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0"/>
  </p:notesMasterIdLst>
  <p:handoutMasterIdLst>
    <p:handoutMasterId r:id="rId51"/>
  </p:handoutMasterIdLst>
  <p:sldIdLst>
    <p:sldId id="966" r:id="rId2"/>
    <p:sldId id="1486" r:id="rId3"/>
    <p:sldId id="1491" r:id="rId4"/>
    <p:sldId id="1489" r:id="rId5"/>
    <p:sldId id="1488" r:id="rId6"/>
    <p:sldId id="1492" r:id="rId7"/>
    <p:sldId id="1490" r:id="rId8"/>
    <p:sldId id="1484" r:id="rId9"/>
    <p:sldId id="1417" r:id="rId10"/>
    <p:sldId id="1485" r:id="rId11"/>
    <p:sldId id="1419" r:id="rId12"/>
    <p:sldId id="1420" r:id="rId13"/>
    <p:sldId id="1487" r:id="rId14"/>
    <p:sldId id="1421" r:id="rId15"/>
    <p:sldId id="1481" r:id="rId16"/>
    <p:sldId id="1278" r:id="rId17"/>
    <p:sldId id="1480" r:id="rId18"/>
    <p:sldId id="1483" r:id="rId19"/>
    <p:sldId id="1214" r:id="rId20"/>
    <p:sldId id="1425" r:id="rId21"/>
    <p:sldId id="1426" r:id="rId22"/>
    <p:sldId id="1427" r:id="rId23"/>
    <p:sldId id="1429" r:id="rId24"/>
    <p:sldId id="1430" r:id="rId25"/>
    <p:sldId id="1431" r:id="rId26"/>
    <p:sldId id="1432" r:id="rId27"/>
    <p:sldId id="1458" r:id="rId28"/>
    <p:sldId id="1433" r:id="rId29"/>
    <p:sldId id="1459" r:id="rId30"/>
    <p:sldId id="1460" r:id="rId31"/>
    <p:sldId id="1436" r:id="rId32"/>
    <p:sldId id="1437" r:id="rId33"/>
    <p:sldId id="1461" r:id="rId34"/>
    <p:sldId id="1443" r:id="rId35"/>
    <p:sldId id="1464" r:id="rId36"/>
    <p:sldId id="1467" r:id="rId37"/>
    <p:sldId id="1466" r:id="rId38"/>
    <p:sldId id="1462" r:id="rId39"/>
    <p:sldId id="1468" r:id="rId40"/>
    <p:sldId id="1469" r:id="rId41"/>
    <p:sldId id="1470" r:id="rId42"/>
    <p:sldId id="1472" r:id="rId43"/>
    <p:sldId id="1473" r:id="rId44"/>
    <p:sldId id="1474" r:id="rId45"/>
    <p:sldId id="1478" r:id="rId46"/>
    <p:sldId id="1479" r:id="rId47"/>
    <p:sldId id="1494" r:id="rId48"/>
    <p:sldId id="1457" r:id="rId49"/>
  </p:sldIdLst>
  <p:sldSz cx="9144000" cy="6858000" type="letter"/>
  <p:notesSz cx="9388475" cy="7102475"/>
  <p:defaultTextStyle>
    <a:defPPr>
      <a:defRPr lang="en-US"/>
    </a:defPPr>
    <a:lvl1pPr algn="ctr" rtl="0" eaLnBrk="0" fontAlgn="base" hangingPunct="0">
      <a:spcBef>
        <a:spcPct val="0"/>
      </a:spcBef>
      <a:spcAft>
        <a:spcPct val="0"/>
      </a:spcAft>
      <a:defRPr sz="20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03">
          <p15:clr>
            <a:srgbClr val="A4A3A4"/>
          </p15:clr>
        </p15:guide>
        <p15:guide id="2" pos="2880">
          <p15:clr>
            <a:srgbClr val="A4A3A4"/>
          </p15:clr>
        </p15:guide>
        <p15:guide id="3" orient="horz" pos="2151">
          <p15:clr>
            <a:srgbClr val="A4A3A4"/>
          </p15:clr>
        </p15:guide>
        <p15:guide id="4" orient="horz" pos="2097">
          <p15:clr>
            <a:srgbClr val="A4A3A4"/>
          </p15:clr>
        </p15:guide>
        <p15:guide id="5" orient="horz" pos="2099">
          <p15:clr>
            <a:srgbClr val="A4A3A4"/>
          </p15:clr>
        </p15:guide>
      </p15:sldGuideLst>
    </p:ext>
    <p:ext uri="{2D200454-40CA-4A62-9FC3-DE9A4176ACB9}">
      <p15:notesGuideLst xmlns:p15="http://schemas.microsoft.com/office/powerpoint/2012/main">
        <p15:guide id="1" orient="horz" pos="2188">
          <p15:clr>
            <a:srgbClr val="A4A3A4"/>
          </p15:clr>
        </p15:guide>
        <p15:guide id="2" pos="2908">
          <p15:clr>
            <a:srgbClr val="A4A3A4"/>
          </p15:clr>
        </p15:guide>
        <p15:guide id="3" orient="horz" pos="2237">
          <p15:clr>
            <a:srgbClr val="A4A3A4"/>
          </p15:clr>
        </p15:guide>
        <p15:guide id="4" pos="29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3366FF"/>
    <a:srgbClr val="CC3300"/>
    <a:srgbClr val="BC291A"/>
    <a:srgbClr val="E2423E"/>
    <a:srgbClr val="009900"/>
    <a:srgbClr val="CC0066"/>
    <a:srgbClr val="008000"/>
    <a:srgbClr val="790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3" autoAdjust="0"/>
    <p:restoredTop sz="93364" autoAdjust="0"/>
  </p:normalViewPr>
  <p:slideViewPr>
    <p:cSldViewPr snapToGrid="0">
      <p:cViewPr varScale="1">
        <p:scale>
          <a:sx n="62" d="100"/>
          <a:sy n="62" d="100"/>
        </p:scale>
        <p:origin x="763" y="38"/>
      </p:cViewPr>
      <p:guideLst>
        <p:guide orient="horz" pos="2103"/>
        <p:guide pos="2880"/>
        <p:guide orient="horz" pos="2151"/>
        <p:guide orient="horz" pos="2097"/>
        <p:guide orient="horz" pos="20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9" d="100"/>
          <a:sy n="79" d="100"/>
        </p:scale>
        <p:origin x="-1555" y="-72"/>
      </p:cViewPr>
      <p:guideLst>
        <p:guide orient="horz" pos="2188"/>
        <p:guide pos="2908"/>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12" Type="http://schemas.openxmlformats.org/officeDocument/2006/relationships/image" Target="../media/image56.wmf"/><Relationship Id="rId2" Type="http://schemas.openxmlformats.org/officeDocument/2006/relationships/image" Target="../media/image70.wmf"/><Relationship Id="rId1" Type="http://schemas.openxmlformats.org/officeDocument/2006/relationships/image" Target="../media/image74.wmf"/><Relationship Id="rId6" Type="http://schemas.openxmlformats.org/officeDocument/2006/relationships/image" Target="../media/image78.wmf"/><Relationship Id="rId11" Type="http://schemas.openxmlformats.org/officeDocument/2006/relationships/image" Target="../media/image55.wmf"/><Relationship Id="rId5" Type="http://schemas.openxmlformats.org/officeDocument/2006/relationships/image" Target="../media/image77.wmf"/><Relationship Id="rId10" Type="http://schemas.openxmlformats.org/officeDocument/2006/relationships/image" Target="../media/image73.wmf"/><Relationship Id="rId4" Type="http://schemas.openxmlformats.org/officeDocument/2006/relationships/image" Target="../media/image76.wmf"/><Relationship Id="rId9" Type="http://schemas.openxmlformats.org/officeDocument/2006/relationships/image" Target="../media/image7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4.wmf"/><Relationship Id="rId7" Type="http://schemas.openxmlformats.org/officeDocument/2006/relationships/image" Target="../media/image7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76.wmf"/><Relationship Id="rId5" Type="http://schemas.openxmlformats.org/officeDocument/2006/relationships/image" Target="../media/image75.wmf"/><Relationship Id="rId10" Type="http://schemas.openxmlformats.org/officeDocument/2006/relationships/image" Target="../media/image80.wmf"/><Relationship Id="rId4" Type="http://schemas.openxmlformats.org/officeDocument/2006/relationships/image" Target="../media/image70.wmf"/><Relationship Id="rId9" Type="http://schemas.openxmlformats.org/officeDocument/2006/relationships/image" Target="../media/image7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84.wmf"/><Relationship Id="rId7" Type="http://schemas.openxmlformats.org/officeDocument/2006/relationships/image" Target="../media/image81.wmf"/><Relationship Id="rId2" Type="http://schemas.openxmlformats.org/officeDocument/2006/relationships/image" Target="../media/image83.wmf"/><Relationship Id="rId1" Type="http://schemas.openxmlformats.org/officeDocument/2006/relationships/image" Target="../media/image78.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image" Target="../media/image105.wmf"/><Relationship Id="rId3" Type="http://schemas.openxmlformats.org/officeDocument/2006/relationships/image" Target="../media/image95.wmf"/><Relationship Id="rId7" Type="http://schemas.openxmlformats.org/officeDocument/2006/relationships/image" Target="../media/image99.wmf"/><Relationship Id="rId12" Type="http://schemas.openxmlformats.org/officeDocument/2006/relationships/image" Target="../media/image104.wmf"/><Relationship Id="rId2" Type="http://schemas.openxmlformats.org/officeDocument/2006/relationships/image" Target="../media/image94.wmf"/><Relationship Id="rId16" Type="http://schemas.openxmlformats.org/officeDocument/2006/relationships/image" Target="../media/image89.wmf"/><Relationship Id="rId1" Type="http://schemas.openxmlformats.org/officeDocument/2006/relationships/image" Target="../media/image93.wmf"/><Relationship Id="rId6" Type="http://schemas.openxmlformats.org/officeDocument/2006/relationships/image" Target="../media/image98.wmf"/><Relationship Id="rId11" Type="http://schemas.openxmlformats.org/officeDocument/2006/relationships/image" Target="../media/image103.wmf"/><Relationship Id="rId5" Type="http://schemas.openxmlformats.org/officeDocument/2006/relationships/image" Target="../media/image97.wmf"/><Relationship Id="rId15" Type="http://schemas.openxmlformats.org/officeDocument/2006/relationships/image" Target="../media/image107.emf"/><Relationship Id="rId10" Type="http://schemas.openxmlformats.org/officeDocument/2006/relationships/image" Target="../media/image102.wmf"/><Relationship Id="rId4" Type="http://schemas.openxmlformats.org/officeDocument/2006/relationships/image" Target="../media/image96.wmf"/><Relationship Id="rId9" Type="http://schemas.openxmlformats.org/officeDocument/2006/relationships/image" Target="../media/image101.wmf"/><Relationship Id="rId14" Type="http://schemas.openxmlformats.org/officeDocument/2006/relationships/image" Target="../media/image106.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image" Target="../media/image119.wmf"/><Relationship Id="rId3" Type="http://schemas.openxmlformats.org/officeDocument/2006/relationships/image" Target="../media/image109.wmf"/><Relationship Id="rId7" Type="http://schemas.openxmlformats.org/officeDocument/2006/relationships/image" Target="../media/image113.wmf"/><Relationship Id="rId12" Type="http://schemas.openxmlformats.org/officeDocument/2006/relationships/image" Target="../media/image118.wmf"/><Relationship Id="rId2" Type="http://schemas.openxmlformats.org/officeDocument/2006/relationships/image" Target="../media/image108.wmf"/><Relationship Id="rId1" Type="http://schemas.openxmlformats.org/officeDocument/2006/relationships/image" Target="../media/image89.wmf"/><Relationship Id="rId6" Type="http://schemas.openxmlformats.org/officeDocument/2006/relationships/image" Target="../media/image112.wmf"/><Relationship Id="rId11" Type="http://schemas.openxmlformats.org/officeDocument/2006/relationships/image" Target="../media/image117.wmf"/><Relationship Id="rId5" Type="http://schemas.openxmlformats.org/officeDocument/2006/relationships/image" Target="../media/image111.wmf"/><Relationship Id="rId10" Type="http://schemas.openxmlformats.org/officeDocument/2006/relationships/image" Target="../media/image116.wmf"/><Relationship Id="rId4" Type="http://schemas.openxmlformats.org/officeDocument/2006/relationships/image" Target="../media/image110.wmf"/><Relationship Id="rId9" Type="http://schemas.openxmlformats.org/officeDocument/2006/relationships/image" Target="../media/image115.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0.wmf"/><Relationship Id="rId7" Type="http://schemas.openxmlformats.org/officeDocument/2006/relationships/image" Target="../media/image124.wmf"/><Relationship Id="rId12" Type="http://schemas.openxmlformats.org/officeDocument/2006/relationships/image" Target="../media/image129.wmf"/><Relationship Id="rId2" Type="http://schemas.openxmlformats.org/officeDocument/2006/relationships/image" Target="../media/image108.wmf"/><Relationship Id="rId1" Type="http://schemas.openxmlformats.org/officeDocument/2006/relationships/image" Target="../media/image89.wmf"/><Relationship Id="rId6" Type="http://schemas.openxmlformats.org/officeDocument/2006/relationships/image" Target="../media/image123.wmf"/><Relationship Id="rId11" Type="http://schemas.openxmlformats.org/officeDocument/2006/relationships/image" Target="../media/image128.wmf"/><Relationship Id="rId5" Type="http://schemas.openxmlformats.org/officeDocument/2006/relationships/image" Target="../media/image122.wmf"/><Relationship Id="rId10" Type="http://schemas.openxmlformats.org/officeDocument/2006/relationships/image" Target="../media/image127.wmf"/><Relationship Id="rId4" Type="http://schemas.openxmlformats.org/officeDocument/2006/relationships/image" Target="../media/image121.wmf"/><Relationship Id="rId9" Type="http://schemas.openxmlformats.org/officeDocument/2006/relationships/image" Target="../media/image126.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image" Target="../media/image131.wmf"/><Relationship Id="rId7" Type="http://schemas.openxmlformats.org/officeDocument/2006/relationships/image" Target="../media/image133.wmf"/><Relationship Id="rId2" Type="http://schemas.openxmlformats.org/officeDocument/2006/relationships/image" Target="../media/image130.wmf"/><Relationship Id="rId1" Type="http://schemas.openxmlformats.org/officeDocument/2006/relationships/image" Target="../media/image89.wmf"/><Relationship Id="rId6" Type="http://schemas.openxmlformats.org/officeDocument/2006/relationships/image" Target="../media/image132.wmf"/><Relationship Id="rId5" Type="http://schemas.openxmlformats.org/officeDocument/2006/relationships/image" Target="../media/image56.wmf"/><Relationship Id="rId4" Type="http://schemas.openxmlformats.org/officeDocument/2006/relationships/image" Target="../media/image55.wmf"/><Relationship Id="rId9" Type="http://schemas.openxmlformats.org/officeDocument/2006/relationships/image" Target="../media/image13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image" Target="../media/image55.wmf"/><Relationship Id="rId7" Type="http://schemas.openxmlformats.org/officeDocument/2006/relationships/image" Target="../media/image146.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5.wmf"/><Relationship Id="rId11" Type="http://schemas.openxmlformats.org/officeDocument/2006/relationships/image" Target="../media/image150.wmf"/><Relationship Id="rId5" Type="http://schemas.openxmlformats.org/officeDocument/2006/relationships/image" Target="../media/image144.wmf"/><Relationship Id="rId10" Type="http://schemas.openxmlformats.org/officeDocument/2006/relationships/image" Target="../media/image149.wmf"/><Relationship Id="rId4" Type="http://schemas.openxmlformats.org/officeDocument/2006/relationships/image" Target="../media/image56.wmf"/><Relationship Id="rId9" Type="http://schemas.openxmlformats.org/officeDocument/2006/relationships/image" Target="../media/image14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56.wmf"/><Relationship Id="rId13" Type="http://schemas.openxmlformats.org/officeDocument/2006/relationships/image" Target="../media/image161.wmf"/><Relationship Id="rId3" Type="http://schemas.openxmlformats.org/officeDocument/2006/relationships/image" Target="../media/image55.wmf"/><Relationship Id="rId7" Type="http://schemas.openxmlformats.org/officeDocument/2006/relationships/image" Target="../media/image155.wmf"/><Relationship Id="rId12" Type="http://schemas.openxmlformats.org/officeDocument/2006/relationships/image" Target="../media/image160.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4.emf"/><Relationship Id="rId11" Type="http://schemas.openxmlformats.org/officeDocument/2006/relationships/image" Target="../media/image159.wmf"/><Relationship Id="rId5" Type="http://schemas.openxmlformats.org/officeDocument/2006/relationships/image" Target="../media/image153.wmf"/><Relationship Id="rId10" Type="http://schemas.openxmlformats.org/officeDocument/2006/relationships/image" Target="../media/image158.wmf"/><Relationship Id="rId4" Type="http://schemas.openxmlformats.org/officeDocument/2006/relationships/image" Target="../media/image56.wmf"/><Relationship Id="rId9" Type="http://schemas.openxmlformats.org/officeDocument/2006/relationships/image" Target="../media/image157.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image" Target="../media/image55.wmf"/><Relationship Id="rId7" Type="http://schemas.openxmlformats.org/officeDocument/2006/relationships/image" Target="../media/image163.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62.emf"/><Relationship Id="rId5" Type="http://schemas.openxmlformats.org/officeDocument/2006/relationships/image" Target="../media/image153.wmf"/><Relationship Id="rId4" Type="http://schemas.openxmlformats.org/officeDocument/2006/relationships/image" Target="../media/image56.wmf"/><Relationship Id="rId9" Type="http://schemas.openxmlformats.org/officeDocument/2006/relationships/image" Target="../media/image165.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71.wmf"/><Relationship Id="rId3" Type="http://schemas.openxmlformats.org/officeDocument/2006/relationships/image" Target="../media/image55.wmf"/><Relationship Id="rId7" Type="http://schemas.openxmlformats.org/officeDocument/2006/relationships/image" Target="../media/image170.emf"/><Relationship Id="rId2" Type="http://schemas.openxmlformats.org/officeDocument/2006/relationships/image" Target="../media/image167.wmf"/><Relationship Id="rId1" Type="http://schemas.openxmlformats.org/officeDocument/2006/relationships/image" Target="../media/image166.wmf"/><Relationship Id="rId6" Type="http://schemas.openxmlformats.org/officeDocument/2006/relationships/image" Target="../media/image169.wmf"/><Relationship Id="rId5" Type="http://schemas.openxmlformats.org/officeDocument/2006/relationships/image" Target="../media/image168.wmf"/><Relationship Id="rId10" Type="http://schemas.openxmlformats.org/officeDocument/2006/relationships/image" Target="../media/image66.wmf"/><Relationship Id="rId4" Type="http://schemas.openxmlformats.org/officeDocument/2006/relationships/image" Target="../media/image56.wmf"/><Relationship Id="rId9" Type="http://schemas.openxmlformats.org/officeDocument/2006/relationships/image" Target="../media/image172.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image" Target="../media/image55.wmf"/><Relationship Id="rId7" Type="http://schemas.openxmlformats.org/officeDocument/2006/relationships/image" Target="../media/image174.wmf"/><Relationship Id="rId2" Type="http://schemas.openxmlformats.org/officeDocument/2006/relationships/image" Target="../media/image167.wmf"/><Relationship Id="rId1" Type="http://schemas.openxmlformats.org/officeDocument/2006/relationships/image" Target="../media/image166.wmf"/><Relationship Id="rId6" Type="http://schemas.openxmlformats.org/officeDocument/2006/relationships/image" Target="../media/image173.wmf"/><Relationship Id="rId11" Type="http://schemas.openxmlformats.org/officeDocument/2006/relationships/image" Target="../media/image66.wmf"/><Relationship Id="rId5" Type="http://schemas.openxmlformats.org/officeDocument/2006/relationships/image" Target="../media/image171.wmf"/><Relationship Id="rId10" Type="http://schemas.openxmlformats.org/officeDocument/2006/relationships/image" Target="../media/image177.wmf"/><Relationship Id="rId4" Type="http://schemas.openxmlformats.org/officeDocument/2006/relationships/image" Target="../media/image56.wmf"/><Relationship Id="rId9" Type="http://schemas.openxmlformats.org/officeDocument/2006/relationships/image" Target="../media/image17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 Id="rId4" Type="http://schemas.openxmlformats.org/officeDocument/2006/relationships/image" Target="../media/image17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86.emf"/><Relationship Id="rId1" Type="http://schemas.openxmlformats.org/officeDocument/2006/relationships/image" Target="../media/image185.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88.emf"/><Relationship Id="rId1" Type="http://schemas.openxmlformats.org/officeDocument/2006/relationships/image" Target="../media/image187.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90.emf"/><Relationship Id="rId1" Type="http://schemas.openxmlformats.org/officeDocument/2006/relationships/image" Target="../media/image18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93.wmf"/><Relationship Id="rId1" Type="http://schemas.openxmlformats.org/officeDocument/2006/relationships/image" Target="../media/image192.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12" Type="http://schemas.openxmlformats.org/officeDocument/2006/relationships/image" Target="../media/image48.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1.wmf"/><Relationship Id="rId7" Type="http://schemas.openxmlformats.org/officeDocument/2006/relationships/image" Target="../media/image50.wmf"/><Relationship Id="rId2" Type="http://schemas.openxmlformats.org/officeDocument/2006/relationships/image" Target="../media/image48.wmf"/><Relationship Id="rId1" Type="http://schemas.openxmlformats.org/officeDocument/2006/relationships/image" Target="../media/image4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1.wmf"/><Relationship Id="rId7" Type="http://schemas.openxmlformats.org/officeDocument/2006/relationships/image" Target="../media/image50.wmf"/><Relationship Id="rId2" Type="http://schemas.openxmlformats.org/officeDocument/2006/relationships/image" Target="../media/image48.wmf"/><Relationship Id="rId1" Type="http://schemas.openxmlformats.org/officeDocument/2006/relationships/image" Target="../media/image4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e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63.wmf"/><Relationship Id="rId9" Type="http://schemas.openxmlformats.org/officeDocument/2006/relationships/image" Target="../media/image6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 Id="rId9"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228" y="-3246"/>
            <a:ext cx="4071137" cy="319742"/>
          </a:xfrm>
          <a:prstGeom prst="rect">
            <a:avLst/>
          </a:prstGeom>
          <a:noFill/>
          <a:ln w="9525">
            <a:noFill/>
            <a:miter lim="800000"/>
            <a:headEnd/>
            <a:tailEnd/>
          </a:ln>
          <a:effectLst/>
        </p:spPr>
        <p:txBody>
          <a:bodyPr vert="horz" wrap="square" lIns="19299" tIns="0" rIns="19299" bIns="0" numCol="1" anchor="t" anchorCtr="0" compatLnSpc="1">
            <a:prstTxWarp prst="textNoShape">
              <a:avLst/>
            </a:prstTxWarp>
          </a:bodyPr>
          <a:lstStyle>
            <a:lvl1pPr algn="l" defTabSz="949755">
              <a:defRPr sz="1000" b="0" i="1"/>
            </a:lvl1pPr>
          </a:lstStyle>
          <a:p>
            <a:pPr>
              <a:defRPr/>
            </a:pPr>
            <a:endParaRPr lang="en-US"/>
          </a:p>
        </p:txBody>
      </p:sp>
      <p:sp>
        <p:nvSpPr>
          <p:cNvPr id="3075" name="Rectangle 3"/>
          <p:cNvSpPr>
            <a:spLocks noGrp="1" noChangeArrowheads="1"/>
          </p:cNvSpPr>
          <p:nvPr>
            <p:ph type="dt" sz="quarter" idx="1"/>
          </p:nvPr>
        </p:nvSpPr>
        <p:spPr bwMode="auto">
          <a:xfrm>
            <a:off x="5318953" y="-3246"/>
            <a:ext cx="4071137" cy="319742"/>
          </a:xfrm>
          <a:prstGeom prst="rect">
            <a:avLst/>
          </a:prstGeom>
          <a:noFill/>
          <a:ln w="9525">
            <a:noFill/>
            <a:miter lim="800000"/>
            <a:headEnd/>
            <a:tailEnd/>
          </a:ln>
          <a:effectLst/>
        </p:spPr>
        <p:txBody>
          <a:bodyPr vert="horz" wrap="square" lIns="19299" tIns="0" rIns="19299" bIns="0" numCol="1" anchor="t" anchorCtr="0" compatLnSpc="1">
            <a:prstTxWarp prst="textNoShape">
              <a:avLst/>
            </a:prstTxWarp>
          </a:bodyPr>
          <a:lstStyle>
            <a:lvl1pPr algn="r" defTabSz="949755">
              <a:defRPr sz="1000" b="0" i="1"/>
            </a:lvl1pPr>
          </a:lstStyle>
          <a:p>
            <a:pPr>
              <a:defRPr/>
            </a:pPr>
            <a:endParaRPr lang="en-US"/>
          </a:p>
        </p:txBody>
      </p:sp>
      <p:sp>
        <p:nvSpPr>
          <p:cNvPr id="3076" name="Rectangle 4"/>
          <p:cNvSpPr>
            <a:spLocks noGrp="1" noChangeArrowheads="1"/>
          </p:cNvSpPr>
          <p:nvPr>
            <p:ph type="ftr" sz="quarter" idx="2"/>
          </p:nvPr>
        </p:nvSpPr>
        <p:spPr bwMode="auto">
          <a:xfrm>
            <a:off x="-3228" y="6714567"/>
            <a:ext cx="4071137" cy="391155"/>
          </a:xfrm>
          <a:prstGeom prst="rect">
            <a:avLst/>
          </a:prstGeom>
          <a:noFill/>
          <a:ln w="9525">
            <a:noFill/>
            <a:miter lim="800000"/>
            <a:headEnd/>
            <a:tailEnd/>
          </a:ln>
          <a:effectLst/>
        </p:spPr>
        <p:txBody>
          <a:bodyPr vert="horz" wrap="square" lIns="19299" tIns="0" rIns="19299" bIns="0" numCol="1" anchor="b" anchorCtr="0" compatLnSpc="1">
            <a:prstTxWarp prst="textNoShape">
              <a:avLst/>
            </a:prstTxWarp>
          </a:bodyPr>
          <a:lstStyle>
            <a:lvl1pPr algn="l" defTabSz="949755">
              <a:defRPr sz="1000" b="0" i="1"/>
            </a:lvl1pPr>
          </a:lstStyle>
          <a:p>
            <a:pPr>
              <a:defRPr/>
            </a:pPr>
            <a:endParaRPr lang="en-US"/>
          </a:p>
        </p:txBody>
      </p:sp>
      <p:sp>
        <p:nvSpPr>
          <p:cNvPr id="3077" name="Rectangle 5"/>
          <p:cNvSpPr>
            <a:spLocks noGrp="1" noChangeArrowheads="1"/>
          </p:cNvSpPr>
          <p:nvPr>
            <p:ph type="sldNum" sz="quarter" idx="3"/>
          </p:nvPr>
        </p:nvSpPr>
        <p:spPr bwMode="auto">
          <a:xfrm>
            <a:off x="5318953" y="6714567"/>
            <a:ext cx="4071137" cy="391155"/>
          </a:xfrm>
          <a:prstGeom prst="rect">
            <a:avLst/>
          </a:prstGeom>
          <a:noFill/>
          <a:ln w="9525">
            <a:noFill/>
            <a:miter lim="800000"/>
            <a:headEnd/>
            <a:tailEnd/>
          </a:ln>
          <a:effectLst/>
        </p:spPr>
        <p:txBody>
          <a:bodyPr vert="horz" wrap="square" lIns="19299" tIns="0" rIns="19299" bIns="0" numCol="1" anchor="b" anchorCtr="0" compatLnSpc="1">
            <a:prstTxWarp prst="textNoShape">
              <a:avLst/>
            </a:prstTxWarp>
          </a:bodyPr>
          <a:lstStyle>
            <a:lvl1pPr algn="r" defTabSz="949755">
              <a:defRPr sz="1000" b="0" i="1"/>
            </a:lvl1pPr>
          </a:lstStyle>
          <a:p>
            <a:pPr>
              <a:defRPr/>
            </a:pPr>
            <a:fld id="{3446E246-119E-4739-B6A0-18752F94F070}" type="slidenum">
              <a:rPr lang="en-US"/>
              <a:pPr>
                <a:defRPr/>
              </a:pPr>
              <a:t>‹#›</a:t>
            </a:fld>
            <a:endParaRPr lang="en-US" dirty="0"/>
          </a:p>
        </p:txBody>
      </p:sp>
      <p:sp>
        <p:nvSpPr>
          <p:cNvPr id="97286" name="Rectangle 6"/>
          <p:cNvSpPr>
            <a:spLocks noChangeArrowheads="1"/>
          </p:cNvSpPr>
          <p:nvPr/>
        </p:nvSpPr>
        <p:spPr bwMode="auto">
          <a:xfrm>
            <a:off x="8888057" y="6722681"/>
            <a:ext cx="408406" cy="30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884" tIns="45029" rIns="94884" bIns="45029" anchor="ctr">
            <a:spAutoFit/>
          </a:bodyPr>
          <a:lstStyle/>
          <a:p>
            <a:pPr algn="r" defTabSz="949755"/>
            <a:fld id="{12BDB2B5-BA7A-4335-9911-C7EEB47A60A8}" type="slidenum">
              <a:rPr lang="en-US" sz="1400" b="0" i="1">
                <a:latin typeface="Arial" pitchFamily="34" charset="0"/>
              </a:rPr>
              <a:pPr algn="r" defTabSz="949755"/>
              <a:t>‹#›</a:t>
            </a:fld>
            <a:endParaRPr lang="en-US" sz="1400" b="0" i="1">
              <a:latin typeface="Arial" pitchFamily="34" charset="0"/>
            </a:endParaRPr>
          </a:p>
        </p:txBody>
      </p:sp>
    </p:spTree>
    <p:extLst>
      <p:ext uri="{BB962C8B-B14F-4D97-AF65-F5344CB8AC3E}">
        <p14:creationId xmlns:p14="http://schemas.microsoft.com/office/powerpoint/2010/main" val="1831369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228" y="-3246"/>
            <a:ext cx="4071137" cy="319742"/>
          </a:xfrm>
          <a:prstGeom prst="rect">
            <a:avLst/>
          </a:prstGeom>
          <a:noFill/>
          <a:ln w="9525">
            <a:noFill/>
            <a:miter lim="800000"/>
            <a:headEnd/>
            <a:tailEnd/>
          </a:ln>
          <a:effectLst/>
        </p:spPr>
        <p:txBody>
          <a:bodyPr vert="horz" wrap="square" lIns="19299" tIns="0" rIns="19299" bIns="0" numCol="1" anchor="t" anchorCtr="0" compatLnSpc="1">
            <a:prstTxWarp prst="textNoShape">
              <a:avLst/>
            </a:prstTxWarp>
          </a:bodyPr>
          <a:lstStyle>
            <a:lvl1pPr algn="l" defTabSz="949755">
              <a:defRPr sz="1000" b="0" i="1"/>
            </a:lvl1pPr>
          </a:lstStyle>
          <a:p>
            <a:pPr>
              <a:defRPr/>
            </a:pPr>
            <a:endParaRPr lang="en-US"/>
          </a:p>
        </p:txBody>
      </p:sp>
      <p:sp>
        <p:nvSpPr>
          <p:cNvPr id="2051" name="Rectangle 3"/>
          <p:cNvSpPr>
            <a:spLocks noGrp="1" noChangeArrowheads="1"/>
          </p:cNvSpPr>
          <p:nvPr>
            <p:ph type="dt" idx="1"/>
          </p:nvPr>
        </p:nvSpPr>
        <p:spPr bwMode="auto">
          <a:xfrm>
            <a:off x="5318953" y="-3246"/>
            <a:ext cx="4071137" cy="319742"/>
          </a:xfrm>
          <a:prstGeom prst="rect">
            <a:avLst/>
          </a:prstGeom>
          <a:noFill/>
          <a:ln w="9525">
            <a:noFill/>
            <a:miter lim="800000"/>
            <a:headEnd/>
            <a:tailEnd/>
          </a:ln>
          <a:effectLst/>
        </p:spPr>
        <p:txBody>
          <a:bodyPr vert="horz" wrap="square" lIns="19299" tIns="0" rIns="19299" bIns="0" numCol="1" anchor="t" anchorCtr="0" compatLnSpc="1">
            <a:prstTxWarp prst="textNoShape">
              <a:avLst/>
            </a:prstTxWarp>
          </a:bodyPr>
          <a:lstStyle>
            <a:lvl1pPr algn="r" defTabSz="949755">
              <a:defRPr sz="1000" b="0" i="1"/>
            </a:lvl1pPr>
          </a:lstStyle>
          <a:p>
            <a:pPr>
              <a:defRPr/>
            </a:pPr>
            <a:endParaRPr lang="en-US"/>
          </a:p>
        </p:txBody>
      </p:sp>
      <p:sp>
        <p:nvSpPr>
          <p:cNvPr id="2052" name="Rectangle 4"/>
          <p:cNvSpPr>
            <a:spLocks noGrp="1" noChangeArrowheads="1"/>
          </p:cNvSpPr>
          <p:nvPr>
            <p:ph type="ftr" sz="quarter" idx="4"/>
          </p:nvPr>
        </p:nvSpPr>
        <p:spPr bwMode="auto">
          <a:xfrm>
            <a:off x="-3228" y="6714567"/>
            <a:ext cx="4071137" cy="391155"/>
          </a:xfrm>
          <a:prstGeom prst="rect">
            <a:avLst/>
          </a:prstGeom>
          <a:noFill/>
          <a:ln w="9525">
            <a:noFill/>
            <a:miter lim="800000"/>
            <a:headEnd/>
            <a:tailEnd/>
          </a:ln>
          <a:effectLst/>
        </p:spPr>
        <p:txBody>
          <a:bodyPr vert="horz" wrap="square" lIns="19299" tIns="0" rIns="19299" bIns="0" numCol="1" anchor="b" anchorCtr="0" compatLnSpc="1">
            <a:prstTxWarp prst="textNoShape">
              <a:avLst/>
            </a:prstTxWarp>
          </a:bodyPr>
          <a:lstStyle>
            <a:lvl1pPr algn="l" defTabSz="949755">
              <a:defRPr sz="1000" b="0" i="1"/>
            </a:lvl1pPr>
          </a:lstStyle>
          <a:p>
            <a:pPr>
              <a:defRPr/>
            </a:pPr>
            <a:endParaRPr lang="en-US"/>
          </a:p>
        </p:txBody>
      </p:sp>
      <p:sp>
        <p:nvSpPr>
          <p:cNvPr id="2053" name="Rectangle 5"/>
          <p:cNvSpPr>
            <a:spLocks noGrp="1" noChangeArrowheads="1"/>
          </p:cNvSpPr>
          <p:nvPr>
            <p:ph type="sldNum" sz="quarter" idx="5"/>
          </p:nvPr>
        </p:nvSpPr>
        <p:spPr bwMode="auto">
          <a:xfrm>
            <a:off x="5318953" y="6714567"/>
            <a:ext cx="4071137" cy="391155"/>
          </a:xfrm>
          <a:prstGeom prst="rect">
            <a:avLst/>
          </a:prstGeom>
          <a:noFill/>
          <a:ln w="9525">
            <a:noFill/>
            <a:miter lim="800000"/>
            <a:headEnd/>
            <a:tailEnd/>
          </a:ln>
          <a:effectLst/>
        </p:spPr>
        <p:txBody>
          <a:bodyPr vert="horz" wrap="square" lIns="19299" tIns="0" rIns="19299" bIns="0" numCol="1" anchor="b" anchorCtr="0" compatLnSpc="1">
            <a:prstTxWarp prst="textNoShape">
              <a:avLst/>
            </a:prstTxWarp>
          </a:bodyPr>
          <a:lstStyle>
            <a:lvl1pPr algn="r" defTabSz="949755">
              <a:defRPr sz="1000" b="0" i="1"/>
            </a:lvl1pPr>
          </a:lstStyle>
          <a:p>
            <a:pPr>
              <a:defRPr/>
            </a:pPr>
            <a:fld id="{5C958298-020E-49F5-838E-E77BD3BDFB35}" type="slidenum">
              <a:rPr lang="en-US"/>
              <a:pPr>
                <a:defRPr/>
              </a:pPr>
              <a:t>‹#›</a:t>
            </a:fld>
            <a:endParaRPr lang="en-US" dirty="0"/>
          </a:p>
        </p:txBody>
      </p:sp>
      <p:sp>
        <p:nvSpPr>
          <p:cNvPr id="2054" name="Rectangle 6"/>
          <p:cNvSpPr>
            <a:spLocks noGrp="1" noChangeArrowheads="1"/>
          </p:cNvSpPr>
          <p:nvPr>
            <p:ph type="body" sz="quarter" idx="3"/>
          </p:nvPr>
        </p:nvSpPr>
        <p:spPr bwMode="auto">
          <a:xfrm>
            <a:off x="1252658" y="3372702"/>
            <a:ext cx="6881546" cy="3197412"/>
          </a:xfrm>
          <a:prstGeom prst="rect">
            <a:avLst/>
          </a:prstGeom>
          <a:noFill/>
          <a:ln w="9525">
            <a:noFill/>
            <a:miter lim="800000"/>
            <a:headEnd/>
            <a:tailEnd/>
          </a:ln>
          <a:effectLst/>
        </p:spPr>
        <p:txBody>
          <a:bodyPr vert="horz" wrap="square" lIns="94884" tIns="45029" rIns="94884" bIns="45029"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9" name="Rectangle 7"/>
          <p:cNvSpPr>
            <a:spLocks noGrp="1" noRot="1" noChangeAspect="1" noChangeArrowheads="1" noTextEdit="1"/>
          </p:cNvSpPr>
          <p:nvPr>
            <p:ph type="sldImg" idx="2"/>
          </p:nvPr>
        </p:nvSpPr>
        <p:spPr bwMode="auto">
          <a:xfrm>
            <a:off x="2930525" y="544513"/>
            <a:ext cx="3527425" cy="26463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5240" name="Rectangle 8"/>
          <p:cNvSpPr>
            <a:spLocks noChangeArrowheads="1"/>
          </p:cNvSpPr>
          <p:nvPr/>
        </p:nvSpPr>
        <p:spPr bwMode="auto">
          <a:xfrm>
            <a:off x="8888057" y="6722681"/>
            <a:ext cx="408406" cy="30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884" tIns="45029" rIns="94884" bIns="45029" anchor="ctr">
            <a:spAutoFit/>
          </a:bodyPr>
          <a:lstStyle/>
          <a:p>
            <a:pPr algn="r" defTabSz="949755"/>
            <a:fld id="{3CBFA1D1-A76A-4ADD-8C72-BD0279AF150B}" type="slidenum">
              <a:rPr lang="en-US" sz="1400" b="0" i="1">
                <a:latin typeface="Arial" pitchFamily="34" charset="0"/>
              </a:rPr>
              <a:pPr algn="r" defTabSz="949755"/>
              <a:t>‹#›</a:t>
            </a:fld>
            <a:endParaRPr lang="en-US" sz="1400" b="0" i="1">
              <a:latin typeface="Arial" pitchFamily="34" charset="0"/>
            </a:endParaRPr>
          </a:p>
        </p:txBody>
      </p:sp>
    </p:spTree>
    <p:extLst>
      <p:ext uri="{BB962C8B-B14F-4D97-AF65-F5344CB8AC3E}">
        <p14:creationId xmlns:p14="http://schemas.microsoft.com/office/powerpoint/2010/main" val="3411588343"/>
      </p:ext>
    </p:extLst>
  </p:cSld>
  <p:clrMap bg1="lt1" tx1="dk1" bg2="lt2" tx2="dk2" accent1="accent1" accent2="accent2" accent3="accent3" accent4="accent4" accent5="accent5" accent6="accent6" hlink="hlink" folHlink="folHlink"/>
  <p:notesStyle>
    <a:lvl1pPr algn="l" defTabSz="936625" rtl="0" eaLnBrk="0" fontAlgn="base" hangingPunct="0">
      <a:spcBef>
        <a:spcPct val="30000"/>
      </a:spcBef>
      <a:spcAft>
        <a:spcPct val="0"/>
      </a:spcAft>
      <a:defRPr sz="1200" kern="1200">
        <a:solidFill>
          <a:schemeClr val="tx1"/>
        </a:solidFill>
        <a:latin typeface="Arial" pitchFamily="34" charset="0"/>
        <a:ea typeface="+mn-ea"/>
        <a:cs typeface="+mn-cs"/>
      </a:defRPr>
    </a:lvl1pPr>
    <a:lvl2pPr marL="468313" algn="l" defTabSz="936625" rtl="0" eaLnBrk="0" fontAlgn="base" hangingPunct="0">
      <a:spcBef>
        <a:spcPct val="30000"/>
      </a:spcBef>
      <a:spcAft>
        <a:spcPct val="0"/>
      </a:spcAft>
      <a:defRPr sz="1200" kern="1200">
        <a:solidFill>
          <a:schemeClr val="tx1"/>
        </a:solidFill>
        <a:latin typeface="Arial" pitchFamily="34" charset="0"/>
        <a:ea typeface="+mn-ea"/>
        <a:cs typeface="+mn-cs"/>
      </a:defRPr>
    </a:lvl2pPr>
    <a:lvl3pPr marL="927100" algn="l" defTabSz="936625" rtl="0" eaLnBrk="0" fontAlgn="base" hangingPunct="0">
      <a:spcBef>
        <a:spcPct val="30000"/>
      </a:spcBef>
      <a:spcAft>
        <a:spcPct val="0"/>
      </a:spcAft>
      <a:defRPr sz="1200" kern="1200">
        <a:solidFill>
          <a:schemeClr val="tx1"/>
        </a:solidFill>
        <a:latin typeface="Arial" pitchFamily="34" charset="0"/>
        <a:ea typeface="+mn-ea"/>
        <a:cs typeface="+mn-cs"/>
      </a:defRPr>
    </a:lvl3pPr>
    <a:lvl4pPr marL="1392238" algn="l" defTabSz="936625" rtl="0" eaLnBrk="0" fontAlgn="base" hangingPunct="0">
      <a:spcBef>
        <a:spcPct val="30000"/>
      </a:spcBef>
      <a:spcAft>
        <a:spcPct val="0"/>
      </a:spcAft>
      <a:defRPr sz="1200" kern="1200">
        <a:solidFill>
          <a:schemeClr val="tx1"/>
        </a:solidFill>
        <a:latin typeface="Arial" pitchFamily="34" charset="0"/>
        <a:ea typeface="+mn-ea"/>
        <a:cs typeface="+mn-cs"/>
      </a:defRPr>
    </a:lvl4pPr>
    <a:lvl5pPr marL="1857375" algn="l" defTabSz="936625"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2919413" y="531813"/>
            <a:ext cx="3549650" cy="2663825"/>
          </a:xfrm>
          <a:ln/>
        </p:spPr>
      </p:sp>
      <p:sp>
        <p:nvSpPr>
          <p:cNvPr id="96259" name="Rectangle 3"/>
          <p:cNvSpPr>
            <a:spLocks noGrp="1" noChangeArrowheads="1"/>
          </p:cNvSpPr>
          <p:nvPr>
            <p:ph type="body" idx="1"/>
          </p:nvPr>
        </p:nvSpPr>
        <p:spPr>
          <a:xfrm>
            <a:off x="1251045" y="3374326"/>
            <a:ext cx="6886388" cy="31957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40849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8298-020E-49F5-838E-E77BD3BDFB35}" type="slidenum">
              <a:rPr lang="en-US" smtClean="0"/>
              <a:pPr>
                <a:defRPr/>
              </a:pPr>
              <a:t>28</a:t>
            </a:fld>
            <a:endParaRPr lang="en-US" dirty="0"/>
          </a:p>
        </p:txBody>
      </p:sp>
    </p:spTree>
    <p:extLst>
      <p:ext uri="{BB962C8B-B14F-4D97-AF65-F5344CB8AC3E}">
        <p14:creationId xmlns:p14="http://schemas.microsoft.com/office/powerpoint/2010/main" val="934551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191A0-D02B-4ADB-810C-9271230AECB8}" type="slidenum">
              <a:rPr lang="en-US" smtClean="0"/>
              <a:t>29</a:t>
            </a:fld>
            <a:endParaRPr lang="en-US"/>
          </a:p>
        </p:txBody>
      </p:sp>
    </p:spTree>
    <p:extLst>
      <p:ext uri="{BB962C8B-B14F-4D97-AF65-F5344CB8AC3E}">
        <p14:creationId xmlns:p14="http://schemas.microsoft.com/office/powerpoint/2010/main" val="20321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8298-020E-49F5-838E-E77BD3BDFB35}" type="slidenum">
              <a:rPr lang="en-US" smtClean="0"/>
              <a:pPr>
                <a:defRPr/>
              </a:pPr>
              <a:t>35</a:t>
            </a:fld>
            <a:endParaRPr lang="en-US" dirty="0"/>
          </a:p>
        </p:txBody>
      </p:sp>
    </p:spTree>
    <p:extLst>
      <p:ext uri="{BB962C8B-B14F-4D97-AF65-F5344CB8AC3E}">
        <p14:creationId xmlns:p14="http://schemas.microsoft.com/office/powerpoint/2010/main" val="2321354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8298-020E-49F5-838E-E77BD3BDFB35}" type="slidenum">
              <a:rPr lang="en-US" smtClean="0"/>
              <a:pPr>
                <a:defRPr/>
              </a:pPr>
              <a:t>36</a:t>
            </a:fld>
            <a:endParaRPr lang="en-US" dirty="0"/>
          </a:p>
        </p:txBody>
      </p:sp>
    </p:spTree>
    <p:extLst>
      <p:ext uri="{BB962C8B-B14F-4D97-AF65-F5344CB8AC3E}">
        <p14:creationId xmlns:p14="http://schemas.microsoft.com/office/powerpoint/2010/main" val="96877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8298-020E-49F5-838E-E77BD3BDFB35}" type="slidenum">
              <a:rPr lang="en-US" smtClean="0"/>
              <a:pPr>
                <a:defRPr/>
              </a:pPr>
              <a:t>37</a:t>
            </a:fld>
            <a:endParaRPr lang="en-US" dirty="0"/>
          </a:p>
        </p:txBody>
      </p:sp>
    </p:spTree>
    <p:extLst>
      <p:ext uri="{BB962C8B-B14F-4D97-AF65-F5344CB8AC3E}">
        <p14:creationId xmlns:p14="http://schemas.microsoft.com/office/powerpoint/2010/main" val="163132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42BD7-6578-4D7F-AC3C-2CD40E1C1E10}" type="slidenum">
              <a:rPr lang="en-US" smtClean="0"/>
              <a:t>15</a:t>
            </a:fld>
            <a:endParaRPr lang="en-US"/>
          </a:p>
        </p:txBody>
      </p:sp>
    </p:spTree>
    <p:extLst>
      <p:ext uri="{BB962C8B-B14F-4D97-AF65-F5344CB8AC3E}">
        <p14:creationId xmlns:p14="http://schemas.microsoft.com/office/powerpoint/2010/main" val="174252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42BD7-6578-4D7F-AC3C-2CD40E1C1E10}" type="slidenum">
              <a:rPr lang="en-US" smtClean="0"/>
              <a:t>17</a:t>
            </a:fld>
            <a:endParaRPr lang="en-US"/>
          </a:p>
        </p:txBody>
      </p:sp>
    </p:spTree>
    <p:extLst>
      <p:ext uri="{BB962C8B-B14F-4D97-AF65-F5344CB8AC3E}">
        <p14:creationId xmlns:p14="http://schemas.microsoft.com/office/powerpoint/2010/main" val="191974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42BD7-6578-4D7F-AC3C-2CD40E1C1E10}" type="slidenum">
              <a:rPr lang="en-US" smtClean="0"/>
              <a:t>18</a:t>
            </a:fld>
            <a:endParaRPr lang="en-US"/>
          </a:p>
        </p:txBody>
      </p:sp>
    </p:spTree>
    <p:extLst>
      <p:ext uri="{BB962C8B-B14F-4D97-AF65-F5344CB8AC3E}">
        <p14:creationId xmlns:p14="http://schemas.microsoft.com/office/powerpoint/2010/main" val="279337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8298-020E-49F5-838E-E77BD3BDFB35}" type="slidenum">
              <a:rPr lang="en-US" smtClean="0"/>
              <a:pPr>
                <a:defRPr/>
              </a:pPr>
              <a:t>23</a:t>
            </a:fld>
            <a:endParaRPr lang="en-US" dirty="0"/>
          </a:p>
        </p:txBody>
      </p:sp>
    </p:spTree>
    <p:extLst>
      <p:ext uri="{BB962C8B-B14F-4D97-AF65-F5344CB8AC3E}">
        <p14:creationId xmlns:p14="http://schemas.microsoft.com/office/powerpoint/2010/main" val="159139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8298-020E-49F5-838E-E77BD3BDFB35}" type="slidenum">
              <a:rPr lang="en-US" smtClean="0"/>
              <a:pPr>
                <a:defRPr/>
              </a:pPr>
              <a:t>24</a:t>
            </a:fld>
            <a:endParaRPr lang="en-US" dirty="0"/>
          </a:p>
        </p:txBody>
      </p:sp>
    </p:spTree>
    <p:extLst>
      <p:ext uri="{BB962C8B-B14F-4D97-AF65-F5344CB8AC3E}">
        <p14:creationId xmlns:p14="http://schemas.microsoft.com/office/powerpoint/2010/main" val="142513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8298-020E-49F5-838E-E77BD3BDFB35}" type="slidenum">
              <a:rPr lang="en-US" smtClean="0"/>
              <a:pPr>
                <a:defRPr/>
              </a:pPr>
              <a:t>25</a:t>
            </a:fld>
            <a:endParaRPr lang="en-US" dirty="0"/>
          </a:p>
        </p:txBody>
      </p:sp>
    </p:spTree>
    <p:extLst>
      <p:ext uri="{BB962C8B-B14F-4D97-AF65-F5344CB8AC3E}">
        <p14:creationId xmlns:p14="http://schemas.microsoft.com/office/powerpoint/2010/main" val="73467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8298-020E-49F5-838E-E77BD3BDFB35}" type="slidenum">
              <a:rPr lang="en-US" smtClean="0"/>
              <a:pPr>
                <a:defRPr/>
              </a:pPr>
              <a:t>26</a:t>
            </a:fld>
            <a:endParaRPr lang="en-US" dirty="0"/>
          </a:p>
        </p:txBody>
      </p:sp>
    </p:spTree>
    <p:extLst>
      <p:ext uri="{BB962C8B-B14F-4D97-AF65-F5344CB8AC3E}">
        <p14:creationId xmlns:p14="http://schemas.microsoft.com/office/powerpoint/2010/main" val="11793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8298-020E-49F5-838E-E77BD3BDFB35}" type="slidenum">
              <a:rPr lang="en-US" smtClean="0"/>
              <a:pPr>
                <a:defRPr/>
              </a:pPr>
              <a:t>27</a:t>
            </a:fld>
            <a:endParaRPr lang="en-US" dirty="0"/>
          </a:p>
        </p:txBody>
      </p:sp>
    </p:spTree>
    <p:extLst>
      <p:ext uri="{BB962C8B-B14F-4D97-AF65-F5344CB8AC3E}">
        <p14:creationId xmlns:p14="http://schemas.microsoft.com/office/powerpoint/2010/main" val="273418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Rectangle 36">
            <a:extLst>
              <a:ext uri="{FF2B5EF4-FFF2-40B4-BE49-F238E27FC236}">
                <a16:creationId xmlns:a16="http://schemas.microsoft.com/office/drawing/2014/main" id="{06D9C3E2-4171-4F71-BEFA-B27A3338B6B0}"/>
              </a:ext>
            </a:extLst>
          </p:cNvPr>
          <p:cNvSpPr>
            <a:spLocks noGrp="1" noChangeArrowheads="1"/>
          </p:cNvSpPr>
          <p:nvPr>
            <p:ph type="ftr" sz="quarter" idx="3"/>
          </p:nvPr>
        </p:nvSpPr>
        <p:spPr bwMode="auto">
          <a:xfrm>
            <a:off x="52180" y="6583846"/>
            <a:ext cx="822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b="0">
                <a:solidFill>
                  <a:srgbClr val="000000"/>
                </a:solidFill>
                <a:latin typeface="Arial" panose="020B0604020202020204" pitchFamily="34" charset="0"/>
                <a:cs typeface="Arial" panose="020B0604020202020204" pitchFamily="34" charset="0"/>
              </a:defRPr>
            </a:lvl1pPr>
          </a:lstStyle>
          <a:p>
            <a:pPr>
              <a:defRPr/>
            </a:pPr>
            <a:r>
              <a:rPr lang="fi-FI" dirty="0"/>
              <a:t>Benasque                                                                                           August 21 – September 2, 2022</a:t>
            </a:r>
            <a:endParaRPr lang="en-US" dirty="0"/>
          </a:p>
        </p:txBody>
      </p:sp>
      <p:sp>
        <p:nvSpPr>
          <p:cNvPr id="7" name="Rectangle 37">
            <a:extLst>
              <a:ext uri="{FF2B5EF4-FFF2-40B4-BE49-F238E27FC236}">
                <a16:creationId xmlns:a16="http://schemas.microsoft.com/office/drawing/2014/main" id="{5EEB8725-E3B9-4345-8AA0-60AF7883B4CA}"/>
              </a:ext>
            </a:extLst>
          </p:cNvPr>
          <p:cNvSpPr>
            <a:spLocks noGrp="1" noChangeArrowheads="1"/>
          </p:cNvSpPr>
          <p:nvPr>
            <p:ph type="sldNum" sz="quarter" idx="4"/>
          </p:nvPr>
        </p:nvSpPr>
        <p:spPr bwMode="auto">
          <a:xfrm>
            <a:off x="8712199" y="6591406"/>
            <a:ext cx="381000" cy="2366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b="1" smtClean="0">
                <a:solidFill>
                  <a:srgbClr val="0000FF"/>
                </a:solidFill>
                <a:latin typeface="Times New Roman" panose="02020603050405020304" pitchFamily="18" charset="0"/>
                <a:cs typeface="Times New Roman" panose="02020603050405020304" pitchFamily="18" charset="0"/>
              </a:defRPr>
            </a:lvl1pPr>
          </a:lstStyle>
          <a:p>
            <a:pPr>
              <a:defRPr/>
            </a:pPr>
            <a:fld id="{06C7E314-0768-4B1D-9D2A-091EE09F9984}" type="slidenum">
              <a:rPr lang="en-US" smtClean="0"/>
              <a:pPr>
                <a:defRPr/>
              </a:pPr>
              <a:t>‹#›</a:t>
            </a:fld>
            <a:endParaRPr lang="en-US" dirty="0"/>
          </a:p>
        </p:txBody>
      </p:sp>
    </p:spTree>
    <p:extLst>
      <p:ext uri="{BB962C8B-B14F-4D97-AF65-F5344CB8AC3E}">
        <p14:creationId xmlns:p14="http://schemas.microsoft.com/office/powerpoint/2010/main" val="183856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0953" y="3307"/>
            <a:ext cx="7390827" cy="469658"/>
          </a:xfrm>
        </p:spPr>
        <p:txBody>
          <a:bodyPr/>
          <a:lstStyle>
            <a:lvl1pPr>
              <a:defRPr sz="2400" b="0">
                <a:solidFill>
                  <a:srgbClr val="0000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7" name="Rectangle 36">
            <a:extLst>
              <a:ext uri="{FF2B5EF4-FFF2-40B4-BE49-F238E27FC236}">
                <a16:creationId xmlns:a16="http://schemas.microsoft.com/office/drawing/2014/main" id="{6B1F11B7-276A-4823-B7CA-99F9AC070B25}"/>
              </a:ext>
            </a:extLst>
          </p:cNvPr>
          <p:cNvSpPr>
            <a:spLocks noGrp="1" noChangeArrowheads="1"/>
          </p:cNvSpPr>
          <p:nvPr>
            <p:ph type="ftr" sz="quarter" idx="3"/>
          </p:nvPr>
        </p:nvSpPr>
        <p:spPr bwMode="auto">
          <a:xfrm>
            <a:off x="52180" y="6583846"/>
            <a:ext cx="822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b="0">
                <a:solidFill>
                  <a:srgbClr val="000000"/>
                </a:solidFill>
                <a:latin typeface="Arial" panose="020B0604020202020204" pitchFamily="34" charset="0"/>
                <a:cs typeface="Arial" panose="020B0604020202020204" pitchFamily="34" charset="0"/>
              </a:defRPr>
            </a:lvl1pPr>
          </a:lstStyle>
          <a:p>
            <a:pPr>
              <a:defRPr/>
            </a:pPr>
            <a:r>
              <a:rPr lang="fi-FI" dirty="0"/>
              <a:t>Benasque                                                                                           August 21 – September 2, 2022</a:t>
            </a:r>
            <a:endParaRPr lang="en-US" dirty="0"/>
          </a:p>
        </p:txBody>
      </p:sp>
      <p:sp>
        <p:nvSpPr>
          <p:cNvPr id="10" name="Rectangle 37">
            <a:extLst>
              <a:ext uri="{FF2B5EF4-FFF2-40B4-BE49-F238E27FC236}">
                <a16:creationId xmlns:a16="http://schemas.microsoft.com/office/drawing/2014/main" id="{8406CE0C-EDD7-4AD8-8AD8-A41981B185D3}"/>
              </a:ext>
            </a:extLst>
          </p:cNvPr>
          <p:cNvSpPr>
            <a:spLocks noGrp="1" noChangeArrowheads="1"/>
          </p:cNvSpPr>
          <p:nvPr>
            <p:ph type="sldNum" sz="quarter" idx="4"/>
          </p:nvPr>
        </p:nvSpPr>
        <p:spPr bwMode="auto">
          <a:xfrm>
            <a:off x="8712199" y="6591406"/>
            <a:ext cx="381000" cy="2366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b="1" smtClean="0">
                <a:solidFill>
                  <a:srgbClr val="0000FF"/>
                </a:solidFill>
                <a:latin typeface="Times New Roman" panose="02020603050405020304" pitchFamily="18" charset="0"/>
                <a:cs typeface="Times New Roman" panose="02020603050405020304" pitchFamily="18" charset="0"/>
              </a:defRPr>
            </a:lvl1pPr>
          </a:lstStyle>
          <a:p>
            <a:pPr>
              <a:defRPr/>
            </a:pPr>
            <a:fld id="{06C7E314-0768-4B1D-9D2A-091EE09F9984}" type="slidenum">
              <a:rPr lang="en-US" smtClean="0"/>
              <a:pPr>
                <a:defRPr/>
              </a:pPr>
              <a:t>‹#›</a:t>
            </a:fld>
            <a:endParaRPr lang="en-US" dirty="0"/>
          </a:p>
        </p:txBody>
      </p:sp>
    </p:spTree>
    <p:extLst>
      <p:ext uri="{BB962C8B-B14F-4D97-AF65-F5344CB8AC3E}">
        <p14:creationId xmlns:p14="http://schemas.microsoft.com/office/powerpoint/2010/main" val="296117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B36BE6-CF1B-4650-9020-1FD3A7ED3BD6}"/>
              </a:ext>
            </a:extLst>
          </p:cNvPr>
          <p:cNvSpPr>
            <a:spLocks noGrp="1"/>
          </p:cNvSpPr>
          <p:nvPr>
            <p:ph type="title"/>
          </p:nvPr>
        </p:nvSpPr>
        <p:spPr>
          <a:xfrm>
            <a:off x="890953" y="3307"/>
            <a:ext cx="7390827" cy="469658"/>
          </a:xfrm>
        </p:spPr>
        <p:txBody>
          <a:bodyPr/>
          <a:lstStyle>
            <a:lvl1pPr>
              <a:defRPr sz="2400" b="0">
                <a:solidFill>
                  <a:srgbClr val="0000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3" name="Rectangle 36">
            <a:extLst>
              <a:ext uri="{FF2B5EF4-FFF2-40B4-BE49-F238E27FC236}">
                <a16:creationId xmlns:a16="http://schemas.microsoft.com/office/drawing/2014/main" id="{3D1ECADA-ED39-4037-97E5-BF7FC557961F}"/>
              </a:ext>
            </a:extLst>
          </p:cNvPr>
          <p:cNvSpPr>
            <a:spLocks noGrp="1" noChangeArrowheads="1"/>
          </p:cNvSpPr>
          <p:nvPr>
            <p:ph type="ftr" sz="quarter" idx="3"/>
          </p:nvPr>
        </p:nvSpPr>
        <p:spPr bwMode="auto">
          <a:xfrm>
            <a:off x="52180" y="6583846"/>
            <a:ext cx="822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b="0">
                <a:solidFill>
                  <a:srgbClr val="000000"/>
                </a:solidFill>
                <a:latin typeface="Arial" panose="020B0604020202020204" pitchFamily="34" charset="0"/>
                <a:cs typeface="Arial" panose="020B0604020202020204" pitchFamily="34" charset="0"/>
              </a:defRPr>
            </a:lvl1pPr>
          </a:lstStyle>
          <a:p>
            <a:pPr>
              <a:defRPr/>
            </a:pPr>
            <a:r>
              <a:rPr lang="fi-FI" dirty="0"/>
              <a:t>Benasque                                                                                           August 21 – September 2, 2022</a:t>
            </a:r>
            <a:endParaRPr lang="en-US" dirty="0"/>
          </a:p>
        </p:txBody>
      </p:sp>
      <p:sp>
        <p:nvSpPr>
          <p:cNvPr id="14" name="Rectangle 37">
            <a:extLst>
              <a:ext uri="{FF2B5EF4-FFF2-40B4-BE49-F238E27FC236}">
                <a16:creationId xmlns:a16="http://schemas.microsoft.com/office/drawing/2014/main" id="{4D78DCD0-A423-45F2-B9DA-EDE7160F677F}"/>
              </a:ext>
            </a:extLst>
          </p:cNvPr>
          <p:cNvSpPr>
            <a:spLocks noGrp="1" noChangeArrowheads="1"/>
          </p:cNvSpPr>
          <p:nvPr>
            <p:ph type="sldNum" sz="quarter" idx="4"/>
          </p:nvPr>
        </p:nvSpPr>
        <p:spPr bwMode="auto">
          <a:xfrm>
            <a:off x="8712199" y="6591406"/>
            <a:ext cx="381000" cy="2366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b="1" smtClean="0">
                <a:solidFill>
                  <a:srgbClr val="0000FF"/>
                </a:solidFill>
                <a:latin typeface="Times New Roman" panose="02020603050405020304" pitchFamily="18" charset="0"/>
                <a:cs typeface="Times New Roman" panose="02020603050405020304" pitchFamily="18" charset="0"/>
              </a:defRPr>
            </a:lvl1pPr>
          </a:lstStyle>
          <a:p>
            <a:pPr>
              <a:defRPr/>
            </a:pPr>
            <a:fld id="{06C7E314-0768-4B1D-9D2A-091EE09F9984}" type="slidenum">
              <a:rPr lang="en-US" smtClean="0"/>
              <a:pPr>
                <a:defRPr/>
              </a:pPr>
              <a:t>‹#›</a:t>
            </a:fld>
            <a:endParaRPr lang="en-US" dirty="0"/>
          </a:p>
        </p:txBody>
      </p:sp>
    </p:spTree>
    <p:extLst>
      <p:ext uri="{BB962C8B-B14F-4D97-AF65-F5344CB8AC3E}">
        <p14:creationId xmlns:p14="http://schemas.microsoft.com/office/powerpoint/2010/main" val="43903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bwMode="auto">
          <a:xfrm>
            <a:off x="352425" y="3307"/>
            <a:ext cx="8458200" cy="46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buSzPct val="100000"/>
              <a:buFont typeface="ZapfDingbats" pitchFamily="82" charset="2"/>
              <a:defRPr sz="3200" b="1">
                <a:solidFill>
                  <a:srgbClr val="790015"/>
                </a:solidFill>
                <a:latin typeface="Calibri" pitchFamily="34" charset="0"/>
                <a:ea typeface="+mj-ea"/>
                <a:cs typeface="+mj-cs"/>
              </a:defRPr>
            </a:lvl1pPr>
            <a:lvl2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2pPr>
            <a:lvl3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3pPr>
            <a:lvl4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4pPr>
            <a:lvl5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5pPr>
            <a:lvl6pPr marL="4572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6pPr>
            <a:lvl7pPr marL="9144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7pPr>
            <a:lvl8pPr marL="13716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8pPr>
            <a:lvl9pPr marL="18288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9pPr>
          </a:lstStyle>
          <a:p>
            <a:r>
              <a:rPr lang="en-US" sz="2400" b="0" kern="0" dirty="0">
                <a:solidFill>
                  <a:srgbClr val="0000FF"/>
                </a:solidFill>
                <a:latin typeface="Calibri" panose="020F0502020204030204" pitchFamily="34" charset="0"/>
                <a:cs typeface="Calibri" panose="020F0502020204030204" pitchFamily="34" charset="0"/>
              </a:rPr>
              <a:t>Click to edit Master title style</a:t>
            </a:r>
          </a:p>
        </p:txBody>
      </p:sp>
      <p:sp>
        <p:nvSpPr>
          <p:cNvPr id="9" name="Rectangle 36">
            <a:extLst>
              <a:ext uri="{FF2B5EF4-FFF2-40B4-BE49-F238E27FC236}">
                <a16:creationId xmlns:a16="http://schemas.microsoft.com/office/drawing/2014/main" id="{3C7800E1-6BDB-4A53-8238-2B4557370277}"/>
              </a:ext>
            </a:extLst>
          </p:cNvPr>
          <p:cNvSpPr>
            <a:spLocks noGrp="1" noChangeArrowheads="1"/>
          </p:cNvSpPr>
          <p:nvPr>
            <p:ph type="ftr" sz="quarter" idx="3"/>
          </p:nvPr>
        </p:nvSpPr>
        <p:spPr bwMode="auto">
          <a:xfrm>
            <a:off x="52180" y="6583846"/>
            <a:ext cx="822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b="0">
                <a:solidFill>
                  <a:srgbClr val="000000"/>
                </a:solidFill>
                <a:latin typeface="Arial" panose="020B0604020202020204" pitchFamily="34" charset="0"/>
                <a:cs typeface="Arial" panose="020B0604020202020204" pitchFamily="34" charset="0"/>
              </a:defRPr>
            </a:lvl1pPr>
          </a:lstStyle>
          <a:p>
            <a:pPr>
              <a:defRPr/>
            </a:pPr>
            <a:r>
              <a:rPr lang="fi-FI" dirty="0"/>
              <a:t>Benasque                                                                                           August 21 – September 2, 2022</a:t>
            </a:r>
            <a:endParaRPr lang="en-US" dirty="0"/>
          </a:p>
        </p:txBody>
      </p:sp>
      <p:sp>
        <p:nvSpPr>
          <p:cNvPr id="10" name="Rectangle 37">
            <a:extLst>
              <a:ext uri="{FF2B5EF4-FFF2-40B4-BE49-F238E27FC236}">
                <a16:creationId xmlns:a16="http://schemas.microsoft.com/office/drawing/2014/main" id="{20000393-B1AD-4151-8130-567E0FA55B9C}"/>
              </a:ext>
            </a:extLst>
          </p:cNvPr>
          <p:cNvSpPr>
            <a:spLocks noGrp="1" noChangeArrowheads="1"/>
          </p:cNvSpPr>
          <p:nvPr>
            <p:ph type="sldNum" sz="quarter" idx="4"/>
          </p:nvPr>
        </p:nvSpPr>
        <p:spPr bwMode="auto">
          <a:xfrm>
            <a:off x="8712199" y="6591406"/>
            <a:ext cx="381000" cy="2366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b="1" smtClean="0">
                <a:solidFill>
                  <a:srgbClr val="0000FF"/>
                </a:solidFill>
                <a:latin typeface="Times New Roman" panose="02020603050405020304" pitchFamily="18" charset="0"/>
                <a:cs typeface="Times New Roman" panose="02020603050405020304" pitchFamily="18" charset="0"/>
              </a:defRPr>
            </a:lvl1pPr>
          </a:lstStyle>
          <a:p>
            <a:pPr>
              <a:defRPr/>
            </a:pPr>
            <a:fld id="{06C7E314-0768-4B1D-9D2A-091EE09F9984}" type="slidenum">
              <a:rPr lang="en-US" smtClean="0"/>
              <a:pPr>
                <a:defRPr/>
              </a:pPr>
              <a:t>‹#›</a:t>
            </a:fld>
            <a:endParaRPr lang="en-US" dirty="0"/>
          </a:p>
        </p:txBody>
      </p:sp>
    </p:spTree>
    <p:extLst>
      <p:ext uri="{BB962C8B-B14F-4D97-AF65-F5344CB8AC3E}">
        <p14:creationId xmlns:p14="http://schemas.microsoft.com/office/powerpoint/2010/main" val="7959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xfrm>
            <a:off x="5181600" y="5448753"/>
            <a:ext cx="2133600" cy="476250"/>
          </a:xfrm>
          <a:prstGeom prst="rect">
            <a:avLst/>
          </a:prstGeom>
          <a:ln/>
        </p:spPr>
        <p:txBody>
          <a:bodyPr/>
          <a:lstStyle>
            <a:lvl1pPr>
              <a:defRPr/>
            </a:lvl1pPr>
          </a:lstStyle>
          <a:p>
            <a:pPr>
              <a:defRPr/>
            </a:pPr>
            <a:endParaRPr lang="en-US"/>
          </a:p>
        </p:txBody>
      </p:sp>
      <p:sp>
        <p:nvSpPr>
          <p:cNvPr id="8" name="Title 1"/>
          <p:cNvSpPr txBox="1">
            <a:spLocks/>
          </p:cNvSpPr>
          <p:nvPr userDrawn="1"/>
        </p:nvSpPr>
        <p:spPr bwMode="auto">
          <a:xfrm>
            <a:off x="352425" y="3307"/>
            <a:ext cx="8458200" cy="46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buSzPct val="100000"/>
              <a:buFont typeface="ZapfDingbats" pitchFamily="82" charset="2"/>
              <a:defRPr sz="3200" b="1">
                <a:solidFill>
                  <a:srgbClr val="790015"/>
                </a:solidFill>
                <a:latin typeface="Calibri" pitchFamily="34" charset="0"/>
                <a:ea typeface="+mj-ea"/>
                <a:cs typeface="+mj-cs"/>
              </a:defRPr>
            </a:lvl1pPr>
            <a:lvl2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2pPr>
            <a:lvl3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3pPr>
            <a:lvl4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4pPr>
            <a:lvl5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5pPr>
            <a:lvl6pPr marL="4572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6pPr>
            <a:lvl7pPr marL="9144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7pPr>
            <a:lvl8pPr marL="13716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8pPr>
            <a:lvl9pPr marL="18288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9pPr>
          </a:lstStyle>
          <a:p>
            <a:r>
              <a:rPr lang="en-US" sz="2400" b="0" kern="0" dirty="0">
                <a:solidFill>
                  <a:srgbClr val="0000FF"/>
                </a:solidFill>
                <a:latin typeface="Calibri" panose="020F0502020204030204" pitchFamily="34" charset="0"/>
                <a:cs typeface="Calibri" panose="020F0502020204030204" pitchFamily="34" charset="0"/>
              </a:rPr>
              <a:t>Click to edit Master title style</a:t>
            </a:r>
          </a:p>
        </p:txBody>
      </p:sp>
      <p:sp>
        <p:nvSpPr>
          <p:cNvPr id="11" name="Rectangle 36">
            <a:extLst>
              <a:ext uri="{FF2B5EF4-FFF2-40B4-BE49-F238E27FC236}">
                <a16:creationId xmlns:a16="http://schemas.microsoft.com/office/drawing/2014/main" id="{F1E6FE60-E949-4D9D-AEB8-BDB85DFBD08F}"/>
              </a:ext>
            </a:extLst>
          </p:cNvPr>
          <p:cNvSpPr>
            <a:spLocks noGrp="1" noChangeArrowheads="1"/>
          </p:cNvSpPr>
          <p:nvPr>
            <p:ph type="ftr" sz="quarter" idx="3"/>
          </p:nvPr>
        </p:nvSpPr>
        <p:spPr bwMode="auto">
          <a:xfrm>
            <a:off x="52180" y="6583846"/>
            <a:ext cx="822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b="0">
                <a:solidFill>
                  <a:srgbClr val="000000"/>
                </a:solidFill>
                <a:latin typeface="Arial" panose="020B0604020202020204" pitchFamily="34" charset="0"/>
                <a:cs typeface="Arial" panose="020B0604020202020204" pitchFamily="34" charset="0"/>
              </a:defRPr>
            </a:lvl1pPr>
          </a:lstStyle>
          <a:p>
            <a:pPr>
              <a:defRPr/>
            </a:pPr>
            <a:r>
              <a:rPr lang="fi-FI" dirty="0"/>
              <a:t>Benasque                                                                                           August 21 – September 2, 2022</a:t>
            </a:r>
            <a:endParaRPr lang="en-US" dirty="0"/>
          </a:p>
        </p:txBody>
      </p:sp>
      <p:sp>
        <p:nvSpPr>
          <p:cNvPr id="12" name="Rectangle 37">
            <a:extLst>
              <a:ext uri="{FF2B5EF4-FFF2-40B4-BE49-F238E27FC236}">
                <a16:creationId xmlns:a16="http://schemas.microsoft.com/office/drawing/2014/main" id="{CE397604-1547-42B2-AED2-C808162ECD2B}"/>
              </a:ext>
            </a:extLst>
          </p:cNvPr>
          <p:cNvSpPr>
            <a:spLocks noGrp="1" noChangeArrowheads="1"/>
          </p:cNvSpPr>
          <p:nvPr>
            <p:ph type="sldNum" sz="quarter" idx="4"/>
          </p:nvPr>
        </p:nvSpPr>
        <p:spPr bwMode="auto">
          <a:xfrm>
            <a:off x="8712199" y="6591406"/>
            <a:ext cx="381000" cy="2366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b="1" smtClean="0">
                <a:solidFill>
                  <a:srgbClr val="0000FF"/>
                </a:solidFill>
                <a:latin typeface="Times New Roman" panose="02020603050405020304" pitchFamily="18" charset="0"/>
                <a:cs typeface="Times New Roman" panose="02020603050405020304" pitchFamily="18" charset="0"/>
              </a:defRPr>
            </a:lvl1pPr>
          </a:lstStyle>
          <a:p>
            <a:pPr>
              <a:defRPr/>
            </a:pPr>
            <a:fld id="{06C7E314-0768-4B1D-9D2A-091EE09F9984}" type="slidenum">
              <a:rPr lang="en-US" smtClean="0"/>
              <a:pPr>
                <a:defRPr/>
              </a:pPr>
              <a:t>‹#›</a:t>
            </a:fld>
            <a:endParaRPr lang="en-US" dirty="0"/>
          </a:p>
        </p:txBody>
      </p:sp>
    </p:spTree>
    <p:extLst>
      <p:ext uri="{BB962C8B-B14F-4D97-AF65-F5344CB8AC3E}">
        <p14:creationId xmlns:p14="http://schemas.microsoft.com/office/powerpoint/2010/main" val="410787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36">
            <a:extLst>
              <a:ext uri="{FF2B5EF4-FFF2-40B4-BE49-F238E27FC236}">
                <a16:creationId xmlns:a16="http://schemas.microsoft.com/office/drawing/2014/main" id="{8B28E805-D6E4-4792-A717-96EF6C70EEB6}"/>
              </a:ext>
            </a:extLst>
          </p:cNvPr>
          <p:cNvSpPr>
            <a:spLocks noGrp="1" noChangeArrowheads="1"/>
          </p:cNvSpPr>
          <p:nvPr>
            <p:ph type="ftr" sz="quarter" idx="3"/>
          </p:nvPr>
        </p:nvSpPr>
        <p:spPr bwMode="auto">
          <a:xfrm>
            <a:off x="52180" y="6583846"/>
            <a:ext cx="822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b="0">
                <a:solidFill>
                  <a:srgbClr val="000000"/>
                </a:solidFill>
                <a:latin typeface="Arial" panose="020B0604020202020204" pitchFamily="34" charset="0"/>
                <a:cs typeface="Arial" panose="020B0604020202020204" pitchFamily="34" charset="0"/>
              </a:defRPr>
            </a:lvl1pPr>
          </a:lstStyle>
          <a:p>
            <a:pPr>
              <a:defRPr/>
            </a:pPr>
            <a:r>
              <a:rPr lang="fi-FI" dirty="0"/>
              <a:t>Benasque                                                                                           August 21 – September 2, 2022</a:t>
            </a:r>
            <a:endParaRPr lang="en-US" dirty="0"/>
          </a:p>
        </p:txBody>
      </p:sp>
      <p:sp>
        <p:nvSpPr>
          <p:cNvPr id="10" name="Rectangle 37">
            <a:extLst>
              <a:ext uri="{FF2B5EF4-FFF2-40B4-BE49-F238E27FC236}">
                <a16:creationId xmlns:a16="http://schemas.microsoft.com/office/drawing/2014/main" id="{52B52ADF-66A6-4AD3-967A-955ED64486F3}"/>
              </a:ext>
            </a:extLst>
          </p:cNvPr>
          <p:cNvSpPr>
            <a:spLocks noGrp="1" noChangeArrowheads="1"/>
          </p:cNvSpPr>
          <p:nvPr>
            <p:ph type="sldNum" sz="quarter" idx="4"/>
          </p:nvPr>
        </p:nvSpPr>
        <p:spPr bwMode="auto">
          <a:xfrm>
            <a:off x="8712199" y="6591406"/>
            <a:ext cx="381000" cy="2366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b="1" smtClean="0">
                <a:solidFill>
                  <a:srgbClr val="0000FF"/>
                </a:solidFill>
                <a:latin typeface="Times New Roman" panose="02020603050405020304" pitchFamily="18" charset="0"/>
                <a:cs typeface="Times New Roman" panose="02020603050405020304" pitchFamily="18" charset="0"/>
              </a:defRPr>
            </a:lvl1pPr>
          </a:lstStyle>
          <a:p>
            <a:pPr>
              <a:defRPr/>
            </a:pPr>
            <a:fld id="{06C7E314-0768-4B1D-9D2A-091EE09F9984}" type="slidenum">
              <a:rPr lang="en-US" smtClean="0"/>
              <a:pPr>
                <a:defRPr/>
              </a:pPr>
              <a:t>‹#›</a:t>
            </a:fld>
            <a:endParaRPr lang="en-US" dirty="0"/>
          </a:p>
        </p:txBody>
      </p:sp>
    </p:spTree>
    <p:extLst>
      <p:ext uri="{BB962C8B-B14F-4D97-AF65-F5344CB8AC3E}">
        <p14:creationId xmlns:p14="http://schemas.microsoft.com/office/powerpoint/2010/main" val="338069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36">
            <a:extLst>
              <a:ext uri="{FF2B5EF4-FFF2-40B4-BE49-F238E27FC236}">
                <a16:creationId xmlns:a16="http://schemas.microsoft.com/office/drawing/2014/main" id="{87E8BF5F-04E8-4A3D-8F64-A2C9CEF57ABE}"/>
              </a:ext>
            </a:extLst>
          </p:cNvPr>
          <p:cNvSpPr>
            <a:spLocks noGrp="1" noChangeArrowheads="1"/>
          </p:cNvSpPr>
          <p:nvPr>
            <p:ph type="ftr" sz="quarter" idx="3"/>
          </p:nvPr>
        </p:nvSpPr>
        <p:spPr bwMode="auto">
          <a:xfrm>
            <a:off x="52180" y="6583846"/>
            <a:ext cx="822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b="0">
                <a:solidFill>
                  <a:srgbClr val="000000"/>
                </a:solidFill>
                <a:latin typeface="Arial" panose="020B0604020202020204" pitchFamily="34" charset="0"/>
                <a:cs typeface="Arial" panose="020B0604020202020204" pitchFamily="34" charset="0"/>
              </a:defRPr>
            </a:lvl1pPr>
          </a:lstStyle>
          <a:p>
            <a:pPr>
              <a:defRPr/>
            </a:pPr>
            <a:r>
              <a:rPr lang="fi-FI" dirty="0"/>
              <a:t>Benasque                                                                                           August 21 – September 2, 2022</a:t>
            </a:r>
            <a:endParaRPr lang="en-US" dirty="0"/>
          </a:p>
        </p:txBody>
      </p:sp>
      <p:sp>
        <p:nvSpPr>
          <p:cNvPr id="10" name="Rectangle 37">
            <a:extLst>
              <a:ext uri="{FF2B5EF4-FFF2-40B4-BE49-F238E27FC236}">
                <a16:creationId xmlns:a16="http://schemas.microsoft.com/office/drawing/2014/main" id="{136EA7BA-F7E9-42E0-86E8-C94B5A1F4F5C}"/>
              </a:ext>
            </a:extLst>
          </p:cNvPr>
          <p:cNvSpPr>
            <a:spLocks noGrp="1" noChangeArrowheads="1"/>
          </p:cNvSpPr>
          <p:nvPr>
            <p:ph type="sldNum" sz="quarter" idx="4"/>
          </p:nvPr>
        </p:nvSpPr>
        <p:spPr bwMode="auto">
          <a:xfrm>
            <a:off x="8712199" y="6591406"/>
            <a:ext cx="381000" cy="2366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b="1" smtClean="0">
                <a:solidFill>
                  <a:srgbClr val="0000FF"/>
                </a:solidFill>
                <a:latin typeface="Times New Roman" panose="02020603050405020304" pitchFamily="18" charset="0"/>
                <a:cs typeface="Times New Roman" panose="02020603050405020304" pitchFamily="18" charset="0"/>
              </a:defRPr>
            </a:lvl1pPr>
          </a:lstStyle>
          <a:p>
            <a:pPr>
              <a:defRPr/>
            </a:pPr>
            <a:fld id="{06C7E314-0768-4B1D-9D2A-091EE09F9984}" type="slidenum">
              <a:rPr lang="en-US" smtClean="0"/>
              <a:pPr>
                <a:defRPr/>
              </a:pPr>
              <a:t>‹#›</a:t>
            </a:fld>
            <a:endParaRPr lang="en-US" dirty="0"/>
          </a:p>
        </p:txBody>
      </p:sp>
    </p:spTree>
    <p:extLst>
      <p:ext uri="{BB962C8B-B14F-4D97-AF65-F5344CB8AC3E}">
        <p14:creationId xmlns:p14="http://schemas.microsoft.com/office/powerpoint/2010/main" val="314268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F3634F-6B0A-45E1-AA64-37EE883A5EFA}"/>
              </a:ext>
            </a:extLst>
          </p:cNvPr>
          <p:cNvSpPr>
            <a:spLocks noGrp="1"/>
          </p:cNvSpPr>
          <p:nvPr>
            <p:ph type="title"/>
          </p:nvPr>
        </p:nvSpPr>
        <p:spPr>
          <a:xfrm>
            <a:off x="890953" y="3307"/>
            <a:ext cx="7390827" cy="469658"/>
          </a:xfrm>
        </p:spPr>
        <p:txBody>
          <a:bodyPr/>
          <a:lstStyle>
            <a:lvl1pPr>
              <a:defRPr sz="2400" b="0">
                <a:solidFill>
                  <a:srgbClr val="0000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8" name="Rectangle 36">
            <a:extLst>
              <a:ext uri="{FF2B5EF4-FFF2-40B4-BE49-F238E27FC236}">
                <a16:creationId xmlns:a16="http://schemas.microsoft.com/office/drawing/2014/main" id="{E266E761-89C8-4F78-A23E-F369F60C4D34}"/>
              </a:ext>
            </a:extLst>
          </p:cNvPr>
          <p:cNvSpPr>
            <a:spLocks noGrp="1" noChangeArrowheads="1"/>
          </p:cNvSpPr>
          <p:nvPr>
            <p:ph type="ftr" sz="quarter" idx="3"/>
          </p:nvPr>
        </p:nvSpPr>
        <p:spPr bwMode="auto">
          <a:xfrm>
            <a:off x="52180" y="6583846"/>
            <a:ext cx="822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b="0">
                <a:solidFill>
                  <a:srgbClr val="000000"/>
                </a:solidFill>
                <a:latin typeface="Arial" panose="020B0604020202020204" pitchFamily="34" charset="0"/>
                <a:cs typeface="Arial" panose="020B0604020202020204" pitchFamily="34" charset="0"/>
              </a:defRPr>
            </a:lvl1pPr>
          </a:lstStyle>
          <a:p>
            <a:pPr>
              <a:defRPr/>
            </a:pPr>
            <a:r>
              <a:rPr lang="fi-FI" dirty="0"/>
              <a:t>Benasque                                                                                           August 21 – September 2, 2022</a:t>
            </a:r>
            <a:endParaRPr lang="en-US" dirty="0"/>
          </a:p>
        </p:txBody>
      </p:sp>
      <p:sp>
        <p:nvSpPr>
          <p:cNvPr id="9" name="Rectangle 37">
            <a:extLst>
              <a:ext uri="{FF2B5EF4-FFF2-40B4-BE49-F238E27FC236}">
                <a16:creationId xmlns:a16="http://schemas.microsoft.com/office/drawing/2014/main" id="{1FC9BCB3-AA9F-4492-B77D-135B82D243B2}"/>
              </a:ext>
            </a:extLst>
          </p:cNvPr>
          <p:cNvSpPr>
            <a:spLocks noGrp="1" noChangeArrowheads="1"/>
          </p:cNvSpPr>
          <p:nvPr>
            <p:ph type="sldNum" sz="quarter" idx="4"/>
          </p:nvPr>
        </p:nvSpPr>
        <p:spPr bwMode="auto">
          <a:xfrm>
            <a:off x="8712199" y="6591406"/>
            <a:ext cx="381000" cy="2366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b="1" smtClean="0">
                <a:solidFill>
                  <a:srgbClr val="0000FF"/>
                </a:solidFill>
                <a:latin typeface="Times New Roman" panose="02020603050405020304" pitchFamily="18" charset="0"/>
                <a:cs typeface="Times New Roman" panose="02020603050405020304" pitchFamily="18" charset="0"/>
              </a:defRPr>
            </a:lvl1pPr>
          </a:lstStyle>
          <a:p>
            <a:pPr>
              <a:defRPr/>
            </a:pPr>
            <a:fld id="{06C7E314-0768-4B1D-9D2A-091EE09F9984}" type="slidenum">
              <a:rPr lang="en-US" smtClean="0"/>
              <a:pPr>
                <a:defRPr/>
              </a:pPr>
              <a:t>‹#›</a:t>
            </a:fld>
            <a:endParaRPr lang="en-US" dirty="0"/>
          </a:p>
        </p:txBody>
      </p:sp>
    </p:spTree>
    <p:extLst>
      <p:ext uri="{BB962C8B-B14F-4D97-AF65-F5344CB8AC3E}">
        <p14:creationId xmlns:p14="http://schemas.microsoft.com/office/powerpoint/2010/main" val="302745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64945EB6-1AFC-4824-819D-FD1E1CF86F58}"/>
              </a:ext>
            </a:extLst>
          </p:cNvPr>
          <p:cNvSpPr>
            <a:spLocks noGrp="1"/>
          </p:cNvSpPr>
          <p:nvPr>
            <p:ph type="title"/>
          </p:nvPr>
        </p:nvSpPr>
        <p:spPr>
          <a:xfrm>
            <a:off x="890953" y="3307"/>
            <a:ext cx="7390827" cy="469658"/>
          </a:xfrm>
        </p:spPr>
        <p:txBody>
          <a:bodyPr/>
          <a:lstStyle>
            <a:lvl1pPr>
              <a:defRPr sz="2400" b="0">
                <a:solidFill>
                  <a:srgbClr val="0000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7" name="Rectangle 36">
            <a:extLst>
              <a:ext uri="{FF2B5EF4-FFF2-40B4-BE49-F238E27FC236}">
                <a16:creationId xmlns:a16="http://schemas.microsoft.com/office/drawing/2014/main" id="{7CFC5EF9-C260-4A34-9F1D-232B82936315}"/>
              </a:ext>
            </a:extLst>
          </p:cNvPr>
          <p:cNvSpPr>
            <a:spLocks noGrp="1" noChangeArrowheads="1"/>
          </p:cNvSpPr>
          <p:nvPr>
            <p:ph type="ftr" sz="quarter" idx="3"/>
          </p:nvPr>
        </p:nvSpPr>
        <p:spPr bwMode="auto">
          <a:xfrm>
            <a:off x="52180" y="6583846"/>
            <a:ext cx="822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b="0">
                <a:solidFill>
                  <a:srgbClr val="000000"/>
                </a:solidFill>
                <a:latin typeface="Arial" panose="020B0604020202020204" pitchFamily="34" charset="0"/>
                <a:cs typeface="Arial" panose="020B0604020202020204" pitchFamily="34" charset="0"/>
              </a:defRPr>
            </a:lvl1pPr>
          </a:lstStyle>
          <a:p>
            <a:pPr>
              <a:defRPr/>
            </a:pPr>
            <a:r>
              <a:rPr lang="fi-FI" dirty="0"/>
              <a:t>Benasque                                                                                           August 21 – September 2, 2022</a:t>
            </a:r>
            <a:endParaRPr lang="en-US" dirty="0"/>
          </a:p>
        </p:txBody>
      </p:sp>
      <p:sp>
        <p:nvSpPr>
          <p:cNvPr id="10" name="Rectangle 37">
            <a:extLst>
              <a:ext uri="{FF2B5EF4-FFF2-40B4-BE49-F238E27FC236}">
                <a16:creationId xmlns:a16="http://schemas.microsoft.com/office/drawing/2014/main" id="{95EEA139-42EA-43AD-A5CB-C246A0E236F4}"/>
              </a:ext>
            </a:extLst>
          </p:cNvPr>
          <p:cNvSpPr>
            <a:spLocks noGrp="1" noChangeArrowheads="1"/>
          </p:cNvSpPr>
          <p:nvPr>
            <p:ph type="sldNum" sz="quarter" idx="4"/>
          </p:nvPr>
        </p:nvSpPr>
        <p:spPr bwMode="auto">
          <a:xfrm>
            <a:off x="8712199" y="6591406"/>
            <a:ext cx="381000" cy="2366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b="1" smtClean="0">
                <a:solidFill>
                  <a:srgbClr val="0000FF"/>
                </a:solidFill>
                <a:latin typeface="Times New Roman" panose="02020603050405020304" pitchFamily="18" charset="0"/>
                <a:cs typeface="Times New Roman" panose="02020603050405020304" pitchFamily="18" charset="0"/>
              </a:defRPr>
            </a:lvl1pPr>
          </a:lstStyle>
          <a:p>
            <a:pPr>
              <a:defRPr/>
            </a:pPr>
            <a:fld id="{06C7E314-0768-4B1D-9D2A-091EE09F9984}" type="slidenum">
              <a:rPr lang="en-US" smtClean="0"/>
              <a:pPr>
                <a:defRPr/>
              </a:pPr>
              <a:t>‹#›</a:t>
            </a:fld>
            <a:endParaRPr lang="en-US" dirty="0"/>
          </a:p>
        </p:txBody>
      </p:sp>
    </p:spTree>
    <p:extLst>
      <p:ext uri="{BB962C8B-B14F-4D97-AF65-F5344CB8AC3E}">
        <p14:creationId xmlns:p14="http://schemas.microsoft.com/office/powerpoint/2010/main" val="132931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3"/>
          <p:cNvSpPr>
            <a:spLocks noGrp="1" noChangeArrowheads="1"/>
          </p:cNvSpPr>
          <p:nvPr>
            <p:ph type="title"/>
          </p:nvPr>
        </p:nvSpPr>
        <p:spPr bwMode="auto">
          <a:xfrm>
            <a:off x="912733" y="70338"/>
            <a:ext cx="7369047" cy="43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US" dirty="0"/>
          </a:p>
        </p:txBody>
      </p:sp>
      <p:sp>
        <p:nvSpPr>
          <p:cNvPr id="1027" name="Rectangle 3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WordArt 39"/>
          <p:cNvSpPr>
            <a:spLocks noChangeArrowheads="1" noChangeShapeType="1" noTextEdit="1"/>
          </p:cNvSpPr>
          <p:nvPr/>
        </p:nvSpPr>
        <p:spPr bwMode="auto">
          <a:xfrm>
            <a:off x="8483523" y="121283"/>
            <a:ext cx="520989" cy="288636"/>
          </a:xfrm>
          <a:prstGeom prst="rect">
            <a:avLst/>
          </a:prstGeom>
        </p:spPr>
        <p:txBody>
          <a:bodyPr wrap="none" fromWordArt="1">
            <a:prstTxWarp prst="textPlain">
              <a:avLst>
                <a:gd name="adj" fmla="val 50000"/>
              </a:avLst>
            </a:prstTxWarp>
          </a:bodyPr>
          <a:lstStyle/>
          <a:p>
            <a:r>
              <a:rPr lang="en-US" sz="3600" kern="10" dirty="0">
                <a:ln w="9525">
                  <a:solidFill>
                    <a:srgbClr val="000000"/>
                  </a:solidFill>
                  <a:round/>
                  <a:headEnd type="none" w="sm" len="sm"/>
                  <a:tailEnd type="none" w="sm" len="sm"/>
                </a:ln>
                <a:gradFill rotWithShape="1">
                  <a:gsLst>
                    <a:gs pos="0">
                      <a:srgbClr val="B2B2B2"/>
                    </a:gs>
                    <a:gs pos="100000">
                      <a:srgbClr val="720026"/>
                    </a:gs>
                  </a:gsLst>
                  <a:path path="rect">
                    <a:fillToRect l="50000" t="50000" r="50000" b="50000"/>
                  </a:path>
                </a:gradFill>
                <a:effectLst>
                  <a:outerShdw dist="35921" dir="2700000" algn="ctr" rotWithShape="0">
                    <a:srgbClr val="C0C0C0"/>
                  </a:outerShdw>
                </a:effectLst>
                <a:latin typeface="Impact"/>
              </a:rPr>
              <a:t>I C A M</a:t>
            </a:r>
          </a:p>
        </p:txBody>
      </p:sp>
      <p:sp>
        <p:nvSpPr>
          <p:cNvPr id="8" name="Rectangle 36"/>
          <p:cNvSpPr>
            <a:spLocks noGrp="1" noChangeArrowheads="1"/>
          </p:cNvSpPr>
          <p:nvPr>
            <p:ph type="ftr" sz="quarter" idx="3"/>
          </p:nvPr>
        </p:nvSpPr>
        <p:spPr bwMode="auto">
          <a:xfrm>
            <a:off x="52180" y="6583846"/>
            <a:ext cx="822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b="0">
                <a:solidFill>
                  <a:srgbClr val="000000"/>
                </a:solidFill>
                <a:latin typeface="Arial" panose="020B0604020202020204" pitchFamily="34" charset="0"/>
                <a:cs typeface="Arial" panose="020B0604020202020204" pitchFamily="34" charset="0"/>
              </a:defRPr>
            </a:lvl1pPr>
          </a:lstStyle>
          <a:p>
            <a:pPr>
              <a:defRPr/>
            </a:pPr>
            <a:r>
              <a:rPr lang="fi-FI" dirty="0"/>
              <a:t>Benasque                                                                                           August 21 – September 2, 2022</a:t>
            </a:r>
            <a:endParaRPr lang="en-US" dirty="0"/>
          </a:p>
        </p:txBody>
      </p:sp>
      <p:sp>
        <p:nvSpPr>
          <p:cNvPr id="10" name="Rectangle 37"/>
          <p:cNvSpPr>
            <a:spLocks noGrp="1" noChangeArrowheads="1"/>
          </p:cNvSpPr>
          <p:nvPr>
            <p:ph type="sldNum" sz="quarter" idx="4"/>
          </p:nvPr>
        </p:nvSpPr>
        <p:spPr bwMode="auto">
          <a:xfrm>
            <a:off x="8712199" y="6591406"/>
            <a:ext cx="381000" cy="2366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b="1" smtClean="0">
                <a:solidFill>
                  <a:srgbClr val="0000FF"/>
                </a:solidFill>
                <a:latin typeface="Times New Roman" panose="02020603050405020304" pitchFamily="18" charset="0"/>
                <a:cs typeface="Times New Roman" panose="02020603050405020304" pitchFamily="18" charset="0"/>
              </a:defRPr>
            </a:lvl1pPr>
          </a:lstStyle>
          <a:p>
            <a:pPr>
              <a:defRPr/>
            </a:pPr>
            <a:fld id="{06C7E314-0768-4B1D-9D2A-091EE09F9984}" type="slidenum">
              <a:rPr lang="en-US" smtClean="0"/>
              <a:pPr>
                <a:defRPr/>
              </a:pPr>
              <a:t>‹#›</a:t>
            </a:fld>
            <a:endParaRPr lang="en-US" dirty="0"/>
          </a:p>
        </p:txBody>
      </p:sp>
      <p:pic>
        <p:nvPicPr>
          <p:cNvPr id="11" name="Picture 10">
            <a:extLst>
              <a:ext uri="{FF2B5EF4-FFF2-40B4-BE49-F238E27FC236}">
                <a16:creationId xmlns:a16="http://schemas.microsoft.com/office/drawing/2014/main" id="{86FD9BCE-DA98-4499-A620-F0361608D26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130" y="70359"/>
            <a:ext cx="869603" cy="365468"/>
          </a:xfrm>
          <a:prstGeom prst="rect">
            <a:avLst/>
          </a:prstGeom>
        </p:spPr>
      </p:pic>
    </p:spTree>
  </p:cSld>
  <p:clrMap bg1="lt1" tx1="dk1" bg2="lt2" tx2="dk2" accent1="accent1" accent2="accent2" accent3="accent3" accent4="accent4" accent5="accent5" accent6="accent6" hlink="hlink" folHlink="folHlink"/>
  <p:sldLayoutIdLst>
    <p:sldLayoutId id="2147485183" r:id="rId1"/>
    <p:sldLayoutId id="2147485181" r:id="rId2"/>
    <p:sldLayoutId id="2147485165" r:id="rId3"/>
    <p:sldLayoutId id="2147485161" r:id="rId4"/>
    <p:sldLayoutId id="2147485163" r:id="rId5"/>
    <p:sldLayoutId id="2147485166" r:id="rId6"/>
    <p:sldLayoutId id="2147485167" r:id="rId7"/>
    <p:sldLayoutId id="2147485168" r:id="rId8"/>
    <p:sldLayoutId id="2147485184" r:id="rId9"/>
  </p:sldLayoutIdLst>
  <p:hf hdr="0" dt="0"/>
  <p:txStyles>
    <p:titleStyle>
      <a:lvl1pPr algn="ctr" rtl="0" eaLnBrk="0" fontAlgn="base" hangingPunct="0">
        <a:spcBef>
          <a:spcPct val="0"/>
        </a:spcBef>
        <a:spcAft>
          <a:spcPct val="0"/>
        </a:spcAft>
        <a:buSzPct val="100000"/>
        <a:buFont typeface="ZapfDingbats" pitchFamily="82" charset="2"/>
        <a:defRPr sz="2400" b="0">
          <a:solidFill>
            <a:srgbClr val="0000FF"/>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2pPr>
      <a:lvl3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3pPr>
      <a:lvl4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4pPr>
      <a:lvl5pPr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5pPr>
      <a:lvl6pPr marL="4572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6pPr>
      <a:lvl7pPr marL="9144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7pPr>
      <a:lvl8pPr marL="13716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8pPr>
      <a:lvl9pPr marL="1828800" algn="ctr" rtl="0" eaLnBrk="0" fontAlgn="base" hangingPunct="0">
        <a:spcBef>
          <a:spcPct val="0"/>
        </a:spcBef>
        <a:spcAft>
          <a:spcPct val="0"/>
        </a:spcAft>
        <a:buSzPct val="100000"/>
        <a:buFont typeface="ZapfDingbats" pitchFamily="82" charset="2"/>
        <a:defRPr sz="3200" b="1">
          <a:solidFill>
            <a:schemeClr val="tx1"/>
          </a:solidFill>
          <a:latin typeface="Book Antiqua" pitchFamily="18" charset="0"/>
        </a:defRPr>
      </a:lvl9pPr>
    </p:titleStyle>
    <p:bodyStyle>
      <a:lvl1pPr marL="342900" indent="-342900" algn="l" rtl="0" eaLnBrk="0" fontAlgn="base" hangingPunct="0">
        <a:spcBef>
          <a:spcPct val="20000"/>
        </a:spcBef>
        <a:spcAft>
          <a:spcPct val="0"/>
        </a:spcAft>
        <a:buClr>
          <a:schemeClr val="tx1"/>
        </a:buClr>
        <a:buSzPct val="85000"/>
        <a:buFont typeface="Wingdings" pitchFamily="2" charset="2"/>
        <a:buBlip>
          <a:blip r:embed="rId12"/>
        </a:buBlip>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SzPct val="85000"/>
        <a:buFont typeface="Wingdings" pitchFamily="2" charset="2"/>
        <a:buBlip>
          <a:blip r:embed="rId13"/>
        </a:buBlip>
        <a:defRPr sz="2400">
          <a:solidFill>
            <a:srgbClr val="000000"/>
          </a:solidFill>
          <a:latin typeface="+mn-lt"/>
        </a:defRPr>
      </a:lvl2pPr>
      <a:lvl3pPr marL="1143000" indent="-228600" algn="l" rtl="0" eaLnBrk="0" fontAlgn="base" hangingPunct="0">
        <a:spcBef>
          <a:spcPct val="20000"/>
        </a:spcBef>
        <a:spcAft>
          <a:spcPct val="0"/>
        </a:spcAft>
        <a:buClr>
          <a:srgbClr val="FC0128"/>
        </a:buClr>
        <a:buSzPct val="100000"/>
        <a:buFont typeface="Times New Roman" pitchFamily="18" charset="0"/>
        <a:buBlip>
          <a:blip r:embed="rId14"/>
        </a:buBlip>
        <a:defRPr>
          <a:solidFill>
            <a:srgbClr val="000000"/>
          </a:solidFill>
          <a:latin typeface="+mn-lt"/>
        </a:defRPr>
      </a:lvl3pPr>
      <a:lvl4pPr marL="1600200" indent="-228600" algn="l" rtl="0" eaLnBrk="0" fontAlgn="base" hangingPunct="0">
        <a:spcBef>
          <a:spcPct val="20000"/>
        </a:spcBef>
        <a:spcAft>
          <a:spcPct val="0"/>
        </a:spcAft>
        <a:buClr>
          <a:schemeClr val="tx1"/>
        </a:buClr>
        <a:buSzPct val="100000"/>
        <a:buFont typeface="Wingdings" pitchFamily="2" charset="2"/>
        <a:buChar char="§"/>
        <a:defRPr sz="1600">
          <a:solidFill>
            <a:srgbClr val="000000"/>
          </a:solidFill>
          <a:latin typeface="+mn-lt"/>
        </a:defRPr>
      </a:lvl4pPr>
      <a:lvl5pPr marL="2057400" indent="-228600" algn="l" rtl="0" eaLnBrk="0" fontAlgn="base" hangingPunct="0">
        <a:spcBef>
          <a:spcPct val="20000"/>
        </a:spcBef>
        <a:spcAft>
          <a:spcPct val="0"/>
        </a:spcAft>
        <a:buClr>
          <a:srgbClr val="FC0128"/>
        </a:buClr>
        <a:buSzPct val="100000"/>
        <a:buFont typeface="Times New Roman" pitchFamily="18" charset="0"/>
        <a:buChar char="–"/>
        <a:defRPr sz="1400" b="1" i="1">
          <a:solidFill>
            <a:srgbClr val="000000"/>
          </a:solidFill>
          <a:latin typeface="+mn-lt"/>
        </a:defRPr>
      </a:lvl5pPr>
      <a:lvl6pPr marL="2514600" indent="-228600" algn="l" rtl="0" eaLnBrk="0" fontAlgn="base" hangingPunct="0">
        <a:spcBef>
          <a:spcPct val="20000"/>
        </a:spcBef>
        <a:spcAft>
          <a:spcPct val="0"/>
        </a:spcAft>
        <a:buClr>
          <a:srgbClr val="FC0128"/>
        </a:buClr>
        <a:buSzPct val="100000"/>
        <a:buFont typeface="Times New Roman" pitchFamily="18" charset="0"/>
        <a:buChar char="–"/>
        <a:defRPr sz="1400" b="1" i="1">
          <a:solidFill>
            <a:srgbClr val="000000"/>
          </a:solidFill>
          <a:latin typeface="+mn-lt"/>
        </a:defRPr>
      </a:lvl6pPr>
      <a:lvl7pPr marL="2971800" indent="-228600" algn="l" rtl="0" eaLnBrk="0" fontAlgn="base" hangingPunct="0">
        <a:spcBef>
          <a:spcPct val="20000"/>
        </a:spcBef>
        <a:spcAft>
          <a:spcPct val="0"/>
        </a:spcAft>
        <a:buClr>
          <a:srgbClr val="FC0128"/>
        </a:buClr>
        <a:buSzPct val="100000"/>
        <a:buFont typeface="Times New Roman" pitchFamily="18" charset="0"/>
        <a:buChar char="–"/>
        <a:defRPr sz="1400" b="1" i="1">
          <a:solidFill>
            <a:srgbClr val="000000"/>
          </a:solidFill>
          <a:latin typeface="+mn-lt"/>
        </a:defRPr>
      </a:lvl7pPr>
      <a:lvl8pPr marL="3429000" indent="-228600" algn="l" rtl="0" eaLnBrk="0" fontAlgn="base" hangingPunct="0">
        <a:spcBef>
          <a:spcPct val="20000"/>
        </a:spcBef>
        <a:spcAft>
          <a:spcPct val="0"/>
        </a:spcAft>
        <a:buClr>
          <a:srgbClr val="FC0128"/>
        </a:buClr>
        <a:buSzPct val="100000"/>
        <a:buFont typeface="Times New Roman" pitchFamily="18" charset="0"/>
        <a:buChar char="–"/>
        <a:defRPr sz="1400" b="1" i="1">
          <a:solidFill>
            <a:srgbClr val="000000"/>
          </a:solidFill>
          <a:latin typeface="+mn-lt"/>
        </a:defRPr>
      </a:lvl8pPr>
      <a:lvl9pPr marL="3886200" indent="-228600" algn="l" rtl="0" eaLnBrk="0" fontAlgn="base" hangingPunct="0">
        <a:spcBef>
          <a:spcPct val="20000"/>
        </a:spcBef>
        <a:spcAft>
          <a:spcPct val="0"/>
        </a:spcAft>
        <a:buClr>
          <a:srgbClr val="FC0128"/>
        </a:buClr>
        <a:buSzPct val="100000"/>
        <a:buFont typeface="Times New Roman" pitchFamily="18" charset="0"/>
        <a:buChar char="–"/>
        <a:defRPr sz="1400" b="1" i="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2.wmf"/><Relationship Id="rId3" Type="http://schemas.openxmlformats.org/officeDocument/2006/relationships/notesSlide" Target="../notesSlides/notesSlide2.xml"/><Relationship Id="rId7" Type="http://schemas.openxmlformats.org/officeDocument/2006/relationships/image" Target="../media/image29.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0.wmf"/></Relationships>
</file>

<file path=ppt/slides/_rels/slide1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4.wmf"/><Relationship Id="rId5" Type="http://schemas.openxmlformats.org/officeDocument/2006/relationships/oleObject" Target="../embeddings/oleObject7.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15.bin"/><Relationship Id="rId18" Type="http://schemas.openxmlformats.org/officeDocument/2006/relationships/image" Target="../media/image44.wmf"/><Relationship Id="rId26" Type="http://schemas.openxmlformats.org/officeDocument/2006/relationships/image" Target="../media/image48.wmf"/><Relationship Id="rId3" Type="http://schemas.openxmlformats.org/officeDocument/2006/relationships/oleObject" Target="../embeddings/oleObject10.bin"/><Relationship Id="rId21" Type="http://schemas.openxmlformats.org/officeDocument/2006/relationships/oleObject" Target="../embeddings/oleObject19.bin"/><Relationship Id="rId7" Type="http://schemas.openxmlformats.org/officeDocument/2006/relationships/oleObject" Target="../embeddings/oleObject12.bin"/><Relationship Id="rId12" Type="http://schemas.openxmlformats.org/officeDocument/2006/relationships/image" Target="../media/image41.wmf"/><Relationship Id="rId17" Type="http://schemas.openxmlformats.org/officeDocument/2006/relationships/oleObject" Target="../embeddings/oleObject17.bin"/><Relationship Id="rId25"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3.vml"/><Relationship Id="rId6" Type="http://schemas.openxmlformats.org/officeDocument/2006/relationships/image" Target="../media/image38.wmf"/><Relationship Id="rId11" Type="http://schemas.openxmlformats.org/officeDocument/2006/relationships/oleObject" Target="../embeddings/oleObject14.bin"/><Relationship Id="rId24" Type="http://schemas.openxmlformats.org/officeDocument/2006/relationships/image" Target="../media/image47.wmf"/><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10" Type="http://schemas.openxmlformats.org/officeDocument/2006/relationships/image" Target="../media/image40.wmf"/><Relationship Id="rId19" Type="http://schemas.openxmlformats.org/officeDocument/2006/relationships/oleObject" Target="../embeddings/oleObject18.bin"/><Relationship Id="rId4" Type="http://schemas.openxmlformats.org/officeDocument/2006/relationships/image" Target="../media/image37.wmf"/><Relationship Id="rId9" Type="http://schemas.openxmlformats.org/officeDocument/2006/relationships/oleObject" Target="../embeddings/oleObject13.bin"/><Relationship Id="rId14" Type="http://schemas.openxmlformats.org/officeDocument/2006/relationships/image" Target="../media/image42.wmf"/><Relationship Id="rId22" Type="http://schemas.openxmlformats.org/officeDocument/2006/relationships/image" Target="../media/image46.w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27.bin"/><Relationship Id="rId18" Type="http://schemas.openxmlformats.org/officeDocument/2006/relationships/image" Target="../media/image51.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43.wmf"/><Relationship Id="rId17"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4.vml"/><Relationship Id="rId6" Type="http://schemas.openxmlformats.org/officeDocument/2006/relationships/image" Target="../media/image48.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42.wmf"/><Relationship Id="rId4" Type="http://schemas.openxmlformats.org/officeDocument/2006/relationships/image" Target="../media/image49.wmf"/><Relationship Id="rId9" Type="http://schemas.openxmlformats.org/officeDocument/2006/relationships/oleObject" Target="../embeddings/oleObject25.bin"/><Relationship Id="rId14" Type="http://schemas.openxmlformats.org/officeDocument/2006/relationships/image" Target="../media/image44.wmf"/></Relationships>
</file>

<file path=ppt/slides/_rels/slide21.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27.bin"/><Relationship Id="rId18" Type="http://schemas.openxmlformats.org/officeDocument/2006/relationships/image" Target="../media/image51.wmf"/><Relationship Id="rId3" Type="http://schemas.openxmlformats.org/officeDocument/2006/relationships/oleObject" Target="../embeddings/oleObject30.bin"/><Relationship Id="rId7" Type="http://schemas.openxmlformats.org/officeDocument/2006/relationships/oleObject" Target="../embeddings/oleObject24.bin"/><Relationship Id="rId12" Type="http://schemas.openxmlformats.org/officeDocument/2006/relationships/image" Target="../media/image43.wmf"/><Relationship Id="rId1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5.vml"/><Relationship Id="rId6" Type="http://schemas.openxmlformats.org/officeDocument/2006/relationships/image" Target="../media/image48.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31.bin"/><Relationship Id="rId10" Type="http://schemas.openxmlformats.org/officeDocument/2006/relationships/image" Target="../media/image42.wmf"/><Relationship Id="rId4" Type="http://schemas.openxmlformats.org/officeDocument/2006/relationships/image" Target="../media/image49.wmf"/><Relationship Id="rId9" Type="http://schemas.openxmlformats.org/officeDocument/2006/relationships/oleObject" Target="../embeddings/oleObject25.bin"/><Relationship Id="rId14" Type="http://schemas.openxmlformats.org/officeDocument/2006/relationships/image" Target="../media/image4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25.gi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1.wmf"/><Relationship Id="rId5" Type="http://schemas.openxmlformats.org/officeDocument/2006/relationships/oleObject" Target="../embeddings/oleObject24.bin"/><Relationship Id="rId4" Type="http://schemas.openxmlformats.org/officeDocument/2006/relationships/image" Target="../media/image48.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56.wmf"/><Relationship Id="rId18" Type="http://schemas.openxmlformats.org/officeDocument/2006/relationships/image" Target="../media/image58.wmf"/><Relationship Id="rId3" Type="http://schemas.openxmlformats.org/officeDocument/2006/relationships/notesSlide" Target="../notesSlides/notesSlide5.xml"/><Relationship Id="rId7" Type="http://schemas.openxmlformats.org/officeDocument/2006/relationships/image" Target="../media/image53.wmf"/><Relationship Id="rId12" Type="http://schemas.openxmlformats.org/officeDocument/2006/relationships/oleObject" Target="../embeddings/oleObject37.bin"/><Relationship Id="rId17"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vmlDrawing" Target="../drawings/vmlDrawing7.vml"/><Relationship Id="rId6" Type="http://schemas.openxmlformats.org/officeDocument/2006/relationships/oleObject" Target="../embeddings/oleObject34.bin"/><Relationship Id="rId11" Type="http://schemas.openxmlformats.org/officeDocument/2006/relationships/image" Target="../media/image55.wmf"/><Relationship Id="rId5" Type="http://schemas.openxmlformats.org/officeDocument/2006/relationships/image" Target="../media/image52.emf"/><Relationship Id="rId15" Type="http://schemas.openxmlformats.org/officeDocument/2006/relationships/oleObject" Target="../embeddings/oleObject38.bin"/><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4.wmf"/><Relationship Id="rId14"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5.wmf"/><Relationship Id="rId18" Type="http://schemas.openxmlformats.org/officeDocument/2006/relationships/oleObject" Target="../embeddings/oleObject47.bin"/><Relationship Id="rId3" Type="http://schemas.openxmlformats.org/officeDocument/2006/relationships/notesSlide" Target="../notesSlides/notesSlide6.xml"/><Relationship Id="rId21" Type="http://schemas.openxmlformats.org/officeDocument/2006/relationships/image" Target="../media/image66.wmf"/><Relationship Id="rId7" Type="http://schemas.openxmlformats.org/officeDocument/2006/relationships/image" Target="../media/image61.wmf"/><Relationship Id="rId12" Type="http://schemas.openxmlformats.org/officeDocument/2006/relationships/oleObject" Target="../embeddings/oleObject44.bin"/><Relationship Id="rId17" Type="http://schemas.openxmlformats.org/officeDocument/2006/relationships/image" Target="../media/image64.wmf"/><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oleObject" Target="../embeddings/oleObject48.bin"/><Relationship Id="rId1" Type="http://schemas.openxmlformats.org/officeDocument/2006/relationships/vmlDrawing" Target="../drawings/vmlDrawing8.vml"/><Relationship Id="rId6" Type="http://schemas.openxmlformats.org/officeDocument/2006/relationships/oleObject" Target="../embeddings/oleObject41.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56.wmf"/><Relationship Id="rId10" Type="http://schemas.openxmlformats.org/officeDocument/2006/relationships/oleObject" Target="../embeddings/oleObject43.bin"/><Relationship Id="rId19" Type="http://schemas.openxmlformats.org/officeDocument/2006/relationships/image" Target="../media/image65.wmf"/><Relationship Id="rId4" Type="http://schemas.openxmlformats.org/officeDocument/2006/relationships/oleObject" Target="../embeddings/oleObject40.bin"/><Relationship Id="rId9" Type="http://schemas.openxmlformats.org/officeDocument/2006/relationships/image" Target="../media/image62.wmf"/><Relationship Id="rId1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71.wmf"/><Relationship Id="rId18" Type="http://schemas.openxmlformats.org/officeDocument/2006/relationships/oleObject" Target="../embeddings/oleObject44.bin"/><Relationship Id="rId3" Type="http://schemas.openxmlformats.org/officeDocument/2006/relationships/notesSlide" Target="../notesSlides/notesSlide7.xml"/><Relationship Id="rId21" Type="http://schemas.openxmlformats.org/officeDocument/2006/relationships/image" Target="../media/image56.wmf"/><Relationship Id="rId7" Type="http://schemas.openxmlformats.org/officeDocument/2006/relationships/image" Target="../media/image68.wmf"/><Relationship Id="rId12" Type="http://schemas.openxmlformats.org/officeDocument/2006/relationships/oleObject" Target="../embeddings/oleObject53.bin"/><Relationship Id="rId17" Type="http://schemas.openxmlformats.org/officeDocument/2006/relationships/image" Target="../media/image73.wmf"/><Relationship Id="rId2" Type="http://schemas.openxmlformats.org/officeDocument/2006/relationships/slideLayout" Target="../slideLayouts/slideLayout2.xml"/><Relationship Id="rId16" Type="http://schemas.openxmlformats.org/officeDocument/2006/relationships/oleObject" Target="../embeddings/oleObject55.bin"/><Relationship Id="rId20" Type="http://schemas.openxmlformats.org/officeDocument/2006/relationships/oleObject" Target="../embeddings/oleObject45.bin"/><Relationship Id="rId1" Type="http://schemas.openxmlformats.org/officeDocument/2006/relationships/vmlDrawing" Target="../drawings/vmlDrawing9.vml"/><Relationship Id="rId6" Type="http://schemas.openxmlformats.org/officeDocument/2006/relationships/oleObject" Target="../embeddings/oleObject50.bin"/><Relationship Id="rId11" Type="http://schemas.openxmlformats.org/officeDocument/2006/relationships/image" Target="../media/image70.wmf"/><Relationship Id="rId5" Type="http://schemas.openxmlformats.org/officeDocument/2006/relationships/image" Target="../media/image67.wmf"/><Relationship Id="rId15" Type="http://schemas.openxmlformats.org/officeDocument/2006/relationships/image" Target="../media/image72.wmf"/><Relationship Id="rId10" Type="http://schemas.openxmlformats.org/officeDocument/2006/relationships/oleObject" Target="../embeddings/oleObject52.bin"/><Relationship Id="rId19" Type="http://schemas.openxmlformats.org/officeDocument/2006/relationships/image" Target="../media/image55.wmf"/><Relationship Id="rId4" Type="http://schemas.openxmlformats.org/officeDocument/2006/relationships/oleObject" Target="../embeddings/oleObject49.bin"/><Relationship Id="rId9" Type="http://schemas.openxmlformats.org/officeDocument/2006/relationships/image" Target="../media/image69.wmf"/><Relationship Id="rId14" Type="http://schemas.openxmlformats.org/officeDocument/2006/relationships/oleObject" Target="../embeddings/oleObject5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77.wmf"/><Relationship Id="rId18" Type="http://schemas.openxmlformats.org/officeDocument/2006/relationships/oleObject" Target="../embeddings/oleObject63.bin"/><Relationship Id="rId26" Type="http://schemas.openxmlformats.org/officeDocument/2006/relationships/oleObject" Target="../embeddings/oleObject45.bin"/><Relationship Id="rId3" Type="http://schemas.openxmlformats.org/officeDocument/2006/relationships/notesSlide" Target="../notesSlides/notesSlide8.xml"/><Relationship Id="rId21" Type="http://schemas.openxmlformats.org/officeDocument/2006/relationships/image" Target="../media/image72.wmf"/><Relationship Id="rId7" Type="http://schemas.openxmlformats.org/officeDocument/2006/relationships/image" Target="../media/image70.wmf"/><Relationship Id="rId12" Type="http://schemas.openxmlformats.org/officeDocument/2006/relationships/oleObject" Target="../embeddings/oleObject60.bin"/><Relationship Id="rId17" Type="http://schemas.openxmlformats.org/officeDocument/2006/relationships/image" Target="../media/image79.wmf"/><Relationship Id="rId25"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62.bin"/><Relationship Id="rId20" Type="http://schemas.openxmlformats.org/officeDocument/2006/relationships/oleObject" Target="../embeddings/oleObject64.bin"/><Relationship Id="rId1" Type="http://schemas.openxmlformats.org/officeDocument/2006/relationships/vmlDrawing" Target="../drawings/vmlDrawing10.vml"/><Relationship Id="rId6" Type="http://schemas.openxmlformats.org/officeDocument/2006/relationships/oleObject" Target="../embeddings/oleObject57.bin"/><Relationship Id="rId11" Type="http://schemas.openxmlformats.org/officeDocument/2006/relationships/image" Target="../media/image76.wmf"/><Relationship Id="rId24" Type="http://schemas.openxmlformats.org/officeDocument/2006/relationships/oleObject" Target="../embeddings/oleObject44.bin"/><Relationship Id="rId5" Type="http://schemas.openxmlformats.org/officeDocument/2006/relationships/image" Target="../media/image74.wmf"/><Relationship Id="rId15" Type="http://schemas.openxmlformats.org/officeDocument/2006/relationships/image" Target="../media/image78.wmf"/><Relationship Id="rId23" Type="http://schemas.openxmlformats.org/officeDocument/2006/relationships/image" Target="../media/image73.wmf"/><Relationship Id="rId10" Type="http://schemas.openxmlformats.org/officeDocument/2006/relationships/oleObject" Target="../embeddings/oleObject59.bin"/><Relationship Id="rId19" Type="http://schemas.openxmlformats.org/officeDocument/2006/relationships/image" Target="../media/image80.wmf"/><Relationship Id="rId4" Type="http://schemas.openxmlformats.org/officeDocument/2006/relationships/oleObject" Target="../embeddings/oleObject56.bin"/><Relationship Id="rId9" Type="http://schemas.openxmlformats.org/officeDocument/2006/relationships/image" Target="../media/image75.wmf"/><Relationship Id="rId14" Type="http://schemas.openxmlformats.org/officeDocument/2006/relationships/oleObject" Target="../embeddings/oleObject61.bin"/><Relationship Id="rId22" Type="http://schemas.openxmlformats.org/officeDocument/2006/relationships/oleObject" Target="../embeddings/oleObject65.bin"/><Relationship Id="rId27" Type="http://schemas.openxmlformats.org/officeDocument/2006/relationships/image" Target="../media/image56.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75.wmf"/><Relationship Id="rId18" Type="http://schemas.openxmlformats.org/officeDocument/2006/relationships/oleObject" Target="../embeddings/oleObject61.bin"/><Relationship Id="rId3" Type="http://schemas.openxmlformats.org/officeDocument/2006/relationships/notesSlide" Target="../notesSlides/notesSlide9.xml"/><Relationship Id="rId21" Type="http://schemas.openxmlformats.org/officeDocument/2006/relationships/image" Target="../media/image79.wmf"/><Relationship Id="rId7" Type="http://schemas.openxmlformats.org/officeDocument/2006/relationships/image" Target="../media/image82.wmf"/><Relationship Id="rId12" Type="http://schemas.openxmlformats.org/officeDocument/2006/relationships/oleObject" Target="../embeddings/oleObject69.bin"/><Relationship Id="rId17"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oleObject" Target="../embeddings/oleObject71.bin"/><Relationship Id="rId20" Type="http://schemas.openxmlformats.org/officeDocument/2006/relationships/oleObject" Target="../embeddings/oleObject62.bin"/><Relationship Id="rId1" Type="http://schemas.openxmlformats.org/officeDocument/2006/relationships/vmlDrawing" Target="../drawings/vmlDrawing11.vml"/><Relationship Id="rId6" Type="http://schemas.openxmlformats.org/officeDocument/2006/relationships/oleObject" Target="../embeddings/oleObject67.bin"/><Relationship Id="rId11" Type="http://schemas.openxmlformats.org/officeDocument/2006/relationships/image" Target="../media/image70.wmf"/><Relationship Id="rId5" Type="http://schemas.openxmlformats.org/officeDocument/2006/relationships/image" Target="../media/image81.wmf"/><Relationship Id="rId15" Type="http://schemas.openxmlformats.org/officeDocument/2006/relationships/image" Target="../media/image76.wmf"/><Relationship Id="rId23" Type="http://schemas.openxmlformats.org/officeDocument/2006/relationships/image" Target="../media/image80.wmf"/><Relationship Id="rId10" Type="http://schemas.openxmlformats.org/officeDocument/2006/relationships/oleObject" Target="../embeddings/oleObject57.bin"/><Relationship Id="rId19" Type="http://schemas.openxmlformats.org/officeDocument/2006/relationships/image" Target="../media/image78.wmf"/><Relationship Id="rId4" Type="http://schemas.openxmlformats.org/officeDocument/2006/relationships/oleObject" Target="../embeddings/oleObject66.bin"/><Relationship Id="rId9" Type="http://schemas.openxmlformats.org/officeDocument/2006/relationships/image" Target="../media/image74.wmf"/><Relationship Id="rId14" Type="http://schemas.openxmlformats.org/officeDocument/2006/relationships/oleObject" Target="../embeddings/oleObject70.bin"/><Relationship Id="rId22" Type="http://schemas.openxmlformats.org/officeDocument/2006/relationships/oleObject" Target="../embeddings/oleObject7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86.wmf"/><Relationship Id="rId18" Type="http://schemas.openxmlformats.org/officeDocument/2006/relationships/oleObject" Target="../embeddings/oleObject80.bin"/><Relationship Id="rId3" Type="http://schemas.openxmlformats.org/officeDocument/2006/relationships/notesSlide" Target="../notesSlides/notesSlide10.xml"/><Relationship Id="rId7" Type="http://schemas.openxmlformats.org/officeDocument/2006/relationships/image" Target="../media/image83.wmf"/><Relationship Id="rId12" Type="http://schemas.openxmlformats.org/officeDocument/2006/relationships/oleObject" Target="../embeddings/oleObject77.bin"/><Relationship Id="rId17"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oleObject" Target="../embeddings/oleObject79.bin"/><Relationship Id="rId1" Type="http://schemas.openxmlformats.org/officeDocument/2006/relationships/vmlDrawing" Target="../drawings/vmlDrawing12.vml"/><Relationship Id="rId6" Type="http://schemas.openxmlformats.org/officeDocument/2006/relationships/oleObject" Target="../embeddings/oleObject74.bin"/><Relationship Id="rId11" Type="http://schemas.openxmlformats.org/officeDocument/2006/relationships/image" Target="../media/image85.wmf"/><Relationship Id="rId5" Type="http://schemas.openxmlformats.org/officeDocument/2006/relationships/image" Target="../media/image78.wmf"/><Relationship Id="rId15" Type="http://schemas.openxmlformats.org/officeDocument/2006/relationships/image" Target="../media/image87.wmf"/><Relationship Id="rId10" Type="http://schemas.openxmlformats.org/officeDocument/2006/relationships/oleObject" Target="../embeddings/oleObject76.bin"/><Relationship Id="rId19" Type="http://schemas.openxmlformats.org/officeDocument/2006/relationships/image" Target="../media/image82.wmf"/><Relationship Id="rId4" Type="http://schemas.openxmlformats.org/officeDocument/2006/relationships/oleObject" Target="../embeddings/oleObject73.bin"/><Relationship Id="rId9" Type="http://schemas.openxmlformats.org/officeDocument/2006/relationships/image" Target="../media/image84.wmf"/><Relationship Id="rId14" Type="http://schemas.openxmlformats.org/officeDocument/2006/relationships/oleObject" Target="../embeddings/oleObject78.bin"/></Relationships>
</file>

<file path=ppt/slides/_rels/slide29.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84.bin"/><Relationship Id="rId3" Type="http://schemas.openxmlformats.org/officeDocument/2006/relationships/notesSlide" Target="../notesSlides/notesSlide11.xml"/><Relationship Id="rId7" Type="http://schemas.openxmlformats.org/officeDocument/2006/relationships/oleObject" Target="../embeddings/oleObject81.bin"/><Relationship Id="rId12" Type="http://schemas.openxmlformats.org/officeDocument/2006/relationships/image" Target="../media/image90.wmf"/><Relationship Id="rId2" Type="http://schemas.openxmlformats.org/officeDocument/2006/relationships/slideLayout" Target="../slideLayouts/slideLayout2.xml"/><Relationship Id="rId16" Type="http://schemas.openxmlformats.org/officeDocument/2006/relationships/image" Target="../media/image92.wmf"/><Relationship Id="rId1" Type="http://schemas.openxmlformats.org/officeDocument/2006/relationships/vmlDrawing" Target="../drawings/vmlDrawing13.vml"/><Relationship Id="rId6" Type="http://schemas.openxmlformats.org/officeDocument/2006/relationships/image" Target="../media/image4.png"/><Relationship Id="rId11" Type="http://schemas.openxmlformats.org/officeDocument/2006/relationships/oleObject" Target="../embeddings/oleObject83.bin"/><Relationship Id="rId5" Type="http://schemas.openxmlformats.org/officeDocument/2006/relationships/image" Target="../media/image3.png"/><Relationship Id="rId15" Type="http://schemas.openxmlformats.org/officeDocument/2006/relationships/oleObject" Target="../embeddings/oleObject85.bin"/><Relationship Id="rId10" Type="http://schemas.openxmlformats.org/officeDocument/2006/relationships/image" Target="../media/image89.wmf"/><Relationship Id="rId4" Type="http://schemas.openxmlformats.org/officeDocument/2006/relationships/image" Target="../media/image2.png"/><Relationship Id="rId9" Type="http://schemas.openxmlformats.org/officeDocument/2006/relationships/oleObject" Target="../embeddings/oleObject82.bin"/><Relationship Id="rId14" Type="http://schemas.openxmlformats.org/officeDocument/2006/relationships/image" Target="../media/image91.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3" Type="http://schemas.openxmlformats.org/officeDocument/2006/relationships/oleObject" Target="../embeddings/oleObject91.bin"/><Relationship Id="rId18" Type="http://schemas.openxmlformats.org/officeDocument/2006/relationships/image" Target="../media/image100.wmf"/><Relationship Id="rId26" Type="http://schemas.openxmlformats.org/officeDocument/2006/relationships/image" Target="../media/image104.wmf"/><Relationship Id="rId3" Type="http://schemas.openxmlformats.org/officeDocument/2006/relationships/oleObject" Target="../embeddings/oleObject86.bin"/><Relationship Id="rId21" Type="http://schemas.openxmlformats.org/officeDocument/2006/relationships/oleObject" Target="../embeddings/oleObject95.bin"/><Relationship Id="rId34" Type="http://schemas.openxmlformats.org/officeDocument/2006/relationships/image" Target="../media/image89.wmf"/><Relationship Id="rId7" Type="http://schemas.openxmlformats.org/officeDocument/2006/relationships/oleObject" Target="../embeddings/oleObject88.bin"/><Relationship Id="rId12" Type="http://schemas.openxmlformats.org/officeDocument/2006/relationships/image" Target="../media/image97.wmf"/><Relationship Id="rId17" Type="http://schemas.openxmlformats.org/officeDocument/2006/relationships/oleObject" Target="../embeddings/oleObject93.bin"/><Relationship Id="rId25" Type="http://schemas.openxmlformats.org/officeDocument/2006/relationships/oleObject" Target="../embeddings/oleObject97.bin"/><Relationship Id="rId33" Type="http://schemas.openxmlformats.org/officeDocument/2006/relationships/oleObject" Target="../embeddings/oleObject82.bin"/><Relationship Id="rId2" Type="http://schemas.openxmlformats.org/officeDocument/2006/relationships/slideLayout" Target="../slideLayouts/slideLayout2.xml"/><Relationship Id="rId16" Type="http://schemas.openxmlformats.org/officeDocument/2006/relationships/image" Target="../media/image99.wmf"/><Relationship Id="rId20" Type="http://schemas.openxmlformats.org/officeDocument/2006/relationships/image" Target="../media/image101.wmf"/><Relationship Id="rId29" Type="http://schemas.openxmlformats.org/officeDocument/2006/relationships/oleObject" Target="../embeddings/oleObject99.bin"/><Relationship Id="rId1" Type="http://schemas.openxmlformats.org/officeDocument/2006/relationships/vmlDrawing" Target="../drawings/vmlDrawing14.vml"/><Relationship Id="rId6" Type="http://schemas.openxmlformats.org/officeDocument/2006/relationships/image" Target="../media/image94.wmf"/><Relationship Id="rId11" Type="http://schemas.openxmlformats.org/officeDocument/2006/relationships/oleObject" Target="../embeddings/oleObject90.bin"/><Relationship Id="rId24" Type="http://schemas.openxmlformats.org/officeDocument/2006/relationships/image" Target="../media/image103.wmf"/><Relationship Id="rId32" Type="http://schemas.openxmlformats.org/officeDocument/2006/relationships/image" Target="../media/image107.emf"/><Relationship Id="rId5" Type="http://schemas.openxmlformats.org/officeDocument/2006/relationships/oleObject" Target="../embeddings/oleObject87.bin"/><Relationship Id="rId15" Type="http://schemas.openxmlformats.org/officeDocument/2006/relationships/oleObject" Target="../embeddings/oleObject92.bin"/><Relationship Id="rId23" Type="http://schemas.openxmlformats.org/officeDocument/2006/relationships/oleObject" Target="../embeddings/oleObject96.bin"/><Relationship Id="rId28" Type="http://schemas.openxmlformats.org/officeDocument/2006/relationships/image" Target="../media/image105.wmf"/><Relationship Id="rId10" Type="http://schemas.openxmlformats.org/officeDocument/2006/relationships/image" Target="../media/image96.wmf"/><Relationship Id="rId19" Type="http://schemas.openxmlformats.org/officeDocument/2006/relationships/oleObject" Target="../embeddings/oleObject94.bin"/><Relationship Id="rId31" Type="http://schemas.openxmlformats.org/officeDocument/2006/relationships/oleObject" Target="../embeddings/oleObject100.bin"/><Relationship Id="rId4" Type="http://schemas.openxmlformats.org/officeDocument/2006/relationships/image" Target="../media/image93.wmf"/><Relationship Id="rId9" Type="http://schemas.openxmlformats.org/officeDocument/2006/relationships/oleObject" Target="../embeddings/oleObject89.bin"/><Relationship Id="rId14" Type="http://schemas.openxmlformats.org/officeDocument/2006/relationships/image" Target="../media/image98.wmf"/><Relationship Id="rId22" Type="http://schemas.openxmlformats.org/officeDocument/2006/relationships/image" Target="../media/image102.wmf"/><Relationship Id="rId27" Type="http://schemas.openxmlformats.org/officeDocument/2006/relationships/oleObject" Target="../embeddings/oleObject98.bin"/><Relationship Id="rId30" Type="http://schemas.openxmlformats.org/officeDocument/2006/relationships/image" Target="../media/image106.emf"/><Relationship Id="rId8" Type="http://schemas.openxmlformats.org/officeDocument/2006/relationships/image" Target="../media/image95.wmf"/></Relationships>
</file>

<file path=ppt/slides/_rels/slide31.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106.bin"/><Relationship Id="rId18" Type="http://schemas.openxmlformats.org/officeDocument/2006/relationships/image" Target="../media/image114.wmf"/><Relationship Id="rId26" Type="http://schemas.openxmlformats.org/officeDocument/2006/relationships/image" Target="../media/image118.wmf"/><Relationship Id="rId3" Type="http://schemas.openxmlformats.org/officeDocument/2006/relationships/oleObject" Target="../embeddings/oleObject101.bin"/><Relationship Id="rId21" Type="http://schemas.openxmlformats.org/officeDocument/2006/relationships/oleObject" Target="../embeddings/oleObject110.bin"/><Relationship Id="rId7" Type="http://schemas.openxmlformats.org/officeDocument/2006/relationships/oleObject" Target="../embeddings/oleObject103.bin"/><Relationship Id="rId12" Type="http://schemas.openxmlformats.org/officeDocument/2006/relationships/image" Target="../media/image111.wmf"/><Relationship Id="rId17" Type="http://schemas.openxmlformats.org/officeDocument/2006/relationships/oleObject" Target="../embeddings/oleObject108.bin"/><Relationship Id="rId25" Type="http://schemas.openxmlformats.org/officeDocument/2006/relationships/oleObject" Target="../embeddings/oleObject112.bin"/><Relationship Id="rId2" Type="http://schemas.openxmlformats.org/officeDocument/2006/relationships/slideLayout" Target="../slideLayouts/slideLayout2.xml"/><Relationship Id="rId16" Type="http://schemas.openxmlformats.org/officeDocument/2006/relationships/image" Target="../media/image113.wmf"/><Relationship Id="rId20" Type="http://schemas.openxmlformats.org/officeDocument/2006/relationships/image" Target="../media/image115.wmf"/><Relationship Id="rId1" Type="http://schemas.openxmlformats.org/officeDocument/2006/relationships/vmlDrawing" Target="../drawings/vmlDrawing15.vml"/><Relationship Id="rId6" Type="http://schemas.openxmlformats.org/officeDocument/2006/relationships/image" Target="../media/image108.wmf"/><Relationship Id="rId11" Type="http://schemas.openxmlformats.org/officeDocument/2006/relationships/oleObject" Target="../embeddings/oleObject105.bin"/><Relationship Id="rId24" Type="http://schemas.openxmlformats.org/officeDocument/2006/relationships/image" Target="../media/image117.wmf"/><Relationship Id="rId5" Type="http://schemas.openxmlformats.org/officeDocument/2006/relationships/oleObject" Target="../embeddings/oleObject102.bin"/><Relationship Id="rId15" Type="http://schemas.openxmlformats.org/officeDocument/2006/relationships/oleObject" Target="../embeddings/oleObject107.bin"/><Relationship Id="rId23" Type="http://schemas.openxmlformats.org/officeDocument/2006/relationships/oleObject" Target="../embeddings/oleObject111.bin"/><Relationship Id="rId28" Type="http://schemas.openxmlformats.org/officeDocument/2006/relationships/image" Target="../media/image119.wmf"/><Relationship Id="rId10" Type="http://schemas.openxmlformats.org/officeDocument/2006/relationships/image" Target="../media/image110.wmf"/><Relationship Id="rId19" Type="http://schemas.openxmlformats.org/officeDocument/2006/relationships/oleObject" Target="../embeddings/oleObject109.bin"/><Relationship Id="rId4" Type="http://schemas.openxmlformats.org/officeDocument/2006/relationships/image" Target="../media/image89.wmf"/><Relationship Id="rId9" Type="http://schemas.openxmlformats.org/officeDocument/2006/relationships/oleObject" Target="../embeddings/oleObject104.bin"/><Relationship Id="rId14" Type="http://schemas.openxmlformats.org/officeDocument/2006/relationships/image" Target="../media/image112.wmf"/><Relationship Id="rId22" Type="http://schemas.openxmlformats.org/officeDocument/2006/relationships/image" Target="../media/image116.wmf"/><Relationship Id="rId27" Type="http://schemas.openxmlformats.org/officeDocument/2006/relationships/oleObject" Target="../embeddings/oleObject113.bin"/></Relationships>
</file>

<file path=ppt/slides/_rels/slide32.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119.bin"/><Relationship Id="rId18" Type="http://schemas.openxmlformats.org/officeDocument/2006/relationships/image" Target="../media/image125.wmf"/><Relationship Id="rId26" Type="http://schemas.openxmlformats.org/officeDocument/2006/relationships/image" Target="../media/image129.wmf"/><Relationship Id="rId3" Type="http://schemas.openxmlformats.org/officeDocument/2006/relationships/oleObject" Target="../embeddings/oleObject114.bin"/><Relationship Id="rId21" Type="http://schemas.openxmlformats.org/officeDocument/2006/relationships/oleObject" Target="../embeddings/oleObject123.bin"/><Relationship Id="rId7" Type="http://schemas.openxmlformats.org/officeDocument/2006/relationships/oleObject" Target="../embeddings/oleObject116.bin"/><Relationship Id="rId12" Type="http://schemas.openxmlformats.org/officeDocument/2006/relationships/image" Target="../media/image122.wmf"/><Relationship Id="rId17" Type="http://schemas.openxmlformats.org/officeDocument/2006/relationships/oleObject" Target="../embeddings/oleObject121.bin"/><Relationship Id="rId25" Type="http://schemas.openxmlformats.org/officeDocument/2006/relationships/oleObject" Target="../embeddings/oleObject125.bin"/><Relationship Id="rId2" Type="http://schemas.openxmlformats.org/officeDocument/2006/relationships/slideLayout" Target="../slideLayouts/slideLayout2.xml"/><Relationship Id="rId16" Type="http://schemas.openxmlformats.org/officeDocument/2006/relationships/image" Target="../media/image124.wmf"/><Relationship Id="rId20" Type="http://schemas.openxmlformats.org/officeDocument/2006/relationships/image" Target="../media/image126.wmf"/><Relationship Id="rId1" Type="http://schemas.openxmlformats.org/officeDocument/2006/relationships/vmlDrawing" Target="../drawings/vmlDrawing16.vml"/><Relationship Id="rId6" Type="http://schemas.openxmlformats.org/officeDocument/2006/relationships/image" Target="../media/image108.wmf"/><Relationship Id="rId11" Type="http://schemas.openxmlformats.org/officeDocument/2006/relationships/oleObject" Target="../embeddings/oleObject118.bin"/><Relationship Id="rId24" Type="http://schemas.openxmlformats.org/officeDocument/2006/relationships/image" Target="../media/image128.wmf"/><Relationship Id="rId5" Type="http://schemas.openxmlformats.org/officeDocument/2006/relationships/oleObject" Target="../embeddings/oleObject115.bin"/><Relationship Id="rId15" Type="http://schemas.openxmlformats.org/officeDocument/2006/relationships/oleObject" Target="../embeddings/oleObject120.bin"/><Relationship Id="rId23" Type="http://schemas.openxmlformats.org/officeDocument/2006/relationships/oleObject" Target="../embeddings/oleObject124.bin"/><Relationship Id="rId10" Type="http://schemas.openxmlformats.org/officeDocument/2006/relationships/image" Target="../media/image121.wmf"/><Relationship Id="rId19" Type="http://schemas.openxmlformats.org/officeDocument/2006/relationships/oleObject" Target="../embeddings/oleObject122.bin"/><Relationship Id="rId4" Type="http://schemas.openxmlformats.org/officeDocument/2006/relationships/image" Target="../media/image89.wmf"/><Relationship Id="rId9" Type="http://schemas.openxmlformats.org/officeDocument/2006/relationships/oleObject" Target="../embeddings/oleObject117.bin"/><Relationship Id="rId14" Type="http://schemas.openxmlformats.org/officeDocument/2006/relationships/image" Target="../media/image123.wmf"/><Relationship Id="rId22" Type="http://schemas.openxmlformats.org/officeDocument/2006/relationships/image" Target="../media/image127.wmf"/></Relationships>
</file>

<file path=ppt/slides/_rels/slide33.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oleObject" Target="../embeddings/oleObject129.bin"/><Relationship Id="rId18" Type="http://schemas.openxmlformats.org/officeDocument/2006/relationships/image" Target="../media/image134.wmf"/><Relationship Id="rId3" Type="http://schemas.openxmlformats.org/officeDocument/2006/relationships/oleObject" Target="../embeddings/oleObject126.bin"/><Relationship Id="rId7" Type="http://schemas.openxmlformats.org/officeDocument/2006/relationships/oleObject" Target="../embeddings/oleObject128.bin"/><Relationship Id="rId12" Type="http://schemas.openxmlformats.org/officeDocument/2006/relationships/image" Target="../media/image56.wmf"/><Relationship Id="rId17" Type="http://schemas.openxmlformats.org/officeDocument/2006/relationships/oleObject" Target="../embeddings/oleObject131.bin"/><Relationship Id="rId2" Type="http://schemas.openxmlformats.org/officeDocument/2006/relationships/slideLayout" Target="../slideLayouts/slideLayout2.xml"/><Relationship Id="rId16" Type="http://schemas.openxmlformats.org/officeDocument/2006/relationships/image" Target="../media/image133.wmf"/><Relationship Id="rId20" Type="http://schemas.openxmlformats.org/officeDocument/2006/relationships/image" Target="../media/image135.wmf"/><Relationship Id="rId1" Type="http://schemas.openxmlformats.org/officeDocument/2006/relationships/vmlDrawing" Target="../drawings/vmlDrawing17.vml"/><Relationship Id="rId6" Type="http://schemas.openxmlformats.org/officeDocument/2006/relationships/image" Target="../media/image130.wmf"/><Relationship Id="rId11" Type="http://schemas.openxmlformats.org/officeDocument/2006/relationships/oleObject" Target="../embeddings/oleObject45.bin"/><Relationship Id="rId5" Type="http://schemas.openxmlformats.org/officeDocument/2006/relationships/oleObject" Target="../embeddings/oleObject127.bin"/><Relationship Id="rId15" Type="http://schemas.openxmlformats.org/officeDocument/2006/relationships/oleObject" Target="../embeddings/oleObject130.bin"/><Relationship Id="rId10" Type="http://schemas.openxmlformats.org/officeDocument/2006/relationships/image" Target="../media/image55.wmf"/><Relationship Id="rId19" Type="http://schemas.openxmlformats.org/officeDocument/2006/relationships/oleObject" Target="../embeddings/oleObject132.bin"/><Relationship Id="rId4" Type="http://schemas.openxmlformats.org/officeDocument/2006/relationships/image" Target="../media/image89.wmf"/><Relationship Id="rId9" Type="http://schemas.openxmlformats.org/officeDocument/2006/relationships/oleObject" Target="../embeddings/oleObject44.bin"/><Relationship Id="rId14" Type="http://schemas.openxmlformats.org/officeDocument/2006/relationships/image" Target="../media/image132.wmf"/></Relationships>
</file>

<file path=ppt/slides/_rels/slide34.xml.rels><?xml version="1.0" encoding="UTF-8" standalone="yes"?>
<Relationships xmlns="http://schemas.openxmlformats.org/package/2006/relationships"><Relationship Id="rId8" Type="http://schemas.openxmlformats.org/officeDocument/2006/relationships/image" Target="../media/image138.wmf"/><Relationship Id="rId13" Type="http://schemas.openxmlformats.org/officeDocument/2006/relationships/oleObject" Target="../embeddings/oleObject138.bin"/><Relationship Id="rId3" Type="http://schemas.openxmlformats.org/officeDocument/2006/relationships/oleObject" Target="../embeddings/oleObject133.bin"/><Relationship Id="rId7" Type="http://schemas.openxmlformats.org/officeDocument/2006/relationships/oleObject" Target="../embeddings/oleObject135.bin"/><Relationship Id="rId12" Type="http://schemas.openxmlformats.org/officeDocument/2006/relationships/image" Target="../media/image140.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37.wmf"/><Relationship Id="rId11" Type="http://schemas.openxmlformats.org/officeDocument/2006/relationships/oleObject" Target="../embeddings/oleObject137.bin"/><Relationship Id="rId5" Type="http://schemas.openxmlformats.org/officeDocument/2006/relationships/oleObject" Target="../embeddings/oleObject134.bin"/><Relationship Id="rId10" Type="http://schemas.openxmlformats.org/officeDocument/2006/relationships/image" Target="../media/image139.wmf"/><Relationship Id="rId4" Type="http://schemas.openxmlformats.org/officeDocument/2006/relationships/image" Target="../media/image136.wmf"/><Relationship Id="rId9" Type="http://schemas.openxmlformats.org/officeDocument/2006/relationships/oleObject" Target="../embeddings/oleObject136.bin"/><Relationship Id="rId14" Type="http://schemas.openxmlformats.org/officeDocument/2006/relationships/image" Target="../media/image141.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144.wmf"/><Relationship Id="rId18" Type="http://schemas.openxmlformats.org/officeDocument/2006/relationships/oleObject" Target="../embeddings/oleObject144.bin"/><Relationship Id="rId3" Type="http://schemas.openxmlformats.org/officeDocument/2006/relationships/notesSlide" Target="../notesSlides/notesSlide12.xml"/><Relationship Id="rId21" Type="http://schemas.openxmlformats.org/officeDocument/2006/relationships/image" Target="../media/image148.emf"/><Relationship Id="rId7" Type="http://schemas.openxmlformats.org/officeDocument/2006/relationships/image" Target="../media/image143.wmf"/><Relationship Id="rId12" Type="http://schemas.openxmlformats.org/officeDocument/2006/relationships/oleObject" Target="../embeddings/oleObject141.bin"/><Relationship Id="rId17" Type="http://schemas.openxmlformats.org/officeDocument/2006/relationships/image" Target="../media/image146.wmf"/><Relationship Id="rId25" Type="http://schemas.openxmlformats.org/officeDocument/2006/relationships/image" Target="../media/image150.wmf"/><Relationship Id="rId2" Type="http://schemas.openxmlformats.org/officeDocument/2006/relationships/slideLayout" Target="../slideLayouts/slideLayout2.xml"/><Relationship Id="rId16" Type="http://schemas.openxmlformats.org/officeDocument/2006/relationships/oleObject" Target="../embeddings/oleObject143.bin"/><Relationship Id="rId20" Type="http://schemas.openxmlformats.org/officeDocument/2006/relationships/oleObject" Target="../embeddings/oleObject145.bin"/><Relationship Id="rId1" Type="http://schemas.openxmlformats.org/officeDocument/2006/relationships/vmlDrawing" Target="../drawings/vmlDrawing19.vml"/><Relationship Id="rId6" Type="http://schemas.openxmlformats.org/officeDocument/2006/relationships/oleObject" Target="../embeddings/oleObject140.bin"/><Relationship Id="rId11" Type="http://schemas.openxmlformats.org/officeDocument/2006/relationships/image" Target="../media/image56.wmf"/><Relationship Id="rId24" Type="http://schemas.openxmlformats.org/officeDocument/2006/relationships/oleObject" Target="../embeddings/oleObject147.bin"/><Relationship Id="rId5" Type="http://schemas.openxmlformats.org/officeDocument/2006/relationships/image" Target="../media/image142.wmf"/><Relationship Id="rId15" Type="http://schemas.openxmlformats.org/officeDocument/2006/relationships/image" Target="../media/image145.wmf"/><Relationship Id="rId23" Type="http://schemas.openxmlformats.org/officeDocument/2006/relationships/image" Target="../media/image149.wmf"/><Relationship Id="rId10" Type="http://schemas.openxmlformats.org/officeDocument/2006/relationships/oleObject" Target="../embeddings/oleObject45.bin"/><Relationship Id="rId19" Type="http://schemas.openxmlformats.org/officeDocument/2006/relationships/image" Target="../media/image147.wmf"/><Relationship Id="rId4" Type="http://schemas.openxmlformats.org/officeDocument/2006/relationships/oleObject" Target="../embeddings/oleObject139.bin"/><Relationship Id="rId9" Type="http://schemas.openxmlformats.org/officeDocument/2006/relationships/image" Target="../media/image55.wmf"/><Relationship Id="rId14" Type="http://schemas.openxmlformats.org/officeDocument/2006/relationships/oleObject" Target="../embeddings/oleObject142.bin"/><Relationship Id="rId22" Type="http://schemas.openxmlformats.org/officeDocument/2006/relationships/oleObject" Target="../embeddings/oleObject146.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153.wmf"/><Relationship Id="rId18" Type="http://schemas.openxmlformats.org/officeDocument/2006/relationships/oleObject" Target="../embeddings/oleObject153.bin"/><Relationship Id="rId26" Type="http://schemas.openxmlformats.org/officeDocument/2006/relationships/oleObject" Target="../embeddings/oleObject157.bin"/><Relationship Id="rId3" Type="http://schemas.openxmlformats.org/officeDocument/2006/relationships/notesSlide" Target="../notesSlides/notesSlide13.xml"/><Relationship Id="rId21" Type="http://schemas.openxmlformats.org/officeDocument/2006/relationships/image" Target="../media/image157.emf"/><Relationship Id="rId7" Type="http://schemas.openxmlformats.org/officeDocument/2006/relationships/image" Target="../media/image152.wmf"/><Relationship Id="rId12" Type="http://schemas.openxmlformats.org/officeDocument/2006/relationships/oleObject" Target="../embeddings/oleObject150.bin"/><Relationship Id="rId17" Type="http://schemas.openxmlformats.org/officeDocument/2006/relationships/image" Target="../media/image155.wmf"/><Relationship Id="rId25" Type="http://schemas.openxmlformats.org/officeDocument/2006/relationships/image" Target="../media/image159.wmf"/><Relationship Id="rId2" Type="http://schemas.openxmlformats.org/officeDocument/2006/relationships/slideLayout" Target="../slideLayouts/slideLayout2.xml"/><Relationship Id="rId16" Type="http://schemas.openxmlformats.org/officeDocument/2006/relationships/oleObject" Target="../embeddings/oleObject152.bin"/><Relationship Id="rId20" Type="http://schemas.openxmlformats.org/officeDocument/2006/relationships/oleObject" Target="../embeddings/oleObject154.bin"/><Relationship Id="rId29" Type="http://schemas.openxmlformats.org/officeDocument/2006/relationships/image" Target="../media/image161.wmf"/><Relationship Id="rId1" Type="http://schemas.openxmlformats.org/officeDocument/2006/relationships/vmlDrawing" Target="../drawings/vmlDrawing20.vml"/><Relationship Id="rId6" Type="http://schemas.openxmlformats.org/officeDocument/2006/relationships/oleObject" Target="../embeddings/oleObject149.bin"/><Relationship Id="rId11" Type="http://schemas.openxmlformats.org/officeDocument/2006/relationships/image" Target="../media/image56.wmf"/><Relationship Id="rId24" Type="http://schemas.openxmlformats.org/officeDocument/2006/relationships/oleObject" Target="../embeddings/oleObject156.bin"/><Relationship Id="rId5" Type="http://schemas.openxmlformats.org/officeDocument/2006/relationships/image" Target="../media/image151.wmf"/><Relationship Id="rId15" Type="http://schemas.openxmlformats.org/officeDocument/2006/relationships/image" Target="../media/image154.emf"/><Relationship Id="rId23" Type="http://schemas.openxmlformats.org/officeDocument/2006/relationships/image" Target="../media/image158.wmf"/><Relationship Id="rId28" Type="http://schemas.openxmlformats.org/officeDocument/2006/relationships/oleObject" Target="../embeddings/oleObject158.bin"/><Relationship Id="rId10" Type="http://schemas.openxmlformats.org/officeDocument/2006/relationships/oleObject" Target="../embeddings/oleObject45.bin"/><Relationship Id="rId19" Type="http://schemas.openxmlformats.org/officeDocument/2006/relationships/image" Target="../media/image156.wmf"/><Relationship Id="rId4" Type="http://schemas.openxmlformats.org/officeDocument/2006/relationships/oleObject" Target="../embeddings/oleObject148.bin"/><Relationship Id="rId9" Type="http://schemas.openxmlformats.org/officeDocument/2006/relationships/image" Target="../media/image55.wmf"/><Relationship Id="rId14" Type="http://schemas.openxmlformats.org/officeDocument/2006/relationships/oleObject" Target="../embeddings/oleObject151.bin"/><Relationship Id="rId22" Type="http://schemas.openxmlformats.org/officeDocument/2006/relationships/oleObject" Target="../embeddings/oleObject155.bin"/><Relationship Id="rId27" Type="http://schemas.openxmlformats.org/officeDocument/2006/relationships/image" Target="../media/image160.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153.wmf"/><Relationship Id="rId18" Type="http://schemas.openxmlformats.org/officeDocument/2006/relationships/oleObject" Target="../embeddings/oleObject161.bin"/><Relationship Id="rId3" Type="http://schemas.openxmlformats.org/officeDocument/2006/relationships/notesSlide" Target="../notesSlides/notesSlide14.xml"/><Relationship Id="rId21" Type="http://schemas.openxmlformats.org/officeDocument/2006/relationships/image" Target="../media/image165.wmf"/><Relationship Id="rId7" Type="http://schemas.openxmlformats.org/officeDocument/2006/relationships/image" Target="../media/image152.wmf"/><Relationship Id="rId12" Type="http://schemas.openxmlformats.org/officeDocument/2006/relationships/oleObject" Target="../embeddings/oleObject150.bin"/><Relationship Id="rId17" Type="http://schemas.openxmlformats.org/officeDocument/2006/relationships/image" Target="../media/image163.wmf"/><Relationship Id="rId2" Type="http://schemas.openxmlformats.org/officeDocument/2006/relationships/slideLayout" Target="../slideLayouts/slideLayout2.xml"/><Relationship Id="rId16" Type="http://schemas.openxmlformats.org/officeDocument/2006/relationships/oleObject" Target="../embeddings/oleObject160.bin"/><Relationship Id="rId20" Type="http://schemas.openxmlformats.org/officeDocument/2006/relationships/oleObject" Target="../embeddings/oleObject162.bin"/><Relationship Id="rId1" Type="http://schemas.openxmlformats.org/officeDocument/2006/relationships/vmlDrawing" Target="../drawings/vmlDrawing21.vml"/><Relationship Id="rId6" Type="http://schemas.openxmlformats.org/officeDocument/2006/relationships/oleObject" Target="../embeddings/oleObject149.bin"/><Relationship Id="rId11" Type="http://schemas.openxmlformats.org/officeDocument/2006/relationships/image" Target="../media/image56.wmf"/><Relationship Id="rId5" Type="http://schemas.openxmlformats.org/officeDocument/2006/relationships/image" Target="../media/image151.wmf"/><Relationship Id="rId15" Type="http://schemas.openxmlformats.org/officeDocument/2006/relationships/image" Target="../media/image162.emf"/><Relationship Id="rId10" Type="http://schemas.openxmlformats.org/officeDocument/2006/relationships/oleObject" Target="../embeddings/oleObject45.bin"/><Relationship Id="rId19" Type="http://schemas.openxmlformats.org/officeDocument/2006/relationships/image" Target="../media/image164.wmf"/><Relationship Id="rId4" Type="http://schemas.openxmlformats.org/officeDocument/2006/relationships/oleObject" Target="../embeddings/oleObject148.bin"/><Relationship Id="rId9" Type="http://schemas.openxmlformats.org/officeDocument/2006/relationships/image" Target="../media/image55.wmf"/><Relationship Id="rId14" Type="http://schemas.openxmlformats.org/officeDocument/2006/relationships/oleObject" Target="../embeddings/oleObject159.bin"/></Relationships>
</file>

<file path=ppt/slides/_rels/slide38.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166.bin"/><Relationship Id="rId18" Type="http://schemas.openxmlformats.org/officeDocument/2006/relationships/image" Target="../media/image171.wmf"/><Relationship Id="rId3" Type="http://schemas.openxmlformats.org/officeDocument/2006/relationships/oleObject" Target="../embeddings/oleObject163.bin"/><Relationship Id="rId21" Type="http://schemas.openxmlformats.org/officeDocument/2006/relationships/oleObject" Target="../embeddings/oleObject48.bin"/><Relationship Id="rId7" Type="http://schemas.openxmlformats.org/officeDocument/2006/relationships/oleObject" Target="../embeddings/oleObject44.bin"/><Relationship Id="rId12" Type="http://schemas.openxmlformats.org/officeDocument/2006/relationships/image" Target="../media/image168.wmf"/><Relationship Id="rId17" Type="http://schemas.openxmlformats.org/officeDocument/2006/relationships/oleObject" Target="../embeddings/oleObject168.bin"/><Relationship Id="rId2" Type="http://schemas.openxmlformats.org/officeDocument/2006/relationships/slideLayout" Target="../slideLayouts/slideLayout2.xml"/><Relationship Id="rId16" Type="http://schemas.openxmlformats.org/officeDocument/2006/relationships/image" Target="../media/image170.emf"/><Relationship Id="rId20" Type="http://schemas.openxmlformats.org/officeDocument/2006/relationships/image" Target="../media/image172.wmf"/><Relationship Id="rId1" Type="http://schemas.openxmlformats.org/officeDocument/2006/relationships/vmlDrawing" Target="../drawings/vmlDrawing22.vml"/><Relationship Id="rId6" Type="http://schemas.openxmlformats.org/officeDocument/2006/relationships/image" Target="../media/image167.wmf"/><Relationship Id="rId11" Type="http://schemas.openxmlformats.org/officeDocument/2006/relationships/oleObject" Target="../embeddings/oleObject165.bin"/><Relationship Id="rId5" Type="http://schemas.openxmlformats.org/officeDocument/2006/relationships/oleObject" Target="../embeddings/oleObject164.bin"/><Relationship Id="rId15" Type="http://schemas.openxmlformats.org/officeDocument/2006/relationships/oleObject" Target="../embeddings/oleObject167.bin"/><Relationship Id="rId10" Type="http://schemas.openxmlformats.org/officeDocument/2006/relationships/image" Target="../media/image56.wmf"/><Relationship Id="rId19" Type="http://schemas.openxmlformats.org/officeDocument/2006/relationships/oleObject" Target="../embeddings/oleObject169.bin"/><Relationship Id="rId4" Type="http://schemas.openxmlformats.org/officeDocument/2006/relationships/image" Target="../media/image166.wmf"/><Relationship Id="rId9" Type="http://schemas.openxmlformats.org/officeDocument/2006/relationships/oleObject" Target="../embeddings/oleObject45.bin"/><Relationship Id="rId14" Type="http://schemas.openxmlformats.org/officeDocument/2006/relationships/image" Target="../media/image169.wmf"/><Relationship Id="rId22" Type="http://schemas.openxmlformats.org/officeDocument/2006/relationships/image" Target="../media/image66.wmf"/></Relationships>
</file>

<file path=ppt/slides/_rels/slide39.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172.bin"/><Relationship Id="rId18" Type="http://schemas.openxmlformats.org/officeDocument/2006/relationships/image" Target="../media/image175.wmf"/><Relationship Id="rId3" Type="http://schemas.openxmlformats.org/officeDocument/2006/relationships/oleObject" Target="../embeddings/oleObject170.bin"/><Relationship Id="rId21" Type="http://schemas.openxmlformats.org/officeDocument/2006/relationships/oleObject" Target="../embeddings/oleObject176.bin"/><Relationship Id="rId7" Type="http://schemas.openxmlformats.org/officeDocument/2006/relationships/oleObject" Target="../embeddings/oleObject44.bin"/><Relationship Id="rId12" Type="http://schemas.openxmlformats.org/officeDocument/2006/relationships/image" Target="../media/image171.wmf"/><Relationship Id="rId17" Type="http://schemas.openxmlformats.org/officeDocument/2006/relationships/oleObject" Target="../embeddings/oleObject174.bin"/><Relationship Id="rId2" Type="http://schemas.openxmlformats.org/officeDocument/2006/relationships/slideLayout" Target="../slideLayouts/slideLayout2.xml"/><Relationship Id="rId16" Type="http://schemas.openxmlformats.org/officeDocument/2006/relationships/image" Target="../media/image174.wmf"/><Relationship Id="rId20" Type="http://schemas.openxmlformats.org/officeDocument/2006/relationships/image" Target="../media/image176.wmf"/><Relationship Id="rId1" Type="http://schemas.openxmlformats.org/officeDocument/2006/relationships/vmlDrawing" Target="../drawings/vmlDrawing23.vml"/><Relationship Id="rId6" Type="http://schemas.openxmlformats.org/officeDocument/2006/relationships/image" Target="../media/image167.wmf"/><Relationship Id="rId11" Type="http://schemas.openxmlformats.org/officeDocument/2006/relationships/oleObject" Target="../embeddings/oleObject168.bin"/><Relationship Id="rId24" Type="http://schemas.openxmlformats.org/officeDocument/2006/relationships/image" Target="../media/image66.wmf"/><Relationship Id="rId5" Type="http://schemas.openxmlformats.org/officeDocument/2006/relationships/oleObject" Target="../embeddings/oleObject171.bin"/><Relationship Id="rId15" Type="http://schemas.openxmlformats.org/officeDocument/2006/relationships/oleObject" Target="../embeddings/oleObject173.bin"/><Relationship Id="rId23" Type="http://schemas.openxmlformats.org/officeDocument/2006/relationships/oleObject" Target="../embeddings/oleObject48.bin"/><Relationship Id="rId10" Type="http://schemas.openxmlformats.org/officeDocument/2006/relationships/image" Target="../media/image56.wmf"/><Relationship Id="rId19" Type="http://schemas.openxmlformats.org/officeDocument/2006/relationships/oleObject" Target="../embeddings/oleObject175.bin"/><Relationship Id="rId4" Type="http://schemas.openxmlformats.org/officeDocument/2006/relationships/image" Target="../media/image166.wmf"/><Relationship Id="rId9" Type="http://schemas.openxmlformats.org/officeDocument/2006/relationships/oleObject" Target="../embeddings/oleObject45.bin"/><Relationship Id="rId14" Type="http://schemas.openxmlformats.org/officeDocument/2006/relationships/image" Target="../media/image173.wmf"/><Relationship Id="rId22" Type="http://schemas.openxmlformats.org/officeDocument/2006/relationships/image" Target="../media/image177.w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78.bin"/><Relationship Id="rId13" Type="http://schemas.openxmlformats.org/officeDocument/2006/relationships/image" Target="../media/image177.wmf"/><Relationship Id="rId3" Type="http://schemas.openxmlformats.org/officeDocument/2006/relationships/image" Target="../media/image181.png"/><Relationship Id="rId7" Type="http://schemas.openxmlformats.org/officeDocument/2006/relationships/image" Target="../media/image183.png"/><Relationship Id="rId12" Type="http://schemas.openxmlformats.org/officeDocument/2006/relationships/oleObject" Target="../embeddings/oleObject18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82.png"/><Relationship Id="rId11" Type="http://schemas.openxmlformats.org/officeDocument/2006/relationships/image" Target="../media/image180.wmf"/><Relationship Id="rId5" Type="http://schemas.openxmlformats.org/officeDocument/2006/relationships/image" Target="../media/image178.wmf"/><Relationship Id="rId10" Type="http://schemas.openxmlformats.org/officeDocument/2006/relationships/oleObject" Target="../embeddings/oleObject179.bin"/><Relationship Id="rId4" Type="http://schemas.openxmlformats.org/officeDocument/2006/relationships/oleObject" Target="../embeddings/oleObject177.bin"/><Relationship Id="rId9" Type="http://schemas.openxmlformats.org/officeDocument/2006/relationships/image" Target="../media/image179.wmf"/></Relationships>
</file>

<file path=ppt/slides/_rels/slide41.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86.emf"/><Relationship Id="rId5" Type="http://schemas.openxmlformats.org/officeDocument/2006/relationships/oleObject" Target="../embeddings/oleObject182.bin"/><Relationship Id="rId4" Type="http://schemas.openxmlformats.org/officeDocument/2006/relationships/image" Target="../media/image185.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88.emf"/><Relationship Id="rId5" Type="http://schemas.openxmlformats.org/officeDocument/2006/relationships/oleObject" Target="../embeddings/oleObject184.bin"/><Relationship Id="rId4" Type="http://schemas.openxmlformats.org/officeDocument/2006/relationships/image" Target="../media/image187.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90.emf"/><Relationship Id="rId5" Type="http://schemas.openxmlformats.org/officeDocument/2006/relationships/oleObject" Target="../embeddings/oleObject186.bin"/><Relationship Id="rId4" Type="http://schemas.openxmlformats.org/officeDocument/2006/relationships/image" Target="../media/image189.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19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93.wmf"/><Relationship Id="rId5" Type="http://schemas.openxmlformats.org/officeDocument/2006/relationships/oleObject" Target="../embeddings/oleObject189.bin"/><Relationship Id="rId4" Type="http://schemas.openxmlformats.org/officeDocument/2006/relationships/image" Target="../media/image192.emf"/></Relationships>
</file>

<file path=ppt/slides/_rels/slide47.xml.rels><?xml version="1.0" encoding="UTF-8" standalone="yes"?>
<Relationships xmlns="http://schemas.openxmlformats.org/package/2006/relationships"><Relationship Id="rId3" Type="http://schemas.openxmlformats.org/officeDocument/2006/relationships/image" Target="../media/image194.gif"/><Relationship Id="rId2" Type="http://schemas.openxmlformats.org/officeDocument/2006/relationships/image" Target="../media/image25.gif"/><Relationship Id="rId1" Type="http://schemas.openxmlformats.org/officeDocument/2006/relationships/slideLayout" Target="../slideLayouts/slideLayout3.xml"/><Relationship Id="rId6" Type="http://schemas.openxmlformats.org/officeDocument/2006/relationships/image" Target="../media/image197.gif"/><Relationship Id="rId5" Type="http://schemas.openxmlformats.org/officeDocument/2006/relationships/image" Target="../media/image196.gif"/><Relationship Id="rId4" Type="http://schemas.openxmlformats.org/officeDocument/2006/relationships/image" Target="../media/image195.gif"/></Relationships>
</file>

<file path=ppt/slides/_rels/slide48.xml.rels><?xml version="1.0" encoding="UTF-8" standalone="yes"?>
<Relationships xmlns="http://schemas.openxmlformats.org/package/2006/relationships"><Relationship Id="rId3" Type="http://schemas.openxmlformats.org/officeDocument/2006/relationships/image" Target="../media/image194.gif"/><Relationship Id="rId2" Type="http://schemas.openxmlformats.org/officeDocument/2006/relationships/image" Target="../media/image25.gif"/><Relationship Id="rId1" Type="http://schemas.openxmlformats.org/officeDocument/2006/relationships/slideLayout" Target="../slideLayouts/slideLayout3.xml"/><Relationship Id="rId6" Type="http://schemas.openxmlformats.org/officeDocument/2006/relationships/image" Target="../media/image197.gif"/><Relationship Id="rId5" Type="http://schemas.openxmlformats.org/officeDocument/2006/relationships/image" Target="../media/image196.gif"/><Relationship Id="rId4" Type="http://schemas.openxmlformats.org/officeDocument/2006/relationships/image" Target="../media/image195.gif"/></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195944"/>
            <a:ext cx="9144000" cy="299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buSzPct val="100000"/>
              <a:buFont typeface="ZapfDingbats" pitchFamily="82" charset="2"/>
              <a:defRPr sz="2400" b="1">
                <a:solidFill>
                  <a:srgbClr val="0066FF"/>
                </a:solidFill>
                <a:latin typeface="Calibri" panose="020F0502020204030204" pitchFamily="34" charset="0"/>
                <a:ea typeface="+mj-ea"/>
                <a:cs typeface="+mj-cs"/>
              </a:defRPr>
            </a:lvl1pPr>
            <a:lvl2pPr algn="ctr" rtl="0" eaLnBrk="0" fontAlgn="base" hangingPunct="0">
              <a:spcBef>
                <a:spcPct val="0"/>
              </a:spcBef>
              <a:spcAft>
                <a:spcPct val="0"/>
              </a:spcAft>
              <a:buSzPct val="100000"/>
              <a:buFont typeface="ZapfDingbats" pitchFamily="82" charset="2"/>
              <a:defRPr sz="2400" b="1">
                <a:solidFill>
                  <a:srgbClr val="0066FF"/>
                </a:solidFill>
                <a:latin typeface="Calibri" pitchFamily="34" charset="0"/>
              </a:defRPr>
            </a:lvl2pPr>
            <a:lvl3pPr algn="ctr" rtl="0" eaLnBrk="0" fontAlgn="base" hangingPunct="0">
              <a:spcBef>
                <a:spcPct val="0"/>
              </a:spcBef>
              <a:spcAft>
                <a:spcPct val="0"/>
              </a:spcAft>
              <a:buSzPct val="100000"/>
              <a:buFont typeface="ZapfDingbats" pitchFamily="82" charset="2"/>
              <a:defRPr sz="2400" b="1">
                <a:solidFill>
                  <a:srgbClr val="0066FF"/>
                </a:solidFill>
                <a:latin typeface="Calibri" pitchFamily="34" charset="0"/>
              </a:defRPr>
            </a:lvl3pPr>
            <a:lvl4pPr algn="ctr" rtl="0" eaLnBrk="0" fontAlgn="base" hangingPunct="0">
              <a:spcBef>
                <a:spcPct val="0"/>
              </a:spcBef>
              <a:spcAft>
                <a:spcPct val="0"/>
              </a:spcAft>
              <a:buSzPct val="100000"/>
              <a:buFont typeface="ZapfDingbats" pitchFamily="82" charset="2"/>
              <a:defRPr sz="2400" b="1">
                <a:solidFill>
                  <a:srgbClr val="0066FF"/>
                </a:solidFill>
                <a:latin typeface="Calibri" pitchFamily="34" charset="0"/>
              </a:defRPr>
            </a:lvl4pPr>
            <a:lvl5pPr algn="ctr" rtl="0" eaLnBrk="0" fontAlgn="base" hangingPunct="0">
              <a:spcBef>
                <a:spcPct val="0"/>
              </a:spcBef>
              <a:spcAft>
                <a:spcPct val="0"/>
              </a:spcAft>
              <a:buSzPct val="100000"/>
              <a:buFont typeface="ZapfDingbats" pitchFamily="82" charset="2"/>
              <a:defRPr sz="2400" b="1">
                <a:solidFill>
                  <a:srgbClr val="0066FF"/>
                </a:solidFill>
                <a:latin typeface="Calibri" pitchFamily="34" charset="0"/>
              </a:defRPr>
            </a:lvl5pPr>
            <a:lvl6pPr marL="457200" algn="ctr" rtl="0" eaLnBrk="0" fontAlgn="base" hangingPunct="0">
              <a:spcBef>
                <a:spcPct val="0"/>
              </a:spcBef>
              <a:spcAft>
                <a:spcPct val="0"/>
              </a:spcAft>
              <a:buSzPct val="100000"/>
              <a:buFont typeface="ZapfDingbats" pitchFamily="82" charset="2"/>
              <a:defRPr sz="3200" b="1">
                <a:solidFill>
                  <a:schemeClr val="tx2"/>
                </a:solidFill>
                <a:latin typeface="Book Antiqua" pitchFamily="18" charset="0"/>
              </a:defRPr>
            </a:lvl6pPr>
            <a:lvl7pPr marL="914400" algn="ctr" rtl="0" eaLnBrk="0" fontAlgn="base" hangingPunct="0">
              <a:spcBef>
                <a:spcPct val="0"/>
              </a:spcBef>
              <a:spcAft>
                <a:spcPct val="0"/>
              </a:spcAft>
              <a:buSzPct val="100000"/>
              <a:buFont typeface="ZapfDingbats" pitchFamily="82" charset="2"/>
              <a:defRPr sz="3200" b="1">
                <a:solidFill>
                  <a:schemeClr val="tx2"/>
                </a:solidFill>
                <a:latin typeface="Book Antiqua" pitchFamily="18" charset="0"/>
              </a:defRPr>
            </a:lvl7pPr>
            <a:lvl8pPr marL="1371600" algn="ctr" rtl="0" eaLnBrk="0" fontAlgn="base" hangingPunct="0">
              <a:spcBef>
                <a:spcPct val="0"/>
              </a:spcBef>
              <a:spcAft>
                <a:spcPct val="0"/>
              </a:spcAft>
              <a:buSzPct val="100000"/>
              <a:buFont typeface="ZapfDingbats" pitchFamily="82" charset="2"/>
              <a:defRPr sz="3200" b="1">
                <a:solidFill>
                  <a:schemeClr val="tx2"/>
                </a:solidFill>
                <a:latin typeface="Book Antiqua" pitchFamily="18" charset="0"/>
              </a:defRPr>
            </a:lvl8pPr>
            <a:lvl9pPr marL="1828800" algn="ctr" rtl="0" eaLnBrk="0" fontAlgn="base" hangingPunct="0">
              <a:spcBef>
                <a:spcPct val="0"/>
              </a:spcBef>
              <a:spcAft>
                <a:spcPct val="0"/>
              </a:spcAft>
              <a:buSzPct val="100000"/>
              <a:buFont typeface="ZapfDingbats" pitchFamily="82" charset="2"/>
              <a:defRPr sz="3200" b="1">
                <a:solidFill>
                  <a:schemeClr val="tx2"/>
                </a:solidFill>
                <a:latin typeface="Book Antiqua" pitchFamily="18" charset="0"/>
              </a:defRPr>
            </a:lvl9pPr>
          </a:lstStyle>
          <a:p>
            <a:pPr lvl="0">
              <a:spcAft>
                <a:spcPts val="0"/>
              </a:spcAft>
              <a:defRPr/>
            </a:pPr>
            <a:endParaRPr lang="en-US" altLang="en-US" sz="2800" b="0" kern="0" dirty="0">
              <a:solidFill>
                <a:schemeClr val="tx1"/>
              </a:solidFill>
              <a:latin typeface="+mn-lt"/>
            </a:endParaRPr>
          </a:p>
          <a:p>
            <a:pPr lvl="0">
              <a:spcAft>
                <a:spcPts val="0"/>
              </a:spcAft>
              <a:defRPr/>
            </a:pPr>
            <a:endParaRPr lang="en-US" altLang="en-US" sz="2800" b="0" kern="0" dirty="0">
              <a:solidFill>
                <a:schemeClr val="tx1"/>
              </a:solidFill>
              <a:latin typeface="+mn-lt"/>
            </a:endParaRPr>
          </a:p>
          <a:p>
            <a:pPr lvl="0">
              <a:spcAft>
                <a:spcPts val="0"/>
              </a:spcAft>
              <a:defRPr/>
            </a:pPr>
            <a:endParaRPr lang="en-US" altLang="en-US" sz="2800" b="0" kern="0" dirty="0">
              <a:solidFill>
                <a:schemeClr val="tx1"/>
              </a:solidFill>
              <a:latin typeface="+mn-lt"/>
            </a:endParaRPr>
          </a:p>
          <a:p>
            <a:pPr lvl="0">
              <a:spcAft>
                <a:spcPts val="0"/>
              </a:spcAft>
              <a:defRPr/>
            </a:pPr>
            <a:endParaRPr lang="en-US" altLang="en-US" sz="2800" b="0" kern="0" dirty="0">
              <a:solidFill>
                <a:schemeClr val="tx1"/>
              </a:solidFill>
              <a:latin typeface="+mn-lt"/>
            </a:endParaRPr>
          </a:p>
          <a:p>
            <a:pPr lvl="0">
              <a:spcAft>
                <a:spcPts val="0"/>
              </a:spcAft>
              <a:defRPr/>
            </a:pPr>
            <a:endParaRPr lang="en-US" altLang="en-US" sz="2800" b="0" kern="0" dirty="0">
              <a:solidFill>
                <a:schemeClr val="tx1"/>
              </a:solidFill>
              <a:latin typeface="+mn-lt"/>
            </a:endParaRPr>
          </a:p>
          <a:p>
            <a:r>
              <a:rPr lang="en-US" sz="2800" b="0" dirty="0">
                <a:solidFill>
                  <a:schemeClr val="tx1"/>
                </a:solidFill>
                <a:latin typeface="+mn-lt"/>
                <a:cs typeface="Calibri" panose="020F0502020204030204" pitchFamily="34" charset="0"/>
              </a:rPr>
              <a:t>Digital Twins, Inverse Problems and</a:t>
            </a:r>
          </a:p>
          <a:p>
            <a:r>
              <a:rPr lang="en-US" sz="2800" b="0" dirty="0">
                <a:solidFill>
                  <a:schemeClr val="tx1"/>
                </a:solidFill>
                <a:latin typeface="+mn-lt"/>
                <a:cs typeface="Calibri" panose="020F0502020204030204" pitchFamily="34" charset="0"/>
              </a:rPr>
              <a:t>New Paradigms for Model Based</a:t>
            </a:r>
          </a:p>
          <a:p>
            <a:r>
              <a:rPr lang="en-US" sz="2800" b="0" dirty="0">
                <a:solidFill>
                  <a:schemeClr val="tx1"/>
                </a:solidFill>
                <a:latin typeface="+mn-lt"/>
                <a:cs typeface="Calibri" panose="020F0502020204030204" pitchFamily="34" charset="0"/>
              </a:rPr>
              <a:t>Systems Engineering</a:t>
            </a:r>
          </a:p>
          <a:p>
            <a:endParaRPr lang="en-US" sz="1200" b="0" dirty="0">
              <a:solidFill>
                <a:schemeClr val="tx1"/>
              </a:solidFill>
              <a:latin typeface="+mn-lt"/>
              <a:cs typeface="Calibri" panose="020F0502020204030204" pitchFamily="34" charset="0"/>
            </a:endParaRPr>
          </a:p>
          <a:p>
            <a:r>
              <a:rPr kumimoji="0" lang="en-US" altLang="en-US" b="0" i="0" u="none" strike="noStrike" kern="0" cap="none" spc="0" normalizeH="0" baseline="0" noProof="0" dirty="0">
                <a:ln>
                  <a:noFill/>
                </a:ln>
                <a:solidFill>
                  <a:schemeClr val="tx1"/>
                </a:solidFill>
                <a:effectLst/>
                <a:uLnTx/>
                <a:uFillTx/>
                <a:latin typeface="+mn-lt"/>
                <a:ea typeface="+mj-ea"/>
                <a:cs typeface="+mj-cs"/>
              </a:rPr>
              <a:t>John A. Burns, </a:t>
            </a:r>
            <a:r>
              <a:rPr lang="en-US" altLang="en-US" sz="2800" b="0" kern="0" dirty="0">
                <a:solidFill>
                  <a:schemeClr val="tx1"/>
                </a:solidFill>
              </a:rPr>
              <a:t>Eugene M. Cliff  and </a:t>
            </a:r>
            <a:r>
              <a:rPr kumimoji="0" lang="en-US" altLang="en-US" b="0" i="0" u="none" strike="noStrike" kern="0" cap="none" spc="0" normalizeH="0" baseline="0" noProof="0" dirty="0">
                <a:ln>
                  <a:noFill/>
                </a:ln>
                <a:solidFill>
                  <a:schemeClr val="tx1"/>
                </a:solidFill>
                <a:effectLst/>
                <a:uLnTx/>
                <a:uFillTx/>
                <a:latin typeface="+mn-lt"/>
                <a:ea typeface="+mj-ea"/>
                <a:cs typeface="+mj-cs"/>
              </a:rPr>
              <a:t>Terry L. </a:t>
            </a:r>
            <a:r>
              <a:rPr kumimoji="0" lang="en-US" altLang="en-US" b="0" i="0" u="none" strike="noStrike" kern="0" cap="none" spc="0" normalizeH="0" baseline="0" noProof="0" dirty="0" err="1">
                <a:ln>
                  <a:noFill/>
                </a:ln>
                <a:solidFill>
                  <a:schemeClr val="tx1"/>
                </a:solidFill>
                <a:effectLst/>
                <a:uLnTx/>
                <a:uFillTx/>
                <a:latin typeface="+mn-lt"/>
                <a:ea typeface="+mj-ea"/>
                <a:cs typeface="+mj-cs"/>
              </a:rPr>
              <a:t>Herdman</a:t>
            </a:r>
            <a:br>
              <a:rPr kumimoji="0" lang="en-US" altLang="en-US" sz="200" b="1" i="0" u="none" strike="noStrike" kern="0" cap="none" spc="0" normalizeH="0" baseline="0" noProof="0" dirty="0">
                <a:ln>
                  <a:noFill/>
                </a:ln>
                <a:solidFill>
                  <a:schemeClr val="tx1"/>
                </a:solidFill>
                <a:effectLst/>
                <a:uLnTx/>
                <a:uFillTx/>
                <a:latin typeface="Calibri" panose="020F0502020204030204" pitchFamily="34" charset="0"/>
                <a:ea typeface="+mj-ea"/>
                <a:cs typeface="+mj-cs"/>
              </a:rPr>
            </a:br>
            <a:r>
              <a:rPr kumimoji="0" lang="en-US" altLang="en-US" sz="2800" b="0" i="0" u="none" strike="noStrike" kern="0" cap="none" spc="0" normalizeH="0" baseline="0" noProof="0" dirty="0">
                <a:ln>
                  <a:noFill/>
                </a:ln>
                <a:solidFill>
                  <a:srgbClr val="790015"/>
                </a:solidFill>
                <a:effectLst/>
                <a:uLnTx/>
                <a:uFillTx/>
                <a:latin typeface="Arial" panose="020B0604020202020204" pitchFamily="34" charset="0"/>
                <a:cs typeface="Arial" panose="020B0604020202020204" pitchFamily="34" charset="0"/>
              </a:rPr>
              <a:t>I</a:t>
            </a:r>
            <a:r>
              <a:rPr kumimoji="0" lang="en-US" alt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nterdisciplinary </a:t>
            </a:r>
            <a:r>
              <a:rPr kumimoji="0" lang="en-US" altLang="en-US" sz="2800" b="0" i="0" u="none" strike="noStrike" kern="0" cap="none" spc="0" normalizeH="0" baseline="0" noProof="0" dirty="0">
                <a:ln>
                  <a:noFill/>
                </a:ln>
                <a:solidFill>
                  <a:srgbClr val="790015"/>
                </a:solidFill>
                <a:effectLst/>
                <a:uLnTx/>
                <a:uFillTx/>
                <a:latin typeface="Arial" panose="020B0604020202020204" pitchFamily="34" charset="0"/>
                <a:cs typeface="Arial" panose="020B0604020202020204" pitchFamily="34" charset="0"/>
              </a:rPr>
              <a:t>C</a:t>
            </a:r>
            <a:r>
              <a:rPr kumimoji="0" lang="en-US" alt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enter for </a:t>
            </a:r>
            <a:r>
              <a:rPr kumimoji="0" lang="en-US" altLang="en-US" sz="2800" b="0" i="0" u="none" strike="noStrike" kern="0" cap="none" spc="0" normalizeH="0" baseline="0" noProof="0" dirty="0">
                <a:ln>
                  <a:noFill/>
                </a:ln>
                <a:solidFill>
                  <a:srgbClr val="790015"/>
                </a:solidFill>
                <a:effectLst/>
                <a:uLnTx/>
                <a:uFillTx/>
                <a:latin typeface="Arial" panose="020B0604020202020204" pitchFamily="34" charset="0"/>
                <a:cs typeface="Arial" panose="020B0604020202020204" pitchFamily="34" charset="0"/>
              </a:rPr>
              <a:t>A</a:t>
            </a:r>
            <a:r>
              <a:rPr kumimoji="0" lang="en-US" alt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pplied </a:t>
            </a:r>
            <a:r>
              <a:rPr kumimoji="0" lang="en-US" altLang="en-US" sz="2800" b="0" i="0" u="none" strike="noStrike" kern="0" cap="none" spc="0" normalizeH="0" baseline="0" noProof="0" dirty="0">
                <a:ln>
                  <a:noFill/>
                </a:ln>
                <a:solidFill>
                  <a:srgbClr val="790015"/>
                </a:solidFill>
                <a:effectLst/>
                <a:uLnTx/>
                <a:uFillTx/>
                <a:latin typeface="Arial" panose="020B0604020202020204" pitchFamily="34" charset="0"/>
                <a:cs typeface="Arial" panose="020B0604020202020204" pitchFamily="34" charset="0"/>
              </a:rPr>
              <a:t>M</a:t>
            </a:r>
            <a:r>
              <a:rPr kumimoji="0" lang="en-US" alt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athematics</a:t>
            </a:r>
            <a:br>
              <a:rPr kumimoji="0" lang="en-US" alt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US" alt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Virginia Tech</a:t>
            </a:r>
          </a:p>
          <a:p>
            <a:pPr lvl="0">
              <a:spcAft>
                <a:spcPts val="1800"/>
              </a:spcAft>
              <a:defRPr/>
            </a:pPr>
            <a:r>
              <a:rPr kumimoji="0" lang="en-US" altLang="en-US"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Blacksburg, Virginia  24061-0531</a:t>
            </a:r>
          </a:p>
        </p:txBody>
      </p:sp>
      <p:sp>
        <p:nvSpPr>
          <p:cNvPr id="8" name="Rectangle 4"/>
          <p:cNvSpPr txBox="1">
            <a:spLocks noChangeArrowheads="1"/>
          </p:cNvSpPr>
          <p:nvPr/>
        </p:nvSpPr>
        <p:spPr bwMode="auto">
          <a:xfrm>
            <a:off x="146900" y="5271248"/>
            <a:ext cx="8781984" cy="133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100000"/>
              <a:buNone/>
              <a:defRPr sz="2400" b="1">
                <a:solidFill>
                  <a:srgbClr val="000000"/>
                </a:solidFill>
                <a:latin typeface="+mn-lt"/>
                <a:ea typeface="+mn-ea"/>
                <a:cs typeface="+mn-cs"/>
              </a:defRPr>
            </a:lvl1pPr>
            <a:lvl2pPr marL="457200" indent="0" algn="ctr" rtl="0" eaLnBrk="0" fontAlgn="base" hangingPunct="0">
              <a:spcBef>
                <a:spcPct val="20000"/>
              </a:spcBef>
              <a:spcAft>
                <a:spcPct val="0"/>
              </a:spcAft>
              <a:buClr>
                <a:schemeClr val="tx1"/>
              </a:buClr>
              <a:buSzPct val="95000"/>
              <a:buNone/>
              <a:defRPr sz="2000" b="1">
                <a:solidFill>
                  <a:srgbClr val="000000"/>
                </a:solidFill>
                <a:latin typeface="+mn-lt"/>
              </a:defRPr>
            </a:lvl2pPr>
            <a:lvl3pPr marL="914400" indent="0" algn="ctr" rtl="0" eaLnBrk="0" fontAlgn="base" hangingPunct="0">
              <a:spcBef>
                <a:spcPct val="20000"/>
              </a:spcBef>
              <a:spcAft>
                <a:spcPct val="0"/>
              </a:spcAft>
              <a:buClr>
                <a:srgbClr val="FF00FF"/>
              </a:buClr>
              <a:buSzPct val="100000"/>
              <a:buNone/>
              <a:defRPr b="1">
                <a:solidFill>
                  <a:srgbClr val="000000"/>
                </a:solidFill>
                <a:latin typeface="+mn-lt"/>
              </a:defRPr>
            </a:lvl3pPr>
            <a:lvl4pPr marL="1371600" indent="0" algn="ctr" rtl="0" eaLnBrk="0" fontAlgn="base" hangingPunct="0">
              <a:spcBef>
                <a:spcPct val="20000"/>
              </a:spcBef>
              <a:spcAft>
                <a:spcPct val="0"/>
              </a:spcAft>
              <a:buClr>
                <a:schemeClr val="tx1"/>
              </a:buClr>
              <a:buSzPct val="100000"/>
              <a:buNone/>
              <a:defRPr sz="1600" b="1">
                <a:solidFill>
                  <a:srgbClr val="000000"/>
                </a:solidFill>
                <a:latin typeface="+mn-lt"/>
              </a:defRPr>
            </a:lvl4pPr>
            <a:lvl5pPr marL="1828800" indent="0" algn="ctr" rtl="0" eaLnBrk="0" fontAlgn="base" hangingPunct="0">
              <a:spcBef>
                <a:spcPct val="20000"/>
              </a:spcBef>
              <a:spcAft>
                <a:spcPct val="0"/>
              </a:spcAft>
              <a:buClr>
                <a:srgbClr val="FF00FF"/>
              </a:buClr>
              <a:buSzPct val="100000"/>
              <a:buNone/>
              <a:defRPr sz="1400" b="1">
                <a:solidFill>
                  <a:srgbClr val="000000"/>
                </a:solidFill>
                <a:latin typeface="+mn-lt"/>
              </a:defRPr>
            </a:lvl5pPr>
            <a:lvl6pPr marL="2286000" indent="0" algn="ctr" rtl="0" eaLnBrk="0" fontAlgn="base" hangingPunct="0">
              <a:spcBef>
                <a:spcPct val="20000"/>
              </a:spcBef>
              <a:spcAft>
                <a:spcPct val="0"/>
              </a:spcAft>
              <a:buClr>
                <a:srgbClr val="FF00FF"/>
              </a:buClr>
              <a:buSzPct val="100000"/>
              <a:buNone/>
              <a:defRPr sz="1400" b="1">
                <a:solidFill>
                  <a:srgbClr val="000000"/>
                </a:solidFill>
                <a:latin typeface="+mn-lt"/>
              </a:defRPr>
            </a:lvl6pPr>
            <a:lvl7pPr marL="2743200" indent="0" algn="ctr" rtl="0" eaLnBrk="0" fontAlgn="base" hangingPunct="0">
              <a:spcBef>
                <a:spcPct val="20000"/>
              </a:spcBef>
              <a:spcAft>
                <a:spcPct val="0"/>
              </a:spcAft>
              <a:buClr>
                <a:srgbClr val="FF00FF"/>
              </a:buClr>
              <a:buSzPct val="100000"/>
              <a:buNone/>
              <a:defRPr sz="1400" b="1">
                <a:solidFill>
                  <a:srgbClr val="000000"/>
                </a:solidFill>
                <a:latin typeface="+mn-lt"/>
              </a:defRPr>
            </a:lvl7pPr>
            <a:lvl8pPr marL="3200400" indent="0" algn="ctr" rtl="0" eaLnBrk="0" fontAlgn="base" hangingPunct="0">
              <a:spcBef>
                <a:spcPct val="20000"/>
              </a:spcBef>
              <a:spcAft>
                <a:spcPct val="0"/>
              </a:spcAft>
              <a:buClr>
                <a:srgbClr val="FF00FF"/>
              </a:buClr>
              <a:buSzPct val="100000"/>
              <a:buNone/>
              <a:defRPr sz="1400" b="1">
                <a:solidFill>
                  <a:srgbClr val="000000"/>
                </a:solidFill>
                <a:latin typeface="+mn-lt"/>
              </a:defRPr>
            </a:lvl8pPr>
            <a:lvl9pPr marL="3657600" indent="0" algn="ctr" rtl="0" eaLnBrk="0" fontAlgn="base" hangingPunct="0">
              <a:spcBef>
                <a:spcPct val="20000"/>
              </a:spcBef>
              <a:spcAft>
                <a:spcPct val="0"/>
              </a:spcAft>
              <a:buClr>
                <a:srgbClr val="FF00FF"/>
              </a:buClr>
              <a:buSzPct val="100000"/>
              <a:buNone/>
              <a:defRPr sz="1400" b="1">
                <a:solidFill>
                  <a:srgbClr val="000000"/>
                </a:solidFill>
                <a:latin typeface="+mn-lt"/>
              </a:defRPr>
            </a:lvl9pPr>
          </a:lstStyle>
          <a:p>
            <a:pPr>
              <a:spcBef>
                <a:spcPts val="0"/>
              </a:spcBef>
              <a:spcAft>
                <a:spcPts val="300"/>
              </a:spcAft>
            </a:pPr>
            <a:r>
              <a:rPr lang="en-US" sz="1800" b="0" dirty="0"/>
              <a:t>IX Partial Differential Equations, Optimal Design and </a:t>
            </a:r>
            <a:r>
              <a:rPr lang="en-US" sz="1800" b="0" dirty="0" err="1"/>
              <a:t>Numerics</a:t>
            </a:r>
            <a:endParaRPr lang="en-US" sz="1800" b="0" dirty="0"/>
          </a:p>
          <a:p>
            <a:pPr>
              <a:spcBef>
                <a:spcPts val="0"/>
              </a:spcBef>
              <a:spcAft>
                <a:spcPts val="300"/>
              </a:spcAft>
            </a:pPr>
            <a:r>
              <a:rPr lang="pt-BR" sz="1800" b="0" dirty="0"/>
              <a:t>Centro de Ciencias de Benasque Pedro Pascual</a:t>
            </a:r>
          </a:p>
          <a:p>
            <a:pPr>
              <a:spcBef>
                <a:spcPts val="0"/>
              </a:spcBef>
              <a:spcAft>
                <a:spcPts val="600"/>
              </a:spcAft>
            </a:pPr>
            <a:r>
              <a:rPr lang="en-US" sz="1800" b="0" dirty="0" err="1"/>
              <a:t>Benasque</a:t>
            </a:r>
            <a:r>
              <a:rPr lang="en-US" sz="1800" b="0" dirty="0"/>
              <a:t>, Spain</a:t>
            </a:r>
          </a:p>
          <a:p>
            <a:pPr>
              <a:spcBef>
                <a:spcPts val="0"/>
              </a:spcBef>
              <a:spcAft>
                <a:spcPts val="300"/>
              </a:spcAft>
            </a:pPr>
            <a:r>
              <a:rPr lang="en-US" sz="1800" b="0" dirty="0"/>
              <a:t>August 25, 2022</a:t>
            </a:r>
          </a:p>
        </p:txBody>
      </p:sp>
      <p:pic>
        <p:nvPicPr>
          <p:cNvPr id="3" name="Picture 2">
            <a:extLst>
              <a:ext uri="{FF2B5EF4-FFF2-40B4-BE49-F238E27FC236}">
                <a16:creationId xmlns:a16="http://schemas.microsoft.com/office/drawing/2014/main" id="{B40AEE33-C5AF-46BC-8E75-95DD4D598CD4}"/>
              </a:ext>
            </a:extLst>
          </p:cNvPr>
          <p:cNvPicPr>
            <a:picLocks noChangeAspect="1"/>
          </p:cNvPicPr>
          <p:nvPr/>
        </p:nvPicPr>
        <p:blipFill>
          <a:blip r:embed="rId3"/>
          <a:stretch>
            <a:fillRect/>
          </a:stretch>
        </p:blipFill>
        <p:spPr>
          <a:xfrm>
            <a:off x="7355888" y="6077471"/>
            <a:ext cx="1572995" cy="630975"/>
          </a:xfrm>
          <a:prstGeom prst="rect">
            <a:avLst/>
          </a:prstGeom>
        </p:spPr>
      </p:pic>
      <p:pic>
        <p:nvPicPr>
          <p:cNvPr id="4" name="Picture 3">
            <a:extLst>
              <a:ext uri="{FF2B5EF4-FFF2-40B4-BE49-F238E27FC236}">
                <a16:creationId xmlns:a16="http://schemas.microsoft.com/office/drawing/2014/main" id="{C643BAE8-0432-476B-A5A4-E33A2F2DBC72}"/>
              </a:ext>
            </a:extLst>
          </p:cNvPr>
          <p:cNvPicPr>
            <a:picLocks noChangeAspect="1"/>
          </p:cNvPicPr>
          <p:nvPr/>
        </p:nvPicPr>
        <p:blipFill>
          <a:blip r:embed="rId4"/>
          <a:stretch>
            <a:fillRect/>
          </a:stretch>
        </p:blipFill>
        <p:spPr>
          <a:xfrm>
            <a:off x="146899" y="6069370"/>
            <a:ext cx="2104977" cy="630544"/>
          </a:xfrm>
          <a:prstGeom prst="rect">
            <a:avLst/>
          </a:prstGeom>
        </p:spPr>
      </p:pic>
      <p:grpSp>
        <p:nvGrpSpPr>
          <p:cNvPr id="6" name="Group 5">
            <a:extLst>
              <a:ext uri="{FF2B5EF4-FFF2-40B4-BE49-F238E27FC236}">
                <a16:creationId xmlns:a16="http://schemas.microsoft.com/office/drawing/2014/main" id="{FF711C9B-73A7-4C31-B61A-31E165D1411C}"/>
              </a:ext>
            </a:extLst>
          </p:cNvPr>
          <p:cNvGrpSpPr/>
          <p:nvPr/>
        </p:nvGrpSpPr>
        <p:grpSpPr>
          <a:xfrm>
            <a:off x="291815" y="3482829"/>
            <a:ext cx="6274931" cy="1226942"/>
            <a:chOff x="291815" y="3428399"/>
            <a:chExt cx="6274931" cy="1226942"/>
          </a:xfrm>
        </p:grpSpPr>
        <p:pic>
          <p:nvPicPr>
            <p:cNvPr id="59" name="Picture 58">
              <a:extLst>
                <a:ext uri="{FF2B5EF4-FFF2-40B4-BE49-F238E27FC236}">
                  <a16:creationId xmlns:a16="http://schemas.microsoft.com/office/drawing/2014/main" id="{38FE9036-477E-4B15-B0B5-CD1E1BDAB38E}"/>
                </a:ext>
              </a:extLst>
            </p:cNvPr>
            <p:cNvPicPr>
              <a:picLocks noChangeAspect="1"/>
            </p:cNvPicPr>
            <p:nvPr/>
          </p:nvPicPr>
          <p:blipFill>
            <a:blip r:embed="rId5"/>
            <a:stretch>
              <a:fillRect/>
            </a:stretch>
          </p:blipFill>
          <p:spPr>
            <a:xfrm>
              <a:off x="291815" y="3434280"/>
              <a:ext cx="1974321" cy="1195995"/>
            </a:xfrm>
            <a:prstGeom prst="rect">
              <a:avLst/>
            </a:prstGeom>
          </p:spPr>
        </p:pic>
        <p:pic>
          <p:nvPicPr>
            <p:cNvPr id="5" name="Picture 4">
              <a:extLst>
                <a:ext uri="{FF2B5EF4-FFF2-40B4-BE49-F238E27FC236}">
                  <a16:creationId xmlns:a16="http://schemas.microsoft.com/office/drawing/2014/main" id="{AC49FD55-5EBB-47D6-B9FE-2859000FEB5E}"/>
                </a:ext>
              </a:extLst>
            </p:cNvPr>
            <p:cNvPicPr>
              <a:picLocks noChangeAspect="1"/>
            </p:cNvPicPr>
            <p:nvPr/>
          </p:nvPicPr>
          <p:blipFill>
            <a:blip r:embed="rId6"/>
            <a:stretch>
              <a:fillRect/>
            </a:stretch>
          </p:blipFill>
          <p:spPr>
            <a:xfrm>
              <a:off x="2421305" y="3428399"/>
              <a:ext cx="1994746" cy="1195995"/>
            </a:xfrm>
            <a:prstGeom prst="rect">
              <a:avLst/>
            </a:prstGeom>
          </p:spPr>
        </p:pic>
        <p:pic>
          <p:nvPicPr>
            <p:cNvPr id="60" name="Picture 59">
              <a:extLst>
                <a:ext uri="{FF2B5EF4-FFF2-40B4-BE49-F238E27FC236}">
                  <a16:creationId xmlns:a16="http://schemas.microsoft.com/office/drawing/2014/main" id="{1521D1BD-947F-4270-9D47-6D6A31F784DD}"/>
                </a:ext>
              </a:extLst>
            </p:cNvPr>
            <p:cNvPicPr>
              <a:picLocks noChangeAspect="1"/>
            </p:cNvPicPr>
            <p:nvPr/>
          </p:nvPicPr>
          <p:blipFill>
            <a:blip r:embed="rId7"/>
            <a:stretch>
              <a:fillRect/>
            </a:stretch>
          </p:blipFill>
          <p:spPr>
            <a:xfrm>
              <a:off x="4572000" y="3428914"/>
              <a:ext cx="1994746" cy="1226427"/>
            </a:xfrm>
            <a:prstGeom prst="rect">
              <a:avLst/>
            </a:prstGeom>
          </p:spPr>
        </p:pic>
      </p:grpSp>
      <p:sp>
        <p:nvSpPr>
          <p:cNvPr id="62" name="TextBox 61">
            <a:extLst>
              <a:ext uri="{FF2B5EF4-FFF2-40B4-BE49-F238E27FC236}">
                <a16:creationId xmlns:a16="http://schemas.microsoft.com/office/drawing/2014/main" id="{D8016E0D-AD96-42BB-AAD8-84672995A69D}"/>
              </a:ext>
            </a:extLst>
          </p:cNvPr>
          <p:cNvSpPr txBox="1"/>
          <p:nvPr/>
        </p:nvSpPr>
        <p:spPr>
          <a:xfrm>
            <a:off x="762006" y="4706724"/>
            <a:ext cx="5823856" cy="400110"/>
          </a:xfrm>
          <a:prstGeom prst="rect">
            <a:avLst/>
          </a:prstGeom>
          <a:noFill/>
        </p:spPr>
        <p:txBody>
          <a:bodyPr wrap="square" rtlCol="0">
            <a:spAutoFit/>
          </a:bodyPr>
          <a:lstStyle/>
          <a:p>
            <a:pPr algn="l"/>
            <a:r>
              <a:rPr lang="en-US" b="0" dirty="0">
                <a:latin typeface="+mn-lt"/>
              </a:rPr>
              <a:t>Planes                    Trains                 Automobiles</a:t>
            </a:r>
          </a:p>
        </p:txBody>
      </p:sp>
      <p:grpSp>
        <p:nvGrpSpPr>
          <p:cNvPr id="9" name="Group 8">
            <a:extLst>
              <a:ext uri="{FF2B5EF4-FFF2-40B4-BE49-F238E27FC236}">
                <a16:creationId xmlns:a16="http://schemas.microsoft.com/office/drawing/2014/main" id="{5C612867-F6B4-47FD-9363-0FFF101ECC5F}"/>
              </a:ext>
            </a:extLst>
          </p:cNvPr>
          <p:cNvGrpSpPr/>
          <p:nvPr/>
        </p:nvGrpSpPr>
        <p:grpSpPr>
          <a:xfrm>
            <a:off x="6737155" y="3494728"/>
            <a:ext cx="1984009" cy="1637172"/>
            <a:chOff x="6737155" y="3440298"/>
            <a:chExt cx="1984009" cy="1637172"/>
          </a:xfrm>
        </p:grpSpPr>
        <p:pic>
          <p:nvPicPr>
            <p:cNvPr id="61" name="Picture 60">
              <a:extLst>
                <a:ext uri="{FF2B5EF4-FFF2-40B4-BE49-F238E27FC236}">
                  <a16:creationId xmlns:a16="http://schemas.microsoft.com/office/drawing/2014/main" id="{5B475021-F579-42E9-8637-FE0BC5C50B9F}"/>
                </a:ext>
              </a:extLst>
            </p:cNvPr>
            <p:cNvPicPr>
              <a:picLocks noChangeAspect="1"/>
            </p:cNvPicPr>
            <p:nvPr/>
          </p:nvPicPr>
          <p:blipFill>
            <a:blip r:embed="rId8"/>
            <a:stretch>
              <a:fillRect/>
            </a:stretch>
          </p:blipFill>
          <p:spPr>
            <a:xfrm>
              <a:off x="6737155" y="3440298"/>
              <a:ext cx="1984009" cy="1215043"/>
            </a:xfrm>
            <a:prstGeom prst="rect">
              <a:avLst/>
            </a:prstGeom>
          </p:spPr>
        </p:pic>
        <p:sp>
          <p:nvSpPr>
            <p:cNvPr id="63" name="TextBox 62">
              <a:extLst>
                <a:ext uri="{FF2B5EF4-FFF2-40B4-BE49-F238E27FC236}">
                  <a16:creationId xmlns:a16="http://schemas.microsoft.com/office/drawing/2014/main" id="{1DA68FC1-20BC-44B0-A8A3-5F672F32EC69}"/>
                </a:ext>
              </a:extLst>
            </p:cNvPr>
            <p:cNvSpPr txBox="1"/>
            <p:nvPr/>
          </p:nvSpPr>
          <p:spPr>
            <a:xfrm>
              <a:off x="6919766" y="4677360"/>
              <a:ext cx="1564882" cy="400110"/>
            </a:xfrm>
            <a:prstGeom prst="rect">
              <a:avLst/>
            </a:prstGeom>
            <a:noFill/>
          </p:spPr>
          <p:txBody>
            <a:bodyPr wrap="square" rtlCol="0">
              <a:spAutoFit/>
            </a:bodyPr>
            <a:lstStyle/>
            <a:p>
              <a:pPr algn="l"/>
              <a:r>
                <a:rPr lang="en-US" b="0" dirty="0">
                  <a:latin typeface="+mn-lt"/>
                </a:rPr>
                <a:t>&amp;  Buildings</a:t>
              </a:r>
            </a:p>
          </p:txBody>
        </p:sp>
      </p:grpSp>
    </p:spTree>
    <p:extLst>
      <p:ext uri="{BB962C8B-B14F-4D97-AF65-F5344CB8AC3E}">
        <p14:creationId xmlns:p14="http://schemas.microsoft.com/office/powerpoint/2010/main" val="124177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Concept of a Digital Twin a “New Idea”?</a:t>
            </a:r>
          </a:p>
        </p:txBody>
      </p:sp>
      <p:sp>
        <p:nvSpPr>
          <p:cNvPr id="14" name="TextBox 13"/>
          <p:cNvSpPr txBox="1"/>
          <p:nvPr/>
        </p:nvSpPr>
        <p:spPr>
          <a:xfrm>
            <a:off x="916353" y="2657446"/>
            <a:ext cx="7888851" cy="961802"/>
          </a:xfrm>
          <a:prstGeom prst="rect">
            <a:avLst/>
          </a:prstGeom>
          <a:noFill/>
        </p:spPr>
        <p:txBody>
          <a:bodyPr wrap="square" rtlCol="0">
            <a:spAutoFit/>
          </a:bodyPr>
          <a:lstStyle/>
          <a:p>
            <a:pPr algn="l">
              <a:spcAft>
                <a:spcPts val="300"/>
              </a:spcAft>
            </a:pPr>
            <a:r>
              <a:rPr lang="en-US" sz="1800" b="0" dirty="0">
                <a:latin typeface="+mn-lt"/>
              </a:rPr>
              <a:t>… </a:t>
            </a:r>
            <a:r>
              <a:rPr lang="en-US" sz="1800" dirty="0">
                <a:latin typeface="+mn-lt"/>
              </a:rPr>
              <a:t>and </a:t>
            </a:r>
            <a:r>
              <a:rPr lang="en-US" sz="1800" u="sng" dirty="0">
                <a:solidFill>
                  <a:srgbClr val="FF0000"/>
                </a:solidFill>
                <a:latin typeface="+mn-lt"/>
              </a:rPr>
              <a:t>even more requirements</a:t>
            </a:r>
            <a:r>
              <a:rPr lang="en-US" sz="1800" dirty="0">
                <a:solidFill>
                  <a:srgbClr val="FF0000"/>
                </a:solidFill>
                <a:latin typeface="+mn-lt"/>
              </a:rPr>
              <a:t>:</a:t>
            </a:r>
          </a:p>
          <a:p>
            <a:pPr algn="l">
              <a:spcAft>
                <a:spcPts val="300"/>
              </a:spcAft>
            </a:pPr>
            <a:r>
              <a:rPr lang="en-US" sz="1800" b="0" dirty="0">
                <a:latin typeface="+mn-lt"/>
              </a:rPr>
              <a:t>  • It is a (math / computational) model of a physical system that is suitable</a:t>
            </a:r>
            <a:br>
              <a:rPr lang="en-US" sz="1800" b="0" dirty="0">
                <a:latin typeface="+mn-lt"/>
              </a:rPr>
            </a:br>
            <a:r>
              <a:rPr lang="en-US" sz="1800" b="0" dirty="0">
                <a:latin typeface="+mn-lt"/>
              </a:rPr>
              <a:t>    for simulation &amp; control &amp; optimization &amp; engineering design. </a:t>
            </a:r>
            <a:endParaRPr lang="en-US" sz="1600" b="0" dirty="0">
              <a:latin typeface="+mn-lt"/>
            </a:endParaRPr>
          </a:p>
        </p:txBody>
      </p:sp>
      <p:sp>
        <p:nvSpPr>
          <p:cNvPr id="7" name="Footer Placeholder 6">
            <a:extLst>
              <a:ext uri="{FF2B5EF4-FFF2-40B4-BE49-F238E27FC236}">
                <a16:creationId xmlns:a16="http://schemas.microsoft.com/office/drawing/2014/main" id="{1CE234D7-849B-469D-92DC-F713220E6BD0}"/>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8" name="Slide Number Placeholder 7">
            <a:extLst>
              <a:ext uri="{FF2B5EF4-FFF2-40B4-BE49-F238E27FC236}">
                <a16:creationId xmlns:a16="http://schemas.microsoft.com/office/drawing/2014/main" id="{894D2265-474E-45C3-BB04-70B00D7CDA36}"/>
              </a:ext>
            </a:extLst>
          </p:cNvPr>
          <p:cNvSpPr>
            <a:spLocks noGrp="1"/>
          </p:cNvSpPr>
          <p:nvPr>
            <p:ph type="sldNum" sz="quarter" idx="4"/>
          </p:nvPr>
        </p:nvSpPr>
        <p:spPr/>
        <p:txBody>
          <a:bodyPr/>
          <a:lstStyle/>
          <a:p>
            <a:pPr>
              <a:defRPr/>
            </a:pPr>
            <a:fld id="{06C7E314-0768-4B1D-9D2A-091EE09F9984}" type="slidenum">
              <a:rPr lang="en-US" smtClean="0"/>
              <a:pPr>
                <a:defRPr/>
              </a:pPr>
              <a:t>10</a:t>
            </a:fld>
            <a:endParaRPr lang="en-US" dirty="0"/>
          </a:p>
        </p:txBody>
      </p:sp>
      <p:sp>
        <p:nvSpPr>
          <p:cNvPr id="11" name="TextBox 10">
            <a:extLst>
              <a:ext uri="{FF2B5EF4-FFF2-40B4-BE49-F238E27FC236}">
                <a16:creationId xmlns:a16="http://schemas.microsoft.com/office/drawing/2014/main" id="{B0E0EA1A-E248-4AB3-8082-B7DA415E9E0A}"/>
              </a:ext>
            </a:extLst>
          </p:cNvPr>
          <p:cNvSpPr txBox="1"/>
          <p:nvPr/>
        </p:nvSpPr>
        <p:spPr>
          <a:xfrm>
            <a:off x="921774" y="686326"/>
            <a:ext cx="8074742" cy="1915909"/>
          </a:xfrm>
          <a:prstGeom prst="rect">
            <a:avLst/>
          </a:prstGeom>
          <a:noFill/>
        </p:spPr>
        <p:txBody>
          <a:bodyPr wrap="square" rtlCol="0">
            <a:spAutoFit/>
          </a:bodyPr>
          <a:lstStyle/>
          <a:p>
            <a:pPr algn="l">
              <a:spcAft>
                <a:spcPts val="300"/>
              </a:spcAft>
            </a:pPr>
            <a:r>
              <a:rPr lang="en-US" sz="1800" dirty="0">
                <a:latin typeface="+mn-lt"/>
              </a:rPr>
              <a:t>Thus, a digital twin is a model with </a:t>
            </a:r>
            <a:r>
              <a:rPr lang="en-US" sz="1800" u="sng" dirty="0">
                <a:solidFill>
                  <a:srgbClr val="FF0000"/>
                </a:solidFill>
                <a:latin typeface="+mn-lt"/>
              </a:rPr>
              <a:t>additional requirements</a:t>
            </a:r>
            <a:r>
              <a:rPr lang="en-US" sz="1800" b="0" dirty="0">
                <a:latin typeface="+mn-lt"/>
              </a:rPr>
              <a:t>:</a:t>
            </a:r>
          </a:p>
          <a:p>
            <a:pPr algn="l">
              <a:spcAft>
                <a:spcPts val="300"/>
              </a:spcAft>
            </a:pPr>
            <a:r>
              <a:rPr lang="en-US" sz="1800" b="0" dirty="0">
                <a:latin typeface="+mn-lt"/>
              </a:rPr>
              <a:t>  • It is a model of a physical object (usually a “computational model”),</a:t>
            </a:r>
          </a:p>
          <a:p>
            <a:pPr algn="l">
              <a:spcAft>
                <a:spcPts val="300"/>
              </a:spcAft>
            </a:pPr>
            <a:r>
              <a:rPr lang="en-US" sz="1800" b="0" dirty="0">
                <a:latin typeface="+mn-lt"/>
              </a:rPr>
              <a:t>  • There is an evolving set of  (available) data relating to the object </a:t>
            </a:r>
          </a:p>
          <a:p>
            <a:pPr algn="l">
              <a:spcAft>
                <a:spcPts val="600"/>
              </a:spcAft>
            </a:pPr>
            <a:r>
              <a:rPr lang="en-US" sz="1800" b="0" dirty="0">
                <a:latin typeface="+mn-lt"/>
              </a:rPr>
              <a:t>  </a:t>
            </a:r>
            <a:r>
              <a:rPr lang="en-US" sz="1600" b="0" dirty="0">
                <a:latin typeface="+mn-lt"/>
              </a:rPr>
              <a:t>• </a:t>
            </a:r>
            <a:r>
              <a:rPr lang="en-US" sz="1800" b="0" dirty="0">
                <a:latin typeface="+mn-lt"/>
              </a:rPr>
              <a:t>One must have a means of dynamically updating / adapting the model in</a:t>
            </a:r>
            <a:br>
              <a:rPr lang="en-US" sz="1800" b="0" dirty="0">
                <a:latin typeface="+mn-lt"/>
              </a:rPr>
            </a:br>
            <a:r>
              <a:rPr lang="en-US" sz="1800" b="0" dirty="0">
                <a:latin typeface="+mn-lt"/>
              </a:rPr>
              <a:t>    accordance with the data.</a:t>
            </a:r>
          </a:p>
          <a:p>
            <a:pPr algn="l">
              <a:spcAft>
                <a:spcPts val="300"/>
              </a:spcAft>
            </a:pPr>
            <a:r>
              <a:rPr lang="en-US" sz="1600" b="0" dirty="0">
                <a:latin typeface="+mn-lt"/>
              </a:rPr>
              <a:t>    (Three decades ago, this process would be called real-time system identification.)</a:t>
            </a:r>
          </a:p>
        </p:txBody>
      </p:sp>
      <p:sp>
        <p:nvSpPr>
          <p:cNvPr id="12" name="TextBox 11">
            <a:extLst>
              <a:ext uri="{FF2B5EF4-FFF2-40B4-BE49-F238E27FC236}">
                <a16:creationId xmlns:a16="http://schemas.microsoft.com/office/drawing/2014/main" id="{6AEF05FD-04D0-43A4-9C83-3ACA97936050}"/>
              </a:ext>
            </a:extLst>
          </p:cNvPr>
          <p:cNvSpPr txBox="1"/>
          <p:nvPr/>
        </p:nvSpPr>
        <p:spPr>
          <a:xfrm>
            <a:off x="921774" y="3610917"/>
            <a:ext cx="8074742" cy="1792798"/>
          </a:xfrm>
          <a:prstGeom prst="rect">
            <a:avLst/>
          </a:prstGeom>
          <a:noFill/>
        </p:spPr>
        <p:txBody>
          <a:bodyPr wrap="square" rtlCol="0">
            <a:spAutoFit/>
          </a:bodyPr>
          <a:lstStyle/>
          <a:p>
            <a:pPr algn="l">
              <a:spcAft>
                <a:spcPts val="0"/>
              </a:spcAft>
            </a:pPr>
            <a:r>
              <a:rPr lang="en-US" sz="1800" dirty="0">
                <a:latin typeface="+mn-lt"/>
              </a:rPr>
              <a:t>… and with limitations:</a:t>
            </a:r>
          </a:p>
          <a:p>
            <a:pPr algn="l">
              <a:spcAft>
                <a:spcPts val="300"/>
              </a:spcAft>
            </a:pPr>
            <a:r>
              <a:rPr lang="en-US" sz="1800" b="0" dirty="0">
                <a:latin typeface="+mn-lt"/>
              </a:rPr>
              <a:t>  • Since there must be a physical object that the digital twin represents, a</a:t>
            </a:r>
            <a:br>
              <a:rPr lang="en-US" sz="1800" b="0" dirty="0">
                <a:latin typeface="+mn-lt"/>
              </a:rPr>
            </a:br>
            <a:r>
              <a:rPr lang="en-US" sz="1800" b="0" dirty="0">
                <a:latin typeface="+mn-lt"/>
              </a:rPr>
              <a:t>    digital twin is only useful in the prototyping stage of an engineering design</a:t>
            </a:r>
            <a:br>
              <a:rPr lang="en-US" sz="1800" b="0" dirty="0">
                <a:latin typeface="+mn-lt"/>
              </a:rPr>
            </a:br>
            <a:r>
              <a:rPr lang="en-US" sz="1800" b="0" dirty="0">
                <a:latin typeface="+mn-lt"/>
              </a:rPr>
              <a:t>    process.</a:t>
            </a:r>
          </a:p>
          <a:p>
            <a:pPr algn="l">
              <a:spcAft>
                <a:spcPts val="600"/>
              </a:spcAft>
            </a:pPr>
            <a:r>
              <a:rPr lang="en-US" sz="1800" b="0" dirty="0"/>
              <a:t>  </a:t>
            </a:r>
            <a:r>
              <a:rPr lang="en-US" sz="1800" b="0" dirty="0">
                <a:latin typeface="+mn-lt"/>
              </a:rPr>
              <a:t>• There is no science / methodology for constructing digital twins (models)</a:t>
            </a:r>
            <a:br>
              <a:rPr lang="en-US" sz="1800" b="0" dirty="0">
                <a:latin typeface="+mn-lt"/>
              </a:rPr>
            </a:br>
            <a:r>
              <a:rPr lang="en-US" sz="1800" b="0" dirty="0">
                <a:latin typeface="+mn-lt"/>
              </a:rPr>
              <a:t>    that are guaranteed to meet these requirements.</a:t>
            </a:r>
            <a:endParaRPr lang="en-US" sz="1600" b="0" dirty="0">
              <a:latin typeface="+mn-lt"/>
            </a:endParaRPr>
          </a:p>
        </p:txBody>
      </p:sp>
      <p:sp>
        <p:nvSpPr>
          <p:cNvPr id="15" name="TextBox 14">
            <a:extLst>
              <a:ext uri="{FF2B5EF4-FFF2-40B4-BE49-F238E27FC236}">
                <a16:creationId xmlns:a16="http://schemas.microsoft.com/office/drawing/2014/main" id="{9E637727-A0B5-450E-B1F6-B2DAE15BBEA4}"/>
              </a:ext>
            </a:extLst>
          </p:cNvPr>
          <p:cNvSpPr txBox="1"/>
          <p:nvPr/>
        </p:nvSpPr>
        <p:spPr>
          <a:xfrm>
            <a:off x="929053" y="5472848"/>
            <a:ext cx="7788377" cy="923330"/>
          </a:xfrm>
          <a:prstGeom prst="rect">
            <a:avLst/>
          </a:prstGeom>
          <a:noFill/>
        </p:spPr>
        <p:txBody>
          <a:bodyPr wrap="square" rtlCol="0">
            <a:spAutoFit/>
          </a:bodyPr>
          <a:lstStyle/>
          <a:p>
            <a:pPr algn="l"/>
            <a:r>
              <a:rPr lang="en-US" sz="1800" b="0" dirty="0">
                <a:latin typeface="+mn-lt"/>
              </a:rPr>
              <a:t>Developing a computational model (digital twin) that is suitable for multiple use (i.e., for simulation &amp; control &amp; optimization &amp; engineering design &amp; …)  is a very challenging (maybe impossible to solve) problem. </a:t>
            </a:r>
            <a:endParaRPr lang="en-US" sz="800" b="0" dirty="0">
              <a:latin typeface="+mn-lt"/>
            </a:endParaRPr>
          </a:p>
        </p:txBody>
      </p:sp>
    </p:spTree>
    <p:extLst>
      <p:ext uri="{BB962C8B-B14F-4D97-AF65-F5344CB8AC3E}">
        <p14:creationId xmlns:p14="http://schemas.microsoft.com/office/powerpoint/2010/main" val="206996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Concept of a Digital Twin a “New Idea”?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579" y="3115193"/>
            <a:ext cx="1686455" cy="2496449"/>
          </a:xfrm>
          <a:prstGeom prst="rect">
            <a:avLst/>
          </a:prstGeom>
        </p:spPr>
      </p:pic>
      <p:pic>
        <p:nvPicPr>
          <p:cNvPr id="7" name="Picture 6"/>
          <p:cNvPicPr>
            <a:picLocks noChangeAspect="1"/>
          </p:cNvPicPr>
          <p:nvPr/>
        </p:nvPicPr>
        <p:blipFill>
          <a:blip r:embed="rId3"/>
          <a:stretch>
            <a:fillRect/>
          </a:stretch>
        </p:blipFill>
        <p:spPr>
          <a:xfrm>
            <a:off x="2793800" y="3113403"/>
            <a:ext cx="1717315" cy="2498240"/>
          </a:xfrm>
          <a:prstGeom prst="rect">
            <a:avLst/>
          </a:prstGeom>
        </p:spPr>
      </p:pic>
      <p:sp>
        <p:nvSpPr>
          <p:cNvPr id="8" name="TextBox 7">
            <a:extLst>
              <a:ext uri="{FF2B5EF4-FFF2-40B4-BE49-F238E27FC236}">
                <a16:creationId xmlns:a16="http://schemas.microsoft.com/office/drawing/2014/main" id="{A9CC9A3D-0680-4CCC-BD0C-F21C142EAF3D}"/>
              </a:ext>
            </a:extLst>
          </p:cNvPr>
          <p:cNvSpPr txBox="1"/>
          <p:nvPr/>
        </p:nvSpPr>
        <p:spPr>
          <a:xfrm>
            <a:off x="621645" y="694560"/>
            <a:ext cx="8090554" cy="400110"/>
          </a:xfrm>
          <a:prstGeom prst="rect">
            <a:avLst/>
          </a:prstGeom>
          <a:noFill/>
        </p:spPr>
        <p:txBody>
          <a:bodyPr wrap="square" rtlCol="0">
            <a:spAutoFit/>
          </a:bodyPr>
          <a:lstStyle/>
          <a:p>
            <a:pPr marL="342900" indent="-342900" algn="l">
              <a:buBlip>
                <a:blip r:embed="rId4"/>
              </a:buBlip>
            </a:pPr>
            <a:r>
              <a:rPr lang="en-US" b="0" dirty="0">
                <a:latin typeface="+mn-lt"/>
              </a:rPr>
              <a:t>We have no general methodology and no theory on how to do this.</a:t>
            </a:r>
          </a:p>
        </p:txBody>
      </p:sp>
      <p:sp>
        <p:nvSpPr>
          <p:cNvPr id="9" name="TextBox 8"/>
          <p:cNvSpPr txBox="1"/>
          <p:nvPr/>
        </p:nvSpPr>
        <p:spPr>
          <a:xfrm>
            <a:off x="925150" y="1058335"/>
            <a:ext cx="7789608" cy="646331"/>
          </a:xfrm>
          <a:prstGeom prst="rect">
            <a:avLst/>
          </a:prstGeom>
          <a:noFill/>
        </p:spPr>
        <p:txBody>
          <a:bodyPr wrap="square" rtlCol="0">
            <a:spAutoFit/>
          </a:bodyPr>
          <a:lstStyle/>
          <a:p>
            <a:pPr algn="l"/>
            <a:r>
              <a:rPr lang="en-US" sz="1800" b="0" dirty="0">
                <a:latin typeface="+mn-lt"/>
              </a:rPr>
              <a:t>Recent work suggest one approach is to develop “digital twin models” specifically for a particular use (e.g., control or optimization or design, …)</a:t>
            </a:r>
            <a:endParaRPr lang="en-US" sz="800" b="0" dirty="0">
              <a:latin typeface="+mn-lt"/>
            </a:endParaRPr>
          </a:p>
        </p:txBody>
      </p:sp>
      <p:sp>
        <p:nvSpPr>
          <p:cNvPr id="11" name="TextBox 10">
            <a:extLst>
              <a:ext uri="{FF2B5EF4-FFF2-40B4-BE49-F238E27FC236}">
                <a16:creationId xmlns:a16="http://schemas.microsoft.com/office/drawing/2014/main" id="{A9CC9A3D-0680-4CCC-BD0C-F21C142EAF3D}"/>
              </a:ext>
            </a:extLst>
          </p:cNvPr>
          <p:cNvSpPr txBox="1"/>
          <p:nvPr/>
        </p:nvSpPr>
        <p:spPr>
          <a:xfrm>
            <a:off x="626563" y="2665111"/>
            <a:ext cx="7741052" cy="400110"/>
          </a:xfrm>
          <a:prstGeom prst="rect">
            <a:avLst/>
          </a:prstGeom>
          <a:noFill/>
        </p:spPr>
        <p:txBody>
          <a:bodyPr wrap="square" rtlCol="0">
            <a:spAutoFit/>
          </a:bodyPr>
          <a:lstStyle/>
          <a:p>
            <a:pPr marL="342900" indent="-342900" algn="l">
              <a:buBlip>
                <a:blip r:embed="rId4"/>
              </a:buBlip>
            </a:pPr>
            <a:r>
              <a:rPr lang="en-US" b="0" dirty="0">
                <a:latin typeface="+mn-lt"/>
              </a:rPr>
              <a:t>The following twin pairs are 99.9% “identical” (genetic makeup)</a:t>
            </a:r>
          </a:p>
        </p:txBody>
      </p:sp>
      <p:sp>
        <p:nvSpPr>
          <p:cNvPr id="12" name="TextBox 11"/>
          <p:cNvSpPr txBox="1"/>
          <p:nvPr/>
        </p:nvSpPr>
        <p:spPr>
          <a:xfrm>
            <a:off x="934350" y="1747952"/>
            <a:ext cx="7789608" cy="830997"/>
          </a:xfrm>
          <a:prstGeom prst="rect">
            <a:avLst/>
          </a:prstGeom>
          <a:noFill/>
        </p:spPr>
        <p:txBody>
          <a:bodyPr wrap="square" rtlCol="0">
            <a:spAutoFit/>
          </a:bodyPr>
          <a:lstStyle/>
          <a:p>
            <a:pPr algn="l"/>
            <a:r>
              <a:rPr lang="en-US" sz="1600" b="0" dirty="0">
                <a:cs typeface="Times New Roman" panose="02020603050405020304" pitchFamily="18" charset="0"/>
              </a:rPr>
              <a:t>[3] </a:t>
            </a:r>
            <a:r>
              <a:rPr lang="en-US" sz="1600" b="0" dirty="0" err="1">
                <a:cs typeface="Times New Roman" panose="02020603050405020304" pitchFamily="18" charset="0"/>
              </a:rPr>
              <a:t>Qingfei</a:t>
            </a:r>
            <a:r>
              <a:rPr lang="en-US" sz="1600" b="0" dirty="0">
                <a:cs typeface="Times New Roman" panose="02020603050405020304" pitchFamily="18" charset="0"/>
              </a:rPr>
              <a:t> Min, </a:t>
            </a:r>
            <a:r>
              <a:rPr lang="en-US" sz="1600" b="0" dirty="0" err="1">
                <a:cs typeface="Times New Roman" panose="02020603050405020304" pitchFamily="18" charset="0"/>
              </a:rPr>
              <a:t>Yangguang</a:t>
            </a:r>
            <a:r>
              <a:rPr lang="en-US" sz="1600" b="0" dirty="0">
                <a:cs typeface="Times New Roman" panose="02020603050405020304" pitchFamily="18" charset="0"/>
              </a:rPr>
              <a:t> Lu, </a:t>
            </a:r>
            <a:r>
              <a:rPr lang="en-US" sz="1600" b="0" dirty="0" err="1">
                <a:cs typeface="Times New Roman" panose="02020603050405020304" pitchFamily="18" charset="0"/>
              </a:rPr>
              <a:t>Zhiyong</a:t>
            </a:r>
            <a:r>
              <a:rPr lang="en-US" sz="1600" b="0" dirty="0">
                <a:cs typeface="Times New Roman" panose="02020603050405020304" pitchFamily="18" charset="0"/>
              </a:rPr>
              <a:t> Liu, Chao Su, and Bo Wang. </a:t>
            </a:r>
            <a:r>
              <a:rPr lang="en-US" sz="1600" b="0" i="1" dirty="0">
                <a:cs typeface="Times New Roman" panose="02020603050405020304" pitchFamily="18" charset="0"/>
              </a:rPr>
              <a:t>Machine learning based digital twin frame-work for production optimization in petrochemical industry</a:t>
            </a:r>
            <a:r>
              <a:rPr lang="en-US" sz="1600" b="0" dirty="0">
                <a:cs typeface="Times New Roman" panose="02020603050405020304" pitchFamily="18" charset="0"/>
              </a:rPr>
              <a:t>. International Journal of Information Management, 49:502–519, 2019.</a:t>
            </a:r>
          </a:p>
        </p:txBody>
      </p:sp>
      <p:sp>
        <p:nvSpPr>
          <p:cNvPr id="13" name="TextBox 12"/>
          <p:cNvSpPr txBox="1"/>
          <p:nvPr/>
        </p:nvSpPr>
        <p:spPr>
          <a:xfrm>
            <a:off x="922591" y="5637801"/>
            <a:ext cx="7789608" cy="369332"/>
          </a:xfrm>
          <a:prstGeom prst="rect">
            <a:avLst/>
          </a:prstGeom>
          <a:noFill/>
        </p:spPr>
        <p:txBody>
          <a:bodyPr wrap="square" rtlCol="0">
            <a:spAutoFit/>
          </a:bodyPr>
          <a:lstStyle/>
          <a:p>
            <a:pPr algn="l"/>
            <a:r>
              <a:rPr lang="en-US" sz="1800" b="0" dirty="0">
                <a:latin typeface="+mn-lt"/>
              </a:rPr>
              <a:t>Which twin would you pick to optimize scoring on your basketball team?</a:t>
            </a:r>
            <a:endParaRPr lang="en-US" sz="800" b="0" dirty="0">
              <a:latin typeface="+mn-lt"/>
            </a:endParaRPr>
          </a:p>
        </p:txBody>
      </p:sp>
      <p:sp>
        <p:nvSpPr>
          <p:cNvPr id="5" name="Footer Placeholder 4">
            <a:extLst>
              <a:ext uri="{FF2B5EF4-FFF2-40B4-BE49-F238E27FC236}">
                <a16:creationId xmlns:a16="http://schemas.microsoft.com/office/drawing/2014/main" id="{57B3B076-DFC2-41F4-9D5B-2CBD934AB967}"/>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0" name="Slide Number Placeholder 9">
            <a:extLst>
              <a:ext uri="{FF2B5EF4-FFF2-40B4-BE49-F238E27FC236}">
                <a16:creationId xmlns:a16="http://schemas.microsoft.com/office/drawing/2014/main" id="{DA8625D3-7D3E-49B1-BB7C-9F55A2B52C73}"/>
              </a:ext>
            </a:extLst>
          </p:cNvPr>
          <p:cNvSpPr>
            <a:spLocks noGrp="1"/>
          </p:cNvSpPr>
          <p:nvPr>
            <p:ph type="sldNum" sz="quarter" idx="4"/>
          </p:nvPr>
        </p:nvSpPr>
        <p:spPr/>
        <p:txBody>
          <a:bodyPr/>
          <a:lstStyle/>
          <a:p>
            <a:pPr>
              <a:defRPr/>
            </a:pPr>
            <a:fld id="{06C7E314-0768-4B1D-9D2A-091EE09F9984}" type="slidenum">
              <a:rPr lang="en-US" smtClean="0"/>
              <a:pPr>
                <a:defRPr/>
              </a:pPr>
              <a:t>11</a:t>
            </a:fld>
            <a:endParaRPr lang="en-US" dirty="0"/>
          </a:p>
        </p:txBody>
      </p:sp>
      <p:sp>
        <p:nvSpPr>
          <p:cNvPr id="16" name="TextBox 15">
            <a:extLst>
              <a:ext uri="{FF2B5EF4-FFF2-40B4-BE49-F238E27FC236}">
                <a16:creationId xmlns:a16="http://schemas.microsoft.com/office/drawing/2014/main" id="{E5922DF3-2022-4D0E-90A6-7BC652FF9696}"/>
              </a:ext>
            </a:extLst>
          </p:cNvPr>
          <p:cNvSpPr txBox="1"/>
          <p:nvPr/>
        </p:nvSpPr>
        <p:spPr>
          <a:xfrm>
            <a:off x="618467" y="6090979"/>
            <a:ext cx="7741052" cy="400110"/>
          </a:xfrm>
          <a:prstGeom prst="rect">
            <a:avLst/>
          </a:prstGeom>
          <a:noFill/>
        </p:spPr>
        <p:txBody>
          <a:bodyPr wrap="square" rtlCol="0">
            <a:spAutoFit/>
          </a:bodyPr>
          <a:lstStyle/>
          <a:p>
            <a:pPr marL="342900" indent="-342900" algn="l">
              <a:buBlip>
                <a:blip r:embed="rId4"/>
              </a:buBlip>
            </a:pPr>
            <a:r>
              <a:rPr lang="en-US" b="0" dirty="0">
                <a:latin typeface="+mn-lt"/>
              </a:rPr>
              <a:t>Modelling for X (where X is the use case)</a:t>
            </a:r>
          </a:p>
        </p:txBody>
      </p:sp>
    </p:spTree>
    <p:extLst>
      <p:ext uri="{BB962C8B-B14F-4D97-AF65-F5344CB8AC3E}">
        <p14:creationId xmlns:p14="http://schemas.microsoft.com/office/powerpoint/2010/main" val="35845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for X</a:t>
            </a:r>
          </a:p>
        </p:txBody>
      </p:sp>
      <p:sp>
        <p:nvSpPr>
          <p:cNvPr id="5" name="TextBox 4">
            <a:extLst>
              <a:ext uri="{FF2B5EF4-FFF2-40B4-BE49-F238E27FC236}">
                <a16:creationId xmlns:a16="http://schemas.microsoft.com/office/drawing/2014/main" id="{A9CC9A3D-0680-4CCC-BD0C-F21C142EAF3D}"/>
              </a:ext>
            </a:extLst>
          </p:cNvPr>
          <p:cNvSpPr txBox="1"/>
          <p:nvPr/>
        </p:nvSpPr>
        <p:spPr>
          <a:xfrm>
            <a:off x="621645" y="694560"/>
            <a:ext cx="8090554" cy="400110"/>
          </a:xfrm>
          <a:prstGeom prst="rect">
            <a:avLst/>
          </a:prstGeom>
          <a:noFill/>
        </p:spPr>
        <p:txBody>
          <a:bodyPr wrap="square" rtlCol="0">
            <a:spAutoFit/>
          </a:bodyPr>
          <a:lstStyle/>
          <a:p>
            <a:pPr marL="342900" indent="-342900" algn="l">
              <a:buBlip>
                <a:blip r:embed="rId2"/>
              </a:buBlip>
            </a:pPr>
            <a:r>
              <a:rPr lang="en-US" b="0" dirty="0">
                <a:latin typeface="+mn-lt"/>
              </a:rPr>
              <a:t>What is Modelling for X?</a:t>
            </a:r>
          </a:p>
        </p:txBody>
      </p:sp>
      <p:sp>
        <p:nvSpPr>
          <p:cNvPr id="7" name="TextBox 6"/>
          <p:cNvSpPr txBox="1"/>
          <p:nvPr/>
        </p:nvSpPr>
        <p:spPr>
          <a:xfrm>
            <a:off x="921405" y="1068413"/>
            <a:ext cx="8090554" cy="923330"/>
          </a:xfrm>
          <a:prstGeom prst="rect">
            <a:avLst/>
          </a:prstGeom>
          <a:noFill/>
        </p:spPr>
        <p:txBody>
          <a:bodyPr wrap="square" rtlCol="0">
            <a:spAutoFit/>
          </a:bodyPr>
          <a:lstStyle/>
          <a:p>
            <a:pPr algn="l"/>
            <a:r>
              <a:rPr lang="en-US" sz="1800" b="0" dirty="0">
                <a:latin typeface="+mn-lt"/>
              </a:rPr>
              <a:t>Developing a model for a specific problem and knowing how the model will be used is called “modeling for X” where X denotes the problem to be solved (i.e., simulation, control, optimization, design, …).</a:t>
            </a:r>
          </a:p>
        </p:txBody>
      </p:sp>
      <p:sp>
        <p:nvSpPr>
          <p:cNvPr id="8" name="TextBox 7"/>
          <p:cNvSpPr txBox="1"/>
          <p:nvPr/>
        </p:nvSpPr>
        <p:spPr>
          <a:xfrm>
            <a:off x="926920" y="2054150"/>
            <a:ext cx="8085039" cy="923330"/>
          </a:xfrm>
          <a:prstGeom prst="rect">
            <a:avLst/>
          </a:prstGeom>
          <a:noFill/>
        </p:spPr>
        <p:txBody>
          <a:bodyPr wrap="square" rtlCol="0">
            <a:spAutoFit/>
          </a:bodyPr>
          <a:lstStyle/>
          <a:p>
            <a:pPr algn="l"/>
            <a:r>
              <a:rPr lang="en-US" sz="1800" b="0" dirty="0">
                <a:latin typeface="+mn-lt"/>
              </a:rPr>
              <a:t>During the past 75 years we have made huge progress in modeling for “(accurate) simulation” of PDEs.  Even “real-time simulation” can be achieved with new numerical methods and GPU computing.</a:t>
            </a:r>
            <a:endParaRPr lang="en-US" sz="1600" b="0" dirty="0">
              <a:latin typeface="+mn-lt"/>
            </a:endParaRPr>
          </a:p>
        </p:txBody>
      </p:sp>
      <p:sp>
        <p:nvSpPr>
          <p:cNvPr id="6" name="Footer Placeholder 5">
            <a:extLst>
              <a:ext uri="{FF2B5EF4-FFF2-40B4-BE49-F238E27FC236}">
                <a16:creationId xmlns:a16="http://schemas.microsoft.com/office/drawing/2014/main" id="{1AD43570-16FF-4106-B668-EBE33EBFD902}"/>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4" name="Slide Number Placeholder 13">
            <a:extLst>
              <a:ext uri="{FF2B5EF4-FFF2-40B4-BE49-F238E27FC236}">
                <a16:creationId xmlns:a16="http://schemas.microsoft.com/office/drawing/2014/main" id="{40AE53AE-1AC3-435A-936E-A2368159CB00}"/>
              </a:ext>
            </a:extLst>
          </p:cNvPr>
          <p:cNvSpPr>
            <a:spLocks noGrp="1"/>
          </p:cNvSpPr>
          <p:nvPr>
            <p:ph type="sldNum" sz="quarter" idx="4"/>
          </p:nvPr>
        </p:nvSpPr>
        <p:spPr/>
        <p:txBody>
          <a:bodyPr/>
          <a:lstStyle/>
          <a:p>
            <a:pPr>
              <a:defRPr/>
            </a:pPr>
            <a:fld id="{06C7E314-0768-4B1D-9D2A-091EE09F9984}" type="slidenum">
              <a:rPr lang="en-US" smtClean="0"/>
              <a:pPr>
                <a:defRPr/>
              </a:pPr>
              <a:t>12</a:t>
            </a:fld>
            <a:endParaRPr lang="en-US" dirty="0"/>
          </a:p>
        </p:txBody>
      </p:sp>
      <p:sp>
        <p:nvSpPr>
          <p:cNvPr id="15" name="TextBox 14">
            <a:extLst>
              <a:ext uri="{FF2B5EF4-FFF2-40B4-BE49-F238E27FC236}">
                <a16:creationId xmlns:a16="http://schemas.microsoft.com/office/drawing/2014/main" id="{E7941A3D-D587-418F-BDAB-1296963A98DA}"/>
              </a:ext>
            </a:extLst>
          </p:cNvPr>
          <p:cNvSpPr txBox="1"/>
          <p:nvPr/>
        </p:nvSpPr>
        <p:spPr>
          <a:xfrm>
            <a:off x="903653" y="3036005"/>
            <a:ext cx="8085039" cy="646331"/>
          </a:xfrm>
          <a:prstGeom prst="rect">
            <a:avLst/>
          </a:prstGeom>
          <a:noFill/>
        </p:spPr>
        <p:txBody>
          <a:bodyPr wrap="square" rtlCol="0">
            <a:spAutoFit/>
          </a:bodyPr>
          <a:lstStyle/>
          <a:p>
            <a:pPr algn="l"/>
            <a:r>
              <a:rPr lang="en-US" sz="1800" b="0" dirty="0">
                <a:latin typeface="+mn-lt"/>
              </a:rPr>
              <a:t>During the past 25 years we have made use of model reduction to develop models for (rapid) simulation &amp; control &amp; optimization of certain PDEs.  </a:t>
            </a:r>
            <a:endParaRPr lang="en-US" sz="1600" b="0" dirty="0">
              <a:latin typeface="+mn-lt"/>
            </a:endParaRPr>
          </a:p>
        </p:txBody>
      </p:sp>
      <p:sp>
        <p:nvSpPr>
          <p:cNvPr id="16" name="TextBox 15">
            <a:extLst>
              <a:ext uri="{FF2B5EF4-FFF2-40B4-BE49-F238E27FC236}">
                <a16:creationId xmlns:a16="http://schemas.microsoft.com/office/drawing/2014/main" id="{7C606ACB-D5B4-40AE-8FFF-ED27DC558FB3}"/>
              </a:ext>
            </a:extLst>
          </p:cNvPr>
          <p:cNvSpPr txBox="1"/>
          <p:nvPr/>
        </p:nvSpPr>
        <p:spPr>
          <a:xfrm>
            <a:off x="941753" y="3896041"/>
            <a:ext cx="8046939" cy="1200329"/>
          </a:xfrm>
          <a:prstGeom prst="rect">
            <a:avLst/>
          </a:prstGeom>
          <a:noFill/>
        </p:spPr>
        <p:txBody>
          <a:bodyPr wrap="square" rtlCol="0">
            <a:spAutoFit/>
          </a:bodyPr>
          <a:lstStyle/>
          <a:p>
            <a:pPr algn="l"/>
            <a:r>
              <a:rPr lang="en-US" sz="1800" b="0" dirty="0">
                <a:latin typeface="+mn-lt"/>
              </a:rPr>
              <a:t>We have mostly ignored issues such as: </a:t>
            </a:r>
          </a:p>
          <a:p>
            <a:pPr marL="342900" indent="-342900" algn="l">
              <a:buFont typeface="+mj-lt"/>
              <a:buAutoNum type="arabicParenR"/>
            </a:pPr>
            <a:r>
              <a:rPr lang="en-US" sz="1800" b="0" dirty="0">
                <a:latin typeface="+mn-lt"/>
              </a:rPr>
              <a:t>Consistent approximations for optimization (dual convergence, etc.)</a:t>
            </a:r>
          </a:p>
          <a:p>
            <a:pPr marL="342900" indent="-342900" algn="l">
              <a:buFont typeface="+mj-lt"/>
              <a:buAutoNum type="arabicParenR"/>
            </a:pPr>
            <a:r>
              <a:rPr lang="en-US" sz="1800" b="0" dirty="0">
                <a:latin typeface="+mn-lt"/>
              </a:rPr>
              <a:t>Taking into account the availability of software (</a:t>
            </a:r>
            <a:r>
              <a:rPr lang="en-US" sz="1800" b="0" dirty="0" err="1">
                <a:latin typeface="+mn-lt"/>
              </a:rPr>
              <a:t>Ipopt</a:t>
            </a:r>
            <a:r>
              <a:rPr lang="en-US" sz="1800" b="0" dirty="0">
                <a:latin typeface="+mn-lt"/>
              </a:rPr>
              <a:t>, MINLP, DFO, etc.)</a:t>
            </a:r>
          </a:p>
          <a:p>
            <a:pPr marL="342900" indent="-342900" algn="l">
              <a:buFont typeface="+mj-lt"/>
              <a:buAutoNum type="arabicParenR"/>
            </a:pPr>
            <a:r>
              <a:rPr lang="en-US" sz="1800" b="0" dirty="0">
                <a:latin typeface="+mn-lt"/>
              </a:rPr>
              <a:t>Keeping up with software environments that enable model creation</a:t>
            </a:r>
          </a:p>
        </p:txBody>
      </p:sp>
      <p:sp>
        <p:nvSpPr>
          <p:cNvPr id="17" name="TextBox 16">
            <a:extLst>
              <a:ext uri="{FF2B5EF4-FFF2-40B4-BE49-F238E27FC236}">
                <a16:creationId xmlns:a16="http://schemas.microsoft.com/office/drawing/2014/main" id="{B2578CA1-9184-4833-A8ED-B71F0CB4F009}"/>
              </a:ext>
            </a:extLst>
          </p:cNvPr>
          <p:cNvSpPr txBox="1"/>
          <p:nvPr/>
        </p:nvSpPr>
        <p:spPr>
          <a:xfrm>
            <a:off x="921405" y="5200900"/>
            <a:ext cx="7932951" cy="646331"/>
          </a:xfrm>
          <a:prstGeom prst="rect">
            <a:avLst/>
          </a:prstGeom>
          <a:noFill/>
        </p:spPr>
        <p:txBody>
          <a:bodyPr wrap="square" rtlCol="0">
            <a:spAutoFit/>
          </a:bodyPr>
          <a:lstStyle/>
          <a:p>
            <a:pPr algn="l"/>
            <a:r>
              <a:rPr lang="en-US" sz="1800" b="0" dirty="0">
                <a:latin typeface="+mn-lt"/>
              </a:rPr>
              <a:t>It is important to decide how the models are to be used at each step of the workflow.</a:t>
            </a:r>
          </a:p>
        </p:txBody>
      </p:sp>
      <p:sp>
        <p:nvSpPr>
          <p:cNvPr id="20" name="TextBox 19">
            <a:extLst>
              <a:ext uri="{FF2B5EF4-FFF2-40B4-BE49-F238E27FC236}">
                <a16:creationId xmlns:a16="http://schemas.microsoft.com/office/drawing/2014/main" id="{19027529-2E4F-40F1-BDB1-34B3F1E04746}"/>
              </a:ext>
            </a:extLst>
          </p:cNvPr>
          <p:cNvSpPr txBox="1"/>
          <p:nvPr/>
        </p:nvSpPr>
        <p:spPr>
          <a:xfrm>
            <a:off x="945234" y="5892457"/>
            <a:ext cx="7285746" cy="646331"/>
          </a:xfrm>
          <a:prstGeom prst="rect">
            <a:avLst/>
          </a:prstGeom>
          <a:noFill/>
        </p:spPr>
        <p:txBody>
          <a:bodyPr wrap="square" rtlCol="0">
            <a:spAutoFit/>
          </a:bodyPr>
          <a:lstStyle/>
          <a:p>
            <a:pPr algn="l"/>
            <a:r>
              <a:rPr lang="en-US" sz="1800" b="0" dirty="0">
                <a:latin typeface="+mn-lt"/>
              </a:rPr>
              <a:t>Here we focus on “science-based component” modeling” where first principle laws / equations are used as the basic mathematical model.</a:t>
            </a:r>
          </a:p>
        </p:txBody>
      </p:sp>
    </p:spTree>
    <p:extLst>
      <p:ext uri="{BB962C8B-B14F-4D97-AF65-F5344CB8AC3E}">
        <p14:creationId xmlns:p14="http://schemas.microsoft.com/office/powerpoint/2010/main" val="25660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for X</a:t>
            </a:r>
          </a:p>
        </p:txBody>
      </p:sp>
      <p:sp>
        <p:nvSpPr>
          <p:cNvPr id="5" name="TextBox 4">
            <a:extLst>
              <a:ext uri="{FF2B5EF4-FFF2-40B4-BE49-F238E27FC236}">
                <a16:creationId xmlns:a16="http://schemas.microsoft.com/office/drawing/2014/main" id="{A9CC9A3D-0680-4CCC-BD0C-F21C142EAF3D}"/>
              </a:ext>
            </a:extLst>
          </p:cNvPr>
          <p:cNvSpPr txBox="1"/>
          <p:nvPr/>
        </p:nvSpPr>
        <p:spPr>
          <a:xfrm>
            <a:off x="621645" y="694560"/>
            <a:ext cx="8090554" cy="400110"/>
          </a:xfrm>
          <a:prstGeom prst="rect">
            <a:avLst/>
          </a:prstGeom>
          <a:noFill/>
        </p:spPr>
        <p:txBody>
          <a:bodyPr wrap="square" rtlCol="0">
            <a:spAutoFit/>
          </a:bodyPr>
          <a:lstStyle/>
          <a:p>
            <a:pPr marL="342900" indent="-342900" algn="l">
              <a:buBlip>
                <a:blip r:embed="rId2"/>
              </a:buBlip>
            </a:pPr>
            <a:r>
              <a:rPr lang="en-US" b="0" dirty="0">
                <a:latin typeface="+mn-lt"/>
                <a:cs typeface="Times New Roman" panose="02020603050405020304" pitchFamily="18" charset="0"/>
              </a:rPr>
              <a:t>Modelling for X: A paradigm shift in MBD for Complex Systems</a:t>
            </a:r>
          </a:p>
        </p:txBody>
      </p:sp>
      <p:sp>
        <p:nvSpPr>
          <p:cNvPr id="11" name="TextBox 10"/>
          <p:cNvSpPr txBox="1"/>
          <p:nvPr/>
        </p:nvSpPr>
        <p:spPr>
          <a:xfrm>
            <a:off x="931305" y="3569524"/>
            <a:ext cx="7793251" cy="923330"/>
          </a:xfrm>
          <a:prstGeom prst="rect">
            <a:avLst/>
          </a:prstGeom>
          <a:noFill/>
        </p:spPr>
        <p:txBody>
          <a:bodyPr wrap="square" rtlCol="0">
            <a:spAutoFit/>
          </a:bodyPr>
          <a:lstStyle/>
          <a:p>
            <a:pPr algn="l"/>
            <a:r>
              <a:rPr lang="en-US" sz="1800" b="0" dirty="0">
                <a:latin typeface="+mn-lt"/>
              </a:rPr>
              <a:t>There are (at least) two misconceptions that, although they sound very reasonable, can cause model based design control,  optimization and design methods to fail. In rough terms these may be described by:</a:t>
            </a:r>
          </a:p>
        </p:txBody>
      </p:sp>
      <p:sp>
        <p:nvSpPr>
          <p:cNvPr id="12" name="TextBox 11"/>
          <p:cNvSpPr txBox="1"/>
          <p:nvPr/>
        </p:nvSpPr>
        <p:spPr>
          <a:xfrm>
            <a:off x="921268" y="4591661"/>
            <a:ext cx="7871973" cy="1277273"/>
          </a:xfrm>
          <a:prstGeom prst="rect">
            <a:avLst/>
          </a:prstGeom>
          <a:noFill/>
        </p:spPr>
        <p:txBody>
          <a:bodyPr wrap="square" rtlCol="0">
            <a:spAutoFit/>
          </a:bodyPr>
          <a:lstStyle/>
          <a:p>
            <a:pPr algn="l">
              <a:spcAft>
                <a:spcPts val="600"/>
              </a:spcAft>
            </a:pPr>
            <a:r>
              <a:rPr lang="en-US" sz="1600" b="0" dirty="0">
                <a:latin typeface="+mn-lt"/>
              </a:rPr>
              <a:t>(</a:t>
            </a:r>
            <a:r>
              <a:rPr lang="en-US" sz="1800" b="0" dirty="0">
                <a:latin typeface="+mn-lt"/>
              </a:rPr>
              <a:t>M1)  If all the component models are digital twins, then the corresponding system level model will also be a digital twin of the system..</a:t>
            </a:r>
          </a:p>
          <a:p>
            <a:pPr algn="l"/>
            <a:r>
              <a:rPr lang="en-US" sz="1800" b="0" dirty="0">
                <a:latin typeface="+mn-lt"/>
              </a:rPr>
              <a:t>(M2)  If one builds a system from “optimally designed” components, then the resulting  system will be “optimal”.</a:t>
            </a:r>
          </a:p>
        </p:txBody>
      </p:sp>
      <p:sp>
        <p:nvSpPr>
          <p:cNvPr id="13" name="TextBox 12"/>
          <p:cNvSpPr txBox="1"/>
          <p:nvPr/>
        </p:nvSpPr>
        <p:spPr>
          <a:xfrm>
            <a:off x="652049" y="6104116"/>
            <a:ext cx="7871973" cy="400110"/>
          </a:xfrm>
          <a:prstGeom prst="rect">
            <a:avLst/>
          </a:prstGeom>
          <a:noFill/>
        </p:spPr>
        <p:txBody>
          <a:bodyPr wrap="square" rtlCol="0">
            <a:spAutoFit/>
          </a:bodyPr>
          <a:lstStyle/>
          <a:p>
            <a:pPr algn="l"/>
            <a:r>
              <a:rPr lang="en-US" b="0" dirty="0">
                <a:latin typeface="+mn-lt"/>
              </a:rPr>
              <a:t>(M2)  is extremely important because of the paradigm shift in MBD</a:t>
            </a:r>
            <a:r>
              <a:rPr lang="en-US" sz="1800" b="0" dirty="0">
                <a:latin typeface="+mn-lt"/>
              </a:rPr>
              <a:t>.</a:t>
            </a:r>
            <a:endParaRPr lang="en-US" sz="1600" b="0" dirty="0">
              <a:latin typeface="+mn-lt"/>
            </a:endParaRPr>
          </a:p>
        </p:txBody>
      </p:sp>
      <p:sp>
        <p:nvSpPr>
          <p:cNvPr id="6" name="Footer Placeholder 5">
            <a:extLst>
              <a:ext uri="{FF2B5EF4-FFF2-40B4-BE49-F238E27FC236}">
                <a16:creationId xmlns:a16="http://schemas.microsoft.com/office/drawing/2014/main" id="{1AD43570-16FF-4106-B668-EBE33EBFD902}"/>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4" name="Slide Number Placeholder 13">
            <a:extLst>
              <a:ext uri="{FF2B5EF4-FFF2-40B4-BE49-F238E27FC236}">
                <a16:creationId xmlns:a16="http://schemas.microsoft.com/office/drawing/2014/main" id="{40AE53AE-1AC3-435A-936E-A2368159CB00}"/>
              </a:ext>
            </a:extLst>
          </p:cNvPr>
          <p:cNvSpPr>
            <a:spLocks noGrp="1"/>
          </p:cNvSpPr>
          <p:nvPr>
            <p:ph type="sldNum" sz="quarter" idx="4"/>
          </p:nvPr>
        </p:nvSpPr>
        <p:spPr/>
        <p:txBody>
          <a:bodyPr/>
          <a:lstStyle/>
          <a:p>
            <a:pPr>
              <a:defRPr/>
            </a:pPr>
            <a:fld id="{06C7E314-0768-4B1D-9D2A-091EE09F9984}" type="slidenum">
              <a:rPr lang="en-US" smtClean="0"/>
              <a:pPr>
                <a:defRPr/>
              </a:pPr>
              <a:t>13</a:t>
            </a:fld>
            <a:endParaRPr lang="en-US" dirty="0"/>
          </a:p>
        </p:txBody>
      </p:sp>
      <p:sp>
        <p:nvSpPr>
          <p:cNvPr id="16" name="TextBox 15">
            <a:extLst>
              <a:ext uri="{FF2B5EF4-FFF2-40B4-BE49-F238E27FC236}">
                <a16:creationId xmlns:a16="http://schemas.microsoft.com/office/drawing/2014/main" id="{E3F8FA97-637E-46FF-8F5A-4E5843140A48}"/>
              </a:ext>
            </a:extLst>
          </p:cNvPr>
          <p:cNvSpPr txBox="1"/>
          <p:nvPr/>
        </p:nvSpPr>
        <p:spPr>
          <a:xfrm>
            <a:off x="921268" y="1110469"/>
            <a:ext cx="7348155" cy="923330"/>
          </a:xfrm>
          <a:prstGeom prst="rect">
            <a:avLst/>
          </a:prstGeom>
          <a:noFill/>
        </p:spPr>
        <p:txBody>
          <a:bodyPr wrap="square" rtlCol="0">
            <a:spAutoFit/>
          </a:bodyPr>
          <a:lstStyle/>
          <a:p>
            <a:pPr algn="l"/>
            <a:r>
              <a:rPr lang="en-US" sz="1800" b="0" dirty="0">
                <a:latin typeface="+mn-lt"/>
              </a:rPr>
              <a:t>Step 1.  Develop libraries of </a:t>
            </a:r>
            <a:r>
              <a:rPr lang="en-US" sz="1800" b="0" u="sng" dirty="0">
                <a:latin typeface="+mn-lt"/>
              </a:rPr>
              <a:t>finite dimensional mathematical / computational models (hopefully digital twins)</a:t>
            </a:r>
            <a:r>
              <a:rPr lang="en-US" sz="1800" b="0" dirty="0">
                <a:latin typeface="+mn-lt"/>
              </a:rPr>
              <a:t> of fundamental physical components and build a library of component models. </a:t>
            </a:r>
          </a:p>
        </p:txBody>
      </p:sp>
      <p:sp>
        <p:nvSpPr>
          <p:cNvPr id="10" name="TextBox 9">
            <a:extLst>
              <a:ext uri="{FF2B5EF4-FFF2-40B4-BE49-F238E27FC236}">
                <a16:creationId xmlns:a16="http://schemas.microsoft.com/office/drawing/2014/main" id="{0BAFC323-0105-4B1E-8A96-72C3AFDD7AB0}"/>
              </a:ext>
            </a:extLst>
          </p:cNvPr>
          <p:cNvSpPr txBox="1"/>
          <p:nvPr/>
        </p:nvSpPr>
        <p:spPr>
          <a:xfrm>
            <a:off x="920755" y="2048918"/>
            <a:ext cx="7348155" cy="923330"/>
          </a:xfrm>
          <a:prstGeom prst="rect">
            <a:avLst/>
          </a:prstGeom>
          <a:noFill/>
        </p:spPr>
        <p:txBody>
          <a:bodyPr wrap="square" rtlCol="0">
            <a:spAutoFit/>
          </a:bodyPr>
          <a:lstStyle/>
          <a:p>
            <a:pPr algn="l"/>
            <a:r>
              <a:rPr lang="en-US" sz="1800" b="0" dirty="0">
                <a:latin typeface="+mn-lt"/>
              </a:rPr>
              <a:t>Step  2. Employ high level language (block diagrams or other modeling paradigms) and physical connections to assembling fundamental components into a complex finite dimensional system model.</a:t>
            </a:r>
          </a:p>
        </p:txBody>
      </p:sp>
      <p:sp>
        <p:nvSpPr>
          <p:cNvPr id="15" name="TextBox 14">
            <a:extLst>
              <a:ext uri="{FF2B5EF4-FFF2-40B4-BE49-F238E27FC236}">
                <a16:creationId xmlns:a16="http://schemas.microsoft.com/office/drawing/2014/main" id="{3AEDA563-15A0-46D7-9A45-76E68477008C}"/>
              </a:ext>
            </a:extLst>
          </p:cNvPr>
          <p:cNvSpPr txBox="1"/>
          <p:nvPr/>
        </p:nvSpPr>
        <p:spPr>
          <a:xfrm>
            <a:off x="920925" y="2947819"/>
            <a:ext cx="7348155" cy="646331"/>
          </a:xfrm>
          <a:prstGeom prst="rect">
            <a:avLst/>
          </a:prstGeom>
          <a:noFill/>
        </p:spPr>
        <p:txBody>
          <a:bodyPr wrap="square" rtlCol="0">
            <a:spAutoFit/>
          </a:bodyPr>
          <a:lstStyle/>
          <a:p>
            <a:pPr algn="l"/>
            <a:r>
              <a:rPr lang="en-US" sz="1800" b="0" dirty="0">
                <a:latin typeface="+mn-lt"/>
              </a:rPr>
              <a:t>Step 3.  Use the system level model for “everything”  - a system level digital twin.</a:t>
            </a:r>
          </a:p>
        </p:txBody>
      </p:sp>
    </p:spTree>
    <p:extLst>
      <p:ext uri="{BB962C8B-B14F-4D97-AF65-F5344CB8AC3E}">
        <p14:creationId xmlns:p14="http://schemas.microsoft.com/office/powerpoint/2010/main" val="23800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New Software Environments</a:t>
            </a:r>
          </a:p>
        </p:txBody>
      </p:sp>
      <p:sp>
        <p:nvSpPr>
          <p:cNvPr id="5" name="TextBox 4">
            <a:extLst>
              <a:ext uri="{FF2B5EF4-FFF2-40B4-BE49-F238E27FC236}">
                <a16:creationId xmlns:a16="http://schemas.microsoft.com/office/drawing/2014/main" id="{A9CC9A3D-0680-4CCC-BD0C-F21C142EAF3D}"/>
              </a:ext>
            </a:extLst>
          </p:cNvPr>
          <p:cNvSpPr txBox="1"/>
          <p:nvPr/>
        </p:nvSpPr>
        <p:spPr>
          <a:xfrm>
            <a:off x="621645" y="694560"/>
            <a:ext cx="8090554" cy="400110"/>
          </a:xfrm>
          <a:prstGeom prst="rect">
            <a:avLst/>
          </a:prstGeom>
          <a:noFill/>
        </p:spPr>
        <p:txBody>
          <a:bodyPr wrap="square" rtlCol="0">
            <a:spAutoFit/>
          </a:bodyPr>
          <a:lstStyle/>
          <a:p>
            <a:pPr marL="342900" indent="-342900" algn="l">
              <a:buBlip>
                <a:blip r:embed="rId2"/>
              </a:buBlip>
            </a:pPr>
            <a:r>
              <a:rPr lang="en-US" b="0" dirty="0">
                <a:latin typeface="+mn-lt"/>
              </a:rPr>
              <a:t>Modelling for X: A paradigm shift in MBD for Complex Systems</a:t>
            </a:r>
          </a:p>
        </p:txBody>
      </p:sp>
      <p:sp>
        <p:nvSpPr>
          <p:cNvPr id="7" name="TextBox 6"/>
          <p:cNvSpPr txBox="1"/>
          <p:nvPr/>
        </p:nvSpPr>
        <p:spPr>
          <a:xfrm>
            <a:off x="921406" y="1131913"/>
            <a:ext cx="7788340" cy="923330"/>
          </a:xfrm>
          <a:prstGeom prst="rect">
            <a:avLst/>
          </a:prstGeom>
          <a:noFill/>
        </p:spPr>
        <p:txBody>
          <a:bodyPr wrap="square" rtlCol="0">
            <a:spAutoFit/>
          </a:bodyPr>
          <a:lstStyle/>
          <a:p>
            <a:pPr algn="l"/>
            <a:r>
              <a:rPr lang="en-US" sz="1800" b="0" dirty="0">
                <a:latin typeface="+mn-lt"/>
              </a:rPr>
              <a:t>The past two decades have seen a growth of software environments for component model creation, assembly into system level models,  simulation and post-processing. Typical examples include:</a:t>
            </a:r>
          </a:p>
        </p:txBody>
      </p:sp>
      <p:sp>
        <p:nvSpPr>
          <p:cNvPr id="9" name="TextBox 8"/>
          <p:cNvSpPr txBox="1"/>
          <p:nvPr/>
        </p:nvSpPr>
        <p:spPr>
          <a:xfrm>
            <a:off x="929017" y="2156291"/>
            <a:ext cx="7871973" cy="1515800"/>
          </a:xfrm>
          <a:prstGeom prst="rect">
            <a:avLst/>
          </a:prstGeom>
          <a:noFill/>
        </p:spPr>
        <p:txBody>
          <a:bodyPr wrap="square" rtlCol="0">
            <a:spAutoFit/>
          </a:bodyPr>
          <a:lstStyle/>
          <a:p>
            <a:pPr algn="l">
              <a:spcAft>
                <a:spcPts val="300"/>
              </a:spcAft>
            </a:pPr>
            <a:r>
              <a:rPr lang="en-US" sz="1800" b="0" dirty="0">
                <a:latin typeface="+mn-lt"/>
              </a:rPr>
              <a:t>• </a:t>
            </a:r>
            <a:r>
              <a:rPr lang="en-US" sz="1800" b="0" dirty="0" err="1">
                <a:latin typeface="+mn-lt"/>
              </a:rPr>
              <a:t>Dymola</a:t>
            </a:r>
            <a:r>
              <a:rPr lang="en-US" sz="1800" b="0" dirty="0">
                <a:latin typeface="+mn-lt"/>
              </a:rPr>
              <a:t> - a multi-engineering modeling and simulation tool available through  Dassault </a:t>
            </a:r>
            <a:r>
              <a:rPr lang="en-US" sz="1800" b="0" dirty="0" err="1">
                <a:latin typeface="+mn-lt"/>
              </a:rPr>
              <a:t>Systemes</a:t>
            </a:r>
            <a:r>
              <a:rPr lang="en-US" sz="1800" b="0" dirty="0">
                <a:latin typeface="+mn-lt"/>
              </a:rPr>
              <a:t> is based on the modeling language </a:t>
            </a:r>
            <a:r>
              <a:rPr lang="en-US" sz="1800" b="0" dirty="0" err="1">
                <a:latin typeface="+mn-lt"/>
              </a:rPr>
              <a:t>Modelica</a:t>
            </a:r>
            <a:r>
              <a:rPr lang="en-US" sz="1800" b="0" dirty="0">
                <a:latin typeface="+mn-lt"/>
              </a:rPr>
              <a:t>. </a:t>
            </a:r>
          </a:p>
          <a:p>
            <a:pPr algn="l"/>
            <a:r>
              <a:rPr lang="en-US" sz="1800" b="0" dirty="0">
                <a:latin typeface="+mn-lt"/>
              </a:rPr>
              <a:t>• </a:t>
            </a:r>
            <a:r>
              <a:rPr lang="en-US" sz="1800" b="0" dirty="0" err="1">
                <a:latin typeface="+mn-lt"/>
              </a:rPr>
              <a:t>Simscape</a:t>
            </a:r>
            <a:r>
              <a:rPr lang="en-US" sz="1800" b="0" baseline="30000" dirty="0" err="1">
                <a:latin typeface="+mn-lt"/>
              </a:rPr>
              <a:t>TM</a:t>
            </a:r>
            <a:r>
              <a:rPr lang="en-US" sz="1800" b="0" dirty="0">
                <a:latin typeface="+mn-lt"/>
              </a:rPr>
              <a:t> - a MathWorks</a:t>
            </a:r>
            <a:r>
              <a:rPr lang="en-US" sz="1800" b="0" baseline="30000" dirty="0">
                <a:latin typeface="+mn-lt"/>
              </a:rPr>
              <a:t>®</a:t>
            </a:r>
            <a:r>
              <a:rPr lang="en-US" sz="1800" b="0" dirty="0">
                <a:latin typeface="+mn-lt"/>
              </a:rPr>
              <a:t> product that enables the assembly of component models into system level models within the Simulink</a:t>
            </a:r>
            <a:r>
              <a:rPr lang="en-US" sz="1800" b="0" baseline="30000" dirty="0">
                <a:latin typeface="+mn-lt"/>
              </a:rPr>
              <a:t>®</a:t>
            </a:r>
            <a:r>
              <a:rPr lang="en-US" sz="1800" b="0" dirty="0">
                <a:latin typeface="+mn-lt"/>
              </a:rPr>
              <a:t> environment.</a:t>
            </a:r>
          </a:p>
        </p:txBody>
      </p:sp>
      <p:sp>
        <p:nvSpPr>
          <p:cNvPr id="10" name="TextBox 9"/>
          <p:cNvSpPr txBox="1"/>
          <p:nvPr/>
        </p:nvSpPr>
        <p:spPr>
          <a:xfrm>
            <a:off x="931113" y="3719744"/>
            <a:ext cx="7639707" cy="646331"/>
          </a:xfrm>
          <a:prstGeom prst="rect">
            <a:avLst/>
          </a:prstGeom>
          <a:noFill/>
        </p:spPr>
        <p:txBody>
          <a:bodyPr wrap="square" rtlCol="0">
            <a:spAutoFit/>
          </a:bodyPr>
          <a:lstStyle/>
          <a:p>
            <a:pPr algn="l"/>
            <a:r>
              <a:rPr lang="en-US" sz="1800" b="0" dirty="0">
                <a:latin typeface="+mn-lt"/>
              </a:rPr>
              <a:t>There are several similar commercial, open source and proprietary industrial tools.</a:t>
            </a:r>
          </a:p>
        </p:txBody>
      </p:sp>
      <p:sp>
        <p:nvSpPr>
          <p:cNvPr id="12" name="TextBox 11"/>
          <p:cNvSpPr txBox="1"/>
          <p:nvPr/>
        </p:nvSpPr>
        <p:spPr>
          <a:xfrm>
            <a:off x="921406" y="5040804"/>
            <a:ext cx="7871973" cy="923330"/>
          </a:xfrm>
          <a:prstGeom prst="rect">
            <a:avLst/>
          </a:prstGeom>
          <a:noFill/>
        </p:spPr>
        <p:txBody>
          <a:bodyPr wrap="square" rtlCol="0">
            <a:spAutoFit/>
          </a:bodyPr>
          <a:lstStyle/>
          <a:p>
            <a:pPr algn="l"/>
            <a:r>
              <a:rPr lang="en-US" sz="1800" b="0" dirty="0">
                <a:latin typeface="+mn-lt"/>
              </a:rPr>
              <a:t>For example, one would build a model of a vapor-compression systems (VCS) by assembling component models of heat exchangers, compressors, evaporators, condensers, expansion valves …</a:t>
            </a:r>
          </a:p>
        </p:txBody>
      </p:sp>
      <p:sp>
        <p:nvSpPr>
          <p:cNvPr id="13" name="TextBox 12">
            <a:extLst>
              <a:ext uri="{FF2B5EF4-FFF2-40B4-BE49-F238E27FC236}">
                <a16:creationId xmlns:a16="http://schemas.microsoft.com/office/drawing/2014/main" id="{A9CC9A3D-0680-4CCC-BD0C-F21C142EAF3D}"/>
              </a:ext>
            </a:extLst>
          </p:cNvPr>
          <p:cNvSpPr txBox="1"/>
          <p:nvPr/>
        </p:nvSpPr>
        <p:spPr>
          <a:xfrm>
            <a:off x="619191" y="4573320"/>
            <a:ext cx="8090554" cy="400110"/>
          </a:xfrm>
          <a:prstGeom prst="rect">
            <a:avLst/>
          </a:prstGeom>
          <a:noFill/>
        </p:spPr>
        <p:txBody>
          <a:bodyPr wrap="square" rtlCol="0">
            <a:spAutoFit/>
          </a:bodyPr>
          <a:lstStyle/>
          <a:p>
            <a:pPr marL="342900" indent="-342900" algn="l">
              <a:buBlip>
                <a:blip r:embed="rId2"/>
              </a:buBlip>
            </a:pPr>
            <a:r>
              <a:rPr lang="en-US" b="0" dirty="0">
                <a:latin typeface="+mn-lt"/>
              </a:rPr>
              <a:t>This paradigm is a “approximate – assemble – design” </a:t>
            </a:r>
            <a:r>
              <a:rPr lang="en-US" b="0" dirty="0" err="1">
                <a:latin typeface="+mn-lt"/>
              </a:rPr>
              <a:t>methodolgy</a:t>
            </a:r>
            <a:endParaRPr lang="en-US" b="0" dirty="0">
              <a:latin typeface="+mn-lt"/>
            </a:endParaRPr>
          </a:p>
        </p:txBody>
      </p:sp>
      <p:sp>
        <p:nvSpPr>
          <p:cNvPr id="6" name="Footer Placeholder 5">
            <a:extLst>
              <a:ext uri="{FF2B5EF4-FFF2-40B4-BE49-F238E27FC236}">
                <a16:creationId xmlns:a16="http://schemas.microsoft.com/office/drawing/2014/main" id="{7AD21ED7-5D47-42CE-AD15-C556A6B341C9}"/>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8" name="Slide Number Placeholder 7">
            <a:extLst>
              <a:ext uri="{FF2B5EF4-FFF2-40B4-BE49-F238E27FC236}">
                <a16:creationId xmlns:a16="http://schemas.microsoft.com/office/drawing/2014/main" id="{E5908478-705E-47AC-A9D8-EB6D1ABCD1FF}"/>
              </a:ext>
            </a:extLst>
          </p:cNvPr>
          <p:cNvSpPr>
            <a:spLocks noGrp="1"/>
          </p:cNvSpPr>
          <p:nvPr>
            <p:ph type="sldNum" sz="quarter" idx="4"/>
          </p:nvPr>
        </p:nvSpPr>
        <p:spPr/>
        <p:txBody>
          <a:bodyPr/>
          <a:lstStyle/>
          <a:p>
            <a:pPr>
              <a:defRPr/>
            </a:pPr>
            <a:fld id="{06C7E314-0768-4B1D-9D2A-091EE09F9984}" type="slidenum">
              <a:rPr lang="en-US" smtClean="0"/>
              <a:pPr>
                <a:defRPr/>
              </a:pPr>
              <a:t>14</a:t>
            </a:fld>
            <a:endParaRPr lang="en-US" dirty="0"/>
          </a:p>
        </p:txBody>
      </p:sp>
      <p:sp>
        <p:nvSpPr>
          <p:cNvPr id="14" name="TextBox 13">
            <a:extLst>
              <a:ext uri="{FF2B5EF4-FFF2-40B4-BE49-F238E27FC236}">
                <a16:creationId xmlns:a16="http://schemas.microsoft.com/office/drawing/2014/main" id="{E0057F69-FDDD-4791-BD9B-F3F149CC1961}"/>
              </a:ext>
            </a:extLst>
          </p:cNvPr>
          <p:cNvSpPr txBox="1"/>
          <p:nvPr/>
        </p:nvSpPr>
        <p:spPr>
          <a:xfrm>
            <a:off x="440985" y="6035070"/>
            <a:ext cx="8229595" cy="400110"/>
          </a:xfrm>
          <a:prstGeom prst="rect">
            <a:avLst/>
          </a:prstGeom>
          <a:noFill/>
        </p:spPr>
        <p:txBody>
          <a:bodyPr wrap="square" rtlCol="0">
            <a:spAutoFit/>
          </a:bodyPr>
          <a:lstStyle/>
          <a:p>
            <a:pPr algn="ctr" eaLnBrk="0" fontAlgn="base" hangingPunct="0">
              <a:spcBef>
                <a:spcPct val="0"/>
              </a:spcBef>
              <a:spcAft>
                <a:spcPct val="0"/>
              </a:spcAft>
            </a:pPr>
            <a:r>
              <a:rPr lang="en-US" b="0" dirty="0">
                <a:solidFill>
                  <a:srgbClr val="000000"/>
                </a:solidFill>
                <a:latin typeface="+mn-lt"/>
              </a:rPr>
              <a:t>??  What could possibly go wrong ??</a:t>
            </a:r>
          </a:p>
        </p:txBody>
      </p:sp>
    </p:spTree>
    <p:extLst>
      <p:ext uri="{BB962C8B-B14F-4D97-AF65-F5344CB8AC3E}">
        <p14:creationId xmlns:p14="http://schemas.microsoft.com/office/powerpoint/2010/main" val="12347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p:cNvGrpSpPr/>
          <p:nvPr/>
        </p:nvGrpSpPr>
        <p:grpSpPr>
          <a:xfrm>
            <a:off x="1597248" y="3336270"/>
            <a:ext cx="1005840" cy="1148773"/>
            <a:chOff x="5909464" y="1026968"/>
            <a:chExt cx="1106424" cy="1263650"/>
          </a:xfrm>
        </p:grpSpPr>
        <p:sp>
          <p:nvSpPr>
            <p:cNvPr id="129" name="Oval 128"/>
            <p:cNvSpPr/>
            <p:nvPr/>
          </p:nvSpPr>
          <p:spPr>
            <a:xfrm rot="16200000">
              <a:off x="5909464" y="1026968"/>
              <a:ext cx="1106424" cy="1106424"/>
            </a:xfrm>
            <a:prstGeom prst="ellipse">
              <a:avLst/>
            </a:prstGeom>
            <a:gradFill>
              <a:gsLst>
                <a:gs pos="0">
                  <a:srgbClr val="FFCCCC"/>
                </a:gs>
                <a:gs pos="60000">
                  <a:srgbClr val="FF66CC"/>
                </a:gs>
                <a:gs pos="30000">
                  <a:srgbClr val="FF99FF"/>
                </a:gs>
                <a:gs pos="100000">
                  <a:srgbClr val="FF33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6222950" y="1376218"/>
              <a:ext cx="535382" cy="914400"/>
              <a:chOff x="6222950" y="1376218"/>
              <a:chExt cx="535382" cy="914400"/>
            </a:xfrm>
          </p:grpSpPr>
          <p:cxnSp>
            <p:nvCxnSpPr>
              <p:cNvPr id="131" name="Straight Connector 130"/>
              <p:cNvCxnSpPr/>
              <p:nvPr/>
            </p:nvCxnSpPr>
            <p:spPr>
              <a:xfrm>
                <a:off x="6222950" y="1376218"/>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222950" y="1376218"/>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740502" y="1376218"/>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6462676" y="1376218"/>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6" name="Group 135"/>
          <p:cNvGrpSpPr/>
          <p:nvPr/>
        </p:nvGrpSpPr>
        <p:grpSpPr>
          <a:xfrm>
            <a:off x="1599568" y="4807371"/>
            <a:ext cx="1005840" cy="1024922"/>
            <a:chOff x="4038600" y="3200400"/>
            <a:chExt cx="1106424" cy="1127414"/>
          </a:xfrm>
        </p:grpSpPr>
        <p:grpSp>
          <p:nvGrpSpPr>
            <p:cNvPr id="138" name="Group 137"/>
            <p:cNvGrpSpPr/>
            <p:nvPr/>
          </p:nvGrpSpPr>
          <p:grpSpPr>
            <a:xfrm>
              <a:off x="4038600" y="3200400"/>
              <a:ext cx="1106424" cy="1106424"/>
              <a:chOff x="4038600" y="3200400"/>
              <a:chExt cx="1106424" cy="1106424"/>
            </a:xfrm>
            <a:gradFill>
              <a:gsLst>
                <a:gs pos="0">
                  <a:schemeClr val="accent6">
                    <a:lumMod val="60000"/>
                    <a:lumOff val="40000"/>
                  </a:schemeClr>
                </a:gs>
                <a:gs pos="52000">
                  <a:schemeClr val="accent6">
                    <a:lumMod val="20000"/>
                    <a:lumOff val="80000"/>
                  </a:schemeClr>
                </a:gs>
                <a:gs pos="35000">
                  <a:schemeClr val="accent2">
                    <a:lumMod val="20000"/>
                    <a:lumOff val="80000"/>
                  </a:schemeClr>
                </a:gs>
                <a:gs pos="100000">
                  <a:schemeClr val="tx2">
                    <a:lumMod val="60000"/>
                    <a:lumOff val="40000"/>
                  </a:schemeClr>
                </a:gs>
              </a:gsLst>
              <a:lin ang="5400000" scaled="1"/>
            </a:gradFill>
          </p:grpSpPr>
          <p:sp>
            <p:nvSpPr>
              <p:cNvPr id="140" name="Oval 139"/>
              <p:cNvSpPr/>
              <p:nvPr/>
            </p:nvSpPr>
            <p:spPr>
              <a:xfrm rot="5400000">
                <a:off x="4038600" y="3200400"/>
                <a:ext cx="1106424" cy="1106424"/>
              </a:xfrm>
              <a:prstGeom prst="ellipse">
                <a:avLst/>
              </a:prstGeom>
              <a:gradFill flip="none" rotWithShape="1">
                <a:gsLst>
                  <a:gs pos="0">
                    <a:srgbClr val="CCCCFF"/>
                  </a:gs>
                  <a:gs pos="60000">
                    <a:srgbClr val="FF3399"/>
                  </a:gs>
                  <a:gs pos="30000">
                    <a:schemeClr val="accent4">
                      <a:lumMod val="60000"/>
                      <a:lumOff val="40000"/>
                    </a:schemeClr>
                  </a:gs>
                  <a:gs pos="100000">
                    <a:srgbClr val="FF0000"/>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a:endCxn id="140" idx="7"/>
              </p:cNvCxnSpPr>
              <p:nvPr/>
            </p:nvCxnSpPr>
            <p:spPr>
              <a:xfrm>
                <a:off x="4695460" y="3200400"/>
                <a:ext cx="287532"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endCxn id="140" idx="5"/>
              </p:cNvCxnSpPr>
              <p:nvPr/>
            </p:nvCxnSpPr>
            <p:spPr>
              <a:xfrm flipH="1">
                <a:off x="4200632" y="3200400"/>
                <a:ext cx="295170"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Straight Arrow Connector 138"/>
            <p:cNvCxnSpPr/>
            <p:nvPr/>
          </p:nvCxnSpPr>
          <p:spPr>
            <a:xfrm flipH="1">
              <a:off x="4160531" y="3219450"/>
              <a:ext cx="841511" cy="110836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1" name="Straight Connector 150"/>
          <p:cNvCxnSpPr>
            <a:cxnSpLocks/>
          </p:cNvCxnSpPr>
          <p:nvPr/>
        </p:nvCxnSpPr>
        <p:spPr>
          <a:xfrm>
            <a:off x="904566" y="3892915"/>
            <a:ext cx="678146" cy="1"/>
          </a:xfrm>
          <a:prstGeom prst="line">
            <a:avLst/>
          </a:prstGeom>
          <a:ln w="1905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a:t>Connecting Component Models into System Models</a:t>
            </a:r>
          </a:p>
        </p:txBody>
      </p:sp>
      <p:sp>
        <p:nvSpPr>
          <p:cNvPr id="99" name="TextBox 98"/>
          <p:cNvSpPr txBox="1"/>
          <p:nvPr/>
        </p:nvSpPr>
        <p:spPr>
          <a:xfrm>
            <a:off x="440985" y="6035070"/>
            <a:ext cx="8229595" cy="400110"/>
          </a:xfrm>
          <a:prstGeom prst="rect">
            <a:avLst/>
          </a:prstGeom>
          <a:noFill/>
        </p:spPr>
        <p:txBody>
          <a:bodyPr wrap="square" rtlCol="0">
            <a:spAutoFit/>
          </a:bodyPr>
          <a:lstStyle/>
          <a:p>
            <a:pPr algn="ctr" eaLnBrk="0" fontAlgn="base" hangingPunct="0">
              <a:spcBef>
                <a:spcPct val="0"/>
              </a:spcBef>
              <a:spcAft>
                <a:spcPct val="0"/>
              </a:spcAft>
            </a:pPr>
            <a:r>
              <a:rPr lang="en-US" b="0" dirty="0">
                <a:solidFill>
                  <a:srgbClr val="000000"/>
                </a:solidFill>
                <a:latin typeface="+mn-lt"/>
              </a:rPr>
              <a:t>??  What happens to control system properties ??</a:t>
            </a:r>
          </a:p>
        </p:txBody>
      </p:sp>
      <p:sp>
        <p:nvSpPr>
          <p:cNvPr id="17" name="Footer Placeholder 16">
            <a:extLst>
              <a:ext uri="{FF2B5EF4-FFF2-40B4-BE49-F238E27FC236}">
                <a16:creationId xmlns:a16="http://schemas.microsoft.com/office/drawing/2014/main" id="{195A9344-1639-439C-B175-2D7568310EF7}"/>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8" name="Slide Number Placeholder 17">
            <a:extLst>
              <a:ext uri="{FF2B5EF4-FFF2-40B4-BE49-F238E27FC236}">
                <a16:creationId xmlns:a16="http://schemas.microsoft.com/office/drawing/2014/main" id="{4907BB61-4C3E-422F-8904-A220BD07C340}"/>
              </a:ext>
            </a:extLst>
          </p:cNvPr>
          <p:cNvSpPr>
            <a:spLocks noGrp="1"/>
          </p:cNvSpPr>
          <p:nvPr>
            <p:ph type="sldNum" sz="quarter" idx="4"/>
          </p:nvPr>
        </p:nvSpPr>
        <p:spPr/>
        <p:txBody>
          <a:bodyPr/>
          <a:lstStyle/>
          <a:p>
            <a:pPr>
              <a:defRPr/>
            </a:pPr>
            <a:fld id="{06C7E314-0768-4B1D-9D2A-091EE09F9984}" type="slidenum">
              <a:rPr lang="en-US" smtClean="0"/>
              <a:pPr>
                <a:defRPr/>
              </a:pPr>
              <a:t>15</a:t>
            </a:fld>
            <a:endParaRPr lang="en-US" dirty="0"/>
          </a:p>
        </p:txBody>
      </p:sp>
      <p:cxnSp>
        <p:nvCxnSpPr>
          <p:cNvPr id="117" name="Straight Connector 116">
            <a:extLst>
              <a:ext uri="{FF2B5EF4-FFF2-40B4-BE49-F238E27FC236}">
                <a16:creationId xmlns:a16="http://schemas.microsoft.com/office/drawing/2014/main" id="{60734AE7-4A50-42C2-A4F7-C16F68F60484}"/>
              </a:ext>
            </a:extLst>
          </p:cNvPr>
          <p:cNvCxnSpPr>
            <a:cxnSpLocks/>
          </p:cNvCxnSpPr>
          <p:nvPr/>
        </p:nvCxnSpPr>
        <p:spPr>
          <a:xfrm>
            <a:off x="2620001" y="5310235"/>
            <a:ext cx="678146" cy="1"/>
          </a:xfrm>
          <a:prstGeom prst="line">
            <a:avLst/>
          </a:prstGeom>
          <a:ln w="190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26" name="Object 4">
            <a:extLst>
              <a:ext uri="{FF2B5EF4-FFF2-40B4-BE49-F238E27FC236}">
                <a16:creationId xmlns:a16="http://schemas.microsoft.com/office/drawing/2014/main" id="{50EA60C7-74A2-40A9-933E-D21C4D24D493}"/>
              </a:ext>
            </a:extLst>
          </p:cNvPr>
          <p:cNvGraphicFramePr>
            <a:graphicFrameLocks noChangeAspect="1"/>
          </p:cNvGraphicFramePr>
          <p:nvPr>
            <p:extLst>
              <p:ext uri="{D42A27DB-BD31-4B8C-83A1-F6EECF244321}">
                <p14:modId xmlns:p14="http://schemas.microsoft.com/office/powerpoint/2010/main" val="2533517751"/>
              </p:ext>
            </p:extLst>
          </p:nvPr>
        </p:nvGraphicFramePr>
        <p:xfrm>
          <a:off x="4572000" y="3565356"/>
          <a:ext cx="3444875" cy="469900"/>
        </p:xfrm>
        <a:graphic>
          <a:graphicData uri="http://schemas.openxmlformats.org/presentationml/2006/ole">
            <mc:AlternateContent xmlns:mc="http://schemas.openxmlformats.org/markup-compatibility/2006">
              <mc:Choice xmlns:v="urn:schemas-microsoft-com:vml" Requires="v">
                <p:oleObj spid="_x0000_s731433" name="Equation" r:id="rId4" imgW="1663560" imgH="228600" progId="Equation.DSMT4">
                  <p:embed/>
                </p:oleObj>
              </mc:Choice>
              <mc:Fallback>
                <p:oleObj name="Equation" r:id="rId4" imgW="1663560" imgH="228600" progId="Equation.DSMT4">
                  <p:embed/>
                  <p:pic>
                    <p:nvPicPr>
                      <p:cNvPr id="8" name="Object 4"/>
                      <p:cNvPicPr>
                        <a:picLocks noChangeAspect="1" noChangeArrowheads="1"/>
                      </p:cNvPicPr>
                      <p:nvPr/>
                    </p:nvPicPr>
                    <p:blipFill>
                      <a:blip r:embed="rId5"/>
                      <a:srcRect/>
                      <a:stretch>
                        <a:fillRect/>
                      </a:stretch>
                    </p:blipFill>
                    <p:spPr bwMode="auto">
                      <a:xfrm>
                        <a:off x="4572000" y="3565356"/>
                        <a:ext cx="34448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 name="Object 5">
            <a:extLst>
              <a:ext uri="{FF2B5EF4-FFF2-40B4-BE49-F238E27FC236}">
                <a16:creationId xmlns:a16="http://schemas.microsoft.com/office/drawing/2014/main" id="{708417FF-F49D-4237-99AB-A72010EEC465}"/>
              </a:ext>
            </a:extLst>
          </p:cNvPr>
          <p:cNvGraphicFramePr>
            <a:graphicFrameLocks noChangeAspect="1"/>
          </p:cNvGraphicFramePr>
          <p:nvPr>
            <p:extLst>
              <p:ext uri="{D42A27DB-BD31-4B8C-83A1-F6EECF244321}">
                <p14:modId xmlns:p14="http://schemas.microsoft.com/office/powerpoint/2010/main" val="1693292171"/>
              </p:ext>
            </p:extLst>
          </p:nvPr>
        </p:nvGraphicFramePr>
        <p:xfrm>
          <a:off x="4581128" y="5080286"/>
          <a:ext cx="3302000" cy="452438"/>
        </p:xfrm>
        <a:graphic>
          <a:graphicData uri="http://schemas.openxmlformats.org/presentationml/2006/ole">
            <mc:AlternateContent xmlns:mc="http://schemas.openxmlformats.org/markup-compatibility/2006">
              <mc:Choice xmlns:v="urn:schemas-microsoft-com:vml" Requires="v">
                <p:oleObj spid="_x0000_s731434" name="Equation" r:id="rId6" imgW="1663560" imgH="228600" progId="Equation.DSMT4">
                  <p:embed/>
                </p:oleObj>
              </mc:Choice>
              <mc:Fallback>
                <p:oleObj name="Equation" r:id="rId6" imgW="1663560" imgH="228600" progId="Equation.DSMT4">
                  <p:embed/>
                  <p:pic>
                    <p:nvPicPr>
                      <p:cNvPr id="13" name="Object 5"/>
                      <p:cNvPicPr>
                        <a:picLocks noChangeAspect="1" noChangeArrowheads="1"/>
                      </p:cNvPicPr>
                      <p:nvPr/>
                    </p:nvPicPr>
                    <p:blipFill>
                      <a:blip r:embed="rId7"/>
                      <a:srcRect/>
                      <a:stretch>
                        <a:fillRect/>
                      </a:stretch>
                    </p:blipFill>
                    <p:spPr bwMode="auto">
                      <a:xfrm>
                        <a:off x="4581128" y="5080286"/>
                        <a:ext cx="33020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 name="Group 14">
            <a:extLst>
              <a:ext uri="{FF2B5EF4-FFF2-40B4-BE49-F238E27FC236}">
                <a16:creationId xmlns:a16="http://schemas.microsoft.com/office/drawing/2014/main" id="{8D477E9E-B251-45A8-BA93-BAD707A80FB7}"/>
              </a:ext>
            </a:extLst>
          </p:cNvPr>
          <p:cNvGrpSpPr/>
          <p:nvPr/>
        </p:nvGrpSpPr>
        <p:grpSpPr>
          <a:xfrm>
            <a:off x="2614921" y="3439554"/>
            <a:ext cx="678146" cy="453362"/>
            <a:chOff x="2614921" y="3249054"/>
            <a:chExt cx="678146" cy="453362"/>
          </a:xfrm>
        </p:grpSpPr>
        <p:cxnSp>
          <p:nvCxnSpPr>
            <p:cNvPr id="103" name="Straight Connector 102">
              <a:extLst>
                <a:ext uri="{FF2B5EF4-FFF2-40B4-BE49-F238E27FC236}">
                  <a16:creationId xmlns:a16="http://schemas.microsoft.com/office/drawing/2014/main" id="{AC983009-AAA5-439A-9AC9-C630ECAC0D83}"/>
                </a:ext>
              </a:extLst>
            </p:cNvPr>
            <p:cNvCxnSpPr>
              <a:cxnSpLocks/>
            </p:cNvCxnSpPr>
            <p:nvPr/>
          </p:nvCxnSpPr>
          <p:spPr>
            <a:xfrm>
              <a:off x="2614921" y="3702415"/>
              <a:ext cx="678146" cy="1"/>
            </a:xfrm>
            <a:prstGeom prst="line">
              <a:avLst/>
            </a:prstGeom>
            <a:ln w="1905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D4AB1221-8AA5-45FB-89F6-4C5980D0E7DB}"/>
                </a:ext>
              </a:extLst>
            </p:cNvPr>
            <p:cNvGraphicFramePr>
              <a:graphicFrameLocks noChangeAspect="1"/>
            </p:cNvGraphicFramePr>
            <p:nvPr>
              <p:extLst>
                <p:ext uri="{D42A27DB-BD31-4B8C-83A1-F6EECF244321}">
                  <p14:modId xmlns:p14="http://schemas.microsoft.com/office/powerpoint/2010/main" val="3806187967"/>
                </p:ext>
              </p:extLst>
            </p:nvPr>
          </p:nvGraphicFramePr>
          <p:xfrm>
            <a:off x="2733093" y="3249054"/>
            <a:ext cx="517473" cy="359982"/>
          </p:xfrm>
          <a:graphic>
            <a:graphicData uri="http://schemas.openxmlformats.org/presentationml/2006/ole">
              <mc:AlternateContent xmlns:mc="http://schemas.openxmlformats.org/markup-compatibility/2006">
                <mc:Choice xmlns:v="urn:schemas-microsoft-com:vml" Requires="v">
                  <p:oleObj spid="_x0000_s731435" name="Equation" r:id="rId8" imgW="291960" imgH="203040" progId="Equation.DSMT4">
                    <p:embed/>
                  </p:oleObj>
                </mc:Choice>
                <mc:Fallback>
                  <p:oleObj name="Equation" r:id="rId8" imgW="291960" imgH="203040" progId="Equation.DSMT4">
                    <p:embed/>
                    <p:pic>
                      <p:nvPicPr>
                        <p:cNvPr id="0" name=""/>
                        <p:cNvPicPr/>
                        <p:nvPr/>
                      </p:nvPicPr>
                      <p:blipFill>
                        <a:blip r:embed="rId9"/>
                        <a:stretch>
                          <a:fillRect/>
                        </a:stretch>
                      </p:blipFill>
                      <p:spPr>
                        <a:xfrm>
                          <a:off x="2733093" y="3249054"/>
                          <a:ext cx="517473" cy="359982"/>
                        </a:xfrm>
                        <a:prstGeom prst="rect">
                          <a:avLst/>
                        </a:prstGeom>
                      </p:spPr>
                    </p:pic>
                  </p:oleObj>
                </mc:Fallback>
              </mc:AlternateContent>
            </a:graphicData>
          </a:graphic>
        </p:graphicFrame>
      </p:grpSp>
      <p:grpSp>
        <p:nvGrpSpPr>
          <p:cNvPr id="19" name="Group 18">
            <a:extLst>
              <a:ext uri="{FF2B5EF4-FFF2-40B4-BE49-F238E27FC236}">
                <a16:creationId xmlns:a16="http://schemas.microsoft.com/office/drawing/2014/main" id="{A873DB29-FF8B-4C20-86DF-FCDE6CE7A129}"/>
              </a:ext>
            </a:extLst>
          </p:cNvPr>
          <p:cNvGrpSpPr/>
          <p:nvPr/>
        </p:nvGrpSpPr>
        <p:grpSpPr>
          <a:xfrm>
            <a:off x="904566" y="4877784"/>
            <a:ext cx="678146" cy="432452"/>
            <a:chOff x="904566" y="4687284"/>
            <a:chExt cx="678146" cy="432452"/>
          </a:xfrm>
        </p:grpSpPr>
        <p:cxnSp>
          <p:nvCxnSpPr>
            <p:cNvPr id="105" name="Straight Connector 104">
              <a:extLst>
                <a:ext uri="{FF2B5EF4-FFF2-40B4-BE49-F238E27FC236}">
                  <a16:creationId xmlns:a16="http://schemas.microsoft.com/office/drawing/2014/main" id="{7338C5ED-37F6-40B9-991A-4348756B9055}"/>
                </a:ext>
              </a:extLst>
            </p:cNvPr>
            <p:cNvCxnSpPr>
              <a:cxnSpLocks/>
            </p:cNvCxnSpPr>
            <p:nvPr/>
          </p:nvCxnSpPr>
          <p:spPr>
            <a:xfrm>
              <a:off x="904566" y="5119735"/>
              <a:ext cx="678146" cy="1"/>
            </a:xfrm>
            <a:prstGeom prst="line">
              <a:avLst/>
            </a:prstGeom>
            <a:ln w="190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D934991D-F0DE-40F6-A386-2D21803648A1}"/>
                </a:ext>
              </a:extLst>
            </p:cNvPr>
            <p:cNvGraphicFramePr>
              <a:graphicFrameLocks noChangeAspect="1"/>
            </p:cNvGraphicFramePr>
            <p:nvPr>
              <p:extLst>
                <p:ext uri="{D42A27DB-BD31-4B8C-83A1-F6EECF244321}">
                  <p14:modId xmlns:p14="http://schemas.microsoft.com/office/powerpoint/2010/main" val="54164781"/>
                </p:ext>
              </p:extLst>
            </p:nvPr>
          </p:nvGraphicFramePr>
          <p:xfrm>
            <a:off x="908213" y="4687284"/>
            <a:ext cx="494974" cy="359982"/>
          </p:xfrm>
          <a:graphic>
            <a:graphicData uri="http://schemas.openxmlformats.org/presentationml/2006/ole">
              <mc:AlternateContent xmlns:mc="http://schemas.openxmlformats.org/markup-compatibility/2006">
                <mc:Choice xmlns:v="urn:schemas-microsoft-com:vml" Requires="v">
                  <p:oleObj spid="_x0000_s731436" name="Equation" r:id="rId10" imgW="279360" imgH="203040" progId="Equation.DSMT4">
                    <p:embed/>
                  </p:oleObj>
                </mc:Choice>
                <mc:Fallback>
                  <p:oleObj name="Equation" r:id="rId10" imgW="279360" imgH="203040" progId="Equation.DSMT4">
                    <p:embed/>
                    <p:pic>
                      <p:nvPicPr>
                        <p:cNvPr id="0" name=""/>
                        <p:cNvPicPr/>
                        <p:nvPr/>
                      </p:nvPicPr>
                      <p:blipFill>
                        <a:blip r:embed="rId11"/>
                        <a:stretch>
                          <a:fillRect/>
                        </a:stretch>
                      </p:blipFill>
                      <p:spPr>
                        <a:xfrm>
                          <a:off x="908213" y="4687284"/>
                          <a:ext cx="494974" cy="359982"/>
                        </a:xfrm>
                        <a:prstGeom prst="rect">
                          <a:avLst/>
                        </a:prstGeom>
                      </p:spPr>
                    </p:pic>
                  </p:oleObj>
                </mc:Fallback>
              </mc:AlternateContent>
            </a:graphicData>
          </a:graphic>
        </p:graphicFrame>
      </p:grpSp>
      <p:grpSp>
        <p:nvGrpSpPr>
          <p:cNvPr id="39" name="Group 38">
            <a:extLst>
              <a:ext uri="{FF2B5EF4-FFF2-40B4-BE49-F238E27FC236}">
                <a16:creationId xmlns:a16="http://schemas.microsoft.com/office/drawing/2014/main" id="{2FD8DCC4-663D-4D3D-8206-00812416DDAD}"/>
              </a:ext>
            </a:extLst>
          </p:cNvPr>
          <p:cNvGrpSpPr/>
          <p:nvPr/>
        </p:nvGrpSpPr>
        <p:grpSpPr>
          <a:xfrm>
            <a:off x="3293067" y="3892915"/>
            <a:ext cx="1775367" cy="1413590"/>
            <a:chOff x="3293067" y="3702415"/>
            <a:chExt cx="1775367" cy="1413590"/>
          </a:xfrm>
        </p:grpSpPr>
        <p:graphicFrame>
          <p:nvGraphicFramePr>
            <p:cNvPr id="119" name="Object 3">
              <a:extLst>
                <a:ext uri="{FF2B5EF4-FFF2-40B4-BE49-F238E27FC236}">
                  <a16:creationId xmlns:a16="http://schemas.microsoft.com/office/drawing/2014/main" id="{07F55DF4-EAE5-45D7-BCDF-4848A0DCD136}"/>
                </a:ext>
              </a:extLst>
            </p:cNvPr>
            <p:cNvGraphicFramePr>
              <a:graphicFrameLocks noChangeAspect="1"/>
            </p:cNvGraphicFramePr>
            <p:nvPr>
              <p:extLst>
                <p:ext uri="{D42A27DB-BD31-4B8C-83A1-F6EECF244321}">
                  <p14:modId xmlns:p14="http://schemas.microsoft.com/office/powerpoint/2010/main" val="4103029704"/>
                </p:ext>
              </p:extLst>
            </p:nvPr>
          </p:nvGraphicFramePr>
          <p:xfrm>
            <a:off x="3642859" y="4177630"/>
            <a:ext cx="1425575" cy="355600"/>
          </p:xfrm>
          <a:graphic>
            <a:graphicData uri="http://schemas.openxmlformats.org/presentationml/2006/ole">
              <mc:AlternateContent xmlns:mc="http://schemas.openxmlformats.org/markup-compatibility/2006">
                <mc:Choice xmlns:v="urn:schemas-microsoft-com:vml" Requires="v">
                  <p:oleObj spid="_x0000_s731437" name="Equation" r:id="rId12" imgW="812520" imgH="203040" progId="Equation.DSMT4">
                    <p:embed/>
                  </p:oleObj>
                </mc:Choice>
                <mc:Fallback>
                  <p:oleObj name="Equation" r:id="rId12" imgW="812520" imgH="203040" progId="Equation.DSMT4">
                    <p:embed/>
                    <p:pic>
                      <p:nvPicPr>
                        <p:cNvPr id="7" name="Object 3"/>
                        <p:cNvPicPr>
                          <a:picLocks noChangeAspect="1" noChangeArrowheads="1"/>
                        </p:cNvPicPr>
                        <p:nvPr/>
                      </p:nvPicPr>
                      <p:blipFill>
                        <a:blip r:embed="rId13"/>
                        <a:srcRect/>
                        <a:stretch>
                          <a:fillRect/>
                        </a:stretch>
                      </p:blipFill>
                      <p:spPr bwMode="auto">
                        <a:xfrm>
                          <a:off x="3642859" y="4177630"/>
                          <a:ext cx="14255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8" name="Straight Arrow Connector 37">
              <a:extLst>
                <a:ext uri="{FF2B5EF4-FFF2-40B4-BE49-F238E27FC236}">
                  <a16:creationId xmlns:a16="http://schemas.microsoft.com/office/drawing/2014/main" id="{FAD98C6D-0353-4209-A4B6-9146067B4EDD}"/>
                </a:ext>
              </a:extLst>
            </p:cNvPr>
            <p:cNvCxnSpPr/>
            <p:nvPr/>
          </p:nvCxnSpPr>
          <p:spPr bwMode="auto">
            <a:xfrm flipV="1">
              <a:off x="3293067" y="3702415"/>
              <a:ext cx="0" cy="1413590"/>
            </a:xfrm>
            <a:prstGeom prst="straightConnector1">
              <a:avLst/>
            </a:prstGeom>
            <a:solidFill>
              <a:schemeClr val="accent1"/>
            </a:solidFill>
            <a:ln w="28575" cap="flat" cmpd="sng" algn="ctr">
              <a:solidFill>
                <a:srgbClr val="0000FF"/>
              </a:solidFill>
              <a:prstDash val="solid"/>
              <a:round/>
              <a:headEnd type="none" w="sm" len="sm"/>
              <a:tailEnd type="triangle"/>
            </a:ln>
            <a:effectLst/>
          </p:spPr>
        </p:cxnSp>
      </p:grpSp>
      <p:sp>
        <p:nvSpPr>
          <p:cNvPr id="135" name="TextBox 134">
            <a:extLst>
              <a:ext uri="{FF2B5EF4-FFF2-40B4-BE49-F238E27FC236}">
                <a16:creationId xmlns:a16="http://schemas.microsoft.com/office/drawing/2014/main" id="{679E433C-E3B1-437E-B7C1-4DB5A6678361}"/>
              </a:ext>
            </a:extLst>
          </p:cNvPr>
          <p:cNvSpPr txBox="1"/>
          <p:nvPr/>
        </p:nvSpPr>
        <p:spPr>
          <a:xfrm>
            <a:off x="1141263" y="2595762"/>
            <a:ext cx="6883747" cy="400110"/>
          </a:xfrm>
          <a:prstGeom prst="rect">
            <a:avLst/>
          </a:prstGeom>
          <a:noFill/>
        </p:spPr>
        <p:txBody>
          <a:bodyPr wrap="square" rtlCol="0">
            <a:spAutoFit/>
          </a:bodyPr>
          <a:lstStyle/>
          <a:p>
            <a:pPr algn="ctr" eaLnBrk="0" fontAlgn="base" hangingPunct="0">
              <a:spcBef>
                <a:spcPct val="0"/>
              </a:spcBef>
              <a:spcAft>
                <a:spcPct val="0"/>
              </a:spcAft>
            </a:pPr>
            <a:r>
              <a:rPr lang="en-US" b="0" dirty="0">
                <a:solidFill>
                  <a:srgbClr val="000000"/>
                </a:solidFill>
                <a:latin typeface="+mn-lt"/>
              </a:rPr>
              <a:t>connecting components = connecting models (digital twins)</a:t>
            </a:r>
            <a:endParaRPr lang="en-US" b="1" dirty="0">
              <a:solidFill>
                <a:srgbClr val="000000"/>
              </a:solidFill>
              <a:latin typeface="Calibri" panose="020F0502020204030204" pitchFamily="34" charset="0"/>
            </a:endParaRPr>
          </a:p>
        </p:txBody>
      </p:sp>
      <p:grpSp>
        <p:nvGrpSpPr>
          <p:cNvPr id="90" name="Group 89">
            <a:extLst>
              <a:ext uri="{FF2B5EF4-FFF2-40B4-BE49-F238E27FC236}">
                <a16:creationId xmlns:a16="http://schemas.microsoft.com/office/drawing/2014/main" id="{532903C9-EFBB-4ED0-A926-5C68AECE7C2C}"/>
              </a:ext>
            </a:extLst>
          </p:cNvPr>
          <p:cNvGrpSpPr/>
          <p:nvPr/>
        </p:nvGrpSpPr>
        <p:grpSpPr>
          <a:xfrm>
            <a:off x="849311" y="666916"/>
            <a:ext cx="7494553" cy="1719529"/>
            <a:chOff x="849311" y="3330288"/>
            <a:chExt cx="7494553" cy="1719529"/>
          </a:xfrm>
        </p:grpSpPr>
        <p:grpSp>
          <p:nvGrpSpPr>
            <p:cNvPr id="97" name="Group 96">
              <a:extLst>
                <a:ext uri="{FF2B5EF4-FFF2-40B4-BE49-F238E27FC236}">
                  <a16:creationId xmlns:a16="http://schemas.microsoft.com/office/drawing/2014/main" id="{C7F40899-81DC-4C6B-8E42-1B574A865F69}"/>
                </a:ext>
              </a:extLst>
            </p:cNvPr>
            <p:cNvGrpSpPr/>
            <p:nvPr/>
          </p:nvGrpSpPr>
          <p:grpSpPr>
            <a:xfrm>
              <a:off x="7014343" y="3473764"/>
              <a:ext cx="1329521" cy="1576053"/>
              <a:chOff x="6965950" y="1050183"/>
              <a:chExt cx="1462473" cy="1733658"/>
            </a:xfrm>
          </p:grpSpPr>
          <p:grpSp>
            <p:nvGrpSpPr>
              <p:cNvPr id="157" name="Group 156">
                <a:extLst>
                  <a:ext uri="{FF2B5EF4-FFF2-40B4-BE49-F238E27FC236}">
                    <a16:creationId xmlns:a16="http://schemas.microsoft.com/office/drawing/2014/main" id="{30FDF244-F867-4F4E-9044-FC8E9480BDE8}"/>
                  </a:ext>
                </a:extLst>
              </p:cNvPr>
              <p:cNvGrpSpPr/>
              <p:nvPr/>
            </p:nvGrpSpPr>
            <p:grpSpPr>
              <a:xfrm>
                <a:off x="7046976" y="1050183"/>
                <a:ext cx="1106424" cy="1127414"/>
                <a:chOff x="4038600" y="3200400"/>
                <a:chExt cx="1106424" cy="1127414"/>
              </a:xfrm>
            </p:grpSpPr>
            <p:grpSp>
              <p:nvGrpSpPr>
                <p:cNvPr id="159" name="Group 158">
                  <a:extLst>
                    <a:ext uri="{FF2B5EF4-FFF2-40B4-BE49-F238E27FC236}">
                      <a16:creationId xmlns:a16="http://schemas.microsoft.com/office/drawing/2014/main" id="{1A012941-5753-497D-9BB4-A3AA2BC8C101}"/>
                    </a:ext>
                  </a:extLst>
                </p:cNvPr>
                <p:cNvGrpSpPr/>
                <p:nvPr/>
              </p:nvGrpSpPr>
              <p:grpSpPr>
                <a:xfrm>
                  <a:off x="4038600" y="3200400"/>
                  <a:ext cx="1106424" cy="1106424"/>
                  <a:chOff x="4038600" y="3200400"/>
                  <a:chExt cx="1106424" cy="1106424"/>
                </a:xfrm>
                <a:gradFill>
                  <a:gsLst>
                    <a:gs pos="0">
                      <a:schemeClr val="accent6">
                        <a:lumMod val="60000"/>
                        <a:lumOff val="40000"/>
                      </a:schemeClr>
                    </a:gs>
                    <a:gs pos="52000">
                      <a:schemeClr val="accent6">
                        <a:lumMod val="20000"/>
                        <a:lumOff val="80000"/>
                      </a:schemeClr>
                    </a:gs>
                    <a:gs pos="35000">
                      <a:schemeClr val="accent2">
                        <a:lumMod val="20000"/>
                        <a:lumOff val="80000"/>
                      </a:schemeClr>
                    </a:gs>
                    <a:gs pos="100000">
                      <a:schemeClr val="tx2">
                        <a:lumMod val="60000"/>
                        <a:lumOff val="40000"/>
                      </a:schemeClr>
                    </a:gs>
                  </a:gsLst>
                  <a:lin ang="5400000" scaled="1"/>
                </a:gradFill>
              </p:grpSpPr>
              <p:sp>
                <p:nvSpPr>
                  <p:cNvPr id="161" name="Oval 160">
                    <a:extLst>
                      <a:ext uri="{FF2B5EF4-FFF2-40B4-BE49-F238E27FC236}">
                        <a16:creationId xmlns:a16="http://schemas.microsoft.com/office/drawing/2014/main" id="{87055962-3A2B-46B2-BE02-77E95B949936}"/>
                      </a:ext>
                    </a:extLst>
                  </p:cNvPr>
                  <p:cNvSpPr/>
                  <p:nvPr/>
                </p:nvSpPr>
                <p:spPr>
                  <a:xfrm rot="5400000">
                    <a:off x="4038600" y="3200400"/>
                    <a:ext cx="1106424" cy="110642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a:extLst>
                      <a:ext uri="{FF2B5EF4-FFF2-40B4-BE49-F238E27FC236}">
                        <a16:creationId xmlns:a16="http://schemas.microsoft.com/office/drawing/2014/main" id="{4281467D-70C1-464E-AEF5-EEE7FC727CC9}"/>
                      </a:ext>
                    </a:extLst>
                  </p:cNvPr>
                  <p:cNvCxnSpPr>
                    <a:endCxn id="161" idx="7"/>
                  </p:cNvCxnSpPr>
                  <p:nvPr/>
                </p:nvCxnSpPr>
                <p:spPr>
                  <a:xfrm>
                    <a:off x="4695459" y="3200400"/>
                    <a:ext cx="287533"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8DD6048-EB94-4437-8957-26EE45C0150B}"/>
                      </a:ext>
                    </a:extLst>
                  </p:cNvPr>
                  <p:cNvCxnSpPr>
                    <a:endCxn id="161" idx="5"/>
                  </p:cNvCxnSpPr>
                  <p:nvPr/>
                </p:nvCxnSpPr>
                <p:spPr>
                  <a:xfrm flipH="1">
                    <a:off x="4200632" y="3200400"/>
                    <a:ext cx="295168"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0" name="Straight Arrow Connector 159">
                  <a:extLst>
                    <a:ext uri="{FF2B5EF4-FFF2-40B4-BE49-F238E27FC236}">
                      <a16:creationId xmlns:a16="http://schemas.microsoft.com/office/drawing/2014/main" id="{E9BF07B0-EFD4-455E-A6B6-8100EBFBC505}"/>
                    </a:ext>
                  </a:extLst>
                </p:cNvPr>
                <p:cNvCxnSpPr/>
                <p:nvPr/>
              </p:nvCxnSpPr>
              <p:spPr>
                <a:xfrm flipH="1">
                  <a:off x="4160531" y="3219450"/>
                  <a:ext cx="841511" cy="110836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8" name="TextBox 157">
                <a:extLst>
                  <a:ext uri="{FF2B5EF4-FFF2-40B4-BE49-F238E27FC236}">
                    <a16:creationId xmlns:a16="http://schemas.microsoft.com/office/drawing/2014/main" id="{B70897B1-AFD6-4FC2-B2E9-9BB1A64DF48C}"/>
                  </a:ext>
                </a:extLst>
              </p:cNvPr>
              <p:cNvSpPr txBox="1"/>
              <p:nvPr/>
            </p:nvSpPr>
            <p:spPr>
              <a:xfrm>
                <a:off x="6965950" y="2445286"/>
                <a:ext cx="1462473" cy="338555"/>
              </a:xfrm>
              <a:prstGeom prst="rect">
                <a:avLst/>
              </a:prstGeom>
              <a:noFill/>
            </p:spPr>
            <p:txBody>
              <a:bodyPr wrap="square" rtlCol="0">
                <a:spAutoFit/>
              </a:bodyPr>
              <a:lstStyle/>
              <a:p>
                <a:r>
                  <a:rPr lang="en-US" sz="1400" dirty="0">
                    <a:solidFill>
                      <a:srgbClr val="000000"/>
                    </a:solidFill>
                    <a:latin typeface="Calibri" panose="020F0502020204030204" pitchFamily="34" charset="0"/>
                  </a:rPr>
                  <a:t>COMPONENT 5</a:t>
                </a:r>
              </a:p>
            </p:txBody>
          </p:sp>
        </p:grpSp>
        <p:grpSp>
          <p:nvGrpSpPr>
            <p:cNvPr id="98" name="Group 97">
              <a:extLst>
                <a:ext uri="{FF2B5EF4-FFF2-40B4-BE49-F238E27FC236}">
                  <a16:creationId xmlns:a16="http://schemas.microsoft.com/office/drawing/2014/main" id="{95DB63B8-9E23-4A28-AA9B-F1D6827A90C5}"/>
                </a:ext>
              </a:extLst>
            </p:cNvPr>
            <p:cNvGrpSpPr/>
            <p:nvPr/>
          </p:nvGrpSpPr>
          <p:grpSpPr>
            <a:xfrm rot="16200000">
              <a:off x="980864" y="3638364"/>
              <a:ext cx="1085160" cy="688207"/>
              <a:chOff x="911089" y="1046018"/>
              <a:chExt cx="1809859" cy="1108364"/>
            </a:xfrm>
          </p:grpSpPr>
          <p:sp>
            <p:nvSpPr>
              <p:cNvPr id="154" name="Isosceles Triangle 153">
                <a:extLst>
                  <a:ext uri="{FF2B5EF4-FFF2-40B4-BE49-F238E27FC236}">
                    <a16:creationId xmlns:a16="http://schemas.microsoft.com/office/drawing/2014/main" id="{6AF3B8A6-E99A-4DED-9FC8-DF03DE2C4220}"/>
                  </a:ext>
                </a:extLst>
              </p:cNvPr>
              <p:cNvSpPr/>
              <p:nvPr/>
            </p:nvSpPr>
            <p:spPr>
              <a:xfrm rot="16200000">
                <a:off x="1733396" y="1150214"/>
                <a:ext cx="1060704" cy="914400"/>
              </a:xfrm>
              <a:prstGeom prst="triangle">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a:extLst>
                  <a:ext uri="{FF2B5EF4-FFF2-40B4-BE49-F238E27FC236}">
                    <a16:creationId xmlns:a16="http://schemas.microsoft.com/office/drawing/2014/main" id="{F9AF0C98-4CE9-4D55-8939-6B10C7EDF260}"/>
                  </a:ext>
                </a:extLst>
              </p:cNvPr>
              <p:cNvSpPr/>
              <p:nvPr/>
            </p:nvSpPr>
            <p:spPr>
              <a:xfrm rot="5400000">
                <a:off x="837937" y="1146302"/>
                <a:ext cx="1060704" cy="914399"/>
              </a:xfrm>
              <a:prstGeom prst="triangle">
                <a:avLst/>
              </a:prstGeom>
              <a:solidFill>
                <a:srgbClr val="66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Arrow Connector 155">
                <a:extLst>
                  <a:ext uri="{FF2B5EF4-FFF2-40B4-BE49-F238E27FC236}">
                    <a16:creationId xmlns:a16="http://schemas.microsoft.com/office/drawing/2014/main" id="{9D8675E7-5B91-401B-B37B-8CE6EC610D54}"/>
                  </a:ext>
                </a:extLst>
              </p:cNvPr>
              <p:cNvCxnSpPr/>
              <p:nvPr/>
            </p:nvCxnSpPr>
            <p:spPr>
              <a:xfrm flipH="1">
                <a:off x="1406389" y="1046018"/>
                <a:ext cx="841511" cy="11083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682F3369-684C-470B-B254-41E52A2D1723}"/>
                </a:ext>
              </a:extLst>
            </p:cNvPr>
            <p:cNvSpPr txBox="1"/>
            <p:nvPr/>
          </p:nvSpPr>
          <p:spPr>
            <a:xfrm>
              <a:off x="849311" y="4724056"/>
              <a:ext cx="1329521" cy="307777"/>
            </a:xfrm>
            <a:prstGeom prst="rect">
              <a:avLst/>
            </a:prstGeom>
            <a:noFill/>
          </p:spPr>
          <p:txBody>
            <a:bodyPr wrap="square" rtlCol="0">
              <a:spAutoFit/>
            </a:bodyPr>
            <a:lstStyle/>
            <a:p>
              <a:pPr algn="ctr" eaLnBrk="0" fontAlgn="base" hangingPunct="0">
                <a:spcBef>
                  <a:spcPct val="0"/>
                </a:spcBef>
                <a:spcAft>
                  <a:spcPct val="0"/>
                </a:spcAft>
              </a:pPr>
              <a:r>
                <a:rPr lang="en-US" sz="1400" dirty="0">
                  <a:solidFill>
                    <a:srgbClr val="000000"/>
                  </a:solidFill>
                  <a:latin typeface="Calibri" panose="020F0502020204030204" pitchFamily="34" charset="0"/>
                </a:rPr>
                <a:t>COMPONENT 1</a:t>
              </a:r>
              <a:endParaRPr lang="en-US" sz="1400" b="1" dirty="0">
                <a:solidFill>
                  <a:srgbClr val="000000"/>
                </a:solidFill>
                <a:latin typeface="Calibri" panose="020F0502020204030204" pitchFamily="34" charset="0"/>
              </a:endParaRPr>
            </a:p>
          </p:txBody>
        </p:sp>
        <p:grpSp>
          <p:nvGrpSpPr>
            <p:cNvPr id="101" name="Group 100">
              <a:extLst>
                <a:ext uri="{FF2B5EF4-FFF2-40B4-BE49-F238E27FC236}">
                  <a16:creationId xmlns:a16="http://schemas.microsoft.com/office/drawing/2014/main" id="{735A7DE2-37D8-4A36-9193-1ACF4CDEB9AF}"/>
                </a:ext>
              </a:extLst>
            </p:cNvPr>
            <p:cNvGrpSpPr/>
            <p:nvPr/>
          </p:nvGrpSpPr>
          <p:grpSpPr>
            <a:xfrm>
              <a:off x="2450986" y="3474807"/>
              <a:ext cx="1333276" cy="1525244"/>
              <a:chOff x="2362200" y="1052368"/>
              <a:chExt cx="1466604" cy="1677768"/>
            </a:xfrm>
          </p:grpSpPr>
          <p:grpSp>
            <p:nvGrpSpPr>
              <p:cNvPr id="145" name="Group 144">
                <a:extLst>
                  <a:ext uri="{FF2B5EF4-FFF2-40B4-BE49-F238E27FC236}">
                    <a16:creationId xmlns:a16="http://schemas.microsoft.com/office/drawing/2014/main" id="{DCA91CF9-5404-4A9C-93B0-E2B82D69AADB}"/>
                  </a:ext>
                </a:extLst>
              </p:cNvPr>
              <p:cNvGrpSpPr/>
              <p:nvPr/>
            </p:nvGrpSpPr>
            <p:grpSpPr>
              <a:xfrm>
                <a:off x="2474976" y="1052368"/>
                <a:ext cx="1106424" cy="1263650"/>
                <a:chOff x="4038600" y="1066800"/>
                <a:chExt cx="1106424" cy="1263650"/>
              </a:xfrm>
            </p:grpSpPr>
            <p:sp>
              <p:nvSpPr>
                <p:cNvPr id="147" name="Oval 146">
                  <a:extLst>
                    <a:ext uri="{FF2B5EF4-FFF2-40B4-BE49-F238E27FC236}">
                      <a16:creationId xmlns:a16="http://schemas.microsoft.com/office/drawing/2014/main" id="{E400287B-9C15-4C2D-89B6-C9CEE7ADDDA0}"/>
                    </a:ext>
                  </a:extLst>
                </p:cNvPr>
                <p:cNvSpPr/>
                <p:nvPr/>
              </p:nvSpPr>
              <p:spPr>
                <a:xfrm rot="16200000">
                  <a:off x="4038600" y="1066800"/>
                  <a:ext cx="1106424" cy="1106424"/>
                </a:xfrm>
                <a:prstGeom prst="ellipse">
                  <a:avLst/>
                </a:prstGeom>
                <a:gradFill>
                  <a:gsLst>
                    <a:gs pos="0">
                      <a:srgbClr val="7030A0"/>
                    </a:gs>
                    <a:gs pos="60000">
                      <a:schemeClr val="accent4">
                        <a:lumMod val="20000"/>
                        <a:lumOff val="80000"/>
                      </a:schemeClr>
                    </a:gs>
                    <a:gs pos="30000">
                      <a:schemeClr val="accent4">
                        <a:lumMod val="60000"/>
                        <a:lumOff val="40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295722CA-945F-40B7-8DDE-15BAAD91AAB5}"/>
                    </a:ext>
                  </a:extLst>
                </p:cNvPr>
                <p:cNvGrpSpPr/>
                <p:nvPr/>
              </p:nvGrpSpPr>
              <p:grpSpPr>
                <a:xfrm>
                  <a:off x="4352086" y="1416050"/>
                  <a:ext cx="535382" cy="914400"/>
                  <a:chOff x="4352086" y="1416050"/>
                  <a:chExt cx="535382" cy="914400"/>
                </a:xfrm>
              </p:grpSpPr>
              <p:cxnSp>
                <p:nvCxnSpPr>
                  <p:cNvPr id="149" name="Straight Connector 148">
                    <a:extLst>
                      <a:ext uri="{FF2B5EF4-FFF2-40B4-BE49-F238E27FC236}">
                        <a16:creationId xmlns:a16="http://schemas.microsoft.com/office/drawing/2014/main" id="{24D8FA6F-7F7C-4230-A943-159F78F0C899}"/>
                      </a:ext>
                    </a:extLst>
                  </p:cNvPr>
                  <p:cNvCxnSpPr/>
                  <p:nvPr/>
                </p:nvCxnSpPr>
                <p:spPr>
                  <a:xfrm>
                    <a:off x="4352086" y="14160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6729127-154D-4903-A7E1-00B5F36502D1}"/>
                      </a:ext>
                    </a:extLst>
                  </p:cNvPr>
                  <p:cNvCxnSpPr/>
                  <p:nvPr/>
                </p:nvCxnSpPr>
                <p:spPr>
                  <a:xfrm>
                    <a:off x="4352086" y="14160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F883158-3DEE-47DF-8A3A-A6F8BFEA167E}"/>
                      </a:ext>
                    </a:extLst>
                  </p:cNvPr>
                  <p:cNvCxnSpPr/>
                  <p:nvPr/>
                </p:nvCxnSpPr>
                <p:spPr>
                  <a:xfrm>
                    <a:off x="4869638" y="14160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14C6B69-6FA5-4CEF-88E5-CB345BDA6313}"/>
                      </a:ext>
                    </a:extLst>
                  </p:cNvPr>
                  <p:cNvCxnSpPr/>
                  <p:nvPr/>
                </p:nvCxnSpPr>
                <p:spPr>
                  <a:xfrm flipV="1">
                    <a:off x="4591812" y="14160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6" name="TextBox 145">
                <a:extLst>
                  <a:ext uri="{FF2B5EF4-FFF2-40B4-BE49-F238E27FC236}">
                    <a16:creationId xmlns:a16="http://schemas.microsoft.com/office/drawing/2014/main" id="{EA21266E-0D0D-4DF4-9AD0-47721EC0FD0D}"/>
                  </a:ext>
                </a:extLst>
              </p:cNvPr>
              <p:cNvSpPr txBox="1"/>
              <p:nvPr/>
            </p:nvSpPr>
            <p:spPr>
              <a:xfrm>
                <a:off x="2362200" y="2422359"/>
                <a:ext cx="1466604" cy="307777"/>
              </a:xfrm>
              <a:prstGeom prst="rect">
                <a:avLst/>
              </a:prstGeom>
              <a:noFill/>
            </p:spPr>
            <p:txBody>
              <a:bodyPr wrap="square" rtlCol="0">
                <a:spAutoFit/>
              </a:bodyPr>
              <a:lstStyle/>
              <a:p>
                <a:r>
                  <a:rPr lang="en-US" sz="1400" dirty="0">
                    <a:solidFill>
                      <a:srgbClr val="000000"/>
                    </a:solidFill>
                    <a:latin typeface="Calibri" panose="020F0502020204030204" pitchFamily="34" charset="0"/>
                  </a:rPr>
                  <a:t>COMPONENT 2</a:t>
                </a:r>
              </a:p>
            </p:txBody>
          </p:sp>
        </p:grpSp>
        <p:grpSp>
          <p:nvGrpSpPr>
            <p:cNvPr id="102" name="Group 101">
              <a:extLst>
                <a:ext uri="{FF2B5EF4-FFF2-40B4-BE49-F238E27FC236}">
                  <a16:creationId xmlns:a16="http://schemas.microsoft.com/office/drawing/2014/main" id="{83015BE6-5457-4D01-BFCB-A25C8F4E677B}"/>
                </a:ext>
              </a:extLst>
            </p:cNvPr>
            <p:cNvGrpSpPr/>
            <p:nvPr/>
          </p:nvGrpSpPr>
          <p:grpSpPr>
            <a:xfrm>
              <a:off x="5472962" y="3416804"/>
              <a:ext cx="1329521" cy="1628529"/>
              <a:chOff x="5410200" y="990600"/>
              <a:chExt cx="1462474" cy="1791382"/>
            </a:xfrm>
          </p:grpSpPr>
          <p:grpSp>
            <p:nvGrpSpPr>
              <p:cNvPr id="121" name="Group 120">
                <a:extLst>
                  <a:ext uri="{FF2B5EF4-FFF2-40B4-BE49-F238E27FC236}">
                    <a16:creationId xmlns:a16="http://schemas.microsoft.com/office/drawing/2014/main" id="{F6060E01-C46E-4A37-8E5A-A05A919868DD}"/>
                  </a:ext>
                </a:extLst>
              </p:cNvPr>
              <p:cNvGrpSpPr/>
              <p:nvPr/>
            </p:nvGrpSpPr>
            <p:grpSpPr>
              <a:xfrm>
                <a:off x="5522976" y="990600"/>
                <a:ext cx="1106424" cy="1263650"/>
                <a:chOff x="5909464" y="1026968"/>
                <a:chExt cx="1106424" cy="1263650"/>
              </a:xfrm>
            </p:grpSpPr>
            <p:sp>
              <p:nvSpPr>
                <p:cNvPr id="123" name="Oval 122">
                  <a:extLst>
                    <a:ext uri="{FF2B5EF4-FFF2-40B4-BE49-F238E27FC236}">
                      <a16:creationId xmlns:a16="http://schemas.microsoft.com/office/drawing/2014/main" id="{871173B2-30C8-4F1C-AEAE-1C03426D4112}"/>
                    </a:ext>
                  </a:extLst>
                </p:cNvPr>
                <p:cNvSpPr/>
                <p:nvPr/>
              </p:nvSpPr>
              <p:spPr>
                <a:xfrm rot="16200000">
                  <a:off x="5909464" y="1026968"/>
                  <a:ext cx="1106424" cy="1106424"/>
                </a:xfrm>
                <a:prstGeom prst="ellipse">
                  <a:avLst/>
                </a:prstGeom>
                <a:gradFill>
                  <a:gsLst>
                    <a:gs pos="0">
                      <a:srgbClr val="FFCCCC"/>
                    </a:gs>
                    <a:gs pos="60000">
                      <a:srgbClr val="FF66CC"/>
                    </a:gs>
                    <a:gs pos="30000">
                      <a:srgbClr val="FF99FF"/>
                    </a:gs>
                    <a:gs pos="100000">
                      <a:srgbClr val="FF33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32E8882D-70E7-4BBB-BE48-D5304B70C802}"/>
                    </a:ext>
                  </a:extLst>
                </p:cNvPr>
                <p:cNvGrpSpPr/>
                <p:nvPr/>
              </p:nvGrpSpPr>
              <p:grpSpPr>
                <a:xfrm>
                  <a:off x="6222950" y="1376218"/>
                  <a:ext cx="535382" cy="914400"/>
                  <a:chOff x="6222950" y="1376218"/>
                  <a:chExt cx="535382" cy="914400"/>
                </a:xfrm>
              </p:grpSpPr>
              <p:cxnSp>
                <p:nvCxnSpPr>
                  <p:cNvPr id="125" name="Straight Connector 124">
                    <a:extLst>
                      <a:ext uri="{FF2B5EF4-FFF2-40B4-BE49-F238E27FC236}">
                        <a16:creationId xmlns:a16="http://schemas.microsoft.com/office/drawing/2014/main" id="{9E143561-0E32-4772-8645-54CE6EBC619C}"/>
                      </a:ext>
                    </a:extLst>
                  </p:cNvPr>
                  <p:cNvCxnSpPr/>
                  <p:nvPr/>
                </p:nvCxnSpPr>
                <p:spPr>
                  <a:xfrm>
                    <a:off x="6222950" y="1376218"/>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5EB6835-5369-4BDE-A373-CEAB97B7357E}"/>
                      </a:ext>
                    </a:extLst>
                  </p:cNvPr>
                  <p:cNvCxnSpPr/>
                  <p:nvPr/>
                </p:nvCxnSpPr>
                <p:spPr>
                  <a:xfrm>
                    <a:off x="6222950" y="1376218"/>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1052918-1085-4230-B047-ADF8224AFCC3}"/>
                      </a:ext>
                    </a:extLst>
                  </p:cNvPr>
                  <p:cNvCxnSpPr/>
                  <p:nvPr/>
                </p:nvCxnSpPr>
                <p:spPr>
                  <a:xfrm>
                    <a:off x="6740502" y="1376218"/>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BD7DA41-687C-4201-B02F-C984744FCECB}"/>
                      </a:ext>
                    </a:extLst>
                  </p:cNvPr>
                  <p:cNvCxnSpPr/>
                  <p:nvPr/>
                </p:nvCxnSpPr>
                <p:spPr>
                  <a:xfrm flipV="1">
                    <a:off x="6462676" y="1376218"/>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2" name="TextBox 121">
                <a:extLst>
                  <a:ext uri="{FF2B5EF4-FFF2-40B4-BE49-F238E27FC236}">
                    <a16:creationId xmlns:a16="http://schemas.microsoft.com/office/drawing/2014/main" id="{00ABFFDA-AD34-4EB2-9237-9D44B5C76B74}"/>
                  </a:ext>
                </a:extLst>
              </p:cNvPr>
              <p:cNvSpPr txBox="1"/>
              <p:nvPr/>
            </p:nvSpPr>
            <p:spPr>
              <a:xfrm>
                <a:off x="5410200" y="2443427"/>
                <a:ext cx="1462474" cy="338555"/>
              </a:xfrm>
              <a:prstGeom prst="rect">
                <a:avLst/>
              </a:prstGeom>
              <a:noFill/>
            </p:spPr>
            <p:txBody>
              <a:bodyPr wrap="square" rtlCol="0">
                <a:spAutoFit/>
              </a:bodyPr>
              <a:lstStyle/>
              <a:p>
                <a:r>
                  <a:rPr lang="en-US" sz="1400" dirty="0">
                    <a:solidFill>
                      <a:srgbClr val="000000"/>
                    </a:solidFill>
                    <a:latin typeface="Calibri" panose="020F0502020204030204" pitchFamily="34" charset="0"/>
                  </a:rPr>
                  <a:t>COMPONENT 4</a:t>
                </a:r>
              </a:p>
            </p:txBody>
          </p:sp>
        </p:grpSp>
        <p:grpSp>
          <p:nvGrpSpPr>
            <p:cNvPr id="104" name="Group 103">
              <a:extLst>
                <a:ext uri="{FF2B5EF4-FFF2-40B4-BE49-F238E27FC236}">
                  <a16:creationId xmlns:a16="http://schemas.microsoft.com/office/drawing/2014/main" id="{00C4E2DA-CC9B-4328-96D6-0A747008BE75}"/>
                </a:ext>
              </a:extLst>
            </p:cNvPr>
            <p:cNvGrpSpPr/>
            <p:nvPr/>
          </p:nvGrpSpPr>
          <p:grpSpPr>
            <a:xfrm>
              <a:off x="3969330" y="3330288"/>
              <a:ext cx="1329521" cy="1705698"/>
              <a:chOff x="3908487" y="900225"/>
              <a:chExt cx="1462473" cy="1876269"/>
            </a:xfrm>
          </p:grpSpPr>
          <p:grpSp>
            <p:nvGrpSpPr>
              <p:cNvPr id="106" name="Group 105">
                <a:extLst>
                  <a:ext uri="{FF2B5EF4-FFF2-40B4-BE49-F238E27FC236}">
                    <a16:creationId xmlns:a16="http://schemas.microsoft.com/office/drawing/2014/main" id="{A5BF76D3-15F2-4DEA-9B3F-F8D4901FBCBE}"/>
                  </a:ext>
                </a:extLst>
              </p:cNvPr>
              <p:cNvGrpSpPr/>
              <p:nvPr/>
            </p:nvGrpSpPr>
            <p:grpSpPr>
              <a:xfrm>
                <a:off x="3998976" y="900225"/>
                <a:ext cx="1106424" cy="1403084"/>
                <a:chOff x="2459980" y="2729833"/>
                <a:chExt cx="1106424" cy="1403084"/>
              </a:xfrm>
            </p:grpSpPr>
            <p:sp>
              <p:nvSpPr>
                <p:cNvPr id="108" name="Oval 107">
                  <a:extLst>
                    <a:ext uri="{FF2B5EF4-FFF2-40B4-BE49-F238E27FC236}">
                      <a16:creationId xmlns:a16="http://schemas.microsoft.com/office/drawing/2014/main" id="{5D51F906-A558-4B2D-B243-B7978A8DBF9C}"/>
                    </a:ext>
                  </a:extLst>
                </p:cNvPr>
                <p:cNvSpPr/>
                <p:nvPr/>
              </p:nvSpPr>
              <p:spPr>
                <a:xfrm>
                  <a:off x="2459980" y="2879791"/>
                  <a:ext cx="1106424" cy="1106424"/>
                </a:xfrm>
                <a:prstGeom prst="ellipse">
                  <a:avLst/>
                </a:prstGeom>
                <a:gradFill>
                  <a:gsLst>
                    <a:gs pos="0">
                      <a:srgbClr val="FF99FF"/>
                    </a:gs>
                    <a:gs pos="60000">
                      <a:schemeClr val="tx2">
                        <a:lumMod val="20000"/>
                        <a:lumOff val="80000"/>
                      </a:schemeClr>
                    </a:gs>
                    <a:gs pos="40000">
                      <a:schemeClr val="accent2">
                        <a:lumMod val="20000"/>
                        <a:lumOff val="80000"/>
                      </a:schemeClr>
                    </a:gs>
                    <a:gs pos="100000">
                      <a:schemeClr val="tx2">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F601F6F-4D79-4134-B3A7-F4CEF5FC2D43}"/>
                    </a:ext>
                  </a:extLst>
                </p:cNvPr>
                <p:cNvGrpSpPr/>
                <p:nvPr/>
              </p:nvGrpSpPr>
              <p:grpSpPr>
                <a:xfrm>
                  <a:off x="2720948" y="3471859"/>
                  <a:ext cx="535382" cy="661058"/>
                  <a:chOff x="4504486" y="1568450"/>
                  <a:chExt cx="535382" cy="914400"/>
                </a:xfrm>
              </p:grpSpPr>
              <p:cxnSp>
                <p:nvCxnSpPr>
                  <p:cNvPr id="115" name="Straight Connector 114">
                    <a:extLst>
                      <a:ext uri="{FF2B5EF4-FFF2-40B4-BE49-F238E27FC236}">
                        <a16:creationId xmlns:a16="http://schemas.microsoft.com/office/drawing/2014/main" id="{8B5B38CE-6914-42C6-9436-D6B8EC459B90}"/>
                      </a:ext>
                    </a:extLst>
                  </p:cNvPr>
                  <p:cNvCxnSpPr/>
                  <p:nvPr/>
                </p:nvCxnSpPr>
                <p:spPr>
                  <a:xfrm>
                    <a:off x="4504486" y="15684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B4A6D10-7922-4BD0-8785-EB12C7609997}"/>
                      </a:ext>
                    </a:extLst>
                  </p:cNvPr>
                  <p:cNvCxnSpPr/>
                  <p:nvPr/>
                </p:nvCxnSpPr>
                <p:spPr>
                  <a:xfrm>
                    <a:off x="4504486" y="15684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66C859B-6ED5-4A5C-AC4E-4623A1B60603}"/>
                      </a:ext>
                    </a:extLst>
                  </p:cNvPr>
                  <p:cNvCxnSpPr/>
                  <p:nvPr/>
                </p:nvCxnSpPr>
                <p:spPr>
                  <a:xfrm>
                    <a:off x="5022038" y="15684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CD42544-F4E9-4564-9277-8754C98EE40F}"/>
                      </a:ext>
                    </a:extLst>
                  </p:cNvPr>
                  <p:cNvCxnSpPr/>
                  <p:nvPr/>
                </p:nvCxnSpPr>
                <p:spPr>
                  <a:xfrm flipV="1">
                    <a:off x="4744212" y="15684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2C2A21F6-5ED6-4BA9-B325-0E5C97240FD5}"/>
                    </a:ext>
                  </a:extLst>
                </p:cNvPr>
                <p:cNvGrpSpPr/>
                <p:nvPr/>
              </p:nvGrpSpPr>
              <p:grpSpPr>
                <a:xfrm rot="10800000">
                  <a:off x="2703385" y="2729833"/>
                  <a:ext cx="535382" cy="661057"/>
                  <a:chOff x="4504486" y="1568450"/>
                  <a:chExt cx="535382" cy="914400"/>
                </a:xfrm>
              </p:grpSpPr>
              <p:cxnSp>
                <p:nvCxnSpPr>
                  <p:cNvPr id="111" name="Straight Connector 110">
                    <a:extLst>
                      <a:ext uri="{FF2B5EF4-FFF2-40B4-BE49-F238E27FC236}">
                        <a16:creationId xmlns:a16="http://schemas.microsoft.com/office/drawing/2014/main" id="{6BA6D859-7D93-4826-A7F0-5D4752326485}"/>
                      </a:ext>
                    </a:extLst>
                  </p:cNvPr>
                  <p:cNvCxnSpPr/>
                  <p:nvPr/>
                </p:nvCxnSpPr>
                <p:spPr>
                  <a:xfrm>
                    <a:off x="4504486" y="15684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5C95F96-1C60-421C-A1BB-32571C84183B}"/>
                      </a:ext>
                    </a:extLst>
                  </p:cNvPr>
                  <p:cNvCxnSpPr/>
                  <p:nvPr/>
                </p:nvCxnSpPr>
                <p:spPr>
                  <a:xfrm>
                    <a:off x="4504486" y="15684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0305DDC-4F8B-4D38-8E64-82D2EA1715E2}"/>
                      </a:ext>
                    </a:extLst>
                  </p:cNvPr>
                  <p:cNvCxnSpPr/>
                  <p:nvPr/>
                </p:nvCxnSpPr>
                <p:spPr>
                  <a:xfrm>
                    <a:off x="5022038" y="15684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0DE93C2-DF89-46EF-AE3C-A3FB7E031A6A}"/>
                      </a:ext>
                    </a:extLst>
                  </p:cNvPr>
                  <p:cNvCxnSpPr/>
                  <p:nvPr/>
                </p:nvCxnSpPr>
                <p:spPr>
                  <a:xfrm flipV="1">
                    <a:off x="4744212" y="15684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7" name="TextBox 106">
                <a:extLst>
                  <a:ext uri="{FF2B5EF4-FFF2-40B4-BE49-F238E27FC236}">
                    <a16:creationId xmlns:a16="http://schemas.microsoft.com/office/drawing/2014/main" id="{9E7FA425-599D-42E0-946F-289AE781F594}"/>
                  </a:ext>
                </a:extLst>
              </p:cNvPr>
              <p:cNvSpPr txBox="1"/>
              <p:nvPr/>
            </p:nvSpPr>
            <p:spPr>
              <a:xfrm>
                <a:off x="3908487" y="2437939"/>
                <a:ext cx="1462473" cy="338555"/>
              </a:xfrm>
              <a:prstGeom prst="rect">
                <a:avLst/>
              </a:prstGeom>
              <a:noFill/>
            </p:spPr>
            <p:txBody>
              <a:bodyPr wrap="square" rtlCol="0">
                <a:spAutoFit/>
              </a:bodyPr>
              <a:lstStyle/>
              <a:p>
                <a:r>
                  <a:rPr lang="en-US" sz="1400" dirty="0">
                    <a:solidFill>
                      <a:srgbClr val="000000"/>
                    </a:solidFill>
                    <a:latin typeface="Calibri" panose="020F0502020204030204" pitchFamily="34" charset="0"/>
                  </a:rPr>
                  <a:t>COMPONENT 3</a:t>
                </a:r>
              </a:p>
            </p:txBody>
          </p:sp>
        </p:grpSp>
      </p:grpSp>
    </p:spTree>
    <p:extLst>
      <p:ext uri="{BB962C8B-B14F-4D97-AF65-F5344CB8AC3E}">
        <p14:creationId xmlns:p14="http://schemas.microsoft.com/office/powerpoint/2010/main" val="283566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2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wipe(right)">
                                      <p:cBhvr>
                                        <p:cTn id="22" dur="1250"/>
                                        <p:tgtEl>
                                          <p:spTgt spid="1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gtEl>
                                        <p:attrNameLst>
                                          <p:attrName>style.visibility</p:attrName>
                                        </p:attrNameLst>
                                      </p:cBhvr>
                                      <p:to>
                                        <p:strVal val="visible"/>
                                      </p:to>
                                    </p:set>
                                    <p:animEffect transition="in" filter="fade">
                                      <p:cBhvr>
                                        <p:cTn id="32" dur="500"/>
                                        <p:tgtEl>
                                          <p:spTgt spid="1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25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wipe(left)">
                                      <p:cBhvr>
                                        <p:cTn id="42" dur="1250"/>
                                        <p:tgtEl>
                                          <p:spTgt spid="1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fade">
                                      <p:cBhvr>
                                        <p:cTn id="47" dur="500"/>
                                        <p:tgtEl>
                                          <p:spTgt spid="1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10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fade">
                                      <p:cBhvr>
                                        <p:cTn id="5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 Warning About Composite Systems for Control</a:t>
            </a:r>
          </a:p>
        </p:txBody>
      </p:sp>
      <p:graphicFrame>
        <p:nvGraphicFramePr>
          <p:cNvPr id="7" name="Object 3"/>
          <p:cNvGraphicFramePr>
            <a:graphicFrameLocks noChangeAspect="1"/>
          </p:cNvGraphicFramePr>
          <p:nvPr>
            <p:extLst>
              <p:ext uri="{D42A27DB-BD31-4B8C-83A1-F6EECF244321}">
                <p14:modId xmlns:p14="http://schemas.microsoft.com/office/powerpoint/2010/main" val="3913898915"/>
              </p:ext>
            </p:extLst>
          </p:nvPr>
        </p:nvGraphicFramePr>
        <p:xfrm>
          <a:off x="3220669" y="1946731"/>
          <a:ext cx="2705310" cy="697975"/>
        </p:xfrm>
        <a:graphic>
          <a:graphicData uri="http://schemas.openxmlformats.org/presentationml/2006/ole">
            <mc:AlternateContent xmlns:mc="http://schemas.openxmlformats.org/markup-compatibility/2006">
              <mc:Choice xmlns:v="urn:schemas-microsoft-com:vml" Requires="v">
                <p:oleObj spid="_x0000_s730377" name="Equation" r:id="rId3" imgW="1866600" imgH="482400" progId="Equation.DSMT4">
                  <p:embed/>
                </p:oleObj>
              </mc:Choice>
              <mc:Fallback>
                <p:oleObj name="Equation" r:id="rId3" imgW="1866600" imgH="482400" progId="Equation.DSMT4">
                  <p:embed/>
                  <p:pic>
                    <p:nvPicPr>
                      <p:cNvPr id="7" name="Object 3"/>
                      <p:cNvPicPr>
                        <a:picLocks noChangeAspect="1" noChangeArrowheads="1"/>
                      </p:cNvPicPr>
                      <p:nvPr/>
                    </p:nvPicPr>
                    <p:blipFill>
                      <a:blip r:embed="rId4"/>
                      <a:srcRect/>
                      <a:stretch>
                        <a:fillRect/>
                      </a:stretch>
                    </p:blipFill>
                    <p:spPr bwMode="auto">
                      <a:xfrm>
                        <a:off x="3220669" y="1946731"/>
                        <a:ext cx="2705310" cy="69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4045943211"/>
              </p:ext>
            </p:extLst>
          </p:nvPr>
        </p:nvGraphicFramePr>
        <p:xfrm>
          <a:off x="899222" y="682867"/>
          <a:ext cx="2542624" cy="388347"/>
        </p:xfrm>
        <a:graphic>
          <a:graphicData uri="http://schemas.openxmlformats.org/presentationml/2006/ole">
            <mc:AlternateContent xmlns:mc="http://schemas.openxmlformats.org/markup-compatibility/2006">
              <mc:Choice xmlns:v="urn:schemas-microsoft-com:vml" Requires="v">
                <p:oleObj spid="_x0000_s730378" name="Equation" r:id="rId5" imgW="1485720" imgH="228600" progId="Equation.DSMT4">
                  <p:embed/>
                </p:oleObj>
              </mc:Choice>
              <mc:Fallback>
                <p:oleObj name="Equation" r:id="rId5" imgW="1485720" imgH="228600" progId="Equation.DSMT4">
                  <p:embed/>
                  <p:pic>
                    <p:nvPicPr>
                      <p:cNvPr id="8" name="Object 4"/>
                      <p:cNvPicPr>
                        <a:picLocks noChangeAspect="1" noChangeArrowheads="1"/>
                      </p:cNvPicPr>
                      <p:nvPr/>
                    </p:nvPicPr>
                    <p:blipFill>
                      <a:blip r:embed="rId6"/>
                      <a:srcRect/>
                      <a:stretch>
                        <a:fillRect/>
                      </a:stretch>
                    </p:blipFill>
                    <p:spPr bwMode="auto">
                      <a:xfrm>
                        <a:off x="899222" y="682867"/>
                        <a:ext cx="2542624" cy="38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267072202"/>
              </p:ext>
            </p:extLst>
          </p:nvPr>
        </p:nvGraphicFramePr>
        <p:xfrm>
          <a:off x="2119246" y="3075261"/>
          <a:ext cx="4905506" cy="1112562"/>
        </p:xfrm>
        <a:graphic>
          <a:graphicData uri="http://schemas.openxmlformats.org/presentationml/2006/ole">
            <mc:AlternateContent xmlns:mc="http://schemas.openxmlformats.org/markup-compatibility/2006">
              <mc:Choice xmlns:v="urn:schemas-microsoft-com:vml" Requires="v">
                <p:oleObj spid="_x0000_s730379" name="Equation" r:id="rId7" imgW="3124080" imgH="711000" progId="Equation.DSMT4">
                  <p:embed/>
                </p:oleObj>
              </mc:Choice>
              <mc:Fallback>
                <p:oleObj name="Equation" r:id="rId7" imgW="3124080" imgH="711000" progId="Equation.DSMT4">
                  <p:embed/>
                  <p:pic>
                    <p:nvPicPr>
                      <p:cNvPr id="9" name="Object 5"/>
                      <p:cNvPicPr>
                        <a:picLocks noChangeAspect="1" noChangeArrowheads="1"/>
                      </p:cNvPicPr>
                      <p:nvPr/>
                    </p:nvPicPr>
                    <p:blipFill>
                      <a:blip r:embed="rId8"/>
                      <a:srcRect/>
                      <a:stretch>
                        <a:fillRect/>
                      </a:stretch>
                    </p:blipFill>
                    <p:spPr bwMode="auto">
                      <a:xfrm>
                        <a:off x="2119246" y="3075261"/>
                        <a:ext cx="4905506" cy="111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36"/>
          <p:cNvSpPr txBox="1">
            <a:spLocks noChangeArrowheads="1"/>
          </p:cNvSpPr>
          <p:nvPr/>
        </p:nvSpPr>
        <p:spPr bwMode="auto">
          <a:xfrm>
            <a:off x="922377" y="4235308"/>
            <a:ext cx="294663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r>
              <a:rPr lang="en-US" altLang="en-US" sz="1900" b="0" dirty="0">
                <a:solidFill>
                  <a:srgbClr val="000000"/>
                </a:solidFill>
                <a:cs typeface="Times New Roman" panose="02020603050405020304" pitchFamily="18" charset="0"/>
                <a:sym typeface="Symbol" panose="05050102010706020507" pitchFamily="18" charset="2"/>
              </a:rPr>
              <a:t>(</a:t>
            </a:r>
            <a:r>
              <a:rPr lang="en-US" altLang="en-US" sz="1900" b="0" i="1" baseline="-25000" dirty="0">
                <a:solidFill>
                  <a:srgbClr val="000000"/>
                </a:solidFill>
                <a:cs typeface="Times New Roman" panose="02020603050405020304" pitchFamily="18" charset="0"/>
                <a:sym typeface="Symbol" panose="05050102010706020507" pitchFamily="18" charset="2"/>
              </a:rPr>
              <a:t>c</a:t>
            </a:r>
            <a:r>
              <a:rPr lang="en-US" altLang="en-US" sz="1900" b="0" dirty="0">
                <a:solidFill>
                  <a:srgbClr val="000000"/>
                </a:solidFill>
                <a:cs typeface="Times New Roman" panose="02020603050405020304" pitchFamily="18" charset="0"/>
                <a:sym typeface="Symbol" panose="05050102010706020507" pitchFamily="18" charset="2"/>
              </a:rPr>
              <a:t>) </a:t>
            </a:r>
            <a:r>
              <a:rPr lang="en-US" altLang="en-US" sz="1800" b="0" dirty="0">
                <a:solidFill>
                  <a:srgbClr val="000000"/>
                </a:solidFill>
                <a:latin typeface="+mn-lt"/>
              </a:rPr>
              <a:t>is </a:t>
            </a:r>
            <a:r>
              <a:rPr lang="en-US" altLang="en-US" sz="1800" b="0" u="sng" dirty="0">
                <a:solidFill>
                  <a:srgbClr val="000000"/>
                </a:solidFill>
                <a:latin typeface="+mn-lt"/>
              </a:rPr>
              <a:t>not</a:t>
            </a:r>
            <a:r>
              <a:rPr lang="en-US" altLang="en-US" sz="1800" b="0" dirty="0">
                <a:solidFill>
                  <a:srgbClr val="000000"/>
                </a:solidFill>
                <a:latin typeface="+mn-lt"/>
              </a:rPr>
              <a:t> even </a:t>
            </a:r>
            <a:r>
              <a:rPr lang="en-US" altLang="en-US" sz="1800" b="0" u="sng" dirty="0">
                <a:solidFill>
                  <a:srgbClr val="000000"/>
                </a:solidFill>
                <a:latin typeface="+mn-lt"/>
              </a:rPr>
              <a:t>stabilizable</a:t>
            </a:r>
          </a:p>
        </p:txBody>
      </p:sp>
      <p:sp>
        <p:nvSpPr>
          <p:cNvPr id="12" name="Text Box 36"/>
          <p:cNvSpPr txBox="1">
            <a:spLocks noChangeArrowheads="1"/>
          </p:cNvSpPr>
          <p:nvPr/>
        </p:nvSpPr>
        <p:spPr bwMode="auto">
          <a:xfrm>
            <a:off x="898973" y="2667727"/>
            <a:ext cx="57695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US" altLang="en-US" b="0" dirty="0">
                <a:solidFill>
                  <a:srgbClr val="000000"/>
                </a:solidFill>
                <a:cs typeface="Times New Roman" panose="02020603050405020304" pitchFamily="18" charset="0"/>
                <a:sym typeface="Symbol" panose="05050102010706020507" pitchFamily="18" charset="2"/>
              </a:rPr>
              <a:t>(</a:t>
            </a:r>
            <a:r>
              <a:rPr lang="en-US" altLang="en-US" b="0" i="1" baseline="-25000" dirty="0">
                <a:solidFill>
                  <a:srgbClr val="000000"/>
                </a:solidFill>
                <a:cs typeface="Times New Roman" panose="02020603050405020304" pitchFamily="18" charset="0"/>
                <a:sym typeface="Symbol" panose="05050102010706020507" pitchFamily="18" charset="2"/>
              </a:rPr>
              <a:t>a</a:t>
            </a:r>
            <a:r>
              <a:rPr lang="en-US" altLang="en-US" b="0" dirty="0">
                <a:solidFill>
                  <a:srgbClr val="000000"/>
                </a:solidFill>
                <a:cs typeface="Times New Roman" panose="02020603050405020304" pitchFamily="18" charset="0"/>
                <a:sym typeface="Symbol" panose="05050102010706020507" pitchFamily="18" charset="2"/>
              </a:rPr>
              <a:t>)</a:t>
            </a:r>
            <a:r>
              <a:rPr lang="en-US" altLang="en-US" dirty="0">
                <a:solidFill>
                  <a:srgbClr val="000000"/>
                </a:solidFill>
                <a:latin typeface="Calibri" panose="020F0502020204030204" pitchFamily="34" charset="0"/>
                <a:sym typeface="Symbol" panose="05050102010706020507" pitchFamily="18" charset="2"/>
              </a:rPr>
              <a:t> </a:t>
            </a:r>
            <a:r>
              <a:rPr lang="en-US" altLang="en-US" sz="1800" b="0" dirty="0">
                <a:solidFill>
                  <a:srgbClr val="000000"/>
                </a:solidFill>
                <a:latin typeface="+mn-lt"/>
                <a:cs typeface="Calibri" panose="020F0502020204030204" pitchFamily="34" charset="0"/>
                <a:sym typeface="Symbol" panose="05050102010706020507" pitchFamily="18" charset="2"/>
              </a:rPr>
              <a:t>and</a:t>
            </a:r>
            <a:r>
              <a:rPr lang="en-US" altLang="en-US" sz="1800" dirty="0">
                <a:solidFill>
                  <a:srgbClr val="000000"/>
                </a:solidFill>
                <a:latin typeface="Calibri" panose="020F0502020204030204" pitchFamily="34" charset="0"/>
                <a:sym typeface="Symbol" panose="05050102010706020507" pitchFamily="18" charset="2"/>
              </a:rPr>
              <a:t> </a:t>
            </a:r>
            <a:r>
              <a:rPr lang="en-US" altLang="en-US" b="0" dirty="0">
                <a:solidFill>
                  <a:srgbClr val="000000"/>
                </a:solidFill>
                <a:cs typeface="Times New Roman" panose="02020603050405020304" pitchFamily="18" charset="0"/>
                <a:sym typeface="Symbol" panose="05050102010706020507" pitchFamily="18" charset="2"/>
              </a:rPr>
              <a:t>(</a:t>
            </a:r>
            <a:r>
              <a:rPr lang="en-US" altLang="en-US" b="0" i="1" baseline="-25000" dirty="0">
                <a:solidFill>
                  <a:srgbClr val="000000"/>
                </a:solidFill>
                <a:cs typeface="Times New Roman" panose="02020603050405020304" pitchFamily="18" charset="0"/>
                <a:sym typeface="Symbol" panose="05050102010706020507" pitchFamily="18" charset="2"/>
              </a:rPr>
              <a:t>b</a:t>
            </a:r>
            <a:r>
              <a:rPr lang="en-US" altLang="en-US" b="0" dirty="0">
                <a:solidFill>
                  <a:srgbClr val="000000"/>
                </a:solidFill>
                <a:cs typeface="Times New Roman" panose="02020603050405020304" pitchFamily="18" charset="0"/>
                <a:sym typeface="Symbol" panose="05050102010706020507" pitchFamily="18" charset="2"/>
              </a:rPr>
              <a:t>)</a:t>
            </a:r>
            <a:r>
              <a:rPr lang="en-US" altLang="en-US" sz="1800" dirty="0">
                <a:solidFill>
                  <a:srgbClr val="000000"/>
                </a:solidFill>
                <a:cs typeface="Times New Roman" panose="02020603050405020304" pitchFamily="18" charset="0"/>
                <a:sym typeface="Symbol" panose="05050102010706020507" pitchFamily="18" charset="2"/>
              </a:rPr>
              <a:t> </a:t>
            </a:r>
            <a:r>
              <a:rPr lang="en-US" altLang="en-US" sz="1800" b="0" dirty="0">
                <a:solidFill>
                  <a:srgbClr val="000000"/>
                </a:solidFill>
                <a:latin typeface="+mn-lt"/>
              </a:rPr>
              <a:t>are controllable but the composite system</a:t>
            </a:r>
          </a:p>
        </p:txBody>
      </p:sp>
      <p:graphicFrame>
        <p:nvGraphicFramePr>
          <p:cNvPr id="13" name="Object 5"/>
          <p:cNvGraphicFramePr>
            <a:graphicFrameLocks noChangeAspect="1"/>
          </p:cNvGraphicFramePr>
          <p:nvPr>
            <p:extLst>
              <p:ext uri="{D42A27DB-BD31-4B8C-83A1-F6EECF244321}">
                <p14:modId xmlns:p14="http://schemas.microsoft.com/office/powerpoint/2010/main" val="3030557020"/>
              </p:ext>
            </p:extLst>
          </p:nvPr>
        </p:nvGraphicFramePr>
        <p:xfrm>
          <a:off x="912149" y="1095798"/>
          <a:ext cx="5104928" cy="787190"/>
        </p:xfrm>
        <a:graphic>
          <a:graphicData uri="http://schemas.openxmlformats.org/presentationml/2006/ole">
            <mc:AlternateContent xmlns:mc="http://schemas.openxmlformats.org/markup-compatibility/2006">
              <mc:Choice xmlns:v="urn:schemas-microsoft-com:vml" Requires="v">
                <p:oleObj spid="_x0000_s730380" name="Equation" r:id="rId9" imgW="3111480" imgH="482400" progId="Equation.DSMT4">
                  <p:embed/>
                </p:oleObj>
              </mc:Choice>
              <mc:Fallback>
                <p:oleObj name="Equation" r:id="rId9" imgW="3111480" imgH="482400" progId="Equation.DSMT4">
                  <p:embed/>
                  <p:pic>
                    <p:nvPicPr>
                      <p:cNvPr id="13" name="Object 5"/>
                      <p:cNvPicPr>
                        <a:picLocks noChangeAspect="1" noChangeArrowheads="1"/>
                      </p:cNvPicPr>
                      <p:nvPr/>
                    </p:nvPicPr>
                    <p:blipFill>
                      <a:blip r:embed="rId10"/>
                      <a:srcRect/>
                      <a:stretch>
                        <a:fillRect/>
                      </a:stretch>
                    </p:blipFill>
                    <p:spPr bwMode="auto">
                      <a:xfrm>
                        <a:off x="912149" y="1095798"/>
                        <a:ext cx="5104928" cy="78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36"/>
          <p:cNvSpPr txBox="1">
            <a:spLocks noChangeArrowheads="1"/>
          </p:cNvSpPr>
          <p:nvPr/>
        </p:nvSpPr>
        <p:spPr bwMode="auto">
          <a:xfrm>
            <a:off x="923180" y="5511130"/>
            <a:ext cx="5955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US" altLang="en-US" sz="1800" b="0" dirty="0">
                <a:solidFill>
                  <a:srgbClr val="000000"/>
                </a:solidFill>
                <a:latin typeface="+mn-lt"/>
              </a:rPr>
              <a:t>Probably only happens with made up examples … right?</a:t>
            </a:r>
          </a:p>
        </p:txBody>
      </p:sp>
      <p:sp>
        <p:nvSpPr>
          <p:cNvPr id="10" name="Footer Placeholder 9">
            <a:extLst>
              <a:ext uri="{FF2B5EF4-FFF2-40B4-BE49-F238E27FC236}">
                <a16:creationId xmlns:a16="http://schemas.microsoft.com/office/drawing/2014/main" id="{B7226B75-49E2-4010-B510-12331F7F7B06}"/>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5" name="Slide Number Placeholder 14">
            <a:extLst>
              <a:ext uri="{FF2B5EF4-FFF2-40B4-BE49-F238E27FC236}">
                <a16:creationId xmlns:a16="http://schemas.microsoft.com/office/drawing/2014/main" id="{653297CB-8AA4-4A00-A57B-F4342FD26C7F}"/>
              </a:ext>
            </a:extLst>
          </p:cNvPr>
          <p:cNvSpPr>
            <a:spLocks noGrp="1"/>
          </p:cNvSpPr>
          <p:nvPr>
            <p:ph type="sldNum" sz="quarter" idx="4"/>
          </p:nvPr>
        </p:nvSpPr>
        <p:spPr/>
        <p:txBody>
          <a:bodyPr/>
          <a:lstStyle/>
          <a:p>
            <a:pPr>
              <a:defRPr/>
            </a:pPr>
            <a:fld id="{06C7E314-0768-4B1D-9D2A-091EE09F9984}" type="slidenum">
              <a:rPr lang="en-US" smtClean="0"/>
              <a:pPr>
                <a:defRPr/>
              </a:pPr>
              <a:t>16</a:t>
            </a:fld>
            <a:endParaRPr lang="en-US" dirty="0"/>
          </a:p>
        </p:txBody>
      </p:sp>
      <p:sp>
        <p:nvSpPr>
          <p:cNvPr id="16" name="Text Box 36">
            <a:extLst>
              <a:ext uri="{FF2B5EF4-FFF2-40B4-BE49-F238E27FC236}">
                <a16:creationId xmlns:a16="http://schemas.microsoft.com/office/drawing/2014/main" id="{A6E8048B-0804-4446-897D-F200816E74D0}"/>
              </a:ext>
            </a:extLst>
          </p:cNvPr>
          <p:cNvSpPr txBox="1">
            <a:spLocks noChangeArrowheads="1"/>
          </p:cNvSpPr>
          <p:nvPr/>
        </p:nvSpPr>
        <p:spPr bwMode="auto">
          <a:xfrm>
            <a:off x="1564640" y="5946092"/>
            <a:ext cx="7348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US" sz="1600" b="0" dirty="0"/>
              <a:t>[6]  J. A. </a:t>
            </a:r>
            <a:r>
              <a:rPr lang="en-US" sz="1600" b="0" i="1" dirty="0">
                <a:cs typeface="Times New Roman" panose="02020603050405020304" pitchFamily="18" charset="0"/>
              </a:rPr>
              <a:t>Burns &amp; L. </a:t>
            </a:r>
            <a:r>
              <a:rPr lang="en-US" sz="1600" b="0" i="1" dirty="0" err="1">
                <a:cs typeface="Times New Roman" panose="02020603050405020304" pitchFamily="18" charset="0"/>
              </a:rPr>
              <a:t>Zietsman</a:t>
            </a:r>
            <a:r>
              <a:rPr lang="en-US" sz="1600" b="0" i="1" dirty="0">
                <a:cs typeface="Times New Roman" panose="02020603050405020304" pitchFamily="18" charset="0"/>
              </a:rPr>
              <a:t>, Control of a Thermal Fluid Heat Exchanger with  Actuator Dynamics,</a:t>
            </a:r>
            <a:r>
              <a:rPr lang="en-US" sz="1600" b="0" dirty="0">
                <a:cs typeface="Times New Roman" panose="02020603050405020304" pitchFamily="18" charset="0"/>
              </a:rPr>
              <a:t> 2016 IEEE 55th Conference on Decision and Control, 3131-3135.</a:t>
            </a:r>
            <a:endParaRPr lang="en-US" altLang="en-US" sz="1600" b="0" dirty="0">
              <a:solidFill>
                <a:srgbClr val="000000"/>
              </a:solidFill>
              <a:cs typeface="Times New Roman" panose="02020603050405020304" pitchFamily="18" charset="0"/>
            </a:endParaRPr>
          </a:p>
        </p:txBody>
      </p:sp>
      <p:sp>
        <p:nvSpPr>
          <p:cNvPr id="17" name="Text Box 36">
            <a:extLst>
              <a:ext uri="{FF2B5EF4-FFF2-40B4-BE49-F238E27FC236}">
                <a16:creationId xmlns:a16="http://schemas.microsoft.com/office/drawing/2014/main" id="{29CDC80B-54AC-41BD-84C6-A69112C8D306}"/>
              </a:ext>
            </a:extLst>
          </p:cNvPr>
          <p:cNvSpPr txBox="1">
            <a:spLocks noChangeArrowheads="1"/>
          </p:cNvSpPr>
          <p:nvPr/>
        </p:nvSpPr>
        <p:spPr bwMode="auto">
          <a:xfrm>
            <a:off x="6958792" y="5505986"/>
            <a:ext cx="639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r>
              <a:rPr lang="en-US" altLang="en-US" b="0" dirty="0">
                <a:solidFill>
                  <a:srgbClr val="FF0000"/>
                </a:solidFill>
                <a:latin typeface="+mn-lt"/>
                <a:cs typeface="Times New Roman" panose="02020603050405020304" pitchFamily="18" charset="0"/>
                <a:sym typeface="Symbol" panose="05050102010706020507" pitchFamily="18" charset="2"/>
              </a:rPr>
              <a:t>NO!</a:t>
            </a:r>
            <a:endParaRPr lang="en-US" altLang="en-US" b="0" dirty="0">
              <a:solidFill>
                <a:srgbClr val="FF0000"/>
              </a:solidFill>
              <a:latin typeface="+mn-lt"/>
            </a:endParaRPr>
          </a:p>
        </p:txBody>
      </p:sp>
      <p:sp>
        <p:nvSpPr>
          <p:cNvPr id="18" name="Text Box 36">
            <a:extLst>
              <a:ext uri="{FF2B5EF4-FFF2-40B4-BE49-F238E27FC236}">
                <a16:creationId xmlns:a16="http://schemas.microsoft.com/office/drawing/2014/main" id="{11E3F524-0A81-42A7-93E2-05645970CCAF}"/>
              </a:ext>
            </a:extLst>
          </p:cNvPr>
          <p:cNvSpPr txBox="1">
            <a:spLocks noChangeArrowheads="1"/>
          </p:cNvSpPr>
          <p:nvPr/>
        </p:nvSpPr>
        <p:spPr bwMode="auto">
          <a:xfrm>
            <a:off x="1576293" y="4740272"/>
            <a:ext cx="7283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US" sz="1600" b="0" dirty="0"/>
              <a:t>[5]  A. </a:t>
            </a:r>
            <a:r>
              <a:rPr lang="en-US" sz="1600" b="0" dirty="0" err="1"/>
              <a:t>Bacciotti</a:t>
            </a:r>
            <a:r>
              <a:rPr lang="en-US" sz="1600" b="0" dirty="0"/>
              <a:t> </a:t>
            </a:r>
            <a:r>
              <a:rPr lang="en-US" sz="1600" b="0" dirty="0">
                <a:cs typeface="Times New Roman" panose="02020603050405020304" pitchFamily="18" charset="0"/>
              </a:rPr>
              <a:t> &amp; G. </a:t>
            </a:r>
            <a:r>
              <a:rPr lang="en-US" sz="1600" b="0" dirty="0" err="1">
                <a:cs typeface="Times New Roman" panose="02020603050405020304" pitchFamily="18" charset="0"/>
              </a:rPr>
              <a:t>Baccari</a:t>
            </a:r>
            <a:r>
              <a:rPr lang="en-US" sz="1600" b="0" dirty="0">
                <a:cs typeface="Times New Roman" panose="02020603050405020304" pitchFamily="18" charset="0"/>
              </a:rPr>
              <a:t>, A,  </a:t>
            </a:r>
            <a:r>
              <a:rPr lang="en-US" sz="1600" b="0" i="1" dirty="0"/>
              <a:t>A Version of the </a:t>
            </a:r>
            <a:r>
              <a:rPr lang="en-US" sz="1600" b="0" i="1" dirty="0" err="1"/>
              <a:t>Hautus</a:t>
            </a:r>
            <a:r>
              <a:rPr lang="en-US" sz="1600" b="0" i="1" dirty="0"/>
              <a:t>’  Test for </a:t>
            </a:r>
            <a:r>
              <a:rPr lang="en-US" sz="1600" b="0" i="1" dirty="0" err="1"/>
              <a:t>Tanden</a:t>
            </a:r>
            <a:r>
              <a:rPr lang="en-US" sz="1600" b="0" i="1" dirty="0"/>
              <a:t> Connections of Linear Systems</a:t>
            </a:r>
            <a:r>
              <a:rPr lang="en-US" sz="1600" b="0" dirty="0"/>
              <a:t>,  IEEE Transactions on Automatic Control,</a:t>
            </a:r>
            <a:r>
              <a:rPr lang="en-US" sz="1600" b="0" dirty="0">
                <a:cs typeface="Times New Roman" panose="02020603050405020304" pitchFamily="18" charset="0"/>
              </a:rPr>
              <a:t> (1995) Vol 40,  111-114.</a:t>
            </a:r>
            <a:endParaRPr lang="en-US" altLang="en-US" sz="1600" b="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24565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Components to System</a:t>
            </a:r>
          </a:p>
        </p:txBody>
      </p:sp>
      <p:sp>
        <p:nvSpPr>
          <p:cNvPr id="97" name="TextBox 96"/>
          <p:cNvSpPr txBox="1"/>
          <p:nvPr/>
        </p:nvSpPr>
        <p:spPr>
          <a:xfrm>
            <a:off x="1242188" y="6188304"/>
            <a:ext cx="6644512" cy="369332"/>
          </a:xfrm>
          <a:prstGeom prst="rect">
            <a:avLst/>
          </a:prstGeom>
          <a:noFill/>
        </p:spPr>
        <p:txBody>
          <a:bodyPr wrap="square" rtlCol="0">
            <a:spAutoFit/>
          </a:bodyPr>
          <a:lstStyle/>
          <a:p>
            <a:pPr algn="l" eaLnBrk="0" fontAlgn="base" hangingPunct="0">
              <a:spcBef>
                <a:spcPct val="0"/>
              </a:spcBef>
              <a:spcAft>
                <a:spcPct val="0"/>
              </a:spcAft>
            </a:pPr>
            <a:r>
              <a:rPr lang="en-US" sz="1800" b="0" dirty="0">
                <a:solidFill>
                  <a:srgbClr val="000000"/>
                </a:solidFill>
                <a:latin typeface="+mn-lt"/>
              </a:rPr>
              <a:t>THIS COMPOSITE SYSTEM MAY NOT BE A “DIGITAL TWIN”</a:t>
            </a:r>
          </a:p>
        </p:txBody>
      </p:sp>
      <p:sp>
        <p:nvSpPr>
          <p:cNvPr id="99" name="TextBox 98"/>
          <p:cNvSpPr txBox="1"/>
          <p:nvPr/>
        </p:nvSpPr>
        <p:spPr>
          <a:xfrm>
            <a:off x="1089462" y="2564229"/>
            <a:ext cx="6967748" cy="369332"/>
          </a:xfrm>
          <a:prstGeom prst="rect">
            <a:avLst/>
          </a:prstGeom>
          <a:noFill/>
        </p:spPr>
        <p:txBody>
          <a:bodyPr wrap="square" rtlCol="0">
            <a:spAutoFit/>
          </a:bodyPr>
          <a:lstStyle/>
          <a:p>
            <a:pPr algn="ctr" eaLnBrk="0" fontAlgn="base" hangingPunct="0">
              <a:spcBef>
                <a:spcPct val="0"/>
              </a:spcBef>
              <a:spcAft>
                <a:spcPct val="0"/>
              </a:spcAft>
            </a:pPr>
            <a:r>
              <a:rPr lang="en-US" sz="1800" b="0" dirty="0">
                <a:solidFill>
                  <a:srgbClr val="000000"/>
                </a:solidFill>
                <a:latin typeface="+mn-lt"/>
              </a:rPr>
              <a:t>EACH COMPONENT HAS MULTIPLE “DIGITAL TWIN” - MODELS</a:t>
            </a:r>
          </a:p>
        </p:txBody>
      </p:sp>
      <p:sp>
        <p:nvSpPr>
          <p:cNvPr id="17" name="Footer Placeholder 16">
            <a:extLst>
              <a:ext uri="{FF2B5EF4-FFF2-40B4-BE49-F238E27FC236}">
                <a16:creationId xmlns:a16="http://schemas.microsoft.com/office/drawing/2014/main" id="{195A9344-1639-439C-B175-2D7568310EF7}"/>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8" name="Slide Number Placeholder 17">
            <a:extLst>
              <a:ext uri="{FF2B5EF4-FFF2-40B4-BE49-F238E27FC236}">
                <a16:creationId xmlns:a16="http://schemas.microsoft.com/office/drawing/2014/main" id="{4907BB61-4C3E-422F-8904-A220BD07C340}"/>
              </a:ext>
            </a:extLst>
          </p:cNvPr>
          <p:cNvSpPr>
            <a:spLocks noGrp="1"/>
          </p:cNvSpPr>
          <p:nvPr>
            <p:ph type="sldNum" sz="quarter" idx="4"/>
          </p:nvPr>
        </p:nvSpPr>
        <p:spPr/>
        <p:txBody>
          <a:bodyPr/>
          <a:lstStyle/>
          <a:p>
            <a:pPr>
              <a:defRPr/>
            </a:pPr>
            <a:fld id="{06C7E314-0768-4B1D-9D2A-091EE09F9984}" type="slidenum">
              <a:rPr lang="en-US" smtClean="0"/>
              <a:pPr>
                <a:defRPr/>
              </a:pPr>
              <a:t>17</a:t>
            </a:fld>
            <a:endParaRPr lang="en-US" dirty="0"/>
          </a:p>
        </p:txBody>
      </p:sp>
      <p:grpSp>
        <p:nvGrpSpPr>
          <p:cNvPr id="16" name="Group 15">
            <a:extLst>
              <a:ext uri="{FF2B5EF4-FFF2-40B4-BE49-F238E27FC236}">
                <a16:creationId xmlns:a16="http://schemas.microsoft.com/office/drawing/2014/main" id="{AF133E49-2EDB-432A-A49F-91CC23649764}"/>
              </a:ext>
            </a:extLst>
          </p:cNvPr>
          <p:cNvGrpSpPr/>
          <p:nvPr/>
        </p:nvGrpSpPr>
        <p:grpSpPr>
          <a:xfrm>
            <a:off x="914400" y="3020597"/>
            <a:ext cx="7315200" cy="3048000"/>
            <a:chOff x="914400" y="3078952"/>
            <a:chExt cx="7315200" cy="3048000"/>
          </a:xfrm>
        </p:grpSpPr>
        <p:grpSp>
          <p:nvGrpSpPr>
            <p:cNvPr id="8" name="Group 7"/>
            <p:cNvGrpSpPr/>
            <p:nvPr/>
          </p:nvGrpSpPr>
          <p:grpSpPr>
            <a:xfrm>
              <a:off x="914400" y="3078952"/>
              <a:ext cx="7315200" cy="3048000"/>
              <a:chOff x="914400" y="3200400"/>
              <a:chExt cx="7315200" cy="3048000"/>
            </a:xfrm>
          </p:grpSpPr>
          <p:grpSp>
            <p:nvGrpSpPr>
              <p:cNvPr id="171" name="Group 170"/>
              <p:cNvGrpSpPr/>
              <p:nvPr/>
            </p:nvGrpSpPr>
            <p:grpSpPr>
              <a:xfrm>
                <a:off x="1516116" y="3373898"/>
                <a:ext cx="6098172" cy="2665564"/>
                <a:chOff x="1656228" y="3354236"/>
                <a:chExt cx="6098172" cy="2665564"/>
              </a:xfrm>
            </p:grpSpPr>
            <p:grpSp>
              <p:nvGrpSpPr>
                <p:cNvPr id="104" name="Group 103"/>
                <p:cNvGrpSpPr/>
                <p:nvPr/>
              </p:nvGrpSpPr>
              <p:grpSpPr>
                <a:xfrm>
                  <a:off x="3571739" y="3611368"/>
                  <a:ext cx="1106424" cy="1403084"/>
                  <a:chOff x="2459980" y="2729833"/>
                  <a:chExt cx="1106424" cy="1403084"/>
                </a:xfrm>
              </p:grpSpPr>
              <p:sp>
                <p:nvSpPr>
                  <p:cNvPr id="106" name="Oval 105"/>
                  <p:cNvSpPr/>
                  <p:nvPr/>
                </p:nvSpPr>
                <p:spPr>
                  <a:xfrm>
                    <a:off x="2459980" y="2879791"/>
                    <a:ext cx="1106424" cy="1106424"/>
                  </a:xfrm>
                  <a:prstGeom prst="ellipse">
                    <a:avLst/>
                  </a:prstGeom>
                  <a:gradFill>
                    <a:gsLst>
                      <a:gs pos="0">
                        <a:srgbClr val="FF99FF"/>
                      </a:gs>
                      <a:gs pos="60000">
                        <a:schemeClr val="tx2">
                          <a:lumMod val="20000"/>
                          <a:lumOff val="80000"/>
                        </a:schemeClr>
                      </a:gs>
                      <a:gs pos="40000">
                        <a:schemeClr val="accent2">
                          <a:lumMod val="20000"/>
                          <a:lumOff val="80000"/>
                        </a:schemeClr>
                      </a:gs>
                      <a:gs pos="100000">
                        <a:schemeClr val="tx2">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a:off x="2720948" y="3471859"/>
                    <a:ext cx="535382" cy="661058"/>
                    <a:chOff x="4504486" y="1568450"/>
                    <a:chExt cx="535382" cy="914400"/>
                  </a:xfrm>
                </p:grpSpPr>
                <p:cxnSp>
                  <p:nvCxnSpPr>
                    <p:cNvPr id="113" name="Straight Connector 112"/>
                    <p:cNvCxnSpPr/>
                    <p:nvPr/>
                  </p:nvCxnSpPr>
                  <p:spPr>
                    <a:xfrm>
                      <a:off x="4504486" y="15684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504486" y="15684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022038" y="15684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744212" y="15684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rot="10800000">
                    <a:off x="2703385" y="2729833"/>
                    <a:ext cx="535382" cy="661057"/>
                    <a:chOff x="4504486" y="1568450"/>
                    <a:chExt cx="535382" cy="914400"/>
                  </a:xfrm>
                </p:grpSpPr>
                <p:cxnSp>
                  <p:nvCxnSpPr>
                    <p:cNvPr id="109" name="Straight Connector 108"/>
                    <p:cNvCxnSpPr/>
                    <p:nvPr/>
                  </p:nvCxnSpPr>
                  <p:spPr>
                    <a:xfrm>
                      <a:off x="4504486" y="15684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504486" y="15684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022038" y="15684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4744212" y="15684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8" name="Group 117"/>
                <p:cNvGrpSpPr/>
                <p:nvPr/>
              </p:nvGrpSpPr>
              <p:grpSpPr>
                <a:xfrm>
                  <a:off x="1828800" y="4871027"/>
                  <a:ext cx="1005840" cy="1148773"/>
                  <a:chOff x="4038600" y="1066800"/>
                  <a:chExt cx="1106424" cy="1263650"/>
                </a:xfrm>
              </p:grpSpPr>
              <p:sp>
                <p:nvSpPr>
                  <p:cNvPr id="120" name="Oval 119"/>
                  <p:cNvSpPr/>
                  <p:nvPr/>
                </p:nvSpPr>
                <p:spPr>
                  <a:xfrm rot="16200000">
                    <a:off x="4038600" y="1066800"/>
                    <a:ext cx="1106424" cy="1106424"/>
                  </a:xfrm>
                  <a:prstGeom prst="ellipse">
                    <a:avLst/>
                  </a:prstGeom>
                  <a:gradFill>
                    <a:gsLst>
                      <a:gs pos="0">
                        <a:srgbClr val="6666FF"/>
                      </a:gs>
                      <a:gs pos="60000">
                        <a:schemeClr val="accent4">
                          <a:lumMod val="20000"/>
                          <a:lumOff val="80000"/>
                        </a:schemeClr>
                      </a:gs>
                      <a:gs pos="30000">
                        <a:schemeClr val="accent4">
                          <a:lumMod val="60000"/>
                          <a:lumOff val="40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4352086" y="1416050"/>
                    <a:ext cx="535382" cy="914400"/>
                    <a:chOff x="4352086" y="1416050"/>
                    <a:chExt cx="535382" cy="914400"/>
                  </a:xfrm>
                </p:grpSpPr>
                <p:cxnSp>
                  <p:nvCxnSpPr>
                    <p:cNvPr id="122" name="Straight Connector 121"/>
                    <p:cNvCxnSpPr/>
                    <p:nvPr/>
                  </p:nvCxnSpPr>
                  <p:spPr>
                    <a:xfrm>
                      <a:off x="4352086" y="14160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352086" y="14160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869638" y="14160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591812" y="14160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7" name="Group 126"/>
                <p:cNvGrpSpPr/>
                <p:nvPr/>
              </p:nvGrpSpPr>
              <p:grpSpPr>
                <a:xfrm>
                  <a:off x="5486400" y="3354236"/>
                  <a:ext cx="1005840" cy="1148773"/>
                  <a:chOff x="5909464" y="1026968"/>
                  <a:chExt cx="1106424" cy="1263650"/>
                </a:xfrm>
              </p:grpSpPr>
              <p:sp>
                <p:nvSpPr>
                  <p:cNvPr id="129" name="Oval 128"/>
                  <p:cNvSpPr/>
                  <p:nvPr/>
                </p:nvSpPr>
                <p:spPr>
                  <a:xfrm rot="16200000">
                    <a:off x="5909464" y="1026968"/>
                    <a:ext cx="1106424" cy="1106424"/>
                  </a:xfrm>
                  <a:prstGeom prst="ellipse">
                    <a:avLst/>
                  </a:prstGeom>
                  <a:gradFill>
                    <a:gsLst>
                      <a:gs pos="0">
                        <a:srgbClr val="FFCCCC"/>
                      </a:gs>
                      <a:gs pos="60000">
                        <a:srgbClr val="FF66CC"/>
                      </a:gs>
                      <a:gs pos="30000">
                        <a:srgbClr val="FF99FF"/>
                      </a:gs>
                      <a:gs pos="100000">
                        <a:srgbClr val="FF33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6222950" y="1376218"/>
                    <a:ext cx="535382" cy="914400"/>
                    <a:chOff x="6222950" y="1376218"/>
                    <a:chExt cx="535382" cy="914400"/>
                  </a:xfrm>
                </p:grpSpPr>
                <p:cxnSp>
                  <p:nvCxnSpPr>
                    <p:cNvPr id="131" name="Straight Connector 130"/>
                    <p:cNvCxnSpPr/>
                    <p:nvPr/>
                  </p:nvCxnSpPr>
                  <p:spPr>
                    <a:xfrm>
                      <a:off x="6222950" y="1376218"/>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222950" y="1376218"/>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740502" y="1376218"/>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6462676" y="1376218"/>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6" name="Group 135"/>
                <p:cNvGrpSpPr/>
                <p:nvPr/>
              </p:nvGrpSpPr>
              <p:grpSpPr>
                <a:xfrm>
                  <a:off x="6748560" y="4721197"/>
                  <a:ext cx="1005840" cy="1024922"/>
                  <a:chOff x="4038600" y="3200400"/>
                  <a:chExt cx="1106424" cy="1127414"/>
                </a:xfrm>
              </p:grpSpPr>
              <p:grpSp>
                <p:nvGrpSpPr>
                  <p:cNvPr id="138" name="Group 137"/>
                  <p:cNvGrpSpPr/>
                  <p:nvPr/>
                </p:nvGrpSpPr>
                <p:grpSpPr>
                  <a:xfrm>
                    <a:off x="4038600" y="3200400"/>
                    <a:ext cx="1106424" cy="1106424"/>
                    <a:chOff x="4038600" y="3200400"/>
                    <a:chExt cx="1106424" cy="1106424"/>
                  </a:xfrm>
                  <a:gradFill>
                    <a:gsLst>
                      <a:gs pos="0">
                        <a:schemeClr val="accent6">
                          <a:lumMod val="60000"/>
                          <a:lumOff val="40000"/>
                        </a:schemeClr>
                      </a:gs>
                      <a:gs pos="52000">
                        <a:schemeClr val="accent6">
                          <a:lumMod val="20000"/>
                          <a:lumOff val="80000"/>
                        </a:schemeClr>
                      </a:gs>
                      <a:gs pos="35000">
                        <a:schemeClr val="accent2">
                          <a:lumMod val="20000"/>
                          <a:lumOff val="80000"/>
                        </a:schemeClr>
                      </a:gs>
                      <a:gs pos="100000">
                        <a:schemeClr val="tx2">
                          <a:lumMod val="60000"/>
                          <a:lumOff val="40000"/>
                        </a:schemeClr>
                      </a:gs>
                    </a:gsLst>
                    <a:lin ang="5400000" scaled="1"/>
                  </a:gradFill>
                </p:grpSpPr>
                <p:sp>
                  <p:nvSpPr>
                    <p:cNvPr id="140" name="Oval 139"/>
                    <p:cNvSpPr/>
                    <p:nvPr/>
                  </p:nvSpPr>
                  <p:spPr>
                    <a:xfrm rot="5400000">
                      <a:off x="4038600" y="3200400"/>
                      <a:ext cx="1106424" cy="1106424"/>
                    </a:xfrm>
                    <a:prstGeom prst="ellipse">
                      <a:avLst/>
                    </a:prstGeom>
                    <a:gradFill flip="none" rotWithShape="1">
                      <a:gsLst>
                        <a:gs pos="0">
                          <a:srgbClr val="CCCCFF"/>
                        </a:gs>
                        <a:gs pos="60000">
                          <a:srgbClr val="FF3399"/>
                        </a:gs>
                        <a:gs pos="30000">
                          <a:schemeClr val="accent4">
                            <a:lumMod val="60000"/>
                            <a:lumOff val="40000"/>
                          </a:schemeClr>
                        </a:gs>
                        <a:gs pos="100000">
                          <a:srgbClr val="FF0000"/>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a:endCxn id="140" idx="7"/>
                    </p:cNvCxnSpPr>
                    <p:nvPr/>
                  </p:nvCxnSpPr>
                  <p:spPr>
                    <a:xfrm>
                      <a:off x="4695460" y="3200400"/>
                      <a:ext cx="287532"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endCxn id="140" idx="5"/>
                    </p:cNvCxnSpPr>
                    <p:nvPr/>
                  </p:nvCxnSpPr>
                  <p:spPr>
                    <a:xfrm flipH="1">
                      <a:off x="4200632" y="3200400"/>
                      <a:ext cx="295170"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Straight Arrow Connector 138"/>
                  <p:cNvCxnSpPr/>
                  <p:nvPr/>
                </p:nvCxnSpPr>
                <p:spPr>
                  <a:xfrm flipH="1">
                    <a:off x="4160531" y="3219450"/>
                    <a:ext cx="841511" cy="110836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44" name="Elbow Connector 143"/>
                <p:cNvCxnSpPr>
                  <a:cxnSpLocks/>
                </p:cNvCxnSpPr>
                <p:nvPr/>
              </p:nvCxnSpPr>
              <p:spPr>
                <a:xfrm rot="16200000" flipH="1">
                  <a:off x="1252537" y="4775912"/>
                  <a:ext cx="979954" cy="172571"/>
                </a:xfrm>
                <a:prstGeom prst="bentConnector2">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4516131" y="3910881"/>
                  <a:ext cx="954637" cy="1247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129" idx="4"/>
                  <a:endCxn id="140" idx="2"/>
                </p:cNvCxnSpPr>
                <p:nvPr/>
              </p:nvCxnSpPr>
              <p:spPr>
                <a:xfrm>
                  <a:off x="6492240" y="3857156"/>
                  <a:ext cx="759240" cy="864041"/>
                </a:xfrm>
                <a:prstGeom prst="bentConnector2">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7" name="Elbow Connector 156"/>
                <p:cNvCxnSpPr/>
                <p:nvPr/>
              </p:nvCxnSpPr>
              <p:spPr>
                <a:xfrm rot="10800000" flipV="1">
                  <a:off x="2779137" y="4615862"/>
                  <a:ext cx="885331" cy="534604"/>
                </a:xfrm>
                <a:prstGeom prst="bentConnector3">
                  <a:avLst>
                    <a:gd name="adj1" fmla="val 50000"/>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endCxn id="140" idx="5"/>
                </p:cNvCxnSpPr>
                <p:nvPr/>
              </p:nvCxnSpPr>
              <p:spPr>
                <a:xfrm>
                  <a:off x="4572946" y="4633245"/>
                  <a:ext cx="2322916" cy="946490"/>
                </a:xfrm>
                <a:prstGeom prst="bentConnector3">
                  <a:avLst>
                    <a:gd name="adj1" fmla="val 50000"/>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72" name="Rectangle 171"/>
              <p:cNvSpPr/>
              <p:nvPr/>
            </p:nvSpPr>
            <p:spPr>
              <a:xfrm>
                <a:off x="914400" y="3200400"/>
                <a:ext cx="73152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4EB1351-EF44-4C3D-8E7C-6473312BD9A7}"/>
                </a:ext>
              </a:extLst>
            </p:cNvPr>
            <p:cNvGrpSpPr/>
            <p:nvPr/>
          </p:nvGrpSpPr>
          <p:grpSpPr>
            <a:xfrm>
              <a:off x="1363022" y="3249733"/>
              <a:ext cx="625643" cy="986509"/>
              <a:chOff x="1331740" y="3135091"/>
              <a:chExt cx="688207" cy="1085160"/>
            </a:xfrm>
          </p:grpSpPr>
          <p:sp>
            <p:nvSpPr>
              <p:cNvPr id="236" name="Isosceles Triangle 235">
                <a:extLst>
                  <a:ext uri="{FF2B5EF4-FFF2-40B4-BE49-F238E27FC236}">
                    <a16:creationId xmlns:a16="http://schemas.microsoft.com/office/drawing/2014/main" id="{735B012B-3F97-4C38-8435-78AA454008C1}"/>
                  </a:ext>
                </a:extLst>
              </p:cNvPr>
              <p:cNvSpPr/>
              <p:nvPr/>
            </p:nvSpPr>
            <p:spPr>
              <a:xfrm rot="10800000">
                <a:off x="1351016" y="3135091"/>
                <a:ext cx="658614" cy="548258"/>
              </a:xfrm>
              <a:prstGeom prst="triangle">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Isosceles Triangle 236">
                <a:extLst>
                  <a:ext uri="{FF2B5EF4-FFF2-40B4-BE49-F238E27FC236}">
                    <a16:creationId xmlns:a16="http://schemas.microsoft.com/office/drawing/2014/main" id="{A6DD09F4-03B5-47D9-8733-95C8FE8D895B}"/>
                  </a:ext>
                </a:extLst>
              </p:cNvPr>
              <p:cNvSpPr/>
              <p:nvPr/>
            </p:nvSpPr>
            <p:spPr>
              <a:xfrm>
                <a:off x="1348587" y="3671993"/>
                <a:ext cx="658614" cy="548258"/>
              </a:xfrm>
              <a:prstGeom prst="triangle">
                <a:avLst/>
              </a:prstGeom>
              <a:solidFill>
                <a:srgbClr val="66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Arrow Connector 237">
                <a:extLst>
                  <a:ext uri="{FF2B5EF4-FFF2-40B4-BE49-F238E27FC236}">
                    <a16:creationId xmlns:a16="http://schemas.microsoft.com/office/drawing/2014/main" id="{3C4AB01D-385F-4ECC-88B7-0C613AA27B8B}"/>
                  </a:ext>
                </a:extLst>
              </p:cNvPr>
              <p:cNvCxnSpPr/>
              <p:nvPr/>
            </p:nvCxnSpPr>
            <p:spPr>
              <a:xfrm rot="16200000" flipH="1">
                <a:off x="1423566" y="3326897"/>
                <a:ext cx="504555" cy="68820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3" name="Connector: Elbow 12">
              <a:extLst>
                <a:ext uri="{FF2B5EF4-FFF2-40B4-BE49-F238E27FC236}">
                  <a16:creationId xmlns:a16="http://schemas.microsoft.com/office/drawing/2014/main" id="{E132C7DE-02CF-4606-8DAB-165F01302DD6}"/>
                </a:ext>
              </a:extLst>
            </p:cNvPr>
            <p:cNvCxnSpPr>
              <a:cxnSpLocks/>
              <a:stCxn id="106" idx="1"/>
              <a:endCxn id="236" idx="1"/>
            </p:cNvCxnSpPr>
            <p:nvPr/>
          </p:nvCxnSpPr>
          <p:spPr bwMode="auto">
            <a:xfrm rot="16200000" flipV="1">
              <a:off x="2550315" y="2778228"/>
              <a:ext cx="322631" cy="1764058"/>
            </a:xfrm>
            <a:prstGeom prst="bentConnector2">
              <a:avLst/>
            </a:prstGeom>
            <a:solidFill>
              <a:schemeClr val="accent1"/>
            </a:solidFill>
            <a:ln w="19050" cap="flat" cmpd="sng" algn="ctr">
              <a:solidFill>
                <a:schemeClr val="accent6">
                  <a:lumMod val="60000"/>
                  <a:lumOff val="40000"/>
                </a:schemeClr>
              </a:solidFill>
              <a:prstDash val="solid"/>
              <a:round/>
              <a:headEnd type="none" w="med" len="med"/>
              <a:tailEnd type="none" w="med" len="med"/>
            </a:ln>
            <a:effectLst/>
          </p:spPr>
        </p:cxnSp>
      </p:grpSp>
      <p:sp>
        <p:nvSpPr>
          <p:cNvPr id="239" name="TextBox 238">
            <a:extLst>
              <a:ext uri="{FF2B5EF4-FFF2-40B4-BE49-F238E27FC236}">
                <a16:creationId xmlns:a16="http://schemas.microsoft.com/office/drawing/2014/main" id="{82C3DE45-2AF5-433C-B746-42E1D8ED7A4C}"/>
              </a:ext>
            </a:extLst>
          </p:cNvPr>
          <p:cNvSpPr txBox="1"/>
          <p:nvPr/>
        </p:nvSpPr>
        <p:spPr>
          <a:xfrm>
            <a:off x="2750574" y="5719416"/>
            <a:ext cx="3948822" cy="369332"/>
          </a:xfrm>
          <a:prstGeom prst="rect">
            <a:avLst/>
          </a:prstGeom>
          <a:noFill/>
        </p:spPr>
        <p:txBody>
          <a:bodyPr wrap="square" rtlCol="0">
            <a:spAutoFit/>
          </a:bodyPr>
          <a:lstStyle/>
          <a:p>
            <a:pPr algn="l" eaLnBrk="0" fontAlgn="base" hangingPunct="0">
              <a:spcBef>
                <a:spcPct val="0"/>
              </a:spcBef>
              <a:spcAft>
                <a:spcPct val="0"/>
              </a:spcAft>
            </a:pPr>
            <a:r>
              <a:rPr lang="en-US" sz="1800" b="0" dirty="0">
                <a:solidFill>
                  <a:srgbClr val="000000"/>
                </a:solidFill>
                <a:latin typeface="+mn-lt"/>
              </a:rPr>
              <a:t>SYSTEM FROM COMPONENTS</a:t>
            </a:r>
          </a:p>
        </p:txBody>
      </p:sp>
      <p:grpSp>
        <p:nvGrpSpPr>
          <p:cNvPr id="240" name="Group 239">
            <a:extLst>
              <a:ext uri="{FF2B5EF4-FFF2-40B4-BE49-F238E27FC236}">
                <a16:creationId xmlns:a16="http://schemas.microsoft.com/office/drawing/2014/main" id="{2367F2A3-3B0F-47D4-85B4-6129484F3DE2}"/>
              </a:ext>
            </a:extLst>
          </p:cNvPr>
          <p:cNvGrpSpPr/>
          <p:nvPr/>
        </p:nvGrpSpPr>
        <p:grpSpPr>
          <a:xfrm>
            <a:off x="849311" y="666916"/>
            <a:ext cx="7494553" cy="1719529"/>
            <a:chOff x="849311" y="3330288"/>
            <a:chExt cx="7494553" cy="1719529"/>
          </a:xfrm>
        </p:grpSpPr>
        <p:grpSp>
          <p:nvGrpSpPr>
            <p:cNvPr id="241" name="Group 240">
              <a:extLst>
                <a:ext uri="{FF2B5EF4-FFF2-40B4-BE49-F238E27FC236}">
                  <a16:creationId xmlns:a16="http://schemas.microsoft.com/office/drawing/2014/main" id="{13F25BCB-FE22-4ECF-973C-A7A3DF061712}"/>
                </a:ext>
              </a:extLst>
            </p:cNvPr>
            <p:cNvGrpSpPr/>
            <p:nvPr/>
          </p:nvGrpSpPr>
          <p:grpSpPr>
            <a:xfrm>
              <a:off x="7014343" y="3473764"/>
              <a:ext cx="1329521" cy="1576053"/>
              <a:chOff x="6965950" y="1050183"/>
              <a:chExt cx="1462473" cy="1733658"/>
            </a:xfrm>
          </p:grpSpPr>
          <p:grpSp>
            <p:nvGrpSpPr>
              <p:cNvPr id="279" name="Group 278">
                <a:extLst>
                  <a:ext uri="{FF2B5EF4-FFF2-40B4-BE49-F238E27FC236}">
                    <a16:creationId xmlns:a16="http://schemas.microsoft.com/office/drawing/2014/main" id="{9C60A782-BC5D-4709-A48B-46D3847CD409}"/>
                  </a:ext>
                </a:extLst>
              </p:cNvPr>
              <p:cNvGrpSpPr/>
              <p:nvPr/>
            </p:nvGrpSpPr>
            <p:grpSpPr>
              <a:xfrm>
                <a:off x="7046976" y="1050183"/>
                <a:ext cx="1106424" cy="1127414"/>
                <a:chOff x="4038600" y="3200400"/>
                <a:chExt cx="1106424" cy="1127414"/>
              </a:xfrm>
            </p:grpSpPr>
            <p:grpSp>
              <p:nvGrpSpPr>
                <p:cNvPr id="281" name="Group 280">
                  <a:extLst>
                    <a:ext uri="{FF2B5EF4-FFF2-40B4-BE49-F238E27FC236}">
                      <a16:creationId xmlns:a16="http://schemas.microsoft.com/office/drawing/2014/main" id="{608651A0-847A-44A6-B64F-AB2A24BA25BE}"/>
                    </a:ext>
                  </a:extLst>
                </p:cNvPr>
                <p:cNvGrpSpPr/>
                <p:nvPr/>
              </p:nvGrpSpPr>
              <p:grpSpPr>
                <a:xfrm>
                  <a:off x="4038600" y="3200400"/>
                  <a:ext cx="1106424" cy="1106424"/>
                  <a:chOff x="4038600" y="3200400"/>
                  <a:chExt cx="1106424" cy="1106424"/>
                </a:xfrm>
                <a:gradFill>
                  <a:gsLst>
                    <a:gs pos="0">
                      <a:schemeClr val="accent6">
                        <a:lumMod val="60000"/>
                        <a:lumOff val="40000"/>
                      </a:schemeClr>
                    </a:gs>
                    <a:gs pos="52000">
                      <a:schemeClr val="accent6">
                        <a:lumMod val="20000"/>
                        <a:lumOff val="80000"/>
                      </a:schemeClr>
                    </a:gs>
                    <a:gs pos="35000">
                      <a:schemeClr val="accent2">
                        <a:lumMod val="20000"/>
                        <a:lumOff val="80000"/>
                      </a:schemeClr>
                    </a:gs>
                    <a:gs pos="100000">
                      <a:schemeClr val="tx2">
                        <a:lumMod val="60000"/>
                        <a:lumOff val="40000"/>
                      </a:schemeClr>
                    </a:gs>
                  </a:gsLst>
                  <a:lin ang="5400000" scaled="1"/>
                </a:gradFill>
              </p:grpSpPr>
              <p:sp>
                <p:nvSpPr>
                  <p:cNvPr id="283" name="Oval 282">
                    <a:extLst>
                      <a:ext uri="{FF2B5EF4-FFF2-40B4-BE49-F238E27FC236}">
                        <a16:creationId xmlns:a16="http://schemas.microsoft.com/office/drawing/2014/main" id="{B34D9D23-1C92-4C71-8F85-392B50F422B7}"/>
                      </a:ext>
                    </a:extLst>
                  </p:cNvPr>
                  <p:cNvSpPr/>
                  <p:nvPr/>
                </p:nvSpPr>
                <p:spPr>
                  <a:xfrm rot="5400000">
                    <a:off x="4038600" y="3200400"/>
                    <a:ext cx="1106424" cy="110642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B039B154-1450-4C7C-8F9B-140FC6068742}"/>
                      </a:ext>
                    </a:extLst>
                  </p:cNvPr>
                  <p:cNvCxnSpPr>
                    <a:endCxn id="283" idx="7"/>
                  </p:cNvCxnSpPr>
                  <p:nvPr/>
                </p:nvCxnSpPr>
                <p:spPr>
                  <a:xfrm>
                    <a:off x="4695459" y="3200400"/>
                    <a:ext cx="287533"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E928C4AD-7816-4AF0-924C-C68D1AAAE01D}"/>
                      </a:ext>
                    </a:extLst>
                  </p:cNvPr>
                  <p:cNvCxnSpPr>
                    <a:endCxn id="283" idx="5"/>
                  </p:cNvCxnSpPr>
                  <p:nvPr/>
                </p:nvCxnSpPr>
                <p:spPr>
                  <a:xfrm flipH="1">
                    <a:off x="4200632" y="3200400"/>
                    <a:ext cx="295168"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Straight Arrow Connector 281">
                  <a:extLst>
                    <a:ext uri="{FF2B5EF4-FFF2-40B4-BE49-F238E27FC236}">
                      <a16:creationId xmlns:a16="http://schemas.microsoft.com/office/drawing/2014/main" id="{4148ACC4-C029-4E6E-9AED-EAEE0EBBBD6B}"/>
                    </a:ext>
                  </a:extLst>
                </p:cNvPr>
                <p:cNvCxnSpPr/>
                <p:nvPr/>
              </p:nvCxnSpPr>
              <p:spPr>
                <a:xfrm flipH="1">
                  <a:off x="4160531" y="3219450"/>
                  <a:ext cx="841511" cy="110836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80" name="TextBox 279">
                <a:extLst>
                  <a:ext uri="{FF2B5EF4-FFF2-40B4-BE49-F238E27FC236}">
                    <a16:creationId xmlns:a16="http://schemas.microsoft.com/office/drawing/2014/main" id="{FCA983BC-3BEF-4B17-85FC-F872662E38E1}"/>
                  </a:ext>
                </a:extLst>
              </p:cNvPr>
              <p:cNvSpPr txBox="1"/>
              <p:nvPr/>
            </p:nvSpPr>
            <p:spPr>
              <a:xfrm>
                <a:off x="6965950" y="2445286"/>
                <a:ext cx="1462473" cy="338555"/>
              </a:xfrm>
              <a:prstGeom prst="rect">
                <a:avLst/>
              </a:prstGeom>
              <a:noFill/>
            </p:spPr>
            <p:txBody>
              <a:bodyPr wrap="square" rtlCol="0">
                <a:spAutoFit/>
              </a:bodyPr>
              <a:lstStyle/>
              <a:p>
                <a:r>
                  <a:rPr lang="en-US" sz="1400" dirty="0">
                    <a:solidFill>
                      <a:srgbClr val="000000"/>
                    </a:solidFill>
                    <a:latin typeface="Calibri" panose="020F0502020204030204" pitchFamily="34" charset="0"/>
                  </a:rPr>
                  <a:t>COMPONENT 5</a:t>
                </a:r>
              </a:p>
            </p:txBody>
          </p:sp>
        </p:grpSp>
        <p:grpSp>
          <p:nvGrpSpPr>
            <p:cNvPr id="242" name="Group 241">
              <a:extLst>
                <a:ext uri="{FF2B5EF4-FFF2-40B4-BE49-F238E27FC236}">
                  <a16:creationId xmlns:a16="http://schemas.microsoft.com/office/drawing/2014/main" id="{67A96679-0EAA-4A49-B8C5-29A3161ED4BE}"/>
                </a:ext>
              </a:extLst>
            </p:cNvPr>
            <p:cNvGrpSpPr/>
            <p:nvPr/>
          </p:nvGrpSpPr>
          <p:grpSpPr>
            <a:xfrm rot="16200000">
              <a:off x="980864" y="3638364"/>
              <a:ext cx="1085160" cy="688207"/>
              <a:chOff x="911089" y="1046018"/>
              <a:chExt cx="1809859" cy="1108364"/>
            </a:xfrm>
          </p:grpSpPr>
          <p:sp>
            <p:nvSpPr>
              <p:cNvPr id="276" name="Isosceles Triangle 275">
                <a:extLst>
                  <a:ext uri="{FF2B5EF4-FFF2-40B4-BE49-F238E27FC236}">
                    <a16:creationId xmlns:a16="http://schemas.microsoft.com/office/drawing/2014/main" id="{F20256DE-501C-4AB0-ADD5-F101CA93C05A}"/>
                  </a:ext>
                </a:extLst>
              </p:cNvPr>
              <p:cNvSpPr/>
              <p:nvPr/>
            </p:nvSpPr>
            <p:spPr>
              <a:xfrm rot="16200000">
                <a:off x="1733396" y="1150214"/>
                <a:ext cx="1060704" cy="914400"/>
              </a:xfrm>
              <a:prstGeom prst="triangle">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a:extLst>
                  <a:ext uri="{FF2B5EF4-FFF2-40B4-BE49-F238E27FC236}">
                    <a16:creationId xmlns:a16="http://schemas.microsoft.com/office/drawing/2014/main" id="{43146AC6-88B4-444C-B9FA-5B0F8AEBFC48}"/>
                  </a:ext>
                </a:extLst>
              </p:cNvPr>
              <p:cNvSpPr/>
              <p:nvPr/>
            </p:nvSpPr>
            <p:spPr>
              <a:xfrm rot="5400000">
                <a:off x="837937" y="1146302"/>
                <a:ext cx="1060704" cy="914399"/>
              </a:xfrm>
              <a:prstGeom prst="triangle">
                <a:avLst/>
              </a:prstGeom>
              <a:solidFill>
                <a:srgbClr val="66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Arrow Connector 277">
                <a:extLst>
                  <a:ext uri="{FF2B5EF4-FFF2-40B4-BE49-F238E27FC236}">
                    <a16:creationId xmlns:a16="http://schemas.microsoft.com/office/drawing/2014/main" id="{073EAD68-C155-4B2B-9511-F3C18FB3F83D}"/>
                  </a:ext>
                </a:extLst>
              </p:cNvPr>
              <p:cNvCxnSpPr/>
              <p:nvPr/>
            </p:nvCxnSpPr>
            <p:spPr>
              <a:xfrm flipH="1">
                <a:off x="1406389" y="1046018"/>
                <a:ext cx="841511" cy="11083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3" name="TextBox 242">
              <a:extLst>
                <a:ext uri="{FF2B5EF4-FFF2-40B4-BE49-F238E27FC236}">
                  <a16:creationId xmlns:a16="http://schemas.microsoft.com/office/drawing/2014/main" id="{67947E47-13D1-4CB6-A307-C5572EE6A230}"/>
                </a:ext>
              </a:extLst>
            </p:cNvPr>
            <p:cNvSpPr txBox="1"/>
            <p:nvPr/>
          </p:nvSpPr>
          <p:spPr>
            <a:xfrm>
              <a:off x="849311" y="4724056"/>
              <a:ext cx="1329521" cy="307777"/>
            </a:xfrm>
            <a:prstGeom prst="rect">
              <a:avLst/>
            </a:prstGeom>
            <a:noFill/>
          </p:spPr>
          <p:txBody>
            <a:bodyPr wrap="square" rtlCol="0">
              <a:spAutoFit/>
            </a:bodyPr>
            <a:lstStyle/>
            <a:p>
              <a:pPr algn="ctr" eaLnBrk="0" fontAlgn="base" hangingPunct="0">
                <a:spcBef>
                  <a:spcPct val="0"/>
                </a:spcBef>
                <a:spcAft>
                  <a:spcPct val="0"/>
                </a:spcAft>
              </a:pPr>
              <a:r>
                <a:rPr lang="en-US" sz="1400" dirty="0">
                  <a:solidFill>
                    <a:srgbClr val="000000"/>
                  </a:solidFill>
                  <a:latin typeface="Calibri" panose="020F0502020204030204" pitchFamily="34" charset="0"/>
                </a:rPr>
                <a:t>COMPONENT 1</a:t>
              </a:r>
              <a:endParaRPr lang="en-US" sz="1400" b="1" dirty="0">
                <a:solidFill>
                  <a:srgbClr val="000000"/>
                </a:solidFill>
                <a:latin typeface="Calibri" panose="020F0502020204030204" pitchFamily="34" charset="0"/>
              </a:endParaRPr>
            </a:p>
          </p:txBody>
        </p:sp>
        <p:grpSp>
          <p:nvGrpSpPr>
            <p:cNvPr id="244" name="Group 243">
              <a:extLst>
                <a:ext uri="{FF2B5EF4-FFF2-40B4-BE49-F238E27FC236}">
                  <a16:creationId xmlns:a16="http://schemas.microsoft.com/office/drawing/2014/main" id="{0075E12B-6BA2-4617-AF31-C2C1E7571E30}"/>
                </a:ext>
              </a:extLst>
            </p:cNvPr>
            <p:cNvGrpSpPr/>
            <p:nvPr/>
          </p:nvGrpSpPr>
          <p:grpSpPr>
            <a:xfrm>
              <a:off x="2450986" y="3474807"/>
              <a:ext cx="1333276" cy="1525244"/>
              <a:chOff x="2362200" y="1052368"/>
              <a:chExt cx="1466604" cy="1677768"/>
            </a:xfrm>
          </p:grpSpPr>
          <p:grpSp>
            <p:nvGrpSpPr>
              <p:cNvPr id="268" name="Group 267">
                <a:extLst>
                  <a:ext uri="{FF2B5EF4-FFF2-40B4-BE49-F238E27FC236}">
                    <a16:creationId xmlns:a16="http://schemas.microsoft.com/office/drawing/2014/main" id="{1E9CAC8B-9293-4DB4-98F1-635A8D3672A4}"/>
                  </a:ext>
                </a:extLst>
              </p:cNvPr>
              <p:cNvGrpSpPr/>
              <p:nvPr/>
            </p:nvGrpSpPr>
            <p:grpSpPr>
              <a:xfrm>
                <a:off x="2474976" y="1052368"/>
                <a:ext cx="1106424" cy="1263650"/>
                <a:chOff x="4038600" y="1066800"/>
                <a:chExt cx="1106424" cy="1263650"/>
              </a:xfrm>
            </p:grpSpPr>
            <p:sp>
              <p:nvSpPr>
                <p:cNvPr id="270" name="Oval 269">
                  <a:extLst>
                    <a:ext uri="{FF2B5EF4-FFF2-40B4-BE49-F238E27FC236}">
                      <a16:creationId xmlns:a16="http://schemas.microsoft.com/office/drawing/2014/main" id="{C6099A77-2C45-4035-BAF5-2CA9E47A96C6}"/>
                    </a:ext>
                  </a:extLst>
                </p:cNvPr>
                <p:cNvSpPr/>
                <p:nvPr/>
              </p:nvSpPr>
              <p:spPr>
                <a:xfrm rot="16200000">
                  <a:off x="4038600" y="1066800"/>
                  <a:ext cx="1106424" cy="1106424"/>
                </a:xfrm>
                <a:prstGeom prst="ellipse">
                  <a:avLst/>
                </a:prstGeom>
                <a:gradFill>
                  <a:gsLst>
                    <a:gs pos="0">
                      <a:srgbClr val="7030A0"/>
                    </a:gs>
                    <a:gs pos="60000">
                      <a:schemeClr val="accent4">
                        <a:lumMod val="20000"/>
                        <a:lumOff val="80000"/>
                      </a:schemeClr>
                    </a:gs>
                    <a:gs pos="30000">
                      <a:schemeClr val="accent4">
                        <a:lumMod val="60000"/>
                        <a:lumOff val="40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a:extLst>
                    <a:ext uri="{FF2B5EF4-FFF2-40B4-BE49-F238E27FC236}">
                      <a16:creationId xmlns:a16="http://schemas.microsoft.com/office/drawing/2014/main" id="{73D88B43-B1BA-4D5A-AB16-FB9A8D387170}"/>
                    </a:ext>
                  </a:extLst>
                </p:cNvPr>
                <p:cNvGrpSpPr/>
                <p:nvPr/>
              </p:nvGrpSpPr>
              <p:grpSpPr>
                <a:xfrm>
                  <a:off x="4352086" y="1416050"/>
                  <a:ext cx="535382" cy="914400"/>
                  <a:chOff x="4352086" y="1416050"/>
                  <a:chExt cx="535382" cy="914400"/>
                </a:xfrm>
              </p:grpSpPr>
              <p:cxnSp>
                <p:nvCxnSpPr>
                  <p:cNvPr id="272" name="Straight Connector 271">
                    <a:extLst>
                      <a:ext uri="{FF2B5EF4-FFF2-40B4-BE49-F238E27FC236}">
                        <a16:creationId xmlns:a16="http://schemas.microsoft.com/office/drawing/2014/main" id="{66295FDC-43E6-46B6-8F06-5E3867A62FBB}"/>
                      </a:ext>
                    </a:extLst>
                  </p:cNvPr>
                  <p:cNvCxnSpPr/>
                  <p:nvPr/>
                </p:nvCxnSpPr>
                <p:spPr>
                  <a:xfrm>
                    <a:off x="4352086" y="14160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F046CCD-9E4A-477A-AA8C-72843822C7C5}"/>
                      </a:ext>
                    </a:extLst>
                  </p:cNvPr>
                  <p:cNvCxnSpPr/>
                  <p:nvPr/>
                </p:nvCxnSpPr>
                <p:spPr>
                  <a:xfrm>
                    <a:off x="4352086" y="14160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C9182A9-6955-43EE-B863-F86533E550DB}"/>
                      </a:ext>
                    </a:extLst>
                  </p:cNvPr>
                  <p:cNvCxnSpPr/>
                  <p:nvPr/>
                </p:nvCxnSpPr>
                <p:spPr>
                  <a:xfrm>
                    <a:off x="4869638" y="14160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F7383ACD-148C-4B64-9366-F164E5618048}"/>
                      </a:ext>
                    </a:extLst>
                  </p:cNvPr>
                  <p:cNvCxnSpPr/>
                  <p:nvPr/>
                </p:nvCxnSpPr>
                <p:spPr>
                  <a:xfrm flipV="1">
                    <a:off x="4591812" y="14160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69" name="TextBox 268">
                <a:extLst>
                  <a:ext uri="{FF2B5EF4-FFF2-40B4-BE49-F238E27FC236}">
                    <a16:creationId xmlns:a16="http://schemas.microsoft.com/office/drawing/2014/main" id="{C7D220F4-8DF5-4CDE-B07A-101827B2A13C}"/>
                  </a:ext>
                </a:extLst>
              </p:cNvPr>
              <p:cNvSpPr txBox="1"/>
              <p:nvPr/>
            </p:nvSpPr>
            <p:spPr>
              <a:xfrm>
                <a:off x="2362200" y="2422359"/>
                <a:ext cx="1466604" cy="307777"/>
              </a:xfrm>
              <a:prstGeom prst="rect">
                <a:avLst/>
              </a:prstGeom>
              <a:noFill/>
            </p:spPr>
            <p:txBody>
              <a:bodyPr wrap="square" rtlCol="0">
                <a:spAutoFit/>
              </a:bodyPr>
              <a:lstStyle/>
              <a:p>
                <a:r>
                  <a:rPr lang="en-US" sz="1400" dirty="0">
                    <a:solidFill>
                      <a:srgbClr val="000000"/>
                    </a:solidFill>
                    <a:latin typeface="Calibri" panose="020F0502020204030204" pitchFamily="34" charset="0"/>
                  </a:rPr>
                  <a:t>COMPONENT 2</a:t>
                </a:r>
              </a:p>
            </p:txBody>
          </p:sp>
        </p:grpSp>
        <p:grpSp>
          <p:nvGrpSpPr>
            <p:cNvPr id="245" name="Group 244">
              <a:extLst>
                <a:ext uri="{FF2B5EF4-FFF2-40B4-BE49-F238E27FC236}">
                  <a16:creationId xmlns:a16="http://schemas.microsoft.com/office/drawing/2014/main" id="{4A1D63FF-C6CF-454A-AC6A-C056B98A749E}"/>
                </a:ext>
              </a:extLst>
            </p:cNvPr>
            <p:cNvGrpSpPr/>
            <p:nvPr/>
          </p:nvGrpSpPr>
          <p:grpSpPr>
            <a:xfrm>
              <a:off x="5472962" y="3416804"/>
              <a:ext cx="1329521" cy="1628529"/>
              <a:chOff x="5410200" y="990600"/>
              <a:chExt cx="1462474" cy="1791382"/>
            </a:xfrm>
          </p:grpSpPr>
          <p:grpSp>
            <p:nvGrpSpPr>
              <p:cNvPr id="260" name="Group 259">
                <a:extLst>
                  <a:ext uri="{FF2B5EF4-FFF2-40B4-BE49-F238E27FC236}">
                    <a16:creationId xmlns:a16="http://schemas.microsoft.com/office/drawing/2014/main" id="{F5C701D6-5E5F-47C0-8C7E-8C3B2FC5484E}"/>
                  </a:ext>
                </a:extLst>
              </p:cNvPr>
              <p:cNvGrpSpPr/>
              <p:nvPr/>
            </p:nvGrpSpPr>
            <p:grpSpPr>
              <a:xfrm>
                <a:off x="5522976" y="990600"/>
                <a:ext cx="1106424" cy="1263650"/>
                <a:chOff x="5909464" y="1026968"/>
                <a:chExt cx="1106424" cy="1263650"/>
              </a:xfrm>
            </p:grpSpPr>
            <p:sp>
              <p:nvSpPr>
                <p:cNvPr id="262" name="Oval 261">
                  <a:extLst>
                    <a:ext uri="{FF2B5EF4-FFF2-40B4-BE49-F238E27FC236}">
                      <a16:creationId xmlns:a16="http://schemas.microsoft.com/office/drawing/2014/main" id="{243DD2FB-5C91-4427-B431-BBB7243FE3A9}"/>
                    </a:ext>
                  </a:extLst>
                </p:cNvPr>
                <p:cNvSpPr/>
                <p:nvPr/>
              </p:nvSpPr>
              <p:spPr>
                <a:xfrm rot="16200000">
                  <a:off x="5909464" y="1026968"/>
                  <a:ext cx="1106424" cy="1106424"/>
                </a:xfrm>
                <a:prstGeom prst="ellipse">
                  <a:avLst/>
                </a:prstGeom>
                <a:gradFill>
                  <a:gsLst>
                    <a:gs pos="0">
                      <a:srgbClr val="FFCCCC"/>
                    </a:gs>
                    <a:gs pos="60000">
                      <a:srgbClr val="FF66CC"/>
                    </a:gs>
                    <a:gs pos="30000">
                      <a:srgbClr val="FF99FF"/>
                    </a:gs>
                    <a:gs pos="100000">
                      <a:srgbClr val="FF33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262">
                  <a:extLst>
                    <a:ext uri="{FF2B5EF4-FFF2-40B4-BE49-F238E27FC236}">
                      <a16:creationId xmlns:a16="http://schemas.microsoft.com/office/drawing/2014/main" id="{A4302AFC-2D05-44E4-A914-6DBBD43A84FD}"/>
                    </a:ext>
                  </a:extLst>
                </p:cNvPr>
                <p:cNvGrpSpPr/>
                <p:nvPr/>
              </p:nvGrpSpPr>
              <p:grpSpPr>
                <a:xfrm>
                  <a:off x="6222950" y="1376218"/>
                  <a:ext cx="535382" cy="914400"/>
                  <a:chOff x="6222950" y="1376218"/>
                  <a:chExt cx="535382" cy="914400"/>
                </a:xfrm>
              </p:grpSpPr>
              <p:cxnSp>
                <p:nvCxnSpPr>
                  <p:cNvPr id="264" name="Straight Connector 263">
                    <a:extLst>
                      <a:ext uri="{FF2B5EF4-FFF2-40B4-BE49-F238E27FC236}">
                        <a16:creationId xmlns:a16="http://schemas.microsoft.com/office/drawing/2014/main" id="{3D18CAD1-2AA5-4449-A8E0-88EA978F3F72}"/>
                      </a:ext>
                    </a:extLst>
                  </p:cNvPr>
                  <p:cNvCxnSpPr/>
                  <p:nvPr/>
                </p:nvCxnSpPr>
                <p:spPr>
                  <a:xfrm>
                    <a:off x="6222950" y="1376218"/>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CFAA1EC-9F14-4D5B-BFE5-18365EE9D803}"/>
                      </a:ext>
                    </a:extLst>
                  </p:cNvPr>
                  <p:cNvCxnSpPr/>
                  <p:nvPr/>
                </p:nvCxnSpPr>
                <p:spPr>
                  <a:xfrm>
                    <a:off x="6222950" y="1376218"/>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552C16D-426D-43F0-B98A-82A8F6E0777A}"/>
                      </a:ext>
                    </a:extLst>
                  </p:cNvPr>
                  <p:cNvCxnSpPr/>
                  <p:nvPr/>
                </p:nvCxnSpPr>
                <p:spPr>
                  <a:xfrm>
                    <a:off x="6740502" y="1376218"/>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C9F3B5BB-CF0A-4895-AC9A-8FCC7A5D333B}"/>
                      </a:ext>
                    </a:extLst>
                  </p:cNvPr>
                  <p:cNvCxnSpPr/>
                  <p:nvPr/>
                </p:nvCxnSpPr>
                <p:spPr>
                  <a:xfrm flipV="1">
                    <a:off x="6462676" y="1376218"/>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61" name="TextBox 260">
                <a:extLst>
                  <a:ext uri="{FF2B5EF4-FFF2-40B4-BE49-F238E27FC236}">
                    <a16:creationId xmlns:a16="http://schemas.microsoft.com/office/drawing/2014/main" id="{6145AC12-00B9-4452-9B30-7E8D83A5318F}"/>
                  </a:ext>
                </a:extLst>
              </p:cNvPr>
              <p:cNvSpPr txBox="1"/>
              <p:nvPr/>
            </p:nvSpPr>
            <p:spPr>
              <a:xfrm>
                <a:off x="5410200" y="2443427"/>
                <a:ext cx="1462474" cy="338555"/>
              </a:xfrm>
              <a:prstGeom prst="rect">
                <a:avLst/>
              </a:prstGeom>
              <a:noFill/>
            </p:spPr>
            <p:txBody>
              <a:bodyPr wrap="square" rtlCol="0">
                <a:spAutoFit/>
              </a:bodyPr>
              <a:lstStyle/>
              <a:p>
                <a:r>
                  <a:rPr lang="en-US" sz="1400" dirty="0">
                    <a:solidFill>
                      <a:srgbClr val="000000"/>
                    </a:solidFill>
                    <a:latin typeface="Calibri" panose="020F0502020204030204" pitchFamily="34" charset="0"/>
                  </a:rPr>
                  <a:t>COMPONENT 4</a:t>
                </a:r>
              </a:p>
            </p:txBody>
          </p:sp>
        </p:grpSp>
        <p:grpSp>
          <p:nvGrpSpPr>
            <p:cNvPr id="246" name="Group 245">
              <a:extLst>
                <a:ext uri="{FF2B5EF4-FFF2-40B4-BE49-F238E27FC236}">
                  <a16:creationId xmlns:a16="http://schemas.microsoft.com/office/drawing/2014/main" id="{D33B4877-A01E-4B62-A680-4381C4D2DB27}"/>
                </a:ext>
              </a:extLst>
            </p:cNvPr>
            <p:cNvGrpSpPr/>
            <p:nvPr/>
          </p:nvGrpSpPr>
          <p:grpSpPr>
            <a:xfrm>
              <a:off x="3969330" y="3330288"/>
              <a:ext cx="1329521" cy="1705698"/>
              <a:chOff x="3908487" y="900225"/>
              <a:chExt cx="1462473" cy="1876269"/>
            </a:xfrm>
          </p:grpSpPr>
          <p:grpSp>
            <p:nvGrpSpPr>
              <p:cNvPr id="247" name="Group 246">
                <a:extLst>
                  <a:ext uri="{FF2B5EF4-FFF2-40B4-BE49-F238E27FC236}">
                    <a16:creationId xmlns:a16="http://schemas.microsoft.com/office/drawing/2014/main" id="{1BC24BF2-1500-4F0B-A4F0-0C3AE8DAB665}"/>
                  </a:ext>
                </a:extLst>
              </p:cNvPr>
              <p:cNvGrpSpPr/>
              <p:nvPr/>
            </p:nvGrpSpPr>
            <p:grpSpPr>
              <a:xfrm>
                <a:off x="3998976" y="900225"/>
                <a:ext cx="1106424" cy="1403084"/>
                <a:chOff x="2459980" y="2729833"/>
                <a:chExt cx="1106424" cy="1403084"/>
              </a:xfrm>
            </p:grpSpPr>
            <p:sp>
              <p:nvSpPr>
                <p:cNvPr id="249" name="Oval 248">
                  <a:extLst>
                    <a:ext uri="{FF2B5EF4-FFF2-40B4-BE49-F238E27FC236}">
                      <a16:creationId xmlns:a16="http://schemas.microsoft.com/office/drawing/2014/main" id="{DBB8141B-0348-4D58-B2E7-E4D4445CCB43}"/>
                    </a:ext>
                  </a:extLst>
                </p:cNvPr>
                <p:cNvSpPr/>
                <p:nvPr/>
              </p:nvSpPr>
              <p:spPr>
                <a:xfrm>
                  <a:off x="2459980" y="2879791"/>
                  <a:ext cx="1106424" cy="1106424"/>
                </a:xfrm>
                <a:prstGeom prst="ellipse">
                  <a:avLst/>
                </a:prstGeom>
                <a:gradFill>
                  <a:gsLst>
                    <a:gs pos="0">
                      <a:srgbClr val="FF99FF"/>
                    </a:gs>
                    <a:gs pos="60000">
                      <a:schemeClr val="tx2">
                        <a:lumMod val="20000"/>
                        <a:lumOff val="80000"/>
                      </a:schemeClr>
                    </a:gs>
                    <a:gs pos="40000">
                      <a:schemeClr val="accent2">
                        <a:lumMod val="20000"/>
                        <a:lumOff val="80000"/>
                      </a:schemeClr>
                    </a:gs>
                    <a:gs pos="100000">
                      <a:schemeClr val="tx2">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a:extLst>
                    <a:ext uri="{FF2B5EF4-FFF2-40B4-BE49-F238E27FC236}">
                      <a16:creationId xmlns:a16="http://schemas.microsoft.com/office/drawing/2014/main" id="{A6433CA6-F3DB-4A6A-AFDE-D90EF34DB4CB}"/>
                    </a:ext>
                  </a:extLst>
                </p:cNvPr>
                <p:cNvGrpSpPr/>
                <p:nvPr/>
              </p:nvGrpSpPr>
              <p:grpSpPr>
                <a:xfrm>
                  <a:off x="2720948" y="3471859"/>
                  <a:ext cx="535382" cy="661058"/>
                  <a:chOff x="4504486" y="1568450"/>
                  <a:chExt cx="535382" cy="914400"/>
                </a:xfrm>
              </p:grpSpPr>
              <p:cxnSp>
                <p:nvCxnSpPr>
                  <p:cNvPr id="256" name="Straight Connector 255">
                    <a:extLst>
                      <a:ext uri="{FF2B5EF4-FFF2-40B4-BE49-F238E27FC236}">
                        <a16:creationId xmlns:a16="http://schemas.microsoft.com/office/drawing/2014/main" id="{C4368594-11A2-49CE-890C-4FD0740E408C}"/>
                      </a:ext>
                    </a:extLst>
                  </p:cNvPr>
                  <p:cNvCxnSpPr/>
                  <p:nvPr/>
                </p:nvCxnSpPr>
                <p:spPr>
                  <a:xfrm>
                    <a:off x="4504486" y="15684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3C8AE4E3-B207-47F9-B8D3-654D774C2DA4}"/>
                      </a:ext>
                    </a:extLst>
                  </p:cNvPr>
                  <p:cNvCxnSpPr/>
                  <p:nvPr/>
                </p:nvCxnSpPr>
                <p:spPr>
                  <a:xfrm>
                    <a:off x="4504486" y="15684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477A414-25CF-4F82-945B-8B84DB2DC02E}"/>
                      </a:ext>
                    </a:extLst>
                  </p:cNvPr>
                  <p:cNvCxnSpPr/>
                  <p:nvPr/>
                </p:nvCxnSpPr>
                <p:spPr>
                  <a:xfrm>
                    <a:off x="5022038" y="15684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B8E814F7-7221-4A43-B8E8-6869A8960399}"/>
                      </a:ext>
                    </a:extLst>
                  </p:cNvPr>
                  <p:cNvCxnSpPr/>
                  <p:nvPr/>
                </p:nvCxnSpPr>
                <p:spPr>
                  <a:xfrm flipV="1">
                    <a:off x="4744212" y="15684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C2B865B8-D1DC-427C-BCB2-AAA51A4CF955}"/>
                    </a:ext>
                  </a:extLst>
                </p:cNvPr>
                <p:cNvGrpSpPr/>
                <p:nvPr/>
              </p:nvGrpSpPr>
              <p:grpSpPr>
                <a:xfrm rot="10800000">
                  <a:off x="2703385" y="2729833"/>
                  <a:ext cx="535382" cy="661057"/>
                  <a:chOff x="4504486" y="1568450"/>
                  <a:chExt cx="535382" cy="914400"/>
                </a:xfrm>
              </p:grpSpPr>
              <p:cxnSp>
                <p:nvCxnSpPr>
                  <p:cNvPr id="252" name="Straight Connector 251">
                    <a:extLst>
                      <a:ext uri="{FF2B5EF4-FFF2-40B4-BE49-F238E27FC236}">
                        <a16:creationId xmlns:a16="http://schemas.microsoft.com/office/drawing/2014/main" id="{9C7171FA-75C2-4EDD-BD58-F1AE6217B4F3}"/>
                      </a:ext>
                    </a:extLst>
                  </p:cNvPr>
                  <p:cNvCxnSpPr/>
                  <p:nvPr/>
                </p:nvCxnSpPr>
                <p:spPr>
                  <a:xfrm>
                    <a:off x="4504486" y="15684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9122830-CED2-4E72-B63D-87ADC671EA47}"/>
                      </a:ext>
                    </a:extLst>
                  </p:cNvPr>
                  <p:cNvCxnSpPr/>
                  <p:nvPr/>
                </p:nvCxnSpPr>
                <p:spPr>
                  <a:xfrm>
                    <a:off x="4504486" y="15684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1FC1519-CB1B-41F2-A4A1-A05B3E1D7AB5}"/>
                      </a:ext>
                    </a:extLst>
                  </p:cNvPr>
                  <p:cNvCxnSpPr/>
                  <p:nvPr/>
                </p:nvCxnSpPr>
                <p:spPr>
                  <a:xfrm>
                    <a:off x="5022038" y="15684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74C63F8-A1C1-40FB-87FD-602C9254F1C8}"/>
                      </a:ext>
                    </a:extLst>
                  </p:cNvPr>
                  <p:cNvCxnSpPr/>
                  <p:nvPr/>
                </p:nvCxnSpPr>
                <p:spPr>
                  <a:xfrm flipV="1">
                    <a:off x="4744212" y="15684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8" name="TextBox 247">
                <a:extLst>
                  <a:ext uri="{FF2B5EF4-FFF2-40B4-BE49-F238E27FC236}">
                    <a16:creationId xmlns:a16="http://schemas.microsoft.com/office/drawing/2014/main" id="{087FF46D-3BDB-4275-AAF5-35DAD7125BB5}"/>
                  </a:ext>
                </a:extLst>
              </p:cNvPr>
              <p:cNvSpPr txBox="1"/>
              <p:nvPr/>
            </p:nvSpPr>
            <p:spPr>
              <a:xfrm>
                <a:off x="3908487" y="2437939"/>
                <a:ext cx="1462473" cy="338555"/>
              </a:xfrm>
              <a:prstGeom prst="rect">
                <a:avLst/>
              </a:prstGeom>
              <a:noFill/>
            </p:spPr>
            <p:txBody>
              <a:bodyPr wrap="square" rtlCol="0">
                <a:spAutoFit/>
              </a:bodyPr>
              <a:lstStyle/>
              <a:p>
                <a:r>
                  <a:rPr lang="en-US" sz="1400" dirty="0">
                    <a:solidFill>
                      <a:srgbClr val="000000"/>
                    </a:solidFill>
                    <a:latin typeface="Calibri" panose="020F0502020204030204" pitchFamily="34" charset="0"/>
                  </a:rPr>
                  <a:t>COMPONENT 3</a:t>
                </a:r>
              </a:p>
            </p:txBody>
          </p:sp>
        </p:grpSp>
      </p:grpSp>
    </p:spTree>
    <p:extLst>
      <p:ext uri="{BB962C8B-B14F-4D97-AF65-F5344CB8AC3E}">
        <p14:creationId xmlns:p14="http://schemas.microsoft.com/office/powerpoint/2010/main" val="14654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Components to System</a:t>
            </a:r>
          </a:p>
        </p:txBody>
      </p:sp>
      <p:sp>
        <p:nvSpPr>
          <p:cNvPr id="99" name="TextBox 98"/>
          <p:cNvSpPr txBox="1"/>
          <p:nvPr/>
        </p:nvSpPr>
        <p:spPr>
          <a:xfrm>
            <a:off x="1089462" y="2574185"/>
            <a:ext cx="6967748" cy="369332"/>
          </a:xfrm>
          <a:prstGeom prst="rect">
            <a:avLst/>
          </a:prstGeom>
          <a:noFill/>
        </p:spPr>
        <p:txBody>
          <a:bodyPr wrap="square" rtlCol="0">
            <a:spAutoFit/>
          </a:bodyPr>
          <a:lstStyle/>
          <a:p>
            <a:pPr algn="ctr" eaLnBrk="0" fontAlgn="base" hangingPunct="0">
              <a:spcBef>
                <a:spcPct val="0"/>
              </a:spcBef>
              <a:spcAft>
                <a:spcPct val="0"/>
              </a:spcAft>
            </a:pPr>
            <a:r>
              <a:rPr lang="en-US" sz="1800" b="0" dirty="0">
                <a:solidFill>
                  <a:srgbClr val="000000"/>
                </a:solidFill>
                <a:latin typeface="+mn-lt"/>
              </a:rPr>
              <a:t>EACH COMPONENT HAS MULTIPLE “DIGITAL TWIN” - MODELS</a:t>
            </a:r>
          </a:p>
        </p:txBody>
      </p:sp>
      <p:sp>
        <p:nvSpPr>
          <p:cNvPr id="17" name="Footer Placeholder 16">
            <a:extLst>
              <a:ext uri="{FF2B5EF4-FFF2-40B4-BE49-F238E27FC236}">
                <a16:creationId xmlns:a16="http://schemas.microsoft.com/office/drawing/2014/main" id="{195A9344-1639-439C-B175-2D7568310EF7}"/>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8" name="Slide Number Placeholder 17">
            <a:extLst>
              <a:ext uri="{FF2B5EF4-FFF2-40B4-BE49-F238E27FC236}">
                <a16:creationId xmlns:a16="http://schemas.microsoft.com/office/drawing/2014/main" id="{4907BB61-4C3E-422F-8904-A220BD07C340}"/>
              </a:ext>
            </a:extLst>
          </p:cNvPr>
          <p:cNvSpPr>
            <a:spLocks noGrp="1"/>
          </p:cNvSpPr>
          <p:nvPr>
            <p:ph type="sldNum" sz="quarter" idx="4"/>
          </p:nvPr>
        </p:nvSpPr>
        <p:spPr/>
        <p:txBody>
          <a:bodyPr/>
          <a:lstStyle/>
          <a:p>
            <a:pPr>
              <a:defRPr/>
            </a:pPr>
            <a:fld id="{06C7E314-0768-4B1D-9D2A-091EE09F9984}" type="slidenum">
              <a:rPr lang="en-US" smtClean="0"/>
              <a:pPr>
                <a:defRPr/>
              </a:pPr>
              <a:t>18</a:t>
            </a:fld>
            <a:endParaRPr lang="en-US" dirty="0"/>
          </a:p>
        </p:txBody>
      </p:sp>
      <p:grpSp>
        <p:nvGrpSpPr>
          <p:cNvPr id="16" name="Group 15">
            <a:extLst>
              <a:ext uri="{FF2B5EF4-FFF2-40B4-BE49-F238E27FC236}">
                <a16:creationId xmlns:a16="http://schemas.microsoft.com/office/drawing/2014/main" id="{AF133E49-2EDB-432A-A49F-91CC23649764}"/>
              </a:ext>
            </a:extLst>
          </p:cNvPr>
          <p:cNvGrpSpPr/>
          <p:nvPr/>
        </p:nvGrpSpPr>
        <p:grpSpPr>
          <a:xfrm>
            <a:off x="914400" y="3030553"/>
            <a:ext cx="7315200" cy="3048000"/>
            <a:chOff x="914400" y="3078952"/>
            <a:chExt cx="7315200" cy="3048000"/>
          </a:xfrm>
        </p:grpSpPr>
        <p:grpSp>
          <p:nvGrpSpPr>
            <p:cNvPr id="8" name="Group 7"/>
            <p:cNvGrpSpPr/>
            <p:nvPr/>
          </p:nvGrpSpPr>
          <p:grpSpPr>
            <a:xfrm>
              <a:off x="914400" y="3078952"/>
              <a:ext cx="7315200" cy="3048000"/>
              <a:chOff x="914400" y="3200400"/>
              <a:chExt cx="7315200" cy="3048000"/>
            </a:xfrm>
          </p:grpSpPr>
          <p:grpSp>
            <p:nvGrpSpPr>
              <p:cNvPr id="171" name="Group 170"/>
              <p:cNvGrpSpPr/>
              <p:nvPr/>
            </p:nvGrpSpPr>
            <p:grpSpPr>
              <a:xfrm>
                <a:off x="1516116" y="3373898"/>
                <a:ext cx="6098172" cy="2665564"/>
                <a:chOff x="1656228" y="3354236"/>
                <a:chExt cx="6098172" cy="2665564"/>
              </a:xfrm>
            </p:grpSpPr>
            <p:grpSp>
              <p:nvGrpSpPr>
                <p:cNvPr id="104" name="Group 103"/>
                <p:cNvGrpSpPr/>
                <p:nvPr/>
              </p:nvGrpSpPr>
              <p:grpSpPr>
                <a:xfrm>
                  <a:off x="3571739" y="3611368"/>
                  <a:ext cx="1106424" cy="1403084"/>
                  <a:chOff x="2459980" y="2729833"/>
                  <a:chExt cx="1106424" cy="1403084"/>
                </a:xfrm>
              </p:grpSpPr>
              <p:sp>
                <p:nvSpPr>
                  <p:cNvPr id="106" name="Oval 105"/>
                  <p:cNvSpPr/>
                  <p:nvPr/>
                </p:nvSpPr>
                <p:spPr>
                  <a:xfrm>
                    <a:off x="2459980" y="2879791"/>
                    <a:ext cx="1106424" cy="1106424"/>
                  </a:xfrm>
                  <a:prstGeom prst="ellipse">
                    <a:avLst/>
                  </a:prstGeom>
                  <a:gradFill>
                    <a:gsLst>
                      <a:gs pos="0">
                        <a:srgbClr val="FF99FF"/>
                      </a:gs>
                      <a:gs pos="60000">
                        <a:schemeClr val="tx2">
                          <a:lumMod val="20000"/>
                          <a:lumOff val="80000"/>
                        </a:schemeClr>
                      </a:gs>
                      <a:gs pos="40000">
                        <a:schemeClr val="accent2">
                          <a:lumMod val="20000"/>
                          <a:lumOff val="80000"/>
                        </a:schemeClr>
                      </a:gs>
                      <a:gs pos="100000">
                        <a:schemeClr val="tx2">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a:off x="2720948" y="3471859"/>
                    <a:ext cx="535382" cy="661058"/>
                    <a:chOff x="4504486" y="1568450"/>
                    <a:chExt cx="535382" cy="914400"/>
                  </a:xfrm>
                </p:grpSpPr>
                <p:cxnSp>
                  <p:nvCxnSpPr>
                    <p:cNvPr id="113" name="Straight Connector 112"/>
                    <p:cNvCxnSpPr/>
                    <p:nvPr/>
                  </p:nvCxnSpPr>
                  <p:spPr>
                    <a:xfrm>
                      <a:off x="4504486" y="15684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504486" y="15684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022038" y="15684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744212" y="15684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rot="10800000">
                    <a:off x="2703385" y="2729833"/>
                    <a:ext cx="535382" cy="661057"/>
                    <a:chOff x="4504486" y="1568450"/>
                    <a:chExt cx="535382" cy="914400"/>
                  </a:xfrm>
                </p:grpSpPr>
                <p:cxnSp>
                  <p:nvCxnSpPr>
                    <p:cNvPr id="109" name="Straight Connector 108"/>
                    <p:cNvCxnSpPr/>
                    <p:nvPr/>
                  </p:nvCxnSpPr>
                  <p:spPr>
                    <a:xfrm>
                      <a:off x="4504486" y="15684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504486" y="15684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022038" y="15684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4744212" y="15684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8" name="Group 117"/>
                <p:cNvGrpSpPr/>
                <p:nvPr/>
              </p:nvGrpSpPr>
              <p:grpSpPr>
                <a:xfrm>
                  <a:off x="1828800" y="4871027"/>
                  <a:ext cx="1005840" cy="1148773"/>
                  <a:chOff x="4038600" y="1066800"/>
                  <a:chExt cx="1106424" cy="1263650"/>
                </a:xfrm>
              </p:grpSpPr>
              <p:sp>
                <p:nvSpPr>
                  <p:cNvPr id="120" name="Oval 119"/>
                  <p:cNvSpPr/>
                  <p:nvPr/>
                </p:nvSpPr>
                <p:spPr>
                  <a:xfrm rot="16200000">
                    <a:off x="4038600" y="1066800"/>
                    <a:ext cx="1106424" cy="1106424"/>
                  </a:xfrm>
                  <a:prstGeom prst="ellipse">
                    <a:avLst/>
                  </a:prstGeom>
                  <a:gradFill>
                    <a:gsLst>
                      <a:gs pos="0">
                        <a:srgbClr val="6666FF"/>
                      </a:gs>
                      <a:gs pos="60000">
                        <a:schemeClr val="accent4">
                          <a:lumMod val="20000"/>
                          <a:lumOff val="80000"/>
                        </a:schemeClr>
                      </a:gs>
                      <a:gs pos="30000">
                        <a:schemeClr val="accent4">
                          <a:lumMod val="60000"/>
                          <a:lumOff val="40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4352086" y="1416050"/>
                    <a:ext cx="535382" cy="914400"/>
                    <a:chOff x="4352086" y="1416050"/>
                    <a:chExt cx="535382" cy="914400"/>
                  </a:xfrm>
                </p:grpSpPr>
                <p:cxnSp>
                  <p:nvCxnSpPr>
                    <p:cNvPr id="122" name="Straight Connector 121"/>
                    <p:cNvCxnSpPr/>
                    <p:nvPr/>
                  </p:nvCxnSpPr>
                  <p:spPr>
                    <a:xfrm>
                      <a:off x="4352086" y="14160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352086" y="14160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869638" y="14160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591812" y="14160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7" name="Group 126"/>
                <p:cNvGrpSpPr/>
                <p:nvPr/>
              </p:nvGrpSpPr>
              <p:grpSpPr>
                <a:xfrm>
                  <a:off x="5486400" y="3354236"/>
                  <a:ext cx="1005840" cy="1148773"/>
                  <a:chOff x="5909464" y="1026968"/>
                  <a:chExt cx="1106424" cy="1263650"/>
                </a:xfrm>
              </p:grpSpPr>
              <p:sp>
                <p:nvSpPr>
                  <p:cNvPr id="129" name="Oval 128"/>
                  <p:cNvSpPr/>
                  <p:nvPr/>
                </p:nvSpPr>
                <p:spPr>
                  <a:xfrm rot="16200000">
                    <a:off x="5909464" y="1026968"/>
                    <a:ext cx="1106424" cy="1106424"/>
                  </a:xfrm>
                  <a:prstGeom prst="ellipse">
                    <a:avLst/>
                  </a:prstGeom>
                  <a:gradFill>
                    <a:gsLst>
                      <a:gs pos="0">
                        <a:srgbClr val="FFCCCC"/>
                      </a:gs>
                      <a:gs pos="60000">
                        <a:srgbClr val="FF66CC"/>
                      </a:gs>
                      <a:gs pos="30000">
                        <a:srgbClr val="FF99FF"/>
                      </a:gs>
                      <a:gs pos="100000">
                        <a:srgbClr val="FF33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6222950" y="1376218"/>
                    <a:ext cx="535382" cy="914400"/>
                    <a:chOff x="6222950" y="1376218"/>
                    <a:chExt cx="535382" cy="914400"/>
                  </a:xfrm>
                </p:grpSpPr>
                <p:cxnSp>
                  <p:nvCxnSpPr>
                    <p:cNvPr id="131" name="Straight Connector 130"/>
                    <p:cNvCxnSpPr/>
                    <p:nvPr/>
                  </p:nvCxnSpPr>
                  <p:spPr>
                    <a:xfrm>
                      <a:off x="6222950" y="1376218"/>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222950" y="1376218"/>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740502" y="1376218"/>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6462676" y="1376218"/>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6" name="Group 135"/>
                <p:cNvGrpSpPr/>
                <p:nvPr/>
              </p:nvGrpSpPr>
              <p:grpSpPr>
                <a:xfrm>
                  <a:off x="6748560" y="4721197"/>
                  <a:ext cx="1005840" cy="1024922"/>
                  <a:chOff x="4038600" y="3200400"/>
                  <a:chExt cx="1106424" cy="1127414"/>
                </a:xfrm>
              </p:grpSpPr>
              <p:grpSp>
                <p:nvGrpSpPr>
                  <p:cNvPr id="138" name="Group 137"/>
                  <p:cNvGrpSpPr/>
                  <p:nvPr/>
                </p:nvGrpSpPr>
                <p:grpSpPr>
                  <a:xfrm>
                    <a:off x="4038600" y="3200400"/>
                    <a:ext cx="1106424" cy="1106424"/>
                    <a:chOff x="4038600" y="3200400"/>
                    <a:chExt cx="1106424" cy="1106424"/>
                  </a:xfrm>
                  <a:gradFill>
                    <a:gsLst>
                      <a:gs pos="0">
                        <a:schemeClr val="accent6">
                          <a:lumMod val="60000"/>
                          <a:lumOff val="40000"/>
                        </a:schemeClr>
                      </a:gs>
                      <a:gs pos="52000">
                        <a:schemeClr val="accent6">
                          <a:lumMod val="20000"/>
                          <a:lumOff val="80000"/>
                        </a:schemeClr>
                      </a:gs>
                      <a:gs pos="35000">
                        <a:schemeClr val="accent2">
                          <a:lumMod val="20000"/>
                          <a:lumOff val="80000"/>
                        </a:schemeClr>
                      </a:gs>
                      <a:gs pos="100000">
                        <a:schemeClr val="tx2">
                          <a:lumMod val="60000"/>
                          <a:lumOff val="40000"/>
                        </a:schemeClr>
                      </a:gs>
                    </a:gsLst>
                    <a:lin ang="5400000" scaled="1"/>
                  </a:gradFill>
                </p:grpSpPr>
                <p:sp>
                  <p:nvSpPr>
                    <p:cNvPr id="140" name="Oval 139"/>
                    <p:cNvSpPr/>
                    <p:nvPr/>
                  </p:nvSpPr>
                  <p:spPr>
                    <a:xfrm rot="5400000">
                      <a:off x="4038600" y="3200400"/>
                      <a:ext cx="1106424" cy="1106424"/>
                    </a:xfrm>
                    <a:prstGeom prst="ellipse">
                      <a:avLst/>
                    </a:prstGeom>
                    <a:gradFill flip="none" rotWithShape="1">
                      <a:gsLst>
                        <a:gs pos="0">
                          <a:srgbClr val="CCCCFF"/>
                        </a:gs>
                        <a:gs pos="60000">
                          <a:srgbClr val="FF3399"/>
                        </a:gs>
                        <a:gs pos="30000">
                          <a:schemeClr val="accent4">
                            <a:lumMod val="60000"/>
                            <a:lumOff val="40000"/>
                          </a:schemeClr>
                        </a:gs>
                        <a:gs pos="100000">
                          <a:srgbClr val="FF0000"/>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a:endCxn id="140" idx="7"/>
                    </p:cNvCxnSpPr>
                    <p:nvPr/>
                  </p:nvCxnSpPr>
                  <p:spPr>
                    <a:xfrm>
                      <a:off x="4695460" y="3200400"/>
                      <a:ext cx="287532"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endCxn id="140" idx="5"/>
                    </p:cNvCxnSpPr>
                    <p:nvPr/>
                  </p:nvCxnSpPr>
                  <p:spPr>
                    <a:xfrm flipH="1">
                      <a:off x="4200632" y="3200400"/>
                      <a:ext cx="295170"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Straight Arrow Connector 138"/>
                  <p:cNvCxnSpPr/>
                  <p:nvPr/>
                </p:nvCxnSpPr>
                <p:spPr>
                  <a:xfrm flipH="1">
                    <a:off x="4160531" y="3219450"/>
                    <a:ext cx="841511" cy="110836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44" name="Elbow Connector 143"/>
                <p:cNvCxnSpPr>
                  <a:cxnSpLocks/>
                </p:cNvCxnSpPr>
                <p:nvPr/>
              </p:nvCxnSpPr>
              <p:spPr>
                <a:xfrm rot="16200000" flipH="1">
                  <a:off x="1252537" y="4775912"/>
                  <a:ext cx="979954" cy="172571"/>
                </a:xfrm>
                <a:prstGeom prst="bentConnector2">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4516131" y="3910881"/>
                  <a:ext cx="954637" cy="1247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stCxn id="129" idx="4"/>
                  <a:endCxn id="140" idx="2"/>
                </p:cNvCxnSpPr>
                <p:nvPr/>
              </p:nvCxnSpPr>
              <p:spPr>
                <a:xfrm>
                  <a:off x="6492240" y="3857156"/>
                  <a:ext cx="759240" cy="864041"/>
                </a:xfrm>
                <a:prstGeom prst="bentConnector2">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7" name="Elbow Connector 156"/>
                <p:cNvCxnSpPr/>
                <p:nvPr/>
              </p:nvCxnSpPr>
              <p:spPr>
                <a:xfrm rot="10800000" flipV="1">
                  <a:off x="2779137" y="4615862"/>
                  <a:ext cx="885331" cy="534604"/>
                </a:xfrm>
                <a:prstGeom prst="bentConnector3">
                  <a:avLst>
                    <a:gd name="adj1" fmla="val 50000"/>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endCxn id="140" idx="5"/>
                </p:cNvCxnSpPr>
                <p:nvPr/>
              </p:nvCxnSpPr>
              <p:spPr>
                <a:xfrm>
                  <a:off x="4572946" y="4633245"/>
                  <a:ext cx="2322916" cy="946490"/>
                </a:xfrm>
                <a:prstGeom prst="bentConnector3">
                  <a:avLst>
                    <a:gd name="adj1" fmla="val 50000"/>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72" name="Rectangle 171"/>
              <p:cNvSpPr/>
              <p:nvPr/>
            </p:nvSpPr>
            <p:spPr>
              <a:xfrm>
                <a:off x="914400" y="3200400"/>
                <a:ext cx="73152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4EB1351-EF44-4C3D-8E7C-6473312BD9A7}"/>
                </a:ext>
              </a:extLst>
            </p:cNvPr>
            <p:cNvGrpSpPr/>
            <p:nvPr/>
          </p:nvGrpSpPr>
          <p:grpSpPr>
            <a:xfrm>
              <a:off x="1363022" y="3249733"/>
              <a:ext cx="625643" cy="986509"/>
              <a:chOff x="1331740" y="3135091"/>
              <a:chExt cx="688207" cy="1085160"/>
            </a:xfrm>
          </p:grpSpPr>
          <p:sp>
            <p:nvSpPr>
              <p:cNvPr id="236" name="Isosceles Triangle 235">
                <a:extLst>
                  <a:ext uri="{FF2B5EF4-FFF2-40B4-BE49-F238E27FC236}">
                    <a16:creationId xmlns:a16="http://schemas.microsoft.com/office/drawing/2014/main" id="{735B012B-3F97-4C38-8435-78AA454008C1}"/>
                  </a:ext>
                </a:extLst>
              </p:cNvPr>
              <p:cNvSpPr/>
              <p:nvPr/>
            </p:nvSpPr>
            <p:spPr>
              <a:xfrm rot="10800000">
                <a:off x="1351016" y="3135091"/>
                <a:ext cx="658614" cy="548258"/>
              </a:xfrm>
              <a:prstGeom prst="triangle">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Isosceles Triangle 236">
                <a:extLst>
                  <a:ext uri="{FF2B5EF4-FFF2-40B4-BE49-F238E27FC236}">
                    <a16:creationId xmlns:a16="http://schemas.microsoft.com/office/drawing/2014/main" id="{A6DD09F4-03B5-47D9-8733-95C8FE8D895B}"/>
                  </a:ext>
                </a:extLst>
              </p:cNvPr>
              <p:cNvSpPr/>
              <p:nvPr/>
            </p:nvSpPr>
            <p:spPr>
              <a:xfrm>
                <a:off x="1348587" y="3671993"/>
                <a:ext cx="658614" cy="548258"/>
              </a:xfrm>
              <a:prstGeom prst="triangle">
                <a:avLst/>
              </a:prstGeom>
              <a:solidFill>
                <a:srgbClr val="66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Arrow Connector 237">
                <a:extLst>
                  <a:ext uri="{FF2B5EF4-FFF2-40B4-BE49-F238E27FC236}">
                    <a16:creationId xmlns:a16="http://schemas.microsoft.com/office/drawing/2014/main" id="{3C4AB01D-385F-4ECC-88B7-0C613AA27B8B}"/>
                  </a:ext>
                </a:extLst>
              </p:cNvPr>
              <p:cNvCxnSpPr/>
              <p:nvPr/>
            </p:nvCxnSpPr>
            <p:spPr>
              <a:xfrm rot="16200000" flipH="1">
                <a:off x="1423566" y="3326897"/>
                <a:ext cx="504555" cy="68820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3" name="Connector: Elbow 12">
              <a:extLst>
                <a:ext uri="{FF2B5EF4-FFF2-40B4-BE49-F238E27FC236}">
                  <a16:creationId xmlns:a16="http://schemas.microsoft.com/office/drawing/2014/main" id="{E132C7DE-02CF-4606-8DAB-165F01302DD6}"/>
                </a:ext>
              </a:extLst>
            </p:cNvPr>
            <p:cNvCxnSpPr>
              <a:cxnSpLocks/>
              <a:stCxn id="106" idx="1"/>
              <a:endCxn id="236" idx="1"/>
            </p:cNvCxnSpPr>
            <p:nvPr/>
          </p:nvCxnSpPr>
          <p:spPr bwMode="auto">
            <a:xfrm rot="16200000" flipV="1">
              <a:off x="2550315" y="2778228"/>
              <a:ext cx="322631" cy="1764058"/>
            </a:xfrm>
            <a:prstGeom prst="bentConnector2">
              <a:avLst/>
            </a:prstGeom>
            <a:solidFill>
              <a:schemeClr val="accent1"/>
            </a:solidFill>
            <a:ln w="19050" cap="flat" cmpd="sng" algn="ctr">
              <a:solidFill>
                <a:schemeClr val="accent6">
                  <a:lumMod val="60000"/>
                  <a:lumOff val="40000"/>
                </a:schemeClr>
              </a:solidFill>
              <a:prstDash val="solid"/>
              <a:round/>
              <a:headEnd type="none" w="med" len="med"/>
              <a:tailEnd type="none" w="med" len="med"/>
            </a:ln>
            <a:effectLst/>
          </p:spPr>
        </p:cxnSp>
      </p:grpSp>
      <p:sp>
        <p:nvSpPr>
          <p:cNvPr id="239" name="TextBox 238">
            <a:extLst>
              <a:ext uri="{FF2B5EF4-FFF2-40B4-BE49-F238E27FC236}">
                <a16:creationId xmlns:a16="http://schemas.microsoft.com/office/drawing/2014/main" id="{82C3DE45-2AF5-433C-B746-42E1D8ED7A4C}"/>
              </a:ext>
            </a:extLst>
          </p:cNvPr>
          <p:cNvSpPr txBox="1"/>
          <p:nvPr/>
        </p:nvSpPr>
        <p:spPr>
          <a:xfrm>
            <a:off x="2750574" y="5729372"/>
            <a:ext cx="4934574" cy="369332"/>
          </a:xfrm>
          <a:prstGeom prst="rect">
            <a:avLst/>
          </a:prstGeom>
          <a:noFill/>
        </p:spPr>
        <p:txBody>
          <a:bodyPr wrap="square" rtlCol="0">
            <a:spAutoFit/>
          </a:bodyPr>
          <a:lstStyle/>
          <a:p>
            <a:pPr algn="l"/>
            <a:r>
              <a:rPr lang="en-US" sz="1800" b="0" dirty="0">
                <a:solidFill>
                  <a:srgbClr val="000000"/>
                </a:solidFill>
                <a:latin typeface="+mn-lt"/>
                <a:cs typeface="Times New Roman" panose="02020603050405020304" pitchFamily="18" charset="0"/>
              </a:rPr>
              <a:t>VAPOR-COMPRESSION CYCLE (SYSTEM)</a:t>
            </a:r>
          </a:p>
        </p:txBody>
      </p:sp>
      <p:grpSp>
        <p:nvGrpSpPr>
          <p:cNvPr id="101" name="Group 100">
            <a:extLst>
              <a:ext uri="{FF2B5EF4-FFF2-40B4-BE49-F238E27FC236}">
                <a16:creationId xmlns:a16="http://schemas.microsoft.com/office/drawing/2014/main" id="{F6552A5C-FC5E-4DEB-ADEF-B37E997A4E71}"/>
              </a:ext>
            </a:extLst>
          </p:cNvPr>
          <p:cNvGrpSpPr/>
          <p:nvPr/>
        </p:nvGrpSpPr>
        <p:grpSpPr>
          <a:xfrm>
            <a:off x="849311" y="666916"/>
            <a:ext cx="7494553" cy="1921141"/>
            <a:chOff x="849311" y="3330288"/>
            <a:chExt cx="7494553" cy="1921141"/>
          </a:xfrm>
        </p:grpSpPr>
        <p:grpSp>
          <p:nvGrpSpPr>
            <p:cNvPr id="102" name="Group 101">
              <a:extLst>
                <a:ext uri="{FF2B5EF4-FFF2-40B4-BE49-F238E27FC236}">
                  <a16:creationId xmlns:a16="http://schemas.microsoft.com/office/drawing/2014/main" id="{DB81A791-1E71-4174-9511-86730E2FDCC0}"/>
                </a:ext>
              </a:extLst>
            </p:cNvPr>
            <p:cNvGrpSpPr/>
            <p:nvPr/>
          </p:nvGrpSpPr>
          <p:grpSpPr>
            <a:xfrm>
              <a:off x="7014343" y="3473764"/>
              <a:ext cx="1329521" cy="1576053"/>
              <a:chOff x="6965950" y="1050183"/>
              <a:chExt cx="1462473" cy="1733658"/>
            </a:xfrm>
          </p:grpSpPr>
          <p:grpSp>
            <p:nvGrpSpPr>
              <p:cNvPr id="179" name="Group 178">
                <a:extLst>
                  <a:ext uri="{FF2B5EF4-FFF2-40B4-BE49-F238E27FC236}">
                    <a16:creationId xmlns:a16="http://schemas.microsoft.com/office/drawing/2014/main" id="{3C04C60F-18B4-43C3-A0E1-3F52CD4A756D}"/>
                  </a:ext>
                </a:extLst>
              </p:cNvPr>
              <p:cNvGrpSpPr/>
              <p:nvPr/>
            </p:nvGrpSpPr>
            <p:grpSpPr>
              <a:xfrm>
                <a:off x="7046976" y="1050183"/>
                <a:ext cx="1106424" cy="1127414"/>
                <a:chOff x="4038600" y="3200400"/>
                <a:chExt cx="1106424" cy="1127414"/>
              </a:xfrm>
            </p:grpSpPr>
            <p:grpSp>
              <p:nvGrpSpPr>
                <p:cNvPr id="181" name="Group 180">
                  <a:extLst>
                    <a:ext uri="{FF2B5EF4-FFF2-40B4-BE49-F238E27FC236}">
                      <a16:creationId xmlns:a16="http://schemas.microsoft.com/office/drawing/2014/main" id="{5E5BF4A1-7A15-4F00-9855-9B6E5D685480}"/>
                    </a:ext>
                  </a:extLst>
                </p:cNvPr>
                <p:cNvGrpSpPr/>
                <p:nvPr/>
              </p:nvGrpSpPr>
              <p:grpSpPr>
                <a:xfrm>
                  <a:off x="4038600" y="3200400"/>
                  <a:ext cx="1106424" cy="1106424"/>
                  <a:chOff x="4038600" y="3200400"/>
                  <a:chExt cx="1106424" cy="1106424"/>
                </a:xfrm>
                <a:gradFill>
                  <a:gsLst>
                    <a:gs pos="0">
                      <a:schemeClr val="accent6">
                        <a:lumMod val="60000"/>
                        <a:lumOff val="40000"/>
                      </a:schemeClr>
                    </a:gs>
                    <a:gs pos="52000">
                      <a:schemeClr val="accent6">
                        <a:lumMod val="20000"/>
                        <a:lumOff val="80000"/>
                      </a:schemeClr>
                    </a:gs>
                    <a:gs pos="35000">
                      <a:schemeClr val="accent2">
                        <a:lumMod val="20000"/>
                        <a:lumOff val="80000"/>
                      </a:schemeClr>
                    </a:gs>
                    <a:gs pos="100000">
                      <a:schemeClr val="tx2">
                        <a:lumMod val="60000"/>
                        <a:lumOff val="40000"/>
                      </a:schemeClr>
                    </a:gs>
                  </a:gsLst>
                  <a:lin ang="5400000" scaled="1"/>
                </a:gradFill>
              </p:grpSpPr>
              <p:sp>
                <p:nvSpPr>
                  <p:cNvPr id="183" name="Oval 182">
                    <a:extLst>
                      <a:ext uri="{FF2B5EF4-FFF2-40B4-BE49-F238E27FC236}">
                        <a16:creationId xmlns:a16="http://schemas.microsoft.com/office/drawing/2014/main" id="{EDF3E85D-0887-4644-B098-8852A9A1A829}"/>
                      </a:ext>
                    </a:extLst>
                  </p:cNvPr>
                  <p:cNvSpPr/>
                  <p:nvPr/>
                </p:nvSpPr>
                <p:spPr>
                  <a:xfrm rot="5400000">
                    <a:off x="4038600" y="3200400"/>
                    <a:ext cx="1106424" cy="110642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a:extLst>
                      <a:ext uri="{FF2B5EF4-FFF2-40B4-BE49-F238E27FC236}">
                        <a16:creationId xmlns:a16="http://schemas.microsoft.com/office/drawing/2014/main" id="{FBC6EEB8-0014-41B6-9A0B-B5FBBB24A397}"/>
                      </a:ext>
                    </a:extLst>
                  </p:cNvPr>
                  <p:cNvCxnSpPr>
                    <a:endCxn id="183" idx="7"/>
                  </p:cNvCxnSpPr>
                  <p:nvPr/>
                </p:nvCxnSpPr>
                <p:spPr>
                  <a:xfrm>
                    <a:off x="4695459" y="3200400"/>
                    <a:ext cx="287533"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8674EA0-26C6-4068-8B42-9331927246D3}"/>
                      </a:ext>
                    </a:extLst>
                  </p:cNvPr>
                  <p:cNvCxnSpPr>
                    <a:endCxn id="183" idx="5"/>
                  </p:cNvCxnSpPr>
                  <p:nvPr/>
                </p:nvCxnSpPr>
                <p:spPr>
                  <a:xfrm flipH="1">
                    <a:off x="4200632" y="3200400"/>
                    <a:ext cx="295168" cy="94439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2" name="Straight Arrow Connector 181">
                  <a:extLst>
                    <a:ext uri="{FF2B5EF4-FFF2-40B4-BE49-F238E27FC236}">
                      <a16:creationId xmlns:a16="http://schemas.microsoft.com/office/drawing/2014/main" id="{242AE9EA-0066-4ED9-AD51-78F74C1722A0}"/>
                    </a:ext>
                  </a:extLst>
                </p:cNvPr>
                <p:cNvCxnSpPr/>
                <p:nvPr/>
              </p:nvCxnSpPr>
              <p:spPr>
                <a:xfrm flipH="1">
                  <a:off x="4160531" y="3219450"/>
                  <a:ext cx="841511" cy="110836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0" name="TextBox 179">
                <a:extLst>
                  <a:ext uri="{FF2B5EF4-FFF2-40B4-BE49-F238E27FC236}">
                    <a16:creationId xmlns:a16="http://schemas.microsoft.com/office/drawing/2014/main" id="{C5D3264B-F822-4D50-8CE8-433602011B6A}"/>
                  </a:ext>
                </a:extLst>
              </p:cNvPr>
              <p:cNvSpPr txBox="1"/>
              <p:nvPr/>
            </p:nvSpPr>
            <p:spPr>
              <a:xfrm>
                <a:off x="6965950" y="2445286"/>
                <a:ext cx="1462473" cy="338555"/>
              </a:xfrm>
              <a:prstGeom prst="rect">
                <a:avLst/>
              </a:prstGeom>
              <a:noFill/>
            </p:spPr>
            <p:txBody>
              <a:bodyPr wrap="square" rtlCol="0">
                <a:spAutoFit/>
              </a:bodyPr>
              <a:lstStyle/>
              <a:p>
                <a:r>
                  <a:rPr lang="en-US" sz="1400" dirty="0">
                    <a:solidFill>
                      <a:srgbClr val="000000"/>
                    </a:solidFill>
                    <a:latin typeface="Calibri" panose="020F0502020204030204" pitchFamily="34" charset="0"/>
                  </a:rPr>
                  <a:t>COMPRESSOR</a:t>
                </a:r>
              </a:p>
            </p:txBody>
          </p:sp>
        </p:grpSp>
        <p:grpSp>
          <p:nvGrpSpPr>
            <p:cNvPr id="103" name="Group 102">
              <a:extLst>
                <a:ext uri="{FF2B5EF4-FFF2-40B4-BE49-F238E27FC236}">
                  <a16:creationId xmlns:a16="http://schemas.microsoft.com/office/drawing/2014/main" id="{B14E4696-731C-4132-9337-3E35ABEA2225}"/>
                </a:ext>
              </a:extLst>
            </p:cNvPr>
            <p:cNvGrpSpPr/>
            <p:nvPr/>
          </p:nvGrpSpPr>
          <p:grpSpPr>
            <a:xfrm rot="16200000">
              <a:off x="980864" y="3638364"/>
              <a:ext cx="1085160" cy="688207"/>
              <a:chOff x="911089" y="1046018"/>
              <a:chExt cx="1809859" cy="1108364"/>
            </a:xfrm>
          </p:grpSpPr>
          <p:sp>
            <p:nvSpPr>
              <p:cNvPr id="176" name="Isosceles Triangle 175">
                <a:extLst>
                  <a:ext uri="{FF2B5EF4-FFF2-40B4-BE49-F238E27FC236}">
                    <a16:creationId xmlns:a16="http://schemas.microsoft.com/office/drawing/2014/main" id="{CC4BB8E7-8766-43C5-8AE7-B1F4E1C67048}"/>
                  </a:ext>
                </a:extLst>
              </p:cNvPr>
              <p:cNvSpPr/>
              <p:nvPr/>
            </p:nvSpPr>
            <p:spPr>
              <a:xfrm rot="16200000">
                <a:off x="1733396" y="1150214"/>
                <a:ext cx="1060704" cy="914400"/>
              </a:xfrm>
              <a:prstGeom prst="triangle">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176">
                <a:extLst>
                  <a:ext uri="{FF2B5EF4-FFF2-40B4-BE49-F238E27FC236}">
                    <a16:creationId xmlns:a16="http://schemas.microsoft.com/office/drawing/2014/main" id="{6235C2E5-56AE-452D-9BD9-E02CA70A7C70}"/>
                  </a:ext>
                </a:extLst>
              </p:cNvPr>
              <p:cNvSpPr/>
              <p:nvPr/>
            </p:nvSpPr>
            <p:spPr>
              <a:xfrm rot="5400000">
                <a:off x="837937" y="1146302"/>
                <a:ext cx="1060704" cy="914399"/>
              </a:xfrm>
              <a:prstGeom prst="triangle">
                <a:avLst/>
              </a:prstGeom>
              <a:solidFill>
                <a:srgbClr val="66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Arrow Connector 177">
                <a:extLst>
                  <a:ext uri="{FF2B5EF4-FFF2-40B4-BE49-F238E27FC236}">
                    <a16:creationId xmlns:a16="http://schemas.microsoft.com/office/drawing/2014/main" id="{BBF9CE5C-D6E6-488B-A79E-6F1B9DF97FA9}"/>
                  </a:ext>
                </a:extLst>
              </p:cNvPr>
              <p:cNvCxnSpPr/>
              <p:nvPr/>
            </p:nvCxnSpPr>
            <p:spPr>
              <a:xfrm flipH="1">
                <a:off x="1406389" y="1046018"/>
                <a:ext cx="841511" cy="11083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5" name="TextBox 104">
              <a:extLst>
                <a:ext uri="{FF2B5EF4-FFF2-40B4-BE49-F238E27FC236}">
                  <a16:creationId xmlns:a16="http://schemas.microsoft.com/office/drawing/2014/main" id="{EB7FA50C-F8B2-4A11-B1A9-722BFFAAB3FB}"/>
                </a:ext>
              </a:extLst>
            </p:cNvPr>
            <p:cNvSpPr txBox="1"/>
            <p:nvPr/>
          </p:nvSpPr>
          <p:spPr>
            <a:xfrm>
              <a:off x="849311" y="4724056"/>
              <a:ext cx="1329521" cy="523220"/>
            </a:xfrm>
            <a:prstGeom prst="rect">
              <a:avLst/>
            </a:prstGeom>
            <a:noFill/>
          </p:spPr>
          <p:txBody>
            <a:bodyPr wrap="square" rtlCol="0">
              <a:spAutoFit/>
            </a:bodyPr>
            <a:lstStyle/>
            <a:p>
              <a:r>
                <a:rPr lang="en-US" sz="1400" dirty="0">
                  <a:solidFill>
                    <a:srgbClr val="000000"/>
                  </a:solidFill>
                  <a:latin typeface="Calibri" panose="020F0502020204030204" pitchFamily="34" charset="0"/>
                </a:rPr>
                <a:t>EXPANSION VALVE</a:t>
              </a:r>
            </a:p>
          </p:txBody>
        </p:sp>
        <p:grpSp>
          <p:nvGrpSpPr>
            <p:cNvPr id="117" name="Group 116">
              <a:extLst>
                <a:ext uri="{FF2B5EF4-FFF2-40B4-BE49-F238E27FC236}">
                  <a16:creationId xmlns:a16="http://schemas.microsoft.com/office/drawing/2014/main" id="{4BB7B012-8F3A-4DD4-9FA0-BE7F90214B51}"/>
                </a:ext>
              </a:extLst>
            </p:cNvPr>
            <p:cNvGrpSpPr/>
            <p:nvPr/>
          </p:nvGrpSpPr>
          <p:grpSpPr>
            <a:xfrm>
              <a:off x="2450986" y="3474807"/>
              <a:ext cx="1333276" cy="1553224"/>
              <a:chOff x="2362200" y="1052368"/>
              <a:chExt cx="1466604" cy="1708546"/>
            </a:xfrm>
          </p:grpSpPr>
          <p:grpSp>
            <p:nvGrpSpPr>
              <p:cNvPr id="166" name="Group 165">
                <a:extLst>
                  <a:ext uri="{FF2B5EF4-FFF2-40B4-BE49-F238E27FC236}">
                    <a16:creationId xmlns:a16="http://schemas.microsoft.com/office/drawing/2014/main" id="{C51FE763-EC40-4145-A4BC-CA2890A64D63}"/>
                  </a:ext>
                </a:extLst>
              </p:cNvPr>
              <p:cNvGrpSpPr/>
              <p:nvPr/>
            </p:nvGrpSpPr>
            <p:grpSpPr>
              <a:xfrm>
                <a:off x="2474976" y="1052368"/>
                <a:ext cx="1106424" cy="1263650"/>
                <a:chOff x="4038600" y="1066800"/>
                <a:chExt cx="1106424" cy="1263650"/>
              </a:xfrm>
            </p:grpSpPr>
            <p:sp>
              <p:nvSpPr>
                <p:cNvPr id="168" name="Oval 167">
                  <a:extLst>
                    <a:ext uri="{FF2B5EF4-FFF2-40B4-BE49-F238E27FC236}">
                      <a16:creationId xmlns:a16="http://schemas.microsoft.com/office/drawing/2014/main" id="{EE473296-6856-4808-AAB2-C9988D3D4095}"/>
                    </a:ext>
                  </a:extLst>
                </p:cNvPr>
                <p:cNvSpPr/>
                <p:nvPr/>
              </p:nvSpPr>
              <p:spPr>
                <a:xfrm rot="16200000">
                  <a:off x="4038600" y="1066800"/>
                  <a:ext cx="1106424" cy="1106424"/>
                </a:xfrm>
                <a:prstGeom prst="ellipse">
                  <a:avLst/>
                </a:prstGeom>
                <a:gradFill>
                  <a:gsLst>
                    <a:gs pos="0">
                      <a:srgbClr val="7030A0"/>
                    </a:gs>
                    <a:gs pos="60000">
                      <a:schemeClr val="accent4">
                        <a:lumMod val="20000"/>
                        <a:lumOff val="80000"/>
                      </a:schemeClr>
                    </a:gs>
                    <a:gs pos="30000">
                      <a:schemeClr val="accent4">
                        <a:lumMod val="60000"/>
                        <a:lumOff val="40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997766D0-3B11-4F7B-B89A-7DA23A1C5F0B}"/>
                    </a:ext>
                  </a:extLst>
                </p:cNvPr>
                <p:cNvGrpSpPr/>
                <p:nvPr/>
              </p:nvGrpSpPr>
              <p:grpSpPr>
                <a:xfrm>
                  <a:off x="4352086" y="1416050"/>
                  <a:ext cx="535382" cy="914400"/>
                  <a:chOff x="4352086" y="1416050"/>
                  <a:chExt cx="535382" cy="914400"/>
                </a:xfrm>
              </p:grpSpPr>
              <p:cxnSp>
                <p:nvCxnSpPr>
                  <p:cNvPr id="170" name="Straight Connector 169">
                    <a:extLst>
                      <a:ext uri="{FF2B5EF4-FFF2-40B4-BE49-F238E27FC236}">
                        <a16:creationId xmlns:a16="http://schemas.microsoft.com/office/drawing/2014/main" id="{184AE9C6-C0EB-4636-90A5-9FB7458E460C}"/>
                      </a:ext>
                    </a:extLst>
                  </p:cNvPr>
                  <p:cNvCxnSpPr/>
                  <p:nvPr/>
                </p:nvCxnSpPr>
                <p:spPr>
                  <a:xfrm>
                    <a:off x="4352086" y="14160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6355BAC-8FC1-4A04-B7DC-9031D1FB2C18}"/>
                      </a:ext>
                    </a:extLst>
                  </p:cNvPr>
                  <p:cNvCxnSpPr/>
                  <p:nvPr/>
                </p:nvCxnSpPr>
                <p:spPr>
                  <a:xfrm>
                    <a:off x="4352086" y="14160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DEEED3E-EE8E-4832-AD1F-8ABB04747FFD}"/>
                      </a:ext>
                    </a:extLst>
                  </p:cNvPr>
                  <p:cNvCxnSpPr/>
                  <p:nvPr/>
                </p:nvCxnSpPr>
                <p:spPr>
                  <a:xfrm>
                    <a:off x="4869638" y="14160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47E25FB-20D1-4C87-A599-A5CA6EFC7BD7}"/>
                      </a:ext>
                    </a:extLst>
                  </p:cNvPr>
                  <p:cNvCxnSpPr/>
                  <p:nvPr/>
                </p:nvCxnSpPr>
                <p:spPr>
                  <a:xfrm flipV="1">
                    <a:off x="4591812" y="14160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7" name="TextBox 166">
                <a:extLst>
                  <a:ext uri="{FF2B5EF4-FFF2-40B4-BE49-F238E27FC236}">
                    <a16:creationId xmlns:a16="http://schemas.microsoft.com/office/drawing/2014/main" id="{5D8823AF-0C0B-4487-8503-B498DCA07EE9}"/>
                  </a:ext>
                </a:extLst>
              </p:cNvPr>
              <p:cNvSpPr txBox="1"/>
              <p:nvPr/>
            </p:nvSpPr>
            <p:spPr>
              <a:xfrm>
                <a:off x="2362200" y="2422359"/>
                <a:ext cx="1466604" cy="338555"/>
              </a:xfrm>
              <a:prstGeom prst="rect">
                <a:avLst/>
              </a:prstGeom>
              <a:noFill/>
            </p:spPr>
            <p:txBody>
              <a:bodyPr wrap="square" rtlCol="0">
                <a:spAutoFit/>
              </a:bodyPr>
              <a:lstStyle/>
              <a:p>
                <a:r>
                  <a:rPr lang="en-US" sz="1400" dirty="0">
                    <a:solidFill>
                      <a:srgbClr val="000000"/>
                    </a:solidFill>
                    <a:latin typeface="Calibri" panose="020F0502020204030204" pitchFamily="34" charset="0"/>
                  </a:rPr>
                  <a:t>EVAPORATOR</a:t>
                </a:r>
              </a:p>
            </p:txBody>
          </p:sp>
        </p:grpSp>
        <p:grpSp>
          <p:nvGrpSpPr>
            <p:cNvPr id="119" name="Group 118">
              <a:extLst>
                <a:ext uri="{FF2B5EF4-FFF2-40B4-BE49-F238E27FC236}">
                  <a16:creationId xmlns:a16="http://schemas.microsoft.com/office/drawing/2014/main" id="{71DB6713-1F12-46E6-B9D5-9D951E337791}"/>
                </a:ext>
              </a:extLst>
            </p:cNvPr>
            <p:cNvGrpSpPr/>
            <p:nvPr/>
          </p:nvGrpSpPr>
          <p:grpSpPr>
            <a:xfrm>
              <a:off x="5472962" y="3416804"/>
              <a:ext cx="1329521" cy="1628528"/>
              <a:chOff x="5410200" y="990600"/>
              <a:chExt cx="1462474" cy="1791381"/>
            </a:xfrm>
          </p:grpSpPr>
          <p:grpSp>
            <p:nvGrpSpPr>
              <p:cNvPr id="156" name="Group 155">
                <a:extLst>
                  <a:ext uri="{FF2B5EF4-FFF2-40B4-BE49-F238E27FC236}">
                    <a16:creationId xmlns:a16="http://schemas.microsoft.com/office/drawing/2014/main" id="{47A6A5D6-F64D-4FE9-8C44-F87DDC5E3869}"/>
                  </a:ext>
                </a:extLst>
              </p:cNvPr>
              <p:cNvGrpSpPr/>
              <p:nvPr/>
            </p:nvGrpSpPr>
            <p:grpSpPr>
              <a:xfrm>
                <a:off x="5522976" y="990600"/>
                <a:ext cx="1106424" cy="1263650"/>
                <a:chOff x="5909464" y="1026968"/>
                <a:chExt cx="1106424" cy="1263650"/>
              </a:xfrm>
            </p:grpSpPr>
            <p:sp>
              <p:nvSpPr>
                <p:cNvPr id="159" name="Oval 158">
                  <a:extLst>
                    <a:ext uri="{FF2B5EF4-FFF2-40B4-BE49-F238E27FC236}">
                      <a16:creationId xmlns:a16="http://schemas.microsoft.com/office/drawing/2014/main" id="{C1EA78E3-57E1-40D9-A61B-D5606B3C6A85}"/>
                    </a:ext>
                  </a:extLst>
                </p:cNvPr>
                <p:cNvSpPr/>
                <p:nvPr/>
              </p:nvSpPr>
              <p:spPr>
                <a:xfrm rot="16200000">
                  <a:off x="5909464" y="1026968"/>
                  <a:ext cx="1106424" cy="1106424"/>
                </a:xfrm>
                <a:prstGeom prst="ellipse">
                  <a:avLst/>
                </a:prstGeom>
                <a:gradFill>
                  <a:gsLst>
                    <a:gs pos="0">
                      <a:srgbClr val="FFCCCC"/>
                    </a:gs>
                    <a:gs pos="60000">
                      <a:srgbClr val="FF66CC"/>
                    </a:gs>
                    <a:gs pos="30000">
                      <a:srgbClr val="FF99FF"/>
                    </a:gs>
                    <a:gs pos="100000">
                      <a:srgbClr val="FF33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325385A6-754A-48CE-B164-D0DD98A8F263}"/>
                    </a:ext>
                  </a:extLst>
                </p:cNvPr>
                <p:cNvGrpSpPr/>
                <p:nvPr/>
              </p:nvGrpSpPr>
              <p:grpSpPr>
                <a:xfrm>
                  <a:off x="6222950" y="1376218"/>
                  <a:ext cx="535382" cy="914400"/>
                  <a:chOff x="6222950" y="1376218"/>
                  <a:chExt cx="535382" cy="914400"/>
                </a:xfrm>
              </p:grpSpPr>
              <p:cxnSp>
                <p:nvCxnSpPr>
                  <p:cNvPr id="161" name="Straight Connector 160">
                    <a:extLst>
                      <a:ext uri="{FF2B5EF4-FFF2-40B4-BE49-F238E27FC236}">
                        <a16:creationId xmlns:a16="http://schemas.microsoft.com/office/drawing/2014/main" id="{1313EBA9-DF30-4293-A65D-A23954F6E98F}"/>
                      </a:ext>
                    </a:extLst>
                  </p:cNvPr>
                  <p:cNvCxnSpPr/>
                  <p:nvPr/>
                </p:nvCxnSpPr>
                <p:spPr>
                  <a:xfrm>
                    <a:off x="6222950" y="1376218"/>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55AFB52-7B1E-4707-B6D6-58C0D37E419F}"/>
                      </a:ext>
                    </a:extLst>
                  </p:cNvPr>
                  <p:cNvCxnSpPr/>
                  <p:nvPr/>
                </p:nvCxnSpPr>
                <p:spPr>
                  <a:xfrm>
                    <a:off x="6222950" y="1376218"/>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8A05671-3FAA-4FFE-AEEE-D98FC0310B8B}"/>
                      </a:ext>
                    </a:extLst>
                  </p:cNvPr>
                  <p:cNvCxnSpPr/>
                  <p:nvPr/>
                </p:nvCxnSpPr>
                <p:spPr>
                  <a:xfrm>
                    <a:off x="6740502" y="1376218"/>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1190BBF-60B9-47E4-A356-F184D68A2D31}"/>
                      </a:ext>
                    </a:extLst>
                  </p:cNvPr>
                  <p:cNvCxnSpPr/>
                  <p:nvPr/>
                </p:nvCxnSpPr>
                <p:spPr>
                  <a:xfrm flipV="1">
                    <a:off x="6462676" y="1376218"/>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8" name="TextBox 157">
                <a:extLst>
                  <a:ext uri="{FF2B5EF4-FFF2-40B4-BE49-F238E27FC236}">
                    <a16:creationId xmlns:a16="http://schemas.microsoft.com/office/drawing/2014/main" id="{3CBC8F07-0EA2-4259-9282-A8246BF70D57}"/>
                  </a:ext>
                </a:extLst>
              </p:cNvPr>
              <p:cNvSpPr txBox="1"/>
              <p:nvPr/>
            </p:nvSpPr>
            <p:spPr>
              <a:xfrm>
                <a:off x="5410200" y="2443426"/>
                <a:ext cx="1462474" cy="338555"/>
              </a:xfrm>
              <a:prstGeom prst="rect">
                <a:avLst/>
              </a:prstGeom>
              <a:noFill/>
            </p:spPr>
            <p:txBody>
              <a:bodyPr wrap="square" rtlCol="0">
                <a:spAutoFit/>
              </a:bodyPr>
              <a:lstStyle/>
              <a:p>
                <a:r>
                  <a:rPr lang="en-US" sz="1400" dirty="0">
                    <a:solidFill>
                      <a:srgbClr val="000000"/>
                    </a:solidFill>
                    <a:latin typeface="Calibri" panose="020F0502020204030204" pitchFamily="34" charset="0"/>
                  </a:rPr>
                  <a:t>CONDENSER</a:t>
                </a:r>
              </a:p>
            </p:txBody>
          </p:sp>
        </p:grpSp>
        <p:grpSp>
          <p:nvGrpSpPr>
            <p:cNvPr id="126" name="Group 125">
              <a:extLst>
                <a:ext uri="{FF2B5EF4-FFF2-40B4-BE49-F238E27FC236}">
                  <a16:creationId xmlns:a16="http://schemas.microsoft.com/office/drawing/2014/main" id="{51D1712B-BD35-4159-80A6-798E6DACAE87}"/>
                </a:ext>
              </a:extLst>
            </p:cNvPr>
            <p:cNvGrpSpPr/>
            <p:nvPr/>
          </p:nvGrpSpPr>
          <p:grpSpPr>
            <a:xfrm>
              <a:off x="3969330" y="3330288"/>
              <a:ext cx="1329521" cy="1921141"/>
              <a:chOff x="3908487" y="900225"/>
              <a:chExt cx="1462473" cy="2113256"/>
            </a:xfrm>
          </p:grpSpPr>
          <p:grpSp>
            <p:nvGrpSpPr>
              <p:cNvPr id="128" name="Group 127">
                <a:extLst>
                  <a:ext uri="{FF2B5EF4-FFF2-40B4-BE49-F238E27FC236}">
                    <a16:creationId xmlns:a16="http://schemas.microsoft.com/office/drawing/2014/main" id="{00D0C0A6-E39E-4E56-94A9-1B5F8CA69244}"/>
                  </a:ext>
                </a:extLst>
              </p:cNvPr>
              <p:cNvGrpSpPr/>
              <p:nvPr/>
            </p:nvGrpSpPr>
            <p:grpSpPr>
              <a:xfrm>
                <a:off x="3998976" y="900225"/>
                <a:ext cx="1106424" cy="1403084"/>
                <a:chOff x="2459980" y="2729833"/>
                <a:chExt cx="1106424" cy="1403084"/>
              </a:xfrm>
            </p:grpSpPr>
            <p:sp>
              <p:nvSpPr>
                <p:cNvPr id="137" name="Oval 136">
                  <a:extLst>
                    <a:ext uri="{FF2B5EF4-FFF2-40B4-BE49-F238E27FC236}">
                      <a16:creationId xmlns:a16="http://schemas.microsoft.com/office/drawing/2014/main" id="{58874C33-91FE-438D-8DE4-30AF77DEE785}"/>
                    </a:ext>
                  </a:extLst>
                </p:cNvPr>
                <p:cNvSpPr/>
                <p:nvPr/>
              </p:nvSpPr>
              <p:spPr>
                <a:xfrm>
                  <a:off x="2459980" y="2879791"/>
                  <a:ext cx="1106424" cy="1106424"/>
                </a:xfrm>
                <a:prstGeom prst="ellipse">
                  <a:avLst/>
                </a:prstGeom>
                <a:gradFill>
                  <a:gsLst>
                    <a:gs pos="0">
                      <a:srgbClr val="FF99FF"/>
                    </a:gs>
                    <a:gs pos="60000">
                      <a:schemeClr val="tx2">
                        <a:lumMod val="20000"/>
                        <a:lumOff val="80000"/>
                      </a:schemeClr>
                    </a:gs>
                    <a:gs pos="40000">
                      <a:schemeClr val="accent2">
                        <a:lumMod val="20000"/>
                        <a:lumOff val="80000"/>
                      </a:schemeClr>
                    </a:gs>
                    <a:gs pos="100000">
                      <a:schemeClr val="tx2">
                        <a:lumMod val="40000"/>
                        <a:lumOff val="6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D47E392B-4BD9-43F0-A61C-015EB6796036}"/>
                    </a:ext>
                  </a:extLst>
                </p:cNvPr>
                <p:cNvGrpSpPr/>
                <p:nvPr/>
              </p:nvGrpSpPr>
              <p:grpSpPr>
                <a:xfrm>
                  <a:off x="2720948" y="3471859"/>
                  <a:ext cx="535382" cy="661058"/>
                  <a:chOff x="4504486" y="1568450"/>
                  <a:chExt cx="535382" cy="914400"/>
                </a:xfrm>
              </p:grpSpPr>
              <p:cxnSp>
                <p:nvCxnSpPr>
                  <p:cNvPr id="150" name="Straight Connector 149">
                    <a:extLst>
                      <a:ext uri="{FF2B5EF4-FFF2-40B4-BE49-F238E27FC236}">
                        <a16:creationId xmlns:a16="http://schemas.microsoft.com/office/drawing/2014/main" id="{3CFEBB7C-7BD8-46FA-B883-2BE5C8DC98C5}"/>
                      </a:ext>
                    </a:extLst>
                  </p:cNvPr>
                  <p:cNvCxnSpPr/>
                  <p:nvPr/>
                </p:nvCxnSpPr>
                <p:spPr>
                  <a:xfrm>
                    <a:off x="4504486" y="15684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123A20F-3D97-4B8B-855F-394E4585C2C0}"/>
                      </a:ext>
                    </a:extLst>
                  </p:cNvPr>
                  <p:cNvCxnSpPr/>
                  <p:nvPr/>
                </p:nvCxnSpPr>
                <p:spPr>
                  <a:xfrm>
                    <a:off x="4504486" y="15684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132ED90-B449-4650-A104-C696FAA076ED}"/>
                      </a:ext>
                    </a:extLst>
                  </p:cNvPr>
                  <p:cNvCxnSpPr/>
                  <p:nvPr/>
                </p:nvCxnSpPr>
                <p:spPr>
                  <a:xfrm>
                    <a:off x="5022038" y="15684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B340F48-217D-4A2B-845C-DA3B0A654B7F}"/>
                      </a:ext>
                    </a:extLst>
                  </p:cNvPr>
                  <p:cNvCxnSpPr/>
                  <p:nvPr/>
                </p:nvCxnSpPr>
                <p:spPr>
                  <a:xfrm flipV="1">
                    <a:off x="4744212" y="15684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70DDE91C-8796-4472-A380-B1D53FCF6A5C}"/>
                    </a:ext>
                  </a:extLst>
                </p:cNvPr>
                <p:cNvGrpSpPr/>
                <p:nvPr/>
              </p:nvGrpSpPr>
              <p:grpSpPr>
                <a:xfrm rot="10800000">
                  <a:off x="2703385" y="2729833"/>
                  <a:ext cx="535382" cy="661057"/>
                  <a:chOff x="4504486" y="1568450"/>
                  <a:chExt cx="535382" cy="914400"/>
                </a:xfrm>
              </p:grpSpPr>
              <p:cxnSp>
                <p:nvCxnSpPr>
                  <p:cNvPr id="146" name="Straight Connector 145">
                    <a:extLst>
                      <a:ext uri="{FF2B5EF4-FFF2-40B4-BE49-F238E27FC236}">
                        <a16:creationId xmlns:a16="http://schemas.microsoft.com/office/drawing/2014/main" id="{E70E9BB4-2839-4CF7-A93B-6A9DE5794711}"/>
                      </a:ext>
                    </a:extLst>
                  </p:cNvPr>
                  <p:cNvCxnSpPr/>
                  <p:nvPr/>
                </p:nvCxnSpPr>
                <p:spPr>
                  <a:xfrm>
                    <a:off x="4504486" y="156845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4A8357B-B57C-4811-96D1-BA9A7C306C42}"/>
                      </a:ext>
                    </a:extLst>
                  </p:cNvPr>
                  <p:cNvCxnSpPr/>
                  <p:nvPr/>
                </p:nvCxnSpPr>
                <p:spPr>
                  <a:xfrm>
                    <a:off x="4504486" y="1568450"/>
                    <a:ext cx="239726"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11892BC-1F57-4741-AED4-AA8870273375}"/>
                      </a:ext>
                    </a:extLst>
                  </p:cNvPr>
                  <p:cNvCxnSpPr/>
                  <p:nvPr/>
                </p:nvCxnSpPr>
                <p:spPr>
                  <a:xfrm>
                    <a:off x="5022038" y="1568450"/>
                    <a:ext cx="1783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19A7D6D-B068-4A8D-BA55-81A7F0551D3B}"/>
                      </a:ext>
                    </a:extLst>
                  </p:cNvPr>
                  <p:cNvCxnSpPr/>
                  <p:nvPr/>
                </p:nvCxnSpPr>
                <p:spPr>
                  <a:xfrm flipV="1">
                    <a:off x="4744212" y="1568450"/>
                    <a:ext cx="282548" cy="37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5" name="TextBox 134">
                <a:extLst>
                  <a:ext uri="{FF2B5EF4-FFF2-40B4-BE49-F238E27FC236}">
                    <a16:creationId xmlns:a16="http://schemas.microsoft.com/office/drawing/2014/main" id="{2B8692BE-92A3-43EA-B8B5-075B69B21BCC}"/>
                  </a:ext>
                </a:extLst>
              </p:cNvPr>
              <p:cNvSpPr txBox="1"/>
              <p:nvPr/>
            </p:nvSpPr>
            <p:spPr>
              <a:xfrm>
                <a:off x="3908487" y="2437939"/>
                <a:ext cx="1462473" cy="575542"/>
              </a:xfrm>
              <a:prstGeom prst="rect">
                <a:avLst/>
              </a:prstGeom>
              <a:noFill/>
            </p:spPr>
            <p:txBody>
              <a:bodyPr wrap="square" rtlCol="0">
                <a:spAutoFit/>
              </a:bodyPr>
              <a:lstStyle/>
              <a:p>
                <a:r>
                  <a:rPr lang="en-US" sz="1400" dirty="0">
                    <a:solidFill>
                      <a:srgbClr val="000000"/>
                    </a:solidFill>
                    <a:latin typeface="Calibri" panose="020F0502020204030204" pitchFamily="34" charset="0"/>
                  </a:rPr>
                  <a:t>HEAT EXCHANGER</a:t>
                </a:r>
              </a:p>
            </p:txBody>
          </p:sp>
        </p:grpSp>
      </p:grpSp>
      <p:sp>
        <p:nvSpPr>
          <p:cNvPr id="100" name="TextBox 99">
            <a:extLst>
              <a:ext uri="{FF2B5EF4-FFF2-40B4-BE49-F238E27FC236}">
                <a16:creationId xmlns:a16="http://schemas.microsoft.com/office/drawing/2014/main" id="{9AD99819-1387-4A74-8294-BE1D59338AA1}"/>
              </a:ext>
            </a:extLst>
          </p:cNvPr>
          <p:cNvSpPr txBox="1"/>
          <p:nvPr/>
        </p:nvSpPr>
        <p:spPr>
          <a:xfrm>
            <a:off x="1242188" y="6188304"/>
            <a:ext cx="6644512" cy="369332"/>
          </a:xfrm>
          <a:prstGeom prst="rect">
            <a:avLst/>
          </a:prstGeom>
          <a:noFill/>
        </p:spPr>
        <p:txBody>
          <a:bodyPr wrap="square" rtlCol="0">
            <a:spAutoFit/>
          </a:bodyPr>
          <a:lstStyle/>
          <a:p>
            <a:pPr algn="l" eaLnBrk="0" fontAlgn="base" hangingPunct="0">
              <a:spcBef>
                <a:spcPct val="0"/>
              </a:spcBef>
              <a:spcAft>
                <a:spcPct val="0"/>
              </a:spcAft>
            </a:pPr>
            <a:r>
              <a:rPr lang="en-US" sz="1800" b="0" dirty="0">
                <a:solidFill>
                  <a:srgbClr val="000000"/>
                </a:solidFill>
                <a:latin typeface="+mn-lt"/>
              </a:rPr>
              <a:t>THIS COMPOSITE SYSTEM MAY NOT BE A “DIGITAL TWIN”</a:t>
            </a:r>
          </a:p>
        </p:txBody>
      </p:sp>
    </p:spTree>
    <p:extLst>
      <p:ext uri="{BB962C8B-B14F-4D97-AF65-F5344CB8AC3E}">
        <p14:creationId xmlns:p14="http://schemas.microsoft.com/office/powerpoint/2010/main" val="298237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Vapor Compression System</a:t>
            </a:r>
          </a:p>
        </p:txBody>
      </p:sp>
      <p:graphicFrame>
        <p:nvGraphicFramePr>
          <p:cNvPr id="4" name="Object 3"/>
          <p:cNvGraphicFramePr>
            <a:graphicFrameLocks noChangeAspect="1"/>
          </p:cNvGraphicFramePr>
          <p:nvPr>
            <p:extLst>
              <p:ext uri="{D42A27DB-BD31-4B8C-83A1-F6EECF244321}">
                <p14:modId xmlns:p14="http://schemas.microsoft.com/office/powerpoint/2010/main" val="3312719913"/>
              </p:ext>
            </p:extLst>
          </p:nvPr>
        </p:nvGraphicFramePr>
        <p:xfrm>
          <a:off x="454559" y="5168415"/>
          <a:ext cx="4791710" cy="986632"/>
        </p:xfrm>
        <a:graphic>
          <a:graphicData uri="http://schemas.openxmlformats.org/presentationml/2006/ole">
            <mc:AlternateContent xmlns:mc="http://schemas.openxmlformats.org/markup-compatibility/2006">
              <mc:Choice xmlns:v="urn:schemas-microsoft-com:vml" Requires="v">
                <p:oleObj spid="_x0000_s720642" name="Equation" r:id="rId3" imgW="3581280" imgH="736560" progId="Equation.DSMT4">
                  <p:embed/>
                </p:oleObj>
              </mc:Choice>
              <mc:Fallback>
                <p:oleObj name="Equation" r:id="rId3" imgW="3581280" imgH="736560" progId="Equation.DSMT4">
                  <p:embed/>
                  <p:pic>
                    <p:nvPicPr>
                      <p:cNvPr id="0" name=""/>
                      <p:cNvPicPr>
                        <a:picLocks noChangeAspect="1" noChangeArrowheads="1"/>
                      </p:cNvPicPr>
                      <p:nvPr/>
                    </p:nvPicPr>
                    <p:blipFill>
                      <a:blip r:embed="rId4"/>
                      <a:srcRect/>
                      <a:stretch>
                        <a:fillRect/>
                      </a:stretch>
                    </p:blipFill>
                    <p:spPr bwMode="auto">
                      <a:xfrm>
                        <a:off x="454559" y="5168415"/>
                        <a:ext cx="4791710" cy="98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8" name="Group 117"/>
          <p:cNvGrpSpPr/>
          <p:nvPr/>
        </p:nvGrpSpPr>
        <p:grpSpPr>
          <a:xfrm>
            <a:off x="7202744" y="2372648"/>
            <a:ext cx="1228858" cy="306388"/>
            <a:chOff x="7202744" y="2504528"/>
            <a:chExt cx="1228858" cy="306388"/>
          </a:xfrm>
        </p:grpSpPr>
        <p:cxnSp>
          <p:nvCxnSpPr>
            <p:cNvPr id="75" name="Straight Arrow Connector 74"/>
            <p:cNvCxnSpPr/>
            <p:nvPr/>
          </p:nvCxnSpPr>
          <p:spPr>
            <a:xfrm flipH="1" flipV="1">
              <a:off x="7202744" y="2673421"/>
              <a:ext cx="806139" cy="6717"/>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80" name="Object 79"/>
            <p:cNvGraphicFramePr>
              <a:graphicFrameLocks noChangeAspect="1"/>
            </p:cNvGraphicFramePr>
            <p:nvPr>
              <p:extLst/>
            </p:nvPr>
          </p:nvGraphicFramePr>
          <p:xfrm>
            <a:off x="8006152" y="2504528"/>
            <a:ext cx="425450" cy="306388"/>
          </p:xfrm>
          <a:graphic>
            <a:graphicData uri="http://schemas.openxmlformats.org/presentationml/2006/ole">
              <mc:AlternateContent xmlns:mc="http://schemas.openxmlformats.org/markup-compatibility/2006">
                <mc:Choice xmlns:v="urn:schemas-microsoft-com:vml" Requires="v">
                  <p:oleObj spid="_x0000_s720643" name="Equation" r:id="rId5" imgW="317160" imgH="228600" progId="Equation.DSMT4">
                    <p:embed/>
                  </p:oleObj>
                </mc:Choice>
                <mc:Fallback>
                  <p:oleObj name="Equation" r:id="rId5" imgW="317160" imgH="228600" progId="Equation.DSMT4">
                    <p:embed/>
                    <p:pic>
                      <p:nvPicPr>
                        <p:cNvPr id="0" name=""/>
                        <p:cNvPicPr>
                          <a:picLocks noChangeAspect="1" noChangeArrowheads="1"/>
                        </p:cNvPicPr>
                        <p:nvPr/>
                      </p:nvPicPr>
                      <p:blipFill>
                        <a:blip r:embed="rId6"/>
                        <a:srcRect/>
                        <a:stretch>
                          <a:fillRect/>
                        </a:stretch>
                      </p:blipFill>
                      <p:spPr bwMode="auto">
                        <a:xfrm>
                          <a:off x="8006152" y="2504528"/>
                          <a:ext cx="425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9" name="Group 118"/>
          <p:cNvGrpSpPr/>
          <p:nvPr/>
        </p:nvGrpSpPr>
        <p:grpSpPr>
          <a:xfrm>
            <a:off x="847126" y="531559"/>
            <a:ext cx="6875163" cy="4520959"/>
            <a:chOff x="847126" y="663439"/>
            <a:chExt cx="6875163" cy="4520959"/>
          </a:xfrm>
        </p:grpSpPr>
        <p:grpSp>
          <p:nvGrpSpPr>
            <p:cNvPr id="66" name="Group 65"/>
            <p:cNvGrpSpPr/>
            <p:nvPr/>
          </p:nvGrpSpPr>
          <p:grpSpPr>
            <a:xfrm>
              <a:off x="1591625" y="1424389"/>
              <a:ext cx="4743307" cy="2966054"/>
              <a:chOff x="1275401" y="1235230"/>
              <a:chExt cx="6944674" cy="4342600"/>
            </a:xfrm>
          </p:grpSpPr>
          <p:sp>
            <p:nvSpPr>
              <p:cNvPr id="87" name="Rectangle 86"/>
              <p:cNvSpPr/>
              <p:nvPr/>
            </p:nvSpPr>
            <p:spPr>
              <a:xfrm>
                <a:off x="2160580" y="4311385"/>
                <a:ext cx="4056887" cy="1266445"/>
              </a:xfrm>
              <a:prstGeom prst="rect">
                <a:avLst/>
              </a:prstGeom>
              <a:solidFill>
                <a:schemeClr val="bg1">
                  <a:lumMod val="85000"/>
                  <a:alpha val="50196"/>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600" b="1" dirty="0">
                  <a:solidFill>
                    <a:srgbClr val="000000"/>
                  </a:solidFill>
                </a:endParaRPr>
              </a:p>
            </p:txBody>
          </p:sp>
          <p:sp>
            <p:nvSpPr>
              <p:cNvPr id="88" name="Rectangle 87"/>
              <p:cNvSpPr/>
              <p:nvPr/>
            </p:nvSpPr>
            <p:spPr>
              <a:xfrm>
                <a:off x="2321934" y="1235230"/>
                <a:ext cx="3895534" cy="1428553"/>
              </a:xfrm>
              <a:prstGeom prst="rect">
                <a:avLst/>
              </a:prstGeom>
              <a:solidFill>
                <a:schemeClr val="bg1">
                  <a:lumMod val="85000"/>
                  <a:alpha val="50196"/>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000000"/>
                  </a:solidFill>
                </a:endParaRPr>
              </a:p>
            </p:txBody>
          </p:sp>
          <p:grpSp>
            <p:nvGrpSpPr>
              <p:cNvPr id="89" name="Group 88"/>
              <p:cNvGrpSpPr/>
              <p:nvPr/>
            </p:nvGrpSpPr>
            <p:grpSpPr>
              <a:xfrm>
                <a:off x="1275401" y="2772051"/>
                <a:ext cx="765507" cy="1266552"/>
                <a:chOff x="1139493" y="2630988"/>
                <a:chExt cx="917907" cy="1560013"/>
              </a:xfrm>
            </p:grpSpPr>
            <p:sp>
              <p:nvSpPr>
                <p:cNvPr id="96" name="Flowchart: Collate 95"/>
                <p:cNvSpPr/>
                <p:nvPr/>
              </p:nvSpPr>
              <p:spPr>
                <a:xfrm>
                  <a:off x="1524000" y="2971800"/>
                  <a:ext cx="533400" cy="914400"/>
                </a:xfrm>
                <a:prstGeom prst="flowChartCollat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000000"/>
                    </a:solidFill>
                  </a:endParaRPr>
                </a:p>
              </p:txBody>
            </p:sp>
            <p:grpSp>
              <p:nvGrpSpPr>
                <p:cNvPr id="97" name="Group 96"/>
                <p:cNvGrpSpPr/>
                <p:nvPr/>
              </p:nvGrpSpPr>
              <p:grpSpPr>
                <a:xfrm>
                  <a:off x="1139493" y="3311856"/>
                  <a:ext cx="627144" cy="230834"/>
                  <a:chOff x="1139493" y="3325504"/>
                  <a:chExt cx="627144" cy="230834"/>
                </a:xfrm>
              </p:grpSpPr>
              <p:cxnSp>
                <p:nvCxnSpPr>
                  <p:cNvPr id="103" name="Straight Connector 102"/>
                  <p:cNvCxnSpPr/>
                  <p:nvPr/>
                </p:nvCxnSpPr>
                <p:spPr>
                  <a:xfrm>
                    <a:off x="1139493" y="3448050"/>
                    <a:ext cx="6271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1143000" y="3325504"/>
                    <a:ext cx="2565" cy="2308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Oval 97"/>
                <p:cNvSpPr/>
                <p:nvPr/>
              </p:nvSpPr>
              <p:spPr>
                <a:xfrm>
                  <a:off x="1713606" y="3380258"/>
                  <a:ext cx="152400" cy="108288"/>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99" name="Rectangle 98"/>
                <p:cNvSpPr/>
                <p:nvPr/>
              </p:nvSpPr>
              <p:spPr>
                <a:xfrm>
                  <a:off x="1524000" y="2819400"/>
                  <a:ext cx="533400" cy="152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00" name="Rectangle 99"/>
                <p:cNvSpPr/>
                <p:nvPr/>
              </p:nvSpPr>
              <p:spPr>
                <a:xfrm>
                  <a:off x="1524000" y="3886200"/>
                  <a:ext cx="533400" cy="152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01" name="Trapezoid 100"/>
                <p:cNvSpPr/>
                <p:nvPr/>
              </p:nvSpPr>
              <p:spPr>
                <a:xfrm flipV="1">
                  <a:off x="1597437" y="4038602"/>
                  <a:ext cx="384738" cy="152399"/>
                </a:xfrm>
                <a:prstGeom prst="trapezoid">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02" name="Trapezoid 101"/>
                <p:cNvSpPr/>
                <p:nvPr/>
              </p:nvSpPr>
              <p:spPr>
                <a:xfrm rot="10800000" flipV="1">
                  <a:off x="1580963" y="2630988"/>
                  <a:ext cx="423211" cy="167640"/>
                </a:xfrm>
                <a:prstGeom prst="trapezoid">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grpSp>
          <p:sp>
            <p:nvSpPr>
              <p:cNvPr id="90" name="Trapezoid 89"/>
              <p:cNvSpPr/>
              <p:nvPr/>
            </p:nvSpPr>
            <p:spPr>
              <a:xfrm rot="10800000">
                <a:off x="7643051" y="3731846"/>
                <a:ext cx="380999" cy="33528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0066FF"/>
                  </a:solidFill>
                </a:endParaRPr>
              </a:p>
            </p:txBody>
          </p:sp>
          <p:sp>
            <p:nvSpPr>
              <p:cNvPr id="91" name="Trapezoid 90"/>
              <p:cNvSpPr/>
              <p:nvPr/>
            </p:nvSpPr>
            <p:spPr>
              <a:xfrm>
                <a:off x="6397067" y="2608659"/>
                <a:ext cx="346362" cy="3048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grpSp>
            <p:nvGrpSpPr>
              <p:cNvPr id="92" name="Group 91"/>
              <p:cNvGrpSpPr/>
              <p:nvPr/>
            </p:nvGrpSpPr>
            <p:grpSpPr>
              <a:xfrm rot="16200000">
                <a:off x="6572250" y="2180036"/>
                <a:ext cx="1219202" cy="2076449"/>
                <a:chOff x="6916342" y="2647950"/>
                <a:chExt cx="1219202" cy="2076449"/>
              </a:xfrm>
            </p:grpSpPr>
            <p:sp>
              <p:nvSpPr>
                <p:cNvPr id="94" name="Trapezoid 93"/>
                <p:cNvSpPr/>
                <p:nvPr/>
              </p:nvSpPr>
              <p:spPr>
                <a:xfrm>
                  <a:off x="6916342" y="2647950"/>
                  <a:ext cx="1219202" cy="1981201"/>
                </a:xfrm>
                <a:prstGeom prst="trapezoid">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95" name="TextBox 94"/>
                <p:cNvSpPr txBox="1"/>
                <p:nvPr/>
              </p:nvSpPr>
              <p:spPr>
                <a:xfrm rot="5400000">
                  <a:off x="6463641" y="3455880"/>
                  <a:ext cx="2041360" cy="495677"/>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COMPRESSOR</a:t>
                  </a:r>
                </a:p>
              </p:txBody>
            </p:sp>
          </p:grpSp>
          <p:sp>
            <p:nvSpPr>
              <p:cNvPr id="93" name="TextBox 92"/>
              <p:cNvSpPr txBox="1"/>
              <p:nvPr/>
            </p:nvSpPr>
            <p:spPr>
              <a:xfrm>
                <a:off x="1850824" y="3047693"/>
                <a:ext cx="1784413" cy="856169"/>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EXPANSION</a:t>
                </a:r>
              </a:p>
              <a:p>
                <a:pPr algn="ctr" eaLnBrk="0" fontAlgn="base" hangingPunct="0">
                  <a:spcBef>
                    <a:spcPct val="0"/>
                  </a:spcBef>
                  <a:spcAft>
                    <a:spcPct val="0"/>
                  </a:spcAft>
                </a:pPr>
                <a:r>
                  <a:rPr lang="en-US" sz="1600" b="1" dirty="0">
                    <a:solidFill>
                      <a:srgbClr val="000000"/>
                    </a:solidFill>
                    <a:latin typeface="Calibri" panose="020F0502020204030204" pitchFamily="34" charset="0"/>
                  </a:rPr>
                  <a:t>VALVE</a:t>
                </a:r>
              </a:p>
            </p:txBody>
          </p:sp>
        </p:grpSp>
        <p:graphicFrame>
          <p:nvGraphicFramePr>
            <p:cNvPr id="67" name="Object 66"/>
            <p:cNvGraphicFramePr>
              <a:graphicFrameLocks noChangeAspect="1"/>
            </p:cNvGraphicFramePr>
            <p:nvPr>
              <p:extLst/>
            </p:nvPr>
          </p:nvGraphicFramePr>
          <p:xfrm>
            <a:off x="6881675" y="4771993"/>
            <a:ext cx="442138" cy="305692"/>
          </p:xfrm>
          <a:graphic>
            <a:graphicData uri="http://schemas.openxmlformats.org/presentationml/2006/ole">
              <mc:AlternateContent xmlns:mc="http://schemas.openxmlformats.org/markup-compatibility/2006">
                <mc:Choice xmlns:v="urn:schemas-microsoft-com:vml" Requires="v">
                  <p:oleObj spid="_x0000_s720644" name="Equation" r:id="rId7" imgW="330120" imgH="228600" progId="Equation.DSMT4">
                    <p:embed/>
                  </p:oleObj>
                </mc:Choice>
                <mc:Fallback>
                  <p:oleObj name="Equation" r:id="rId7" imgW="330120" imgH="228600" progId="Equation.DSMT4">
                    <p:embed/>
                    <p:pic>
                      <p:nvPicPr>
                        <p:cNvPr id="0" name=""/>
                        <p:cNvPicPr/>
                        <p:nvPr/>
                      </p:nvPicPr>
                      <p:blipFill>
                        <a:blip r:embed="rId8"/>
                        <a:stretch>
                          <a:fillRect/>
                        </a:stretch>
                      </p:blipFill>
                      <p:spPr>
                        <a:xfrm>
                          <a:off x="6881675" y="4771993"/>
                          <a:ext cx="442138" cy="305692"/>
                        </a:xfrm>
                        <a:prstGeom prst="rect">
                          <a:avLst/>
                        </a:prstGeom>
                      </p:spPr>
                    </p:pic>
                  </p:oleObj>
                </mc:Fallback>
              </mc:AlternateContent>
            </a:graphicData>
          </a:graphic>
        </p:graphicFrame>
        <p:cxnSp>
          <p:nvCxnSpPr>
            <p:cNvPr id="68" name="Straight Arrow Connector 67"/>
            <p:cNvCxnSpPr/>
            <p:nvPr/>
          </p:nvCxnSpPr>
          <p:spPr>
            <a:xfrm flipH="1">
              <a:off x="6296361" y="2681271"/>
              <a:ext cx="906383" cy="0"/>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69" name="Object 68"/>
            <p:cNvGraphicFramePr>
              <a:graphicFrameLocks noChangeAspect="1"/>
            </p:cNvGraphicFramePr>
            <p:nvPr>
              <p:extLst/>
            </p:nvPr>
          </p:nvGraphicFramePr>
          <p:xfrm>
            <a:off x="847126" y="4029831"/>
            <a:ext cx="443450" cy="304380"/>
          </p:xfrm>
          <a:graphic>
            <a:graphicData uri="http://schemas.openxmlformats.org/presentationml/2006/ole">
              <mc:AlternateContent xmlns:mc="http://schemas.openxmlformats.org/markup-compatibility/2006">
                <mc:Choice xmlns:v="urn:schemas-microsoft-com:vml" Requires="v">
                  <p:oleObj spid="_x0000_s720645" name="Equation" r:id="rId9" imgW="330120" imgH="228600" progId="Equation.DSMT4">
                    <p:embed/>
                  </p:oleObj>
                </mc:Choice>
                <mc:Fallback>
                  <p:oleObj name="Equation" r:id="rId9" imgW="330120" imgH="228600" progId="Equation.DSMT4">
                    <p:embed/>
                    <p:pic>
                      <p:nvPicPr>
                        <p:cNvPr id="0" name=""/>
                        <p:cNvPicPr/>
                        <p:nvPr/>
                      </p:nvPicPr>
                      <p:blipFill>
                        <a:blip r:embed="rId10"/>
                        <a:stretch>
                          <a:fillRect/>
                        </a:stretch>
                      </p:blipFill>
                      <p:spPr>
                        <a:xfrm>
                          <a:off x="847126" y="4029831"/>
                          <a:ext cx="443450" cy="304380"/>
                        </a:xfrm>
                        <a:prstGeom prst="rect">
                          <a:avLst/>
                        </a:prstGeom>
                      </p:spPr>
                    </p:pic>
                  </p:oleObj>
                </mc:Fallback>
              </mc:AlternateContent>
            </a:graphicData>
          </a:graphic>
        </p:graphicFrame>
        <p:cxnSp>
          <p:nvCxnSpPr>
            <p:cNvPr id="70" name="Straight Arrow Connector 69"/>
            <p:cNvCxnSpPr>
              <a:stCxn id="69" idx="0"/>
            </p:cNvCxnSpPr>
            <p:nvPr/>
          </p:nvCxnSpPr>
          <p:spPr>
            <a:xfrm flipV="1">
              <a:off x="1068851" y="3011601"/>
              <a:ext cx="512094" cy="1018230"/>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123901" y="2359836"/>
              <a:ext cx="1598512"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CONDENSER</a:t>
              </a:r>
            </a:p>
          </p:txBody>
        </p:sp>
        <p:sp>
          <p:nvSpPr>
            <p:cNvPr id="72" name="TextBox 71"/>
            <p:cNvSpPr txBox="1"/>
            <p:nvPr/>
          </p:nvSpPr>
          <p:spPr>
            <a:xfrm>
              <a:off x="2895456" y="3195191"/>
              <a:ext cx="1598512"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EVAPORATOR</a:t>
              </a:r>
              <a:endParaRPr lang="en-US" sz="1200" b="1" dirty="0">
                <a:solidFill>
                  <a:srgbClr val="000000"/>
                </a:solidFill>
                <a:latin typeface="Calibri" panose="020F0502020204030204" pitchFamily="34" charset="0"/>
              </a:endParaRPr>
            </a:p>
          </p:txBody>
        </p:sp>
        <p:sp>
          <p:nvSpPr>
            <p:cNvPr id="77" name="Rectangle 76"/>
            <p:cNvSpPr/>
            <p:nvPr/>
          </p:nvSpPr>
          <p:spPr>
            <a:xfrm>
              <a:off x="1439324" y="1076483"/>
              <a:ext cx="6282965" cy="3610161"/>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78" name="Rectangle 77"/>
            <p:cNvSpPr/>
            <p:nvPr/>
          </p:nvSpPr>
          <p:spPr>
            <a:xfrm rot="5400000" flipH="1">
              <a:off x="3813780" y="2960369"/>
              <a:ext cx="53445" cy="1880433"/>
            </a:xfrm>
            <a:prstGeom prst="rect">
              <a:avLst/>
            </a:prstGeom>
            <a:gradFill>
              <a:gsLst>
                <a:gs pos="0">
                  <a:srgbClr val="FF0000"/>
                </a:gs>
                <a:gs pos="50000">
                  <a:schemeClr val="accent1">
                    <a:tint val="44500"/>
                    <a:satMod val="160000"/>
                  </a:schemeClr>
                </a:gs>
                <a:gs pos="100000">
                  <a:srgbClr val="3366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81" name="Straight Arrow Connector 80"/>
            <p:cNvCxnSpPr/>
            <p:nvPr/>
          </p:nvCxnSpPr>
          <p:spPr>
            <a:xfrm flipH="1" flipV="1">
              <a:off x="7020685" y="2966039"/>
              <a:ext cx="10736" cy="1716320"/>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6296361" y="2983025"/>
              <a:ext cx="733202" cy="1"/>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73464" y="1936059"/>
              <a:ext cx="3419021" cy="542318"/>
              <a:chOff x="1304923" y="1895470"/>
              <a:chExt cx="4137015" cy="656205"/>
            </a:xfrm>
          </p:grpSpPr>
          <p:sp>
            <p:nvSpPr>
              <p:cNvPr id="63" name="Rectangle 62"/>
              <p:cNvSpPr/>
              <p:nvPr/>
            </p:nvSpPr>
            <p:spPr>
              <a:xfrm rot="5400000" flipH="1">
                <a:off x="3242065" y="-41672"/>
                <a:ext cx="262731" cy="4137015"/>
              </a:xfrm>
              <a:prstGeom prst="rect">
                <a:avLst/>
              </a:prstGeom>
              <a:gradFill>
                <a:gsLst>
                  <a:gs pos="0">
                    <a:srgbClr val="FF0000"/>
                  </a:gs>
                  <a:gs pos="85000">
                    <a:schemeClr val="tx2">
                      <a:lumMod val="60000"/>
                      <a:lumOff val="40000"/>
                    </a:schemeClr>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64" name="Straight Connector 63"/>
              <p:cNvCxnSpPr/>
              <p:nvPr/>
            </p:nvCxnSpPr>
            <p:spPr>
              <a:xfrm>
                <a:off x="1304925" y="1898448"/>
                <a:ext cx="0" cy="64380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533525" y="2162175"/>
                <a:ext cx="0" cy="3895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flipV="1">
              <a:off x="1870706" y="942835"/>
              <a:ext cx="3419945" cy="964878"/>
              <a:chOff x="1293854" y="1895470"/>
              <a:chExt cx="5453271" cy="1205897"/>
            </a:xfrm>
          </p:grpSpPr>
          <p:sp>
            <p:nvSpPr>
              <p:cNvPr id="56" name="Rectangle 55"/>
              <p:cNvSpPr/>
              <p:nvPr/>
            </p:nvSpPr>
            <p:spPr>
              <a:xfrm rot="5400000" flipH="1">
                <a:off x="3894658" y="-694265"/>
                <a:ext cx="262731" cy="5442202"/>
              </a:xfrm>
              <a:prstGeom prst="rect">
                <a:avLst/>
              </a:prstGeom>
              <a:gradFill>
                <a:gsLst>
                  <a:gs pos="26000">
                    <a:srgbClr val="FF4B4B"/>
                  </a:gs>
                  <a:gs pos="83000">
                    <a:schemeClr val="accent1">
                      <a:tint val="44500"/>
                      <a:satMod val="160000"/>
                    </a:schemeClr>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57" name="Rectangle 56"/>
              <p:cNvSpPr/>
              <p:nvPr/>
            </p:nvSpPr>
            <p:spPr>
              <a:xfrm>
                <a:off x="6423634" y="2076450"/>
                <a:ext cx="310939" cy="957066"/>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58" name="Straight Connector 57"/>
              <p:cNvCxnSpPr/>
              <p:nvPr/>
            </p:nvCxnSpPr>
            <p:spPr>
              <a:xfrm>
                <a:off x="6745883" y="1921131"/>
                <a:ext cx="0" cy="103684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419527" y="2135511"/>
                <a:ext cx="0" cy="83492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306406" y="2000917"/>
                <a:ext cx="318204" cy="1100450"/>
              </a:xfrm>
              <a:prstGeom prst="rect">
                <a:avLst/>
              </a:prstGeom>
              <a:gradFill>
                <a:gsLst>
                  <a:gs pos="10000">
                    <a:schemeClr val="accent1">
                      <a:tint val="44500"/>
                      <a:satMod val="160000"/>
                    </a:schemeClr>
                  </a:gs>
                  <a:gs pos="94000">
                    <a:srgbClr val="3366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61" name="Straight Connector 60"/>
              <p:cNvCxnSpPr/>
              <p:nvPr/>
            </p:nvCxnSpPr>
            <p:spPr>
              <a:xfrm flipH="1">
                <a:off x="1293854" y="1898450"/>
                <a:ext cx="11071" cy="111574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7162" y="2169430"/>
                <a:ext cx="0" cy="8349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426757" y="3985224"/>
              <a:ext cx="2264851" cy="792596"/>
              <a:chOff x="1847759" y="1907977"/>
              <a:chExt cx="2190875" cy="959041"/>
            </a:xfrm>
          </p:grpSpPr>
          <p:cxnSp>
            <p:nvCxnSpPr>
              <p:cNvPr id="53" name="Straight Connector 52"/>
              <p:cNvCxnSpPr/>
              <p:nvPr/>
            </p:nvCxnSpPr>
            <p:spPr>
              <a:xfrm>
                <a:off x="4038634" y="1907977"/>
                <a:ext cx="0" cy="95904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96863" y="2142924"/>
                <a:ext cx="0" cy="72409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847759" y="2146102"/>
                <a:ext cx="11851" cy="72091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 name="Up Arrow 9"/>
            <p:cNvSpPr/>
            <p:nvPr/>
          </p:nvSpPr>
          <p:spPr>
            <a:xfrm>
              <a:off x="4466225" y="1782711"/>
              <a:ext cx="299411" cy="245235"/>
            </a:xfrm>
            <a:prstGeom prst="upArrow">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graphicFrame>
          <p:nvGraphicFramePr>
            <p:cNvPr id="11" name="Object 10"/>
            <p:cNvGraphicFramePr>
              <a:graphicFrameLocks noChangeAspect="1"/>
            </p:cNvGraphicFramePr>
            <p:nvPr>
              <p:extLst/>
            </p:nvPr>
          </p:nvGraphicFramePr>
          <p:xfrm>
            <a:off x="5019603" y="663439"/>
            <a:ext cx="392284" cy="338492"/>
          </p:xfrm>
          <a:graphic>
            <a:graphicData uri="http://schemas.openxmlformats.org/presentationml/2006/ole">
              <mc:AlternateContent xmlns:mc="http://schemas.openxmlformats.org/markup-compatibility/2006">
                <mc:Choice xmlns:v="urn:schemas-microsoft-com:vml" Requires="v">
                  <p:oleObj spid="_x0000_s720646" name="Equation" r:id="rId11" imgW="266400" imgH="228600" progId="Equation.DSMT4">
                    <p:embed/>
                  </p:oleObj>
                </mc:Choice>
                <mc:Fallback>
                  <p:oleObj name="Equation" r:id="rId11" imgW="266400" imgH="228600" progId="Equation.DSMT4">
                    <p:embed/>
                    <p:pic>
                      <p:nvPicPr>
                        <p:cNvPr id="0" name=""/>
                        <p:cNvPicPr>
                          <a:picLocks noChangeAspect="1" noChangeArrowheads="1"/>
                        </p:cNvPicPr>
                        <p:nvPr/>
                      </p:nvPicPr>
                      <p:blipFill>
                        <a:blip r:embed="rId12"/>
                        <a:srcRect/>
                        <a:stretch>
                          <a:fillRect/>
                        </a:stretch>
                      </p:blipFill>
                      <p:spPr bwMode="auto">
                        <a:xfrm>
                          <a:off x="5019603" y="663439"/>
                          <a:ext cx="392284" cy="3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 name="Group 11"/>
            <p:cNvGrpSpPr/>
            <p:nvPr/>
          </p:nvGrpSpPr>
          <p:grpSpPr>
            <a:xfrm flipV="1">
              <a:off x="1863757" y="3308125"/>
              <a:ext cx="4284154" cy="665449"/>
              <a:chOff x="1304922" y="1891389"/>
              <a:chExt cx="5183825" cy="708183"/>
            </a:xfrm>
          </p:grpSpPr>
          <p:sp>
            <p:nvSpPr>
              <p:cNvPr id="47" name="Rectangle 46"/>
              <p:cNvSpPr/>
              <p:nvPr/>
            </p:nvSpPr>
            <p:spPr>
              <a:xfrm rot="5400000" flipH="1">
                <a:off x="3765469" y="-565078"/>
                <a:ext cx="262731" cy="5183825"/>
              </a:xfrm>
              <a:prstGeom prst="rect">
                <a:avLst/>
              </a:prstGeom>
              <a:gradFill>
                <a:gsLst>
                  <a:gs pos="9000">
                    <a:srgbClr val="FF0000"/>
                  </a:gs>
                  <a:gs pos="61000">
                    <a:srgbClr val="0066FF"/>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48" name="Rectangle 47"/>
              <p:cNvSpPr/>
              <p:nvPr/>
            </p:nvSpPr>
            <p:spPr>
              <a:xfrm>
                <a:off x="6318574" y="1913817"/>
                <a:ext cx="160646" cy="652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49" name="Straight Connector 48"/>
              <p:cNvCxnSpPr/>
              <p:nvPr/>
            </p:nvCxnSpPr>
            <p:spPr>
              <a:xfrm>
                <a:off x="6488745" y="1917484"/>
                <a:ext cx="0" cy="6438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18574" y="2149123"/>
                <a:ext cx="1" cy="40852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304925" y="1891389"/>
                <a:ext cx="0" cy="70818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33525" y="2159455"/>
                <a:ext cx="0" cy="42845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5150015" y="2101373"/>
              <a:ext cx="132765" cy="2768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4" name="Straight Connector 13"/>
            <p:cNvCxnSpPr/>
            <p:nvPr/>
          </p:nvCxnSpPr>
          <p:spPr>
            <a:xfrm>
              <a:off x="5290038" y="1945036"/>
              <a:ext cx="0" cy="43972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42143" y="2138162"/>
              <a:ext cx="0" cy="24184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89831" y="1960779"/>
              <a:ext cx="156846" cy="527311"/>
            </a:xfrm>
            <a:prstGeom prst="rect">
              <a:avLst/>
            </a:prstGeom>
            <a:gradFill>
              <a:gsLst>
                <a:gs pos="35000">
                  <a:schemeClr val="tx2">
                    <a:lumMod val="60000"/>
                    <a:lumOff val="40000"/>
                  </a:schemeClr>
                </a:gs>
                <a:gs pos="100000">
                  <a:srgbClr val="0099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7" name="Rectangle 16"/>
            <p:cNvSpPr/>
            <p:nvPr/>
          </p:nvSpPr>
          <p:spPr>
            <a:xfrm flipV="1">
              <a:off x="1880125" y="3326344"/>
              <a:ext cx="156846" cy="599544"/>
            </a:xfrm>
            <a:prstGeom prst="rect">
              <a:avLst/>
            </a:prstGeom>
            <a:gradFill>
              <a:gsLst>
                <a:gs pos="58000">
                  <a:srgbClr val="0066FF"/>
                </a:gs>
                <a:gs pos="78000">
                  <a:srgbClr val="0099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8" name="Up Arrow 17"/>
            <p:cNvSpPr/>
            <p:nvPr/>
          </p:nvSpPr>
          <p:spPr>
            <a:xfrm>
              <a:off x="3651013" y="1782711"/>
              <a:ext cx="299411" cy="245235"/>
            </a:xfrm>
            <a:prstGeom prst="upArrow">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graphicFrame>
          <p:nvGraphicFramePr>
            <p:cNvPr id="19" name="Object 18"/>
            <p:cNvGraphicFramePr>
              <a:graphicFrameLocks noChangeAspect="1"/>
            </p:cNvGraphicFramePr>
            <p:nvPr>
              <p:extLst/>
            </p:nvPr>
          </p:nvGraphicFramePr>
          <p:xfrm>
            <a:off x="4414438" y="4829800"/>
            <a:ext cx="317500" cy="338492"/>
          </p:xfrm>
          <a:graphic>
            <a:graphicData uri="http://schemas.openxmlformats.org/presentationml/2006/ole">
              <mc:AlternateContent xmlns:mc="http://schemas.openxmlformats.org/markup-compatibility/2006">
                <mc:Choice xmlns:v="urn:schemas-microsoft-com:vml" Requires="v">
                  <p:oleObj spid="_x0000_s720647" name="Equation" r:id="rId13" imgW="215640" imgH="228600" progId="Equation.DSMT4">
                    <p:embed/>
                  </p:oleObj>
                </mc:Choice>
                <mc:Fallback>
                  <p:oleObj name="Equation" r:id="rId13" imgW="215640" imgH="228600" progId="Equation.DSMT4">
                    <p:embed/>
                    <p:pic>
                      <p:nvPicPr>
                        <p:cNvPr id="0" name=""/>
                        <p:cNvPicPr>
                          <a:picLocks noChangeAspect="1" noChangeArrowheads="1"/>
                        </p:cNvPicPr>
                        <p:nvPr/>
                      </p:nvPicPr>
                      <p:blipFill>
                        <a:blip r:embed="rId14"/>
                        <a:srcRect/>
                        <a:stretch>
                          <a:fillRect/>
                        </a:stretch>
                      </p:blipFill>
                      <p:spPr bwMode="auto">
                        <a:xfrm>
                          <a:off x="4414438" y="4829800"/>
                          <a:ext cx="317500" cy="3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rot="5400000" flipH="1">
              <a:off x="3451744" y="2949898"/>
              <a:ext cx="217133" cy="2267109"/>
            </a:xfrm>
            <a:prstGeom prst="rect">
              <a:avLst/>
            </a:prstGeom>
            <a:gradFill>
              <a:gsLst>
                <a:gs pos="29000">
                  <a:srgbClr val="FF3737"/>
                </a:gs>
                <a:gs pos="63000">
                  <a:schemeClr val="accent1">
                    <a:tint val="44500"/>
                    <a:satMod val="160000"/>
                  </a:schemeClr>
                </a:gs>
                <a:gs pos="85000">
                  <a:schemeClr val="tx2">
                    <a:lumMod val="40000"/>
                    <a:lumOff val="60000"/>
                  </a:schemeClr>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21" name="Rectangle 20"/>
            <p:cNvSpPr/>
            <p:nvPr/>
          </p:nvSpPr>
          <p:spPr>
            <a:xfrm>
              <a:off x="2439008" y="3991735"/>
              <a:ext cx="237392" cy="786085"/>
            </a:xfrm>
            <a:prstGeom prst="rect">
              <a:avLst/>
            </a:prstGeom>
            <a:gradFill>
              <a:gsLst>
                <a:gs pos="0">
                  <a:schemeClr val="tx2">
                    <a:lumMod val="40000"/>
                    <a:lumOff val="60000"/>
                  </a:schemeClr>
                </a:gs>
                <a:gs pos="100000">
                  <a:srgbClr val="3366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22" name="Rectangle 21"/>
            <p:cNvSpPr/>
            <p:nvPr/>
          </p:nvSpPr>
          <p:spPr>
            <a:xfrm>
              <a:off x="4409907" y="3991736"/>
              <a:ext cx="263028" cy="786084"/>
            </a:xfrm>
            <a:prstGeom prst="rect">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23" name="Straight Connector 22"/>
            <p:cNvCxnSpPr/>
            <p:nvPr/>
          </p:nvCxnSpPr>
          <p:spPr>
            <a:xfrm>
              <a:off x="4402034" y="4180112"/>
              <a:ext cx="0" cy="59770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Up Arrow 23"/>
            <p:cNvSpPr/>
            <p:nvPr/>
          </p:nvSpPr>
          <p:spPr>
            <a:xfrm rot="10800000">
              <a:off x="2407997" y="4801435"/>
              <a:ext cx="299411" cy="361113"/>
            </a:xfrm>
            <a:prstGeom prst="upArrow">
              <a:avLst/>
            </a:prstGeom>
            <a:solidFill>
              <a:srgbClr val="0066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25" name="Straight Arrow Connector 24"/>
            <p:cNvCxnSpPr/>
            <p:nvPr/>
          </p:nvCxnSpPr>
          <p:spPr>
            <a:xfrm flipV="1">
              <a:off x="5211153" y="2030611"/>
              <a:ext cx="0" cy="456485"/>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088270" y="2055703"/>
              <a:ext cx="1052036" cy="6311"/>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251050" y="2062013"/>
              <a:ext cx="881652" cy="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68254" y="2044626"/>
              <a:ext cx="0" cy="49427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070930" y="3171500"/>
              <a:ext cx="0" cy="668342"/>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180472" y="2062013"/>
              <a:ext cx="1070578" cy="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1" idx="2"/>
              <a:endCxn id="17" idx="0"/>
            </p:cNvCxnSpPr>
            <p:nvPr/>
          </p:nvCxnSpPr>
          <p:spPr>
            <a:xfrm flipH="1">
              <a:off x="1958548" y="3285133"/>
              <a:ext cx="3503" cy="61024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954754" y="4083452"/>
              <a:ext cx="1070578" cy="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557704" y="4076400"/>
              <a:ext cx="3503" cy="61024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541421" y="4172650"/>
              <a:ext cx="0" cy="456484"/>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110882" y="3848935"/>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006751" y="3848935"/>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069996" y="3848935"/>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892105" y="3848935"/>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054520" y="1810112"/>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912289" y="1810112"/>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975533" y="1810112"/>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Up Arrow 41"/>
            <p:cNvSpPr/>
            <p:nvPr/>
          </p:nvSpPr>
          <p:spPr>
            <a:xfrm>
              <a:off x="2621297" y="1817984"/>
              <a:ext cx="299411" cy="245235"/>
            </a:xfrm>
            <a:prstGeom prst="upArrow">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43" name="Straight Arrow Connector 42"/>
            <p:cNvCxnSpPr/>
            <p:nvPr/>
          </p:nvCxnSpPr>
          <p:spPr>
            <a:xfrm flipV="1">
              <a:off x="5187537" y="1016090"/>
              <a:ext cx="0" cy="808691"/>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1960057" y="1008518"/>
              <a:ext cx="3503" cy="81223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5" name="Up Arrow 44"/>
            <p:cNvSpPr/>
            <p:nvPr/>
          </p:nvSpPr>
          <p:spPr>
            <a:xfrm>
              <a:off x="4194556" y="3859225"/>
              <a:ext cx="299411" cy="245235"/>
            </a:xfrm>
            <a:prstGeom prst="upArrow">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46" name="Up Arrow 45"/>
            <p:cNvSpPr/>
            <p:nvPr/>
          </p:nvSpPr>
          <p:spPr>
            <a:xfrm>
              <a:off x="2655343" y="3864473"/>
              <a:ext cx="299411" cy="245235"/>
            </a:xfrm>
            <a:prstGeom prst="upArrow">
              <a:avLst/>
            </a:prstGeom>
            <a:solidFill>
              <a:srgbClr val="B848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graphicFrame>
          <p:nvGraphicFramePr>
            <p:cNvPr id="114" name="Object 113"/>
            <p:cNvGraphicFramePr>
              <a:graphicFrameLocks noChangeAspect="1"/>
            </p:cNvGraphicFramePr>
            <p:nvPr>
              <p:extLst/>
            </p:nvPr>
          </p:nvGraphicFramePr>
          <p:xfrm>
            <a:off x="4770438" y="4905375"/>
            <a:ext cx="1003300" cy="271463"/>
          </p:xfrm>
          <a:graphic>
            <a:graphicData uri="http://schemas.openxmlformats.org/presentationml/2006/ole">
              <mc:AlternateContent xmlns:mc="http://schemas.openxmlformats.org/markup-compatibility/2006">
                <mc:Choice xmlns:v="urn:schemas-microsoft-com:vml" Requires="v">
                  <p:oleObj spid="_x0000_s720648" name="Equation" r:id="rId15" imgW="749160" imgH="203040" progId="Equation.DSMT4">
                    <p:embed/>
                  </p:oleObj>
                </mc:Choice>
                <mc:Fallback>
                  <p:oleObj name="Equation" r:id="rId15" imgW="749160" imgH="203040" progId="Equation.DSMT4">
                    <p:embed/>
                    <p:pic>
                      <p:nvPicPr>
                        <p:cNvPr id="0" name=""/>
                        <p:cNvPicPr>
                          <a:picLocks noChangeAspect="1" noChangeArrowheads="1"/>
                        </p:cNvPicPr>
                        <p:nvPr/>
                      </p:nvPicPr>
                      <p:blipFill>
                        <a:blip r:embed="rId16"/>
                        <a:srcRect/>
                        <a:stretch>
                          <a:fillRect/>
                        </a:stretch>
                      </p:blipFill>
                      <p:spPr bwMode="auto">
                        <a:xfrm>
                          <a:off x="4770438" y="4905375"/>
                          <a:ext cx="10033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5" name="Object 114"/>
            <p:cNvGraphicFramePr>
              <a:graphicFrameLocks noChangeAspect="1"/>
            </p:cNvGraphicFramePr>
            <p:nvPr>
              <p:extLst/>
            </p:nvPr>
          </p:nvGraphicFramePr>
          <p:xfrm>
            <a:off x="2713852" y="4912935"/>
            <a:ext cx="1054100" cy="271463"/>
          </p:xfrm>
          <a:graphic>
            <a:graphicData uri="http://schemas.openxmlformats.org/presentationml/2006/ole">
              <mc:AlternateContent xmlns:mc="http://schemas.openxmlformats.org/markup-compatibility/2006">
                <mc:Choice xmlns:v="urn:schemas-microsoft-com:vml" Requires="v">
                  <p:oleObj spid="_x0000_s720649" name="Equation" r:id="rId17" imgW="787320" imgH="203040" progId="Equation.DSMT4">
                    <p:embed/>
                  </p:oleObj>
                </mc:Choice>
                <mc:Fallback>
                  <p:oleObj name="Equation" r:id="rId17" imgW="787320" imgH="203040" progId="Equation.DSMT4">
                    <p:embed/>
                    <p:pic>
                      <p:nvPicPr>
                        <p:cNvPr id="0" name=""/>
                        <p:cNvPicPr>
                          <a:picLocks noChangeAspect="1" noChangeArrowheads="1"/>
                        </p:cNvPicPr>
                        <p:nvPr/>
                      </p:nvPicPr>
                      <p:blipFill>
                        <a:blip r:embed="rId18"/>
                        <a:srcRect/>
                        <a:stretch>
                          <a:fillRect/>
                        </a:stretch>
                      </p:blipFill>
                      <p:spPr bwMode="auto">
                        <a:xfrm>
                          <a:off x="2713852" y="4912935"/>
                          <a:ext cx="10541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20" name="Group 119"/>
          <p:cNvGrpSpPr/>
          <p:nvPr/>
        </p:nvGrpSpPr>
        <p:grpSpPr>
          <a:xfrm>
            <a:off x="5290038" y="504585"/>
            <a:ext cx="3655370" cy="3119963"/>
            <a:chOff x="5290038" y="636465"/>
            <a:chExt cx="3655370" cy="3119963"/>
          </a:xfrm>
        </p:grpSpPr>
        <p:grpSp>
          <p:nvGrpSpPr>
            <p:cNvPr id="121" name="Group 120"/>
            <p:cNvGrpSpPr/>
            <p:nvPr/>
          </p:nvGrpSpPr>
          <p:grpSpPr>
            <a:xfrm>
              <a:off x="5290038" y="636465"/>
              <a:ext cx="2443482" cy="2044806"/>
              <a:chOff x="5290038" y="636465"/>
              <a:chExt cx="2443482" cy="2044806"/>
            </a:xfrm>
          </p:grpSpPr>
          <p:cxnSp>
            <p:nvCxnSpPr>
              <p:cNvPr id="125" name="Straight Arrow Connector 124"/>
              <p:cNvCxnSpPr/>
              <p:nvPr/>
            </p:nvCxnSpPr>
            <p:spPr>
              <a:xfrm flipH="1">
                <a:off x="6296361" y="2681271"/>
                <a:ext cx="906383" cy="0"/>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rot="16200000">
                <a:off x="6063965" y="575484"/>
                <a:ext cx="692726" cy="1981203"/>
                <a:chOff x="6259485" y="82969"/>
                <a:chExt cx="682254" cy="1156157"/>
              </a:xfrm>
            </p:grpSpPr>
            <p:sp>
              <p:nvSpPr>
                <p:cNvPr id="135" name="Rounded Rectangle 134"/>
                <p:cNvSpPr/>
                <p:nvPr/>
              </p:nvSpPr>
              <p:spPr>
                <a:xfrm>
                  <a:off x="6259485" y="82969"/>
                  <a:ext cx="516018" cy="1156157"/>
                </a:xfrm>
                <a:prstGeom prst="roundRect">
                  <a:avLst/>
                </a:prstGeom>
                <a:solidFill>
                  <a:schemeClr val="bg1">
                    <a:lumMod val="85000"/>
                  </a:schemeClr>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000000"/>
                    </a:solidFill>
                  </a:endParaRPr>
                </a:p>
              </p:txBody>
            </p:sp>
            <p:sp>
              <p:nvSpPr>
                <p:cNvPr id="136" name="Rounded Rectangle 135"/>
                <p:cNvSpPr/>
                <p:nvPr/>
              </p:nvSpPr>
              <p:spPr>
                <a:xfrm>
                  <a:off x="6783255" y="484942"/>
                  <a:ext cx="158484" cy="47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grpSp>
          <p:sp>
            <p:nvSpPr>
              <p:cNvPr id="127" name="TextBox 126"/>
              <p:cNvSpPr txBox="1"/>
              <p:nvPr/>
            </p:nvSpPr>
            <p:spPr>
              <a:xfrm rot="16200000">
                <a:off x="7097791" y="1368268"/>
                <a:ext cx="849527" cy="338554"/>
              </a:xfrm>
              <a:prstGeom prst="rect">
                <a:avLst/>
              </a:prstGeom>
              <a:noFill/>
            </p:spPr>
            <p:txBody>
              <a:bodyPr wrap="non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MOTOR</a:t>
                </a:r>
              </a:p>
            </p:txBody>
          </p:sp>
          <p:cxnSp>
            <p:nvCxnSpPr>
              <p:cNvPr id="128" name="Straight Arrow Connector 127"/>
              <p:cNvCxnSpPr/>
              <p:nvPr/>
            </p:nvCxnSpPr>
            <p:spPr>
              <a:xfrm>
                <a:off x="7195879" y="2331951"/>
                <a:ext cx="6865" cy="325704"/>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129" name="Object 128"/>
              <p:cNvGraphicFramePr>
                <a:graphicFrameLocks noChangeAspect="1"/>
              </p:cNvGraphicFramePr>
              <p:nvPr>
                <p:extLst/>
              </p:nvPr>
            </p:nvGraphicFramePr>
            <p:xfrm>
              <a:off x="6492384" y="636465"/>
              <a:ext cx="1241136" cy="305693"/>
            </p:xfrm>
            <a:graphic>
              <a:graphicData uri="http://schemas.openxmlformats.org/presentationml/2006/ole">
                <mc:AlternateContent xmlns:mc="http://schemas.openxmlformats.org/markup-compatibility/2006">
                  <mc:Choice xmlns:v="urn:schemas-microsoft-com:vml" Requires="v">
                    <p:oleObj spid="_x0000_s720650" name="Equation" r:id="rId19" imgW="927000" imgH="228600" progId="Equation.DSMT4">
                      <p:embed/>
                    </p:oleObj>
                  </mc:Choice>
                  <mc:Fallback>
                    <p:oleObj name="Equation" r:id="rId19" imgW="927000" imgH="228600" progId="Equation.DSMT4">
                      <p:embed/>
                      <p:pic>
                        <p:nvPicPr>
                          <p:cNvPr id="0" name=""/>
                          <p:cNvPicPr>
                            <a:picLocks noChangeAspect="1" noChangeArrowheads="1"/>
                          </p:cNvPicPr>
                          <p:nvPr/>
                        </p:nvPicPr>
                        <p:blipFill>
                          <a:blip r:embed="rId20"/>
                          <a:srcRect/>
                          <a:stretch>
                            <a:fillRect/>
                          </a:stretch>
                        </p:blipFill>
                        <p:spPr bwMode="auto">
                          <a:xfrm>
                            <a:off x="6492384" y="636465"/>
                            <a:ext cx="1241136" cy="3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0" name="Straight Arrow Connector 129"/>
              <p:cNvCxnSpPr/>
              <p:nvPr/>
            </p:nvCxnSpPr>
            <p:spPr>
              <a:xfrm>
                <a:off x="6461673" y="809625"/>
                <a:ext cx="1463" cy="400507"/>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131" name="Object 130"/>
              <p:cNvGraphicFramePr>
                <a:graphicFrameLocks noChangeAspect="1"/>
              </p:cNvGraphicFramePr>
              <p:nvPr>
                <p:extLst/>
              </p:nvPr>
            </p:nvGraphicFramePr>
            <p:xfrm>
              <a:off x="6112485" y="2063326"/>
              <a:ext cx="1310672" cy="305692"/>
            </p:xfrm>
            <a:graphic>
              <a:graphicData uri="http://schemas.openxmlformats.org/presentationml/2006/ole">
                <mc:AlternateContent xmlns:mc="http://schemas.openxmlformats.org/markup-compatibility/2006">
                  <mc:Choice xmlns:v="urn:schemas-microsoft-com:vml" Requires="v">
                    <p:oleObj spid="_x0000_s720651" name="Equation" r:id="rId21" imgW="977760" imgH="228600" progId="Equation.DSMT4">
                      <p:embed/>
                    </p:oleObj>
                  </mc:Choice>
                  <mc:Fallback>
                    <p:oleObj name="Equation" r:id="rId21" imgW="977760" imgH="228600" progId="Equation.DSMT4">
                      <p:embed/>
                      <p:pic>
                        <p:nvPicPr>
                          <p:cNvPr id="0" name=""/>
                          <p:cNvPicPr>
                            <a:picLocks noChangeAspect="1" noChangeArrowheads="1"/>
                          </p:cNvPicPr>
                          <p:nvPr/>
                        </p:nvPicPr>
                        <p:blipFill>
                          <a:blip r:embed="rId22"/>
                          <a:srcRect/>
                          <a:stretch>
                            <a:fillRect/>
                          </a:stretch>
                        </p:blipFill>
                        <p:spPr bwMode="auto">
                          <a:xfrm>
                            <a:off x="6112485" y="2063326"/>
                            <a:ext cx="1310672" cy="30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2" name="Object 131"/>
              <p:cNvGraphicFramePr>
                <a:graphicFrameLocks noChangeAspect="1"/>
              </p:cNvGraphicFramePr>
              <p:nvPr>
                <p:extLst/>
              </p:nvPr>
            </p:nvGraphicFramePr>
            <p:xfrm>
              <a:off x="5465174" y="1497089"/>
              <a:ext cx="1888063" cy="277903"/>
            </p:xfrm>
            <a:graphic>
              <a:graphicData uri="http://schemas.openxmlformats.org/presentationml/2006/ole">
                <mc:AlternateContent xmlns:mc="http://schemas.openxmlformats.org/markup-compatibility/2006">
                  <mc:Choice xmlns:v="urn:schemas-microsoft-com:vml" Requires="v">
                    <p:oleObj spid="_x0000_s720652" name="Equation" r:id="rId23" imgW="1549080" imgH="228600" progId="Equation.DSMT4">
                      <p:embed/>
                    </p:oleObj>
                  </mc:Choice>
                  <mc:Fallback>
                    <p:oleObj name="Equation" r:id="rId23" imgW="1549080" imgH="228600" progId="Equation.DSMT4">
                      <p:embed/>
                      <p:pic>
                        <p:nvPicPr>
                          <p:cNvPr id="0" name=""/>
                          <p:cNvPicPr>
                            <a:picLocks noChangeAspect="1" noChangeArrowheads="1"/>
                          </p:cNvPicPr>
                          <p:nvPr/>
                        </p:nvPicPr>
                        <p:blipFill>
                          <a:blip r:embed="rId24"/>
                          <a:srcRect/>
                          <a:stretch>
                            <a:fillRect/>
                          </a:stretch>
                        </p:blipFill>
                        <p:spPr bwMode="auto">
                          <a:xfrm>
                            <a:off x="5465174" y="1497089"/>
                            <a:ext cx="1888063" cy="27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3" name="Straight Arrow Connector 132"/>
              <p:cNvCxnSpPr/>
              <p:nvPr/>
            </p:nvCxnSpPr>
            <p:spPr>
              <a:xfrm flipH="1">
                <a:off x="6461673" y="1803458"/>
                <a:ext cx="1463" cy="282171"/>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290038" y="1945036"/>
                <a:ext cx="0" cy="43972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6969293" y="1792238"/>
              <a:ext cx="1976115" cy="1964190"/>
              <a:chOff x="6969293" y="1792238"/>
              <a:chExt cx="1976115" cy="1964190"/>
            </a:xfrm>
          </p:grpSpPr>
          <p:sp>
            <p:nvSpPr>
              <p:cNvPr id="123" name="TextBox 122"/>
              <p:cNvSpPr txBox="1"/>
              <p:nvPr/>
            </p:nvSpPr>
            <p:spPr>
              <a:xfrm rot="16200000">
                <a:off x="7804166" y="2615186"/>
                <a:ext cx="1913152"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actuator dynamics</a:t>
                </a:r>
              </a:p>
            </p:txBody>
          </p:sp>
          <p:cxnSp>
            <p:nvCxnSpPr>
              <p:cNvPr id="124" name="Straight Arrow Connector 123"/>
              <p:cNvCxnSpPr>
                <a:stCxn id="123" idx="0"/>
              </p:cNvCxnSpPr>
              <p:nvPr/>
            </p:nvCxnSpPr>
            <p:spPr bwMode="auto">
              <a:xfrm flipH="1" flipV="1">
                <a:off x="6969293" y="1792238"/>
                <a:ext cx="1606783" cy="1007614"/>
              </a:xfrm>
              <a:prstGeom prst="straightConnector1">
                <a:avLst/>
              </a:prstGeom>
              <a:solidFill>
                <a:schemeClr val="accent1"/>
              </a:solidFill>
              <a:ln w="19050" cap="flat" cmpd="sng" algn="ctr">
                <a:solidFill>
                  <a:srgbClr val="0000FF"/>
                </a:solidFill>
                <a:prstDash val="solid"/>
                <a:round/>
                <a:headEnd type="none" w="sm" len="sm"/>
                <a:tailEnd type="arrow"/>
              </a:ln>
              <a:effectLst/>
            </p:spPr>
          </p:cxnSp>
        </p:grpSp>
      </p:grpSp>
      <p:grpSp>
        <p:nvGrpSpPr>
          <p:cNvPr id="137" name="Group 136"/>
          <p:cNvGrpSpPr/>
          <p:nvPr/>
        </p:nvGrpSpPr>
        <p:grpSpPr>
          <a:xfrm>
            <a:off x="487918" y="1012073"/>
            <a:ext cx="5145531" cy="3493770"/>
            <a:chOff x="487918" y="1143953"/>
            <a:chExt cx="5145531" cy="3493770"/>
          </a:xfrm>
        </p:grpSpPr>
        <p:sp>
          <p:nvSpPr>
            <p:cNvPr id="138" name="Oval 137"/>
            <p:cNvSpPr/>
            <p:nvPr/>
          </p:nvSpPr>
          <p:spPr bwMode="auto">
            <a:xfrm>
              <a:off x="1548404" y="1143953"/>
              <a:ext cx="3951695" cy="1655445"/>
            </a:xfrm>
            <a:prstGeom prst="ellipse">
              <a:avLst/>
            </a:prstGeom>
            <a:noFill/>
            <a:ln w="57150" cap="flat" cmpd="sng" algn="ctr">
              <a:solidFill>
                <a:srgbClr val="00B05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000">
                <a:solidFill>
                  <a:srgbClr val="000000"/>
                </a:solidFill>
                <a:latin typeface="Times New Roman" pitchFamily="18" charset="0"/>
              </a:endParaRPr>
            </a:p>
          </p:txBody>
        </p:sp>
        <p:sp>
          <p:nvSpPr>
            <p:cNvPr id="139" name="Oval 138"/>
            <p:cNvSpPr/>
            <p:nvPr/>
          </p:nvSpPr>
          <p:spPr bwMode="auto">
            <a:xfrm>
              <a:off x="1681754" y="2982278"/>
              <a:ext cx="3951695" cy="1655445"/>
            </a:xfrm>
            <a:prstGeom prst="ellipse">
              <a:avLst/>
            </a:prstGeom>
            <a:noFill/>
            <a:ln w="57150" cap="flat" cmpd="sng" algn="ctr">
              <a:solidFill>
                <a:srgbClr val="00B05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000">
                <a:solidFill>
                  <a:srgbClr val="000000"/>
                </a:solidFill>
                <a:latin typeface="Times New Roman" pitchFamily="18" charset="0"/>
              </a:endParaRPr>
            </a:p>
          </p:txBody>
        </p:sp>
        <p:grpSp>
          <p:nvGrpSpPr>
            <p:cNvPr id="140" name="Group 139"/>
            <p:cNvGrpSpPr/>
            <p:nvPr/>
          </p:nvGrpSpPr>
          <p:grpSpPr>
            <a:xfrm>
              <a:off x="487918" y="1664392"/>
              <a:ext cx="1282322" cy="2222147"/>
              <a:chOff x="335518" y="1816792"/>
              <a:chExt cx="1282322" cy="2222147"/>
            </a:xfrm>
          </p:grpSpPr>
          <p:sp>
            <p:nvSpPr>
              <p:cNvPr id="141" name="TextBox 140"/>
              <p:cNvSpPr txBox="1"/>
              <p:nvPr/>
            </p:nvSpPr>
            <p:spPr>
              <a:xfrm rot="16200000">
                <a:off x="-590890" y="2743200"/>
                <a:ext cx="2222147" cy="369332"/>
              </a:xfrm>
              <a:prstGeom prst="rect">
                <a:avLst/>
              </a:prstGeom>
              <a:noFill/>
            </p:spPr>
            <p:txBody>
              <a:bodyPr wrap="none" rtlCol="0">
                <a:spAutoFit/>
              </a:bodyPr>
              <a:lstStyle/>
              <a:p>
                <a:pPr algn="ctr" eaLnBrk="0" fontAlgn="base" hangingPunct="0">
                  <a:spcBef>
                    <a:spcPct val="0"/>
                  </a:spcBef>
                  <a:spcAft>
                    <a:spcPct val="0"/>
                  </a:spcAft>
                </a:pPr>
                <a:r>
                  <a:rPr lang="en-US" b="1" dirty="0">
                    <a:solidFill>
                      <a:srgbClr val="339966"/>
                    </a:solidFill>
                    <a:latin typeface="Calibri" panose="020F0502020204030204" pitchFamily="34" charset="0"/>
                    <a:cs typeface="Times New Roman" panose="02020603050405020304" pitchFamily="18" charset="0"/>
                  </a:rPr>
                  <a:t>Heat Exchangers (HX)</a:t>
                </a:r>
              </a:p>
            </p:txBody>
          </p:sp>
          <p:cxnSp>
            <p:nvCxnSpPr>
              <p:cNvPr id="142" name="Straight Arrow Connector 141"/>
              <p:cNvCxnSpPr>
                <a:stCxn id="141" idx="2"/>
              </p:cNvCxnSpPr>
              <p:nvPr/>
            </p:nvCxnSpPr>
            <p:spPr bwMode="auto">
              <a:xfrm flipV="1">
                <a:off x="704850" y="2253773"/>
                <a:ext cx="738779" cy="674093"/>
              </a:xfrm>
              <a:prstGeom prst="straightConnector1">
                <a:avLst/>
              </a:prstGeom>
              <a:solidFill>
                <a:schemeClr val="accent1"/>
              </a:solidFill>
              <a:ln w="19050" cap="flat" cmpd="sng" algn="ctr">
                <a:solidFill>
                  <a:srgbClr val="339966"/>
                </a:solidFill>
                <a:prstDash val="solid"/>
                <a:round/>
                <a:headEnd type="none" w="sm" len="sm"/>
                <a:tailEnd type="arrow"/>
              </a:ln>
              <a:effectLst/>
            </p:spPr>
          </p:cxnSp>
          <p:cxnSp>
            <p:nvCxnSpPr>
              <p:cNvPr id="143" name="Straight Arrow Connector 142"/>
              <p:cNvCxnSpPr>
                <a:stCxn id="141" idx="2"/>
              </p:cNvCxnSpPr>
              <p:nvPr/>
            </p:nvCxnSpPr>
            <p:spPr bwMode="auto">
              <a:xfrm>
                <a:off x="704850" y="2927866"/>
                <a:ext cx="912990" cy="814788"/>
              </a:xfrm>
              <a:prstGeom prst="straightConnector1">
                <a:avLst/>
              </a:prstGeom>
              <a:solidFill>
                <a:schemeClr val="accent1"/>
              </a:solidFill>
              <a:ln w="19050" cap="flat" cmpd="sng" algn="ctr">
                <a:solidFill>
                  <a:srgbClr val="339966"/>
                </a:solidFill>
                <a:prstDash val="solid"/>
                <a:round/>
                <a:headEnd type="none" w="sm" len="sm"/>
                <a:tailEnd type="arrow"/>
              </a:ln>
              <a:effectLst/>
            </p:spPr>
          </p:cxnSp>
        </p:grpSp>
      </p:grpSp>
      <p:graphicFrame>
        <p:nvGraphicFramePr>
          <p:cNvPr id="145" name="Object 144"/>
          <p:cNvGraphicFramePr>
            <a:graphicFrameLocks noChangeAspect="1"/>
          </p:cNvGraphicFramePr>
          <p:nvPr>
            <p:extLst>
              <p:ext uri="{D42A27DB-BD31-4B8C-83A1-F6EECF244321}">
                <p14:modId xmlns:p14="http://schemas.microsoft.com/office/powerpoint/2010/main" val="4220381262"/>
              </p:ext>
            </p:extLst>
          </p:nvPr>
        </p:nvGraphicFramePr>
        <p:xfrm>
          <a:off x="1496640" y="517563"/>
          <a:ext cx="987684" cy="238542"/>
        </p:xfrm>
        <a:graphic>
          <a:graphicData uri="http://schemas.openxmlformats.org/presentationml/2006/ole">
            <mc:AlternateContent xmlns:mc="http://schemas.openxmlformats.org/markup-compatibility/2006">
              <mc:Choice xmlns:v="urn:schemas-microsoft-com:vml" Requires="v">
                <p:oleObj spid="_x0000_s720653" name="Equation" r:id="rId25" imgW="736560" imgH="177480" progId="Equation.DSMT4">
                  <p:embed/>
                </p:oleObj>
              </mc:Choice>
              <mc:Fallback>
                <p:oleObj name="Equation" r:id="rId25" imgW="736560" imgH="177480" progId="Equation.DSMT4">
                  <p:embed/>
                  <p:pic>
                    <p:nvPicPr>
                      <p:cNvPr id="0" name=""/>
                      <p:cNvPicPr>
                        <a:picLocks noChangeAspect="1" noChangeArrowheads="1"/>
                      </p:cNvPicPr>
                      <p:nvPr/>
                    </p:nvPicPr>
                    <p:blipFill>
                      <a:blip r:embed="rId26"/>
                      <a:srcRect/>
                      <a:stretch>
                        <a:fillRect/>
                      </a:stretch>
                    </p:blipFill>
                    <p:spPr bwMode="auto">
                      <a:xfrm>
                        <a:off x="1496640" y="517563"/>
                        <a:ext cx="987684" cy="2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6" name="Rectangle 145"/>
          <p:cNvSpPr/>
          <p:nvPr/>
        </p:nvSpPr>
        <p:spPr>
          <a:xfrm>
            <a:off x="1008605" y="6216714"/>
            <a:ext cx="7065631" cy="369332"/>
          </a:xfrm>
          <a:prstGeom prst="rect">
            <a:avLst/>
          </a:prstGeom>
        </p:spPr>
        <p:txBody>
          <a:bodyPr wrap="square">
            <a:spAutoFit/>
          </a:bodyPr>
          <a:lstStyle/>
          <a:p>
            <a:r>
              <a:rPr lang="en-US" sz="1800" b="0" dirty="0">
                <a:latin typeface="+mn-lt"/>
                <a:cs typeface="Times New Roman" panose="02020603050405020304" pitchFamily="18" charset="0"/>
              </a:rPr>
              <a:t>Dynamic modelling is difficult … especially at low flow conditions</a:t>
            </a:r>
          </a:p>
        </p:txBody>
      </p:sp>
      <p:sp>
        <p:nvSpPr>
          <p:cNvPr id="6" name="Footer Placeholder 5">
            <a:extLst>
              <a:ext uri="{FF2B5EF4-FFF2-40B4-BE49-F238E27FC236}">
                <a16:creationId xmlns:a16="http://schemas.microsoft.com/office/drawing/2014/main" id="{38670FAE-8FF9-4938-BB26-3F12072F1198}"/>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73" name="Slide Number Placeholder 72">
            <a:extLst>
              <a:ext uri="{FF2B5EF4-FFF2-40B4-BE49-F238E27FC236}">
                <a16:creationId xmlns:a16="http://schemas.microsoft.com/office/drawing/2014/main" id="{AD9F6679-07AA-4483-81EB-A3E881482329}"/>
              </a:ext>
            </a:extLst>
          </p:cNvPr>
          <p:cNvSpPr>
            <a:spLocks noGrp="1"/>
          </p:cNvSpPr>
          <p:nvPr>
            <p:ph type="sldNum" sz="quarter" idx="4"/>
          </p:nvPr>
        </p:nvSpPr>
        <p:spPr/>
        <p:txBody>
          <a:bodyPr/>
          <a:lstStyle/>
          <a:p>
            <a:pPr>
              <a:defRPr/>
            </a:pPr>
            <a:fld id="{06C7E314-0768-4B1D-9D2A-091EE09F9984}" type="slidenum">
              <a:rPr lang="en-US" smtClean="0"/>
              <a:pPr>
                <a:defRPr/>
              </a:pPr>
              <a:t>19</a:t>
            </a:fld>
            <a:endParaRPr lang="en-US" dirty="0"/>
          </a:p>
        </p:txBody>
      </p:sp>
    </p:spTree>
    <p:extLst>
      <p:ext uri="{BB962C8B-B14F-4D97-AF65-F5344CB8AC3E}">
        <p14:creationId xmlns:p14="http://schemas.microsoft.com/office/powerpoint/2010/main" val="9197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8"/>
                                        </p:tgtEl>
                                      </p:cBhvr>
                                    </p:animEffect>
                                    <p:set>
                                      <p:cBhvr>
                                        <p:cTn id="7" dur="1" fill="hold">
                                          <p:stCondLst>
                                            <p:cond delay="499"/>
                                          </p:stCondLst>
                                        </p:cTn>
                                        <p:tgtEl>
                                          <p:spTgt spid="11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fade">
                                      <p:cBhvr>
                                        <p:cTn id="15" dur="500"/>
                                        <p:tgtEl>
                                          <p:spTgt spid="1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Planes are Complex Systems</a:t>
            </a:r>
          </a:p>
        </p:txBody>
      </p:sp>
      <p:sp>
        <p:nvSpPr>
          <p:cNvPr id="6" name="Footer Placeholder 5">
            <a:extLst>
              <a:ext uri="{FF2B5EF4-FFF2-40B4-BE49-F238E27FC236}">
                <a16:creationId xmlns:a16="http://schemas.microsoft.com/office/drawing/2014/main" id="{1AD43570-16FF-4106-B668-EBE33EBFD902}"/>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4" name="Slide Number Placeholder 13">
            <a:extLst>
              <a:ext uri="{FF2B5EF4-FFF2-40B4-BE49-F238E27FC236}">
                <a16:creationId xmlns:a16="http://schemas.microsoft.com/office/drawing/2014/main" id="{40AE53AE-1AC3-435A-936E-A2368159CB00}"/>
              </a:ext>
            </a:extLst>
          </p:cNvPr>
          <p:cNvSpPr>
            <a:spLocks noGrp="1"/>
          </p:cNvSpPr>
          <p:nvPr>
            <p:ph type="sldNum" sz="quarter" idx="4"/>
          </p:nvPr>
        </p:nvSpPr>
        <p:spPr/>
        <p:txBody>
          <a:bodyPr/>
          <a:lstStyle/>
          <a:p>
            <a:pPr>
              <a:defRPr/>
            </a:pPr>
            <a:fld id="{06C7E314-0768-4B1D-9D2A-091EE09F9984}" type="slidenum">
              <a:rPr lang="en-US" smtClean="0"/>
              <a:pPr>
                <a:defRPr/>
              </a:pPr>
              <a:t>2</a:t>
            </a:fld>
            <a:endParaRPr lang="en-US" dirty="0"/>
          </a:p>
        </p:txBody>
      </p:sp>
      <p:pic>
        <p:nvPicPr>
          <p:cNvPr id="4" name="Picture 3">
            <a:extLst>
              <a:ext uri="{FF2B5EF4-FFF2-40B4-BE49-F238E27FC236}">
                <a16:creationId xmlns:a16="http://schemas.microsoft.com/office/drawing/2014/main" id="{BFE6D89C-F901-48FE-AC83-C3A490C8C8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38" y="3829621"/>
            <a:ext cx="3939981" cy="2521850"/>
          </a:xfrm>
          <a:prstGeom prst="rect">
            <a:avLst/>
          </a:prstGeom>
        </p:spPr>
      </p:pic>
      <p:pic>
        <p:nvPicPr>
          <p:cNvPr id="9" name="Picture 8">
            <a:extLst>
              <a:ext uri="{FF2B5EF4-FFF2-40B4-BE49-F238E27FC236}">
                <a16:creationId xmlns:a16="http://schemas.microsoft.com/office/drawing/2014/main" id="{FCCF0528-6C23-49F0-8B23-BDE9612B3972}"/>
              </a:ext>
            </a:extLst>
          </p:cNvPr>
          <p:cNvPicPr>
            <a:picLocks noChangeAspect="1"/>
          </p:cNvPicPr>
          <p:nvPr/>
        </p:nvPicPr>
        <p:blipFill>
          <a:blip r:embed="rId3"/>
          <a:stretch>
            <a:fillRect/>
          </a:stretch>
        </p:blipFill>
        <p:spPr>
          <a:xfrm>
            <a:off x="4320740" y="1314330"/>
            <a:ext cx="4543203" cy="2384690"/>
          </a:xfrm>
          <a:prstGeom prst="rect">
            <a:avLst/>
          </a:prstGeom>
        </p:spPr>
      </p:pic>
      <p:pic>
        <p:nvPicPr>
          <p:cNvPr id="15" name="Picture 14">
            <a:extLst>
              <a:ext uri="{FF2B5EF4-FFF2-40B4-BE49-F238E27FC236}">
                <a16:creationId xmlns:a16="http://schemas.microsoft.com/office/drawing/2014/main" id="{92FC5887-6685-4C8C-BEE4-CB29ED6A6B26}"/>
              </a:ext>
            </a:extLst>
          </p:cNvPr>
          <p:cNvPicPr>
            <a:picLocks noChangeAspect="1"/>
          </p:cNvPicPr>
          <p:nvPr/>
        </p:nvPicPr>
        <p:blipFill>
          <a:blip r:embed="rId4"/>
          <a:stretch>
            <a:fillRect/>
          </a:stretch>
        </p:blipFill>
        <p:spPr>
          <a:xfrm>
            <a:off x="4601269" y="3891406"/>
            <a:ext cx="4113938" cy="2384690"/>
          </a:xfrm>
          <a:prstGeom prst="rect">
            <a:avLst/>
          </a:prstGeom>
        </p:spPr>
      </p:pic>
      <p:pic>
        <p:nvPicPr>
          <p:cNvPr id="16" name="Picture 15">
            <a:extLst>
              <a:ext uri="{FF2B5EF4-FFF2-40B4-BE49-F238E27FC236}">
                <a16:creationId xmlns:a16="http://schemas.microsoft.com/office/drawing/2014/main" id="{91DC0885-8652-4986-843B-45104759211C}"/>
              </a:ext>
            </a:extLst>
          </p:cNvPr>
          <p:cNvPicPr>
            <a:picLocks noChangeAspect="1"/>
          </p:cNvPicPr>
          <p:nvPr/>
        </p:nvPicPr>
        <p:blipFill>
          <a:blip r:embed="rId5"/>
          <a:stretch>
            <a:fillRect/>
          </a:stretch>
        </p:blipFill>
        <p:spPr>
          <a:xfrm>
            <a:off x="343965" y="1335049"/>
            <a:ext cx="3741571" cy="2266550"/>
          </a:xfrm>
          <a:prstGeom prst="rect">
            <a:avLst/>
          </a:prstGeom>
        </p:spPr>
      </p:pic>
      <p:sp>
        <p:nvSpPr>
          <p:cNvPr id="17" name="TextBox 16">
            <a:extLst>
              <a:ext uri="{FF2B5EF4-FFF2-40B4-BE49-F238E27FC236}">
                <a16:creationId xmlns:a16="http://schemas.microsoft.com/office/drawing/2014/main" id="{7E40F56A-8138-47A1-AF36-65E7B2CFB5C3}"/>
              </a:ext>
            </a:extLst>
          </p:cNvPr>
          <p:cNvSpPr txBox="1"/>
          <p:nvPr/>
        </p:nvSpPr>
        <p:spPr>
          <a:xfrm>
            <a:off x="905856" y="706917"/>
            <a:ext cx="7390827" cy="400110"/>
          </a:xfrm>
          <a:prstGeom prst="rect">
            <a:avLst/>
          </a:prstGeom>
          <a:noFill/>
        </p:spPr>
        <p:txBody>
          <a:bodyPr wrap="square" rtlCol="0">
            <a:spAutoFit/>
          </a:bodyPr>
          <a:lstStyle/>
          <a:p>
            <a:pPr algn="l"/>
            <a:r>
              <a:rPr lang="en-US" b="0" dirty="0">
                <a:latin typeface="+mn-lt"/>
              </a:rPr>
              <a:t>Not as impressive as </a:t>
            </a:r>
            <a:r>
              <a:rPr lang="en-US" b="0" dirty="0" err="1">
                <a:latin typeface="+mn-lt"/>
              </a:rPr>
              <a:t>Gȕnter’s</a:t>
            </a:r>
            <a:r>
              <a:rPr lang="en-US" b="0" dirty="0">
                <a:latin typeface="+mn-lt"/>
              </a:rPr>
              <a:t> gas networks …. but</a:t>
            </a:r>
          </a:p>
        </p:txBody>
      </p:sp>
    </p:spTree>
    <p:extLst>
      <p:ext uri="{BB962C8B-B14F-4D97-AF65-F5344CB8AC3E}">
        <p14:creationId xmlns:p14="http://schemas.microsoft.com/office/powerpoint/2010/main" val="164204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0210" y="2445777"/>
            <a:ext cx="5112429" cy="2037431"/>
            <a:chOff x="1752600" y="2335206"/>
            <a:chExt cx="5112429" cy="2037431"/>
          </a:xfrm>
        </p:grpSpPr>
        <p:cxnSp>
          <p:nvCxnSpPr>
            <p:cNvPr id="113" name="Straight Arrow Connector 112"/>
            <p:cNvCxnSpPr/>
            <p:nvPr/>
          </p:nvCxnSpPr>
          <p:spPr>
            <a:xfrm flipV="1">
              <a:off x="6613752" y="3764280"/>
              <a:ext cx="0" cy="551957"/>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470752" y="2743200"/>
              <a:ext cx="1394277" cy="996414"/>
              <a:chOff x="4940656" y="2362200"/>
              <a:chExt cx="1394277" cy="996414"/>
            </a:xfrm>
          </p:grpSpPr>
          <p:sp>
            <p:nvSpPr>
              <p:cNvPr id="179" name="Trapezoid 178"/>
              <p:cNvSpPr/>
              <p:nvPr/>
            </p:nvSpPr>
            <p:spPr>
              <a:xfrm rot="10800000">
                <a:off x="5940817" y="3129613"/>
                <a:ext cx="260228" cy="229001"/>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0066FF"/>
                  </a:solidFill>
                </a:endParaRPr>
              </a:p>
            </p:txBody>
          </p:sp>
          <p:sp>
            <p:nvSpPr>
              <p:cNvPr id="180" name="Trapezoid 179"/>
              <p:cNvSpPr/>
              <p:nvPr/>
            </p:nvSpPr>
            <p:spPr>
              <a:xfrm>
                <a:off x="5089793" y="2362461"/>
                <a:ext cx="236570" cy="208183"/>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grpSp>
            <p:nvGrpSpPr>
              <p:cNvPr id="181" name="Group 180"/>
              <p:cNvGrpSpPr/>
              <p:nvPr/>
            </p:nvGrpSpPr>
            <p:grpSpPr>
              <a:xfrm rot="16200000">
                <a:off x="5221429" y="2081427"/>
                <a:ext cx="832732" cy="1394277"/>
                <a:chOff x="6916725" y="2683039"/>
                <a:chExt cx="1219202" cy="2041360"/>
              </a:xfrm>
            </p:grpSpPr>
            <p:sp>
              <p:nvSpPr>
                <p:cNvPr id="183" name="Trapezoid 182"/>
                <p:cNvSpPr/>
                <p:nvPr/>
              </p:nvSpPr>
              <p:spPr>
                <a:xfrm>
                  <a:off x="6916725" y="2701113"/>
                  <a:ext cx="1219202" cy="1981202"/>
                </a:xfrm>
                <a:prstGeom prst="trapezoid">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84" name="TextBox 183"/>
                <p:cNvSpPr txBox="1"/>
                <p:nvPr/>
              </p:nvSpPr>
              <p:spPr>
                <a:xfrm rot="5400000">
                  <a:off x="6463641" y="3455880"/>
                  <a:ext cx="2041360" cy="495677"/>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COMPRESSOR</a:t>
                  </a:r>
                </a:p>
              </p:txBody>
            </p:sp>
          </p:grpSp>
        </p:grpSp>
        <p:sp>
          <p:nvSpPr>
            <p:cNvPr id="109" name="TextBox 108"/>
            <p:cNvSpPr txBox="1"/>
            <p:nvPr/>
          </p:nvSpPr>
          <p:spPr>
            <a:xfrm>
              <a:off x="3294482" y="2632629"/>
              <a:ext cx="1598512"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CONDENSER</a:t>
              </a:r>
            </a:p>
          </p:txBody>
        </p:sp>
        <p:grpSp>
          <p:nvGrpSpPr>
            <p:cNvPr id="111" name="Group 110"/>
            <p:cNvGrpSpPr/>
            <p:nvPr/>
          </p:nvGrpSpPr>
          <p:grpSpPr>
            <a:xfrm>
              <a:off x="2394004" y="2335206"/>
              <a:ext cx="3419021" cy="602840"/>
              <a:chOff x="1873465" y="2466660"/>
              <a:chExt cx="3419021" cy="602840"/>
            </a:xfrm>
          </p:grpSpPr>
          <p:grpSp>
            <p:nvGrpSpPr>
              <p:cNvPr id="114" name="Group 113"/>
              <p:cNvGrpSpPr/>
              <p:nvPr/>
            </p:nvGrpSpPr>
            <p:grpSpPr>
              <a:xfrm>
                <a:off x="1873465" y="2466660"/>
                <a:ext cx="3419021" cy="542318"/>
                <a:chOff x="1304923" y="1895470"/>
                <a:chExt cx="4137015" cy="656205"/>
              </a:xfrm>
            </p:grpSpPr>
            <p:sp>
              <p:nvSpPr>
                <p:cNvPr id="202" name="Rectangle 201"/>
                <p:cNvSpPr/>
                <p:nvPr/>
              </p:nvSpPr>
              <p:spPr>
                <a:xfrm rot="5400000" flipH="1">
                  <a:off x="3242065" y="-41672"/>
                  <a:ext cx="262731" cy="4137015"/>
                </a:xfrm>
                <a:prstGeom prst="rect">
                  <a:avLst/>
                </a:prstGeom>
                <a:gradFill>
                  <a:gsLst>
                    <a:gs pos="0">
                      <a:srgbClr val="FF0000"/>
                    </a:gs>
                    <a:gs pos="85000">
                      <a:schemeClr val="tx2">
                        <a:lumMod val="60000"/>
                        <a:lumOff val="40000"/>
                      </a:schemeClr>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203" name="Straight Connector 202"/>
                <p:cNvCxnSpPr/>
                <p:nvPr/>
              </p:nvCxnSpPr>
              <p:spPr>
                <a:xfrm>
                  <a:off x="1304925" y="1898448"/>
                  <a:ext cx="0" cy="64380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533525" y="2162175"/>
                  <a:ext cx="0" cy="3895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8" name="Rectangle 117"/>
              <p:cNvSpPr/>
              <p:nvPr/>
            </p:nvSpPr>
            <p:spPr>
              <a:xfrm>
                <a:off x="5150015" y="2631975"/>
                <a:ext cx="132765" cy="2768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26" name="Straight Connector 125"/>
              <p:cNvCxnSpPr/>
              <p:nvPr/>
            </p:nvCxnSpPr>
            <p:spPr>
              <a:xfrm>
                <a:off x="5290039" y="2475637"/>
                <a:ext cx="0" cy="43972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142143" y="2668764"/>
                <a:ext cx="0" cy="24184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1889832" y="2491381"/>
                <a:ext cx="156846" cy="527311"/>
              </a:xfrm>
              <a:prstGeom prst="rect">
                <a:avLst/>
              </a:prstGeom>
              <a:gradFill>
                <a:gsLst>
                  <a:gs pos="35000">
                    <a:schemeClr val="tx2">
                      <a:lumMod val="60000"/>
                      <a:lumOff val="40000"/>
                    </a:schemeClr>
                  </a:gs>
                  <a:gs pos="100000">
                    <a:srgbClr val="0099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54" name="Straight Arrow Connector 153"/>
              <p:cNvCxnSpPr/>
              <p:nvPr/>
            </p:nvCxnSpPr>
            <p:spPr>
              <a:xfrm flipV="1">
                <a:off x="5211153" y="2561212"/>
                <a:ext cx="0" cy="456485"/>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H="1">
                <a:off x="4088270" y="2586304"/>
                <a:ext cx="1052036" cy="6311"/>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a:off x="3251050" y="2592615"/>
                <a:ext cx="881652" cy="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1968255" y="2575227"/>
                <a:ext cx="0" cy="49427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2180472" y="2592615"/>
                <a:ext cx="1070578" cy="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752600" y="2350939"/>
              <a:ext cx="1981200" cy="1392825"/>
              <a:chOff x="304800" y="2447335"/>
              <a:chExt cx="1981200" cy="1392825"/>
            </a:xfrm>
          </p:grpSpPr>
          <p:grpSp>
            <p:nvGrpSpPr>
              <p:cNvPr id="178" name="Group 177"/>
              <p:cNvGrpSpPr/>
              <p:nvPr/>
            </p:nvGrpSpPr>
            <p:grpSpPr>
              <a:xfrm>
                <a:off x="674200" y="2975088"/>
                <a:ext cx="522852" cy="865072"/>
                <a:chOff x="1139493" y="2630988"/>
                <a:chExt cx="917907" cy="1560013"/>
              </a:xfrm>
            </p:grpSpPr>
            <p:sp>
              <p:nvSpPr>
                <p:cNvPr id="185" name="Flowchart: Collate 184"/>
                <p:cNvSpPr/>
                <p:nvPr/>
              </p:nvSpPr>
              <p:spPr>
                <a:xfrm>
                  <a:off x="1524000" y="2971800"/>
                  <a:ext cx="533400" cy="914400"/>
                </a:xfrm>
                <a:prstGeom prst="flowChartCollat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000000"/>
                    </a:solidFill>
                  </a:endParaRPr>
                </a:p>
              </p:txBody>
            </p:sp>
            <p:grpSp>
              <p:nvGrpSpPr>
                <p:cNvPr id="186" name="Group 185"/>
                <p:cNvGrpSpPr/>
                <p:nvPr/>
              </p:nvGrpSpPr>
              <p:grpSpPr>
                <a:xfrm>
                  <a:off x="1139493" y="3311856"/>
                  <a:ext cx="627144" cy="230834"/>
                  <a:chOff x="1139493" y="3325504"/>
                  <a:chExt cx="627144" cy="230834"/>
                </a:xfrm>
              </p:grpSpPr>
              <p:cxnSp>
                <p:nvCxnSpPr>
                  <p:cNvPr id="192" name="Straight Connector 191"/>
                  <p:cNvCxnSpPr/>
                  <p:nvPr/>
                </p:nvCxnSpPr>
                <p:spPr>
                  <a:xfrm>
                    <a:off x="1139493" y="3448050"/>
                    <a:ext cx="6271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flipV="1">
                    <a:off x="1143000" y="3325504"/>
                    <a:ext cx="2565" cy="2308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Oval 186"/>
                <p:cNvSpPr/>
                <p:nvPr/>
              </p:nvSpPr>
              <p:spPr>
                <a:xfrm>
                  <a:off x="1713606" y="3380258"/>
                  <a:ext cx="152400" cy="108288"/>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88" name="Rectangle 187"/>
                <p:cNvSpPr/>
                <p:nvPr/>
              </p:nvSpPr>
              <p:spPr>
                <a:xfrm>
                  <a:off x="1524000" y="2819400"/>
                  <a:ext cx="533400" cy="152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89" name="Rectangle 188"/>
                <p:cNvSpPr/>
                <p:nvPr/>
              </p:nvSpPr>
              <p:spPr>
                <a:xfrm>
                  <a:off x="1524000" y="3886200"/>
                  <a:ext cx="533400" cy="152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90" name="Trapezoid 189"/>
                <p:cNvSpPr/>
                <p:nvPr/>
              </p:nvSpPr>
              <p:spPr>
                <a:xfrm flipV="1">
                  <a:off x="1597437" y="4038602"/>
                  <a:ext cx="384738" cy="152399"/>
                </a:xfrm>
                <a:prstGeom prst="trapezoid">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91" name="Trapezoid 190"/>
                <p:cNvSpPr/>
                <p:nvPr/>
              </p:nvSpPr>
              <p:spPr>
                <a:xfrm rot="10800000" flipV="1">
                  <a:off x="1580963" y="2630988"/>
                  <a:ext cx="423211" cy="167640"/>
                </a:xfrm>
                <a:prstGeom prst="trapezoid">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grpSp>
          <p:sp>
            <p:nvSpPr>
              <p:cNvPr id="182" name="TextBox 181"/>
              <p:cNvSpPr txBox="1"/>
              <p:nvPr/>
            </p:nvSpPr>
            <p:spPr>
              <a:xfrm>
                <a:off x="1067222" y="3163355"/>
                <a:ext cx="1218778" cy="584775"/>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EXPANSION</a:t>
                </a:r>
              </a:p>
              <a:p>
                <a:pPr algn="ctr" eaLnBrk="0" fontAlgn="base" hangingPunct="0">
                  <a:spcBef>
                    <a:spcPct val="0"/>
                  </a:spcBef>
                  <a:spcAft>
                    <a:spcPct val="0"/>
                  </a:spcAft>
                </a:pPr>
                <a:r>
                  <a:rPr lang="en-US" sz="1600" b="1" dirty="0">
                    <a:solidFill>
                      <a:srgbClr val="000000"/>
                    </a:solidFill>
                    <a:latin typeface="Calibri" panose="020F0502020204030204" pitchFamily="34" charset="0"/>
                  </a:rPr>
                  <a:t>VALVE</a:t>
                </a:r>
              </a:p>
            </p:txBody>
          </p:sp>
          <p:cxnSp>
            <p:nvCxnSpPr>
              <p:cNvPr id="108" name="Straight Arrow Connector 107"/>
              <p:cNvCxnSpPr/>
              <p:nvPr/>
            </p:nvCxnSpPr>
            <p:spPr>
              <a:xfrm>
                <a:off x="417445" y="2743200"/>
                <a:ext cx="247503" cy="578821"/>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107" name="Object 106"/>
              <p:cNvGraphicFramePr>
                <a:graphicFrameLocks noChangeAspect="1"/>
              </p:cNvGraphicFramePr>
              <p:nvPr>
                <p:extLst/>
              </p:nvPr>
            </p:nvGraphicFramePr>
            <p:xfrm>
              <a:off x="304800" y="2447335"/>
              <a:ext cx="442913" cy="304800"/>
            </p:xfrm>
            <a:graphic>
              <a:graphicData uri="http://schemas.openxmlformats.org/presentationml/2006/ole">
                <mc:AlternateContent xmlns:mc="http://schemas.openxmlformats.org/markup-compatibility/2006">
                  <mc:Choice xmlns:v="urn:schemas-microsoft-com:vml" Requires="v">
                    <p:oleObj spid="_x0000_s675538" name="Equation" r:id="rId3" imgW="330120" imgH="228600" progId="Equation.DSMT4">
                      <p:embed/>
                    </p:oleObj>
                  </mc:Choice>
                  <mc:Fallback>
                    <p:oleObj name="Equation" r:id="rId3" imgW="330120" imgH="228600" progId="Equation.DSMT4">
                      <p:embed/>
                      <p:pic>
                        <p:nvPicPr>
                          <p:cNvPr id="107" name="Object 106"/>
                          <p:cNvPicPr/>
                          <p:nvPr/>
                        </p:nvPicPr>
                        <p:blipFill>
                          <a:blip r:embed="rId4"/>
                          <a:stretch>
                            <a:fillRect/>
                          </a:stretch>
                        </p:blipFill>
                        <p:spPr>
                          <a:xfrm>
                            <a:off x="304800" y="2447335"/>
                            <a:ext cx="442913" cy="304800"/>
                          </a:xfrm>
                          <a:prstGeom prst="rect">
                            <a:avLst/>
                          </a:prstGeom>
                        </p:spPr>
                      </p:pic>
                    </p:oleObj>
                  </mc:Fallback>
                </mc:AlternateContent>
              </a:graphicData>
            </a:graphic>
          </p:graphicFrame>
        </p:grpSp>
        <p:cxnSp>
          <p:nvCxnSpPr>
            <p:cNvPr id="224" name="Straight Arrow Connector 223"/>
            <p:cNvCxnSpPr/>
            <p:nvPr/>
          </p:nvCxnSpPr>
          <p:spPr>
            <a:xfrm flipV="1">
              <a:off x="2498698" y="3763207"/>
              <a:ext cx="0" cy="456163"/>
            </a:xfrm>
            <a:prstGeom prst="straightConnector1">
              <a:avLst/>
            </a:prstGeom>
            <a:ln w="3810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3430809" y="3818075"/>
              <a:ext cx="1598512"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EVAPORATOR</a:t>
              </a:r>
              <a:endParaRPr lang="en-US" sz="1200" b="1" dirty="0">
                <a:solidFill>
                  <a:srgbClr val="000000"/>
                </a:solidFill>
                <a:latin typeface="Calibri" panose="020F0502020204030204" pitchFamily="34" charset="0"/>
              </a:endParaRPr>
            </a:p>
          </p:txBody>
        </p:sp>
        <p:grpSp>
          <p:nvGrpSpPr>
            <p:cNvPr id="120" name="Group 119"/>
            <p:cNvGrpSpPr/>
            <p:nvPr/>
          </p:nvGrpSpPr>
          <p:grpSpPr>
            <a:xfrm flipV="1">
              <a:off x="2399110" y="3707188"/>
              <a:ext cx="4284154" cy="665449"/>
              <a:chOff x="1304922" y="1891389"/>
              <a:chExt cx="5183825" cy="708183"/>
            </a:xfrm>
          </p:grpSpPr>
          <p:sp>
            <p:nvSpPr>
              <p:cNvPr id="157" name="Rectangle 156"/>
              <p:cNvSpPr/>
              <p:nvPr/>
            </p:nvSpPr>
            <p:spPr>
              <a:xfrm rot="5400000" flipH="1">
                <a:off x="3765469" y="-565078"/>
                <a:ext cx="262731" cy="5183825"/>
              </a:xfrm>
              <a:prstGeom prst="rect">
                <a:avLst/>
              </a:prstGeom>
              <a:gradFill>
                <a:gsLst>
                  <a:gs pos="9000">
                    <a:srgbClr val="FF0000"/>
                  </a:gs>
                  <a:gs pos="61000">
                    <a:srgbClr val="0066FF"/>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58" name="Rectangle 157"/>
              <p:cNvSpPr/>
              <p:nvPr/>
            </p:nvSpPr>
            <p:spPr>
              <a:xfrm>
                <a:off x="6318574" y="1913817"/>
                <a:ext cx="160646" cy="652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59" name="Straight Connector 158"/>
              <p:cNvCxnSpPr/>
              <p:nvPr/>
            </p:nvCxnSpPr>
            <p:spPr>
              <a:xfrm>
                <a:off x="6488745" y="1917484"/>
                <a:ext cx="0" cy="6438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318574" y="2149123"/>
                <a:ext cx="1" cy="40852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304925" y="1891389"/>
                <a:ext cx="0" cy="70818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533525" y="2159455"/>
                <a:ext cx="0" cy="42845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flipV="1">
              <a:off x="2415478" y="3756932"/>
              <a:ext cx="156846" cy="599544"/>
            </a:xfrm>
            <a:prstGeom prst="rect">
              <a:avLst/>
            </a:prstGeom>
            <a:gradFill>
              <a:gsLst>
                <a:gs pos="58000">
                  <a:srgbClr val="0066FF"/>
                </a:gs>
                <a:gs pos="78000">
                  <a:srgbClr val="0099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37" name="Straight Arrow Connector 136"/>
            <p:cNvCxnSpPr/>
            <p:nvPr/>
          </p:nvCxnSpPr>
          <p:spPr>
            <a:xfrm flipV="1">
              <a:off x="6606283" y="3602088"/>
              <a:ext cx="0" cy="668342"/>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90" idx="2"/>
              <a:endCxn id="125" idx="0"/>
            </p:cNvCxnSpPr>
            <p:nvPr/>
          </p:nvCxnSpPr>
          <p:spPr>
            <a:xfrm flipH="1">
              <a:off x="2493901" y="3715721"/>
              <a:ext cx="3503" cy="61024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2646235" y="4279523"/>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4542104" y="4279523"/>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3605349" y="4279523"/>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5427458" y="4279523"/>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19" name="Object 118"/>
          <p:cNvGraphicFramePr>
            <a:graphicFrameLocks noChangeAspect="1"/>
          </p:cNvGraphicFramePr>
          <p:nvPr>
            <p:extLst/>
          </p:nvPr>
        </p:nvGraphicFramePr>
        <p:xfrm>
          <a:off x="3174052" y="788213"/>
          <a:ext cx="1086452" cy="262396"/>
        </p:xfrm>
        <a:graphic>
          <a:graphicData uri="http://schemas.openxmlformats.org/presentationml/2006/ole">
            <mc:AlternateContent xmlns:mc="http://schemas.openxmlformats.org/markup-compatibility/2006">
              <mc:Choice xmlns:v="urn:schemas-microsoft-com:vml" Requires="v">
                <p:oleObj spid="_x0000_s675539" name="Equation" r:id="rId5" imgW="736560" imgH="177480" progId="Equation.DSMT4">
                  <p:embed/>
                </p:oleObj>
              </mc:Choice>
              <mc:Fallback>
                <p:oleObj name="Equation" r:id="rId5" imgW="736560" imgH="177480" progId="Equation.DSMT4">
                  <p:embed/>
                  <p:pic>
                    <p:nvPicPr>
                      <p:cNvPr id="119" name="Object 118"/>
                      <p:cNvPicPr>
                        <a:picLocks noChangeAspect="1" noChangeArrowheads="1"/>
                      </p:cNvPicPr>
                      <p:nvPr/>
                    </p:nvPicPr>
                    <p:blipFill>
                      <a:blip r:embed="rId6"/>
                      <a:srcRect/>
                      <a:stretch>
                        <a:fillRect/>
                      </a:stretch>
                    </p:blipFill>
                    <p:spPr bwMode="auto">
                      <a:xfrm>
                        <a:off x="3174052" y="788213"/>
                        <a:ext cx="1086452" cy="26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1" name="Group 120"/>
          <p:cNvGrpSpPr/>
          <p:nvPr/>
        </p:nvGrpSpPr>
        <p:grpSpPr>
          <a:xfrm>
            <a:off x="3616021" y="730643"/>
            <a:ext cx="3546779" cy="1326757"/>
            <a:chOff x="1870706" y="-361879"/>
            <a:chExt cx="3546779" cy="1326757"/>
          </a:xfrm>
        </p:grpSpPr>
        <p:graphicFrame>
          <p:nvGraphicFramePr>
            <p:cNvPr id="122" name="Object 121"/>
            <p:cNvGraphicFramePr>
              <a:graphicFrameLocks noChangeAspect="1"/>
            </p:cNvGraphicFramePr>
            <p:nvPr>
              <p:extLst/>
            </p:nvPr>
          </p:nvGraphicFramePr>
          <p:xfrm>
            <a:off x="5025201" y="-361879"/>
            <a:ext cx="392284" cy="338492"/>
          </p:xfrm>
          <a:graphic>
            <a:graphicData uri="http://schemas.openxmlformats.org/presentationml/2006/ole">
              <mc:AlternateContent xmlns:mc="http://schemas.openxmlformats.org/markup-compatibility/2006">
                <mc:Choice xmlns:v="urn:schemas-microsoft-com:vml" Requires="v">
                  <p:oleObj spid="_x0000_s675540" name="Equation" r:id="rId7" imgW="266400" imgH="228600" progId="Equation.DSMT4">
                    <p:embed/>
                  </p:oleObj>
                </mc:Choice>
                <mc:Fallback>
                  <p:oleObj name="Equation" r:id="rId7" imgW="266400" imgH="228600" progId="Equation.DSMT4">
                    <p:embed/>
                    <p:pic>
                      <p:nvPicPr>
                        <p:cNvPr id="122" name="Object 121"/>
                        <p:cNvPicPr>
                          <a:picLocks noChangeAspect="1" noChangeArrowheads="1"/>
                        </p:cNvPicPr>
                        <p:nvPr/>
                      </p:nvPicPr>
                      <p:blipFill>
                        <a:blip r:embed="rId8"/>
                        <a:srcRect/>
                        <a:stretch>
                          <a:fillRect/>
                        </a:stretch>
                      </p:blipFill>
                      <p:spPr bwMode="auto">
                        <a:xfrm>
                          <a:off x="5025201" y="-361879"/>
                          <a:ext cx="392284" cy="3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3" name="Group 122"/>
            <p:cNvGrpSpPr/>
            <p:nvPr/>
          </p:nvGrpSpPr>
          <p:grpSpPr>
            <a:xfrm>
              <a:off x="1870706" y="0"/>
              <a:ext cx="3419945" cy="964878"/>
              <a:chOff x="1870706" y="942835"/>
              <a:chExt cx="3419945" cy="964878"/>
            </a:xfrm>
          </p:grpSpPr>
          <p:grpSp>
            <p:nvGrpSpPr>
              <p:cNvPr id="130" name="Group 129"/>
              <p:cNvGrpSpPr/>
              <p:nvPr/>
            </p:nvGrpSpPr>
            <p:grpSpPr>
              <a:xfrm flipV="1">
                <a:off x="1870706" y="942835"/>
                <a:ext cx="3419945" cy="964878"/>
                <a:chOff x="1293854" y="1895470"/>
                <a:chExt cx="5453271" cy="1205897"/>
              </a:xfrm>
            </p:grpSpPr>
            <p:sp>
              <p:nvSpPr>
                <p:cNvPr id="136" name="Rectangle 135"/>
                <p:cNvSpPr/>
                <p:nvPr/>
              </p:nvSpPr>
              <p:spPr>
                <a:xfrm rot="5400000" flipH="1">
                  <a:off x="3894658" y="-694265"/>
                  <a:ext cx="262731" cy="5442202"/>
                </a:xfrm>
                <a:prstGeom prst="rect">
                  <a:avLst/>
                </a:prstGeom>
                <a:gradFill>
                  <a:gsLst>
                    <a:gs pos="26000">
                      <a:srgbClr val="FF4B4B"/>
                    </a:gs>
                    <a:gs pos="83000">
                      <a:schemeClr val="accent1">
                        <a:tint val="44500"/>
                        <a:satMod val="160000"/>
                      </a:schemeClr>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38" name="Rectangle 137"/>
                <p:cNvSpPr/>
                <p:nvPr/>
              </p:nvSpPr>
              <p:spPr>
                <a:xfrm>
                  <a:off x="6423634" y="2076450"/>
                  <a:ext cx="310939" cy="957066"/>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40" name="Straight Connector 139"/>
                <p:cNvCxnSpPr/>
                <p:nvPr/>
              </p:nvCxnSpPr>
              <p:spPr>
                <a:xfrm>
                  <a:off x="6745883" y="1921131"/>
                  <a:ext cx="0" cy="103684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419527" y="2135511"/>
                  <a:ext cx="0" cy="83492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1306406" y="2000917"/>
                  <a:ext cx="318204" cy="1100450"/>
                </a:xfrm>
                <a:prstGeom prst="rect">
                  <a:avLst/>
                </a:prstGeom>
                <a:gradFill>
                  <a:gsLst>
                    <a:gs pos="10000">
                      <a:schemeClr val="accent1">
                        <a:tint val="44500"/>
                        <a:satMod val="160000"/>
                      </a:schemeClr>
                    </a:gs>
                    <a:gs pos="94000">
                      <a:srgbClr val="3366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47" name="Straight Connector 146"/>
                <p:cNvCxnSpPr/>
                <p:nvPr/>
              </p:nvCxnSpPr>
              <p:spPr>
                <a:xfrm flipH="1">
                  <a:off x="1293854" y="1898450"/>
                  <a:ext cx="11071" cy="111574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637162" y="2169430"/>
                  <a:ext cx="0" cy="8349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131" name="Straight Arrow Connector 130"/>
              <p:cNvCxnSpPr/>
              <p:nvPr/>
            </p:nvCxnSpPr>
            <p:spPr>
              <a:xfrm flipH="1">
                <a:off x="2054520" y="1810112"/>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3912289" y="1796937"/>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2975533" y="1810112"/>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5187537" y="1016090"/>
                <a:ext cx="0" cy="808691"/>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a:off x="1960057" y="1008518"/>
                <a:ext cx="3503" cy="81223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grpSp>
        <p:nvGrpSpPr>
          <p:cNvPr id="149" name="Group 148"/>
          <p:cNvGrpSpPr/>
          <p:nvPr/>
        </p:nvGrpSpPr>
        <p:grpSpPr>
          <a:xfrm>
            <a:off x="1828800" y="4910103"/>
            <a:ext cx="3365741" cy="1185897"/>
            <a:chOff x="2407997" y="4759666"/>
            <a:chExt cx="3365741" cy="1185897"/>
          </a:xfrm>
        </p:grpSpPr>
        <p:grpSp>
          <p:nvGrpSpPr>
            <p:cNvPr id="151" name="Group 150"/>
            <p:cNvGrpSpPr/>
            <p:nvPr/>
          </p:nvGrpSpPr>
          <p:grpSpPr>
            <a:xfrm>
              <a:off x="2426756" y="4759666"/>
              <a:ext cx="2267109" cy="802934"/>
              <a:chOff x="2426756" y="3920413"/>
              <a:chExt cx="2267109" cy="802934"/>
            </a:xfrm>
          </p:grpSpPr>
          <p:grpSp>
            <p:nvGrpSpPr>
              <p:cNvPr id="165" name="Group 164"/>
              <p:cNvGrpSpPr/>
              <p:nvPr/>
            </p:nvGrpSpPr>
            <p:grpSpPr>
              <a:xfrm>
                <a:off x="2426757" y="3930751"/>
                <a:ext cx="2264851" cy="792596"/>
                <a:chOff x="1847759" y="1907977"/>
                <a:chExt cx="2190875" cy="959041"/>
              </a:xfrm>
            </p:grpSpPr>
            <p:cxnSp>
              <p:nvCxnSpPr>
                <p:cNvPr id="173" name="Straight Connector 172"/>
                <p:cNvCxnSpPr/>
                <p:nvPr/>
              </p:nvCxnSpPr>
              <p:spPr>
                <a:xfrm>
                  <a:off x="4038634" y="1907977"/>
                  <a:ext cx="0" cy="95904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096863" y="2142924"/>
                  <a:ext cx="0" cy="72409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847759" y="2146102"/>
                  <a:ext cx="11851" cy="72091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6" name="Rectangle 165"/>
              <p:cNvSpPr/>
              <p:nvPr/>
            </p:nvSpPr>
            <p:spPr>
              <a:xfrm rot="5400000" flipH="1">
                <a:off x="3451744" y="2895425"/>
                <a:ext cx="217133" cy="2267109"/>
              </a:xfrm>
              <a:prstGeom prst="rect">
                <a:avLst/>
              </a:prstGeom>
              <a:gradFill>
                <a:gsLst>
                  <a:gs pos="29000">
                    <a:srgbClr val="FF3737"/>
                  </a:gs>
                  <a:gs pos="63000">
                    <a:schemeClr val="accent1">
                      <a:tint val="44500"/>
                      <a:satMod val="160000"/>
                    </a:schemeClr>
                  </a:gs>
                  <a:gs pos="85000">
                    <a:schemeClr val="tx2">
                      <a:lumMod val="40000"/>
                      <a:lumOff val="60000"/>
                    </a:schemeClr>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67" name="Rectangle 166"/>
              <p:cNvSpPr/>
              <p:nvPr/>
            </p:nvSpPr>
            <p:spPr>
              <a:xfrm>
                <a:off x="2439008" y="3937262"/>
                <a:ext cx="237392" cy="786085"/>
              </a:xfrm>
              <a:prstGeom prst="rect">
                <a:avLst/>
              </a:prstGeom>
              <a:gradFill>
                <a:gsLst>
                  <a:gs pos="0">
                    <a:schemeClr val="tx2">
                      <a:lumMod val="40000"/>
                      <a:lumOff val="60000"/>
                    </a:schemeClr>
                  </a:gs>
                  <a:gs pos="100000">
                    <a:srgbClr val="3366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68" name="Rectangle 167"/>
              <p:cNvSpPr/>
              <p:nvPr/>
            </p:nvSpPr>
            <p:spPr>
              <a:xfrm>
                <a:off x="4409907" y="3937263"/>
                <a:ext cx="263028" cy="786084"/>
              </a:xfrm>
              <a:prstGeom prst="rect">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69" name="Straight Connector 168"/>
              <p:cNvCxnSpPr/>
              <p:nvPr/>
            </p:nvCxnSpPr>
            <p:spPr>
              <a:xfrm>
                <a:off x="4402034" y="4125639"/>
                <a:ext cx="0" cy="59770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2954754" y="4028979"/>
                <a:ext cx="1070578" cy="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a:off x="2557704" y="4021927"/>
                <a:ext cx="3503" cy="61024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4541421" y="4118177"/>
                <a:ext cx="0" cy="456484"/>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2407997" y="5562600"/>
              <a:ext cx="3365741" cy="382963"/>
              <a:chOff x="2407997" y="5560637"/>
              <a:chExt cx="3365741" cy="382963"/>
            </a:xfrm>
          </p:grpSpPr>
          <p:graphicFrame>
            <p:nvGraphicFramePr>
              <p:cNvPr id="155" name="Object 154"/>
              <p:cNvGraphicFramePr>
                <a:graphicFrameLocks noChangeAspect="1"/>
              </p:cNvGraphicFramePr>
              <p:nvPr>
                <p:extLst/>
              </p:nvPr>
            </p:nvGraphicFramePr>
            <p:xfrm>
              <a:off x="4414438" y="5589002"/>
              <a:ext cx="317500" cy="338492"/>
            </p:xfrm>
            <a:graphic>
              <a:graphicData uri="http://schemas.openxmlformats.org/presentationml/2006/ole">
                <mc:AlternateContent xmlns:mc="http://schemas.openxmlformats.org/markup-compatibility/2006">
                  <mc:Choice xmlns:v="urn:schemas-microsoft-com:vml" Requires="v">
                    <p:oleObj spid="_x0000_s675541" name="Equation" r:id="rId9" imgW="215640" imgH="228600" progId="Equation.DSMT4">
                      <p:embed/>
                    </p:oleObj>
                  </mc:Choice>
                  <mc:Fallback>
                    <p:oleObj name="Equation" r:id="rId9" imgW="215640" imgH="228600" progId="Equation.DSMT4">
                      <p:embed/>
                      <p:pic>
                        <p:nvPicPr>
                          <p:cNvPr id="155" name="Object 154"/>
                          <p:cNvPicPr>
                            <a:picLocks noChangeAspect="1" noChangeArrowheads="1"/>
                          </p:cNvPicPr>
                          <p:nvPr/>
                        </p:nvPicPr>
                        <p:blipFill>
                          <a:blip r:embed="rId10"/>
                          <a:srcRect/>
                          <a:stretch>
                            <a:fillRect/>
                          </a:stretch>
                        </p:blipFill>
                        <p:spPr bwMode="auto">
                          <a:xfrm>
                            <a:off x="4414438" y="5589002"/>
                            <a:ext cx="317500" cy="3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6" name="Up Arrow 155"/>
              <p:cNvSpPr/>
              <p:nvPr/>
            </p:nvSpPr>
            <p:spPr>
              <a:xfrm rot="10800000">
                <a:off x="2407997" y="5560637"/>
                <a:ext cx="299411" cy="361113"/>
              </a:xfrm>
              <a:prstGeom prst="upArrow">
                <a:avLst/>
              </a:prstGeom>
              <a:solidFill>
                <a:srgbClr val="0066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graphicFrame>
            <p:nvGraphicFramePr>
              <p:cNvPr id="163" name="Object 162"/>
              <p:cNvGraphicFramePr>
                <a:graphicFrameLocks noChangeAspect="1"/>
              </p:cNvGraphicFramePr>
              <p:nvPr>
                <p:extLst/>
              </p:nvPr>
            </p:nvGraphicFramePr>
            <p:xfrm>
              <a:off x="4770438" y="5664577"/>
              <a:ext cx="1003300" cy="271463"/>
            </p:xfrm>
            <a:graphic>
              <a:graphicData uri="http://schemas.openxmlformats.org/presentationml/2006/ole">
                <mc:AlternateContent xmlns:mc="http://schemas.openxmlformats.org/markup-compatibility/2006">
                  <mc:Choice xmlns:v="urn:schemas-microsoft-com:vml" Requires="v">
                    <p:oleObj spid="_x0000_s675542" name="Equation" r:id="rId11" imgW="749160" imgH="203040" progId="Equation.DSMT4">
                      <p:embed/>
                    </p:oleObj>
                  </mc:Choice>
                  <mc:Fallback>
                    <p:oleObj name="Equation" r:id="rId11" imgW="749160" imgH="203040" progId="Equation.DSMT4">
                      <p:embed/>
                      <p:pic>
                        <p:nvPicPr>
                          <p:cNvPr id="163" name="Object 162"/>
                          <p:cNvPicPr>
                            <a:picLocks noChangeAspect="1" noChangeArrowheads="1"/>
                          </p:cNvPicPr>
                          <p:nvPr/>
                        </p:nvPicPr>
                        <p:blipFill>
                          <a:blip r:embed="rId12"/>
                          <a:srcRect/>
                          <a:stretch>
                            <a:fillRect/>
                          </a:stretch>
                        </p:blipFill>
                        <p:spPr bwMode="auto">
                          <a:xfrm>
                            <a:off x="4770438" y="5664577"/>
                            <a:ext cx="10033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 name="Object 163"/>
              <p:cNvGraphicFramePr>
                <a:graphicFrameLocks noChangeAspect="1"/>
              </p:cNvGraphicFramePr>
              <p:nvPr>
                <p:extLst/>
              </p:nvPr>
            </p:nvGraphicFramePr>
            <p:xfrm>
              <a:off x="2713852" y="5672137"/>
              <a:ext cx="1054100" cy="271463"/>
            </p:xfrm>
            <a:graphic>
              <a:graphicData uri="http://schemas.openxmlformats.org/presentationml/2006/ole">
                <mc:AlternateContent xmlns:mc="http://schemas.openxmlformats.org/markup-compatibility/2006">
                  <mc:Choice xmlns:v="urn:schemas-microsoft-com:vml" Requires="v">
                    <p:oleObj spid="_x0000_s675543" name="Equation" r:id="rId13" imgW="787320" imgH="203040" progId="Equation.DSMT4">
                      <p:embed/>
                    </p:oleObj>
                  </mc:Choice>
                  <mc:Fallback>
                    <p:oleObj name="Equation" r:id="rId13" imgW="787320" imgH="203040" progId="Equation.DSMT4">
                      <p:embed/>
                      <p:pic>
                        <p:nvPicPr>
                          <p:cNvPr id="164" name="Object 163"/>
                          <p:cNvPicPr>
                            <a:picLocks noChangeAspect="1" noChangeArrowheads="1"/>
                          </p:cNvPicPr>
                          <p:nvPr/>
                        </p:nvPicPr>
                        <p:blipFill>
                          <a:blip r:embed="rId14"/>
                          <a:srcRect/>
                          <a:stretch>
                            <a:fillRect/>
                          </a:stretch>
                        </p:blipFill>
                        <p:spPr bwMode="auto">
                          <a:xfrm>
                            <a:off x="2713852" y="5672137"/>
                            <a:ext cx="10541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199" name="Group 198"/>
          <p:cNvGrpSpPr/>
          <p:nvPr/>
        </p:nvGrpSpPr>
        <p:grpSpPr>
          <a:xfrm>
            <a:off x="6589645" y="3014582"/>
            <a:ext cx="1069975" cy="671512"/>
            <a:chOff x="6858000" y="3062288"/>
            <a:chExt cx="1069975" cy="671512"/>
          </a:xfrm>
        </p:grpSpPr>
        <p:grpSp>
          <p:nvGrpSpPr>
            <p:cNvPr id="205" name="Group 204"/>
            <p:cNvGrpSpPr/>
            <p:nvPr/>
          </p:nvGrpSpPr>
          <p:grpSpPr>
            <a:xfrm>
              <a:off x="6858000" y="3062288"/>
              <a:ext cx="1052513" cy="306387"/>
              <a:chOff x="7226656" y="2505035"/>
              <a:chExt cx="1052513" cy="306387"/>
            </a:xfrm>
          </p:grpSpPr>
          <p:cxnSp>
            <p:nvCxnSpPr>
              <p:cNvPr id="210" name="Straight Arrow Connector 209"/>
              <p:cNvCxnSpPr/>
              <p:nvPr/>
            </p:nvCxnSpPr>
            <p:spPr>
              <a:xfrm flipH="1">
                <a:off x="7226656" y="2658269"/>
                <a:ext cx="548320" cy="1"/>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211" name="Object 210"/>
              <p:cNvGraphicFramePr>
                <a:graphicFrameLocks noChangeAspect="1"/>
              </p:cNvGraphicFramePr>
              <p:nvPr>
                <p:extLst/>
              </p:nvPr>
            </p:nvGraphicFramePr>
            <p:xfrm>
              <a:off x="7853719" y="2505035"/>
              <a:ext cx="425450" cy="306387"/>
            </p:xfrm>
            <a:graphic>
              <a:graphicData uri="http://schemas.openxmlformats.org/presentationml/2006/ole">
                <mc:AlternateContent xmlns:mc="http://schemas.openxmlformats.org/markup-compatibility/2006">
                  <mc:Choice xmlns:v="urn:schemas-microsoft-com:vml" Requires="v">
                    <p:oleObj spid="_x0000_s675544" name="Equation" r:id="rId15" imgW="317160" imgH="228600" progId="Equation.DSMT4">
                      <p:embed/>
                    </p:oleObj>
                  </mc:Choice>
                  <mc:Fallback>
                    <p:oleObj name="Equation" r:id="rId15" imgW="317160" imgH="228600" progId="Equation.DSMT4">
                      <p:embed/>
                      <p:pic>
                        <p:nvPicPr>
                          <p:cNvPr id="211" name="Object 210"/>
                          <p:cNvPicPr>
                            <a:picLocks noChangeAspect="1" noChangeArrowheads="1"/>
                          </p:cNvPicPr>
                          <p:nvPr/>
                        </p:nvPicPr>
                        <p:blipFill>
                          <a:blip r:embed="rId16"/>
                          <a:srcRect/>
                          <a:stretch>
                            <a:fillRect/>
                          </a:stretch>
                        </p:blipFill>
                        <p:spPr bwMode="auto">
                          <a:xfrm>
                            <a:off x="7853719" y="2505035"/>
                            <a:ext cx="425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207" name="Straight Arrow Connector 206"/>
            <p:cNvCxnSpPr/>
            <p:nvPr/>
          </p:nvCxnSpPr>
          <p:spPr>
            <a:xfrm flipH="1">
              <a:off x="6858000" y="3581400"/>
              <a:ext cx="548320" cy="1"/>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208" name="Object 207"/>
            <p:cNvGraphicFramePr>
              <a:graphicFrameLocks noChangeAspect="1"/>
            </p:cNvGraphicFramePr>
            <p:nvPr>
              <p:extLst/>
            </p:nvPr>
          </p:nvGraphicFramePr>
          <p:xfrm>
            <a:off x="7467600" y="3427412"/>
            <a:ext cx="460375" cy="306388"/>
          </p:xfrm>
          <a:graphic>
            <a:graphicData uri="http://schemas.openxmlformats.org/presentationml/2006/ole">
              <mc:AlternateContent xmlns:mc="http://schemas.openxmlformats.org/markup-compatibility/2006">
                <mc:Choice xmlns:v="urn:schemas-microsoft-com:vml" Requires="v">
                  <p:oleObj spid="_x0000_s675545" name="Equation" r:id="rId17" imgW="342720" imgH="228600" progId="Equation.DSMT4">
                    <p:embed/>
                  </p:oleObj>
                </mc:Choice>
                <mc:Fallback>
                  <p:oleObj name="Equation" r:id="rId17" imgW="342720" imgH="228600" progId="Equation.DSMT4">
                    <p:embed/>
                    <p:pic>
                      <p:nvPicPr>
                        <p:cNvPr id="208" name="Object 207"/>
                        <p:cNvPicPr>
                          <a:picLocks noChangeAspect="1" noChangeArrowheads="1"/>
                        </p:cNvPicPr>
                        <p:nvPr/>
                      </p:nvPicPr>
                      <p:blipFill>
                        <a:blip r:embed="rId18"/>
                        <a:srcRect/>
                        <a:stretch>
                          <a:fillRect/>
                        </a:stretch>
                      </p:blipFill>
                      <p:spPr bwMode="auto">
                        <a:xfrm>
                          <a:off x="7467600" y="3427412"/>
                          <a:ext cx="4603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4" name="Straight Arrow Connector 3"/>
          <p:cNvCxnSpPr>
            <a:stCxn id="136" idx="3"/>
            <a:endCxn id="202" idx="3"/>
          </p:cNvCxnSpPr>
          <p:nvPr/>
        </p:nvCxnSpPr>
        <p:spPr>
          <a:xfrm flipH="1">
            <a:off x="3841124" y="2057400"/>
            <a:ext cx="1488340" cy="388377"/>
          </a:xfrm>
          <a:prstGeom prst="straightConnector1">
            <a:avLst/>
          </a:prstGeom>
          <a:ln w="19050">
            <a:solidFill>
              <a:srgbClr val="0066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66" idx="3"/>
            <a:endCxn id="157" idx="3"/>
          </p:cNvCxnSpPr>
          <p:nvPr/>
        </p:nvCxnSpPr>
        <p:spPr>
          <a:xfrm flipV="1">
            <a:off x="2981113" y="4479375"/>
            <a:ext cx="1297685" cy="430728"/>
          </a:xfrm>
          <a:prstGeom prst="straightConnector1">
            <a:avLst/>
          </a:prstGeom>
          <a:ln w="19050">
            <a:solidFill>
              <a:srgbClr val="0066FF"/>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a:t>Component Library</a:t>
            </a:r>
          </a:p>
        </p:txBody>
      </p:sp>
      <p:sp>
        <p:nvSpPr>
          <p:cNvPr id="103" name="TextBox 102"/>
          <p:cNvSpPr txBox="1"/>
          <p:nvPr/>
        </p:nvSpPr>
        <p:spPr>
          <a:xfrm>
            <a:off x="4551036" y="1504029"/>
            <a:ext cx="1598512"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PIPE FLOW</a:t>
            </a:r>
          </a:p>
        </p:txBody>
      </p:sp>
      <p:sp>
        <p:nvSpPr>
          <p:cNvPr id="10" name="Footer Placeholder 9">
            <a:extLst>
              <a:ext uri="{FF2B5EF4-FFF2-40B4-BE49-F238E27FC236}">
                <a16:creationId xmlns:a16="http://schemas.microsoft.com/office/drawing/2014/main" id="{792AD60E-2ABD-4B92-8157-D716976826B0}"/>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1" name="Slide Number Placeholder 10">
            <a:extLst>
              <a:ext uri="{FF2B5EF4-FFF2-40B4-BE49-F238E27FC236}">
                <a16:creationId xmlns:a16="http://schemas.microsoft.com/office/drawing/2014/main" id="{B5AB9818-6AC8-41AE-BB72-4409EF275D23}"/>
              </a:ext>
            </a:extLst>
          </p:cNvPr>
          <p:cNvSpPr>
            <a:spLocks noGrp="1"/>
          </p:cNvSpPr>
          <p:nvPr>
            <p:ph type="sldNum" sz="quarter" idx="4"/>
          </p:nvPr>
        </p:nvSpPr>
        <p:spPr/>
        <p:txBody>
          <a:bodyPr/>
          <a:lstStyle/>
          <a:p>
            <a:pPr>
              <a:defRPr/>
            </a:pPr>
            <a:fld id="{06C7E314-0768-4B1D-9D2A-091EE09F9984}" type="slidenum">
              <a:rPr lang="en-US" smtClean="0"/>
              <a:pPr>
                <a:defRPr/>
              </a:pPr>
              <a:t>20</a:t>
            </a:fld>
            <a:endParaRPr lang="en-US" dirty="0"/>
          </a:p>
        </p:txBody>
      </p:sp>
    </p:spTree>
    <p:extLst>
      <p:ext uri="{BB962C8B-B14F-4D97-AF65-F5344CB8AC3E}">
        <p14:creationId xmlns:p14="http://schemas.microsoft.com/office/powerpoint/2010/main" val="84457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0210" y="2445777"/>
            <a:ext cx="5112429" cy="2037431"/>
            <a:chOff x="1752600" y="2335206"/>
            <a:chExt cx="5112429" cy="2037431"/>
          </a:xfrm>
        </p:grpSpPr>
        <p:cxnSp>
          <p:nvCxnSpPr>
            <p:cNvPr id="113" name="Straight Arrow Connector 112"/>
            <p:cNvCxnSpPr/>
            <p:nvPr/>
          </p:nvCxnSpPr>
          <p:spPr>
            <a:xfrm flipV="1">
              <a:off x="6613752" y="3764280"/>
              <a:ext cx="0" cy="551957"/>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470752" y="2743200"/>
              <a:ext cx="1394277" cy="996414"/>
              <a:chOff x="4940656" y="2362200"/>
              <a:chExt cx="1394277" cy="996414"/>
            </a:xfrm>
          </p:grpSpPr>
          <p:sp>
            <p:nvSpPr>
              <p:cNvPr id="179" name="Trapezoid 178"/>
              <p:cNvSpPr/>
              <p:nvPr/>
            </p:nvSpPr>
            <p:spPr>
              <a:xfrm rot="10800000">
                <a:off x="5940817" y="3129613"/>
                <a:ext cx="260228" cy="229001"/>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0066FF"/>
                  </a:solidFill>
                </a:endParaRPr>
              </a:p>
            </p:txBody>
          </p:sp>
          <p:sp>
            <p:nvSpPr>
              <p:cNvPr id="180" name="Trapezoid 179"/>
              <p:cNvSpPr/>
              <p:nvPr/>
            </p:nvSpPr>
            <p:spPr>
              <a:xfrm>
                <a:off x="5089793" y="2362461"/>
                <a:ext cx="236570" cy="208183"/>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grpSp>
            <p:nvGrpSpPr>
              <p:cNvPr id="181" name="Group 180"/>
              <p:cNvGrpSpPr/>
              <p:nvPr/>
            </p:nvGrpSpPr>
            <p:grpSpPr>
              <a:xfrm rot="16200000">
                <a:off x="5221429" y="2081427"/>
                <a:ext cx="832732" cy="1394277"/>
                <a:chOff x="6916725" y="2683039"/>
                <a:chExt cx="1219202" cy="2041360"/>
              </a:xfrm>
            </p:grpSpPr>
            <p:sp>
              <p:nvSpPr>
                <p:cNvPr id="183" name="Trapezoid 182"/>
                <p:cNvSpPr/>
                <p:nvPr/>
              </p:nvSpPr>
              <p:spPr>
                <a:xfrm>
                  <a:off x="6916725" y="2701113"/>
                  <a:ext cx="1219202" cy="1981202"/>
                </a:xfrm>
                <a:prstGeom prst="trapezoid">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84" name="TextBox 183"/>
                <p:cNvSpPr txBox="1"/>
                <p:nvPr/>
              </p:nvSpPr>
              <p:spPr>
                <a:xfrm rot="5400000">
                  <a:off x="6463641" y="3455880"/>
                  <a:ext cx="2041360" cy="495677"/>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COMPRESSOR</a:t>
                  </a:r>
                </a:p>
              </p:txBody>
            </p:sp>
          </p:grpSp>
        </p:grpSp>
        <p:sp>
          <p:nvSpPr>
            <p:cNvPr id="109" name="TextBox 108"/>
            <p:cNvSpPr txBox="1"/>
            <p:nvPr/>
          </p:nvSpPr>
          <p:spPr>
            <a:xfrm>
              <a:off x="3294482" y="2632629"/>
              <a:ext cx="1598512"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CONDENSER</a:t>
              </a:r>
            </a:p>
          </p:txBody>
        </p:sp>
        <p:grpSp>
          <p:nvGrpSpPr>
            <p:cNvPr id="111" name="Group 110"/>
            <p:cNvGrpSpPr/>
            <p:nvPr/>
          </p:nvGrpSpPr>
          <p:grpSpPr>
            <a:xfrm>
              <a:off x="2394004" y="2335206"/>
              <a:ext cx="3419021" cy="602840"/>
              <a:chOff x="1873465" y="2466660"/>
              <a:chExt cx="3419021" cy="602840"/>
            </a:xfrm>
          </p:grpSpPr>
          <p:grpSp>
            <p:nvGrpSpPr>
              <p:cNvPr id="114" name="Group 113"/>
              <p:cNvGrpSpPr/>
              <p:nvPr/>
            </p:nvGrpSpPr>
            <p:grpSpPr>
              <a:xfrm>
                <a:off x="1873465" y="2466660"/>
                <a:ext cx="3419021" cy="542318"/>
                <a:chOff x="1304923" y="1895470"/>
                <a:chExt cx="4137015" cy="656205"/>
              </a:xfrm>
            </p:grpSpPr>
            <p:sp>
              <p:nvSpPr>
                <p:cNvPr id="202" name="Rectangle 201"/>
                <p:cNvSpPr/>
                <p:nvPr/>
              </p:nvSpPr>
              <p:spPr>
                <a:xfrm rot="5400000" flipH="1">
                  <a:off x="3242065" y="-41672"/>
                  <a:ext cx="262731" cy="4137015"/>
                </a:xfrm>
                <a:prstGeom prst="rect">
                  <a:avLst/>
                </a:prstGeom>
                <a:gradFill>
                  <a:gsLst>
                    <a:gs pos="0">
                      <a:srgbClr val="FF0000"/>
                    </a:gs>
                    <a:gs pos="85000">
                      <a:schemeClr val="tx2">
                        <a:lumMod val="60000"/>
                        <a:lumOff val="40000"/>
                      </a:schemeClr>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203" name="Straight Connector 202"/>
                <p:cNvCxnSpPr/>
                <p:nvPr/>
              </p:nvCxnSpPr>
              <p:spPr>
                <a:xfrm>
                  <a:off x="1304925" y="1898448"/>
                  <a:ext cx="0" cy="64380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533525" y="2162175"/>
                  <a:ext cx="0" cy="3895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8" name="Rectangle 117"/>
              <p:cNvSpPr/>
              <p:nvPr/>
            </p:nvSpPr>
            <p:spPr>
              <a:xfrm>
                <a:off x="5150015" y="2631975"/>
                <a:ext cx="132765" cy="2768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26" name="Straight Connector 125"/>
              <p:cNvCxnSpPr/>
              <p:nvPr/>
            </p:nvCxnSpPr>
            <p:spPr>
              <a:xfrm>
                <a:off x="5290039" y="2475637"/>
                <a:ext cx="0" cy="43972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142143" y="2668764"/>
                <a:ext cx="0" cy="24184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1889832" y="2491381"/>
                <a:ext cx="156846" cy="527311"/>
              </a:xfrm>
              <a:prstGeom prst="rect">
                <a:avLst/>
              </a:prstGeom>
              <a:gradFill>
                <a:gsLst>
                  <a:gs pos="35000">
                    <a:schemeClr val="tx2">
                      <a:lumMod val="60000"/>
                      <a:lumOff val="40000"/>
                    </a:schemeClr>
                  </a:gs>
                  <a:gs pos="100000">
                    <a:srgbClr val="0099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54" name="Straight Arrow Connector 153"/>
              <p:cNvCxnSpPr/>
              <p:nvPr/>
            </p:nvCxnSpPr>
            <p:spPr>
              <a:xfrm flipV="1">
                <a:off x="5211153" y="2561212"/>
                <a:ext cx="0" cy="456485"/>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H="1">
                <a:off x="4088270" y="2586304"/>
                <a:ext cx="1052036" cy="6311"/>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a:off x="3251050" y="2592615"/>
                <a:ext cx="881652" cy="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1968255" y="2575227"/>
                <a:ext cx="0" cy="49427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2180472" y="2592615"/>
                <a:ext cx="1070578" cy="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752600" y="2350939"/>
              <a:ext cx="1981200" cy="1392825"/>
              <a:chOff x="304800" y="2447335"/>
              <a:chExt cx="1981200" cy="1392825"/>
            </a:xfrm>
          </p:grpSpPr>
          <p:grpSp>
            <p:nvGrpSpPr>
              <p:cNvPr id="178" name="Group 177"/>
              <p:cNvGrpSpPr/>
              <p:nvPr/>
            </p:nvGrpSpPr>
            <p:grpSpPr>
              <a:xfrm>
                <a:off x="674200" y="2975088"/>
                <a:ext cx="522852" cy="865072"/>
                <a:chOff x="1139493" y="2630988"/>
                <a:chExt cx="917907" cy="1560013"/>
              </a:xfrm>
            </p:grpSpPr>
            <p:sp>
              <p:nvSpPr>
                <p:cNvPr id="185" name="Flowchart: Collate 184"/>
                <p:cNvSpPr/>
                <p:nvPr/>
              </p:nvSpPr>
              <p:spPr>
                <a:xfrm>
                  <a:off x="1524000" y="2971800"/>
                  <a:ext cx="533400" cy="914400"/>
                </a:xfrm>
                <a:prstGeom prst="flowChartCollat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000000"/>
                    </a:solidFill>
                  </a:endParaRPr>
                </a:p>
              </p:txBody>
            </p:sp>
            <p:grpSp>
              <p:nvGrpSpPr>
                <p:cNvPr id="186" name="Group 185"/>
                <p:cNvGrpSpPr/>
                <p:nvPr/>
              </p:nvGrpSpPr>
              <p:grpSpPr>
                <a:xfrm>
                  <a:off x="1139493" y="3311856"/>
                  <a:ext cx="627144" cy="230834"/>
                  <a:chOff x="1139493" y="3325504"/>
                  <a:chExt cx="627144" cy="230834"/>
                </a:xfrm>
              </p:grpSpPr>
              <p:cxnSp>
                <p:nvCxnSpPr>
                  <p:cNvPr id="192" name="Straight Connector 191"/>
                  <p:cNvCxnSpPr/>
                  <p:nvPr/>
                </p:nvCxnSpPr>
                <p:spPr>
                  <a:xfrm>
                    <a:off x="1139493" y="3448050"/>
                    <a:ext cx="6271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flipV="1">
                    <a:off x="1143000" y="3325504"/>
                    <a:ext cx="2565" cy="2308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Oval 186"/>
                <p:cNvSpPr/>
                <p:nvPr/>
              </p:nvSpPr>
              <p:spPr>
                <a:xfrm>
                  <a:off x="1713606" y="3380258"/>
                  <a:ext cx="152400" cy="108288"/>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88" name="Rectangle 187"/>
                <p:cNvSpPr/>
                <p:nvPr/>
              </p:nvSpPr>
              <p:spPr>
                <a:xfrm>
                  <a:off x="1524000" y="2819400"/>
                  <a:ext cx="533400" cy="152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89" name="Rectangle 188"/>
                <p:cNvSpPr/>
                <p:nvPr/>
              </p:nvSpPr>
              <p:spPr>
                <a:xfrm>
                  <a:off x="1524000" y="3886200"/>
                  <a:ext cx="533400" cy="152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90" name="Trapezoid 189"/>
                <p:cNvSpPr/>
                <p:nvPr/>
              </p:nvSpPr>
              <p:spPr>
                <a:xfrm flipV="1">
                  <a:off x="1597437" y="4038602"/>
                  <a:ext cx="384738" cy="152399"/>
                </a:xfrm>
                <a:prstGeom prst="trapezoid">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91" name="Trapezoid 190"/>
                <p:cNvSpPr/>
                <p:nvPr/>
              </p:nvSpPr>
              <p:spPr>
                <a:xfrm rot="10800000" flipV="1">
                  <a:off x="1580963" y="2630988"/>
                  <a:ext cx="423211" cy="167640"/>
                </a:xfrm>
                <a:prstGeom prst="trapezoid">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grpSp>
          <p:sp>
            <p:nvSpPr>
              <p:cNvPr id="182" name="TextBox 181"/>
              <p:cNvSpPr txBox="1"/>
              <p:nvPr/>
            </p:nvSpPr>
            <p:spPr>
              <a:xfrm>
                <a:off x="1067222" y="3163355"/>
                <a:ext cx="1218778" cy="584775"/>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EXPANSION</a:t>
                </a:r>
              </a:p>
              <a:p>
                <a:pPr algn="ctr" eaLnBrk="0" fontAlgn="base" hangingPunct="0">
                  <a:spcBef>
                    <a:spcPct val="0"/>
                  </a:spcBef>
                  <a:spcAft>
                    <a:spcPct val="0"/>
                  </a:spcAft>
                </a:pPr>
                <a:r>
                  <a:rPr lang="en-US" sz="1600" b="1" dirty="0">
                    <a:solidFill>
                      <a:srgbClr val="000000"/>
                    </a:solidFill>
                    <a:latin typeface="Calibri" panose="020F0502020204030204" pitchFamily="34" charset="0"/>
                  </a:rPr>
                  <a:t>VALVE</a:t>
                </a:r>
              </a:p>
            </p:txBody>
          </p:sp>
          <p:cxnSp>
            <p:nvCxnSpPr>
              <p:cNvPr id="108" name="Straight Arrow Connector 107"/>
              <p:cNvCxnSpPr/>
              <p:nvPr/>
            </p:nvCxnSpPr>
            <p:spPr>
              <a:xfrm>
                <a:off x="417445" y="2743200"/>
                <a:ext cx="247503" cy="578821"/>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107" name="Object 106"/>
              <p:cNvGraphicFramePr>
                <a:graphicFrameLocks noChangeAspect="1"/>
              </p:cNvGraphicFramePr>
              <p:nvPr>
                <p:extLst/>
              </p:nvPr>
            </p:nvGraphicFramePr>
            <p:xfrm>
              <a:off x="304800" y="2447335"/>
              <a:ext cx="442913" cy="304800"/>
            </p:xfrm>
            <a:graphic>
              <a:graphicData uri="http://schemas.openxmlformats.org/presentationml/2006/ole">
                <mc:AlternateContent xmlns:mc="http://schemas.openxmlformats.org/markup-compatibility/2006">
                  <mc:Choice xmlns:v="urn:schemas-microsoft-com:vml" Requires="v">
                    <p:oleObj spid="_x0000_s676570" name="Equation" r:id="rId3" imgW="330120" imgH="228600" progId="Equation.DSMT4">
                      <p:embed/>
                    </p:oleObj>
                  </mc:Choice>
                  <mc:Fallback>
                    <p:oleObj name="Equation" r:id="rId3" imgW="330120" imgH="228600" progId="Equation.DSMT4">
                      <p:embed/>
                      <p:pic>
                        <p:nvPicPr>
                          <p:cNvPr id="107" name="Object 106"/>
                          <p:cNvPicPr/>
                          <p:nvPr/>
                        </p:nvPicPr>
                        <p:blipFill>
                          <a:blip r:embed="rId4"/>
                          <a:stretch>
                            <a:fillRect/>
                          </a:stretch>
                        </p:blipFill>
                        <p:spPr>
                          <a:xfrm>
                            <a:off x="304800" y="2447335"/>
                            <a:ext cx="442913" cy="304800"/>
                          </a:xfrm>
                          <a:prstGeom prst="rect">
                            <a:avLst/>
                          </a:prstGeom>
                        </p:spPr>
                      </p:pic>
                    </p:oleObj>
                  </mc:Fallback>
                </mc:AlternateContent>
              </a:graphicData>
            </a:graphic>
          </p:graphicFrame>
        </p:grpSp>
        <p:cxnSp>
          <p:nvCxnSpPr>
            <p:cNvPr id="224" name="Straight Arrow Connector 223"/>
            <p:cNvCxnSpPr/>
            <p:nvPr/>
          </p:nvCxnSpPr>
          <p:spPr>
            <a:xfrm flipV="1">
              <a:off x="2498698" y="3763207"/>
              <a:ext cx="0" cy="456163"/>
            </a:xfrm>
            <a:prstGeom prst="straightConnector1">
              <a:avLst/>
            </a:prstGeom>
            <a:ln w="3810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3430809" y="3818075"/>
              <a:ext cx="1598512"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EVAPORATOR</a:t>
              </a:r>
              <a:endParaRPr lang="en-US" sz="1200" b="1" dirty="0">
                <a:solidFill>
                  <a:srgbClr val="000000"/>
                </a:solidFill>
                <a:latin typeface="Calibri" panose="020F0502020204030204" pitchFamily="34" charset="0"/>
              </a:endParaRPr>
            </a:p>
          </p:txBody>
        </p:sp>
        <p:grpSp>
          <p:nvGrpSpPr>
            <p:cNvPr id="120" name="Group 119"/>
            <p:cNvGrpSpPr/>
            <p:nvPr/>
          </p:nvGrpSpPr>
          <p:grpSpPr>
            <a:xfrm flipV="1">
              <a:off x="2399110" y="3707188"/>
              <a:ext cx="4284154" cy="665449"/>
              <a:chOff x="1304922" y="1891389"/>
              <a:chExt cx="5183825" cy="708183"/>
            </a:xfrm>
          </p:grpSpPr>
          <p:sp>
            <p:nvSpPr>
              <p:cNvPr id="157" name="Rectangle 156"/>
              <p:cNvSpPr/>
              <p:nvPr/>
            </p:nvSpPr>
            <p:spPr>
              <a:xfrm rot="5400000" flipH="1">
                <a:off x="3765469" y="-565078"/>
                <a:ext cx="262731" cy="5183825"/>
              </a:xfrm>
              <a:prstGeom prst="rect">
                <a:avLst/>
              </a:prstGeom>
              <a:gradFill>
                <a:gsLst>
                  <a:gs pos="9000">
                    <a:srgbClr val="FF0000"/>
                  </a:gs>
                  <a:gs pos="61000">
                    <a:srgbClr val="0066FF"/>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58" name="Rectangle 157"/>
              <p:cNvSpPr/>
              <p:nvPr/>
            </p:nvSpPr>
            <p:spPr>
              <a:xfrm>
                <a:off x="6318574" y="1913817"/>
                <a:ext cx="160646" cy="652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59" name="Straight Connector 158"/>
              <p:cNvCxnSpPr/>
              <p:nvPr/>
            </p:nvCxnSpPr>
            <p:spPr>
              <a:xfrm>
                <a:off x="6488745" y="1917484"/>
                <a:ext cx="0" cy="6438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318574" y="2149123"/>
                <a:ext cx="1" cy="40852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304925" y="1891389"/>
                <a:ext cx="0" cy="70818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533525" y="2159455"/>
                <a:ext cx="0" cy="42845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flipV="1">
              <a:off x="2415478" y="3756932"/>
              <a:ext cx="156846" cy="599544"/>
            </a:xfrm>
            <a:prstGeom prst="rect">
              <a:avLst/>
            </a:prstGeom>
            <a:gradFill>
              <a:gsLst>
                <a:gs pos="58000">
                  <a:srgbClr val="0066FF"/>
                </a:gs>
                <a:gs pos="78000">
                  <a:srgbClr val="0099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37" name="Straight Arrow Connector 136"/>
            <p:cNvCxnSpPr/>
            <p:nvPr/>
          </p:nvCxnSpPr>
          <p:spPr>
            <a:xfrm flipV="1">
              <a:off x="6606283" y="3602088"/>
              <a:ext cx="0" cy="668342"/>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90" idx="2"/>
              <a:endCxn id="125" idx="0"/>
            </p:cNvCxnSpPr>
            <p:nvPr/>
          </p:nvCxnSpPr>
          <p:spPr>
            <a:xfrm flipH="1">
              <a:off x="2493901" y="3715721"/>
              <a:ext cx="3503" cy="61024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2646235" y="4279523"/>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4542104" y="4279523"/>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3605349" y="4279523"/>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5427458" y="4279523"/>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19" name="Object 118"/>
          <p:cNvGraphicFramePr>
            <a:graphicFrameLocks noChangeAspect="1"/>
          </p:cNvGraphicFramePr>
          <p:nvPr>
            <p:extLst/>
          </p:nvPr>
        </p:nvGraphicFramePr>
        <p:xfrm>
          <a:off x="1683178" y="1158660"/>
          <a:ext cx="1086452" cy="262396"/>
        </p:xfrm>
        <a:graphic>
          <a:graphicData uri="http://schemas.openxmlformats.org/presentationml/2006/ole">
            <mc:AlternateContent xmlns:mc="http://schemas.openxmlformats.org/markup-compatibility/2006">
              <mc:Choice xmlns:v="urn:schemas-microsoft-com:vml" Requires="v">
                <p:oleObj spid="_x0000_s676571" name="Equation" r:id="rId5" imgW="736560" imgH="177480" progId="Equation.DSMT4">
                  <p:embed/>
                </p:oleObj>
              </mc:Choice>
              <mc:Fallback>
                <p:oleObj name="Equation" r:id="rId5" imgW="736560" imgH="177480" progId="Equation.DSMT4">
                  <p:embed/>
                  <p:pic>
                    <p:nvPicPr>
                      <p:cNvPr id="119" name="Object 118"/>
                      <p:cNvPicPr>
                        <a:picLocks noChangeAspect="1" noChangeArrowheads="1"/>
                      </p:cNvPicPr>
                      <p:nvPr/>
                    </p:nvPicPr>
                    <p:blipFill>
                      <a:blip r:embed="rId6"/>
                      <a:srcRect/>
                      <a:stretch>
                        <a:fillRect/>
                      </a:stretch>
                    </p:blipFill>
                    <p:spPr bwMode="auto">
                      <a:xfrm>
                        <a:off x="1683178" y="1158660"/>
                        <a:ext cx="1086452" cy="26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1" name="Group 120"/>
          <p:cNvGrpSpPr/>
          <p:nvPr/>
        </p:nvGrpSpPr>
        <p:grpSpPr>
          <a:xfrm>
            <a:off x="2125147" y="1101090"/>
            <a:ext cx="3546779" cy="1445314"/>
            <a:chOff x="1870706" y="-361879"/>
            <a:chExt cx="3546779" cy="1445314"/>
          </a:xfrm>
        </p:grpSpPr>
        <p:graphicFrame>
          <p:nvGraphicFramePr>
            <p:cNvPr id="122" name="Object 121"/>
            <p:cNvGraphicFramePr>
              <a:graphicFrameLocks noChangeAspect="1"/>
            </p:cNvGraphicFramePr>
            <p:nvPr>
              <p:extLst/>
            </p:nvPr>
          </p:nvGraphicFramePr>
          <p:xfrm>
            <a:off x="5025201" y="-361879"/>
            <a:ext cx="392284" cy="338492"/>
          </p:xfrm>
          <a:graphic>
            <a:graphicData uri="http://schemas.openxmlformats.org/presentationml/2006/ole">
              <mc:AlternateContent xmlns:mc="http://schemas.openxmlformats.org/markup-compatibility/2006">
                <mc:Choice xmlns:v="urn:schemas-microsoft-com:vml" Requires="v">
                  <p:oleObj spid="_x0000_s676572" name="Equation" r:id="rId7" imgW="266400" imgH="228600" progId="Equation.DSMT4">
                    <p:embed/>
                  </p:oleObj>
                </mc:Choice>
                <mc:Fallback>
                  <p:oleObj name="Equation" r:id="rId7" imgW="266400" imgH="228600" progId="Equation.DSMT4">
                    <p:embed/>
                    <p:pic>
                      <p:nvPicPr>
                        <p:cNvPr id="122" name="Object 121"/>
                        <p:cNvPicPr>
                          <a:picLocks noChangeAspect="1" noChangeArrowheads="1"/>
                        </p:cNvPicPr>
                        <p:nvPr/>
                      </p:nvPicPr>
                      <p:blipFill>
                        <a:blip r:embed="rId8"/>
                        <a:srcRect/>
                        <a:stretch>
                          <a:fillRect/>
                        </a:stretch>
                      </p:blipFill>
                      <p:spPr bwMode="auto">
                        <a:xfrm>
                          <a:off x="5025201" y="-361879"/>
                          <a:ext cx="392284" cy="3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3" name="Group 122"/>
            <p:cNvGrpSpPr/>
            <p:nvPr/>
          </p:nvGrpSpPr>
          <p:grpSpPr>
            <a:xfrm>
              <a:off x="1870706" y="0"/>
              <a:ext cx="3419945" cy="964878"/>
              <a:chOff x="1870706" y="942835"/>
              <a:chExt cx="3419945" cy="964878"/>
            </a:xfrm>
          </p:grpSpPr>
          <p:grpSp>
            <p:nvGrpSpPr>
              <p:cNvPr id="130" name="Group 129"/>
              <p:cNvGrpSpPr/>
              <p:nvPr/>
            </p:nvGrpSpPr>
            <p:grpSpPr>
              <a:xfrm flipV="1">
                <a:off x="1870706" y="942835"/>
                <a:ext cx="3419945" cy="964878"/>
                <a:chOff x="1293854" y="1895470"/>
                <a:chExt cx="5453271" cy="1205897"/>
              </a:xfrm>
            </p:grpSpPr>
            <p:sp>
              <p:nvSpPr>
                <p:cNvPr id="136" name="Rectangle 135"/>
                <p:cNvSpPr/>
                <p:nvPr/>
              </p:nvSpPr>
              <p:spPr>
                <a:xfrm rot="5400000" flipH="1">
                  <a:off x="3894658" y="-694265"/>
                  <a:ext cx="262731" cy="5442202"/>
                </a:xfrm>
                <a:prstGeom prst="rect">
                  <a:avLst/>
                </a:prstGeom>
                <a:gradFill>
                  <a:gsLst>
                    <a:gs pos="26000">
                      <a:srgbClr val="FF4B4B"/>
                    </a:gs>
                    <a:gs pos="83000">
                      <a:schemeClr val="accent1">
                        <a:tint val="44500"/>
                        <a:satMod val="160000"/>
                      </a:schemeClr>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38" name="Rectangle 137"/>
                <p:cNvSpPr/>
                <p:nvPr/>
              </p:nvSpPr>
              <p:spPr>
                <a:xfrm>
                  <a:off x="6423634" y="2076450"/>
                  <a:ext cx="310939" cy="957066"/>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40" name="Straight Connector 139"/>
                <p:cNvCxnSpPr/>
                <p:nvPr/>
              </p:nvCxnSpPr>
              <p:spPr>
                <a:xfrm>
                  <a:off x="6745883" y="1921131"/>
                  <a:ext cx="0" cy="103684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419527" y="2135511"/>
                  <a:ext cx="0" cy="83492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1306406" y="2000917"/>
                  <a:ext cx="318204" cy="1100450"/>
                </a:xfrm>
                <a:prstGeom prst="rect">
                  <a:avLst/>
                </a:prstGeom>
                <a:gradFill>
                  <a:gsLst>
                    <a:gs pos="10000">
                      <a:schemeClr val="accent1">
                        <a:tint val="44500"/>
                        <a:satMod val="160000"/>
                      </a:schemeClr>
                    </a:gs>
                    <a:gs pos="94000">
                      <a:srgbClr val="3366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47" name="Straight Connector 146"/>
                <p:cNvCxnSpPr/>
                <p:nvPr/>
              </p:nvCxnSpPr>
              <p:spPr>
                <a:xfrm flipH="1">
                  <a:off x="1293854" y="1898450"/>
                  <a:ext cx="11071" cy="111574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637162" y="2169430"/>
                  <a:ext cx="0" cy="8349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131" name="Straight Arrow Connector 130"/>
              <p:cNvCxnSpPr/>
              <p:nvPr/>
            </p:nvCxnSpPr>
            <p:spPr>
              <a:xfrm flipH="1">
                <a:off x="2054520" y="1810112"/>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3912289" y="1796937"/>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2975533" y="1810112"/>
                <a:ext cx="1070578"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5187537" y="1016090"/>
                <a:ext cx="0" cy="808691"/>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a:off x="1960057" y="1008518"/>
                <a:ext cx="3503" cy="81223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2621297" y="838200"/>
              <a:ext cx="2144339" cy="245235"/>
              <a:chOff x="2621297" y="1447800"/>
              <a:chExt cx="2144339" cy="245235"/>
            </a:xfrm>
          </p:grpSpPr>
          <p:sp>
            <p:nvSpPr>
              <p:cNvPr id="127" name="Up Arrow 126"/>
              <p:cNvSpPr/>
              <p:nvPr/>
            </p:nvSpPr>
            <p:spPr>
              <a:xfrm>
                <a:off x="2621297" y="1447800"/>
                <a:ext cx="299411" cy="245235"/>
              </a:xfrm>
              <a:prstGeom prst="upArrow">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28" name="Up Arrow 127"/>
              <p:cNvSpPr/>
              <p:nvPr/>
            </p:nvSpPr>
            <p:spPr>
              <a:xfrm>
                <a:off x="3651013" y="1447800"/>
                <a:ext cx="299411" cy="245235"/>
              </a:xfrm>
              <a:prstGeom prst="upArrow">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29" name="Up Arrow 128"/>
              <p:cNvSpPr/>
              <p:nvPr/>
            </p:nvSpPr>
            <p:spPr>
              <a:xfrm>
                <a:off x="4466225" y="1447800"/>
                <a:ext cx="299411" cy="245235"/>
              </a:xfrm>
              <a:prstGeom prst="upArrow">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grpSp>
      </p:grpSp>
      <p:grpSp>
        <p:nvGrpSpPr>
          <p:cNvPr id="149" name="Group 148"/>
          <p:cNvGrpSpPr/>
          <p:nvPr/>
        </p:nvGrpSpPr>
        <p:grpSpPr>
          <a:xfrm>
            <a:off x="2893023" y="4484281"/>
            <a:ext cx="3365741" cy="1185897"/>
            <a:chOff x="2407997" y="4759666"/>
            <a:chExt cx="3365741" cy="1185897"/>
          </a:xfrm>
        </p:grpSpPr>
        <p:grpSp>
          <p:nvGrpSpPr>
            <p:cNvPr id="151" name="Group 150"/>
            <p:cNvGrpSpPr/>
            <p:nvPr/>
          </p:nvGrpSpPr>
          <p:grpSpPr>
            <a:xfrm>
              <a:off x="2426756" y="4759666"/>
              <a:ext cx="2267109" cy="802934"/>
              <a:chOff x="2426756" y="3920413"/>
              <a:chExt cx="2267109" cy="802934"/>
            </a:xfrm>
          </p:grpSpPr>
          <p:grpSp>
            <p:nvGrpSpPr>
              <p:cNvPr id="165" name="Group 164"/>
              <p:cNvGrpSpPr/>
              <p:nvPr/>
            </p:nvGrpSpPr>
            <p:grpSpPr>
              <a:xfrm>
                <a:off x="2426757" y="3930751"/>
                <a:ext cx="2264851" cy="792596"/>
                <a:chOff x="1847759" y="1907977"/>
                <a:chExt cx="2190875" cy="959041"/>
              </a:xfrm>
            </p:grpSpPr>
            <p:cxnSp>
              <p:nvCxnSpPr>
                <p:cNvPr id="173" name="Straight Connector 172"/>
                <p:cNvCxnSpPr/>
                <p:nvPr/>
              </p:nvCxnSpPr>
              <p:spPr>
                <a:xfrm>
                  <a:off x="4038634" y="1907977"/>
                  <a:ext cx="0" cy="95904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096863" y="2142924"/>
                  <a:ext cx="0" cy="72409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847759" y="2146102"/>
                  <a:ext cx="11851" cy="72091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6" name="Rectangle 165"/>
              <p:cNvSpPr/>
              <p:nvPr/>
            </p:nvSpPr>
            <p:spPr>
              <a:xfrm rot="5400000" flipH="1">
                <a:off x="3451744" y="2895425"/>
                <a:ext cx="217133" cy="2267109"/>
              </a:xfrm>
              <a:prstGeom prst="rect">
                <a:avLst/>
              </a:prstGeom>
              <a:gradFill>
                <a:gsLst>
                  <a:gs pos="29000">
                    <a:srgbClr val="FF3737"/>
                  </a:gs>
                  <a:gs pos="63000">
                    <a:schemeClr val="accent1">
                      <a:tint val="44500"/>
                      <a:satMod val="160000"/>
                    </a:schemeClr>
                  </a:gs>
                  <a:gs pos="85000">
                    <a:schemeClr val="tx2">
                      <a:lumMod val="40000"/>
                      <a:lumOff val="60000"/>
                    </a:schemeClr>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67" name="Rectangle 166"/>
              <p:cNvSpPr/>
              <p:nvPr/>
            </p:nvSpPr>
            <p:spPr>
              <a:xfrm>
                <a:off x="2439008" y="3937262"/>
                <a:ext cx="237392" cy="786085"/>
              </a:xfrm>
              <a:prstGeom prst="rect">
                <a:avLst/>
              </a:prstGeom>
              <a:gradFill>
                <a:gsLst>
                  <a:gs pos="0">
                    <a:schemeClr val="tx2">
                      <a:lumMod val="40000"/>
                      <a:lumOff val="60000"/>
                    </a:schemeClr>
                  </a:gs>
                  <a:gs pos="100000">
                    <a:srgbClr val="3366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68" name="Rectangle 167"/>
              <p:cNvSpPr/>
              <p:nvPr/>
            </p:nvSpPr>
            <p:spPr>
              <a:xfrm>
                <a:off x="4409907" y="3937263"/>
                <a:ext cx="263028" cy="786084"/>
              </a:xfrm>
              <a:prstGeom prst="rect">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69" name="Straight Connector 168"/>
              <p:cNvCxnSpPr/>
              <p:nvPr/>
            </p:nvCxnSpPr>
            <p:spPr>
              <a:xfrm>
                <a:off x="4402034" y="4125639"/>
                <a:ext cx="0" cy="59770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2954754" y="4028979"/>
                <a:ext cx="1070578" cy="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a:off x="2557704" y="4021927"/>
                <a:ext cx="3503" cy="61024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4541421" y="4118177"/>
                <a:ext cx="0" cy="456484"/>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2407997" y="5562600"/>
              <a:ext cx="3365741" cy="382963"/>
              <a:chOff x="2407997" y="5560637"/>
              <a:chExt cx="3365741" cy="382963"/>
            </a:xfrm>
          </p:grpSpPr>
          <p:graphicFrame>
            <p:nvGraphicFramePr>
              <p:cNvPr id="155" name="Object 154"/>
              <p:cNvGraphicFramePr>
                <a:graphicFrameLocks noChangeAspect="1"/>
              </p:cNvGraphicFramePr>
              <p:nvPr>
                <p:extLst/>
              </p:nvPr>
            </p:nvGraphicFramePr>
            <p:xfrm>
              <a:off x="4414438" y="5589002"/>
              <a:ext cx="317500" cy="338492"/>
            </p:xfrm>
            <a:graphic>
              <a:graphicData uri="http://schemas.openxmlformats.org/presentationml/2006/ole">
                <mc:AlternateContent xmlns:mc="http://schemas.openxmlformats.org/markup-compatibility/2006">
                  <mc:Choice xmlns:v="urn:schemas-microsoft-com:vml" Requires="v">
                    <p:oleObj spid="_x0000_s676573" name="Equation" r:id="rId9" imgW="215640" imgH="228600" progId="Equation.DSMT4">
                      <p:embed/>
                    </p:oleObj>
                  </mc:Choice>
                  <mc:Fallback>
                    <p:oleObj name="Equation" r:id="rId9" imgW="215640" imgH="228600" progId="Equation.DSMT4">
                      <p:embed/>
                      <p:pic>
                        <p:nvPicPr>
                          <p:cNvPr id="155" name="Object 154"/>
                          <p:cNvPicPr>
                            <a:picLocks noChangeAspect="1" noChangeArrowheads="1"/>
                          </p:cNvPicPr>
                          <p:nvPr/>
                        </p:nvPicPr>
                        <p:blipFill>
                          <a:blip r:embed="rId10"/>
                          <a:srcRect/>
                          <a:stretch>
                            <a:fillRect/>
                          </a:stretch>
                        </p:blipFill>
                        <p:spPr bwMode="auto">
                          <a:xfrm>
                            <a:off x="4414438" y="5589002"/>
                            <a:ext cx="317500" cy="3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6" name="Up Arrow 155"/>
              <p:cNvSpPr/>
              <p:nvPr/>
            </p:nvSpPr>
            <p:spPr>
              <a:xfrm rot="10800000">
                <a:off x="2407997" y="5560637"/>
                <a:ext cx="299411" cy="361113"/>
              </a:xfrm>
              <a:prstGeom prst="upArrow">
                <a:avLst/>
              </a:prstGeom>
              <a:solidFill>
                <a:srgbClr val="0066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graphicFrame>
            <p:nvGraphicFramePr>
              <p:cNvPr id="163" name="Object 162"/>
              <p:cNvGraphicFramePr>
                <a:graphicFrameLocks noChangeAspect="1"/>
              </p:cNvGraphicFramePr>
              <p:nvPr>
                <p:extLst/>
              </p:nvPr>
            </p:nvGraphicFramePr>
            <p:xfrm>
              <a:off x="4770438" y="5664577"/>
              <a:ext cx="1003300" cy="271463"/>
            </p:xfrm>
            <a:graphic>
              <a:graphicData uri="http://schemas.openxmlformats.org/presentationml/2006/ole">
                <mc:AlternateContent xmlns:mc="http://schemas.openxmlformats.org/markup-compatibility/2006">
                  <mc:Choice xmlns:v="urn:schemas-microsoft-com:vml" Requires="v">
                    <p:oleObj spid="_x0000_s676574" name="Equation" r:id="rId11" imgW="749160" imgH="203040" progId="Equation.DSMT4">
                      <p:embed/>
                    </p:oleObj>
                  </mc:Choice>
                  <mc:Fallback>
                    <p:oleObj name="Equation" r:id="rId11" imgW="749160" imgH="203040" progId="Equation.DSMT4">
                      <p:embed/>
                      <p:pic>
                        <p:nvPicPr>
                          <p:cNvPr id="163" name="Object 162"/>
                          <p:cNvPicPr>
                            <a:picLocks noChangeAspect="1" noChangeArrowheads="1"/>
                          </p:cNvPicPr>
                          <p:nvPr/>
                        </p:nvPicPr>
                        <p:blipFill>
                          <a:blip r:embed="rId12"/>
                          <a:srcRect/>
                          <a:stretch>
                            <a:fillRect/>
                          </a:stretch>
                        </p:blipFill>
                        <p:spPr bwMode="auto">
                          <a:xfrm>
                            <a:off x="4770438" y="5664577"/>
                            <a:ext cx="10033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 name="Object 163"/>
              <p:cNvGraphicFramePr>
                <a:graphicFrameLocks noChangeAspect="1"/>
              </p:cNvGraphicFramePr>
              <p:nvPr>
                <p:extLst/>
              </p:nvPr>
            </p:nvGraphicFramePr>
            <p:xfrm>
              <a:off x="2713852" y="5672137"/>
              <a:ext cx="1054100" cy="271463"/>
            </p:xfrm>
            <a:graphic>
              <a:graphicData uri="http://schemas.openxmlformats.org/presentationml/2006/ole">
                <mc:AlternateContent xmlns:mc="http://schemas.openxmlformats.org/markup-compatibility/2006">
                  <mc:Choice xmlns:v="urn:schemas-microsoft-com:vml" Requires="v">
                    <p:oleObj spid="_x0000_s676575" name="Equation" r:id="rId13" imgW="787320" imgH="203040" progId="Equation.DSMT4">
                      <p:embed/>
                    </p:oleObj>
                  </mc:Choice>
                  <mc:Fallback>
                    <p:oleObj name="Equation" r:id="rId13" imgW="787320" imgH="203040" progId="Equation.DSMT4">
                      <p:embed/>
                      <p:pic>
                        <p:nvPicPr>
                          <p:cNvPr id="164" name="Object 163"/>
                          <p:cNvPicPr>
                            <a:picLocks noChangeAspect="1" noChangeArrowheads="1"/>
                          </p:cNvPicPr>
                          <p:nvPr/>
                        </p:nvPicPr>
                        <p:blipFill>
                          <a:blip r:embed="rId14"/>
                          <a:srcRect/>
                          <a:stretch>
                            <a:fillRect/>
                          </a:stretch>
                        </p:blipFill>
                        <p:spPr bwMode="auto">
                          <a:xfrm>
                            <a:off x="2713852" y="5672137"/>
                            <a:ext cx="10541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194" name="Group 193"/>
          <p:cNvGrpSpPr/>
          <p:nvPr/>
        </p:nvGrpSpPr>
        <p:grpSpPr>
          <a:xfrm>
            <a:off x="3140369" y="4277540"/>
            <a:ext cx="1838624" cy="294460"/>
            <a:chOff x="2655343" y="3810000"/>
            <a:chExt cx="1838624" cy="294460"/>
          </a:xfrm>
        </p:grpSpPr>
        <p:sp>
          <p:nvSpPr>
            <p:cNvPr id="195" name="Up Arrow 194"/>
            <p:cNvSpPr/>
            <p:nvPr/>
          </p:nvSpPr>
          <p:spPr>
            <a:xfrm>
              <a:off x="2655343" y="3810000"/>
              <a:ext cx="299411" cy="245235"/>
            </a:xfrm>
            <a:prstGeom prst="upArrow">
              <a:avLst/>
            </a:prstGeom>
            <a:solidFill>
              <a:srgbClr val="B848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196" name="Up Arrow 195"/>
            <p:cNvSpPr/>
            <p:nvPr/>
          </p:nvSpPr>
          <p:spPr>
            <a:xfrm>
              <a:off x="4194556" y="3859225"/>
              <a:ext cx="299411" cy="245235"/>
            </a:xfrm>
            <a:prstGeom prst="upArrow">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grpSp>
      <p:grpSp>
        <p:nvGrpSpPr>
          <p:cNvPr id="199" name="Group 198"/>
          <p:cNvGrpSpPr/>
          <p:nvPr/>
        </p:nvGrpSpPr>
        <p:grpSpPr>
          <a:xfrm>
            <a:off x="6589645" y="3014582"/>
            <a:ext cx="1069975" cy="671512"/>
            <a:chOff x="6858000" y="3062288"/>
            <a:chExt cx="1069975" cy="671512"/>
          </a:xfrm>
        </p:grpSpPr>
        <p:grpSp>
          <p:nvGrpSpPr>
            <p:cNvPr id="205" name="Group 204"/>
            <p:cNvGrpSpPr/>
            <p:nvPr/>
          </p:nvGrpSpPr>
          <p:grpSpPr>
            <a:xfrm>
              <a:off x="6858000" y="3062288"/>
              <a:ext cx="1052513" cy="306387"/>
              <a:chOff x="7226656" y="2505035"/>
              <a:chExt cx="1052513" cy="306387"/>
            </a:xfrm>
          </p:grpSpPr>
          <p:cxnSp>
            <p:nvCxnSpPr>
              <p:cNvPr id="210" name="Straight Arrow Connector 209"/>
              <p:cNvCxnSpPr/>
              <p:nvPr/>
            </p:nvCxnSpPr>
            <p:spPr>
              <a:xfrm flipH="1">
                <a:off x="7226656" y="2658269"/>
                <a:ext cx="548320" cy="1"/>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211" name="Object 210"/>
              <p:cNvGraphicFramePr>
                <a:graphicFrameLocks noChangeAspect="1"/>
              </p:cNvGraphicFramePr>
              <p:nvPr>
                <p:extLst/>
              </p:nvPr>
            </p:nvGraphicFramePr>
            <p:xfrm>
              <a:off x="7853719" y="2505035"/>
              <a:ext cx="425450" cy="306387"/>
            </p:xfrm>
            <a:graphic>
              <a:graphicData uri="http://schemas.openxmlformats.org/presentationml/2006/ole">
                <mc:AlternateContent xmlns:mc="http://schemas.openxmlformats.org/markup-compatibility/2006">
                  <mc:Choice xmlns:v="urn:schemas-microsoft-com:vml" Requires="v">
                    <p:oleObj spid="_x0000_s676576" name="Equation" r:id="rId15" imgW="317160" imgH="228600" progId="Equation.DSMT4">
                      <p:embed/>
                    </p:oleObj>
                  </mc:Choice>
                  <mc:Fallback>
                    <p:oleObj name="Equation" r:id="rId15" imgW="317160" imgH="228600" progId="Equation.DSMT4">
                      <p:embed/>
                      <p:pic>
                        <p:nvPicPr>
                          <p:cNvPr id="211" name="Object 210"/>
                          <p:cNvPicPr>
                            <a:picLocks noChangeAspect="1" noChangeArrowheads="1"/>
                          </p:cNvPicPr>
                          <p:nvPr/>
                        </p:nvPicPr>
                        <p:blipFill>
                          <a:blip r:embed="rId16"/>
                          <a:srcRect/>
                          <a:stretch>
                            <a:fillRect/>
                          </a:stretch>
                        </p:blipFill>
                        <p:spPr bwMode="auto">
                          <a:xfrm>
                            <a:off x="7853719" y="2505035"/>
                            <a:ext cx="425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207" name="Straight Arrow Connector 206"/>
            <p:cNvCxnSpPr/>
            <p:nvPr/>
          </p:nvCxnSpPr>
          <p:spPr>
            <a:xfrm flipH="1">
              <a:off x="6858000" y="3581400"/>
              <a:ext cx="548320" cy="1"/>
            </a:xfrm>
            <a:prstGeom prst="straightConnector1">
              <a:avLst/>
            </a:prstGeom>
            <a:ln w="381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208" name="Object 207"/>
            <p:cNvGraphicFramePr>
              <a:graphicFrameLocks noChangeAspect="1"/>
            </p:cNvGraphicFramePr>
            <p:nvPr>
              <p:extLst/>
            </p:nvPr>
          </p:nvGraphicFramePr>
          <p:xfrm>
            <a:off x="7467600" y="3427412"/>
            <a:ext cx="460375" cy="306388"/>
          </p:xfrm>
          <a:graphic>
            <a:graphicData uri="http://schemas.openxmlformats.org/presentationml/2006/ole">
              <mc:AlternateContent xmlns:mc="http://schemas.openxmlformats.org/markup-compatibility/2006">
                <mc:Choice xmlns:v="urn:schemas-microsoft-com:vml" Requires="v">
                  <p:oleObj spid="_x0000_s676577" name="Equation" r:id="rId17" imgW="342720" imgH="228600" progId="Equation.DSMT4">
                    <p:embed/>
                  </p:oleObj>
                </mc:Choice>
                <mc:Fallback>
                  <p:oleObj name="Equation" r:id="rId17" imgW="342720" imgH="228600" progId="Equation.DSMT4">
                    <p:embed/>
                    <p:pic>
                      <p:nvPicPr>
                        <p:cNvPr id="208" name="Object 207"/>
                        <p:cNvPicPr>
                          <a:picLocks noChangeAspect="1" noChangeArrowheads="1"/>
                        </p:cNvPicPr>
                        <p:nvPr/>
                      </p:nvPicPr>
                      <p:blipFill>
                        <a:blip r:embed="rId18"/>
                        <a:srcRect/>
                        <a:stretch>
                          <a:fillRect/>
                        </a:stretch>
                      </p:blipFill>
                      <p:spPr bwMode="auto">
                        <a:xfrm>
                          <a:off x="7467600" y="3427412"/>
                          <a:ext cx="4603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 name="Title 2"/>
          <p:cNvSpPr>
            <a:spLocks noGrp="1"/>
          </p:cNvSpPr>
          <p:nvPr>
            <p:ph type="title"/>
          </p:nvPr>
        </p:nvSpPr>
        <p:spPr/>
        <p:txBody>
          <a:bodyPr/>
          <a:lstStyle/>
          <a:p>
            <a:r>
              <a:rPr lang="en-US" dirty="0"/>
              <a:t>System Constructed from Components</a:t>
            </a:r>
          </a:p>
        </p:txBody>
      </p:sp>
      <p:sp>
        <p:nvSpPr>
          <p:cNvPr id="112" name="TextBox 111"/>
          <p:cNvSpPr txBox="1"/>
          <p:nvPr/>
        </p:nvSpPr>
        <p:spPr>
          <a:xfrm>
            <a:off x="3000071" y="1862530"/>
            <a:ext cx="1598512"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PIPE FLOW</a:t>
            </a:r>
          </a:p>
        </p:txBody>
      </p:sp>
      <p:grpSp>
        <p:nvGrpSpPr>
          <p:cNvPr id="10" name="Group 9"/>
          <p:cNvGrpSpPr/>
          <p:nvPr/>
        </p:nvGrpSpPr>
        <p:grpSpPr>
          <a:xfrm>
            <a:off x="472529" y="1465923"/>
            <a:ext cx="4836250" cy="2355325"/>
            <a:chOff x="472529" y="1465923"/>
            <a:chExt cx="4836250" cy="2355325"/>
          </a:xfrm>
        </p:grpSpPr>
        <p:sp>
          <p:nvSpPr>
            <p:cNvPr id="115" name="Oval 114"/>
            <p:cNvSpPr/>
            <p:nvPr/>
          </p:nvSpPr>
          <p:spPr bwMode="auto">
            <a:xfrm>
              <a:off x="2339812" y="1870412"/>
              <a:ext cx="2968967" cy="909502"/>
            </a:xfrm>
            <a:prstGeom prst="ellipse">
              <a:avLst/>
            </a:prstGeom>
            <a:noFill/>
            <a:ln w="57150" cap="flat" cmpd="sng" algn="ctr">
              <a:solidFill>
                <a:srgbClr val="00B05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000">
                <a:solidFill>
                  <a:srgbClr val="000000"/>
                </a:solidFill>
                <a:latin typeface="Times New Roman" pitchFamily="18" charset="0"/>
              </a:endParaRPr>
            </a:p>
          </p:txBody>
        </p:sp>
        <p:sp>
          <p:nvSpPr>
            <p:cNvPr id="116" name="TextBox 115"/>
            <p:cNvSpPr txBox="1"/>
            <p:nvPr/>
          </p:nvSpPr>
          <p:spPr>
            <a:xfrm rot="16200000">
              <a:off x="-505079" y="2443531"/>
              <a:ext cx="2355325" cy="400110"/>
            </a:xfrm>
            <a:prstGeom prst="rect">
              <a:avLst/>
            </a:prstGeom>
            <a:noFill/>
          </p:spPr>
          <p:txBody>
            <a:bodyPr wrap="none" rtlCol="0">
              <a:spAutoFit/>
            </a:bodyPr>
            <a:lstStyle/>
            <a:p>
              <a:pPr algn="ctr" eaLnBrk="0" fontAlgn="base" hangingPunct="0">
                <a:spcBef>
                  <a:spcPct val="0"/>
                </a:spcBef>
                <a:spcAft>
                  <a:spcPct val="0"/>
                </a:spcAft>
              </a:pPr>
              <a:r>
                <a:rPr lang="en-US" b="1" dirty="0">
                  <a:solidFill>
                    <a:srgbClr val="339966"/>
                  </a:solidFill>
                  <a:latin typeface="Calibri" panose="020F0502020204030204" pitchFamily="34" charset="0"/>
                  <a:cs typeface="Times New Roman" panose="02020603050405020304" pitchFamily="18" charset="0"/>
                </a:rPr>
                <a:t>Heat Exchanger (HX)</a:t>
              </a:r>
            </a:p>
          </p:txBody>
        </p:sp>
        <p:cxnSp>
          <p:nvCxnSpPr>
            <p:cNvPr id="117" name="Straight Arrow Connector 116"/>
            <p:cNvCxnSpPr>
              <a:stCxn id="116" idx="2"/>
            </p:cNvCxnSpPr>
            <p:nvPr/>
          </p:nvCxnSpPr>
          <p:spPr bwMode="auto">
            <a:xfrm flipV="1">
              <a:off x="872639" y="2407315"/>
              <a:ext cx="1400802" cy="236271"/>
            </a:xfrm>
            <a:prstGeom prst="straightConnector1">
              <a:avLst/>
            </a:prstGeom>
            <a:solidFill>
              <a:schemeClr val="accent1"/>
            </a:solidFill>
            <a:ln w="19050" cap="flat" cmpd="sng" algn="ctr">
              <a:solidFill>
                <a:srgbClr val="339966"/>
              </a:solidFill>
              <a:prstDash val="solid"/>
              <a:round/>
              <a:headEnd type="none" w="sm" len="sm"/>
              <a:tailEnd type="arrow"/>
            </a:ln>
            <a:effectLst/>
          </p:spPr>
        </p:cxnSp>
      </p:grpSp>
      <p:sp>
        <p:nvSpPr>
          <p:cNvPr id="9" name="Footer Placeholder 8">
            <a:extLst>
              <a:ext uri="{FF2B5EF4-FFF2-40B4-BE49-F238E27FC236}">
                <a16:creationId xmlns:a16="http://schemas.microsoft.com/office/drawing/2014/main" id="{493EDB00-369D-4D0A-B26F-DBE74F7BB585}"/>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1" name="Slide Number Placeholder 10">
            <a:extLst>
              <a:ext uri="{FF2B5EF4-FFF2-40B4-BE49-F238E27FC236}">
                <a16:creationId xmlns:a16="http://schemas.microsoft.com/office/drawing/2014/main" id="{B1C89893-20A9-4FDA-96F9-0A5784AD1152}"/>
              </a:ext>
            </a:extLst>
          </p:cNvPr>
          <p:cNvSpPr>
            <a:spLocks noGrp="1"/>
          </p:cNvSpPr>
          <p:nvPr>
            <p:ph type="sldNum" sz="quarter" idx="4"/>
          </p:nvPr>
        </p:nvSpPr>
        <p:spPr/>
        <p:txBody>
          <a:bodyPr/>
          <a:lstStyle/>
          <a:p>
            <a:pPr>
              <a:defRPr/>
            </a:pPr>
            <a:fld id="{06C7E314-0768-4B1D-9D2A-091EE09F9984}" type="slidenum">
              <a:rPr lang="en-US" smtClean="0"/>
              <a:pPr>
                <a:defRPr/>
              </a:pPr>
              <a:t>21</a:t>
            </a:fld>
            <a:endParaRPr lang="en-US" dirty="0"/>
          </a:p>
        </p:txBody>
      </p:sp>
    </p:spTree>
    <p:extLst>
      <p:ext uri="{BB962C8B-B14F-4D97-AF65-F5344CB8AC3E}">
        <p14:creationId xmlns:p14="http://schemas.microsoft.com/office/powerpoint/2010/main" val="214870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352585" y="1744299"/>
            <a:ext cx="3435623" cy="936000"/>
            <a:chOff x="2853537" y="4616067"/>
            <a:chExt cx="3435623" cy="936000"/>
          </a:xfrm>
        </p:grpSpPr>
        <p:sp>
          <p:nvSpPr>
            <p:cNvPr id="99" name="TextBox 98"/>
            <p:cNvSpPr txBox="1"/>
            <p:nvPr/>
          </p:nvSpPr>
          <p:spPr>
            <a:xfrm>
              <a:off x="3647676" y="5213513"/>
              <a:ext cx="2149871"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HEAT EXCHANGER (HX)</a:t>
              </a:r>
            </a:p>
          </p:txBody>
        </p:sp>
        <p:grpSp>
          <p:nvGrpSpPr>
            <p:cNvPr id="10" name="Group 9"/>
            <p:cNvGrpSpPr/>
            <p:nvPr/>
          </p:nvGrpSpPr>
          <p:grpSpPr>
            <a:xfrm>
              <a:off x="2853537" y="4616067"/>
              <a:ext cx="3435623" cy="583511"/>
              <a:chOff x="2819400" y="3124200"/>
              <a:chExt cx="3435623" cy="583511"/>
            </a:xfrm>
          </p:grpSpPr>
          <p:grpSp>
            <p:nvGrpSpPr>
              <p:cNvPr id="111" name="Group 110"/>
              <p:cNvGrpSpPr/>
              <p:nvPr/>
            </p:nvGrpSpPr>
            <p:grpSpPr>
              <a:xfrm>
                <a:off x="2829822" y="3418707"/>
                <a:ext cx="3419021" cy="289004"/>
                <a:chOff x="1873465" y="2466660"/>
                <a:chExt cx="3419021" cy="217133"/>
              </a:xfrm>
            </p:grpSpPr>
            <p:sp>
              <p:nvSpPr>
                <p:cNvPr id="202" name="Rectangle 201"/>
                <p:cNvSpPr/>
                <p:nvPr/>
              </p:nvSpPr>
              <p:spPr>
                <a:xfrm rot="5400000" flipH="1">
                  <a:off x="3474409" y="865716"/>
                  <a:ext cx="217133" cy="3419021"/>
                </a:xfrm>
                <a:prstGeom prst="rect">
                  <a:avLst/>
                </a:prstGeom>
                <a:gradFill>
                  <a:gsLst>
                    <a:gs pos="0">
                      <a:srgbClr val="FF0000"/>
                    </a:gs>
                    <a:gs pos="85000">
                      <a:schemeClr val="tx2">
                        <a:lumMod val="60000"/>
                        <a:lumOff val="40000"/>
                      </a:schemeClr>
                    </a:gs>
                  </a:gsLst>
                  <a:lin ang="5400000" scaled="0"/>
                </a:gra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76" name="Straight Arrow Connector 175"/>
                <p:cNvCxnSpPr/>
                <p:nvPr/>
              </p:nvCxnSpPr>
              <p:spPr>
                <a:xfrm flipH="1">
                  <a:off x="4301443" y="2586304"/>
                  <a:ext cx="718555" cy="6311"/>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a:off x="3158443" y="2592615"/>
                  <a:ext cx="801502"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2029619" y="2592615"/>
                  <a:ext cx="731219"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838749" y="3124850"/>
                <a:ext cx="3413003" cy="279803"/>
                <a:chOff x="2140541" y="2187728"/>
                <a:chExt cx="3413003" cy="254366"/>
              </a:xfrm>
            </p:grpSpPr>
            <p:sp>
              <p:nvSpPr>
                <p:cNvPr id="136" name="Rectangle 135"/>
                <p:cNvSpPr/>
                <p:nvPr/>
              </p:nvSpPr>
              <p:spPr>
                <a:xfrm rot="16200000" flipH="1" flipV="1">
                  <a:off x="3719860" y="608409"/>
                  <a:ext cx="254366" cy="3413003"/>
                </a:xfrm>
                <a:prstGeom prst="rect">
                  <a:avLst/>
                </a:prstGeom>
                <a:gradFill>
                  <a:gsLst>
                    <a:gs pos="26000">
                      <a:srgbClr val="FF4B4B"/>
                    </a:gs>
                    <a:gs pos="83000">
                      <a:schemeClr val="accent1">
                        <a:tint val="44500"/>
                        <a:satMod val="160000"/>
                      </a:schemeClr>
                    </a:gs>
                  </a:gsLst>
                  <a:lin ang="5400000" scaled="0"/>
                </a:gra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131" name="Straight Arrow Connector 130"/>
                <p:cNvCxnSpPr/>
                <p:nvPr/>
              </p:nvCxnSpPr>
              <p:spPr>
                <a:xfrm flipH="1">
                  <a:off x="2294256" y="2322422"/>
                  <a:ext cx="804341" cy="0"/>
                </a:xfrm>
                <a:prstGeom prst="straightConnector1">
                  <a:avLst/>
                </a:prstGeom>
                <a:ln w="19050">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4529659" y="2309247"/>
                  <a:ext cx="804341" cy="0"/>
                </a:xfrm>
                <a:prstGeom prst="straightConnector1">
                  <a:avLst/>
                </a:prstGeom>
                <a:ln w="19050">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3370017" y="2322422"/>
                  <a:ext cx="884775" cy="0"/>
                </a:xfrm>
                <a:prstGeom prst="straightConnector1">
                  <a:avLst/>
                </a:prstGeom>
                <a:ln w="19050">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flipH="1">
                <a:off x="2819400" y="3124200"/>
                <a:ext cx="3423215"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2831808" y="3407736"/>
                <a:ext cx="3423215"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2831808" y="3707216"/>
                <a:ext cx="3423215"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419879" y="753062"/>
            <a:ext cx="3611104" cy="2146713"/>
            <a:chOff x="403210" y="1347865"/>
            <a:chExt cx="3611104" cy="2146713"/>
          </a:xfrm>
        </p:grpSpPr>
        <p:grpSp>
          <p:nvGrpSpPr>
            <p:cNvPr id="116" name="Group 115"/>
            <p:cNvGrpSpPr/>
            <p:nvPr/>
          </p:nvGrpSpPr>
          <p:grpSpPr>
            <a:xfrm>
              <a:off x="403210" y="2858134"/>
              <a:ext cx="3482990" cy="636444"/>
              <a:chOff x="2373469" y="2335206"/>
              <a:chExt cx="3482990" cy="636444"/>
            </a:xfrm>
          </p:grpSpPr>
          <p:sp>
            <p:nvSpPr>
              <p:cNvPr id="249" name="Trapezoid 248"/>
              <p:cNvSpPr/>
              <p:nvPr/>
            </p:nvSpPr>
            <p:spPr>
              <a:xfrm>
                <a:off x="5619889" y="2743461"/>
                <a:ext cx="236570" cy="208183"/>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sp>
            <p:nvSpPr>
              <p:cNvPr id="127" name="TextBox 126"/>
              <p:cNvSpPr txBox="1"/>
              <p:nvPr/>
            </p:nvSpPr>
            <p:spPr>
              <a:xfrm>
                <a:off x="3294482" y="2632629"/>
                <a:ext cx="1598512"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CONDENSER</a:t>
                </a:r>
              </a:p>
            </p:txBody>
          </p:sp>
          <p:grpSp>
            <p:nvGrpSpPr>
              <p:cNvPr id="128" name="Group 127"/>
              <p:cNvGrpSpPr/>
              <p:nvPr/>
            </p:nvGrpSpPr>
            <p:grpSpPr>
              <a:xfrm>
                <a:off x="2394004" y="2335206"/>
                <a:ext cx="3419021" cy="559948"/>
                <a:chOff x="1873465" y="2466660"/>
                <a:chExt cx="3419021" cy="559948"/>
              </a:xfrm>
            </p:grpSpPr>
            <p:grpSp>
              <p:nvGrpSpPr>
                <p:cNvPr id="235" name="Group 234"/>
                <p:cNvGrpSpPr/>
                <p:nvPr/>
              </p:nvGrpSpPr>
              <p:grpSpPr>
                <a:xfrm>
                  <a:off x="1873465" y="2466660"/>
                  <a:ext cx="3419021" cy="542318"/>
                  <a:chOff x="1304923" y="1895470"/>
                  <a:chExt cx="4137015" cy="656205"/>
                </a:xfrm>
              </p:grpSpPr>
              <p:sp>
                <p:nvSpPr>
                  <p:cNvPr id="245" name="Rectangle 244"/>
                  <p:cNvSpPr/>
                  <p:nvPr/>
                </p:nvSpPr>
                <p:spPr>
                  <a:xfrm rot="5400000" flipH="1">
                    <a:off x="3242065" y="-41672"/>
                    <a:ext cx="262731" cy="4137015"/>
                  </a:xfrm>
                  <a:prstGeom prst="rect">
                    <a:avLst/>
                  </a:prstGeom>
                  <a:gradFill>
                    <a:gsLst>
                      <a:gs pos="0">
                        <a:srgbClr val="FF0000"/>
                      </a:gs>
                      <a:gs pos="85000">
                        <a:schemeClr val="tx2">
                          <a:lumMod val="60000"/>
                          <a:lumOff val="40000"/>
                        </a:schemeClr>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246" name="Straight Connector 245"/>
                  <p:cNvCxnSpPr/>
                  <p:nvPr/>
                </p:nvCxnSpPr>
                <p:spPr>
                  <a:xfrm>
                    <a:off x="1304925" y="1898448"/>
                    <a:ext cx="0" cy="64380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1533525" y="2162175"/>
                    <a:ext cx="0" cy="3895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36" name="Rectangle 235"/>
                <p:cNvSpPr/>
                <p:nvPr/>
              </p:nvSpPr>
              <p:spPr>
                <a:xfrm>
                  <a:off x="5150015" y="2631975"/>
                  <a:ext cx="132765" cy="2768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237" name="Straight Connector 236"/>
                <p:cNvCxnSpPr/>
                <p:nvPr/>
              </p:nvCxnSpPr>
              <p:spPr>
                <a:xfrm>
                  <a:off x="5290039" y="2475637"/>
                  <a:ext cx="0" cy="439726"/>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5142143" y="2668764"/>
                  <a:ext cx="0" cy="24184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39" name="Rectangle 238"/>
                <p:cNvSpPr/>
                <p:nvPr/>
              </p:nvSpPr>
              <p:spPr>
                <a:xfrm>
                  <a:off x="1889832" y="2491381"/>
                  <a:ext cx="156846" cy="527311"/>
                </a:xfrm>
                <a:prstGeom prst="rect">
                  <a:avLst/>
                </a:prstGeom>
                <a:gradFill>
                  <a:gsLst>
                    <a:gs pos="35000">
                      <a:schemeClr val="tx2">
                        <a:lumMod val="60000"/>
                        <a:lumOff val="40000"/>
                      </a:schemeClr>
                    </a:gs>
                    <a:gs pos="100000">
                      <a:srgbClr val="0099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240" name="Straight Arrow Connector 239"/>
                <p:cNvCxnSpPr/>
                <p:nvPr/>
              </p:nvCxnSpPr>
              <p:spPr>
                <a:xfrm flipV="1">
                  <a:off x="5211153" y="2600824"/>
                  <a:ext cx="0" cy="37726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a:off x="4219083" y="2586304"/>
                  <a:ext cx="790410" cy="6311"/>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flipH="1">
                  <a:off x="3360677" y="2592615"/>
                  <a:ext cx="662398" cy="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a:off x="1968255" y="2618118"/>
                  <a:ext cx="0" cy="40849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H="1">
                  <a:off x="2313591" y="2592615"/>
                  <a:ext cx="804341" cy="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232" name="Trapezoid 231"/>
              <p:cNvSpPr/>
              <p:nvPr/>
            </p:nvSpPr>
            <p:spPr>
              <a:xfrm rot="10800000" flipV="1">
                <a:off x="2373469" y="2878689"/>
                <a:ext cx="241067" cy="92961"/>
              </a:xfrm>
              <a:prstGeom prst="trapezoid">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dirty="0">
                  <a:solidFill>
                    <a:srgbClr val="FFFFFF"/>
                  </a:solidFill>
                </a:endParaRPr>
              </a:p>
            </p:txBody>
          </p:sp>
        </p:grpSp>
        <p:graphicFrame>
          <p:nvGraphicFramePr>
            <p:cNvPr id="253" name="Object 252"/>
            <p:cNvGraphicFramePr>
              <a:graphicFrameLocks noChangeAspect="1"/>
            </p:cNvGraphicFramePr>
            <p:nvPr>
              <p:extLst/>
            </p:nvPr>
          </p:nvGraphicFramePr>
          <p:xfrm>
            <a:off x="826657" y="1385913"/>
            <a:ext cx="1086452" cy="262396"/>
          </p:xfrm>
          <a:graphic>
            <a:graphicData uri="http://schemas.openxmlformats.org/presentationml/2006/ole">
              <mc:AlternateContent xmlns:mc="http://schemas.openxmlformats.org/markup-compatibility/2006">
                <mc:Choice xmlns:v="urn:schemas-microsoft-com:vml" Requires="v">
                  <p:oleObj spid="_x0000_s677103" name="Equation" r:id="rId3" imgW="736560" imgH="177480" progId="Equation.DSMT4">
                    <p:embed/>
                  </p:oleObj>
                </mc:Choice>
                <mc:Fallback>
                  <p:oleObj name="Equation" r:id="rId3" imgW="736560" imgH="177480" progId="Equation.DSMT4">
                    <p:embed/>
                    <p:pic>
                      <p:nvPicPr>
                        <p:cNvPr id="253" name="Object 252"/>
                        <p:cNvPicPr>
                          <a:picLocks noChangeAspect="1" noChangeArrowheads="1"/>
                        </p:cNvPicPr>
                        <p:nvPr/>
                      </p:nvPicPr>
                      <p:blipFill>
                        <a:blip r:embed="rId4"/>
                        <a:srcRect/>
                        <a:stretch>
                          <a:fillRect/>
                        </a:stretch>
                      </p:blipFill>
                      <p:spPr bwMode="auto">
                        <a:xfrm>
                          <a:off x="826657" y="1385913"/>
                          <a:ext cx="1086452" cy="26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54" name="Group 253"/>
            <p:cNvGrpSpPr/>
            <p:nvPr/>
          </p:nvGrpSpPr>
          <p:grpSpPr>
            <a:xfrm>
              <a:off x="594369" y="1347865"/>
              <a:ext cx="3419945" cy="1121891"/>
              <a:chOff x="1870706" y="-157014"/>
              <a:chExt cx="3419945" cy="1121891"/>
            </a:xfrm>
          </p:grpSpPr>
          <p:graphicFrame>
            <p:nvGraphicFramePr>
              <p:cNvPr id="255" name="Object 254"/>
              <p:cNvGraphicFramePr>
                <a:graphicFrameLocks noChangeAspect="1"/>
              </p:cNvGraphicFramePr>
              <p:nvPr>
                <p:extLst/>
              </p:nvPr>
            </p:nvGraphicFramePr>
            <p:xfrm>
              <a:off x="4625457" y="-157014"/>
              <a:ext cx="392284" cy="338492"/>
            </p:xfrm>
            <a:graphic>
              <a:graphicData uri="http://schemas.openxmlformats.org/presentationml/2006/ole">
                <mc:AlternateContent xmlns:mc="http://schemas.openxmlformats.org/markup-compatibility/2006">
                  <mc:Choice xmlns:v="urn:schemas-microsoft-com:vml" Requires="v">
                    <p:oleObj spid="_x0000_s677104" name="Equation" r:id="rId5" imgW="266400" imgH="228600" progId="Equation.DSMT4">
                      <p:embed/>
                    </p:oleObj>
                  </mc:Choice>
                  <mc:Fallback>
                    <p:oleObj name="Equation" r:id="rId5" imgW="266400" imgH="228600" progId="Equation.DSMT4">
                      <p:embed/>
                      <p:pic>
                        <p:nvPicPr>
                          <p:cNvPr id="255" name="Object 254"/>
                          <p:cNvPicPr>
                            <a:picLocks noChangeAspect="1" noChangeArrowheads="1"/>
                          </p:cNvPicPr>
                          <p:nvPr/>
                        </p:nvPicPr>
                        <p:blipFill>
                          <a:blip r:embed="rId6"/>
                          <a:srcRect/>
                          <a:stretch>
                            <a:fillRect/>
                          </a:stretch>
                        </p:blipFill>
                        <p:spPr bwMode="auto">
                          <a:xfrm>
                            <a:off x="4625457" y="-157014"/>
                            <a:ext cx="392284" cy="3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56" name="Group 255"/>
              <p:cNvGrpSpPr/>
              <p:nvPr/>
            </p:nvGrpSpPr>
            <p:grpSpPr>
              <a:xfrm>
                <a:off x="1870706" y="53013"/>
                <a:ext cx="3419945" cy="911864"/>
                <a:chOff x="1870706" y="995848"/>
                <a:chExt cx="3419945" cy="911864"/>
              </a:xfrm>
            </p:grpSpPr>
            <p:grpSp>
              <p:nvGrpSpPr>
                <p:cNvPr id="257" name="Group 256"/>
                <p:cNvGrpSpPr/>
                <p:nvPr/>
              </p:nvGrpSpPr>
              <p:grpSpPr>
                <a:xfrm flipV="1">
                  <a:off x="1870706" y="995848"/>
                  <a:ext cx="3419945" cy="911864"/>
                  <a:chOff x="1293854" y="1895470"/>
                  <a:chExt cx="5453271" cy="1139640"/>
                </a:xfrm>
              </p:grpSpPr>
              <p:sp>
                <p:nvSpPr>
                  <p:cNvPr id="263" name="Rectangle 262"/>
                  <p:cNvSpPr/>
                  <p:nvPr/>
                </p:nvSpPr>
                <p:spPr>
                  <a:xfrm rot="5400000" flipH="1">
                    <a:off x="3894658" y="-694265"/>
                    <a:ext cx="262731" cy="5442202"/>
                  </a:xfrm>
                  <a:prstGeom prst="rect">
                    <a:avLst/>
                  </a:prstGeom>
                  <a:gradFill>
                    <a:gsLst>
                      <a:gs pos="26000">
                        <a:srgbClr val="FF4B4B"/>
                      </a:gs>
                      <a:gs pos="83000">
                        <a:schemeClr val="accent1">
                          <a:tint val="44500"/>
                          <a:satMod val="160000"/>
                        </a:schemeClr>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sp>
                <p:nvSpPr>
                  <p:cNvPr id="264" name="Rectangle 263"/>
                  <p:cNvSpPr/>
                  <p:nvPr/>
                </p:nvSpPr>
                <p:spPr>
                  <a:xfrm>
                    <a:off x="6423634" y="2076450"/>
                    <a:ext cx="310939" cy="957066"/>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265" name="Straight Connector 264"/>
                  <p:cNvCxnSpPr/>
                  <p:nvPr/>
                </p:nvCxnSpPr>
                <p:spPr>
                  <a:xfrm>
                    <a:off x="6745883" y="1921131"/>
                    <a:ext cx="0" cy="103684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6419527" y="2135511"/>
                    <a:ext cx="0" cy="83492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1306406" y="1934660"/>
                    <a:ext cx="318203" cy="1100450"/>
                  </a:xfrm>
                  <a:prstGeom prst="rect">
                    <a:avLst/>
                  </a:prstGeom>
                  <a:gradFill>
                    <a:gsLst>
                      <a:gs pos="10000">
                        <a:schemeClr val="accent1">
                          <a:tint val="44500"/>
                          <a:satMod val="160000"/>
                        </a:schemeClr>
                      </a:gs>
                      <a:gs pos="94000">
                        <a:srgbClr val="3366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b="1">
                      <a:solidFill>
                        <a:srgbClr val="FFFFFF"/>
                      </a:solidFill>
                    </a:endParaRPr>
                  </a:p>
                </p:txBody>
              </p:sp>
              <p:cxnSp>
                <p:nvCxnSpPr>
                  <p:cNvPr id="268" name="Straight Connector 267"/>
                  <p:cNvCxnSpPr/>
                  <p:nvPr/>
                </p:nvCxnSpPr>
                <p:spPr>
                  <a:xfrm flipH="1">
                    <a:off x="1293854" y="1898450"/>
                    <a:ext cx="11071" cy="111574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1637162" y="2169430"/>
                    <a:ext cx="0" cy="8349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258" name="Straight Arrow Connector 257"/>
                <p:cNvCxnSpPr/>
                <p:nvPr/>
              </p:nvCxnSpPr>
              <p:spPr>
                <a:xfrm flipH="1">
                  <a:off x="2187639" y="1810112"/>
                  <a:ext cx="804341"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a:off x="4197451" y="1796937"/>
                  <a:ext cx="804341"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H="1">
                  <a:off x="3108652" y="1810112"/>
                  <a:ext cx="804341" cy="0"/>
                </a:xfrm>
                <a:prstGeom prst="straightConnector1">
                  <a:avLst/>
                </a:prstGeom>
                <a:ln w="28575">
                  <a:solidFill>
                    <a:srgbClr val="00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V="1">
                  <a:off x="5187537" y="1086265"/>
                  <a:ext cx="0" cy="66834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a:off x="1960057" y="1109513"/>
                  <a:ext cx="3503" cy="61024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cxnSp>
          <p:nvCxnSpPr>
            <p:cNvPr id="276" name="Straight Arrow Connector 275"/>
            <p:cNvCxnSpPr>
              <a:endCxn id="245" idx="3"/>
            </p:cNvCxnSpPr>
            <p:nvPr/>
          </p:nvCxnSpPr>
          <p:spPr>
            <a:xfrm flipH="1">
              <a:off x="2133255" y="2487410"/>
              <a:ext cx="450509" cy="370724"/>
            </a:xfrm>
            <a:prstGeom prst="straightConnector1">
              <a:avLst/>
            </a:prstGeom>
            <a:ln w="19050">
              <a:solidFill>
                <a:srgbClr val="0066FF"/>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Even Components Are Systems</a:t>
            </a:r>
          </a:p>
        </p:txBody>
      </p:sp>
      <p:sp>
        <p:nvSpPr>
          <p:cNvPr id="9" name="Down Arrow 8"/>
          <p:cNvSpPr/>
          <p:nvPr/>
        </p:nvSpPr>
        <p:spPr bwMode="auto">
          <a:xfrm rot="16200000">
            <a:off x="4463120" y="1741530"/>
            <a:ext cx="285750" cy="703543"/>
          </a:xfrm>
          <a:prstGeom prst="downArrow">
            <a:avLst/>
          </a:prstGeom>
          <a:solidFill>
            <a:schemeClr val="accent3">
              <a:lumMod val="65000"/>
            </a:schemeClr>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
        <p:nvSpPr>
          <p:cNvPr id="105" name="TextBox 104"/>
          <p:cNvSpPr txBox="1"/>
          <p:nvPr/>
        </p:nvSpPr>
        <p:spPr>
          <a:xfrm>
            <a:off x="1488396" y="1311900"/>
            <a:ext cx="1598512" cy="338554"/>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rgbClr val="000000"/>
                </a:solidFill>
                <a:latin typeface="Calibri" panose="020F0502020204030204" pitchFamily="34" charset="0"/>
              </a:rPr>
              <a:t>PIPE FLOW</a:t>
            </a:r>
          </a:p>
        </p:txBody>
      </p:sp>
      <p:sp>
        <p:nvSpPr>
          <p:cNvPr id="107" name="TextBox 106"/>
          <p:cNvSpPr txBox="1"/>
          <p:nvPr/>
        </p:nvSpPr>
        <p:spPr>
          <a:xfrm>
            <a:off x="660947" y="3988629"/>
            <a:ext cx="8204960" cy="1815882"/>
          </a:xfrm>
          <a:prstGeom prst="rect">
            <a:avLst/>
          </a:prstGeom>
          <a:noFill/>
        </p:spPr>
        <p:txBody>
          <a:bodyPr wrap="square" rtlCol="0">
            <a:spAutoFit/>
          </a:bodyPr>
          <a:lstStyle/>
          <a:p>
            <a:pPr marL="342900" indent="-342900" algn="l">
              <a:buBlip>
                <a:blip r:embed="rId7"/>
              </a:buBlip>
            </a:pPr>
            <a:r>
              <a:rPr lang="en-US" sz="1600" b="0" dirty="0">
                <a:latin typeface="+mn-lt"/>
              </a:rPr>
              <a:t>fluid flow is one-dimensional (horizontal);</a:t>
            </a:r>
          </a:p>
          <a:p>
            <a:pPr marL="342900" indent="-342900" algn="l">
              <a:buBlip>
                <a:blip r:embed="rId7"/>
              </a:buBlip>
            </a:pPr>
            <a:r>
              <a:rPr lang="en-US" sz="1600" b="0" dirty="0">
                <a:latin typeface="+mn-lt"/>
              </a:rPr>
              <a:t>viscous dissipation is negligible;</a:t>
            </a:r>
          </a:p>
          <a:p>
            <a:pPr marL="342900" indent="-342900" algn="l">
              <a:buBlip>
                <a:blip r:embed="rId7"/>
              </a:buBlip>
            </a:pPr>
            <a:r>
              <a:rPr lang="en-US" sz="1600" b="0" dirty="0">
                <a:latin typeface="+mn-lt"/>
              </a:rPr>
              <a:t>spatial variations in pressure are negligible;</a:t>
            </a:r>
          </a:p>
          <a:p>
            <a:pPr marL="342900" indent="-342900" algn="l">
              <a:buBlip>
                <a:blip r:embed="rId7"/>
              </a:buBlip>
            </a:pPr>
            <a:r>
              <a:rPr lang="en-US" sz="1600" b="0" dirty="0">
                <a:latin typeface="+mn-lt"/>
              </a:rPr>
              <a:t>axial conduction is negligible;</a:t>
            </a:r>
          </a:p>
          <a:p>
            <a:pPr marL="342900" indent="-342900" algn="l">
              <a:buBlip>
                <a:blip r:embed="rId7"/>
              </a:buBlip>
            </a:pPr>
            <a:r>
              <a:rPr lang="en-US" sz="1600" b="0" dirty="0">
                <a:latin typeface="+mn-lt"/>
              </a:rPr>
              <a:t>work associated with the rate of change of pressure with respect to time is negligible;</a:t>
            </a:r>
          </a:p>
          <a:p>
            <a:pPr marL="342900" indent="-342900" algn="l">
              <a:buBlip>
                <a:blip r:embed="rId7"/>
              </a:buBlip>
            </a:pPr>
            <a:r>
              <a:rPr lang="en-US" sz="1600" b="0" dirty="0">
                <a:latin typeface="+mn-lt"/>
              </a:rPr>
              <a:t>cross-sectional area of the flow stream is constant</a:t>
            </a:r>
          </a:p>
          <a:p>
            <a:pPr marL="342900" indent="-342900" algn="l">
              <a:buBlip>
                <a:blip r:embed="rId7"/>
              </a:buBlip>
            </a:pPr>
            <a:r>
              <a:rPr lang="en-US" sz="1600" b="0" dirty="0">
                <a:latin typeface="+mn-lt"/>
              </a:rPr>
              <a:t>pressure drop along the heat exchanger are negligible,</a:t>
            </a:r>
          </a:p>
        </p:txBody>
      </p:sp>
      <p:sp>
        <p:nvSpPr>
          <p:cNvPr id="108" name="TextBox 107"/>
          <p:cNvSpPr txBox="1"/>
          <p:nvPr/>
        </p:nvSpPr>
        <p:spPr>
          <a:xfrm>
            <a:off x="920827" y="3076435"/>
            <a:ext cx="7581569" cy="830997"/>
          </a:xfrm>
          <a:prstGeom prst="rect">
            <a:avLst/>
          </a:prstGeom>
          <a:noFill/>
        </p:spPr>
        <p:txBody>
          <a:bodyPr wrap="square" rtlCol="0">
            <a:spAutoFit/>
          </a:bodyPr>
          <a:lstStyle/>
          <a:p>
            <a:pPr algn="l"/>
            <a:r>
              <a:rPr lang="en-US" sz="1600" b="0" dirty="0"/>
              <a:t>[4] J. Ward MacArthur and Eric W. </a:t>
            </a:r>
            <a:r>
              <a:rPr lang="en-US" sz="1600" b="0" dirty="0" err="1"/>
              <a:t>Grald</a:t>
            </a:r>
            <a:r>
              <a:rPr lang="en-US" sz="1600" b="0" dirty="0"/>
              <a:t>, </a:t>
            </a:r>
            <a:r>
              <a:rPr lang="en-US" sz="1600" b="0" i="1" dirty="0"/>
              <a:t>Unsteady compressible two-phase flow model for predicting cyclic heat pump performance and a comparison with experimental data</a:t>
            </a:r>
            <a:r>
              <a:rPr lang="en-US" sz="1600" b="0" dirty="0"/>
              <a:t>. Int. J. of Refrigeration, Vol. 12, (1989),  29–41.</a:t>
            </a:r>
            <a:endParaRPr lang="en-US" b="0" dirty="0"/>
          </a:p>
        </p:txBody>
      </p:sp>
      <p:grpSp>
        <p:nvGrpSpPr>
          <p:cNvPr id="109" name="Group 108"/>
          <p:cNvGrpSpPr/>
          <p:nvPr/>
        </p:nvGrpSpPr>
        <p:grpSpPr>
          <a:xfrm>
            <a:off x="4292760" y="4187713"/>
            <a:ext cx="3261987" cy="369332"/>
            <a:chOff x="4450420" y="1561507"/>
            <a:chExt cx="3261987" cy="369332"/>
          </a:xfrm>
        </p:grpSpPr>
        <p:sp>
          <p:nvSpPr>
            <p:cNvPr id="110" name="Left Arrow 109"/>
            <p:cNvSpPr/>
            <p:nvPr/>
          </p:nvSpPr>
          <p:spPr bwMode="auto">
            <a:xfrm>
              <a:off x="4450420" y="1679662"/>
              <a:ext cx="861445" cy="204594"/>
            </a:xfrm>
            <a:prstGeom prst="leftArrow">
              <a:avLst/>
            </a:prstGeom>
            <a:solidFill>
              <a:srgbClr val="3366FF"/>
            </a:solidFill>
            <a:ln w="12700" cap="flat" cmpd="sng" algn="ctr">
              <a:solidFill>
                <a:srgbClr val="3366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0000FF"/>
                </a:solidFill>
                <a:effectLst/>
                <a:latin typeface="Times New Roman" pitchFamily="18" charset="0"/>
              </a:endParaRPr>
            </a:p>
          </p:txBody>
        </p:sp>
        <p:sp>
          <p:nvSpPr>
            <p:cNvPr id="113" name="Text Box 36"/>
            <p:cNvSpPr txBox="1">
              <a:spLocks noChangeArrowheads="1"/>
            </p:cNvSpPr>
            <p:nvPr/>
          </p:nvSpPr>
          <p:spPr bwMode="auto">
            <a:xfrm>
              <a:off x="5463073" y="1561507"/>
              <a:ext cx="2249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US" altLang="en-US" sz="1800" b="0" dirty="0">
                  <a:solidFill>
                    <a:srgbClr val="0000FF"/>
                  </a:solidFill>
                  <a:latin typeface="Arial" panose="020B0604020202020204" pitchFamily="34" charset="0"/>
                  <a:cs typeface="Arial" panose="020B0604020202020204" pitchFamily="34" charset="0"/>
                </a:rPr>
                <a:t>“small” … so ignore </a:t>
              </a:r>
            </a:p>
          </p:txBody>
        </p:sp>
      </p:grpSp>
      <p:grpSp>
        <p:nvGrpSpPr>
          <p:cNvPr id="122" name="Group 121"/>
          <p:cNvGrpSpPr/>
          <p:nvPr/>
        </p:nvGrpSpPr>
        <p:grpSpPr>
          <a:xfrm>
            <a:off x="5317526" y="4443932"/>
            <a:ext cx="3316227" cy="369332"/>
            <a:chOff x="5396356" y="1875570"/>
            <a:chExt cx="3316227" cy="369332"/>
          </a:xfrm>
        </p:grpSpPr>
        <p:sp>
          <p:nvSpPr>
            <p:cNvPr id="123" name="Left Arrow 122"/>
            <p:cNvSpPr/>
            <p:nvPr/>
          </p:nvSpPr>
          <p:spPr bwMode="auto">
            <a:xfrm>
              <a:off x="5396356" y="1977959"/>
              <a:ext cx="861445" cy="204594"/>
            </a:xfrm>
            <a:prstGeom prst="leftArrow">
              <a:avLst/>
            </a:prstGeom>
            <a:solidFill>
              <a:srgbClr val="008000"/>
            </a:solidFill>
            <a:ln w="12700" cap="flat" cmpd="sng" algn="ctr">
              <a:solidFill>
                <a:srgbClr val="008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
          <p:nvSpPr>
            <p:cNvPr id="124" name="Text Box 36"/>
            <p:cNvSpPr txBox="1">
              <a:spLocks noChangeArrowheads="1"/>
            </p:cNvSpPr>
            <p:nvPr/>
          </p:nvSpPr>
          <p:spPr bwMode="auto">
            <a:xfrm>
              <a:off x="6424777" y="1875570"/>
              <a:ext cx="2287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US" altLang="en-US" sz="1800" b="0" i="1" dirty="0">
                  <a:solidFill>
                    <a:srgbClr val="008000"/>
                  </a:solidFill>
                  <a:latin typeface="Arial" panose="020B0604020202020204" pitchFamily="34" charset="0"/>
                  <a:cs typeface="Arial" panose="020B0604020202020204" pitchFamily="34" charset="0"/>
                </a:rPr>
                <a:t>“</a:t>
              </a:r>
              <a:r>
                <a:rPr lang="en-US" altLang="en-US" sz="1800" b="0" dirty="0">
                  <a:solidFill>
                    <a:srgbClr val="008000"/>
                  </a:solidFill>
                  <a:latin typeface="Arial" panose="020B0604020202020204" pitchFamily="34" charset="0"/>
                  <a:cs typeface="Arial" panose="020B0604020202020204" pitchFamily="34" charset="0"/>
                </a:rPr>
                <a:t>small” … so ignore </a:t>
              </a:r>
            </a:p>
          </p:txBody>
        </p:sp>
      </p:grpSp>
      <p:grpSp>
        <p:nvGrpSpPr>
          <p:cNvPr id="130" name="Group 129"/>
          <p:cNvGrpSpPr/>
          <p:nvPr/>
        </p:nvGrpSpPr>
        <p:grpSpPr>
          <a:xfrm>
            <a:off x="3968683" y="4701848"/>
            <a:ext cx="3277757" cy="369332"/>
            <a:chOff x="4171892" y="2085780"/>
            <a:chExt cx="3277757" cy="369332"/>
          </a:xfrm>
        </p:grpSpPr>
        <p:sp>
          <p:nvSpPr>
            <p:cNvPr id="134" name="Left Arrow 133"/>
            <p:cNvSpPr/>
            <p:nvPr/>
          </p:nvSpPr>
          <p:spPr bwMode="auto">
            <a:xfrm>
              <a:off x="4171892" y="2188169"/>
              <a:ext cx="861445" cy="204594"/>
            </a:xfrm>
            <a:prstGeom prst="leftArrow">
              <a:avLst/>
            </a:prstGeom>
            <a:solidFill>
              <a:srgbClr val="FF0000"/>
            </a:solid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
          <p:nvSpPr>
            <p:cNvPr id="135" name="Text Box 36"/>
            <p:cNvSpPr txBox="1">
              <a:spLocks noChangeArrowheads="1"/>
            </p:cNvSpPr>
            <p:nvPr/>
          </p:nvSpPr>
          <p:spPr bwMode="auto">
            <a:xfrm>
              <a:off x="5200315" y="2085780"/>
              <a:ext cx="2249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US" altLang="en-US" sz="1800" b="0" dirty="0">
                  <a:solidFill>
                    <a:srgbClr val="FF0000"/>
                  </a:solidFill>
                  <a:latin typeface="Arial" panose="020B0604020202020204" pitchFamily="34" charset="0"/>
                  <a:cs typeface="Arial" panose="020B0604020202020204" pitchFamily="34" charset="0"/>
                </a:rPr>
                <a:t>“small” … so ignore </a:t>
              </a:r>
            </a:p>
          </p:txBody>
        </p:sp>
      </p:grpSp>
      <p:sp>
        <p:nvSpPr>
          <p:cNvPr id="140" name="Text Box 36"/>
          <p:cNvSpPr txBox="1">
            <a:spLocks noChangeArrowheads="1"/>
          </p:cNvSpPr>
          <p:nvPr/>
        </p:nvSpPr>
        <p:spPr bwMode="auto">
          <a:xfrm>
            <a:off x="1042277" y="5920248"/>
            <a:ext cx="7673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US" altLang="en-US" sz="1800" b="0" dirty="0">
                <a:latin typeface="+mn-lt"/>
                <a:cs typeface="Calibri" panose="020F0502020204030204" pitchFamily="34" charset="0"/>
              </a:rPr>
              <a:t>The “modeling simplifications”  above are root causes of  many problems </a:t>
            </a:r>
          </a:p>
          <a:p>
            <a:pPr algn="l"/>
            <a:r>
              <a:rPr lang="en-US" altLang="en-US" sz="1800" b="0" dirty="0">
                <a:latin typeface="+mn-lt"/>
                <a:cs typeface="Calibri" panose="020F0502020204030204" pitchFamily="34" charset="0"/>
              </a:rPr>
              <a:t>with existing “digital twin models” used for control and optimization.</a:t>
            </a:r>
          </a:p>
        </p:txBody>
      </p:sp>
      <p:sp>
        <p:nvSpPr>
          <p:cNvPr id="6" name="Footer Placeholder 5">
            <a:extLst>
              <a:ext uri="{FF2B5EF4-FFF2-40B4-BE49-F238E27FC236}">
                <a16:creationId xmlns:a16="http://schemas.microsoft.com/office/drawing/2014/main" id="{F6560257-3500-4C22-B7FC-3E82CC31B4DE}"/>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1" name="Slide Number Placeholder 10">
            <a:extLst>
              <a:ext uri="{FF2B5EF4-FFF2-40B4-BE49-F238E27FC236}">
                <a16:creationId xmlns:a16="http://schemas.microsoft.com/office/drawing/2014/main" id="{13A6C94D-91BC-4F48-A280-2127A2EC0F4F}"/>
              </a:ext>
            </a:extLst>
          </p:cNvPr>
          <p:cNvSpPr>
            <a:spLocks noGrp="1"/>
          </p:cNvSpPr>
          <p:nvPr>
            <p:ph type="sldNum" sz="quarter" idx="4"/>
          </p:nvPr>
        </p:nvSpPr>
        <p:spPr/>
        <p:txBody>
          <a:bodyPr/>
          <a:lstStyle/>
          <a:p>
            <a:pPr>
              <a:defRPr/>
            </a:pPr>
            <a:fld id="{06C7E314-0768-4B1D-9D2A-091EE09F9984}" type="slidenum">
              <a:rPr lang="en-US" smtClean="0"/>
              <a:pPr>
                <a:defRPr/>
              </a:pPr>
              <a:t>22</a:t>
            </a:fld>
            <a:endParaRPr lang="en-US" dirty="0"/>
          </a:p>
        </p:txBody>
      </p:sp>
    </p:spTree>
    <p:extLst>
      <p:ext uri="{BB962C8B-B14F-4D97-AF65-F5344CB8AC3E}">
        <p14:creationId xmlns:p14="http://schemas.microsoft.com/office/powerpoint/2010/main" val="79234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5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500"/>
                                        <p:tgtEl>
                                          <p:spTgt spid="1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gtEl>
                                        <p:attrNameLst>
                                          <p:attrName>style.visibility</p:attrName>
                                        </p:attrNameLst>
                                      </p:cBhvr>
                                      <p:to>
                                        <p:strVal val="visible"/>
                                      </p:to>
                                    </p:set>
                                    <p:animEffect transition="in" filter="fade">
                                      <p:cBhvr>
                                        <p:cTn id="37" dur="500"/>
                                        <p:tgtEl>
                                          <p:spTgt spid="1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fade">
                                      <p:cBhvr>
                                        <p:cTn id="42"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7" grpId="0"/>
      <p:bldP spid="108" grpId="0"/>
      <p:bldP spid="1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Estimation &amp; Math Model Selection</a:t>
            </a:r>
          </a:p>
        </p:txBody>
      </p:sp>
      <p:grpSp>
        <p:nvGrpSpPr>
          <p:cNvPr id="50" name="Group 49"/>
          <p:cNvGrpSpPr/>
          <p:nvPr/>
        </p:nvGrpSpPr>
        <p:grpSpPr>
          <a:xfrm>
            <a:off x="4401123" y="551973"/>
            <a:ext cx="3922078" cy="1734027"/>
            <a:chOff x="2200730" y="634458"/>
            <a:chExt cx="4745715" cy="2098173"/>
          </a:xfrm>
        </p:grpSpPr>
        <p:graphicFrame>
          <p:nvGraphicFramePr>
            <p:cNvPr id="51" name="Object 50"/>
            <p:cNvGraphicFramePr>
              <a:graphicFrameLocks noChangeAspect="1"/>
            </p:cNvGraphicFramePr>
            <p:nvPr>
              <p:extLst/>
            </p:nvPr>
          </p:nvGraphicFramePr>
          <p:xfrm>
            <a:off x="2200730" y="634458"/>
            <a:ext cx="4745715" cy="2098173"/>
          </p:xfrm>
          <a:graphic>
            <a:graphicData uri="http://schemas.openxmlformats.org/presentationml/2006/ole">
              <mc:AlternateContent xmlns:mc="http://schemas.openxmlformats.org/markup-compatibility/2006">
                <mc:Choice xmlns:v="urn:schemas-microsoft-com:vml" Requires="v">
                  <p:oleObj spid="_x0000_s678555" name="Acrobat Document" r:id="rId4" imgW="3565971" imgH="1577178" progId="AcroExch.Document.7">
                    <p:embed/>
                  </p:oleObj>
                </mc:Choice>
                <mc:Fallback>
                  <p:oleObj name="Acrobat Document" r:id="rId4" imgW="3565971" imgH="1577178" progId="AcroExch.Document.7">
                    <p:embed/>
                    <p:pic>
                      <p:nvPicPr>
                        <p:cNvPr id="51" name="Object 50"/>
                        <p:cNvPicPr/>
                        <p:nvPr/>
                      </p:nvPicPr>
                      <p:blipFill>
                        <a:blip r:embed="rId5"/>
                        <a:stretch>
                          <a:fillRect/>
                        </a:stretch>
                      </p:blipFill>
                      <p:spPr>
                        <a:xfrm>
                          <a:off x="2200730" y="634458"/>
                          <a:ext cx="4745715" cy="2098173"/>
                        </a:xfrm>
                        <a:prstGeom prst="rect">
                          <a:avLst/>
                        </a:prstGeom>
                      </p:spPr>
                    </p:pic>
                  </p:oleObj>
                </mc:Fallback>
              </mc:AlternateContent>
            </a:graphicData>
          </a:graphic>
        </p:graphicFrame>
        <p:grpSp>
          <p:nvGrpSpPr>
            <p:cNvPr id="52" name="Group 51"/>
            <p:cNvGrpSpPr/>
            <p:nvPr/>
          </p:nvGrpSpPr>
          <p:grpSpPr>
            <a:xfrm>
              <a:off x="3305176" y="981075"/>
              <a:ext cx="3371850" cy="421090"/>
              <a:chOff x="3305176" y="1171575"/>
              <a:chExt cx="3371850" cy="421090"/>
            </a:xfrm>
          </p:grpSpPr>
          <p:sp>
            <p:nvSpPr>
              <p:cNvPr id="63" name="Right Arrow 62"/>
              <p:cNvSpPr/>
              <p:nvPr/>
            </p:nvSpPr>
            <p:spPr bwMode="auto">
              <a:xfrm>
                <a:off x="3305176" y="1171575"/>
                <a:ext cx="438150" cy="390523"/>
              </a:xfrm>
              <a:prstGeom prst="rightArrow">
                <a:avLst/>
              </a:prstGeom>
              <a:gradFill flip="none" rotWithShape="1">
                <a:gsLst>
                  <a:gs pos="0">
                    <a:srgbClr val="FF0000"/>
                  </a:gs>
                  <a:gs pos="100000">
                    <a:srgbClr val="FF0000">
                      <a:tint val="44500"/>
                      <a:satMod val="160000"/>
                    </a:srgbClr>
                  </a:gs>
                  <a:gs pos="100000">
                    <a:srgbClr val="FF3737"/>
                  </a:gs>
                </a:gsLst>
                <a:lin ang="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64" name="Right Arrow 63"/>
              <p:cNvSpPr/>
              <p:nvPr/>
            </p:nvSpPr>
            <p:spPr bwMode="auto">
              <a:xfrm>
                <a:off x="6238877" y="1202142"/>
                <a:ext cx="438149" cy="390523"/>
              </a:xfrm>
              <a:prstGeom prst="rightArrow">
                <a:avLst/>
              </a:prstGeom>
              <a:gradFill>
                <a:gsLst>
                  <a:gs pos="15000">
                    <a:srgbClr val="FF0000"/>
                  </a:gs>
                  <a:gs pos="48000">
                    <a:schemeClr val="accent2">
                      <a:lumMod val="60000"/>
                      <a:lumOff val="40000"/>
                    </a:schemeClr>
                  </a:gs>
                </a:gsLst>
                <a:lin ang="0" scaled="1"/>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grpSp>
        <p:grpSp>
          <p:nvGrpSpPr>
            <p:cNvPr id="53" name="Group 52"/>
            <p:cNvGrpSpPr/>
            <p:nvPr/>
          </p:nvGrpSpPr>
          <p:grpSpPr>
            <a:xfrm>
              <a:off x="2333626" y="1719259"/>
              <a:ext cx="3390901" cy="390525"/>
              <a:chOff x="2333626" y="1909759"/>
              <a:chExt cx="3390901" cy="390525"/>
            </a:xfrm>
          </p:grpSpPr>
          <p:sp>
            <p:nvSpPr>
              <p:cNvPr id="60" name="Right Arrow 59"/>
              <p:cNvSpPr/>
              <p:nvPr/>
            </p:nvSpPr>
            <p:spPr bwMode="auto">
              <a:xfrm rot="10800000">
                <a:off x="5286377" y="1909761"/>
                <a:ext cx="438150" cy="390523"/>
              </a:xfrm>
              <a:prstGeom prst="rightArrow">
                <a:avLst/>
              </a:prstGeom>
              <a:gradFill>
                <a:gsLst>
                  <a:gs pos="93000">
                    <a:srgbClr val="FF0000"/>
                  </a:gs>
                  <a:gs pos="54000">
                    <a:schemeClr val="accent2">
                      <a:lumMod val="60000"/>
                      <a:lumOff val="40000"/>
                    </a:schemeClr>
                  </a:gs>
                </a:gsLst>
                <a:lin ang="0" scaled="1"/>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61" name="Right Arrow 60"/>
              <p:cNvSpPr/>
              <p:nvPr/>
            </p:nvSpPr>
            <p:spPr bwMode="auto">
              <a:xfrm rot="10800000">
                <a:off x="3333751" y="1909759"/>
                <a:ext cx="438150" cy="390523"/>
              </a:xfrm>
              <a:prstGeom prst="rightArrow">
                <a:avLst/>
              </a:prstGeom>
              <a:gradFill>
                <a:gsLst>
                  <a:gs pos="100000">
                    <a:srgbClr val="FF0000"/>
                  </a:gs>
                  <a:gs pos="25000">
                    <a:schemeClr val="accent2">
                      <a:lumMod val="60000"/>
                      <a:lumOff val="40000"/>
                    </a:schemeClr>
                  </a:gs>
                </a:gsLst>
                <a:lin ang="0" scaled="1"/>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62" name="Right Arrow 61"/>
              <p:cNvSpPr/>
              <p:nvPr/>
            </p:nvSpPr>
            <p:spPr bwMode="auto">
              <a:xfrm rot="10800000">
                <a:off x="2333626" y="1909759"/>
                <a:ext cx="438150" cy="390523"/>
              </a:xfrm>
              <a:prstGeom prst="rightArrow">
                <a:avLst/>
              </a:prstGeom>
              <a:gradFill>
                <a:gsLst>
                  <a:gs pos="46000">
                    <a:srgbClr val="FF0000"/>
                  </a:gs>
                  <a:gs pos="7000">
                    <a:schemeClr val="accent2">
                      <a:lumMod val="60000"/>
                      <a:lumOff val="40000"/>
                    </a:schemeClr>
                  </a:gs>
                </a:gsLst>
                <a:lin ang="0" scaled="1"/>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grpSp>
        <p:grpSp>
          <p:nvGrpSpPr>
            <p:cNvPr id="54" name="Group 53"/>
            <p:cNvGrpSpPr/>
            <p:nvPr/>
          </p:nvGrpSpPr>
          <p:grpSpPr>
            <a:xfrm>
              <a:off x="2771775" y="1371598"/>
              <a:ext cx="3619501" cy="333377"/>
              <a:chOff x="2771775" y="1371598"/>
              <a:chExt cx="3619501" cy="333377"/>
            </a:xfrm>
          </p:grpSpPr>
          <p:cxnSp>
            <p:nvCxnSpPr>
              <p:cNvPr id="55" name="Straight Arrow Connector 54"/>
              <p:cNvCxnSpPr/>
              <p:nvPr/>
            </p:nvCxnSpPr>
            <p:spPr bwMode="auto">
              <a:xfrm flipH="1">
                <a:off x="2771775" y="1371598"/>
                <a:ext cx="1" cy="314327"/>
              </a:xfrm>
              <a:prstGeom prst="straightConnector1">
                <a:avLst/>
              </a:prstGeom>
              <a:solidFill>
                <a:schemeClr val="accent1"/>
              </a:solidFill>
              <a:ln w="28575" cap="flat" cmpd="sng" algn="ctr">
                <a:solidFill>
                  <a:srgbClr val="FF0000"/>
                </a:solidFill>
                <a:prstDash val="solid"/>
                <a:round/>
                <a:headEnd type="none" w="sm" len="sm"/>
                <a:tailEnd type="arrow"/>
              </a:ln>
              <a:effectLst/>
            </p:spPr>
          </p:cxnSp>
          <p:cxnSp>
            <p:nvCxnSpPr>
              <p:cNvPr id="56" name="Straight Arrow Connector 55"/>
              <p:cNvCxnSpPr/>
              <p:nvPr/>
            </p:nvCxnSpPr>
            <p:spPr bwMode="auto">
              <a:xfrm flipH="1">
                <a:off x="3533775" y="1381123"/>
                <a:ext cx="1" cy="314327"/>
              </a:xfrm>
              <a:prstGeom prst="straightConnector1">
                <a:avLst/>
              </a:prstGeom>
              <a:solidFill>
                <a:schemeClr val="accent1"/>
              </a:solidFill>
              <a:ln w="28575" cap="flat" cmpd="sng" algn="ctr">
                <a:solidFill>
                  <a:srgbClr val="FF0000"/>
                </a:solidFill>
                <a:prstDash val="solid"/>
                <a:round/>
                <a:headEnd type="none" w="sm" len="sm"/>
                <a:tailEnd type="arrow"/>
              </a:ln>
              <a:effectLst/>
            </p:spPr>
          </p:cxnSp>
          <p:cxnSp>
            <p:nvCxnSpPr>
              <p:cNvPr id="57" name="Straight Arrow Connector 56"/>
              <p:cNvCxnSpPr/>
              <p:nvPr/>
            </p:nvCxnSpPr>
            <p:spPr bwMode="auto">
              <a:xfrm flipH="1">
                <a:off x="4533900" y="1381123"/>
                <a:ext cx="1" cy="314327"/>
              </a:xfrm>
              <a:prstGeom prst="straightConnector1">
                <a:avLst/>
              </a:prstGeom>
              <a:solidFill>
                <a:schemeClr val="accent1"/>
              </a:solidFill>
              <a:ln w="28575" cap="flat" cmpd="sng" algn="ctr">
                <a:solidFill>
                  <a:srgbClr val="FF0000"/>
                </a:solidFill>
                <a:prstDash val="solid"/>
                <a:round/>
                <a:headEnd type="none" w="sm" len="sm"/>
                <a:tailEnd type="arrow"/>
              </a:ln>
              <a:effectLst/>
            </p:spPr>
          </p:cxnSp>
          <p:cxnSp>
            <p:nvCxnSpPr>
              <p:cNvPr id="58" name="Straight Arrow Connector 57"/>
              <p:cNvCxnSpPr/>
              <p:nvPr/>
            </p:nvCxnSpPr>
            <p:spPr bwMode="auto">
              <a:xfrm flipH="1">
                <a:off x="5476875" y="1381123"/>
                <a:ext cx="1" cy="314327"/>
              </a:xfrm>
              <a:prstGeom prst="straightConnector1">
                <a:avLst/>
              </a:prstGeom>
              <a:solidFill>
                <a:schemeClr val="accent1"/>
              </a:solidFill>
              <a:ln w="28575" cap="flat" cmpd="sng" algn="ctr">
                <a:solidFill>
                  <a:srgbClr val="FF0000"/>
                </a:solidFill>
                <a:prstDash val="solid"/>
                <a:round/>
                <a:headEnd type="none" w="sm" len="sm"/>
                <a:tailEnd type="arrow"/>
              </a:ln>
              <a:effectLst/>
            </p:spPr>
          </p:cxnSp>
          <p:cxnSp>
            <p:nvCxnSpPr>
              <p:cNvPr id="59" name="Straight Arrow Connector 58"/>
              <p:cNvCxnSpPr/>
              <p:nvPr/>
            </p:nvCxnSpPr>
            <p:spPr bwMode="auto">
              <a:xfrm flipH="1">
                <a:off x="6391275" y="1390648"/>
                <a:ext cx="1" cy="314327"/>
              </a:xfrm>
              <a:prstGeom prst="straightConnector1">
                <a:avLst/>
              </a:prstGeom>
              <a:solidFill>
                <a:schemeClr val="accent1"/>
              </a:solidFill>
              <a:ln w="28575" cap="flat" cmpd="sng" algn="ctr">
                <a:solidFill>
                  <a:srgbClr val="FF0000"/>
                </a:solidFill>
                <a:prstDash val="solid"/>
                <a:round/>
                <a:headEnd type="none" w="sm" len="sm"/>
                <a:tailEnd type="arrow"/>
              </a:ln>
              <a:effectLst/>
            </p:spPr>
          </p:cxnSp>
        </p:grpSp>
      </p:grpSp>
      <p:grpSp>
        <p:nvGrpSpPr>
          <p:cNvPr id="66" name="Group 65"/>
          <p:cNvGrpSpPr/>
          <p:nvPr/>
        </p:nvGrpSpPr>
        <p:grpSpPr>
          <a:xfrm>
            <a:off x="380142" y="2881313"/>
            <a:ext cx="8406300" cy="1311275"/>
            <a:chOff x="193591" y="5067396"/>
            <a:chExt cx="8406300" cy="1311275"/>
          </a:xfrm>
        </p:grpSpPr>
        <p:graphicFrame>
          <p:nvGraphicFramePr>
            <p:cNvPr id="67" name="Object 66"/>
            <p:cNvGraphicFramePr>
              <a:graphicFrameLocks noChangeAspect="1"/>
            </p:cNvGraphicFramePr>
            <p:nvPr>
              <p:extLst>
                <p:ext uri="{D42A27DB-BD31-4B8C-83A1-F6EECF244321}">
                  <p14:modId xmlns:p14="http://schemas.microsoft.com/office/powerpoint/2010/main" val="2625696036"/>
                </p:ext>
              </p:extLst>
            </p:nvPr>
          </p:nvGraphicFramePr>
          <p:xfrm>
            <a:off x="209466" y="5067396"/>
            <a:ext cx="6653212" cy="612775"/>
          </p:xfrm>
          <a:graphic>
            <a:graphicData uri="http://schemas.openxmlformats.org/presentationml/2006/ole">
              <mc:AlternateContent xmlns:mc="http://schemas.openxmlformats.org/markup-compatibility/2006">
                <mc:Choice xmlns:v="urn:schemas-microsoft-com:vml" Requires="v">
                  <p:oleObj spid="_x0000_s678556" name="Equation" r:id="rId6" imgW="4127400" imgH="380880" progId="Equation.DSMT4">
                    <p:embed/>
                  </p:oleObj>
                </mc:Choice>
                <mc:Fallback>
                  <p:oleObj name="Equation" r:id="rId6" imgW="4127400" imgH="380880" progId="Equation.DSMT4">
                    <p:embed/>
                    <p:pic>
                      <p:nvPicPr>
                        <p:cNvPr id="67" name="Object 66"/>
                        <p:cNvPicPr>
                          <a:picLocks noChangeAspect="1" noChangeArrowheads="1"/>
                        </p:cNvPicPr>
                        <p:nvPr/>
                      </p:nvPicPr>
                      <p:blipFill>
                        <a:blip r:embed="rId7"/>
                        <a:srcRect/>
                        <a:stretch>
                          <a:fillRect/>
                        </a:stretch>
                      </p:blipFill>
                      <p:spPr bwMode="auto">
                        <a:xfrm>
                          <a:off x="209466" y="5067396"/>
                          <a:ext cx="6653212"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3463898642"/>
                </p:ext>
              </p:extLst>
            </p:nvPr>
          </p:nvGraphicFramePr>
          <p:xfrm>
            <a:off x="193591" y="5767483"/>
            <a:ext cx="6767512" cy="611188"/>
          </p:xfrm>
          <a:graphic>
            <a:graphicData uri="http://schemas.openxmlformats.org/presentationml/2006/ole">
              <mc:AlternateContent xmlns:mc="http://schemas.openxmlformats.org/markup-compatibility/2006">
                <mc:Choice xmlns:v="urn:schemas-microsoft-com:vml" Requires="v">
                  <p:oleObj spid="_x0000_s678557" name="Equation" r:id="rId8" imgW="4203360" imgH="380880" progId="Equation.DSMT4">
                    <p:embed/>
                  </p:oleObj>
                </mc:Choice>
                <mc:Fallback>
                  <p:oleObj name="Equation" r:id="rId8" imgW="4203360" imgH="380880" progId="Equation.DSMT4">
                    <p:embed/>
                    <p:pic>
                      <p:nvPicPr>
                        <p:cNvPr id="68" name="Object 67"/>
                        <p:cNvPicPr>
                          <a:picLocks noChangeAspect="1" noChangeArrowheads="1"/>
                        </p:cNvPicPr>
                        <p:nvPr/>
                      </p:nvPicPr>
                      <p:blipFill>
                        <a:blip r:embed="rId9"/>
                        <a:srcRect/>
                        <a:stretch>
                          <a:fillRect/>
                        </a:stretch>
                      </p:blipFill>
                      <p:spPr bwMode="auto">
                        <a:xfrm>
                          <a:off x="193591" y="5767483"/>
                          <a:ext cx="6767512"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2566086785"/>
                </p:ext>
              </p:extLst>
            </p:nvPr>
          </p:nvGraphicFramePr>
          <p:xfrm>
            <a:off x="7144649" y="5126147"/>
            <a:ext cx="1411288" cy="533400"/>
          </p:xfrm>
          <a:graphic>
            <a:graphicData uri="http://schemas.openxmlformats.org/presentationml/2006/ole">
              <mc:AlternateContent xmlns:mc="http://schemas.openxmlformats.org/markup-compatibility/2006">
                <mc:Choice xmlns:v="urn:schemas-microsoft-com:vml" Requires="v">
                  <p:oleObj spid="_x0000_s678558" name="Equation" r:id="rId10" imgW="876240" imgH="330120" progId="Equation.DSMT4">
                    <p:embed/>
                  </p:oleObj>
                </mc:Choice>
                <mc:Fallback>
                  <p:oleObj name="Equation" r:id="rId10" imgW="876240" imgH="330120" progId="Equation.DSMT4">
                    <p:embed/>
                    <p:pic>
                      <p:nvPicPr>
                        <p:cNvPr id="69" name="Object 68"/>
                        <p:cNvPicPr>
                          <a:picLocks noChangeAspect="1" noChangeArrowheads="1"/>
                        </p:cNvPicPr>
                        <p:nvPr/>
                      </p:nvPicPr>
                      <p:blipFill>
                        <a:blip r:embed="rId11"/>
                        <a:srcRect/>
                        <a:stretch>
                          <a:fillRect/>
                        </a:stretch>
                      </p:blipFill>
                      <p:spPr bwMode="auto">
                        <a:xfrm>
                          <a:off x="7144649" y="5126147"/>
                          <a:ext cx="14112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198573162"/>
                </p:ext>
              </p:extLst>
            </p:nvPr>
          </p:nvGraphicFramePr>
          <p:xfrm>
            <a:off x="7148916" y="5816709"/>
            <a:ext cx="1450975" cy="531813"/>
          </p:xfrm>
          <a:graphic>
            <a:graphicData uri="http://schemas.openxmlformats.org/presentationml/2006/ole">
              <mc:AlternateContent xmlns:mc="http://schemas.openxmlformats.org/markup-compatibility/2006">
                <mc:Choice xmlns:v="urn:schemas-microsoft-com:vml" Requires="v">
                  <p:oleObj spid="_x0000_s678559" name="Equation" r:id="rId12" imgW="901440" imgH="330120" progId="Equation.DSMT4">
                    <p:embed/>
                  </p:oleObj>
                </mc:Choice>
                <mc:Fallback>
                  <p:oleObj name="Equation" r:id="rId12" imgW="901440" imgH="330120" progId="Equation.DSMT4">
                    <p:embed/>
                    <p:pic>
                      <p:nvPicPr>
                        <p:cNvPr id="70" name="Object 69"/>
                        <p:cNvPicPr>
                          <a:picLocks noChangeAspect="1" noChangeArrowheads="1"/>
                        </p:cNvPicPr>
                        <p:nvPr/>
                      </p:nvPicPr>
                      <p:blipFill>
                        <a:blip r:embed="rId13"/>
                        <a:srcRect/>
                        <a:stretch>
                          <a:fillRect/>
                        </a:stretch>
                      </p:blipFill>
                      <p:spPr bwMode="auto">
                        <a:xfrm>
                          <a:off x="7148916" y="5816709"/>
                          <a:ext cx="14509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 name="Group 70"/>
          <p:cNvGrpSpPr/>
          <p:nvPr/>
        </p:nvGrpSpPr>
        <p:grpSpPr>
          <a:xfrm>
            <a:off x="1494375" y="2957526"/>
            <a:ext cx="6963825" cy="1230025"/>
            <a:chOff x="1606669" y="3589161"/>
            <a:chExt cx="7015317" cy="1230025"/>
          </a:xfrm>
        </p:grpSpPr>
        <p:grpSp>
          <p:nvGrpSpPr>
            <p:cNvPr id="72" name="Group 71"/>
            <p:cNvGrpSpPr/>
            <p:nvPr/>
          </p:nvGrpSpPr>
          <p:grpSpPr>
            <a:xfrm>
              <a:off x="1606669" y="3589161"/>
              <a:ext cx="577906" cy="516155"/>
              <a:chOff x="7070749" y="3461658"/>
              <a:chExt cx="930726" cy="914399"/>
            </a:xfrm>
          </p:grpSpPr>
          <p:cxnSp>
            <p:nvCxnSpPr>
              <p:cNvPr id="82" name="Straight Connector 81"/>
              <p:cNvCxnSpPr/>
              <p:nvPr/>
            </p:nvCxnSpPr>
            <p:spPr bwMode="auto">
              <a:xfrm>
                <a:off x="7070749" y="3477986"/>
                <a:ext cx="930726" cy="898071"/>
              </a:xfrm>
              <a:prstGeom prst="line">
                <a:avLst/>
              </a:prstGeom>
              <a:solidFill>
                <a:schemeClr val="accent1"/>
              </a:solidFill>
              <a:ln w="57150" cap="flat" cmpd="sng" algn="ctr">
                <a:solidFill>
                  <a:srgbClr val="FF0000"/>
                </a:solidFill>
                <a:prstDash val="solid"/>
                <a:round/>
                <a:headEnd type="none" w="sm" len="sm"/>
                <a:tailEnd type="none" w="sm" len="sm"/>
              </a:ln>
              <a:effectLst/>
            </p:spPr>
          </p:cxnSp>
          <p:cxnSp>
            <p:nvCxnSpPr>
              <p:cNvPr id="83" name="Straight Connector 82"/>
              <p:cNvCxnSpPr/>
              <p:nvPr/>
            </p:nvCxnSpPr>
            <p:spPr bwMode="auto">
              <a:xfrm flipV="1">
                <a:off x="7087075" y="3461658"/>
                <a:ext cx="914400" cy="881742"/>
              </a:xfrm>
              <a:prstGeom prst="line">
                <a:avLst/>
              </a:prstGeom>
              <a:solidFill>
                <a:schemeClr val="accent1"/>
              </a:solidFill>
              <a:ln w="57150" cap="flat" cmpd="sng" algn="ctr">
                <a:solidFill>
                  <a:srgbClr val="FF0000"/>
                </a:solidFill>
                <a:prstDash val="solid"/>
                <a:round/>
                <a:headEnd type="none" w="sm" len="sm"/>
                <a:tailEnd type="none" w="sm" len="sm"/>
              </a:ln>
              <a:effectLst/>
            </p:spPr>
          </p:cxnSp>
        </p:grpSp>
        <p:grpSp>
          <p:nvGrpSpPr>
            <p:cNvPr id="73" name="Group 72"/>
            <p:cNvGrpSpPr/>
            <p:nvPr/>
          </p:nvGrpSpPr>
          <p:grpSpPr>
            <a:xfrm>
              <a:off x="1608655" y="4303031"/>
              <a:ext cx="577904" cy="516155"/>
              <a:chOff x="7009389" y="3461658"/>
              <a:chExt cx="930726" cy="914399"/>
            </a:xfrm>
          </p:grpSpPr>
          <p:cxnSp>
            <p:nvCxnSpPr>
              <p:cNvPr id="80" name="Straight Connector 79"/>
              <p:cNvCxnSpPr/>
              <p:nvPr/>
            </p:nvCxnSpPr>
            <p:spPr bwMode="auto">
              <a:xfrm>
                <a:off x="7009389" y="3477986"/>
                <a:ext cx="930726" cy="898071"/>
              </a:xfrm>
              <a:prstGeom prst="line">
                <a:avLst/>
              </a:prstGeom>
              <a:solidFill>
                <a:schemeClr val="accent1"/>
              </a:solidFill>
              <a:ln w="57150" cap="flat" cmpd="sng" algn="ctr">
                <a:solidFill>
                  <a:srgbClr val="FF0000"/>
                </a:solidFill>
                <a:prstDash val="solid"/>
                <a:round/>
                <a:headEnd type="none" w="sm" len="sm"/>
                <a:tailEnd type="none" w="sm" len="sm"/>
              </a:ln>
              <a:effectLst/>
            </p:spPr>
          </p:cxnSp>
          <p:cxnSp>
            <p:nvCxnSpPr>
              <p:cNvPr id="81" name="Straight Connector 80"/>
              <p:cNvCxnSpPr/>
              <p:nvPr/>
            </p:nvCxnSpPr>
            <p:spPr bwMode="auto">
              <a:xfrm flipV="1">
                <a:off x="7010375" y="3461658"/>
                <a:ext cx="914394" cy="881742"/>
              </a:xfrm>
              <a:prstGeom prst="line">
                <a:avLst/>
              </a:prstGeom>
              <a:solidFill>
                <a:schemeClr val="accent1"/>
              </a:solidFill>
              <a:ln w="57150" cap="flat" cmpd="sng" algn="ctr">
                <a:solidFill>
                  <a:srgbClr val="FF0000"/>
                </a:solidFill>
                <a:prstDash val="solid"/>
                <a:round/>
                <a:headEnd type="none" w="sm" len="sm"/>
                <a:tailEnd type="none" w="sm" len="sm"/>
              </a:ln>
              <a:effectLst/>
            </p:spPr>
          </p:cxnSp>
        </p:grpSp>
        <p:grpSp>
          <p:nvGrpSpPr>
            <p:cNvPr id="74" name="Group 73"/>
            <p:cNvGrpSpPr/>
            <p:nvPr/>
          </p:nvGrpSpPr>
          <p:grpSpPr>
            <a:xfrm>
              <a:off x="8005973" y="4310744"/>
              <a:ext cx="616013" cy="506938"/>
              <a:chOff x="8050089" y="3461112"/>
              <a:chExt cx="992094" cy="898071"/>
            </a:xfrm>
          </p:grpSpPr>
          <p:cxnSp>
            <p:nvCxnSpPr>
              <p:cNvPr id="78" name="Straight Connector 77"/>
              <p:cNvCxnSpPr/>
              <p:nvPr/>
            </p:nvCxnSpPr>
            <p:spPr bwMode="auto">
              <a:xfrm>
                <a:off x="8050089" y="3461112"/>
                <a:ext cx="930729" cy="898071"/>
              </a:xfrm>
              <a:prstGeom prst="line">
                <a:avLst/>
              </a:prstGeom>
              <a:solidFill>
                <a:schemeClr val="accent1"/>
              </a:solidFill>
              <a:ln w="57150" cap="flat" cmpd="sng" algn="ctr">
                <a:solidFill>
                  <a:srgbClr val="FF0000"/>
                </a:solidFill>
                <a:prstDash val="solid"/>
                <a:round/>
                <a:headEnd type="none" w="sm" len="sm"/>
                <a:tailEnd type="none" w="sm" len="sm"/>
              </a:ln>
              <a:effectLst/>
            </p:spPr>
          </p:cxnSp>
          <p:cxnSp>
            <p:nvCxnSpPr>
              <p:cNvPr id="79" name="Straight Connector 78"/>
              <p:cNvCxnSpPr/>
              <p:nvPr/>
            </p:nvCxnSpPr>
            <p:spPr bwMode="auto">
              <a:xfrm flipV="1">
                <a:off x="8127778" y="3461658"/>
                <a:ext cx="914405" cy="881742"/>
              </a:xfrm>
              <a:prstGeom prst="line">
                <a:avLst/>
              </a:prstGeom>
              <a:solidFill>
                <a:schemeClr val="accent1"/>
              </a:solidFill>
              <a:ln w="57150" cap="flat" cmpd="sng" algn="ctr">
                <a:solidFill>
                  <a:srgbClr val="FF0000"/>
                </a:solidFill>
                <a:prstDash val="solid"/>
                <a:round/>
                <a:headEnd type="none" w="sm" len="sm"/>
                <a:tailEnd type="none" w="sm" len="sm"/>
              </a:ln>
              <a:effectLst/>
            </p:spPr>
          </p:cxnSp>
        </p:grpSp>
        <p:grpSp>
          <p:nvGrpSpPr>
            <p:cNvPr id="75" name="Group 74"/>
            <p:cNvGrpSpPr/>
            <p:nvPr/>
          </p:nvGrpSpPr>
          <p:grpSpPr>
            <a:xfrm>
              <a:off x="8002091" y="3635786"/>
              <a:ext cx="612397" cy="525680"/>
              <a:chOff x="7979216" y="3444784"/>
              <a:chExt cx="986265" cy="931273"/>
            </a:xfrm>
          </p:grpSpPr>
          <p:cxnSp>
            <p:nvCxnSpPr>
              <p:cNvPr id="76" name="Straight Connector 75"/>
              <p:cNvCxnSpPr/>
              <p:nvPr/>
            </p:nvCxnSpPr>
            <p:spPr bwMode="auto">
              <a:xfrm>
                <a:off x="8034749" y="3477986"/>
                <a:ext cx="930732" cy="898071"/>
              </a:xfrm>
              <a:prstGeom prst="line">
                <a:avLst/>
              </a:prstGeom>
              <a:solidFill>
                <a:schemeClr val="accent1"/>
              </a:solidFill>
              <a:ln w="57150" cap="flat" cmpd="sng" algn="ctr">
                <a:solidFill>
                  <a:srgbClr val="FF0000"/>
                </a:solidFill>
                <a:prstDash val="solid"/>
                <a:round/>
                <a:headEnd type="none" w="sm" len="sm"/>
                <a:tailEnd type="none" w="sm" len="sm"/>
              </a:ln>
              <a:effectLst/>
            </p:spPr>
          </p:cxnSp>
          <p:cxnSp>
            <p:nvCxnSpPr>
              <p:cNvPr id="77" name="Straight Connector 76"/>
              <p:cNvCxnSpPr/>
              <p:nvPr/>
            </p:nvCxnSpPr>
            <p:spPr bwMode="auto">
              <a:xfrm flipV="1">
                <a:off x="7979216" y="3444784"/>
                <a:ext cx="914403" cy="881744"/>
              </a:xfrm>
              <a:prstGeom prst="line">
                <a:avLst/>
              </a:prstGeom>
              <a:solidFill>
                <a:schemeClr val="accent1"/>
              </a:solidFill>
              <a:ln w="57150" cap="flat" cmpd="sng" algn="ctr">
                <a:solidFill>
                  <a:srgbClr val="FF0000"/>
                </a:solidFill>
                <a:prstDash val="solid"/>
                <a:round/>
                <a:headEnd type="none" w="sm" len="sm"/>
                <a:tailEnd type="none" w="sm" len="sm"/>
              </a:ln>
              <a:effectLst/>
            </p:spPr>
          </p:cxnSp>
        </p:grpSp>
      </p:grpSp>
      <p:pic>
        <p:nvPicPr>
          <p:cNvPr id="85" name="Picture 2" descr="https://upload.wikimedia.org/wikipedia/commons/c/c7/Tubular_heat_exchange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5537" y="563155"/>
            <a:ext cx="2617881" cy="1764861"/>
          </a:xfrm>
          <a:prstGeom prst="rect">
            <a:avLst/>
          </a:prstGeom>
          <a:noFill/>
          <a:extLst>
            <a:ext uri="{909E8E84-426E-40DD-AFC4-6F175D3DCCD1}">
              <a14:hiddenFill xmlns:a14="http://schemas.microsoft.com/office/drawing/2010/main">
                <a:solidFill>
                  <a:srgbClr val="FFFFFF"/>
                </a:solidFill>
              </a14:hiddenFill>
            </a:ext>
          </a:extLst>
        </p:spPr>
      </p:pic>
      <p:sp>
        <p:nvSpPr>
          <p:cNvPr id="93" name="Right Arrow 92"/>
          <p:cNvSpPr/>
          <p:nvPr/>
        </p:nvSpPr>
        <p:spPr bwMode="auto">
          <a:xfrm>
            <a:off x="7002254" y="879565"/>
            <a:ext cx="398318" cy="355021"/>
          </a:xfrm>
          <a:prstGeom prst="rightArrow">
            <a:avLst/>
          </a:prstGeom>
          <a:gradFill flip="none" rotWithShape="1">
            <a:gsLst>
              <a:gs pos="33000">
                <a:srgbClr val="FF0000"/>
              </a:gs>
              <a:gs pos="100000">
                <a:schemeClr val="accent2">
                  <a:lumMod val="40000"/>
                  <a:lumOff val="60000"/>
                </a:schemeClr>
              </a:gs>
              <a:gs pos="100000">
                <a:srgbClr val="FF3737"/>
              </a:gs>
            </a:gsLst>
            <a:lin ang="0" scaled="1"/>
            <a:tileRect/>
          </a:gra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65" name="TextBox 64"/>
          <p:cNvSpPr txBox="1"/>
          <p:nvPr/>
        </p:nvSpPr>
        <p:spPr>
          <a:xfrm>
            <a:off x="85003" y="4486286"/>
            <a:ext cx="3199915" cy="677108"/>
          </a:xfrm>
          <a:prstGeom prst="rect">
            <a:avLst/>
          </a:prstGeom>
          <a:noFill/>
        </p:spPr>
        <p:txBody>
          <a:bodyPr wrap="none" rtlCol="0">
            <a:spAutoFit/>
          </a:bodyPr>
          <a:lstStyle/>
          <a:p>
            <a:pPr algn="ctr" eaLnBrk="0" fontAlgn="base" hangingPunct="0">
              <a:spcBef>
                <a:spcPct val="0"/>
              </a:spcBef>
              <a:spcAft>
                <a:spcPct val="0"/>
              </a:spcAft>
            </a:pPr>
            <a:r>
              <a:rPr lang="en-US" sz="1800" b="0" dirty="0">
                <a:solidFill>
                  <a:srgbClr val="0000CC"/>
                </a:solidFill>
                <a:latin typeface="+mn-lt"/>
                <a:cs typeface="Times New Roman" panose="02020603050405020304" pitchFamily="18" charset="0"/>
              </a:rPr>
              <a:t>“small” = </a:t>
            </a:r>
            <a:r>
              <a:rPr lang="en-US" sz="1800" b="0" i="1" dirty="0">
                <a:solidFill>
                  <a:srgbClr val="0000CC"/>
                </a:solidFill>
                <a:latin typeface="Times New Roman" panose="02020603050405020304" pitchFamily="18" charset="0"/>
                <a:cs typeface="Times New Roman" panose="02020603050405020304" pitchFamily="18" charset="0"/>
              </a:rPr>
              <a:t>0</a:t>
            </a:r>
            <a:r>
              <a:rPr lang="en-US" sz="1800" b="0" dirty="0">
                <a:solidFill>
                  <a:srgbClr val="0000CC"/>
                </a:solidFill>
                <a:latin typeface="+mn-lt"/>
                <a:cs typeface="Times New Roman" panose="02020603050405020304" pitchFamily="18" charset="0"/>
              </a:rPr>
              <a:t> </a:t>
            </a:r>
          </a:p>
          <a:p>
            <a:pPr algn="ctr" eaLnBrk="0" fontAlgn="base" hangingPunct="0">
              <a:spcBef>
                <a:spcPct val="0"/>
              </a:spcBef>
              <a:spcAft>
                <a:spcPct val="0"/>
              </a:spcAft>
            </a:pPr>
            <a:r>
              <a:rPr lang="en-US" b="0" dirty="0">
                <a:solidFill>
                  <a:srgbClr val="0000CC"/>
                </a:solidFill>
                <a:latin typeface="+mn-lt"/>
                <a:cs typeface="Times New Roman" panose="02020603050405020304" pitchFamily="18" charset="0"/>
              </a:rPr>
              <a:t>a</a:t>
            </a:r>
            <a:r>
              <a:rPr lang="en-US" sz="1800" b="0" dirty="0">
                <a:solidFill>
                  <a:srgbClr val="0000CC"/>
                </a:solidFill>
                <a:latin typeface="+mn-lt"/>
                <a:cs typeface="Times New Roman" panose="02020603050405020304" pitchFamily="18" charset="0"/>
              </a:rPr>
              <a:t>xia</a:t>
            </a:r>
            <a:r>
              <a:rPr lang="en-US" b="0" dirty="0">
                <a:solidFill>
                  <a:srgbClr val="0000CC"/>
                </a:solidFill>
                <a:latin typeface="+mn-lt"/>
                <a:cs typeface="Times New Roman" panose="02020603050405020304" pitchFamily="18" charset="0"/>
              </a:rPr>
              <a:t>l </a:t>
            </a:r>
            <a:r>
              <a:rPr lang="en-US" dirty="0">
                <a:solidFill>
                  <a:srgbClr val="0000CC"/>
                </a:solidFill>
                <a:latin typeface="+mn-lt"/>
                <a:cs typeface="Times New Roman" panose="02020603050405020304" pitchFamily="18" charset="0"/>
              </a:rPr>
              <a:t> </a:t>
            </a:r>
            <a:r>
              <a:rPr lang="en-US" sz="1800" b="0" dirty="0">
                <a:solidFill>
                  <a:srgbClr val="0000CC"/>
                </a:solidFill>
                <a:latin typeface="+mn-lt"/>
                <a:cs typeface="Times New Roman" panose="02020603050405020304" pitchFamily="18" charset="0"/>
              </a:rPr>
              <a:t>conduction</a:t>
            </a:r>
            <a:r>
              <a:rPr lang="en-US" dirty="0">
                <a:solidFill>
                  <a:srgbClr val="0000CC"/>
                </a:solidFill>
                <a:latin typeface="+mn-lt"/>
                <a:cs typeface="Times New Roman" panose="02020603050405020304" pitchFamily="18" charset="0"/>
              </a:rPr>
              <a:t> </a:t>
            </a:r>
            <a:r>
              <a:rPr lang="en-US" sz="1800" b="0" dirty="0">
                <a:solidFill>
                  <a:srgbClr val="0000CC"/>
                </a:solidFill>
                <a:latin typeface="+mn-lt"/>
                <a:cs typeface="Times New Roman" panose="02020603050405020304" pitchFamily="18" charset="0"/>
              </a:rPr>
              <a:t>assumption</a:t>
            </a:r>
          </a:p>
        </p:txBody>
      </p:sp>
      <p:sp>
        <p:nvSpPr>
          <p:cNvPr id="91" name="Text Box 36"/>
          <p:cNvSpPr txBox="1">
            <a:spLocks noChangeArrowheads="1"/>
          </p:cNvSpPr>
          <p:nvPr/>
        </p:nvSpPr>
        <p:spPr bwMode="auto">
          <a:xfrm>
            <a:off x="5334000" y="1905000"/>
            <a:ext cx="18133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US" altLang="en-US" sz="1800" b="0" dirty="0">
                <a:solidFill>
                  <a:srgbClr val="000000"/>
                </a:solidFill>
                <a:latin typeface="+mn-lt"/>
              </a:rPr>
              <a:t>counter flow </a:t>
            </a:r>
            <a:r>
              <a:rPr lang="en-US" altLang="en-US" sz="1800" b="0" dirty="0" err="1">
                <a:solidFill>
                  <a:srgbClr val="000000"/>
                </a:solidFill>
                <a:latin typeface="+mn-lt"/>
              </a:rPr>
              <a:t>HX</a:t>
            </a:r>
            <a:endParaRPr lang="en-US" altLang="en-US" sz="1800" b="0" dirty="0">
              <a:solidFill>
                <a:srgbClr val="000000"/>
              </a:solidFill>
              <a:latin typeface="+mn-lt"/>
            </a:endParaRPr>
          </a:p>
        </p:txBody>
      </p:sp>
      <p:grpSp>
        <p:nvGrpSpPr>
          <p:cNvPr id="22" name="Group 21"/>
          <p:cNvGrpSpPr/>
          <p:nvPr/>
        </p:nvGrpSpPr>
        <p:grpSpPr>
          <a:xfrm>
            <a:off x="2767093" y="3374527"/>
            <a:ext cx="4172181" cy="1787539"/>
            <a:chOff x="2767093" y="2931601"/>
            <a:chExt cx="4172181" cy="1787539"/>
          </a:xfrm>
        </p:grpSpPr>
        <p:sp>
          <p:nvSpPr>
            <p:cNvPr id="90" name="TextBox 89"/>
            <p:cNvSpPr txBox="1"/>
            <p:nvPr/>
          </p:nvSpPr>
          <p:spPr>
            <a:xfrm>
              <a:off x="3432801" y="4319030"/>
              <a:ext cx="3506473" cy="400110"/>
            </a:xfrm>
            <a:prstGeom prst="rect">
              <a:avLst/>
            </a:prstGeom>
            <a:noFill/>
          </p:spPr>
          <p:txBody>
            <a:bodyPr wrap="none" rtlCol="0">
              <a:spAutoFit/>
            </a:bodyPr>
            <a:lstStyle/>
            <a:p>
              <a:pPr algn="ctr" eaLnBrk="0" fontAlgn="base" hangingPunct="0">
                <a:spcBef>
                  <a:spcPct val="0"/>
                </a:spcBef>
                <a:spcAft>
                  <a:spcPct val="0"/>
                </a:spcAft>
              </a:pPr>
              <a:r>
                <a:rPr lang="en-US" dirty="0">
                  <a:latin typeface="Calibri" panose="020F0502020204030204" pitchFamily="34" charset="0"/>
                  <a:cs typeface="Times New Roman" panose="02020603050405020304" pitchFamily="18" charset="0"/>
                </a:rPr>
                <a:t>Inputs / controls or parameters</a:t>
              </a:r>
              <a:endParaRPr lang="en-US" dirty="0">
                <a:solidFill>
                  <a:srgbClr val="0000FF"/>
                </a:solidFill>
                <a:latin typeface="Calibri" panose="020F0502020204030204" pitchFamily="34" charset="0"/>
                <a:cs typeface="Times New Roman" panose="02020603050405020304" pitchFamily="18" charset="0"/>
              </a:endParaRPr>
            </a:p>
          </p:txBody>
        </p:sp>
        <p:grpSp>
          <p:nvGrpSpPr>
            <p:cNvPr id="13" name="Group 12"/>
            <p:cNvGrpSpPr/>
            <p:nvPr/>
          </p:nvGrpSpPr>
          <p:grpSpPr>
            <a:xfrm>
              <a:off x="4579719" y="2971800"/>
              <a:ext cx="2202081" cy="1178955"/>
              <a:chOff x="6145317" y="2842552"/>
              <a:chExt cx="2202081" cy="1178955"/>
            </a:xfrm>
          </p:grpSpPr>
          <p:cxnSp>
            <p:nvCxnSpPr>
              <p:cNvPr id="96" name="Straight Arrow Connector 95"/>
              <p:cNvCxnSpPr/>
              <p:nvPr/>
            </p:nvCxnSpPr>
            <p:spPr bwMode="auto">
              <a:xfrm flipV="1">
                <a:off x="6192101" y="3528352"/>
                <a:ext cx="2155297" cy="493155"/>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97" name="Straight Arrow Connector 96"/>
              <p:cNvCxnSpPr/>
              <p:nvPr/>
            </p:nvCxnSpPr>
            <p:spPr bwMode="auto">
              <a:xfrm flipV="1">
                <a:off x="6145317" y="2842552"/>
                <a:ext cx="2093643" cy="1159891"/>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grpSp>
        <p:cxnSp>
          <p:nvCxnSpPr>
            <p:cNvPr id="92" name="Straight Arrow Connector 91"/>
            <p:cNvCxnSpPr/>
            <p:nvPr/>
          </p:nvCxnSpPr>
          <p:spPr bwMode="auto">
            <a:xfrm flipH="1" flipV="1">
              <a:off x="2767093" y="2931601"/>
              <a:ext cx="1859410" cy="120009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94" name="Straight Arrow Connector 93"/>
            <p:cNvCxnSpPr/>
            <p:nvPr/>
          </p:nvCxnSpPr>
          <p:spPr bwMode="auto">
            <a:xfrm flipH="1" flipV="1">
              <a:off x="2792918" y="3562169"/>
              <a:ext cx="1833585" cy="569522"/>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grpSp>
      <p:grpSp>
        <p:nvGrpSpPr>
          <p:cNvPr id="101" name="Group 100"/>
          <p:cNvGrpSpPr/>
          <p:nvPr/>
        </p:nvGrpSpPr>
        <p:grpSpPr>
          <a:xfrm>
            <a:off x="1773238" y="5321307"/>
            <a:ext cx="5626100" cy="1228725"/>
            <a:chOff x="839129" y="5108869"/>
            <a:chExt cx="5626100" cy="1228725"/>
          </a:xfrm>
        </p:grpSpPr>
        <p:graphicFrame>
          <p:nvGraphicFramePr>
            <p:cNvPr id="105" name="Object 104"/>
            <p:cNvGraphicFramePr>
              <a:graphicFrameLocks noChangeAspect="1"/>
            </p:cNvGraphicFramePr>
            <p:nvPr>
              <p:extLst>
                <p:ext uri="{D42A27DB-BD31-4B8C-83A1-F6EECF244321}">
                  <p14:modId xmlns:p14="http://schemas.microsoft.com/office/powerpoint/2010/main" val="560914556"/>
                </p:ext>
              </p:extLst>
            </p:nvPr>
          </p:nvGraphicFramePr>
          <p:xfrm>
            <a:off x="879639" y="5108869"/>
            <a:ext cx="5483225" cy="530225"/>
          </p:xfrm>
          <a:graphic>
            <a:graphicData uri="http://schemas.openxmlformats.org/presentationml/2006/ole">
              <mc:AlternateContent xmlns:mc="http://schemas.openxmlformats.org/markup-compatibility/2006">
                <mc:Choice xmlns:v="urn:schemas-microsoft-com:vml" Requires="v">
                  <p:oleObj spid="_x0000_s678560" name="Equation" r:id="rId15" imgW="3403440" imgH="330120" progId="Equation.DSMT4">
                    <p:embed/>
                  </p:oleObj>
                </mc:Choice>
                <mc:Fallback>
                  <p:oleObj name="Equation" r:id="rId15" imgW="3403440" imgH="330120" progId="Equation.DSMT4">
                    <p:embed/>
                    <p:pic>
                      <p:nvPicPr>
                        <p:cNvPr id="105" name="Object 104"/>
                        <p:cNvPicPr>
                          <a:picLocks noChangeAspect="1" noChangeArrowheads="1"/>
                        </p:cNvPicPr>
                        <p:nvPr/>
                      </p:nvPicPr>
                      <p:blipFill>
                        <a:blip r:embed="rId16"/>
                        <a:srcRect/>
                        <a:stretch>
                          <a:fillRect/>
                        </a:stretch>
                      </p:blipFill>
                      <p:spPr bwMode="auto">
                        <a:xfrm>
                          <a:off x="879639" y="5108869"/>
                          <a:ext cx="54832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6" name="Object 105"/>
            <p:cNvGraphicFramePr>
              <a:graphicFrameLocks noChangeAspect="1"/>
            </p:cNvGraphicFramePr>
            <p:nvPr>
              <p:extLst/>
            </p:nvPr>
          </p:nvGraphicFramePr>
          <p:xfrm>
            <a:off x="839129" y="5807369"/>
            <a:ext cx="5626100" cy="530225"/>
          </p:xfrm>
          <a:graphic>
            <a:graphicData uri="http://schemas.openxmlformats.org/presentationml/2006/ole">
              <mc:AlternateContent xmlns:mc="http://schemas.openxmlformats.org/markup-compatibility/2006">
                <mc:Choice xmlns:v="urn:schemas-microsoft-com:vml" Requires="v">
                  <p:oleObj spid="_x0000_s678561" name="Equation" r:id="rId17" imgW="3492360" imgH="330120" progId="Equation.DSMT4">
                    <p:embed/>
                  </p:oleObj>
                </mc:Choice>
                <mc:Fallback>
                  <p:oleObj name="Equation" r:id="rId17" imgW="3492360" imgH="330120" progId="Equation.DSMT4">
                    <p:embed/>
                    <p:pic>
                      <p:nvPicPr>
                        <p:cNvPr id="106" name="Object 105"/>
                        <p:cNvPicPr>
                          <a:picLocks noChangeAspect="1" noChangeArrowheads="1"/>
                        </p:cNvPicPr>
                        <p:nvPr/>
                      </p:nvPicPr>
                      <p:blipFill>
                        <a:blip r:embed="rId18"/>
                        <a:srcRect/>
                        <a:stretch>
                          <a:fillRect/>
                        </a:stretch>
                      </p:blipFill>
                      <p:spPr bwMode="auto">
                        <a:xfrm>
                          <a:off x="839129" y="5807369"/>
                          <a:ext cx="56261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4" name="Rectangle 83"/>
          <p:cNvSpPr/>
          <p:nvPr/>
        </p:nvSpPr>
        <p:spPr>
          <a:xfrm>
            <a:off x="1991898" y="2403428"/>
            <a:ext cx="5175642" cy="369332"/>
          </a:xfrm>
          <a:prstGeom prst="rect">
            <a:avLst/>
          </a:prstGeom>
        </p:spPr>
        <p:txBody>
          <a:bodyPr wrap="square">
            <a:spAutoFit/>
          </a:bodyPr>
          <a:lstStyle/>
          <a:p>
            <a:r>
              <a:rPr lang="en-US" sz="1800" b="0" dirty="0">
                <a:latin typeface="+mn-lt"/>
                <a:cs typeface="Times New Roman" panose="02020603050405020304" pitchFamily="18" charset="0"/>
              </a:rPr>
              <a:t>Linear models of components</a:t>
            </a:r>
          </a:p>
        </p:txBody>
      </p:sp>
      <p:sp>
        <p:nvSpPr>
          <p:cNvPr id="5" name="Footer Placeholder 4">
            <a:extLst>
              <a:ext uri="{FF2B5EF4-FFF2-40B4-BE49-F238E27FC236}">
                <a16:creationId xmlns:a16="http://schemas.microsoft.com/office/drawing/2014/main" id="{2455B635-C23C-435B-AE93-733B63E056F3}"/>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6" name="Slide Number Placeholder 5">
            <a:extLst>
              <a:ext uri="{FF2B5EF4-FFF2-40B4-BE49-F238E27FC236}">
                <a16:creationId xmlns:a16="http://schemas.microsoft.com/office/drawing/2014/main" id="{E16D001B-18BB-4DC3-8787-674C15F5EFB9}"/>
              </a:ext>
            </a:extLst>
          </p:cNvPr>
          <p:cNvSpPr>
            <a:spLocks noGrp="1"/>
          </p:cNvSpPr>
          <p:nvPr>
            <p:ph type="sldNum" sz="quarter" idx="4"/>
          </p:nvPr>
        </p:nvSpPr>
        <p:spPr/>
        <p:txBody>
          <a:bodyPr/>
          <a:lstStyle/>
          <a:p>
            <a:pPr>
              <a:defRPr/>
            </a:pPr>
            <a:fld id="{06C7E314-0768-4B1D-9D2A-091EE09F9984}" type="slidenum">
              <a:rPr lang="en-US" smtClean="0"/>
              <a:pPr>
                <a:defRPr/>
              </a:pPr>
              <a:t>23</a:t>
            </a:fld>
            <a:endParaRPr lang="en-US" dirty="0"/>
          </a:p>
        </p:txBody>
      </p:sp>
    </p:spTree>
    <p:extLst>
      <p:ext uri="{BB962C8B-B14F-4D97-AF65-F5344CB8AC3E}">
        <p14:creationId xmlns:p14="http://schemas.microsoft.com/office/powerpoint/2010/main" val="171706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2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Estimation &amp; Math Model Selection</a:t>
            </a:r>
          </a:p>
        </p:txBody>
      </p:sp>
      <p:grpSp>
        <p:nvGrpSpPr>
          <p:cNvPr id="16" name="Group 15"/>
          <p:cNvGrpSpPr/>
          <p:nvPr/>
        </p:nvGrpSpPr>
        <p:grpSpPr>
          <a:xfrm>
            <a:off x="123825" y="557100"/>
            <a:ext cx="8915400" cy="1881300"/>
            <a:chOff x="123825" y="492568"/>
            <a:chExt cx="8915400" cy="1881300"/>
          </a:xfrm>
        </p:grpSpPr>
        <p:sp>
          <p:nvSpPr>
            <p:cNvPr id="13" name="Rectangle 12"/>
            <p:cNvSpPr/>
            <p:nvPr/>
          </p:nvSpPr>
          <p:spPr>
            <a:xfrm>
              <a:off x="123825" y="849868"/>
              <a:ext cx="8915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114800" y="492568"/>
              <a:ext cx="968535"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a</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1184764" y="4674422"/>
            <a:ext cx="6698272" cy="1872916"/>
            <a:chOff x="1184764" y="2662990"/>
            <a:chExt cx="6698272" cy="1872916"/>
          </a:xfrm>
        </p:grpSpPr>
        <p:grpSp>
          <p:nvGrpSpPr>
            <p:cNvPr id="14" name="Group 13"/>
            <p:cNvGrpSpPr/>
            <p:nvPr/>
          </p:nvGrpSpPr>
          <p:grpSpPr>
            <a:xfrm>
              <a:off x="1184764" y="2662990"/>
              <a:ext cx="6698272" cy="1872916"/>
              <a:chOff x="1184764" y="2165684"/>
              <a:chExt cx="6698272" cy="1872916"/>
            </a:xfrm>
          </p:grpSpPr>
          <p:sp>
            <p:nvSpPr>
              <p:cNvPr id="36" name="Rectangle 35"/>
              <p:cNvSpPr/>
              <p:nvPr/>
            </p:nvSpPr>
            <p:spPr>
              <a:xfrm>
                <a:off x="1184764" y="2514600"/>
                <a:ext cx="6698272"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91000" y="2165684"/>
                <a:ext cx="968535"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0</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1835150" y="3144768"/>
              <a:ext cx="5502275" cy="1270000"/>
              <a:chOff x="901041" y="5088745"/>
              <a:chExt cx="5502275" cy="1270000"/>
            </a:xfrm>
          </p:grpSpPr>
          <p:graphicFrame>
            <p:nvGraphicFramePr>
              <p:cNvPr id="33" name="Object 32"/>
              <p:cNvGraphicFramePr>
                <a:graphicFrameLocks noChangeAspect="1"/>
              </p:cNvGraphicFramePr>
              <p:nvPr>
                <p:extLst>
                  <p:ext uri="{D42A27DB-BD31-4B8C-83A1-F6EECF244321}">
                    <p14:modId xmlns:p14="http://schemas.microsoft.com/office/powerpoint/2010/main" val="2220972004"/>
                  </p:ext>
                </p:extLst>
              </p:nvPr>
            </p:nvGraphicFramePr>
            <p:xfrm>
              <a:off x="918944" y="5088745"/>
              <a:ext cx="5360987" cy="569913"/>
            </p:xfrm>
            <a:graphic>
              <a:graphicData uri="http://schemas.openxmlformats.org/presentationml/2006/ole">
                <mc:AlternateContent xmlns:mc="http://schemas.openxmlformats.org/markup-compatibility/2006">
                  <mc:Choice xmlns:v="urn:schemas-microsoft-com:vml" Requires="v">
                    <p:oleObj spid="_x0000_s679778" name="Equation" r:id="rId4" imgW="3327120" imgH="355320" progId="Equation.DSMT4">
                      <p:embed/>
                    </p:oleObj>
                  </mc:Choice>
                  <mc:Fallback>
                    <p:oleObj name="Equation" r:id="rId4" imgW="3327120" imgH="355320" progId="Equation.DSMT4">
                      <p:embed/>
                      <p:pic>
                        <p:nvPicPr>
                          <p:cNvPr id="33" name="Object 32"/>
                          <p:cNvPicPr>
                            <a:picLocks noChangeAspect="1" noChangeArrowheads="1"/>
                          </p:cNvPicPr>
                          <p:nvPr/>
                        </p:nvPicPr>
                        <p:blipFill>
                          <a:blip r:embed="rId5"/>
                          <a:srcRect/>
                          <a:stretch>
                            <a:fillRect/>
                          </a:stretch>
                        </p:blipFill>
                        <p:spPr bwMode="auto">
                          <a:xfrm>
                            <a:off x="918944" y="5088745"/>
                            <a:ext cx="5360987"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335360896"/>
                  </p:ext>
                </p:extLst>
              </p:nvPr>
            </p:nvGraphicFramePr>
            <p:xfrm>
              <a:off x="901041" y="5788833"/>
              <a:ext cx="5502275" cy="569912"/>
            </p:xfrm>
            <a:graphic>
              <a:graphicData uri="http://schemas.openxmlformats.org/presentationml/2006/ole">
                <mc:AlternateContent xmlns:mc="http://schemas.openxmlformats.org/markup-compatibility/2006">
                  <mc:Choice xmlns:v="urn:schemas-microsoft-com:vml" Requires="v">
                    <p:oleObj spid="_x0000_s679779" name="Equation" r:id="rId6" imgW="3416040" imgH="355320" progId="Equation.DSMT4">
                      <p:embed/>
                    </p:oleObj>
                  </mc:Choice>
                  <mc:Fallback>
                    <p:oleObj name="Equation" r:id="rId6" imgW="3416040" imgH="355320" progId="Equation.DSMT4">
                      <p:embed/>
                      <p:pic>
                        <p:nvPicPr>
                          <p:cNvPr id="34" name="Object 33"/>
                          <p:cNvPicPr>
                            <a:picLocks noChangeAspect="1" noChangeArrowheads="1"/>
                          </p:cNvPicPr>
                          <p:nvPr/>
                        </p:nvPicPr>
                        <p:blipFill>
                          <a:blip r:embed="rId7"/>
                          <a:srcRect/>
                          <a:stretch>
                            <a:fillRect/>
                          </a:stretch>
                        </p:blipFill>
                        <p:spPr bwMode="auto">
                          <a:xfrm>
                            <a:off x="901041" y="5788833"/>
                            <a:ext cx="5502275"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38" name="Group 37"/>
          <p:cNvGrpSpPr/>
          <p:nvPr/>
        </p:nvGrpSpPr>
        <p:grpSpPr>
          <a:xfrm>
            <a:off x="412750" y="1066800"/>
            <a:ext cx="8360508" cy="1311275"/>
            <a:chOff x="274553" y="5067409"/>
            <a:chExt cx="8360508" cy="1311275"/>
          </a:xfrm>
        </p:grpSpPr>
        <p:graphicFrame>
          <p:nvGraphicFramePr>
            <p:cNvPr id="39" name="Object 38"/>
            <p:cNvGraphicFramePr>
              <a:graphicFrameLocks noChangeAspect="1"/>
            </p:cNvGraphicFramePr>
            <p:nvPr>
              <p:extLst>
                <p:ext uri="{D42A27DB-BD31-4B8C-83A1-F6EECF244321}">
                  <p14:modId xmlns:p14="http://schemas.microsoft.com/office/powerpoint/2010/main" val="3616902374"/>
                </p:ext>
              </p:extLst>
            </p:nvPr>
          </p:nvGraphicFramePr>
          <p:xfrm>
            <a:off x="311066" y="5067409"/>
            <a:ext cx="6446837" cy="612775"/>
          </p:xfrm>
          <a:graphic>
            <a:graphicData uri="http://schemas.openxmlformats.org/presentationml/2006/ole">
              <mc:AlternateContent xmlns:mc="http://schemas.openxmlformats.org/markup-compatibility/2006">
                <mc:Choice xmlns:v="urn:schemas-microsoft-com:vml" Requires="v">
                  <p:oleObj spid="_x0000_s679780" name="Equation" r:id="rId8" imgW="4000320" imgH="380880" progId="Equation.DSMT4">
                    <p:embed/>
                  </p:oleObj>
                </mc:Choice>
                <mc:Fallback>
                  <p:oleObj name="Equation" r:id="rId8" imgW="4000320" imgH="380880" progId="Equation.DSMT4">
                    <p:embed/>
                    <p:pic>
                      <p:nvPicPr>
                        <p:cNvPr id="39" name="Object 38"/>
                        <p:cNvPicPr>
                          <a:picLocks noChangeAspect="1" noChangeArrowheads="1"/>
                        </p:cNvPicPr>
                        <p:nvPr/>
                      </p:nvPicPr>
                      <p:blipFill>
                        <a:blip r:embed="rId9"/>
                        <a:srcRect/>
                        <a:stretch>
                          <a:fillRect/>
                        </a:stretch>
                      </p:blipFill>
                      <p:spPr bwMode="auto">
                        <a:xfrm>
                          <a:off x="311066" y="5067409"/>
                          <a:ext cx="644683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634081360"/>
                </p:ext>
              </p:extLst>
            </p:nvPr>
          </p:nvGraphicFramePr>
          <p:xfrm>
            <a:off x="274553" y="5767497"/>
            <a:ext cx="6605588" cy="611187"/>
          </p:xfrm>
          <a:graphic>
            <a:graphicData uri="http://schemas.openxmlformats.org/presentationml/2006/ole">
              <mc:AlternateContent xmlns:mc="http://schemas.openxmlformats.org/markup-compatibility/2006">
                <mc:Choice xmlns:v="urn:schemas-microsoft-com:vml" Requires="v">
                  <p:oleObj spid="_x0000_s679781" name="Equation" r:id="rId10" imgW="4101840" imgH="380880" progId="Equation.DSMT4">
                    <p:embed/>
                  </p:oleObj>
                </mc:Choice>
                <mc:Fallback>
                  <p:oleObj name="Equation" r:id="rId10" imgW="4101840" imgH="380880" progId="Equation.DSMT4">
                    <p:embed/>
                    <p:pic>
                      <p:nvPicPr>
                        <p:cNvPr id="40" name="Object 39"/>
                        <p:cNvPicPr>
                          <a:picLocks noChangeAspect="1" noChangeArrowheads="1"/>
                        </p:cNvPicPr>
                        <p:nvPr/>
                      </p:nvPicPr>
                      <p:blipFill>
                        <a:blip r:embed="rId11"/>
                        <a:srcRect/>
                        <a:stretch>
                          <a:fillRect/>
                        </a:stretch>
                      </p:blipFill>
                      <p:spPr bwMode="auto">
                        <a:xfrm>
                          <a:off x="274553" y="5767497"/>
                          <a:ext cx="6605588"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4078250970"/>
                </p:ext>
              </p:extLst>
            </p:nvPr>
          </p:nvGraphicFramePr>
          <p:xfrm>
            <a:off x="7179812" y="5126147"/>
            <a:ext cx="1411288" cy="533400"/>
          </p:xfrm>
          <a:graphic>
            <a:graphicData uri="http://schemas.openxmlformats.org/presentationml/2006/ole">
              <mc:AlternateContent xmlns:mc="http://schemas.openxmlformats.org/markup-compatibility/2006">
                <mc:Choice xmlns:v="urn:schemas-microsoft-com:vml" Requires="v">
                  <p:oleObj spid="_x0000_s679782" name="Equation" r:id="rId12" imgW="876240" imgH="330120" progId="Equation.DSMT4">
                    <p:embed/>
                  </p:oleObj>
                </mc:Choice>
                <mc:Fallback>
                  <p:oleObj name="Equation" r:id="rId12" imgW="876240" imgH="330120" progId="Equation.DSMT4">
                    <p:embed/>
                    <p:pic>
                      <p:nvPicPr>
                        <p:cNvPr id="41" name="Object 40"/>
                        <p:cNvPicPr>
                          <a:picLocks noChangeAspect="1" noChangeArrowheads="1"/>
                        </p:cNvPicPr>
                        <p:nvPr/>
                      </p:nvPicPr>
                      <p:blipFill>
                        <a:blip r:embed="rId13"/>
                        <a:srcRect/>
                        <a:stretch>
                          <a:fillRect/>
                        </a:stretch>
                      </p:blipFill>
                      <p:spPr bwMode="auto">
                        <a:xfrm>
                          <a:off x="7179812" y="5126147"/>
                          <a:ext cx="14112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892577020"/>
                </p:ext>
              </p:extLst>
            </p:nvPr>
          </p:nvGraphicFramePr>
          <p:xfrm>
            <a:off x="7184086" y="5816709"/>
            <a:ext cx="1450975" cy="531813"/>
          </p:xfrm>
          <a:graphic>
            <a:graphicData uri="http://schemas.openxmlformats.org/presentationml/2006/ole">
              <mc:AlternateContent xmlns:mc="http://schemas.openxmlformats.org/markup-compatibility/2006">
                <mc:Choice xmlns:v="urn:schemas-microsoft-com:vml" Requires="v">
                  <p:oleObj spid="_x0000_s679783" name="Equation" r:id="rId14" imgW="901440" imgH="330120" progId="Equation.DSMT4">
                    <p:embed/>
                  </p:oleObj>
                </mc:Choice>
                <mc:Fallback>
                  <p:oleObj name="Equation" r:id="rId14" imgW="901440" imgH="330120" progId="Equation.DSMT4">
                    <p:embed/>
                    <p:pic>
                      <p:nvPicPr>
                        <p:cNvPr id="42" name="Object 41"/>
                        <p:cNvPicPr>
                          <a:picLocks noChangeAspect="1" noChangeArrowheads="1"/>
                        </p:cNvPicPr>
                        <p:nvPr/>
                      </p:nvPicPr>
                      <p:blipFill>
                        <a:blip r:embed="rId15"/>
                        <a:srcRect/>
                        <a:stretch>
                          <a:fillRect/>
                        </a:stretch>
                      </p:blipFill>
                      <p:spPr bwMode="auto">
                        <a:xfrm>
                          <a:off x="7184086" y="5816709"/>
                          <a:ext cx="14509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3" name="Group 42"/>
          <p:cNvGrpSpPr/>
          <p:nvPr/>
        </p:nvGrpSpPr>
        <p:grpSpPr>
          <a:xfrm>
            <a:off x="997850" y="2654723"/>
            <a:ext cx="2685351" cy="712172"/>
            <a:chOff x="-58267" y="4943595"/>
            <a:chExt cx="2685351" cy="712172"/>
          </a:xfrm>
        </p:grpSpPr>
        <p:graphicFrame>
          <p:nvGraphicFramePr>
            <p:cNvPr id="44" name="Object 43"/>
            <p:cNvGraphicFramePr>
              <a:graphicFrameLocks noChangeAspect="1"/>
            </p:cNvGraphicFramePr>
            <p:nvPr>
              <p:extLst/>
            </p:nvPr>
          </p:nvGraphicFramePr>
          <p:xfrm>
            <a:off x="680968" y="4943595"/>
            <a:ext cx="1147763" cy="373063"/>
          </p:xfrm>
          <a:graphic>
            <a:graphicData uri="http://schemas.openxmlformats.org/presentationml/2006/ole">
              <mc:AlternateContent xmlns:mc="http://schemas.openxmlformats.org/markup-compatibility/2006">
                <mc:Choice xmlns:v="urn:schemas-microsoft-com:vml" Requires="v">
                  <p:oleObj spid="_x0000_s679784" name="Equation" r:id="rId16" imgW="711000" imgH="228600" progId="Equation.DSMT4">
                    <p:embed/>
                  </p:oleObj>
                </mc:Choice>
                <mc:Fallback>
                  <p:oleObj name="Equation" r:id="rId16" imgW="711000" imgH="228600" progId="Equation.DSMT4">
                    <p:embed/>
                    <p:pic>
                      <p:nvPicPr>
                        <p:cNvPr id="44" name="Object 43"/>
                        <p:cNvPicPr>
                          <a:picLocks noChangeAspect="1" noChangeArrowheads="1"/>
                        </p:cNvPicPr>
                        <p:nvPr/>
                      </p:nvPicPr>
                      <p:blipFill>
                        <a:blip r:embed="rId17"/>
                        <a:srcRect/>
                        <a:stretch>
                          <a:fillRect/>
                        </a:stretch>
                      </p:blipFill>
                      <p:spPr bwMode="auto">
                        <a:xfrm>
                          <a:off x="680968" y="4943595"/>
                          <a:ext cx="1147763"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TextBox 44"/>
            <p:cNvSpPr txBox="1"/>
            <p:nvPr/>
          </p:nvSpPr>
          <p:spPr>
            <a:xfrm>
              <a:off x="-58267" y="5286435"/>
              <a:ext cx="2685351" cy="369332"/>
            </a:xfrm>
            <a:prstGeom prst="rect">
              <a:avLst/>
            </a:prstGeom>
            <a:noFill/>
          </p:spPr>
          <p:txBody>
            <a:bodyPr wrap="none" rtlCol="0">
              <a:spAutoFit/>
            </a:bodyPr>
            <a:lstStyle/>
            <a:p>
              <a:pPr algn="ctr" eaLnBrk="0" fontAlgn="base" hangingPunct="0">
                <a:spcBef>
                  <a:spcPct val="0"/>
                </a:spcBef>
                <a:spcAft>
                  <a:spcPct val="0"/>
                </a:spcAft>
              </a:pPr>
              <a:r>
                <a:rPr lang="en-US" sz="1800" b="0" dirty="0">
                  <a:solidFill>
                    <a:srgbClr val="FF0000"/>
                  </a:solidFill>
                  <a:latin typeface="+mn-lt"/>
                  <a:cs typeface="Times New Roman" panose="02020603050405020304" pitchFamily="18" charset="0"/>
                </a:rPr>
                <a:t>“calibration” parameters </a:t>
              </a:r>
            </a:p>
          </p:txBody>
        </p:sp>
      </p:grpSp>
      <p:grpSp>
        <p:nvGrpSpPr>
          <p:cNvPr id="46" name="Group 45"/>
          <p:cNvGrpSpPr/>
          <p:nvPr/>
        </p:nvGrpSpPr>
        <p:grpSpPr>
          <a:xfrm>
            <a:off x="5989897" y="2693990"/>
            <a:ext cx="2172390" cy="725945"/>
            <a:chOff x="6648571" y="4963793"/>
            <a:chExt cx="2172390" cy="656670"/>
          </a:xfrm>
        </p:grpSpPr>
        <p:graphicFrame>
          <p:nvGraphicFramePr>
            <p:cNvPr id="47" name="Object 46"/>
            <p:cNvGraphicFramePr>
              <a:graphicFrameLocks noChangeAspect="1"/>
            </p:cNvGraphicFramePr>
            <p:nvPr>
              <p:extLst>
                <p:ext uri="{D42A27DB-BD31-4B8C-83A1-F6EECF244321}">
                  <p14:modId xmlns:p14="http://schemas.microsoft.com/office/powerpoint/2010/main" val="3238004898"/>
                </p:ext>
              </p:extLst>
            </p:nvPr>
          </p:nvGraphicFramePr>
          <p:xfrm>
            <a:off x="6824852" y="4963793"/>
            <a:ext cx="1847850" cy="369054"/>
          </p:xfrm>
          <a:graphic>
            <a:graphicData uri="http://schemas.openxmlformats.org/presentationml/2006/ole">
              <mc:AlternateContent xmlns:mc="http://schemas.openxmlformats.org/markup-compatibility/2006">
                <mc:Choice xmlns:v="urn:schemas-microsoft-com:vml" Requires="v">
                  <p:oleObj spid="_x0000_s679785" name="Equation" r:id="rId18" imgW="939600" imgH="190440" progId="Equation.DSMT4">
                    <p:embed/>
                  </p:oleObj>
                </mc:Choice>
                <mc:Fallback>
                  <p:oleObj name="Equation" r:id="rId18" imgW="939600" imgH="190440" progId="Equation.DSMT4">
                    <p:embed/>
                    <p:pic>
                      <p:nvPicPr>
                        <p:cNvPr id="47" name="Object 46"/>
                        <p:cNvPicPr>
                          <a:picLocks noChangeAspect="1" noChangeArrowheads="1"/>
                        </p:cNvPicPr>
                        <p:nvPr/>
                      </p:nvPicPr>
                      <p:blipFill>
                        <a:blip r:embed="rId19"/>
                        <a:srcRect/>
                        <a:stretch>
                          <a:fillRect/>
                        </a:stretch>
                      </p:blipFill>
                      <p:spPr bwMode="auto">
                        <a:xfrm>
                          <a:off x="6824852" y="4963793"/>
                          <a:ext cx="1847850" cy="369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 name="TextBox 47"/>
            <p:cNvSpPr txBox="1"/>
            <p:nvPr/>
          </p:nvSpPr>
          <p:spPr>
            <a:xfrm>
              <a:off x="6648571" y="5286375"/>
              <a:ext cx="2172390" cy="334088"/>
            </a:xfrm>
            <a:prstGeom prst="rect">
              <a:avLst/>
            </a:prstGeom>
            <a:noFill/>
          </p:spPr>
          <p:txBody>
            <a:bodyPr wrap="none" rtlCol="0">
              <a:spAutoFit/>
            </a:bodyPr>
            <a:lstStyle/>
            <a:p>
              <a:pPr algn="ctr" eaLnBrk="0" fontAlgn="base" hangingPunct="0">
                <a:spcBef>
                  <a:spcPct val="0"/>
                </a:spcBef>
                <a:spcAft>
                  <a:spcPct val="0"/>
                </a:spcAft>
              </a:pPr>
              <a:r>
                <a:rPr lang="en-US" sz="1800" b="0" dirty="0">
                  <a:solidFill>
                    <a:srgbClr val="0000FF"/>
                  </a:solidFill>
                  <a:latin typeface="+mn-lt"/>
                  <a:cs typeface="Times New Roman" panose="02020603050405020304" pitchFamily="18" charset="0"/>
                </a:rPr>
                <a:t>“known” unknowns </a:t>
              </a:r>
            </a:p>
          </p:txBody>
        </p:sp>
      </p:grpSp>
      <p:grpSp>
        <p:nvGrpSpPr>
          <p:cNvPr id="49" name="Group 48"/>
          <p:cNvGrpSpPr/>
          <p:nvPr/>
        </p:nvGrpSpPr>
        <p:grpSpPr>
          <a:xfrm>
            <a:off x="1722675" y="444843"/>
            <a:ext cx="2713441" cy="2284263"/>
            <a:chOff x="1722675" y="444843"/>
            <a:chExt cx="2713441" cy="2284263"/>
          </a:xfrm>
        </p:grpSpPr>
        <p:cxnSp>
          <p:nvCxnSpPr>
            <p:cNvPr id="50" name="Straight Arrow Connector 49"/>
            <p:cNvCxnSpPr/>
            <p:nvPr/>
          </p:nvCxnSpPr>
          <p:spPr bwMode="auto">
            <a:xfrm flipH="1">
              <a:off x="1722675" y="444843"/>
              <a:ext cx="2713441" cy="0"/>
            </a:xfrm>
            <a:prstGeom prst="straightConnector1">
              <a:avLst/>
            </a:prstGeom>
            <a:solidFill>
              <a:schemeClr val="accent1"/>
            </a:solidFill>
            <a:ln w="28575" cap="flat" cmpd="sng" algn="ctr">
              <a:solidFill>
                <a:srgbClr val="FF0000"/>
              </a:solidFill>
              <a:prstDash val="solid"/>
              <a:round/>
              <a:headEnd type="none" w="med" len="med"/>
              <a:tailEnd type="none" w="med" len="med"/>
            </a:ln>
            <a:effectLst/>
          </p:spPr>
        </p:cxnSp>
        <p:cxnSp>
          <p:nvCxnSpPr>
            <p:cNvPr id="51" name="Straight Arrow Connector 50"/>
            <p:cNvCxnSpPr/>
            <p:nvPr/>
          </p:nvCxnSpPr>
          <p:spPr bwMode="auto">
            <a:xfrm flipH="1">
              <a:off x="1904823" y="457200"/>
              <a:ext cx="1292309" cy="2271906"/>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grpSp>
      <p:grpSp>
        <p:nvGrpSpPr>
          <p:cNvPr id="52" name="Group 51"/>
          <p:cNvGrpSpPr/>
          <p:nvPr/>
        </p:nvGrpSpPr>
        <p:grpSpPr>
          <a:xfrm>
            <a:off x="4744727" y="412860"/>
            <a:ext cx="2713442" cy="2400142"/>
            <a:chOff x="934728" y="412860"/>
            <a:chExt cx="2713442" cy="2400142"/>
          </a:xfrm>
        </p:grpSpPr>
        <p:cxnSp>
          <p:nvCxnSpPr>
            <p:cNvPr id="53" name="Straight Arrow Connector 52"/>
            <p:cNvCxnSpPr/>
            <p:nvPr/>
          </p:nvCxnSpPr>
          <p:spPr bwMode="auto">
            <a:xfrm flipH="1">
              <a:off x="934728" y="442912"/>
              <a:ext cx="2713442" cy="0"/>
            </a:xfrm>
            <a:prstGeom prst="straightConnector1">
              <a:avLst/>
            </a:prstGeom>
            <a:solidFill>
              <a:schemeClr val="accent1"/>
            </a:solidFill>
            <a:ln w="28575" cap="flat" cmpd="sng" algn="ctr">
              <a:solidFill>
                <a:srgbClr val="0000CC"/>
              </a:solidFill>
              <a:prstDash val="solid"/>
              <a:round/>
              <a:headEnd type="none" w="med" len="med"/>
              <a:tailEnd type="none" w="med" len="med"/>
            </a:ln>
            <a:effectLst/>
          </p:spPr>
        </p:cxnSp>
        <p:cxnSp>
          <p:nvCxnSpPr>
            <p:cNvPr id="54" name="Straight Arrow Connector 53"/>
            <p:cNvCxnSpPr/>
            <p:nvPr/>
          </p:nvCxnSpPr>
          <p:spPr bwMode="auto">
            <a:xfrm>
              <a:off x="2240567" y="412860"/>
              <a:ext cx="259492" cy="2400142"/>
            </a:xfrm>
            <a:prstGeom prst="straightConnector1">
              <a:avLst/>
            </a:prstGeom>
            <a:solidFill>
              <a:schemeClr val="accent1"/>
            </a:solidFill>
            <a:ln w="28575" cap="flat" cmpd="sng" algn="ctr">
              <a:solidFill>
                <a:srgbClr val="0000CC"/>
              </a:solidFill>
              <a:prstDash val="solid"/>
              <a:round/>
              <a:headEnd type="none" w="med" len="med"/>
              <a:tailEnd type="triangle" w="med" len="med"/>
            </a:ln>
            <a:effectLst/>
          </p:spPr>
        </p:cxnSp>
      </p:grpSp>
      <p:grpSp>
        <p:nvGrpSpPr>
          <p:cNvPr id="18" name="Group 17"/>
          <p:cNvGrpSpPr/>
          <p:nvPr/>
        </p:nvGrpSpPr>
        <p:grpSpPr>
          <a:xfrm>
            <a:off x="2533460" y="3317634"/>
            <a:ext cx="4118356" cy="1243871"/>
            <a:chOff x="2533460" y="5181600"/>
            <a:chExt cx="4118356" cy="1243871"/>
          </a:xfrm>
        </p:grpSpPr>
        <p:graphicFrame>
          <p:nvGraphicFramePr>
            <p:cNvPr id="56" name="Object 55"/>
            <p:cNvGraphicFramePr>
              <a:graphicFrameLocks noChangeAspect="1"/>
            </p:cNvGraphicFramePr>
            <p:nvPr>
              <p:extLst>
                <p:ext uri="{D42A27DB-BD31-4B8C-83A1-F6EECF244321}">
                  <p14:modId xmlns:p14="http://schemas.microsoft.com/office/powerpoint/2010/main" val="894660452"/>
                </p:ext>
              </p:extLst>
            </p:nvPr>
          </p:nvGraphicFramePr>
          <p:xfrm>
            <a:off x="2533460" y="5586048"/>
            <a:ext cx="4118356" cy="839423"/>
          </p:xfrm>
          <a:graphic>
            <a:graphicData uri="http://schemas.openxmlformats.org/presentationml/2006/ole">
              <mc:AlternateContent xmlns:mc="http://schemas.openxmlformats.org/markup-compatibility/2006">
                <mc:Choice xmlns:v="urn:schemas-microsoft-com:vml" Requires="v">
                  <p:oleObj spid="_x0000_s679786" name="Equation" r:id="rId20" imgW="1917360" imgH="393480" progId="Equation.DSMT4">
                    <p:embed/>
                  </p:oleObj>
                </mc:Choice>
                <mc:Fallback>
                  <p:oleObj name="Equation" r:id="rId20" imgW="1917360" imgH="393480" progId="Equation.DSMT4">
                    <p:embed/>
                    <p:pic>
                      <p:nvPicPr>
                        <p:cNvPr id="56" name="Object 55"/>
                        <p:cNvPicPr>
                          <a:picLocks noChangeAspect="1" noChangeArrowheads="1"/>
                        </p:cNvPicPr>
                        <p:nvPr/>
                      </p:nvPicPr>
                      <p:blipFill>
                        <a:blip r:embed="rId21"/>
                        <a:srcRect/>
                        <a:stretch>
                          <a:fillRect/>
                        </a:stretch>
                      </p:blipFill>
                      <p:spPr bwMode="auto">
                        <a:xfrm>
                          <a:off x="2533460" y="5586048"/>
                          <a:ext cx="4118356" cy="839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 name="TextBox 58"/>
            <p:cNvSpPr txBox="1"/>
            <p:nvPr/>
          </p:nvSpPr>
          <p:spPr>
            <a:xfrm>
              <a:off x="3723693" y="5181600"/>
              <a:ext cx="1736373" cy="369332"/>
            </a:xfrm>
            <a:prstGeom prst="rect">
              <a:avLst/>
            </a:prstGeom>
            <a:noFill/>
          </p:spPr>
          <p:txBody>
            <a:bodyPr wrap="none" rtlCol="0">
              <a:spAutoFit/>
            </a:bodyPr>
            <a:lstStyle/>
            <a:p>
              <a:pPr algn="ctr" eaLnBrk="0" fontAlgn="base" hangingPunct="0">
                <a:spcBef>
                  <a:spcPct val="0"/>
                </a:spcBef>
                <a:spcAft>
                  <a:spcPct val="0"/>
                </a:spcAft>
              </a:pPr>
              <a:r>
                <a:rPr lang="en-US" sz="1800" b="0" dirty="0">
                  <a:latin typeface="+mn-lt"/>
                  <a:cs typeface="Arial" panose="020B0604020202020204" pitchFamily="34" charset="0"/>
                </a:rPr>
                <a:t>system outputs</a:t>
              </a:r>
              <a:endParaRPr lang="en-US" sz="1800" b="0" dirty="0">
                <a:solidFill>
                  <a:srgbClr val="0000FF"/>
                </a:solidFill>
                <a:latin typeface="+mn-lt"/>
                <a:cs typeface="Arial" panose="020B0604020202020204" pitchFamily="34" charset="0"/>
              </a:endParaRPr>
            </a:p>
          </p:txBody>
        </p:sp>
      </p:grpSp>
      <p:sp>
        <p:nvSpPr>
          <p:cNvPr id="6" name="Footer Placeholder 5">
            <a:extLst>
              <a:ext uri="{FF2B5EF4-FFF2-40B4-BE49-F238E27FC236}">
                <a16:creationId xmlns:a16="http://schemas.microsoft.com/office/drawing/2014/main" id="{6D447ABF-91F1-49E1-B061-33C975F8755C}"/>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7" name="Slide Number Placeholder 6">
            <a:extLst>
              <a:ext uri="{FF2B5EF4-FFF2-40B4-BE49-F238E27FC236}">
                <a16:creationId xmlns:a16="http://schemas.microsoft.com/office/drawing/2014/main" id="{10B1EABF-6141-4CC9-9CCC-4C31E97B1EAD}"/>
              </a:ext>
            </a:extLst>
          </p:cNvPr>
          <p:cNvSpPr>
            <a:spLocks noGrp="1"/>
          </p:cNvSpPr>
          <p:nvPr>
            <p:ph type="sldNum" sz="quarter" idx="4"/>
          </p:nvPr>
        </p:nvSpPr>
        <p:spPr/>
        <p:txBody>
          <a:bodyPr/>
          <a:lstStyle/>
          <a:p>
            <a:pPr>
              <a:defRPr/>
            </a:pPr>
            <a:fld id="{06C7E314-0768-4B1D-9D2A-091EE09F9984}" type="slidenum">
              <a:rPr lang="en-US" smtClean="0"/>
              <a:pPr>
                <a:defRPr/>
              </a:pPr>
              <a:t>24</a:t>
            </a:fld>
            <a:endParaRPr lang="en-US" dirty="0"/>
          </a:p>
        </p:txBody>
      </p:sp>
    </p:spTree>
    <p:extLst>
      <p:ext uri="{BB962C8B-B14F-4D97-AF65-F5344CB8AC3E}">
        <p14:creationId xmlns:p14="http://schemas.microsoft.com/office/powerpoint/2010/main" val="194875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up)">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up)">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Estimation &amp; Math Model Selection</a:t>
            </a:r>
          </a:p>
        </p:txBody>
      </p:sp>
      <p:grpSp>
        <p:nvGrpSpPr>
          <p:cNvPr id="3" name="Group 2"/>
          <p:cNvGrpSpPr/>
          <p:nvPr/>
        </p:nvGrpSpPr>
        <p:grpSpPr>
          <a:xfrm>
            <a:off x="1184764" y="2546684"/>
            <a:ext cx="6698272" cy="1872916"/>
            <a:chOff x="1184764" y="2662990"/>
            <a:chExt cx="6698272" cy="1872916"/>
          </a:xfrm>
        </p:grpSpPr>
        <p:grpSp>
          <p:nvGrpSpPr>
            <p:cNvPr id="14" name="Group 13"/>
            <p:cNvGrpSpPr/>
            <p:nvPr/>
          </p:nvGrpSpPr>
          <p:grpSpPr>
            <a:xfrm>
              <a:off x="1184764" y="2662990"/>
              <a:ext cx="6698272" cy="1872916"/>
              <a:chOff x="1184764" y="2165684"/>
              <a:chExt cx="6698272" cy="1872916"/>
            </a:xfrm>
          </p:grpSpPr>
          <p:sp>
            <p:nvSpPr>
              <p:cNvPr id="36" name="Rectangle 35"/>
              <p:cNvSpPr/>
              <p:nvPr/>
            </p:nvSpPr>
            <p:spPr>
              <a:xfrm>
                <a:off x="1184764" y="2514600"/>
                <a:ext cx="6698272"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91000" y="2165684"/>
                <a:ext cx="968535"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0</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1835150" y="3145256"/>
              <a:ext cx="5502275" cy="1268413"/>
              <a:chOff x="901041" y="5089233"/>
              <a:chExt cx="5502275" cy="1268413"/>
            </a:xfrm>
          </p:grpSpPr>
          <p:graphicFrame>
            <p:nvGraphicFramePr>
              <p:cNvPr id="33" name="Object 32"/>
              <p:cNvGraphicFramePr>
                <a:graphicFrameLocks noChangeAspect="1"/>
              </p:cNvGraphicFramePr>
              <p:nvPr>
                <p:extLst>
                  <p:ext uri="{D42A27DB-BD31-4B8C-83A1-F6EECF244321}">
                    <p14:modId xmlns:p14="http://schemas.microsoft.com/office/powerpoint/2010/main" val="3408497898"/>
                  </p:ext>
                </p:extLst>
              </p:nvPr>
            </p:nvGraphicFramePr>
            <p:xfrm>
              <a:off x="908434" y="5089233"/>
              <a:ext cx="5360987" cy="569913"/>
            </p:xfrm>
            <a:graphic>
              <a:graphicData uri="http://schemas.openxmlformats.org/presentationml/2006/ole">
                <mc:AlternateContent xmlns:mc="http://schemas.openxmlformats.org/markup-compatibility/2006">
                  <mc:Choice xmlns:v="urn:schemas-microsoft-com:vml" Requires="v">
                    <p:oleObj spid="_x0000_s680766" name="Equation" r:id="rId4" imgW="3327120" imgH="355320" progId="Equation.DSMT4">
                      <p:embed/>
                    </p:oleObj>
                  </mc:Choice>
                  <mc:Fallback>
                    <p:oleObj name="Equation" r:id="rId4" imgW="3327120" imgH="355320" progId="Equation.DSMT4">
                      <p:embed/>
                      <p:pic>
                        <p:nvPicPr>
                          <p:cNvPr id="33" name="Object 32"/>
                          <p:cNvPicPr>
                            <a:picLocks noChangeAspect="1" noChangeArrowheads="1"/>
                          </p:cNvPicPr>
                          <p:nvPr/>
                        </p:nvPicPr>
                        <p:blipFill>
                          <a:blip r:embed="rId5"/>
                          <a:srcRect/>
                          <a:stretch>
                            <a:fillRect/>
                          </a:stretch>
                        </p:blipFill>
                        <p:spPr bwMode="auto">
                          <a:xfrm>
                            <a:off x="908434" y="5089233"/>
                            <a:ext cx="5360987"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912432896"/>
                  </p:ext>
                </p:extLst>
              </p:nvPr>
            </p:nvGraphicFramePr>
            <p:xfrm>
              <a:off x="901041" y="5787733"/>
              <a:ext cx="5502275" cy="569913"/>
            </p:xfrm>
            <a:graphic>
              <a:graphicData uri="http://schemas.openxmlformats.org/presentationml/2006/ole">
                <mc:AlternateContent xmlns:mc="http://schemas.openxmlformats.org/markup-compatibility/2006">
                  <mc:Choice xmlns:v="urn:schemas-microsoft-com:vml" Requires="v">
                    <p:oleObj spid="_x0000_s680767" name="Equation" r:id="rId6" imgW="3416040" imgH="355320" progId="Equation.DSMT4">
                      <p:embed/>
                    </p:oleObj>
                  </mc:Choice>
                  <mc:Fallback>
                    <p:oleObj name="Equation" r:id="rId6" imgW="3416040" imgH="355320" progId="Equation.DSMT4">
                      <p:embed/>
                      <p:pic>
                        <p:nvPicPr>
                          <p:cNvPr id="34" name="Object 33"/>
                          <p:cNvPicPr>
                            <a:picLocks noChangeAspect="1" noChangeArrowheads="1"/>
                          </p:cNvPicPr>
                          <p:nvPr/>
                        </p:nvPicPr>
                        <p:blipFill>
                          <a:blip r:embed="rId7"/>
                          <a:srcRect/>
                          <a:stretch>
                            <a:fillRect/>
                          </a:stretch>
                        </p:blipFill>
                        <p:spPr bwMode="auto">
                          <a:xfrm>
                            <a:off x="901041" y="5787733"/>
                            <a:ext cx="5502275"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57" name="Group 56"/>
          <p:cNvGrpSpPr/>
          <p:nvPr/>
        </p:nvGrpSpPr>
        <p:grpSpPr>
          <a:xfrm>
            <a:off x="935037" y="4892675"/>
            <a:ext cx="6532563" cy="1431925"/>
            <a:chOff x="630237" y="2759075"/>
            <a:chExt cx="6532563" cy="1431925"/>
          </a:xfrm>
        </p:grpSpPr>
        <p:graphicFrame>
          <p:nvGraphicFramePr>
            <p:cNvPr id="58" name="Object 57"/>
            <p:cNvGraphicFramePr>
              <a:graphicFrameLocks noChangeAspect="1"/>
            </p:cNvGraphicFramePr>
            <p:nvPr>
              <p:extLst/>
            </p:nvPr>
          </p:nvGraphicFramePr>
          <p:xfrm>
            <a:off x="630237" y="2759075"/>
            <a:ext cx="4856163" cy="365125"/>
          </p:xfrm>
          <a:graphic>
            <a:graphicData uri="http://schemas.openxmlformats.org/presentationml/2006/ole">
              <mc:AlternateContent xmlns:mc="http://schemas.openxmlformats.org/markup-compatibility/2006">
                <mc:Choice xmlns:v="urn:schemas-microsoft-com:vml" Requires="v">
                  <p:oleObj spid="_x0000_s680768" name="Equation" r:id="rId8" imgW="2489040" imgH="190440" progId="Equation.DSMT4">
                    <p:embed/>
                  </p:oleObj>
                </mc:Choice>
                <mc:Fallback>
                  <p:oleObj name="Equation" r:id="rId8" imgW="2489040" imgH="190440" progId="Equation.DSMT4">
                    <p:embed/>
                    <p:pic>
                      <p:nvPicPr>
                        <p:cNvPr id="58" name="Object 57"/>
                        <p:cNvPicPr>
                          <a:picLocks noChangeAspect="1" noChangeArrowheads="1"/>
                        </p:cNvPicPr>
                        <p:nvPr/>
                      </p:nvPicPr>
                      <p:blipFill>
                        <a:blip r:embed="rId9"/>
                        <a:srcRect/>
                        <a:stretch>
                          <a:fillRect/>
                        </a:stretch>
                      </p:blipFill>
                      <p:spPr bwMode="auto">
                        <a:xfrm>
                          <a:off x="630237" y="2759075"/>
                          <a:ext cx="4856163" cy="365125"/>
                        </a:xfrm>
                        <a:prstGeom prst="rect">
                          <a:avLst/>
                        </a:prstGeom>
                        <a:noFill/>
                        <a:ln>
                          <a:noFill/>
                        </a:ln>
                        <a:effectLst/>
                      </p:spPr>
                    </p:pic>
                  </p:oleObj>
                </mc:Fallback>
              </mc:AlternateContent>
            </a:graphicData>
          </a:graphic>
        </p:graphicFrame>
        <p:graphicFrame>
          <p:nvGraphicFramePr>
            <p:cNvPr id="60" name="Object 59"/>
            <p:cNvGraphicFramePr>
              <a:graphicFrameLocks noChangeAspect="1"/>
            </p:cNvGraphicFramePr>
            <p:nvPr>
              <p:extLst/>
            </p:nvPr>
          </p:nvGraphicFramePr>
          <p:xfrm>
            <a:off x="1370013" y="3276600"/>
            <a:ext cx="5792787" cy="404813"/>
          </p:xfrm>
          <a:graphic>
            <a:graphicData uri="http://schemas.openxmlformats.org/presentationml/2006/ole">
              <mc:AlternateContent xmlns:mc="http://schemas.openxmlformats.org/markup-compatibility/2006">
                <mc:Choice xmlns:v="urn:schemas-microsoft-com:vml" Requires="v">
                  <p:oleObj spid="_x0000_s680769" name="Equation" r:id="rId10" imgW="3263760" imgH="228600" progId="Equation.DSMT4">
                    <p:embed/>
                  </p:oleObj>
                </mc:Choice>
                <mc:Fallback>
                  <p:oleObj name="Equation" r:id="rId10" imgW="3263760" imgH="228600" progId="Equation.DSMT4">
                    <p:embed/>
                    <p:pic>
                      <p:nvPicPr>
                        <p:cNvPr id="60" name="Object 59"/>
                        <p:cNvPicPr>
                          <a:picLocks noChangeAspect="1" noChangeArrowheads="1"/>
                        </p:cNvPicPr>
                        <p:nvPr/>
                      </p:nvPicPr>
                      <p:blipFill>
                        <a:blip r:embed="rId11"/>
                        <a:srcRect/>
                        <a:stretch>
                          <a:fillRect/>
                        </a:stretch>
                      </p:blipFill>
                      <p:spPr bwMode="auto">
                        <a:xfrm>
                          <a:off x="1370013" y="3276600"/>
                          <a:ext cx="5792787"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60"/>
            <p:cNvGraphicFramePr>
              <a:graphicFrameLocks noChangeAspect="1"/>
            </p:cNvGraphicFramePr>
            <p:nvPr>
              <p:extLst/>
            </p:nvPr>
          </p:nvGraphicFramePr>
          <p:xfrm>
            <a:off x="701675" y="3824288"/>
            <a:ext cx="6194425" cy="366712"/>
          </p:xfrm>
          <a:graphic>
            <a:graphicData uri="http://schemas.openxmlformats.org/presentationml/2006/ole">
              <mc:AlternateContent xmlns:mc="http://schemas.openxmlformats.org/markup-compatibility/2006">
                <mc:Choice xmlns:v="urn:schemas-microsoft-com:vml" Requires="v">
                  <p:oleObj spid="_x0000_s680770" name="Equation" r:id="rId12" imgW="3174840" imgH="190440" progId="Equation.DSMT4">
                    <p:embed/>
                  </p:oleObj>
                </mc:Choice>
                <mc:Fallback>
                  <p:oleObj name="Equation" r:id="rId12" imgW="3174840" imgH="190440" progId="Equation.DSMT4">
                    <p:embed/>
                    <p:pic>
                      <p:nvPicPr>
                        <p:cNvPr id="61" name="Object 60"/>
                        <p:cNvPicPr>
                          <a:picLocks noChangeAspect="1" noChangeArrowheads="1"/>
                        </p:cNvPicPr>
                        <p:nvPr/>
                      </p:nvPicPr>
                      <p:blipFill>
                        <a:blip r:embed="rId13"/>
                        <a:srcRect/>
                        <a:stretch>
                          <a:fillRect/>
                        </a:stretch>
                      </p:blipFill>
                      <p:spPr bwMode="auto">
                        <a:xfrm>
                          <a:off x="701675" y="3824288"/>
                          <a:ext cx="6194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4" name="Group 23"/>
          <p:cNvGrpSpPr/>
          <p:nvPr/>
        </p:nvGrpSpPr>
        <p:grpSpPr>
          <a:xfrm>
            <a:off x="123825" y="557100"/>
            <a:ext cx="8915400" cy="1881300"/>
            <a:chOff x="123825" y="492568"/>
            <a:chExt cx="8915400" cy="1881300"/>
          </a:xfrm>
        </p:grpSpPr>
        <p:sp>
          <p:nvSpPr>
            <p:cNvPr id="25" name="Rectangle 24"/>
            <p:cNvSpPr/>
            <p:nvPr/>
          </p:nvSpPr>
          <p:spPr>
            <a:xfrm>
              <a:off x="123825" y="849868"/>
              <a:ext cx="8915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114800" y="492568"/>
              <a:ext cx="968535"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a</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412750" y="1066800"/>
            <a:ext cx="8360508" cy="1311275"/>
            <a:chOff x="274553" y="5067409"/>
            <a:chExt cx="8360508" cy="1311275"/>
          </a:xfrm>
        </p:grpSpPr>
        <p:graphicFrame>
          <p:nvGraphicFramePr>
            <p:cNvPr id="28" name="Object 27"/>
            <p:cNvGraphicFramePr>
              <a:graphicFrameLocks noChangeAspect="1"/>
            </p:cNvGraphicFramePr>
            <p:nvPr>
              <p:extLst>
                <p:ext uri="{D42A27DB-BD31-4B8C-83A1-F6EECF244321}">
                  <p14:modId xmlns:p14="http://schemas.microsoft.com/office/powerpoint/2010/main" val="2115947243"/>
                </p:ext>
              </p:extLst>
            </p:nvPr>
          </p:nvGraphicFramePr>
          <p:xfrm>
            <a:off x="311066" y="5067409"/>
            <a:ext cx="6446837" cy="612775"/>
          </p:xfrm>
          <a:graphic>
            <a:graphicData uri="http://schemas.openxmlformats.org/presentationml/2006/ole">
              <mc:AlternateContent xmlns:mc="http://schemas.openxmlformats.org/markup-compatibility/2006">
                <mc:Choice xmlns:v="urn:schemas-microsoft-com:vml" Requires="v">
                  <p:oleObj spid="_x0000_s680771" name="Equation" r:id="rId14" imgW="4000320" imgH="380880" progId="Equation.DSMT4">
                    <p:embed/>
                  </p:oleObj>
                </mc:Choice>
                <mc:Fallback>
                  <p:oleObj name="Equation" r:id="rId14" imgW="4000320" imgH="380880" progId="Equation.DSMT4">
                    <p:embed/>
                    <p:pic>
                      <p:nvPicPr>
                        <p:cNvPr id="39" name="Object 38"/>
                        <p:cNvPicPr>
                          <a:picLocks noChangeAspect="1" noChangeArrowheads="1"/>
                        </p:cNvPicPr>
                        <p:nvPr/>
                      </p:nvPicPr>
                      <p:blipFill>
                        <a:blip r:embed="rId15"/>
                        <a:srcRect/>
                        <a:stretch>
                          <a:fillRect/>
                        </a:stretch>
                      </p:blipFill>
                      <p:spPr bwMode="auto">
                        <a:xfrm>
                          <a:off x="311066" y="5067409"/>
                          <a:ext cx="644683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362983101"/>
                </p:ext>
              </p:extLst>
            </p:nvPr>
          </p:nvGraphicFramePr>
          <p:xfrm>
            <a:off x="274553" y="5767497"/>
            <a:ext cx="6605588" cy="611187"/>
          </p:xfrm>
          <a:graphic>
            <a:graphicData uri="http://schemas.openxmlformats.org/presentationml/2006/ole">
              <mc:AlternateContent xmlns:mc="http://schemas.openxmlformats.org/markup-compatibility/2006">
                <mc:Choice xmlns:v="urn:schemas-microsoft-com:vml" Requires="v">
                  <p:oleObj spid="_x0000_s680772" name="Equation" r:id="rId16" imgW="4101840" imgH="380880" progId="Equation.DSMT4">
                    <p:embed/>
                  </p:oleObj>
                </mc:Choice>
                <mc:Fallback>
                  <p:oleObj name="Equation" r:id="rId16" imgW="4101840" imgH="380880" progId="Equation.DSMT4">
                    <p:embed/>
                    <p:pic>
                      <p:nvPicPr>
                        <p:cNvPr id="40" name="Object 39"/>
                        <p:cNvPicPr>
                          <a:picLocks noChangeAspect="1" noChangeArrowheads="1"/>
                        </p:cNvPicPr>
                        <p:nvPr/>
                      </p:nvPicPr>
                      <p:blipFill>
                        <a:blip r:embed="rId17"/>
                        <a:srcRect/>
                        <a:stretch>
                          <a:fillRect/>
                        </a:stretch>
                      </p:blipFill>
                      <p:spPr bwMode="auto">
                        <a:xfrm>
                          <a:off x="274553" y="5767497"/>
                          <a:ext cx="6605588"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019545952"/>
                </p:ext>
              </p:extLst>
            </p:nvPr>
          </p:nvGraphicFramePr>
          <p:xfrm>
            <a:off x="7179812" y="5126147"/>
            <a:ext cx="1411288" cy="533400"/>
          </p:xfrm>
          <a:graphic>
            <a:graphicData uri="http://schemas.openxmlformats.org/presentationml/2006/ole">
              <mc:AlternateContent xmlns:mc="http://schemas.openxmlformats.org/markup-compatibility/2006">
                <mc:Choice xmlns:v="urn:schemas-microsoft-com:vml" Requires="v">
                  <p:oleObj spid="_x0000_s680773" name="Equation" r:id="rId18" imgW="876240" imgH="330120" progId="Equation.DSMT4">
                    <p:embed/>
                  </p:oleObj>
                </mc:Choice>
                <mc:Fallback>
                  <p:oleObj name="Equation" r:id="rId18" imgW="876240" imgH="330120" progId="Equation.DSMT4">
                    <p:embed/>
                    <p:pic>
                      <p:nvPicPr>
                        <p:cNvPr id="41" name="Object 40"/>
                        <p:cNvPicPr>
                          <a:picLocks noChangeAspect="1" noChangeArrowheads="1"/>
                        </p:cNvPicPr>
                        <p:nvPr/>
                      </p:nvPicPr>
                      <p:blipFill>
                        <a:blip r:embed="rId19"/>
                        <a:srcRect/>
                        <a:stretch>
                          <a:fillRect/>
                        </a:stretch>
                      </p:blipFill>
                      <p:spPr bwMode="auto">
                        <a:xfrm>
                          <a:off x="7179812" y="5126147"/>
                          <a:ext cx="14112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62711965"/>
                </p:ext>
              </p:extLst>
            </p:nvPr>
          </p:nvGraphicFramePr>
          <p:xfrm>
            <a:off x="7184086" y="5816709"/>
            <a:ext cx="1450975" cy="531813"/>
          </p:xfrm>
          <a:graphic>
            <a:graphicData uri="http://schemas.openxmlformats.org/presentationml/2006/ole">
              <mc:AlternateContent xmlns:mc="http://schemas.openxmlformats.org/markup-compatibility/2006">
                <mc:Choice xmlns:v="urn:schemas-microsoft-com:vml" Requires="v">
                  <p:oleObj spid="_x0000_s680774" name="Equation" r:id="rId20" imgW="901440" imgH="330120" progId="Equation.DSMT4">
                    <p:embed/>
                  </p:oleObj>
                </mc:Choice>
                <mc:Fallback>
                  <p:oleObj name="Equation" r:id="rId20" imgW="901440" imgH="330120" progId="Equation.DSMT4">
                    <p:embed/>
                    <p:pic>
                      <p:nvPicPr>
                        <p:cNvPr id="42" name="Object 41"/>
                        <p:cNvPicPr>
                          <a:picLocks noChangeAspect="1" noChangeArrowheads="1"/>
                        </p:cNvPicPr>
                        <p:nvPr/>
                      </p:nvPicPr>
                      <p:blipFill>
                        <a:blip r:embed="rId21"/>
                        <a:srcRect/>
                        <a:stretch>
                          <a:fillRect/>
                        </a:stretch>
                      </p:blipFill>
                      <p:spPr bwMode="auto">
                        <a:xfrm>
                          <a:off x="7184086" y="5816709"/>
                          <a:ext cx="14509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 name="Footer Placeholder 5">
            <a:extLst>
              <a:ext uri="{FF2B5EF4-FFF2-40B4-BE49-F238E27FC236}">
                <a16:creationId xmlns:a16="http://schemas.microsoft.com/office/drawing/2014/main" id="{8754336B-0594-41F1-93B0-CA67B523F6BA}"/>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7" name="Slide Number Placeholder 6">
            <a:extLst>
              <a:ext uri="{FF2B5EF4-FFF2-40B4-BE49-F238E27FC236}">
                <a16:creationId xmlns:a16="http://schemas.microsoft.com/office/drawing/2014/main" id="{44FA956C-CD2A-4C96-A064-763E15AC50AB}"/>
              </a:ext>
            </a:extLst>
          </p:cNvPr>
          <p:cNvSpPr>
            <a:spLocks noGrp="1"/>
          </p:cNvSpPr>
          <p:nvPr>
            <p:ph type="sldNum" sz="quarter" idx="4"/>
          </p:nvPr>
        </p:nvSpPr>
        <p:spPr/>
        <p:txBody>
          <a:bodyPr/>
          <a:lstStyle/>
          <a:p>
            <a:pPr>
              <a:defRPr/>
            </a:pPr>
            <a:fld id="{06C7E314-0768-4B1D-9D2A-091EE09F9984}" type="slidenum">
              <a:rPr lang="en-US" smtClean="0"/>
              <a:pPr>
                <a:defRPr/>
              </a:pPr>
              <a:t>25</a:t>
            </a:fld>
            <a:endParaRPr lang="en-US" dirty="0"/>
          </a:p>
        </p:txBody>
      </p:sp>
    </p:spTree>
    <p:extLst>
      <p:ext uri="{BB962C8B-B14F-4D97-AF65-F5344CB8AC3E}">
        <p14:creationId xmlns:p14="http://schemas.microsoft.com/office/powerpoint/2010/main" val="389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Estimation with the Null Model</a:t>
            </a:r>
          </a:p>
        </p:txBody>
      </p:sp>
      <p:grpSp>
        <p:nvGrpSpPr>
          <p:cNvPr id="57" name="Group 56"/>
          <p:cNvGrpSpPr/>
          <p:nvPr/>
        </p:nvGrpSpPr>
        <p:grpSpPr>
          <a:xfrm>
            <a:off x="926895" y="2643006"/>
            <a:ext cx="7283739" cy="830048"/>
            <a:chOff x="644320" y="2656499"/>
            <a:chExt cx="7283739" cy="830048"/>
          </a:xfrm>
        </p:grpSpPr>
        <p:graphicFrame>
          <p:nvGraphicFramePr>
            <p:cNvPr id="58" name="Object 57"/>
            <p:cNvGraphicFramePr>
              <a:graphicFrameLocks noChangeAspect="1"/>
            </p:cNvGraphicFramePr>
            <p:nvPr>
              <p:extLst>
                <p:ext uri="{D42A27DB-BD31-4B8C-83A1-F6EECF244321}">
                  <p14:modId xmlns:p14="http://schemas.microsoft.com/office/powerpoint/2010/main" val="1065843339"/>
                </p:ext>
              </p:extLst>
            </p:nvPr>
          </p:nvGraphicFramePr>
          <p:xfrm>
            <a:off x="644320" y="2656499"/>
            <a:ext cx="7283739" cy="365125"/>
          </p:xfrm>
          <a:graphic>
            <a:graphicData uri="http://schemas.openxmlformats.org/presentationml/2006/ole">
              <mc:AlternateContent xmlns:mc="http://schemas.openxmlformats.org/markup-compatibility/2006">
                <mc:Choice xmlns:v="urn:schemas-microsoft-com:vml" Requires="v">
                  <p:oleObj spid="_x0000_s741538" name="Equation" r:id="rId4" imgW="3733560" imgH="190440" progId="Equation.DSMT4">
                    <p:embed/>
                  </p:oleObj>
                </mc:Choice>
                <mc:Fallback>
                  <p:oleObj name="Equation" r:id="rId4" imgW="3733560" imgH="190440" progId="Equation.DSMT4">
                    <p:embed/>
                    <p:pic>
                      <p:nvPicPr>
                        <p:cNvPr id="58" name="Object 57"/>
                        <p:cNvPicPr>
                          <a:picLocks noChangeAspect="1" noChangeArrowheads="1"/>
                        </p:cNvPicPr>
                        <p:nvPr/>
                      </p:nvPicPr>
                      <p:blipFill>
                        <a:blip r:embed="rId5"/>
                        <a:srcRect/>
                        <a:stretch>
                          <a:fillRect/>
                        </a:stretch>
                      </p:blipFill>
                      <p:spPr bwMode="auto">
                        <a:xfrm>
                          <a:off x="644320" y="2656499"/>
                          <a:ext cx="7283739" cy="365125"/>
                        </a:xfrm>
                        <a:prstGeom prst="rect">
                          <a:avLst/>
                        </a:prstGeom>
                        <a:noFill/>
                        <a:ln>
                          <a:noFill/>
                        </a:ln>
                        <a:effectLst/>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435379124"/>
                </p:ext>
              </p:extLst>
            </p:nvPr>
          </p:nvGraphicFramePr>
          <p:xfrm>
            <a:off x="1217613" y="3081734"/>
            <a:ext cx="5792787" cy="404813"/>
          </p:xfrm>
          <a:graphic>
            <a:graphicData uri="http://schemas.openxmlformats.org/presentationml/2006/ole">
              <mc:AlternateContent xmlns:mc="http://schemas.openxmlformats.org/markup-compatibility/2006">
                <mc:Choice xmlns:v="urn:schemas-microsoft-com:vml" Requires="v">
                  <p:oleObj spid="_x0000_s741539" name="Equation" r:id="rId6" imgW="3263760" imgH="228600" progId="Equation.DSMT4">
                    <p:embed/>
                  </p:oleObj>
                </mc:Choice>
                <mc:Fallback>
                  <p:oleObj name="Equation" r:id="rId6" imgW="3263760" imgH="228600" progId="Equation.DSMT4">
                    <p:embed/>
                    <p:pic>
                      <p:nvPicPr>
                        <p:cNvPr id="60" name="Object 59"/>
                        <p:cNvPicPr>
                          <a:picLocks noChangeAspect="1" noChangeArrowheads="1"/>
                        </p:cNvPicPr>
                        <p:nvPr/>
                      </p:nvPicPr>
                      <p:blipFill>
                        <a:blip r:embed="rId7"/>
                        <a:srcRect/>
                        <a:stretch>
                          <a:fillRect/>
                        </a:stretch>
                      </p:blipFill>
                      <p:spPr bwMode="auto">
                        <a:xfrm>
                          <a:off x="1217613" y="3081734"/>
                          <a:ext cx="5792787"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5" name="Group 24"/>
          <p:cNvGrpSpPr/>
          <p:nvPr/>
        </p:nvGrpSpPr>
        <p:grpSpPr>
          <a:xfrm>
            <a:off x="924590" y="3676578"/>
            <a:ext cx="6754091" cy="736836"/>
            <a:chOff x="681394" y="2800445"/>
            <a:chExt cx="6754091" cy="736836"/>
          </a:xfrm>
        </p:grpSpPr>
        <p:graphicFrame>
          <p:nvGraphicFramePr>
            <p:cNvPr id="26" name="Object 25"/>
            <p:cNvGraphicFramePr>
              <a:graphicFrameLocks noChangeAspect="1"/>
            </p:cNvGraphicFramePr>
            <p:nvPr>
              <p:extLst>
                <p:ext uri="{D42A27DB-BD31-4B8C-83A1-F6EECF244321}">
                  <p14:modId xmlns:p14="http://schemas.microsoft.com/office/powerpoint/2010/main" val="2426681875"/>
                </p:ext>
              </p:extLst>
            </p:nvPr>
          </p:nvGraphicFramePr>
          <p:xfrm>
            <a:off x="681394" y="2800445"/>
            <a:ext cx="6754091" cy="331932"/>
          </p:xfrm>
          <a:graphic>
            <a:graphicData uri="http://schemas.openxmlformats.org/presentationml/2006/ole">
              <mc:AlternateContent xmlns:mc="http://schemas.openxmlformats.org/markup-compatibility/2006">
                <mc:Choice xmlns:v="urn:schemas-microsoft-com:vml" Requires="v">
                  <p:oleObj spid="_x0000_s741540" name="Equation" r:id="rId8" imgW="3809880" imgH="190440" progId="Equation.DSMT4">
                    <p:embed/>
                  </p:oleObj>
                </mc:Choice>
                <mc:Fallback>
                  <p:oleObj name="Equation" r:id="rId8" imgW="3809880" imgH="190440" progId="Equation.DSMT4">
                    <p:embed/>
                    <p:pic>
                      <p:nvPicPr>
                        <p:cNvPr id="26" name="Object 25"/>
                        <p:cNvPicPr>
                          <a:picLocks noChangeAspect="1" noChangeArrowheads="1"/>
                        </p:cNvPicPr>
                        <p:nvPr/>
                      </p:nvPicPr>
                      <p:blipFill>
                        <a:blip r:embed="rId9"/>
                        <a:srcRect/>
                        <a:stretch>
                          <a:fillRect/>
                        </a:stretch>
                      </p:blipFill>
                      <p:spPr bwMode="auto">
                        <a:xfrm>
                          <a:off x="681394" y="2800445"/>
                          <a:ext cx="6754091" cy="331932"/>
                        </a:xfrm>
                        <a:prstGeom prst="rect">
                          <a:avLst/>
                        </a:prstGeom>
                        <a:noFill/>
                        <a:ln>
                          <a:noFill/>
                        </a:ln>
                        <a:effec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232676583"/>
                </p:ext>
              </p:extLst>
            </p:nvPr>
          </p:nvGraphicFramePr>
          <p:xfrm>
            <a:off x="690425" y="3169270"/>
            <a:ext cx="5872306" cy="368011"/>
          </p:xfrm>
          <a:graphic>
            <a:graphicData uri="http://schemas.openxmlformats.org/presentationml/2006/ole">
              <mc:AlternateContent xmlns:mc="http://schemas.openxmlformats.org/markup-compatibility/2006">
                <mc:Choice xmlns:v="urn:schemas-microsoft-com:vml" Requires="v">
                  <p:oleObj spid="_x0000_s741541" name="Equation" r:id="rId10" imgW="3009600" imgH="190440" progId="Equation.DSMT4">
                    <p:embed/>
                  </p:oleObj>
                </mc:Choice>
                <mc:Fallback>
                  <p:oleObj name="Equation" r:id="rId10" imgW="3009600" imgH="190440" progId="Equation.DSMT4">
                    <p:embed/>
                    <p:pic>
                      <p:nvPicPr>
                        <p:cNvPr id="28" name="Object 27"/>
                        <p:cNvPicPr>
                          <a:picLocks noChangeAspect="1" noChangeArrowheads="1"/>
                        </p:cNvPicPr>
                        <p:nvPr/>
                      </p:nvPicPr>
                      <p:blipFill>
                        <a:blip r:embed="rId11"/>
                        <a:srcRect/>
                        <a:stretch>
                          <a:fillRect/>
                        </a:stretch>
                      </p:blipFill>
                      <p:spPr bwMode="auto">
                        <a:xfrm>
                          <a:off x="690425" y="3169270"/>
                          <a:ext cx="5872306" cy="36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5" name="Straight Connector 4"/>
          <p:cNvCxnSpPr/>
          <p:nvPr/>
        </p:nvCxnSpPr>
        <p:spPr>
          <a:xfrm>
            <a:off x="5811257" y="443728"/>
            <a:ext cx="1385455"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graphicFrame>
        <p:nvGraphicFramePr>
          <p:cNvPr id="46" name="Object 45"/>
          <p:cNvGraphicFramePr>
            <a:graphicFrameLocks noChangeAspect="1"/>
          </p:cNvGraphicFramePr>
          <p:nvPr>
            <p:extLst>
              <p:ext uri="{D42A27DB-BD31-4B8C-83A1-F6EECF244321}">
                <p14:modId xmlns:p14="http://schemas.microsoft.com/office/powerpoint/2010/main" val="1133877270"/>
              </p:ext>
            </p:extLst>
          </p:nvPr>
        </p:nvGraphicFramePr>
        <p:xfrm>
          <a:off x="881647" y="5745524"/>
          <a:ext cx="7084579" cy="705715"/>
        </p:xfrm>
        <a:graphic>
          <a:graphicData uri="http://schemas.openxmlformats.org/presentationml/2006/ole">
            <mc:AlternateContent xmlns:mc="http://schemas.openxmlformats.org/markup-compatibility/2006">
              <mc:Choice xmlns:v="urn:schemas-microsoft-com:vml" Requires="v">
                <p:oleObj spid="_x0000_s741542" name="Equation" r:id="rId12" imgW="3632040" imgH="368280" progId="Equation.DSMT4">
                  <p:embed/>
                </p:oleObj>
              </mc:Choice>
              <mc:Fallback>
                <p:oleObj name="Equation" r:id="rId12" imgW="3632040" imgH="368280" progId="Equation.DSMT4">
                  <p:embed/>
                  <p:pic>
                    <p:nvPicPr>
                      <p:cNvPr id="46" name="Object 45"/>
                      <p:cNvPicPr>
                        <a:picLocks noChangeAspect="1" noChangeArrowheads="1"/>
                      </p:cNvPicPr>
                      <p:nvPr/>
                    </p:nvPicPr>
                    <p:blipFill>
                      <a:blip r:embed="rId13"/>
                      <a:srcRect/>
                      <a:stretch>
                        <a:fillRect/>
                      </a:stretch>
                    </p:blipFill>
                    <p:spPr bwMode="auto">
                      <a:xfrm>
                        <a:off x="881647" y="5745524"/>
                        <a:ext cx="7084579" cy="705715"/>
                      </a:xfrm>
                      <a:prstGeom prst="rect">
                        <a:avLst/>
                      </a:prstGeom>
                      <a:noFill/>
                      <a:ln>
                        <a:noFill/>
                      </a:ln>
                      <a:effec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744198438"/>
              </p:ext>
            </p:extLst>
          </p:nvPr>
        </p:nvGraphicFramePr>
        <p:xfrm>
          <a:off x="2182328" y="4611005"/>
          <a:ext cx="2379663" cy="371475"/>
        </p:xfrm>
        <a:graphic>
          <a:graphicData uri="http://schemas.openxmlformats.org/presentationml/2006/ole">
            <mc:AlternateContent xmlns:mc="http://schemas.openxmlformats.org/markup-compatibility/2006">
              <mc:Choice xmlns:v="urn:schemas-microsoft-com:vml" Requires="v">
                <p:oleObj spid="_x0000_s741543" name="Equation" r:id="rId14" imgW="1218960" imgH="190440" progId="Equation.DSMT4">
                  <p:embed/>
                </p:oleObj>
              </mc:Choice>
              <mc:Fallback>
                <p:oleObj name="Equation" r:id="rId14" imgW="1218960" imgH="190440" progId="Equation.DSMT4">
                  <p:embed/>
                  <p:pic>
                    <p:nvPicPr>
                      <p:cNvPr id="31" name="Object 30"/>
                      <p:cNvPicPr>
                        <a:picLocks noChangeAspect="1" noChangeArrowheads="1"/>
                      </p:cNvPicPr>
                      <p:nvPr/>
                    </p:nvPicPr>
                    <p:blipFill>
                      <a:blip r:embed="rId15"/>
                      <a:srcRect/>
                      <a:stretch>
                        <a:fillRect/>
                      </a:stretch>
                    </p:blipFill>
                    <p:spPr bwMode="auto">
                      <a:xfrm>
                        <a:off x="2182328" y="4611005"/>
                        <a:ext cx="23796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966606516"/>
              </p:ext>
            </p:extLst>
          </p:nvPr>
        </p:nvGraphicFramePr>
        <p:xfrm>
          <a:off x="4542579" y="4611005"/>
          <a:ext cx="2352675" cy="371475"/>
        </p:xfrm>
        <a:graphic>
          <a:graphicData uri="http://schemas.openxmlformats.org/presentationml/2006/ole">
            <mc:AlternateContent xmlns:mc="http://schemas.openxmlformats.org/markup-compatibility/2006">
              <mc:Choice xmlns:v="urn:schemas-microsoft-com:vml" Requires="v">
                <p:oleObj spid="_x0000_s741544" name="Equation" r:id="rId16" imgW="1206360" imgH="190440" progId="Equation.DSMT4">
                  <p:embed/>
                </p:oleObj>
              </mc:Choice>
              <mc:Fallback>
                <p:oleObj name="Equation" r:id="rId16" imgW="1206360" imgH="190440" progId="Equation.DSMT4">
                  <p:embed/>
                  <p:pic>
                    <p:nvPicPr>
                      <p:cNvPr id="43" name="Object 42"/>
                      <p:cNvPicPr>
                        <a:picLocks noChangeAspect="1" noChangeArrowheads="1"/>
                      </p:cNvPicPr>
                      <p:nvPr/>
                    </p:nvPicPr>
                    <p:blipFill>
                      <a:blip r:embed="rId17"/>
                      <a:srcRect/>
                      <a:stretch>
                        <a:fillRect/>
                      </a:stretch>
                    </p:blipFill>
                    <p:spPr bwMode="auto">
                      <a:xfrm>
                        <a:off x="4542579" y="4611005"/>
                        <a:ext cx="23526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 name="Group 29"/>
          <p:cNvGrpSpPr/>
          <p:nvPr/>
        </p:nvGrpSpPr>
        <p:grpSpPr>
          <a:xfrm>
            <a:off x="3045611" y="4979532"/>
            <a:ext cx="3169407" cy="593210"/>
            <a:chOff x="3388511" y="5225716"/>
            <a:chExt cx="3169407" cy="593210"/>
          </a:xfrm>
        </p:grpSpPr>
        <p:graphicFrame>
          <p:nvGraphicFramePr>
            <p:cNvPr id="32" name="Object 31"/>
            <p:cNvGraphicFramePr>
              <a:graphicFrameLocks noChangeAspect="1"/>
            </p:cNvGraphicFramePr>
            <p:nvPr>
              <p:extLst>
                <p:ext uri="{D42A27DB-BD31-4B8C-83A1-F6EECF244321}">
                  <p14:modId xmlns:p14="http://schemas.microsoft.com/office/powerpoint/2010/main" val="3659748097"/>
                </p:ext>
              </p:extLst>
            </p:nvPr>
          </p:nvGraphicFramePr>
          <p:xfrm>
            <a:off x="3388511" y="5449038"/>
            <a:ext cx="2355850" cy="369888"/>
          </p:xfrm>
          <a:graphic>
            <a:graphicData uri="http://schemas.openxmlformats.org/presentationml/2006/ole">
              <mc:AlternateContent xmlns:mc="http://schemas.openxmlformats.org/markup-compatibility/2006">
                <mc:Choice xmlns:v="urn:schemas-microsoft-com:vml" Requires="v">
                  <p:oleObj spid="_x0000_s741545" name="Equation" r:id="rId18" imgW="1206360" imgH="190440" progId="Equation.DSMT4">
                    <p:embed/>
                  </p:oleObj>
                </mc:Choice>
                <mc:Fallback>
                  <p:oleObj name="Equation" r:id="rId18" imgW="1206360" imgH="190440" progId="Equation.DSMT4">
                    <p:embed/>
                    <p:pic>
                      <p:nvPicPr>
                        <p:cNvPr id="44" name="Object 43"/>
                        <p:cNvPicPr>
                          <a:picLocks noChangeAspect="1" noChangeArrowheads="1"/>
                        </p:cNvPicPr>
                        <p:nvPr/>
                      </p:nvPicPr>
                      <p:blipFill>
                        <a:blip r:embed="rId19"/>
                        <a:srcRect/>
                        <a:stretch>
                          <a:fillRect/>
                        </a:stretch>
                      </p:blipFill>
                      <p:spPr bwMode="auto">
                        <a:xfrm>
                          <a:off x="3388511" y="5449038"/>
                          <a:ext cx="235585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3" name="Straight Connector 32"/>
            <p:cNvCxnSpPr/>
            <p:nvPr/>
          </p:nvCxnSpPr>
          <p:spPr>
            <a:xfrm>
              <a:off x="6072324" y="5225716"/>
              <a:ext cx="4855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864100" y="5253110"/>
              <a:ext cx="1152480" cy="199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123825" y="557100"/>
            <a:ext cx="8915400" cy="1881300"/>
            <a:chOff x="123825" y="492568"/>
            <a:chExt cx="8915400" cy="1881300"/>
          </a:xfrm>
        </p:grpSpPr>
        <p:sp>
          <p:nvSpPr>
            <p:cNvPr id="68" name="Rectangle 67"/>
            <p:cNvSpPr/>
            <p:nvPr/>
          </p:nvSpPr>
          <p:spPr>
            <a:xfrm>
              <a:off x="123825" y="849868"/>
              <a:ext cx="8915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114800" y="492568"/>
              <a:ext cx="968535"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a</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70" name="Group 69"/>
          <p:cNvGrpSpPr/>
          <p:nvPr/>
        </p:nvGrpSpPr>
        <p:grpSpPr>
          <a:xfrm>
            <a:off x="412750" y="1066800"/>
            <a:ext cx="8360508" cy="1311275"/>
            <a:chOff x="274553" y="5067409"/>
            <a:chExt cx="8360508" cy="1311275"/>
          </a:xfrm>
        </p:grpSpPr>
        <p:graphicFrame>
          <p:nvGraphicFramePr>
            <p:cNvPr id="71" name="Object 70"/>
            <p:cNvGraphicFramePr>
              <a:graphicFrameLocks noChangeAspect="1"/>
            </p:cNvGraphicFramePr>
            <p:nvPr>
              <p:extLst>
                <p:ext uri="{D42A27DB-BD31-4B8C-83A1-F6EECF244321}">
                  <p14:modId xmlns:p14="http://schemas.microsoft.com/office/powerpoint/2010/main" val="4041939769"/>
                </p:ext>
              </p:extLst>
            </p:nvPr>
          </p:nvGraphicFramePr>
          <p:xfrm>
            <a:off x="311066" y="5067409"/>
            <a:ext cx="6446837" cy="612775"/>
          </p:xfrm>
          <a:graphic>
            <a:graphicData uri="http://schemas.openxmlformats.org/presentationml/2006/ole">
              <mc:AlternateContent xmlns:mc="http://schemas.openxmlformats.org/markup-compatibility/2006">
                <mc:Choice xmlns:v="urn:schemas-microsoft-com:vml" Requires="v">
                  <p:oleObj spid="_x0000_s741546" name="Equation" r:id="rId20" imgW="4000320" imgH="380880" progId="Equation.DSMT4">
                    <p:embed/>
                  </p:oleObj>
                </mc:Choice>
                <mc:Fallback>
                  <p:oleObj name="Equation" r:id="rId20" imgW="4000320" imgH="380880" progId="Equation.DSMT4">
                    <p:embed/>
                    <p:pic>
                      <p:nvPicPr>
                        <p:cNvPr id="28" name="Object 27"/>
                        <p:cNvPicPr>
                          <a:picLocks noChangeAspect="1" noChangeArrowheads="1"/>
                        </p:cNvPicPr>
                        <p:nvPr/>
                      </p:nvPicPr>
                      <p:blipFill>
                        <a:blip r:embed="rId21"/>
                        <a:srcRect/>
                        <a:stretch>
                          <a:fillRect/>
                        </a:stretch>
                      </p:blipFill>
                      <p:spPr bwMode="auto">
                        <a:xfrm>
                          <a:off x="311066" y="5067409"/>
                          <a:ext cx="644683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60215035"/>
                </p:ext>
              </p:extLst>
            </p:nvPr>
          </p:nvGraphicFramePr>
          <p:xfrm>
            <a:off x="274553" y="5767497"/>
            <a:ext cx="6605588" cy="611187"/>
          </p:xfrm>
          <a:graphic>
            <a:graphicData uri="http://schemas.openxmlformats.org/presentationml/2006/ole">
              <mc:AlternateContent xmlns:mc="http://schemas.openxmlformats.org/markup-compatibility/2006">
                <mc:Choice xmlns:v="urn:schemas-microsoft-com:vml" Requires="v">
                  <p:oleObj spid="_x0000_s741547" name="Equation" r:id="rId22" imgW="4101840" imgH="380880" progId="Equation.DSMT4">
                    <p:embed/>
                  </p:oleObj>
                </mc:Choice>
                <mc:Fallback>
                  <p:oleObj name="Equation" r:id="rId22" imgW="4101840" imgH="380880" progId="Equation.DSMT4">
                    <p:embed/>
                    <p:pic>
                      <p:nvPicPr>
                        <p:cNvPr id="29" name="Object 28"/>
                        <p:cNvPicPr>
                          <a:picLocks noChangeAspect="1" noChangeArrowheads="1"/>
                        </p:cNvPicPr>
                        <p:nvPr/>
                      </p:nvPicPr>
                      <p:blipFill>
                        <a:blip r:embed="rId23"/>
                        <a:srcRect/>
                        <a:stretch>
                          <a:fillRect/>
                        </a:stretch>
                      </p:blipFill>
                      <p:spPr bwMode="auto">
                        <a:xfrm>
                          <a:off x="274553" y="5767497"/>
                          <a:ext cx="6605588"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 name="Object 72"/>
            <p:cNvGraphicFramePr>
              <a:graphicFrameLocks noChangeAspect="1"/>
            </p:cNvGraphicFramePr>
            <p:nvPr>
              <p:extLst>
                <p:ext uri="{D42A27DB-BD31-4B8C-83A1-F6EECF244321}">
                  <p14:modId xmlns:p14="http://schemas.microsoft.com/office/powerpoint/2010/main" val="3920375747"/>
                </p:ext>
              </p:extLst>
            </p:nvPr>
          </p:nvGraphicFramePr>
          <p:xfrm>
            <a:off x="7179812" y="5126147"/>
            <a:ext cx="1411288" cy="533400"/>
          </p:xfrm>
          <a:graphic>
            <a:graphicData uri="http://schemas.openxmlformats.org/presentationml/2006/ole">
              <mc:AlternateContent xmlns:mc="http://schemas.openxmlformats.org/markup-compatibility/2006">
                <mc:Choice xmlns:v="urn:schemas-microsoft-com:vml" Requires="v">
                  <p:oleObj spid="_x0000_s741548" name="Equation" r:id="rId24" imgW="876240" imgH="330120" progId="Equation.DSMT4">
                    <p:embed/>
                  </p:oleObj>
                </mc:Choice>
                <mc:Fallback>
                  <p:oleObj name="Equation" r:id="rId24" imgW="876240" imgH="330120" progId="Equation.DSMT4">
                    <p:embed/>
                    <p:pic>
                      <p:nvPicPr>
                        <p:cNvPr id="30" name="Object 29"/>
                        <p:cNvPicPr>
                          <a:picLocks noChangeAspect="1" noChangeArrowheads="1"/>
                        </p:cNvPicPr>
                        <p:nvPr/>
                      </p:nvPicPr>
                      <p:blipFill>
                        <a:blip r:embed="rId25"/>
                        <a:srcRect/>
                        <a:stretch>
                          <a:fillRect/>
                        </a:stretch>
                      </p:blipFill>
                      <p:spPr bwMode="auto">
                        <a:xfrm>
                          <a:off x="7179812" y="5126147"/>
                          <a:ext cx="14112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2424353761"/>
                </p:ext>
              </p:extLst>
            </p:nvPr>
          </p:nvGraphicFramePr>
          <p:xfrm>
            <a:off x="7184086" y="5816709"/>
            <a:ext cx="1450975" cy="531813"/>
          </p:xfrm>
          <a:graphic>
            <a:graphicData uri="http://schemas.openxmlformats.org/presentationml/2006/ole">
              <mc:AlternateContent xmlns:mc="http://schemas.openxmlformats.org/markup-compatibility/2006">
                <mc:Choice xmlns:v="urn:schemas-microsoft-com:vml" Requires="v">
                  <p:oleObj spid="_x0000_s741549" name="Equation" r:id="rId26" imgW="901440" imgH="330120" progId="Equation.DSMT4">
                    <p:embed/>
                  </p:oleObj>
                </mc:Choice>
                <mc:Fallback>
                  <p:oleObj name="Equation" r:id="rId26" imgW="901440" imgH="330120" progId="Equation.DSMT4">
                    <p:embed/>
                    <p:pic>
                      <p:nvPicPr>
                        <p:cNvPr id="31" name="Object 30"/>
                        <p:cNvPicPr>
                          <a:picLocks noChangeAspect="1" noChangeArrowheads="1"/>
                        </p:cNvPicPr>
                        <p:nvPr/>
                      </p:nvPicPr>
                      <p:blipFill>
                        <a:blip r:embed="rId27"/>
                        <a:srcRect/>
                        <a:stretch>
                          <a:fillRect/>
                        </a:stretch>
                      </p:blipFill>
                      <p:spPr bwMode="auto">
                        <a:xfrm>
                          <a:off x="7184086" y="5816709"/>
                          <a:ext cx="14509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 name="Footer Placeholder 5">
            <a:extLst>
              <a:ext uri="{FF2B5EF4-FFF2-40B4-BE49-F238E27FC236}">
                <a16:creationId xmlns:a16="http://schemas.microsoft.com/office/drawing/2014/main" id="{8A3C2548-AA4E-4F5F-BC7C-9D2157487C71}"/>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7" name="Slide Number Placeholder 6">
            <a:extLst>
              <a:ext uri="{FF2B5EF4-FFF2-40B4-BE49-F238E27FC236}">
                <a16:creationId xmlns:a16="http://schemas.microsoft.com/office/drawing/2014/main" id="{EE955DFB-C0DB-4096-9E18-E9F92E4DDBD0}"/>
              </a:ext>
            </a:extLst>
          </p:cNvPr>
          <p:cNvSpPr>
            <a:spLocks noGrp="1"/>
          </p:cNvSpPr>
          <p:nvPr>
            <p:ph type="sldNum" sz="quarter" idx="4"/>
          </p:nvPr>
        </p:nvSpPr>
        <p:spPr/>
        <p:txBody>
          <a:bodyPr/>
          <a:lstStyle/>
          <a:p>
            <a:pPr>
              <a:defRPr/>
            </a:pPr>
            <a:fld id="{06C7E314-0768-4B1D-9D2A-091EE09F9984}" type="slidenum">
              <a:rPr lang="en-US" smtClean="0"/>
              <a:pPr>
                <a:defRPr/>
              </a:pPr>
              <a:t>26</a:t>
            </a:fld>
            <a:endParaRPr lang="en-US" dirty="0"/>
          </a:p>
        </p:txBody>
      </p:sp>
    </p:spTree>
    <p:extLst>
      <p:ext uri="{BB962C8B-B14F-4D97-AF65-F5344CB8AC3E}">
        <p14:creationId xmlns:p14="http://schemas.microsoft.com/office/powerpoint/2010/main" val="37916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Estimation with the Null Model</a:t>
            </a:r>
          </a:p>
        </p:txBody>
      </p:sp>
      <p:grpSp>
        <p:nvGrpSpPr>
          <p:cNvPr id="3" name="Group 2"/>
          <p:cNvGrpSpPr/>
          <p:nvPr/>
        </p:nvGrpSpPr>
        <p:grpSpPr>
          <a:xfrm>
            <a:off x="1108564" y="551196"/>
            <a:ext cx="6698272" cy="1887204"/>
            <a:chOff x="1184764" y="2648702"/>
            <a:chExt cx="6698272" cy="1887204"/>
          </a:xfrm>
        </p:grpSpPr>
        <p:grpSp>
          <p:nvGrpSpPr>
            <p:cNvPr id="14" name="Group 13"/>
            <p:cNvGrpSpPr/>
            <p:nvPr/>
          </p:nvGrpSpPr>
          <p:grpSpPr>
            <a:xfrm>
              <a:off x="1184764" y="2648702"/>
              <a:ext cx="6698272" cy="1887204"/>
              <a:chOff x="1184764" y="2151396"/>
              <a:chExt cx="6698272" cy="1887204"/>
            </a:xfrm>
          </p:grpSpPr>
          <p:sp>
            <p:nvSpPr>
              <p:cNvPr id="36" name="Rectangle 35"/>
              <p:cNvSpPr/>
              <p:nvPr/>
            </p:nvSpPr>
            <p:spPr>
              <a:xfrm>
                <a:off x="1184764" y="2514600"/>
                <a:ext cx="6698272"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91000" y="2151396"/>
                <a:ext cx="968535"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0</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1908720" y="3145256"/>
              <a:ext cx="5502275" cy="1268413"/>
              <a:chOff x="974611" y="5089233"/>
              <a:chExt cx="5502275" cy="1268413"/>
            </a:xfrm>
          </p:grpSpPr>
          <p:graphicFrame>
            <p:nvGraphicFramePr>
              <p:cNvPr id="33" name="Object 32"/>
              <p:cNvGraphicFramePr>
                <a:graphicFrameLocks noChangeAspect="1"/>
              </p:cNvGraphicFramePr>
              <p:nvPr>
                <p:extLst>
                  <p:ext uri="{D42A27DB-BD31-4B8C-83A1-F6EECF244321}">
                    <p14:modId xmlns:p14="http://schemas.microsoft.com/office/powerpoint/2010/main" val="3194463098"/>
                  </p:ext>
                </p:extLst>
              </p:nvPr>
            </p:nvGraphicFramePr>
            <p:xfrm>
              <a:off x="982004" y="5089233"/>
              <a:ext cx="5360987" cy="569913"/>
            </p:xfrm>
            <a:graphic>
              <a:graphicData uri="http://schemas.openxmlformats.org/presentationml/2006/ole">
                <mc:AlternateContent xmlns:mc="http://schemas.openxmlformats.org/markup-compatibility/2006">
                  <mc:Choice xmlns:v="urn:schemas-microsoft-com:vml" Requires="v">
                    <p:oleObj spid="_x0000_s708496" name="Equation" r:id="rId4" imgW="3327120" imgH="355320" progId="Equation.DSMT4">
                      <p:embed/>
                    </p:oleObj>
                  </mc:Choice>
                  <mc:Fallback>
                    <p:oleObj name="Equation" r:id="rId4" imgW="3327120" imgH="355320" progId="Equation.DSMT4">
                      <p:embed/>
                      <p:pic>
                        <p:nvPicPr>
                          <p:cNvPr id="33" name="Object 32"/>
                          <p:cNvPicPr>
                            <a:picLocks noChangeAspect="1" noChangeArrowheads="1"/>
                          </p:cNvPicPr>
                          <p:nvPr/>
                        </p:nvPicPr>
                        <p:blipFill>
                          <a:blip r:embed="rId5"/>
                          <a:srcRect/>
                          <a:stretch>
                            <a:fillRect/>
                          </a:stretch>
                        </p:blipFill>
                        <p:spPr bwMode="auto">
                          <a:xfrm>
                            <a:off x="982004" y="5089233"/>
                            <a:ext cx="5360987"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484638991"/>
                  </p:ext>
                </p:extLst>
              </p:nvPr>
            </p:nvGraphicFramePr>
            <p:xfrm>
              <a:off x="974611" y="5787733"/>
              <a:ext cx="5502275" cy="569913"/>
            </p:xfrm>
            <a:graphic>
              <a:graphicData uri="http://schemas.openxmlformats.org/presentationml/2006/ole">
                <mc:AlternateContent xmlns:mc="http://schemas.openxmlformats.org/markup-compatibility/2006">
                  <mc:Choice xmlns:v="urn:schemas-microsoft-com:vml" Requires="v">
                    <p:oleObj spid="_x0000_s708497" name="Equation" r:id="rId6" imgW="3416040" imgH="355320" progId="Equation.DSMT4">
                      <p:embed/>
                    </p:oleObj>
                  </mc:Choice>
                  <mc:Fallback>
                    <p:oleObj name="Equation" r:id="rId6" imgW="3416040" imgH="355320" progId="Equation.DSMT4">
                      <p:embed/>
                      <p:pic>
                        <p:nvPicPr>
                          <p:cNvPr id="34" name="Object 33"/>
                          <p:cNvPicPr>
                            <a:picLocks noChangeAspect="1" noChangeArrowheads="1"/>
                          </p:cNvPicPr>
                          <p:nvPr/>
                        </p:nvPicPr>
                        <p:blipFill>
                          <a:blip r:embed="rId7"/>
                          <a:srcRect/>
                          <a:stretch>
                            <a:fillRect/>
                          </a:stretch>
                        </p:blipFill>
                        <p:spPr bwMode="auto">
                          <a:xfrm>
                            <a:off x="974611" y="5787733"/>
                            <a:ext cx="5502275"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27" name="Group 26"/>
          <p:cNvGrpSpPr/>
          <p:nvPr/>
        </p:nvGrpSpPr>
        <p:grpSpPr>
          <a:xfrm>
            <a:off x="926895" y="2643006"/>
            <a:ext cx="7283739" cy="830048"/>
            <a:chOff x="644320" y="2656499"/>
            <a:chExt cx="7283739" cy="830048"/>
          </a:xfrm>
        </p:grpSpPr>
        <p:graphicFrame>
          <p:nvGraphicFramePr>
            <p:cNvPr id="29" name="Object 28"/>
            <p:cNvGraphicFramePr>
              <a:graphicFrameLocks noChangeAspect="1"/>
            </p:cNvGraphicFramePr>
            <p:nvPr>
              <p:extLst>
                <p:ext uri="{D42A27DB-BD31-4B8C-83A1-F6EECF244321}">
                  <p14:modId xmlns:p14="http://schemas.microsoft.com/office/powerpoint/2010/main" val="1912147628"/>
                </p:ext>
              </p:extLst>
            </p:nvPr>
          </p:nvGraphicFramePr>
          <p:xfrm>
            <a:off x="644320" y="2656499"/>
            <a:ext cx="7283739" cy="365125"/>
          </p:xfrm>
          <a:graphic>
            <a:graphicData uri="http://schemas.openxmlformats.org/presentationml/2006/ole">
              <mc:AlternateContent xmlns:mc="http://schemas.openxmlformats.org/markup-compatibility/2006">
                <mc:Choice xmlns:v="urn:schemas-microsoft-com:vml" Requires="v">
                  <p:oleObj spid="_x0000_s708498" name="Equation" r:id="rId8" imgW="3733560" imgH="190440" progId="Equation.DSMT4">
                    <p:embed/>
                  </p:oleObj>
                </mc:Choice>
                <mc:Fallback>
                  <p:oleObj name="Equation" r:id="rId8" imgW="3733560" imgH="190440" progId="Equation.DSMT4">
                    <p:embed/>
                    <p:pic>
                      <p:nvPicPr>
                        <p:cNvPr id="58" name="Object 57"/>
                        <p:cNvPicPr>
                          <a:picLocks noChangeAspect="1" noChangeArrowheads="1"/>
                        </p:cNvPicPr>
                        <p:nvPr/>
                      </p:nvPicPr>
                      <p:blipFill>
                        <a:blip r:embed="rId9"/>
                        <a:srcRect/>
                        <a:stretch>
                          <a:fillRect/>
                        </a:stretch>
                      </p:blipFill>
                      <p:spPr bwMode="auto">
                        <a:xfrm>
                          <a:off x="644320" y="2656499"/>
                          <a:ext cx="7283739" cy="365125"/>
                        </a:xfrm>
                        <a:prstGeom prst="rect">
                          <a:avLst/>
                        </a:prstGeom>
                        <a:noFill/>
                        <a:ln>
                          <a:noFill/>
                        </a:ln>
                        <a:effec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117115834"/>
                </p:ext>
              </p:extLst>
            </p:nvPr>
          </p:nvGraphicFramePr>
          <p:xfrm>
            <a:off x="1217613" y="3081734"/>
            <a:ext cx="5792787" cy="404813"/>
          </p:xfrm>
          <a:graphic>
            <a:graphicData uri="http://schemas.openxmlformats.org/presentationml/2006/ole">
              <mc:AlternateContent xmlns:mc="http://schemas.openxmlformats.org/markup-compatibility/2006">
                <mc:Choice xmlns:v="urn:schemas-microsoft-com:vml" Requires="v">
                  <p:oleObj spid="_x0000_s708499" name="Equation" r:id="rId10" imgW="3263760" imgH="228600" progId="Equation.DSMT4">
                    <p:embed/>
                  </p:oleObj>
                </mc:Choice>
                <mc:Fallback>
                  <p:oleObj name="Equation" r:id="rId10" imgW="3263760" imgH="228600" progId="Equation.DSMT4">
                    <p:embed/>
                    <p:pic>
                      <p:nvPicPr>
                        <p:cNvPr id="60" name="Object 59"/>
                        <p:cNvPicPr>
                          <a:picLocks noChangeAspect="1" noChangeArrowheads="1"/>
                        </p:cNvPicPr>
                        <p:nvPr/>
                      </p:nvPicPr>
                      <p:blipFill>
                        <a:blip r:embed="rId11"/>
                        <a:srcRect/>
                        <a:stretch>
                          <a:fillRect/>
                        </a:stretch>
                      </p:blipFill>
                      <p:spPr bwMode="auto">
                        <a:xfrm>
                          <a:off x="1217613" y="3081734"/>
                          <a:ext cx="5792787"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 name="Group 34"/>
          <p:cNvGrpSpPr/>
          <p:nvPr/>
        </p:nvGrpSpPr>
        <p:grpSpPr>
          <a:xfrm>
            <a:off x="924590" y="3676578"/>
            <a:ext cx="6754091" cy="736836"/>
            <a:chOff x="681394" y="2800445"/>
            <a:chExt cx="6754091" cy="736836"/>
          </a:xfrm>
        </p:grpSpPr>
        <p:graphicFrame>
          <p:nvGraphicFramePr>
            <p:cNvPr id="38" name="Object 37"/>
            <p:cNvGraphicFramePr>
              <a:graphicFrameLocks noChangeAspect="1"/>
            </p:cNvGraphicFramePr>
            <p:nvPr>
              <p:extLst>
                <p:ext uri="{D42A27DB-BD31-4B8C-83A1-F6EECF244321}">
                  <p14:modId xmlns:p14="http://schemas.microsoft.com/office/powerpoint/2010/main" val="3869782163"/>
                </p:ext>
              </p:extLst>
            </p:nvPr>
          </p:nvGraphicFramePr>
          <p:xfrm>
            <a:off x="681394" y="2800445"/>
            <a:ext cx="6754091" cy="331932"/>
          </p:xfrm>
          <a:graphic>
            <a:graphicData uri="http://schemas.openxmlformats.org/presentationml/2006/ole">
              <mc:AlternateContent xmlns:mc="http://schemas.openxmlformats.org/markup-compatibility/2006">
                <mc:Choice xmlns:v="urn:schemas-microsoft-com:vml" Requires="v">
                  <p:oleObj spid="_x0000_s708500" name="Equation" r:id="rId12" imgW="3809880" imgH="190440" progId="Equation.DSMT4">
                    <p:embed/>
                  </p:oleObj>
                </mc:Choice>
                <mc:Fallback>
                  <p:oleObj name="Equation" r:id="rId12" imgW="3809880" imgH="190440" progId="Equation.DSMT4">
                    <p:embed/>
                    <p:pic>
                      <p:nvPicPr>
                        <p:cNvPr id="26" name="Object 25"/>
                        <p:cNvPicPr>
                          <a:picLocks noChangeAspect="1" noChangeArrowheads="1"/>
                        </p:cNvPicPr>
                        <p:nvPr/>
                      </p:nvPicPr>
                      <p:blipFill>
                        <a:blip r:embed="rId13"/>
                        <a:srcRect/>
                        <a:stretch>
                          <a:fillRect/>
                        </a:stretch>
                      </p:blipFill>
                      <p:spPr bwMode="auto">
                        <a:xfrm>
                          <a:off x="681394" y="2800445"/>
                          <a:ext cx="6754091" cy="331932"/>
                        </a:xfrm>
                        <a:prstGeom prst="rect">
                          <a:avLst/>
                        </a:prstGeom>
                        <a:noFill/>
                        <a:ln>
                          <a:noFill/>
                        </a:ln>
                        <a:effec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171855315"/>
                </p:ext>
              </p:extLst>
            </p:nvPr>
          </p:nvGraphicFramePr>
          <p:xfrm>
            <a:off x="690425" y="3169270"/>
            <a:ext cx="5872306" cy="368011"/>
          </p:xfrm>
          <a:graphic>
            <a:graphicData uri="http://schemas.openxmlformats.org/presentationml/2006/ole">
              <mc:AlternateContent xmlns:mc="http://schemas.openxmlformats.org/markup-compatibility/2006">
                <mc:Choice xmlns:v="urn:schemas-microsoft-com:vml" Requires="v">
                  <p:oleObj spid="_x0000_s708501" name="Equation" r:id="rId14" imgW="3009600" imgH="190440" progId="Equation.DSMT4">
                    <p:embed/>
                  </p:oleObj>
                </mc:Choice>
                <mc:Fallback>
                  <p:oleObj name="Equation" r:id="rId14" imgW="3009600" imgH="190440" progId="Equation.DSMT4">
                    <p:embed/>
                    <p:pic>
                      <p:nvPicPr>
                        <p:cNvPr id="28" name="Object 27"/>
                        <p:cNvPicPr>
                          <a:picLocks noChangeAspect="1" noChangeArrowheads="1"/>
                        </p:cNvPicPr>
                        <p:nvPr/>
                      </p:nvPicPr>
                      <p:blipFill>
                        <a:blip r:embed="rId15"/>
                        <a:srcRect/>
                        <a:stretch>
                          <a:fillRect/>
                        </a:stretch>
                      </p:blipFill>
                      <p:spPr bwMode="auto">
                        <a:xfrm>
                          <a:off x="690425" y="3169270"/>
                          <a:ext cx="5872306" cy="36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0" name="Object 39"/>
          <p:cNvGraphicFramePr>
            <a:graphicFrameLocks noChangeAspect="1"/>
          </p:cNvGraphicFramePr>
          <p:nvPr>
            <p:extLst>
              <p:ext uri="{D42A27DB-BD31-4B8C-83A1-F6EECF244321}">
                <p14:modId xmlns:p14="http://schemas.microsoft.com/office/powerpoint/2010/main" val="62899073"/>
              </p:ext>
            </p:extLst>
          </p:nvPr>
        </p:nvGraphicFramePr>
        <p:xfrm>
          <a:off x="881647" y="5745524"/>
          <a:ext cx="7084579" cy="705715"/>
        </p:xfrm>
        <a:graphic>
          <a:graphicData uri="http://schemas.openxmlformats.org/presentationml/2006/ole">
            <mc:AlternateContent xmlns:mc="http://schemas.openxmlformats.org/markup-compatibility/2006">
              <mc:Choice xmlns:v="urn:schemas-microsoft-com:vml" Requires="v">
                <p:oleObj spid="_x0000_s708502" name="Equation" r:id="rId16" imgW="3632040" imgH="368280" progId="Equation.DSMT4">
                  <p:embed/>
                </p:oleObj>
              </mc:Choice>
              <mc:Fallback>
                <p:oleObj name="Equation" r:id="rId16" imgW="3632040" imgH="368280" progId="Equation.DSMT4">
                  <p:embed/>
                  <p:pic>
                    <p:nvPicPr>
                      <p:cNvPr id="46" name="Object 45"/>
                      <p:cNvPicPr>
                        <a:picLocks noChangeAspect="1" noChangeArrowheads="1"/>
                      </p:cNvPicPr>
                      <p:nvPr/>
                    </p:nvPicPr>
                    <p:blipFill>
                      <a:blip r:embed="rId17"/>
                      <a:srcRect/>
                      <a:stretch>
                        <a:fillRect/>
                      </a:stretch>
                    </p:blipFill>
                    <p:spPr bwMode="auto">
                      <a:xfrm>
                        <a:off x="881647" y="5745524"/>
                        <a:ext cx="7084579" cy="705715"/>
                      </a:xfrm>
                      <a:prstGeom prst="rect">
                        <a:avLst/>
                      </a:prstGeom>
                      <a:noFill/>
                      <a:ln>
                        <a:noFill/>
                      </a:ln>
                      <a:effec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521897587"/>
              </p:ext>
            </p:extLst>
          </p:nvPr>
        </p:nvGraphicFramePr>
        <p:xfrm>
          <a:off x="2182328" y="4611005"/>
          <a:ext cx="2379663" cy="371475"/>
        </p:xfrm>
        <a:graphic>
          <a:graphicData uri="http://schemas.openxmlformats.org/presentationml/2006/ole">
            <mc:AlternateContent xmlns:mc="http://schemas.openxmlformats.org/markup-compatibility/2006">
              <mc:Choice xmlns:v="urn:schemas-microsoft-com:vml" Requires="v">
                <p:oleObj spid="_x0000_s708503" name="Equation" r:id="rId18" imgW="1218960" imgH="190440" progId="Equation.DSMT4">
                  <p:embed/>
                </p:oleObj>
              </mc:Choice>
              <mc:Fallback>
                <p:oleObj name="Equation" r:id="rId18" imgW="1218960" imgH="190440" progId="Equation.DSMT4">
                  <p:embed/>
                  <p:pic>
                    <p:nvPicPr>
                      <p:cNvPr id="27" name="Object 26"/>
                      <p:cNvPicPr>
                        <a:picLocks noChangeAspect="1" noChangeArrowheads="1"/>
                      </p:cNvPicPr>
                      <p:nvPr/>
                    </p:nvPicPr>
                    <p:blipFill>
                      <a:blip r:embed="rId19"/>
                      <a:srcRect/>
                      <a:stretch>
                        <a:fillRect/>
                      </a:stretch>
                    </p:blipFill>
                    <p:spPr bwMode="auto">
                      <a:xfrm>
                        <a:off x="2182328" y="4611005"/>
                        <a:ext cx="23796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265517139"/>
              </p:ext>
            </p:extLst>
          </p:nvPr>
        </p:nvGraphicFramePr>
        <p:xfrm>
          <a:off x="4542579" y="4611005"/>
          <a:ext cx="2352675" cy="371475"/>
        </p:xfrm>
        <a:graphic>
          <a:graphicData uri="http://schemas.openxmlformats.org/presentationml/2006/ole">
            <mc:AlternateContent xmlns:mc="http://schemas.openxmlformats.org/markup-compatibility/2006">
              <mc:Choice xmlns:v="urn:schemas-microsoft-com:vml" Requires="v">
                <p:oleObj spid="_x0000_s708504" name="Equation" r:id="rId20" imgW="1206360" imgH="190440" progId="Equation.DSMT4">
                  <p:embed/>
                </p:oleObj>
              </mc:Choice>
              <mc:Fallback>
                <p:oleObj name="Equation" r:id="rId20" imgW="1206360" imgH="190440" progId="Equation.DSMT4">
                  <p:embed/>
                  <p:pic>
                    <p:nvPicPr>
                      <p:cNvPr id="29" name="Object 28"/>
                      <p:cNvPicPr>
                        <a:picLocks noChangeAspect="1" noChangeArrowheads="1"/>
                      </p:cNvPicPr>
                      <p:nvPr/>
                    </p:nvPicPr>
                    <p:blipFill>
                      <a:blip r:embed="rId21"/>
                      <a:srcRect/>
                      <a:stretch>
                        <a:fillRect/>
                      </a:stretch>
                    </p:blipFill>
                    <p:spPr bwMode="auto">
                      <a:xfrm>
                        <a:off x="4542579" y="4611005"/>
                        <a:ext cx="23526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8" name="Group 47"/>
          <p:cNvGrpSpPr/>
          <p:nvPr/>
        </p:nvGrpSpPr>
        <p:grpSpPr>
          <a:xfrm>
            <a:off x="3045611" y="4979532"/>
            <a:ext cx="3169407" cy="593210"/>
            <a:chOff x="3388511" y="5225716"/>
            <a:chExt cx="3169407" cy="593210"/>
          </a:xfrm>
        </p:grpSpPr>
        <p:graphicFrame>
          <p:nvGraphicFramePr>
            <p:cNvPr id="49" name="Object 48"/>
            <p:cNvGraphicFramePr>
              <a:graphicFrameLocks noChangeAspect="1"/>
            </p:cNvGraphicFramePr>
            <p:nvPr>
              <p:extLst>
                <p:ext uri="{D42A27DB-BD31-4B8C-83A1-F6EECF244321}">
                  <p14:modId xmlns:p14="http://schemas.microsoft.com/office/powerpoint/2010/main" val="1073721516"/>
                </p:ext>
              </p:extLst>
            </p:nvPr>
          </p:nvGraphicFramePr>
          <p:xfrm>
            <a:off x="3388511" y="5449038"/>
            <a:ext cx="2355850" cy="369888"/>
          </p:xfrm>
          <a:graphic>
            <a:graphicData uri="http://schemas.openxmlformats.org/presentationml/2006/ole">
              <mc:AlternateContent xmlns:mc="http://schemas.openxmlformats.org/markup-compatibility/2006">
                <mc:Choice xmlns:v="urn:schemas-microsoft-com:vml" Requires="v">
                  <p:oleObj spid="_x0000_s708505" name="Equation" r:id="rId22" imgW="1206360" imgH="190440" progId="Equation.DSMT4">
                    <p:embed/>
                  </p:oleObj>
                </mc:Choice>
                <mc:Fallback>
                  <p:oleObj name="Equation" r:id="rId22" imgW="1206360" imgH="190440" progId="Equation.DSMT4">
                    <p:embed/>
                    <p:pic>
                      <p:nvPicPr>
                        <p:cNvPr id="32" name="Object 31"/>
                        <p:cNvPicPr>
                          <a:picLocks noChangeAspect="1" noChangeArrowheads="1"/>
                        </p:cNvPicPr>
                        <p:nvPr/>
                      </p:nvPicPr>
                      <p:blipFill>
                        <a:blip r:embed="rId23"/>
                        <a:srcRect/>
                        <a:stretch>
                          <a:fillRect/>
                        </a:stretch>
                      </p:blipFill>
                      <p:spPr bwMode="auto">
                        <a:xfrm>
                          <a:off x="3388511" y="5449038"/>
                          <a:ext cx="235585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0" name="Straight Connector 49"/>
            <p:cNvCxnSpPr/>
            <p:nvPr/>
          </p:nvCxnSpPr>
          <p:spPr>
            <a:xfrm>
              <a:off x="6072324" y="5225716"/>
              <a:ext cx="4855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864100" y="5253110"/>
              <a:ext cx="1152480" cy="199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Footer Placeholder 5">
            <a:extLst>
              <a:ext uri="{FF2B5EF4-FFF2-40B4-BE49-F238E27FC236}">
                <a16:creationId xmlns:a16="http://schemas.microsoft.com/office/drawing/2014/main" id="{194E74E4-DE7D-4E69-A710-5343446331AC}"/>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7" name="Slide Number Placeholder 6">
            <a:extLst>
              <a:ext uri="{FF2B5EF4-FFF2-40B4-BE49-F238E27FC236}">
                <a16:creationId xmlns:a16="http://schemas.microsoft.com/office/drawing/2014/main" id="{414E02F4-76DD-462A-A520-CC719EBA7469}"/>
              </a:ext>
            </a:extLst>
          </p:cNvPr>
          <p:cNvSpPr>
            <a:spLocks noGrp="1"/>
          </p:cNvSpPr>
          <p:nvPr>
            <p:ph type="sldNum" sz="quarter" idx="4"/>
          </p:nvPr>
        </p:nvSpPr>
        <p:spPr/>
        <p:txBody>
          <a:bodyPr/>
          <a:lstStyle/>
          <a:p>
            <a:pPr>
              <a:defRPr/>
            </a:pPr>
            <a:fld id="{06C7E314-0768-4B1D-9D2A-091EE09F9984}" type="slidenum">
              <a:rPr lang="en-US" smtClean="0"/>
              <a:pPr>
                <a:defRPr/>
              </a:pPr>
              <a:t>27</a:t>
            </a:fld>
            <a:endParaRPr lang="en-US" dirty="0"/>
          </a:p>
        </p:txBody>
      </p:sp>
      <p:cxnSp>
        <p:nvCxnSpPr>
          <p:cNvPr id="26" name="Straight Connector 25">
            <a:extLst>
              <a:ext uri="{FF2B5EF4-FFF2-40B4-BE49-F238E27FC236}">
                <a16:creationId xmlns:a16="http://schemas.microsoft.com/office/drawing/2014/main" id="{AD85DF21-1E49-43AB-978C-C0F59525640E}"/>
              </a:ext>
            </a:extLst>
          </p:cNvPr>
          <p:cNvCxnSpPr/>
          <p:nvPr/>
        </p:nvCxnSpPr>
        <p:spPr>
          <a:xfrm>
            <a:off x="5811257" y="443728"/>
            <a:ext cx="1385455"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439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Estimation with the Null Model</a:t>
            </a:r>
          </a:p>
        </p:txBody>
      </p:sp>
      <p:graphicFrame>
        <p:nvGraphicFramePr>
          <p:cNvPr id="31" name="Object 30"/>
          <p:cNvGraphicFramePr>
            <a:graphicFrameLocks noChangeAspect="1"/>
          </p:cNvGraphicFramePr>
          <p:nvPr>
            <p:extLst>
              <p:ext uri="{D42A27DB-BD31-4B8C-83A1-F6EECF244321}">
                <p14:modId xmlns:p14="http://schemas.microsoft.com/office/powerpoint/2010/main" val="3979826715"/>
              </p:ext>
            </p:extLst>
          </p:nvPr>
        </p:nvGraphicFramePr>
        <p:xfrm>
          <a:off x="2221856" y="2782205"/>
          <a:ext cx="2379663" cy="371475"/>
        </p:xfrm>
        <a:graphic>
          <a:graphicData uri="http://schemas.openxmlformats.org/presentationml/2006/ole">
            <mc:AlternateContent xmlns:mc="http://schemas.openxmlformats.org/markup-compatibility/2006">
              <mc:Choice xmlns:v="urn:schemas-microsoft-com:vml" Requires="v">
                <p:oleObj spid="_x0000_s682754" name="Equation" r:id="rId4" imgW="1218960" imgH="190440" progId="Equation.DSMT4">
                  <p:embed/>
                </p:oleObj>
              </mc:Choice>
              <mc:Fallback>
                <p:oleObj name="Equation" r:id="rId4" imgW="1218960" imgH="190440" progId="Equation.DSMT4">
                  <p:embed/>
                  <p:pic>
                    <p:nvPicPr>
                      <p:cNvPr id="31" name="Object 30"/>
                      <p:cNvPicPr>
                        <a:picLocks noChangeAspect="1" noChangeArrowheads="1"/>
                      </p:cNvPicPr>
                      <p:nvPr/>
                    </p:nvPicPr>
                    <p:blipFill>
                      <a:blip r:embed="rId5"/>
                      <a:srcRect/>
                      <a:stretch>
                        <a:fillRect/>
                      </a:stretch>
                    </p:blipFill>
                    <p:spPr bwMode="auto">
                      <a:xfrm>
                        <a:off x="2221856" y="2782205"/>
                        <a:ext cx="23796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605158810"/>
              </p:ext>
            </p:extLst>
          </p:nvPr>
        </p:nvGraphicFramePr>
        <p:xfrm>
          <a:off x="4582257" y="2782205"/>
          <a:ext cx="2352675" cy="371475"/>
        </p:xfrm>
        <a:graphic>
          <a:graphicData uri="http://schemas.openxmlformats.org/presentationml/2006/ole">
            <mc:AlternateContent xmlns:mc="http://schemas.openxmlformats.org/markup-compatibility/2006">
              <mc:Choice xmlns:v="urn:schemas-microsoft-com:vml" Requires="v">
                <p:oleObj spid="_x0000_s682755" name="Equation" r:id="rId6" imgW="1206360" imgH="190440" progId="Equation.DSMT4">
                  <p:embed/>
                </p:oleObj>
              </mc:Choice>
              <mc:Fallback>
                <p:oleObj name="Equation" r:id="rId6" imgW="1206360" imgH="190440" progId="Equation.DSMT4">
                  <p:embed/>
                  <p:pic>
                    <p:nvPicPr>
                      <p:cNvPr id="43" name="Object 42"/>
                      <p:cNvPicPr>
                        <a:picLocks noChangeAspect="1" noChangeArrowheads="1"/>
                      </p:cNvPicPr>
                      <p:nvPr/>
                    </p:nvPicPr>
                    <p:blipFill>
                      <a:blip r:embed="rId7"/>
                      <a:srcRect/>
                      <a:stretch>
                        <a:fillRect/>
                      </a:stretch>
                    </p:blipFill>
                    <p:spPr bwMode="auto">
                      <a:xfrm>
                        <a:off x="4582257" y="2782205"/>
                        <a:ext cx="23526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575206228"/>
              </p:ext>
            </p:extLst>
          </p:nvPr>
        </p:nvGraphicFramePr>
        <p:xfrm>
          <a:off x="3360738" y="3921125"/>
          <a:ext cx="2433637" cy="371475"/>
        </p:xfrm>
        <a:graphic>
          <a:graphicData uri="http://schemas.openxmlformats.org/presentationml/2006/ole">
            <mc:AlternateContent xmlns:mc="http://schemas.openxmlformats.org/markup-compatibility/2006">
              <mc:Choice xmlns:v="urn:schemas-microsoft-com:vml" Requires="v">
                <p:oleObj spid="_x0000_s682756" name="Equation" r:id="rId8" imgW="1244520" imgH="190440" progId="Equation.DSMT4">
                  <p:embed/>
                </p:oleObj>
              </mc:Choice>
              <mc:Fallback>
                <p:oleObj name="Equation" r:id="rId8" imgW="1244520" imgH="190440" progId="Equation.DSMT4">
                  <p:embed/>
                  <p:pic>
                    <p:nvPicPr>
                      <p:cNvPr id="47" name="Object 46"/>
                      <p:cNvPicPr>
                        <a:picLocks noChangeAspect="1" noChangeArrowheads="1"/>
                      </p:cNvPicPr>
                      <p:nvPr/>
                    </p:nvPicPr>
                    <p:blipFill>
                      <a:blip r:embed="rId9"/>
                      <a:srcRect/>
                      <a:stretch>
                        <a:fillRect/>
                      </a:stretch>
                    </p:blipFill>
                    <p:spPr bwMode="auto">
                      <a:xfrm>
                        <a:off x="3360738" y="3921125"/>
                        <a:ext cx="243363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595085234"/>
              </p:ext>
            </p:extLst>
          </p:nvPr>
        </p:nvGraphicFramePr>
        <p:xfrm>
          <a:off x="907928" y="3360831"/>
          <a:ext cx="6891337" cy="368300"/>
        </p:xfrm>
        <a:graphic>
          <a:graphicData uri="http://schemas.openxmlformats.org/presentationml/2006/ole">
            <mc:AlternateContent xmlns:mc="http://schemas.openxmlformats.org/markup-compatibility/2006">
              <mc:Choice xmlns:v="urn:schemas-microsoft-com:vml" Requires="v">
                <p:oleObj spid="_x0000_s682757" name="Equation" r:id="rId10" imgW="3530520" imgH="190440" progId="Equation.DSMT4">
                  <p:embed/>
                </p:oleObj>
              </mc:Choice>
              <mc:Fallback>
                <p:oleObj name="Equation" r:id="rId10" imgW="3530520" imgH="190440" progId="Equation.DSMT4">
                  <p:embed/>
                  <p:pic>
                    <p:nvPicPr>
                      <p:cNvPr id="48" name="Object 47"/>
                      <p:cNvPicPr>
                        <a:picLocks noChangeAspect="1" noChangeArrowheads="1"/>
                      </p:cNvPicPr>
                      <p:nvPr/>
                    </p:nvPicPr>
                    <p:blipFill>
                      <a:blip r:embed="rId11"/>
                      <a:srcRect/>
                      <a:stretch>
                        <a:fillRect/>
                      </a:stretch>
                    </p:blipFill>
                    <p:spPr bwMode="auto">
                      <a:xfrm>
                        <a:off x="907928" y="3360831"/>
                        <a:ext cx="68913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9" name="Group 48"/>
          <p:cNvGrpSpPr/>
          <p:nvPr/>
        </p:nvGrpSpPr>
        <p:grpSpPr>
          <a:xfrm>
            <a:off x="941294" y="4224577"/>
            <a:ext cx="3605906" cy="912484"/>
            <a:chOff x="919783" y="3426760"/>
            <a:chExt cx="3605906" cy="912484"/>
          </a:xfrm>
        </p:grpSpPr>
        <p:sp>
          <p:nvSpPr>
            <p:cNvPr id="50" name="Rectangle 147"/>
            <p:cNvSpPr>
              <a:spLocks noChangeArrowheads="1"/>
            </p:cNvSpPr>
            <p:nvPr/>
          </p:nvSpPr>
          <p:spPr bwMode="auto">
            <a:xfrm>
              <a:off x="919783" y="3904964"/>
              <a:ext cx="2610541" cy="43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l">
                <a:spcBef>
                  <a:spcPct val="20000"/>
                </a:spcBef>
                <a:buClr>
                  <a:srgbClr val="990000"/>
                </a:buClr>
                <a:buSzPct val="95000"/>
                <a:buFont typeface="Wingdings" pitchFamily="2" charset="2"/>
                <a:buChar char="u"/>
                <a:defRPr sz="2400" b="1">
                  <a:solidFill>
                    <a:srgbClr val="000000"/>
                  </a:solidFill>
                  <a:latin typeface="Arial" charset="0"/>
                </a:defRPr>
              </a:lvl1pPr>
              <a:lvl2pPr marL="746125" indent="-285750" algn="l">
                <a:spcBef>
                  <a:spcPct val="20000"/>
                </a:spcBef>
                <a:buClr>
                  <a:srgbClr val="000000"/>
                </a:buClr>
                <a:buSzPct val="90000"/>
                <a:buFont typeface="Monotype Sorts" pitchFamily="2" charset="2"/>
                <a:buChar char="l"/>
                <a:defRPr sz="2000" b="1">
                  <a:solidFill>
                    <a:srgbClr val="000000"/>
                  </a:solidFill>
                  <a:latin typeface="Arial" charset="0"/>
                </a:defRPr>
              </a:lvl2pPr>
              <a:lvl3pPr marL="1143000" indent="-228600" algn="l">
                <a:spcBef>
                  <a:spcPct val="20000"/>
                </a:spcBef>
                <a:buClr>
                  <a:srgbClr val="FF00FF"/>
                </a:buClr>
                <a:buSzPct val="100000"/>
                <a:buChar char="–"/>
                <a:defRPr b="1">
                  <a:solidFill>
                    <a:srgbClr val="000000"/>
                  </a:solidFill>
                  <a:latin typeface="Arial" charset="0"/>
                </a:defRPr>
              </a:lvl3pPr>
              <a:lvl4pPr marL="1600200" indent="-228600" algn="l">
                <a:spcBef>
                  <a:spcPct val="20000"/>
                </a:spcBef>
                <a:buClr>
                  <a:schemeClr val="tx1"/>
                </a:buClr>
                <a:buSzPct val="100000"/>
                <a:buChar char="•"/>
                <a:defRPr sz="1600" b="1">
                  <a:solidFill>
                    <a:srgbClr val="000000"/>
                  </a:solidFill>
                  <a:latin typeface="Arial" charset="0"/>
                </a:defRPr>
              </a:lvl4pPr>
              <a:lvl5pPr marL="2057400" indent="-228600" algn="l">
                <a:spcBef>
                  <a:spcPct val="20000"/>
                </a:spcBef>
                <a:buClr>
                  <a:srgbClr val="FF00FF"/>
                </a:buClr>
                <a:buSzPct val="100000"/>
                <a:buChar char="–"/>
                <a:defRPr sz="1400" b="1">
                  <a:solidFill>
                    <a:srgbClr val="000000"/>
                  </a:solidFill>
                  <a:latin typeface="Arial" charset="0"/>
                </a:defRPr>
              </a:lvl5pPr>
              <a:lvl6pPr marL="25146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6pPr>
              <a:lvl7pPr marL="29718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7pPr>
              <a:lvl8pPr marL="34290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8pPr>
              <a:lvl9pPr marL="38862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9pPr>
            </a:lstStyle>
            <a:p>
              <a:pPr>
                <a:buNone/>
              </a:pPr>
              <a:r>
                <a:rPr lang="en-US" altLang="en-US" sz="1800" b="0" dirty="0">
                  <a:solidFill>
                    <a:srgbClr val="0000CC"/>
                  </a:solidFill>
                  <a:latin typeface="+mn-lt"/>
                </a:rPr>
                <a:t>known “unknowns”</a:t>
              </a:r>
              <a:endParaRPr lang="en-US" altLang="en-US" sz="1800" b="0" u="none" dirty="0">
                <a:solidFill>
                  <a:srgbClr val="0000CC"/>
                </a:solidFill>
                <a:latin typeface="+mn-lt"/>
              </a:endParaRPr>
            </a:p>
          </p:txBody>
        </p:sp>
        <p:cxnSp>
          <p:nvCxnSpPr>
            <p:cNvPr id="51" name="Straight Arrow Connector 50"/>
            <p:cNvCxnSpPr/>
            <p:nvPr/>
          </p:nvCxnSpPr>
          <p:spPr bwMode="auto">
            <a:xfrm flipV="1">
              <a:off x="2439345" y="3426760"/>
              <a:ext cx="2086344" cy="473574"/>
            </a:xfrm>
            <a:prstGeom prst="straightConnector1">
              <a:avLst/>
            </a:prstGeom>
            <a:solidFill>
              <a:schemeClr val="accent1"/>
            </a:solidFill>
            <a:ln w="19050" cap="flat" cmpd="sng" algn="ctr">
              <a:solidFill>
                <a:srgbClr val="0000CC"/>
              </a:solidFill>
              <a:prstDash val="solid"/>
              <a:round/>
              <a:headEnd type="none" w="sm" len="sm"/>
              <a:tailEnd type="arrow"/>
            </a:ln>
            <a:effectLst/>
          </p:spPr>
        </p:cxnSp>
      </p:grpSp>
      <p:grpSp>
        <p:nvGrpSpPr>
          <p:cNvPr id="52" name="Group 51"/>
          <p:cNvGrpSpPr/>
          <p:nvPr/>
        </p:nvGrpSpPr>
        <p:grpSpPr>
          <a:xfrm>
            <a:off x="5794375" y="4106862"/>
            <a:ext cx="3146081" cy="1036621"/>
            <a:chOff x="5515781" y="3285997"/>
            <a:chExt cx="3146081" cy="1036621"/>
          </a:xfrm>
        </p:grpSpPr>
        <p:sp>
          <p:nvSpPr>
            <p:cNvPr id="53" name="Rectangle 147"/>
            <p:cNvSpPr>
              <a:spLocks noChangeArrowheads="1"/>
            </p:cNvSpPr>
            <p:nvPr/>
          </p:nvSpPr>
          <p:spPr bwMode="auto">
            <a:xfrm>
              <a:off x="5688331" y="3891111"/>
              <a:ext cx="2973531" cy="43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l">
                <a:spcBef>
                  <a:spcPct val="20000"/>
                </a:spcBef>
                <a:buClr>
                  <a:srgbClr val="990000"/>
                </a:buClr>
                <a:buSzPct val="95000"/>
                <a:buFont typeface="Wingdings" pitchFamily="2" charset="2"/>
                <a:buChar char="u"/>
                <a:defRPr sz="2400" b="1">
                  <a:solidFill>
                    <a:srgbClr val="000000"/>
                  </a:solidFill>
                  <a:latin typeface="Arial" charset="0"/>
                </a:defRPr>
              </a:lvl1pPr>
              <a:lvl2pPr marL="746125" indent="-285750" algn="l">
                <a:spcBef>
                  <a:spcPct val="20000"/>
                </a:spcBef>
                <a:buClr>
                  <a:srgbClr val="000000"/>
                </a:buClr>
                <a:buSzPct val="90000"/>
                <a:buFont typeface="Monotype Sorts" pitchFamily="2" charset="2"/>
                <a:buChar char="l"/>
                <a:defRPr sz="2000" b="1">
                  <a:solidFill>
                    <a:srgbClr val="000000"/>
                  </a:solidFill>
                  <a:latin typeface="Arial" charset="0"/>
                </a:defRPr>
              </a:lvl2pPr>
              <a:lvl3pPr marL="1143000" indent="-228600" algn="l">
                <a:spcBef>
                  <a:spcPct val="20000"/>
                </a:spcBef>
                <a:buClr>
                  <a:srgbClr val="FF00FF"/>
                </a:buClr>
                <a:buSzPct val="100000"/>
                <a:buChar char="–"/>
                <a:defRPr b="1">
                  <a:solidFill>
                    <a:srgbClr val="000000"/>
                  </a:solidFill>
                  <a:latin typeface="Arial" charset="0"/>
                </a:defRPr>
              </a:lvl3pPr>
              <a:lvl4pPr marL="1600200" indent="-228600" algn="l">
                <a:spcBef>
                  <a:spcPct val="20000"/>
                </a:spcBef>
                <a:buClr>
                  <a:schemeClr val="tx1"/>
                </a:buClr>
                <a:buSzPct val="100000"/>
                <a:buChar char="•"/>
                <a:defRPr sz="1600" b="1">
                  <a:solidFill>
                    <a:srgbClr val="000000"/>
                  </a:solidFill>
                  <a:latin typeface="Arial" charset="0"/>
                </a:defRPr>
              </a:lvl4pPr>
              <a:lvl5pPr marL="2057400" indent="-228600" algn="l">
                <a:spcBef>
                  <a:spcPct val="20000"/>
                </a:spcBef>
                <a:buClr>
                  <a:srgbClr val="FF00FF"/>
                </a:buClr>
                <a:buSzPct val="100000"/>
                <a:buChar char="–"/>
                <a:defRPr sz="1400" b="1">
                  <a:solidFill>
                    <a:srgbClr val="000000"/>
                  </a:solidFill>
                  <a:latin typeface="Arial" charset="0"/>
                </a:defRPr>
              </a:lvl5pPr>
              <a:lvl6pPr marL="25146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6pPr>
              <a:lvl7pPr marL="29718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7pPr>
              <a:lvl8pPr marL="34290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8pPr>
              <a:lvl9pPr marL="38862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9pPr>
            </a:lstStyle>
            <a:p>
              <a:pPr>
                <a:buNone/>
              </a:pPr>
              <a:r>
                <a:rPr lang="en-US" altLang="en-US" sz="1800" b="0" dirty="0">
                  <a:solidFill>
                    <a:schemeClr val="tx1"/>
                  </a:solidFill>
                  <a:latin typeface="+mn-lt"/>
                </a:rPr>
                <a:t>“unknown” unknowns</a:t>
              </a:r>
              <a:endParaRPr lang="en-US" altLang="en-US" sz="1800" b="0" u="none" dirty="0">
                <a:solidFill>
                  <a:schemeClr val="tx1"/>
                </a:solidFill>
                <a:latin typeface="+mn-lt"/>
              </a:endParaRPr>
            </a:p>
          </p:txBody>
        </p:sp>
        <p:cxnSp>
          <p:nvCxnSpPr>
            <p:cNvPr id="54" name="Straight Arrow Connector 53"/>
            <p:cNvCxnSpPr>
              <a:stCxn id="53" idx="0"/>
              <a:endCxn id="47" idx="3"/>
            </p:cNvCxnSpPr>
            <p:nvPr/>
          </p:nvCxnSpPr>
          <p:spPr bwMode="auto">
            <a:xfrm flipH="1" flipV="1">
              <a:off x="5515781" y="3285997"/>
              <a:ext cx="1659316" cy="605114"/>
            </a:xfrm>
            <a:prstGeom prst="straightConnector1">
              <a:avLst/>
            </a:prstGeom>
            <a:solidFill>
              <a:schemeClr val="accent1"/>
            </a:solidFill>
            <a:ln w="19050" cap="flat" cmpd="sng" algn="ctr">
              <a:solidFill>
                <a:schemeClr val="tx1"/>
              </a:solidFill>
              <a:prstDash val="solid"/>
              <a:round/>
              <a:headEnd type="none" w="sm" len="sm"/>
              <a:tailEnd type="arrow"/>
            </a:ln>
            <a:effectLst/>
          </p:spPr>
        </p:cxnSp>
      </p:grpSp>
      <p:grpSp>
        <p:nvGrpSpPr>
          <p:cNvPr id="55" name="Group 54"/>
          <p:cNvGrpSpPr/>
          <p:nvPr/>
        </p:nvGrpSpPr>
        <p:grpSpPr>
          <a:xfrm>
            <a:off x="930676" y="5320980"/>
            <a:ext cx="4925612" cy="382309"/>
            <a:chOff x="898592" y="4762540"/>
            <a:chExt cx="4925612" cy="382309"/>
          </a:xfrm>
        </p:grpSpPr>
        <p:graphicFrame>
          <p:nvGraphicFramePr>
            <p:cNvPr id="56" name="Object 55"/>
            <p:cNvGraphicFramePr>
              <a:graphicFrameLocks noChangeAspect="1"/>
            </p:cNvGraphicFramePr>
            <p:nvPr>
              <p:extLst>
                <p:ext uri="{D42A27DB-BD31-4B8C-83A1-F6EECF244321}">
                  <p14:modId xmlns:p14="http://schemas.microsoft.com/office/powerpoint/2010/main" val="1638736215"/>
                </p:ext>
              </p:extLst>
            </p:nvPr>
          </p:nvGraphicFramePr>
          <p:xfrm>
            <a:off x="3319129" y="4762540"/>
            <a:ext cx="2505075" cy="369888"/>
          </p:xfrm>
          <a:graphic>
            <a:graphicData uri="http://schemas.openxmlformats.org/presentationml/2006/ole">
              <mc:AlternateContent xmlns:mc="http://schemas.openxmlformats.org/markup-compatibility/2006">
                <mc:Choice xmlns:v="urn:schemas-microsoft-com:vml" Requires="v">
                  <p:oleObj spid="_x0000_s682758" name="Equation" r:id="rId12" imgW="1282680" imgH="190440" progId="Equation.DSMT4">
                    <p:embed/>
                  </p:oleObj>
                </mc:Choice>
                <mc:Fallback>
                  <p:oleObj name="Equation" r:id="rId12" imgW="1282680" imgH="190440" progId="Equation.DSMT4">
                    <p:embed/>
                    <p:pic>
                      <p:nvPicPr>
                        <p:cNvPr id="56" name="Object 55"/>
                        <p:cNvPicPr>
                          <a:picLocks noChangeAspect="1" noChangeArrowheads="1"/>
                        </p:cNvPicPr>
                        <p:nvPr/>
                      </p:nvPicPr>
                      <p:blipFill>
                        <a:blip r:embed="rId13"/>
                        <a:srcRect/>
                        <a:stretch>
                          <a:fillRect/>
                        </a:stretch>
                      </p:blipFill>
                      <p:spPr bwMode="auto">
                        <a:xfrm>
                          <a:off x="3319129" y="4762540"/>
                          <a:ext cx="2505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3244217315"/>
                </p:ext>
              </p:extLst>
            </p:nvPr>
          </p:nvGraphicFramePr>
          <p:xfrm>
            <a:off x="898592" y="4776390"/>
            <a:ext cx="1040765" cy="368459"/>
          </p:xfrm>
          <a:graphic>
            <a:graphicData uri="http://schemas.openxmlformats.org/presentationml/2006/ole">
              <mc:AlternateContent xmlns:mc="http://schemas.openxmlformats.org/markup-compatibility/2006">
                <mc:Choice xmlns:v="urn:schemas-microsoft-com:vml" Requires="v">
                  <p:oleObj spid="_x0000_s682759" name="Equation" r:id="rId14" imgW="533160" imgH="190440" progId="Equation.DSMT4">
                    <p:embed/>
                  </p:oleObj>
                </mc:Choice>
                <mc:Fallback>
                  <p:oleObj name="Equation" r:id="rId14" imgW="533160" imgH="190440" progId="Equation.DSMT4">
                    <p:embed/>
                    <p:pic>
                      <p:nvPicPr>
                        <p:cNvPr id="59" name="Object 58"/>
                        <p:cNvPicPr>
                          <a:picLocks noChangeAspect="1" noChangeArrowheads="1"/>
                        </p:cNvPicPr>
                        <p:nvPr/>
                      </p:nvPicPr>
                      <p:blipFill>
                        <a:blip r:embed="rId15"/>
                        <a:srcRect/>
                        <a:stretch>
                          <a:fillRect/>
                        </a:stretch>
                      </p:blipFill>
                      <p:spPr bwMode="auto">
                        <a:xfrm>
                          <a:off x="898592" y="4776390"/>
                          <a:ext cx="1040765" cy="368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1" name="Rectangle 147"/>
          <p:cNvSpPr>
            <a:spLocks noChangeArrowheads="1"/>
          </p:cNvSpPr>
          <p:nvPr/>
        </p:nvSpPr>
        <p:spPr bwMode="auto">
          <a:xfrm>
            <a:off x="919108" y="5957620"/>
            <a:ext cx="7935968" cy="54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l">
              <a:spcBef>
                <a:spcPct val="20000"/>
              </a:spcBef>
              <a:buClr>
                <a:srgbClr val="990000"/>
              </a:buClr>
              <a:buSzPct val="95000"/>
              <a:buFont typeface="Wingdings" pitchFamily="2" charset="2"/>
              <a:buChar char="u"/>
              <a:defRPr sz="2400" b="1">
                <a:solidFill>
                  <a:srgbClr val="000000"/>
                </a:solidFill>
                <a:latin typeface="Arial" charset="0"/>
              </a:defRPr>
            </a:lvl1pPr>
            <a:lvl2pPr marL="746125" indent="-285750" algn="l">
              <a:spcBef>
                <a:spcPct val="20000"/>
              </a:spcBef>
              <a:buClr>
                <a:srgbClr val="000000"/>
              </a:buClr>
              <a:buSzPct val="90000"/>
              <a:buFont typeface="Monotype Sorts" pitchFamily="2" charset="2"/>
              <a:buChar char="l"/>
              <a:defRPr sz="2000" b="1">
                <a:solidFill>
                  <a:srgbClr val="000000"/>
                </a:solidFill>
                <a:latin typeface="Arial" charset="0"/>
              </a:defRPr>
            </a:lvl2pPr>
            <a:lvl3pPr marL="1143000" indent="-228600" algn="l">
              <a:spcBef>
                <a:spcPct val="20000"/>
              </a:spcBef>
              <a:buClr>
                <a:srgbClr val="FF00FF"/>
              </a:buClr>
              <a:buSzPct val="100000"/>
              <a:buChar char="–"/>
              <a:defRPr b="1">
                <a:solidFill>
                  <a:srgbClr val="000000"/>
                </a:solidFill>
                <a:latin typeface="Arial" charset="0"/>
              </a:defRPr>
            </a:lvl3pPr>
            <a:lvl4pPr marL="1600200" indent="-228600" algn="l">
              <a:spcBef>
                <a:spcPct val="20000"/>
              </a:spcBef>
              <a:buClr>
                <a:schemeClr val="tx1"/>
              </a:buClr>
              <a:buSzPct val="100000"/>
              <a:buChar char="•"/>
              <a:defRPr sz="1600" b="1">
                <a:solidFill>
                  <a:srgbClr val="000000"/>
                </a:solidFill>
                <a:latin typeface="Arial" charset="0"/>
              </a:defRPr>
            </a:lvl4pPr>
            <a:lvl5pPr marL="2057400" indent="-228600" algn="l">
              <a:spcBef>
                <a:spcPct val="20000"/>
              </a:spcBef>
              <a:buClr>
                <a:srgbClr val="FF00FF"/>
              </a:buClr>
              <a:buSzPct val="100000"/>
              <a:buChar char="–"/>
              <a:defRPr sz="1400" b="1">
                <a:solidFill>
                  <a:srgbClr val="000000"/>
                </a:solidFill>
                <a:latin typeface="Arial" charset="0"/>
              </a:defRPr>
            </a:lvl5pPr>
            <a:lvl6pPr marL="25146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6pPr>
            <a:lvl7pPr marL="29718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7pPr>
            <a:lvl8pPr marL="34290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8pPr>
            <a:lvl9pPr marL="38862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9pPr>
          </a:lstStyle>
          <a:p>
            <a:pPr>
              <a:buNone/>
            </a:pPr>
            <a:r>
              <a:rPr lang="en-US" altLang="en-US" sz="2000" b="0" dirty="0">
                <a:solidFill>
                  <a:srgbClr val="0000FF"/>
                </a:solidFill>
                <a:latin typeface="+mn-lt"/>
              </a:rPr>
              <a:t>There are very powerful Bayesian methods to deal with this problem</a:t>
            </a:r>
            <a:endParaRPr lang="en-US" altLang="en-US" sz="2000" b="0" u="none" dirty="0">
              <a:latin typeface="+mn-lt"/>
            </a:endParaRPr>
          </a:p>
        </p:txBody>
      </p:sp>
      <p:grpSp>
        <p:nvGrpSpPr>
          <p:cNvPr id="30" name="Group 29"/>
          <p:cNvGrpSpPr/>
          <p:nvPr/>
        </p:nvGrpSpPr>
        <p:grpSpPr>
          <a:xfrm>
            <a:off x="3256562" y="4235266"/>
            <a:ext cx="2610541" cy="906425"/>
            <a:chOff x="-628737" y="3347286"/>
            <a:chExt cx="2610541" cy="906425"/>
          </a:xfrm>
        </p:grpSpPr>
        <p:sp>
          <p:nvSpPr>
            <p:cNvPr id="32" name="Rectangle 147"/>
            <p:cNvSpPr>
              <a:spLocks noChangeArrowheads="1"/>
            </p:cNvSpPr>
            <p:nvPr/>
          </p:nvSpPr>
          <p:spPr bwMode="auto">
            <a:xfrm>
              <a:off x="-628737" y="3819431"/>
              <a:ext cx="2610541" cy="43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l">
                <a:spcBef>
                  <a:spcPct val="20000"/>
                </a:spcBef>
                <a:buClr>
                  <a:srgbClr val="990000"/>
                </a:buClr>
                <a:buSzPct val="95000"/>
                <a:buFont typeface="Wingdings" pitchFamily="2" charset="2"/>
                <a:buChar char="u"/>
                <a:defRPr sz="2400" b="1">
                  <a:solidFill>
                    <a:srgbClr val="000000"/>
                  </a:solidFill>
                  <a:latin typeface="Arial" charset="0"/>
                </a:defRPr>
              </a:lvl1pPr>
              <a:lvl2pPr marL="746125" indent="-285750" algn="l">
                <a:spcBef>
                  <a:spcPct val="20000"/>
                </a:spcBef>
                <a:buClr>
                  <a:srgbClr val="000000"/>
                </a:buClr>
                <a:buSzPct val="90000"/>
                <a:buFont typeface="Monotype Sorts" pitchFamily="2" charset="2"/>
                <a:buChar char="l"/>
                <a:defRPr sz="2000" b="1">
                  <a:solidFill>
                    <a:srgbClr val="000000"/>
                  </a:solidFill>
                  <a:latin typeface="Arial" charset="0"/>
                </a:defRPr>
              </a:lvl2pPr>
              <a:lvl3pPr marL="1143000" indent="-228600" algn="l">
                <a:spcBef>
                  <a:spcPct val="20000"/>
                </a:spcBef>
                <a:buClr>
                  <a:srgbClr val="FF00FF"/>
                </a:buClr>
                <a:buSzPct val="100000"/>
                <a:buChar char="–"/>
                <a:defRPr b="1">
                  <a:solidFill>
                    <a:srgbClr val="000000"/>
                  </a:solidFill>
                  <a:latin typeface="Arial" charset="0"/>
                </a:defRPr>
              </a:lvl3pPr>
              <a:lvl4pPr marL="1600200" indent="-228600" algn="l">
                <a:spcBef>
                  <a:spcPct val="20000"/>
                </a:spcBef>
                <a:buClr>
                  <a:schemeClr val="tx1"/>
                </a:buClr>
                <a:buSzPct val="100000"/>
                <a:buChar char="•"/>
                <a:defRPr sz="1600" b="1">
                  <a:solidFill>
                    <a:srgbClr val="000000"/>
                  </a:solidFill>
                  <a:latin typeface="Arial" charset="0"/>
                </a:defRPr>
              </a:lvl4pPr>
              <a:lvl5pPr marL="2057400" indent="-228600" algn="l">
                <a:spcBef>
                  <a:spcPct val="20000"/>
                </a:spcBef>
                <a:buClr>
                  <a:srgbClr val="FF00FF"/>
                </a:buClr>
                <a:buSzPct val="100000"/>
                <a:buChar char="–"/>
                <a:defRPr sz="1400" b="1">
                  <a:solidFill>
                    <a:srgbClr val="000000"/>
                  </a:solidFill>
                  <a:latin typeface="Arial" charset="0"/>
                </a:defRPr>
              </a:lvl5pPr>
              <a:lvl6pPr marL="25146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6pPr>
              <a:lvl7pPr marL="29718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7pPr>
              <a:lvl8pPr marL="34290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8pPr>
              <a:lvl9pPr marL="38862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9pPr>
            </a:lstStyle>
            <a:p>
              <a:pPr>
                <a:buNone/>
              </a:pPr>
              <a:r>
                <a:rPr lang="en-US" altLang="en-US" sz="1800" b="0" dirty="0">
                  <a:solidFill>
                    <a:srgbClr val="FF0000"/>
                  </a:solidFill>
                  <a:latin typeface="+mn-lt"/>
                </a:rPr>
                <a:t>known “unknowns”</a:t>
              </a:r>
              <a:endParaRPr lang="en-US" altLang="en-US" sz="1800" b="0" u="none" dirty="0">
                <a:solidFill>
                  <a:srgbClr val="FF0000"/>
                </a:solidFill>
                <a:latin typeface="+mn-lt"/>
              </a:endParaRPr>
            </a:p>
          </p:txBody>
        </p:sp>
        <p:cxnSp>
          <p:nvCxnSpPr>
            <p:cNvPr id="33" name="Straight Arrow Connector 32"/>
            <p:cNvCxnSpPr>
              <a:stCxn id="32" idx="0"/>
            </p:cNvCxnSpPr>
            <p:nvPr/>
          </p:nvCxnSpPr>
          <p:spPr bwMode="auto">
            <a:xfrm flipV="1">
              <a:off x="676534" y="3347286"/>
              <a:ext cx="280810" cy="472145"/>
            </a:xfrm>
            <a:prstGeom prst="straightConnector1">
              <a:avLst/>
            </a:prstGeom>
            <a:solidFill>
              <a:schemeClr val="accent1"/>
            </a:solidFill>
            <a:ln w="19050" cap="flat" cmpd="sng" algn="ctr">
              <a:solidFill>
                <a:srgbClr val="FF0000"/>
              </a:solidFill>
              <a:prstDash val="solid"/>
              <a:round/>
              <a:headEnd type="none" w="sm" len="sm"/>
              <a:tailEnd type="arrow"/>
            </a:ln>
            <a:effectLst/>
          </p:spPr>
        </p:cxnSp>
      </p:grpSp>
      <p:grpSp>
        <p:nvGrpSpPr>
          <p:cNvPr id="58" name="Group 57"/>
          <p:cNvGrpSpPr/>
          <p:nvPr/>
        </p:nvGrpSpPr>
        <p:grpSpPr>
          <a:xfrm>
            <a:off x="1108564" y="551196"/>
            <a:ext cx="6698272" cy="1887204"/>
            <a:chOff x="1184764" y="2648702"/>
            <a:chExt cx="6698272" cy="1887204"/>
          </a:xfrm>
        </p:grpSpPr>
        <p:grpSp>
          <p:nvGrpSpPr>
            <p:cNvPr id="60" name="Group 59"/>
            <p:cNvGrpSpPr/>
            <p:nvPr/>
          </p:nvGrpSpPr>
          <p:grpSpPr>
            <a:xfrm>
              <a:off x="1184764" y="2648702"/>
              <a:ext cx="6698272" cy="1887204"/>
              <a:chOff x="1184764" y="2151396"/>
              <a:chExt cx="6698272" cy="1887204"/>
            </a:xfrm>
          </p:grpSpPr>
          <p:sp>
            <p:nvSpPr>
              <p:cNvPr id="65" name="Rectangle 64"/>
              <p:cNvSpPr/>
              <p:nvPr/>
            </p:nvSpPr>
            <p:spPr>
              <a:xfrm>
                <a:off x="1184764" y="2514600"/>
                <a:ext cx="6698272"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4191000" y="2151396"/>
                <a:ext cx="968535"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0</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62" name="Group 61"/>
            <p:cNvGrpSpPr/>
            <p:nvPr/>
          </p:nvGrpSpPr>
          <p:grpSpPr>
            <a:xfrm>
              <a:off x="1908720" y="3145256"/>
              <a:ext cx="5502275" cy="1268413"/>
              <a:chOff x="974611" y="5089233"/>
              <a:chExt cx="5502275" cy="1268413"/>
            </a:xfrm>
          </p:grpSpPr>
          <p:graphicFrame>
            <p:nvGraphicFramePr>
              <p:cNvPr id="63" name="Object 62"/>
              <p:cNvGraphicFramePr>
                <a:graphicFrameLocks noChangeAspect="1"/>
              </p:cNvGraphicFramePr>
              <p:nvPr>
                <p:extLst>
                  <p:ext uri="{D42A27DB-BD31-4B8C-83A1-F6EECF244321}">
                    <p14:modId xmlns:p14="http://schemas.microsoft.com/office/powerpoint/2010/main" val="3867697132"/>
                  </p:ext>
                </p:extLst>
              </p:nvPr>
            </p:nvGraphicFramePr>
            <p:xfrm>
              <a:off x="982004" y="5089233"/>
              <a:ext cx="5360987" cy="569913"/>
            </p:xfrm>
            <a:graphic>
              <a:graphicData uri="http://schemas.openxmlformats.org/presentationml/2006/ole">
                <mc:AlternateContent xmlns:mc="http://schemas.openxmlformats.org/markup-compatibility/2006">
                  <mc:Choice xmlns:v="urn:schemas-microsoft-com:vml" Requires="v">
                    <p:oleObj spid="_x0000_s682760" name="Equation" r:id="rId16" imgW="3327120" imgH="355320" progId="Equation.DSMT4">
                      <p:embed/>
                    </p:oleObj>
                  </mc:Choice>
                  <mc:Fallback>
                    <p:oleObj name="Equation" r:id="rId16" imgW="3327120" imgH="355320" progId="Equation.DSMT4">
                      <p:embed/>
                      <p:pic>
                        <p:nvPicPr>
                          <p:cNvPr id="33" name="Object 32"/>
                          <p:cNvPicPr>
                            <a:picLocks noChangeAspect="1" noChangeArrowheads="1"/>
                          </p:cNvPicPr>
                          <p:nvPr/>
                        </p:nvPicPr>
                        <p:blipFill>
                          <a:blip r:embed="rId17"/>
                          <a:srcRect/>
                          <a:stretch>
                            <a:fillRect/>
                          </a:stretch>
                        </p:blipFill>
                        <p:spPr bwMode="auto">
                          <a:xfrm>
                            <a:off x="982004" y="5089233"/>
                            <a:ext cx="5360987"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2561951566"/>
                  </p:ext>
                </p:extLst>
              </p:nvPr>
            </p:nvGraphicFramePr>
            <p:xfrm>
              <a:off x="974611" y="5787733"/>
              <a:ext cx="5502275" cy="569913"/>
            </p:xfrm>
            <a:graphic>
              <a:graphicData uri="http://schemas.openxmlformats.org/presentationml/2006/ole">
                <mc:AlternateContent xmlns:mc="http://schemas.openxmlformats.org/markup-compatibility/2006">
                  <mc:Choice xmlns:v="urn:schemas-microsoft-com:vml" Requires="v">
                    <p:oleObj spid="_x0000_s682761" name="Equation" r:id="rId18" imgW="3416040" imgH="355320" progId="Equation.DSMT4">
                      <p:embed/>
                    </p:oleObj>
                  </mc:Choice>
                  <mc:Fallback>
                    <p:oleObj name="Equation" r:id="rId18" imgW="3416040" imgH="355320" progId="Equation.DSMT4">
                      <p:embed/>
                      <p:pic>
                        <p:nvPicPr>
                          <p:cNvPr id="34" name="Object 33"/>
                          <p:cNvPicPr>
                            <a:picLocks noChangeAspect="1" noChangeArrowheads="1"/>
                          </p:cNvPicPr>
                          <p:nvPr/>
                        </p:nvPicPr>
                        <p:blipFill>
                          <a:blip r:embed="rId19"/>
                          <a:srcRect/>
                          <a:stretch>
                            <a:fillRect/>
                          </a:stretch>
                        </p:blipFill>
                        <p:spPr bwMode="auto">
                          <a:xfrm>
                            <a:off x="974611" y="5787733"/>
                            <a:ext cx="5502275"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5" name="Footer Placeholder 4">
            <a:extLst>
              <a:ext uri="{FF2B5EF4-FFF2-40B4-BE49-F238E27FC236}">
                <a16:creationId xmlns:a16="http://schemas.microsoft.com/office/drawing/2014/main" id="{79CFED27-EE6E-4CA7-9FA9-C25CF9C32BC8}"/>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6" name="Slide Number Placeholder 5">
            <a:extLst>
              <a:ext uri="{FF2B5EF4-FFF2-40B4-BE49-F238E27FC236}">
                <a16:creationId xmlns:a16="http://schemas.microsoft.com/office/drawing/2014/main" id="{968D860A-DE65-4212-8528-D713A76D7770}"/>
              </a:ext>
            </a:extLst>
          </p:cNvPr>
          <p:cNvSpPr>
            <a:spLocks noGrp="1"/>
          </p:cNvSpPr>
          <p:nvPr>
            <p:ph type="sldNum" sz="quarter" idx="4"/>
          </p:nvPr>
        </p:nvSpPr>
        <p:spPr/>
        <p:txBody>
          <a:bodyPr/>
          <a:lstStyle/>
          <a:p>
            <a:pPr>
              <a:defRPr/>
            </a:pPr>
            <a:fld id="{06C7E314-0768-4B1D-9D2A-091EE09F9984}" type="slidenum">
              <a:rPr lang="en-US" smtClean="0"/>
              <a:pPr>
                <a:defRPr/>
              </a:pPr>
              <a:t>28</a:t>
            </a:fld>
            <a:endParaRPr lang="en-US" dirty="0"/>
          </a:p>
        </p:txBody>
      </p:sp>
      <p:cxnSp>
        <p:nvCxnSpPr>
          <p:cNvPr id="34" name="Straight Connector 33">
            <a:extLst>
              <a:ext uri="{FF2B5EF4-FFF2-40B4-BE49-F238E27FC236}">
                <a16:creationId xmlns:a16="http://schemas.microsoft.com/office/drawing/2014/main" id="{D5907B02-BBD2-4F6C-9AC5-D2906E482C69}"/>
              </a:ext>
            </a:extLst>
          </p:cNvPr>
          <p:cNvCxnSpPr/>
          <p:nvPr/>
        </p:nvCxnSpPr>
        <p:spPr>
          <a:xfrm>
            <a:off x="5811257" y="443728"/>
            <a:ext cx="1385455"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1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125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125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down)">
                                      <p:cBhvr>
                                        <p:cTn id="27" dur="125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Discrepancy Method(s)</a:t>
            </a:r>
          </a:p>
        </p:txBody>
      </p:sp>
      <p:sp>
        <p:nvSpPr>
          <p:cNvPr id="6" name="Rectangle 3"/>
          <p:cNvSpPr txBox="1">
            <a:spLocks noChangeArrowheads="1"/>
          </p:cNvSpPr>
          <p:nvPr/>
        </p:nvSpPr>
        <p:spPr bwMode="auto">
          <a:xfrm>
            <a:off x="895351" y="1691851"/>
            <a:ext cx="8055768" cy="293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5000"/>
              <a:buFont typeface="Wingdings" pitchFamily="2" charset="2"/>
              <a:buBlip>
                <a:blip r:embed="rId4"/>
              </a:buBlip>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SzPct val="85000"/>
              <a:buFont typeface="Wingdings" pitchFamily="2" charset="2"/>
              <a:buBlip>
                <a:blip r:embed="rId5"/>
              </a:buBlip>
              <a:defRPr sz="2400">
                <a:solidFill>
                  <a:srgbClr val="000000"/>
                </a:solidFill>
                <a:latin typeface="+mn-lt"/>
              </a:defRPr>
            </a:lvl2pPr>
            <a:lvl3pPr marL="1143000" indent="-228600" algn="l" rtl="0" eaLnBrk="0" fontAlgn="base" hangingPunct="0">
              <a:spcBef>
                <a:spcPct val="20000"/>
              </a:spcBef>
              <a:spcAft>
                <a:spcPct val="0"/>
              </a:spcAft>
              <a:buClr>
                <a:srgbClr val="FC0128"/>
              </a:buClr>
              <a:buSzPct val="100000"/>
              <a:buFont typeface="Times New Roman" pitchFamily="18" charset="0"/>
              <a:buBlip>
                <a:blip r:embed="rId6"/>
              </a:buBlip>
              <a:defRPr>
                <a:solidFill>
                  <a:srgbClr val="000000"/>
                </a:solidFill>
                <a:latin typeface="+mn-lt"/>
              </a:defRPr>
            </a:lvl3pPr>
            <a:lvl4pPr marL="1600200" indent="-228600" algn="l" rtl="0" eaLnBrk="0" fontAlgn="base" hangingPunct="0">
              <a:spcBef>
                <a:spcPct val="20000"/>
              </a:spcBef>
              <a:spcAft>
                <a:spcPct val="0"/>
              </a:spcAft>
              <a:buClr>
                <a:schemeClr val="tx1"/>
              </a:buClr>
              <a:buSzPct val="100000"/>
              <a:buFont typeface="Wingdings" pitchFamily="2" charset="2"/>
              <a:buChar char="§"/>
              <a:defRPr sz="1600">
                <a:solidFill>
                  <a:srgbClr val="000000"/>
                </a:solidFill>
                <a:latin typeface="+mn-lt"/>
              </a:defRPr>
            </a:lvl4pPr>
            <a:lvl5pPr marL="2057400" indent="-228600" algn="l" rtl="0" eaLnBrk="0" fontAlgn="base" hangingPunct="0">
              <a:spcBef>
                <a:spcPct val="20000"/>
              </a:spcBef>
              <a:spcAft>
                <a:spcPct val="0"/>
              </a:spcAft>
              <a:buClr>
                <a:srgbClr val="FC0128"/>
              </a:buClr>
              <a:buSzPct val="100000"/>
              <a:buFont typeface="Times New Roman" pitchFamily="18" charset="0"/>
              <a:buChar char="–"/>
              <a:defRPr sz="1400" b="1" i="1">
                <a:solidFill>
                  <a:srgbClr val="000000"/>
                </a:solidFill>
                <a:latin typeface="+mn-lt"/>
              </a:defRPr>
            </a:lvl5pPr>
            <a:lvl6pPr marL="2514600" indent="-228600" algn="l" rtl="0" eaLnBrk="0" fontAlgn="base" hangingPunct="0">
              <a:spcBef>
                <a:spcPct val="20000"/>
              </a:spcBef>
              <a:spcAft>
                <a:spcPct val="0"/>
              </a:spcAft>
              <a:buClr>
                <a:srgbClr val="FC0128"/>
              </a:buClr>
              <a:buSzPct val="100000"/>
              <a:buFont typeface="Times New Roman" pitchFamily="18" charset="0"/>
              <a:buChar char="–"/>
              <a:defRPr sz="1400" b="1" i="1">
                <a:solidFill>
                  <a:srgbClr val="000000"/>
                </a:solidFill>
                <a:latin typeface="+mn-lt"/>
              </a:defRPr>
            </a:lvl6pPr>
            <a:lvl7pPr marL="2971800" indent="-228600" algn="l" rtl="0" eaLnBrk="0" fontAlgn="base" hangingPunct="0">
              <a:spcBef>
                <a:spcPct val="20000"/>
              </a:spcBef>
              <a:spcAft>
                <a:spcPct val="0"/>
              </a:spcAft>
              <a:buClr>
                <a:srgbClr val="FC0128"/>
              </a:buClr>
              <a:buSzPct val="100000"/>
              <a:buFont typeface="Times New Roman" pitchFamily="18" charset="0"/>
              <a:buChar char="–"/>
              <a:defRPr sz="1400" b="1" i="1">
                <a:solidFill>
                  <a:srgbClr val="000000"/>
                </a:solidFill>
                <a:latin typeface="+mn-lt"/>
              </a:defRPr>
            </a:lvl7pPr>
            <a:lvl8pPr marL="3429000" indent="-228600" algn="l" rtl="0" eaLnBrk="0" fontAlgn="base" hangingPunct="0">
              <a:spcBef>
                <a:spcPct val="20000"/>
              </a:spcBef>
              <a:spcAft>
                <a:spcPct val="0"/>
              </a:spcAft>
              <a:buClr>
                <a:srgbClr val="FC0128"/>
              </a:buClr>
              <a:buSzPct val="100000"/>
              <a:buFont typeface="Times New Roman" pitchFamily="18" charset="0"/>
              <a:buChar char="–"/>
              <a:defRPr sz="1400" b="1" i="1">
                <a:solidFill>
                  <a:srgbClr val="000000"/>
                </a:solidFill>
                <a:latin typeface="+mn-lt"/>
              </a:defRPr>
            </a:lvl8pPr>
            <a:lvl9pPr marL="3886200" indent="-228600" algn="l" rtl="0" eaLnBrk="0" fontAlgn="base" hangingPunct="0">
              <a:spcBef>
                <a:spcPct val="20000"/>
              </a:spcBef>
              <a:spcAft>
                <a:spcPct val="0"/>
              </a:spcAft>
              <a:buClr>
                <a:srgbClr val="FC0128"/>
              </a:buClr>
              <a:buSzPct val="100000"/>
              <a:buFont typeface="Times New Roman" pitchFamily="18" charset="0"/>
              <a:buChar char="–"/>
              <a:defRPr sz="1400" b="1" i="1">
                <a:solidFill>
                  <a:srgbClr val="000000"/>
                </a:solidFill>
                <a:latin typeface="+mn-lt"/>
              </a:defRPr>
            </a:lvl9pPr>
          </a:lstStyle>
          <a:p>
            <a:pPr marL="0" indent="0" algn="ctr">
              <a:lnSpc>
                <a:spcPct val="90000"/>
              </a:lnSpc>
              <a:buNone/>
            </a:pPr>
            <a:r>
              <a:rPr lang="en-US" altLang="en-US" sz="2000" b="0" kern="0" dirty="0"/>
              <a:t>“</a:t>
            </a:r>
            <a:r>
              <a:rPr lang="en-US" altLang="en-US" sz="1800" b="0" kern="0" dirty="0">
                <a:cs typeface="Arial" panose="020B0604020202020204" pitchFamily="34" charset="0"/>
              </a:rPr>
              <a:t>Important findings” from this paper</a:t>
            </a:r>
          </a:p>
          <a:p>
            <a:pPr marL="285750" lvl="1">
              <a:lnSpc>
                <a:spcPct val="90000"/>
              </a:lnSpc>
            </a:pPr>
            <a:r>
              <a:rPr lang="en-US" altLang="en-US" sz="1800" b="0" kern="0" dirty="0">
                <a:latin typeface="Arial" panose="020B0604020202020204" pitchFamily="34" charset="0"/>
                <a:cs typeface="Arial" panose="020B0604020202020204" pitchFamily="34" charset="0"/>
              </a:rPr>
              <a:t>If model discrepancy is ignored, then predictions (both interpolations and extrapolations) and inferences about parameters are biased, and this bias persists with increasing numbers of observations.</a:t>
            </a:r>
          </a:p>
          <a:p>
            <a:pPr marL="285750" lvl="1">
              <a:lnSpc>
                <a:spcPct val="90000"/>
              </a:lnSpc>
            </a:pPr>
            <a:r>
              <a:rPr lang="en-US" altLang="en-US" sz="1800" b="0" kern="0" dirty="0">
                <a:latin typeface="Arial" panose="020B0604020202020204" pitchFamily="34" charset="0"/>
                <a:cs typeface="Arial" panose="020B0604020202020204" pitchFamily="34" charset="0"/>
              </a:rPr>
              <a:t>If model discrepancy is modelled in a simple, uninformative way, then the interpolations are unbiased but the extrapolations and inferences about the parameters will still be typically biased.</a:t>
            </a:r>
          </a:p>
          <a:p>
            <a:pPr marL="285750" lvl="1">
              <a:lnSpc>
                <a:spcPct val="90000"/>
              </a:lnSpc>
            </a:pPr>
            <a:r>
              <a:rPr lang="en-US" altLang="en-US" sz="1800" b="0" kern="0" dirty="0">
                <a:latin typeface="Arial" panose="020B0604020202020204" pitchFamily="34" charset="0"/>
                <a:cs typeface="Arial" panose="020B0604020202020204" pitchFamily="34" charset="0"/>
              </a:rPr>
              <a:t>In order to obtain realistic learning about model parameters, or to extrapolate outside the range of the observations, </a:t>
            </a:r>
            <a:r>
              <a:rPr lang="en-US" altLang="en-US" sz="1800" b="0" kern="0" dirty="0">
                <a:solidFill>
                  <a:srgbClr val="FF0000"/>
                </a:solidFill>
                <a:latin typeface="Arial" panose="020B0604020202020204" pitchFamily="34" charset="0"/>
                <a:cs typeface="Arial" panose="020B0604020202020204" pitchFamily="34" charset="0"/>
              </a:rPr>
              <a:t>it is important not just to incorporate model discrepancy but also to model carefully the available prior information about it.</a:t>
            </a:r>
            <a:endParaRPr lang="en-US" altLang="en-US" sz="2000" b="0" kern="0" dirty="0">
              <a:solidFill>
                <a:srgbClr val="FF0000"/>
              </a:solidFill>
            </a:endParaRPr>
          </a:p>
        </p:txBody>
      </p:sp>
      <p:sp>
        <p:nvSpPr>
          <p:cNvPr id="7" name="TextBox 6"/>
          <p:cNvSpPr txBox="1"/>
          <p:nvPr/>
        </p:nvSpPr>
        <p:spPr>
          <a:xfrm>
            <a:off x="908844" y="1019633"/>
            <a:ext cx="7543800" cy="615553"/>
          </a:xfrm>
          <a:prstGeom prst="rect">
            <a:avLst/>
          </a:prstGeom>
          <a:noFill/>
        </p:spPr>
        <p:txBody>
          <a:bodyPr wrap="square" rtlCol="0">
            <a:spAutoFit/>
          </a:bodyPr>
          <a:lstStyle/>
          <a:p>
            <a:pPr algn="l"/>
            <a:r>
              <a:rPr lang="en-US" sz="1800" b="0" dirty="0"/>
              <a:t>[</a:t>
            </a:r>
            <a:r>
              <a:rPr lang="en-US" sz="1600" b="0" dirty="0"/>
              <a:t>7]  Jenny </a:t>
            </a:r>
            <a:r>
              <a:rPr lang="en-US" sz="1600" b="0" dirty="0" err="1"/>
              <a:t>Brynjarsdottir</a:t>
            </a:r>
            <a:r>
              <a:rPr lang="en-US" sz="1600" b="0" dirty="0"/>
              <a:t> and Anthony O’Hagan. </a:t>
            </a:r>
            <a:r>
              <a:rPr lang="en-US" sz="1600" b="0" i="1" dirty="0"/>
              <a:t>Learning about physical parameters: The importance of model discrepancy</a:t>
            </a:r>
            <a:r>
              <a:rPr lang="en-US" sz="1600" b="0" dirty="0"/>
              <a:t>. Inverse Problems, 30(11):114007, 2014</a:t>
            </a:r>
            <a:endParaRPr lang="en-US" sz="1600" dirty="0"/>
          </a:p>
        </p:txBody>
      </p:sp>
      <p:graphicFrame>
        <p:nvGraphicFramePr>
          <p:cNvPr id="9" name="Object 8"/>
          <p:cNvGraphicFramePr>
            <a:graphicFrameLocks noChangeAspect="1"/>
          </p:cNvGraphicFramePr>
          <p:nvPr>
            <p:extLst>
              <p:ext uri="{D42A27DB-BD31-4B8C-83A1-F6EECF244321}">
                <p14:modId xmlns:p14="http://schemas.microsoft.com/office/powerpoint/2010/main" val="1940353248"/>
              </p:ext>
            </p:extLst>
          </p:nvPr>
        </p:nvGraphicFramePr>
        <p:xfrm>
          <a:off x="1673563" y="5323124"/>
          <a:ext cx="5715476" cy="370205"/>
        </p:xfrm>
        <a:graphic>
          <a:graphicData uri="http://schemas.openxmlformats.org/presentationml/2006/ole">
            <mc:AlternateContent xmlns:mc="http://schemas.openxmlformats.org/markup-compatibility/2006">
              <mc:Choice xmlns:v="urn:schemas-microsoft-com:vml" Requires="v">
                <p:oleObj spid="_x0000_s709091" name="Equation" r:id="rId7" imgW="2908080" imgH="190440" progId="Equation.DSMT4">
                  <p:embed/>
                </p:oleObj>
              </mc:Choice>
              <mc:Fallback>
                <p:oleObj name="Equation" r:id="rId7" imgW="2908080" imgH="190440" progId="Equation.DSMT4">
                  <p:embed/>
                  <p:pic>
                    <p:nvPicPr>
                      <p:cNvPr id="9" name="Object 8"/>
                      <p:cNvPicPr>
                        <a:picLocks noChangeAspect="1" noChangeArrowheads="1"/>
                      </p:cNvPicPr>
                      <p:nvPr/>
                    </p:nvPicPr>
                    <p:blipFill>
                      <a:blip r:embed="rId8"/>
                      <a:srcRect/>
                      <a:stretch>
                        <a:fillRect/>
                      </a:stretch>
                    </p:blipFill>
                    <p:spPr bwMode="auto">
                      <a:xfrm>
                        <a:off x="1673563" y="5323124"/>
                        <a:ext cx="5715476" cy="370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84866550"/>
              </p:ext>
            </p:extLst>
          </p:nvPr>
        </p:nvGraphicFramePr>
        <p:xfrm>
          <a:off x="1533525" y="681038"/>
          <a:ext cx="6032500" cy="338137"/>
        </p:xfrm>
        <a:graphic>
          <a:graphicData uri="http://schemas.openxmlformats.org/presentationml/2006/ole">
            <mc:AlternateContent xmlns:mc="http://schemas.openxmlformats.org/markup-compatibility/2006">
              <mc:Choice xmlns:v="urn:schemas-microsoft-com:vml" Requires="v">
                <p:oleObj spid="_x0000_s709092" name="Equation" r:id="rId9" imgW="3403440" imgH="190440" progId="Equation.DSMT4">
                  <p:embed/>
                </p:oleObj>
              </mc:Choice>
              <mc:Fallback>
                <p:oleObj name="Equation" r:id="rId9" imgW="3403440" imgH="190440" progId="Equation.DSMT4">
                  <p:embed/>
                  <p:pic>
                    <p:nvPicPr>
                      <p:cNvPr id="12" name="Object 11"/>
                      <p:cNvPicPr>
                        <a:picLocks noChangeAspect="1" noChangeArrowheads="1"/>
                      </p:cNvPicPr>
                      <p:nvPr/>
                    </p:nvPicPr>
                    <p:blipFill>
                      <a:blip r:embed="rId10"/>
                      <a:srcRect/>
                      <a:stretch>
                        <a:fillRect/>
                      </a:stretch>
                    </p:blipFill>
                    <p:spPr bwMode="auto">
                      <a:xfrm>
                        <a:off x="1533525" y="681038"/>
                        <a:ext cx="603250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90733492"/>
              </p:ext>
            </p:extLst>
          </p:nvPr>
        </p:nvGraphicFramePr>
        <p:xfrm>
          <a:off x="901827" y="4887687"/>
          <a:ext cx="7583964" cy="368458"/>
        </p:xfrm>
        <a:graphic>
          <a:graphicData uri="http://schemas.openxmlformats.org/presentationml/2006/ole">
            <mc:AlternateContent xmlns:mc="http://schemas.openxmlformats.org/markup-compatibility/2006">
              <mc:Choice xmlns:v="urn:schemas-microsoft-com:vml" Requires="v">
                <p:oleObj spid="_x0000_s709093" name="Equation" r:id="rId11" imgW="3860640" imgH="190440" progId="Equation.DSMT4">
                  <p:embed/>
                </p:oleObj>
              </mc:Choice>
              <mc:Fallback>
                <p:oleObj name="Equation" r:id="rId11" imgW="3860640" imgH="190440" progId="Equation.DSMT4">
                  <p:embed/>
                  <p:pic>
                    <p:nvPicPr>
                      <p:cNvPr id="13" name="Object 12"/>
                      <p:cNvPicPr>
                        <a:picLocks noChangeAspect="1" noChangeArrowheads="1"/>
                      </p:cNvPicPr>
                      <p:nvPr/>
                    </p:nvPicPr>
                    <p:blipFill>
                      <a:blip r:embed="rId12"/>
                      <a:srcRect/>
                      <a:stretch>
                        <a:fillRect/>
                      </a:stretch>
                    </p:blipFill>
                    <p:spPr bwMode="auto">
                      <a:xfrm>
                        <a:off x="901827" y="4887687"/>
                        <a:ext cx="7583964" cy="368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462207855"/>
              </p:ext>
            </p:extLst>
          </p:nvPr>
        </p:nvGraphicFramePr>
        <p:xfrm>
          <a:off x="900114" y="5827840"/>
          <a:ext cx="4365625" cy="366713"/>
        </p:xfrm>
        <a:graphic>
          <a:graphicData uri="http://schemas.openxmlformats.org/presentationml/2006/ole">
            <mc:AlternateContent xmlns:mc="http://schemas.openxmlformats.org/markup-compatibility/2006">
              <mc:Choice xmlns:v="urn:schemas-microsoft-com:vml" Requires="v">
                <p:oleObj spid="_x0000_s709094" name="Equation" r:id="rId13" imgW="2222280" imgH="190440" progId="Equation.DSMT4">
                  <p:embed/>
                </p:oleObj>
              </mc:Choice>
              <mc:Fallback>
                <p:oleObj name="Equation" r:id="rId13" imgW="2222280" imgH="190440" progId="Equation.DSMT4">
                  <p:embed/>
                  <p:pic>
                    <p:nvPicPr>
                      <p:cNvPr id="14" name="Object 13"/>
                      <p:cNvPicPr>
                        <a:picLocks noChangeAspect="1" noChangeArrowheads="1"/>
                      </p:cNvPicPr>
                      <p:nvPr/>
                    </p:nvPicPr>
                    <p:blipFill>
                      <a:blip r:embed="rId14"/>
                      <a:srcRect/>
                      <a:stretch>
                        <a:fillRect/>
                      </a:stretch>
                    </p:blipFill>
                    <p:spPr bwMode="auto">
                      <a:xfrm>
                        <a:off x="900114" y="5827840"/>
                        <a:ext cx="43656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36925141"/>
              </p:ext>
            </p:extLst>
          </p:nvPr>
        </p:nvGraphicFramePr>
        <p:xfrm>
          <a:off x="1973386" y="6183313"/>
          <a:ext cx="5197229" cy="371231"/>
        </p:xfrm>
        <a:graphic>
          <a:graphicData uri="http://schemas.openxmlformats.org/presentationml/2006/ole">
            <mc:AlternateContent xmlns:mc="http://schemas.openxmlformats.org/markup-compatibility/2006">
              <mc:Choice xmlns:v="urn:schemas-microsoft-com:vml" Requires="v">
                <p:oleObj spid="_x0000_s709095" name="Equation" r:id="rId15" imgW="2666880" imgH="190440" progId="Equation.DSMT4">
                  <p:embed/>
                </p:oleObj>
              </mc:Choice>
              <mc:Fallback>
                <p:oleObj name="Equation" r:id="rId15" imgW="2666880" imgH="190440" progId="Equation.DSMT4">
                  <p:embed/>
                  <p:pic>
                    <p:nvPicPr>
                      <p:cNvPr id="3" name="Object 2"/>
                      <p:cNvPicPr/>
                      <p:nvPr/>
                    </p:nvPicPr>
                    <p:blipFill>
                      <a:blip r:embed="rId16"/>
                      <a:stretch>
                        <a:fillRect/>
                      </a:stretch>
                    </p:blipFill>
                    <p:spPr>
                      <a:xfrm>
                        <a:off x="1973386" y="6183313"/>
                        <a:ext cx="5197229" cy="371231"/>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954B295B-81AC-474A-A90D-B3879AB1E08D}"/>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0" name="Slide Number Placeholder 9">
            <a:extLst>
              <a:ext uri="{FF2B5EF4-FFF2-40B4-BE49-F238E27FC236}">
                <a16:creationId xmlns:a16="http://schemas.microsoft.com/office/drawing/2014/main" id="{2830017C-EFA1-43F5-BE62-8838B1614856}"/>
              </a:ext>
            </a:extLst>
          </p:cNvPr>
          <p:cNvSpPr>
            <a:spLocks noGrp="1"/>
          </p:cNvSpPr>
          <p:nvPr>
            <p:ph type="sldNum" sz="quarter" idx="4"/>
          </p:nvPr>
        </p:nvSpPr>
        <p:spPr/>
        <p:txBody>
          <a:bodyPr/>
          <a:lstStyle/>
          <a:p>
            <a:pPr>
              <a:defRPr/>
            </a:pPr>
            <a:fld id="{06C7E314-0768-4B1D-9D2A-091EE09F9984}" type="slidenum">
              <a:rPr lang="en-US" smtClean="0"/>
              <a:pPr>
                <a:defRPr/>
              </a:pPr>
              <a:t>29</a:t>
            </a:fld>
            <a:endParaRPr lang="en-US" dirty="0"/>
          </a:p>
        </p:txBody>
      </p:sp>
    </p:spTree>
    <p:extLst>
      <p:ext uri="{BB962C8B-B14F-4D97-AF65-F5344CB8AC3E}">
        <p14:creationId xmlns:p14="http://schemas.microsoft.com/office/powerpoint/2010/main" val="321067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3CEF-16BE-4D90-8A95-80FF6483F212}"/>
              </a:ext>
            </a:extLst>
          </p:cNvPr>
          <p:cNvSpPr>
            <a:spLocks noGrp="1"/>
          </p:cNvSpPr>
          <p:nvPr>
            <p:ph type="title"/>
          </p:nvPr>
        </p:nvSpPr>
        <p:spPr/>
        <p:txBody>
          <a:bodyPr/>
          <a:lstStyle/>
          <a:p>
            <a:r>
              <a:rPr lang="en-US" dirty="0"/>
              <a:t>Train Networks &amp; Electric Cars are Complex Systems</a:t>
            </a:r>
          </a:p>
        </p:txBody>
      </p:sp>
      <p:sp>
        <p:nvSpPr>
          <p:cNvPr id="3" name="Footer Placeholder 2">
            <a:extLst>
              <a:ext uri="{FF2B5EF4-FFF2-40B4-BE49-F238E27FC236}">
                <a16:creationId xmlns:a16="http://schemas.microsoft.com/office/drawing/2014/main" id="{7D00E02B-DA22-47EE-965C-7D5136B82B4A}"/>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4" name="Slide Number Placeholder 3">
            <a:extLst>
              <a:ext uri="{FF2B5EF4-FFF2-40B4-BE49-F238E27FC236}">
                <a16:creationId xmlns:a16="http://schemas.microsoft.com/office/drawing/2014/main" id="{73BF6675-82FB-41B0-A713-2C89E14F1103}"/>
              </a:ext>
            </a:extLst>
          </p:cNvPr>
          <p:cNvSpPr>
            <a:spLocks noGrp="1"/>
          </p:cNvSpPr>
          <p:nvPr>
            <p:ph type="sldNum" sz="quarter" idx="4"/>
          </p:nvPr>
        </p:nvSpPr>
        <p:spPr/>
        <p:txBody>
          <a:bodyPr/>
          <a:lstStyle/>
          <a:p>
            <a:pPr>
              <a:defRPr/>
            </a:pPr>
            <a:fld id="{06C7E314-0768-4B1D-9D2A-091EE09F9984}" type="slidenum">
              <a:rPr lang="en-US" smtClean="0"/>
              <a:pPr>
                <a:defRPr/>
              </a:pPr>
              <a:t>3</a:t>
            </a:fld>
            <a:endParaRPr lang="en-US" dirty="0"/>
          </a:p>
        </p:txBody>
      </p:sp>
      <p:pic>
        <p:nvPicPr>
          <p:cNvPr id="7" name="Picture 6">
            <a:extLst>
              <a:ext uri="{FF2B5EF4-FFF2-40B4-BE49-F238E27FC236}">
                <a16:creationId xmlns:a16="http://schemas.microsoft.com/office/drawing/2014/main" id="{8098E581-DAA0-4DA0-B31C-ED85EC110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578" y="1310219"/>
            <a:ext cx="3741571" cy="2167718"/>
          </a:xfrm>
          <a:prstGeom prst="rect">
            <a:avLst/>
          </a:prstGeom>
        </p:spPr>
      </p:pic>
      <p:sp>
        <p:nvSpPr>
          <p:cNvPr id="9" name="TextBox 8">
            <a:extLst>
              <a:ext uri="{FF2B5EF4-FFF2-40B4-BE49-F238E27FC236}">
                <a16:creationId xmlns:a16="http://schemas.microsoft.com/office/drawing/2014/main" id="{3EFEA629-B3DD-4FD0-B24A-80E0BBD988AE}"/>
              </a:ext>
            </a:extLst>
          </p:cNvPr>
          <p:cNvSpPr txBox="1"/>
          <p:nvPr/>
        </p:nvSpPr>
        <p:spPr>
          <a:xfrm>
            <a:off x="905856" y="706917"/>
            <a:ext cx="7390827" cy="400110"/>
          </a:xfrm>
          <a:prstGeom prst="rect">
            <a:avLst/>
          </a:prstGeom>
          <a:noFill/>
        </p:spPr>
        <p:txBody>
          <a:bodyPr wrap="square" rtlCol="0">
            <a:spAutoFit/>
          </a:bodyPr>
          <a:lstStyle/>
          <a:p>
            <a:pPr algn="l"/>
            <a:r>
              <a:rPr lang="en-US" b="0" dirty="0">
                <a:latin typeface="+mn-lt"/>
              </a:rPr>
              <a:t>Not as impressive as </a:t>
            </a:r>
            <a:r>
              <a:rPr lang="en-US" b="0" dirty="0" err="1">
                <a:latin typeface="+mn-lt"/>
              </a:rPr>
              <a:t>Gȕnter’s</a:t>
            </a:r>
            <a:r>
              <a:rPr lang="en-US" b="0" dirty="0">
                <a:latin typeface="+mn-lt"/>
              </a:rPr>
              <a:t> gas networks …. but</a:t>
            </a:r>
          </a:p>
        </p:txBody>
      </p:sp>
      <p:pic>
        <p:nvPicPr>
          <p:cNvPr id="13" name="Picture 12">
            <a:extLst>
              <a:ext uri="{FF2B5EF4-FFF2-40B4-BE49-F238E27FC236}">
                <a16:creationId xmlns:a16="http://schemas.microsoft.com/office/drawing/2014/main" id="{430E2CF6-1B9C-4F4F-BEC4-30ECE984F33D}"/>
              </a:ext>
            </a:extLst>
          </p:cNvPr>
          <p:cNvPicPr>
            <a:picLocks noChangeAspect="1"/>
          </p:cNvPicPr>
          <p:nvPr/>
        </p:nvPicPr>
        <p:blipFill>
          <a:blip r:embed="rId3"/>
          <a:stretch>
            <a:fillRect/>
          </a:stretch>
        </p:blipFill>
        <p:spPr>
          <a:xfrm>
            <a:off x="369365" y="1310219"/>
            <a:ext cx="3741571" cy="2175667"/>
          </a:xfrm>
          <a:prstGeom prst="rect">
            <a:avLst/>
          </a:prstGeom>
        </p:spPr>
      </p:pic>
      <p:pic>
        <p:nvPicPr>
          <p:cNvPr id="14" name="Picture 13">
            <a:extLst>
              <a:ext uri="{FF2B5EF4-FFF2-40B4-BE49-F238E27FC236}">
                <a16:creationId xmlns:a16="http://schemas.microsoft.com/office/drawing/2014/main" id="{733D33C3-A8C6-4537-8BD8-E78B65D2A804}"/>
              </a:ext>
            </a:extLst>
          </p:cNvPr>
          <p:cNvPicPr>
            <a:picLocks noChangeAspect="1"/>
          </p:cNvPicPr>
          <p:nvPr/>
        </p:nvPicPr>
        <p:blipFill>
          <a:blip r:embed="rId4"/>
          <a:stretch>
            <a:fillRect/>
          </a:stretch>
        </p:blipFill>
        <p:spPr>
          <a:xfrm>
            <a:off x="345967" y="3726015"/>
            <a:ext cx="3752269" cy="2248607"/>
          </a:xfrm>
          <a:prstGeom prst="rect">
            <a:avLst/>
          </a:prstGeom>
        </p:spPr>
      </p:pic>
      <p:pic>
        <p:nvPicPr>
          <p:cNvPr id="15" name="Picture 2" descr="Electric vehicle model developed with Modelica. ">
            <a:extLst>
              <a:ext uri="{FF2B5EF4-FFF2-40B4-BE49-F238E27FC236}">
                <a16:creationId xmlns:a16="http://schemas.microsoft.com/office/drawing/2014/main" id="{D4917DE4-2CE5-4CFB-8627-BBB388177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3832" y="3770228"/>
            <a:ext cx="4056255" cy="222378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EE5E48B-2D1A-4CDF-B58B-493221F44019}"/>
              </a:ext>
            </a:extLst>
          </p:cNvPr>
          <p:cNvSpPr txBox="1"/>
          <p:nvPr/>
        </p:nvSpPr>
        <p:spPr>
          <a:xfrm>
            <a:off x="2246911" y="6171287"/>
            <a:ext cx="4708715" cy="400110"/>
          </a:xfrm>
          <a:prstGeom prst="rect">
            <a:avLst/>
          </a:prstGeom>
          <a:noFill/>
        </p:spPr>
        <p:txBody>
          <a:bodyPr wrap="square" rtlCol="0">
            <a:spAutoFit/>
          </a:bodyPr>
          <a:lstStyle/>
          <a:p>
            <a:pPr algn="l"/>
            <a:r>
              <a:rPr lang="en-US" b="0" dirty="0">
                <a:latin typeface="+mn-lt"/>
              </a:rPr>
              <a:t>First Prius was designed with </a:t>
            </a:r>
            <a:r>
              <a:rPr lang="en-US" b="0" dirty="0" err="1">
                <a:latin typeface="+mn-lt"/>
              </a:rPr>
              <a:t>Modelica</a:t>
            </a:r>
            <a:endParaRPr lang="en-US" b="0" dirty="0">
              <a:latin typeface="+mn-lt"/>
            </a:endParaRPr>
          </a:p>
        </p:txBody>
      </p:sp>
    </p:spTree>
    <p:extLst>
      <p:ext uri="{BB962C8B-B14F-4D97-AF65-F5344CB8AC3E}">
        <p14:creationId xmlns:p14="http://schemas.microsoft.com/office/powerpoint/2010/main" val="17053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Model Discrepancy (SMD)</a:t>
            </a:r>
          </a:p>
        </p:txBody>
      </p:sp>
      <p:sp>
        <p:nvSpPr>
          <p:cNvPr id="11" name="TextBox 10"/>
          <p:cNvSpPr txBox="1"/>
          <p:nvPr/>
        </p:nvSpPr>
        <p:spPr>
          <a:xfrm>
            <a:off x="921779" y="3605650"/>
            <a:ext cx="7543565" cy="830997"/>
          </a:xfrm>
          <a:prstGeom prst="rect">
            <a:avLst/>
          </a:prstGeom>
          <a:noFill/>
        </p:spPr>
        <p:txBody>
          <a:bodyPr wrap="square" rtlCol="0">
            <a:spAutoFit/>
          </a:bodyPr>
          <a:lstStyle/>
          <a:p>
            <a:pPr algn="l"/>
            <a:r>
              <a:rPr lang="en-US" sz="1600" b="0" dirty="0"/>
              <a:t>[8]  M. J. </a:t>
            </a:r>
            <a:r>
              <a:rPr lang="en-US" sz="1600" b="0" dirty="0" err="1"/>
              <a:t>Bayarri</a:t>
            </a:r>
            <a:r>
              <a:rPr lang="en-US" sz="1600" b="0" dirty="0"/>
              <a:t>, J. O. Berger, R. Paulo, J. Sacks, J. A. </a:t>
            </a:r>
            <a:r>
              <a:rPr lang="en-US" sz="1600" b="0" dirty="0" err="1"/>
              <a:t>Cafeo</a:t>
            </a:r>
            <a:r>
              <a:rPr lang="en-US" sz="1600" b="0" dirty="0"/>
              <a:t>, J. Cavendish, Chin-Hsu Lin, and Jian Tu. </a:t>
            </a:r>
            <a:r>
              <a:rPr lang="en-US" sz="1600" b="0" i="1" dirty="0"/>
              <a:t>A framework for validation of computer models</a:t>
            </a:r>
            <a:r>
              <a:rPr lang="en-US" sz="1600" b="0" dirty="0"/>
              <a:t>. </a:t>
            </a:r>
            <a:r>
              <a:rPr lang="en-US" sz="1600" b="0" dirty="0" err="1"/>
              <a:t>Technometrics</a:t>
            </a:r>
            <a:r>
              <a:rPr lang="en-US" sz="1600" b="0" dirty="0"/>
              <a:t>, 49(2):138–154, 2007.</a:t>
            </a:r>
            <a:endParaRPr lang="en-US" sz="1600" dirty="0"/>
          </a:p>
        </p:txBody>
      </p:sp>
      <p:grpSp>
        <p:nvGrpSpPr>
          <p:cNvPr id="31" name="Group 30"/>
          <p:cNvGrpSpPr/>
          <p:nvPr/>
        </p:nvGrpSpPr>
        <p:grpSpPr>
          <a:xfrm>
            <a:off x="1021556" y="3012722"/>
            <a:ext cx="4418183" cy="350887"/>
            <a:chOff x="3243460" y="2971800"/>
            <a:chExt cx="4859994" cy="385976"/>
          </a:xfrm>
        </p:grpSpPr>
        <p:sp>
          <p:nvSpPr>
            <p:cNvPr id="9" name="Right Arrow 8"/>
            <p:cNvSpPr/>
            <p:nvPr/>
          </p:nvSpPr>
          <p:spPr bwMode="auto">
            <a:xfrm>
              <a:off x="3243460" y="2971800"/>
              <a:ext cx="753341" cy="373996"/>
            </a:xfrm>
            <a:prstGeom prst="rightArrow">
              <a:avLst/>
            </a:prstGeom>
            <a:solidFill>
              <a:srgbClr val="66CCFF"/>
            </a:solidFill>
            <a:ln w="9525" cap="flat" cmpd="sng" algn="ctr">
              <a:solidFill>
                <a:srgbClr val="66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30" name="Group 29"/>
            <p:cNvGrpSpPr/>
            <p:nvPr/>
          </p:nvGrpSpPr>
          <p:grpSpPr>
            <a:xfrm>
              <a:off x="4419808" y="2982264"/>
              <a:ext cx="3683646" cy="375512"/>
              <a:chOff x="4419808" y="2982264"/>
              <a:chExt cx="3683646" cy="375512"/>
            </a:xfrm>
          </p:grpSpPr>
          <p:graphicFrame>
            <p:nvGraphicFramePr>
              <p:cNvPr id="8" name="Object 7"/>
              <p:cNvGraphicFramePr>
                <a:graphicFrameLocks noChangeAspect="1"/>
              </p:cNvGraphicFramePr>
              <p:nvPr>
                <p:extLst>
                  <p:ext uri="{D42A27DB-BD31-4B8C-83A1-F6EECF244321}">
                    <p14:modId xmlns:p14="http://schemas.microsoft.com/office/powerpoint/2010/main" val="1104715154"/>
                  </p:ext>
                </p:extLst>
              </p:nvPr>
            </p:nvGraphicFramePr>
            <p:xfrm>
              <a:off x="4419808" y="2982265"/>
              <a:ext cx="892333" cy="370204"/>
            </p:xfrm>
            <a:graphic>
              <a:graphicData uri="http://schemas.openxmlformats.org/presentationml/2006/ole">
                <mc:AlternateContent xmlns:mc="http://schemas.openxmlformats.org/markup-compatibility/2006">
                  <mc:Choice xmlns:v="urn:schemas-microsoft-com:vml" Requires="v">
                    <p:oleObj spid="_x0000_s739842" name="Equation" r:id="rId3" imgW="457200" imgH="190440" progId="Equation.DSMT4">
                      <p:embed/>
                    </p:oleObj>
                  </mc:Choice>
                  <mc:Fallback>
                    <p:oleObj name="Equation" r:id="rId3" imgW="457200" imgH="190440" progId="Equation.DSMT4">
                      <p:embed/>
                      <p:pic>
                        <p:nvPicPr>
                          <p:cNvPr id="8" name="Object 7"/>
                          <p:cNvPicPr>
                            <a:picLocks noChangeAspect="1" noChangeArrowheads="1"/>
                          </p:cNvPicPr>
                          <p:nvPr/>
                        </p:nvPicPr>
                        <p:blipFill>
                          <a:blip r:embed="rId4"/>
                          <a:srcRect/>
                          <a:stretch>
                            <a:fillRect/>
                          </a:stretch>
                        </p:blipFill>
                        <p:spPr bwMode="auto">
                          <a:xfrm>
                            <a:off x="4419808" y="2982265"/>
                            <a:ext cx="892333" cy="370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82570207"/>
                  </p:ext>
                </p:extLst>
              </p:nvPr>
            </p:nvGraphicFramePr>
            <p:xfrm>
              <a:off x="5802368" y="2982264"/>
              <a:ext cx="967422" cy="368460"/>
            </p:xfrm>
            <a:graphic>
              <a:graphicData uri="http://schemas.openxmlformats.org/presentationml/2006/ole">
                <mc:AlternateContent xmlns:mc="http://schemas.openxmlformats.org/markup-compatibility/2006">
                  <mc:Choice xmlns:v="urn:schemas-microsoft-com:vml" Requires="v">
                    <p:oleObj spid="_x0000_s739843" name="Equation" r:id="rId5" imgW="495000" imgH="190440" progId="Equation.DSMT4">
                      <p:embed/>
                    </p:oleObj>
                  </mc:Choice>
                  <mc:Fallback>
                    <p:oleObj name="Equation" r:id="rId5" imgW="495000" imgH="190440" progId="Equation.DSMT4">
                      <p:embed/>
                      <p:pic>
                        <p:nvPicPr>
                          <p:cNvPr id="10" name="Object 9"/>
                          <p:cNvPicPr>
                            <a:picLocks noChangeAspect="1" noChangeArrowheads="1"/>
                          </p:cNvPicPr>
                          <p:nvPr/>
                        </p:nvPicPr>
                        <p:blipFill>
                          <a:blip r:embed="rId6"/>
                          <a:srcRect/>
                          <a:stretch>
                            <a:fillRect/>
                          </a:stretch>
                        </p:blipFill>
                        <p:spPr bwMode="auto">
                          <a:xfrm>
                            <a:off x="5802368" y="2982264"/>
                            <a:ext cx="967422" cy="368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6497287"/>
                  </p:ext>
                </p:extLst>
              </p:nvPr>
            </p:nvGraphicFramePr>
            <p:xfrm>
              <a:off x="7260016" y="2987570"/>
              <a:ext cx="843438" cy="370206"/>
            </p:xfrm>
            <a:graphic>
              <a:graphicData uri="http://schemas.openxmlformats.org/presentationml/2006/ole">
                <mc:AlternateContent xmlns:mc="http://schemas.openxmlformats.org/markup-compatibility/2006">
                  <mc:Choice xmlns:v="urn:schemas-microsoft-com:vml" Requires="v">
                    <p:oleObj spid="_x0000_s739844" name="Equation" r:id="rId7" imgW="431640" imgH="190440" progId="Equation.DSMT4">
                      <p:embed/>
                    </p:oleObj>
                  </mc:Choice>
                  <mc:Fallback>
                    <p:oleObj name="Equation" r:id="rId7" imgW="431640" imgH="190440" progId="Equation.DSMT4">
                      <p:embed/>
                      <p:pic>
                        <p:nvPicPr>
                          <p:cNvPr id="13" name="Object 12"/>
                          <p:cNvPicPr>
                            <a:picLocks noChangeAspect="1" noChangeArrowheads="1"/>
                          </p:cNvPicPr>
                          <p:nvPr/>
                        </p:nvPicPr>
                        <p:blipFill>
                          <a:blip r:embed="rId8"/>
                          <a:srcRect/>
                          <a:stretch>
                            <a:fillRect/>
                          </a:stretch>
                        </p:blipFill>
                        <p:spPr bwMode="auto">
                          <a:xfrm>
                            <a:off x="7260016" y="2987570"/>
                            <a:ext cx="843438" cy="370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22" name="Object 21"/>
          <p:cNvGraphicFramePr>
            <a:graphicFrameLocks noChangeAspect="1"/>
          </p:cNvGraphicFramePr>
          <p:nvPr>
            <p:extLst>
              <p:ext uri="{D42A27DB-BD31-4B8C-83A1-F6EECF244321}">
                <p14:modId xmlns:p14="http://schemas.microsoft.com/office/powerpoint/2010/main" val="3135882788"/>
              </p:ext>
            </p:extLst>
          </p:nvPr>
        </p:nvGraphicFramePr>
        <p:xfrm>
          <a:off x="1903218" y="2235812"/>
          <a:ext cx="1601932" cy="632114"/>
        </p:xfrm>
        <a:graphic>
          <a:graphicData uri="http://schemas.openxmlformats.org/presentationml/2006/ole">
            <mc:AlternateContent xmlns:mc="http://schemas.openxmlformats.org/markup-compatibility/2006">
              <mc:Choice xmlns:v="urn:schemas-microsoft-com:vml" Requires="v">
                <p:oleObj spid="_x0000_s739845" name="Equation" r:id="rId9" imgW="901440" imgH="355320" progId="Equation.DSMT4">
                  <p:embed/>
                </p:oleObj>
              </mc:Choice>
              <mc:Fallback>
                <p:oleObj name="Equation" r:id="rId9" imgW="901440" imgH="355320" progId="Equation.DSMT4">
                  <p:embed/>
                  <p:pic>
                    <p:nvPicPr>
                      <p:cNvPr id="22" name="Object 21"/>
                      <p:cNvPicPr>
                        <a:picLocks noChangeAspect="1" noChangeArrowheads="1"/>
                      </p:cNvPicPr>
                      <p:nvPr/>
                    </p:nvPicPr>
                    <p:blipFill>
                      <a:blip r:embed="rId10"/>
                      <a:srcRect/>
                      <a:stretch>
                        <a:fillRect/>
                      </a:stretch>
                    </p:blipFill>
                    <p:spPr bwMode="auto">
                      <a:xfrm>
                        <a:off x="1903218" y="2235812"/>
                        <a:ext cx="1601932" cy="632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406030089"/>
              </p:ext>
            </p:extLst>
          </p:nvPr>
        </p:nvGraphicFramePr>
        <p:xfrm>
          <a:off x="3659309" y="2169250"/>
          <a:ext cx="3316288" cy="722313"/>
        </p:xfrm>
        <a:graphic>
          <a:graphicData uri="http://schemas.openxmlformats.org/presentationml/2006/ole">
            <mc:AlternateContent xmlns:mc="http://schemas.openxmlformats.org/markup-compatibility/2006">
              <mc:Choice xmlns:v="urn:schemas-microsoft-com:vml" Requires="v">
                <p:oleObj spid="_x0000_s739846" name="Equation" r:id="rId11" imgW="1866600" imgH="406080" progId="Equation.DSMT4">
                  <p:embed/>
                </p:oleObj>
              </mc:Choice>
              <mc:Fallback>
                <p:oleObj name="Equation" r:id="rId11" imgW="1866600" imgH="406080" progId="Equation.DSMT4">
                  <p:embed/>
                  <p:pic>
                    <p:nvPicPr>
                      <p:cNvPr id="26" name="Object 25"/>
                      <p:cNvPicPr>
                        <a:picLocks noChangeAspect="1" noChangeArrowheads="1"/>
                      </p:cNvPicPr>
                      <p:nvPr/>
                    </p:nvPicPr>
                    <p:blipFill>
                      <a:blip r:embed="rId12"/>
                      <a:srcRect/>
                      <a:stretch>
                        <a:fillRect/>
                      </a:stretch>
                    </p:blipFill>
                    <p:spPr bwMode="auto">
                      <a:xfrm>
                        <a:off x="3659309" y="2169250"/>
                        <a:ext cx="3316288"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824078943"/>
              </p:ext>
            </p:extLst>
          </p:nvPr>
        </p:nvGraphicFramePr>
        <p:xfrm>
          <a:off x="2114550" y="5118100"/>
          <a:ext cx="2571750" cy="382588"/>
        </p:xfrm>
        <a:graphic>
          <a:graphicData uri="http://schemas.openxmlformats.org/presentationml/2006/ole">
            <mc:AlternateContent xmlns:mc="http://schemas.openxmlformats.org/markup-compatibility/2006">
              <mc:Choice xmlns:v="urn:schemas-microsoft-com:vml" Requires="v">
                <p:oleObj spid="_x0000_s739847" name="Equation" r:id="rId13" imgW="1447560" imgH="215640" progId="Equation.DSMT4">
                  <p:embed/>
                </p:oleObj>
              </mc:Choice>
              <mc:Fallback>
                <p:oleObj name="Equation" r:id="rId13" imgW="1447560" imgH="215640" progId="Equation.DSMT4">
                  <p:embed/>
                  <p:pic>
                    <p:nvPicPr>
                      <p:cNvPr id="15" name="Object 14"/>
                      <p:cNvPicPr>
                        <a:picLocks noChangeAspect="1" noChangeArrowheads="1"/>
                      </p:cNvPicPr>
                      <p:nvPr/>
                    </p:nvPicPr>
                    <p:blipFill>
                      <a:blip r:embed="rId14"/>
                      <a:srcRect/>
                      <a:stretch>
                        <a:fillRect/>
                      </a:stretch>
                    </p:blipFill>
                    <p:spPr bwMode="auto">
                      <a:xfrm>
                        <a:off x="2114550" y="5118100"/>
                        <a:ext cx="2571750"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644642537"/>
              </p:ext>
            </p:extLst>
          </p:nvPr>
        </p:nvGraphicFramePr>
        <p:xfrm>
          <a:off x="905973" y="4578597"/>
          <a:ext cx="4464050" cy="339725"/>
        </p:xfrm>
        <a:graphic>
          <a:graphicData uri="http://schemas.openxmlformats.org/presentationml/2006/ole">
            <mc:AlternateContent xmlns:mc="http://schemas.openxmlformats.org/markup-compatibility/2006">
              <mc:Choice xmlns:v="urn:schemas-microsoft-com:vml" Requires="v">
                <p:oleObj spid="_x0000_s739848" name="Equation" r:id="rId15" imgW="2514600" imgH="190440" progId="Equation.DSMT4">
                  <p:embed/>
                </p:oleObj>
              </mc:Choice>
              <mc:Fallback>
                <p:oleObj name="Equation" r:id="rId15" imgW="2514600" imgH="190440" progId="Equation.DSMT4">
                  <p:embed/>
                  <p:pic>
                    <p:nvPicPr>
                      <p:cNvPr id="21" name="Object 20"/>
                      <p:cNvPicPr>
                        <a:picLocks noChangeAspect="1" noChangeArrowheads="1"/>
                      </p:cNvPicPr>
                      <p:nvPr/>
                    </p:nvPicPr>
                    <p:blipFill>
                      <a:blip r:embed="rId16"/>
                      <a:srcRect/>
                      <a:stretch>
                        <a:fillRect/>
                      </a:stretch>
                    </p:blipFill>
                    <p:spPr bwMode="auto">
                      <a:xfrm>
                        <a:off x="905973" y="4578597"/>
                        <a:ext cx="4464050"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654404432"/>
              </p:ext>
            </p:extLst>
          </p:nvPr>
        </p:nvGraphicFramePr>
        <p:xfrm>
          <a:off x="5127412" y="5044258"/>
          <a:ext cx="1262063" cy="493713"/>
        </p:xfrm>
        <a:graphic>
          <a:graphicData uri="http://schemas.openxmlformats.org/presentationml/2006/ole">
            <mc:AlternateContent xmlns:mc="http://schemas.openxmlformats.org/markup-compatibility/2006">
              <mc:Choice xmlns:v="urn:schemas-microsoft-com:vml" Requires="v">
                <p:oleObj spid="_x0000_s739849" name="Equation" r:id="rId17" imgW="711000" imgH="279360" progId="Equation.DSMT4">
                  <p:embed/>
                </p:oleObj>
              </mc:Choice>
              <mc:Fallback>
                <p:oleObj name="Equation" r:id="rId17" imgW="711000" imgH="279360" progId="Equation.DSMT4">
                  <p:embed/>
                  <p:pic>
                    <p:nvPicPr>
                      <p:cNvPr id="33" name="Object 32"/>
                      <p:cNvPicPr>
                        <a:picLocks noChangeAspect="1" noChangeArrowheads="1"/>
                      </p:cNvPicPr>
                      <p:nvPr/>
                    </p:nvPicPr>
                    <p:blipFill>
                      <a:blip r:embed="rId18"/>
                      <a:srcRect/>
                      <a:stretch>
                        <a:fillRect/>
                      </a:stretch>
                    </p:blipFill>
                    <p:spPr bwMode="auto">
                      <a:xfrm>
                        <a:off x="5127412" y="5044258"/>
                        <a:ext cx="126206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802777036"/>
              </p:ext>
            </p:extLst>
          </p:nvPr>
        </p:nvGraphicFramePr>
        <p:xfrm>
          <a:off x="5708650" y="4460875"/>
          <a:ext cx="1663700" cy="612775"/>
        </p:xfrm>
        <a:graphic>
          <a:graphicData uri="http://schemas.openxmlformats.org/presentationml/2006/ole">
            <mc:AlternateContent xmlns:mc="http://schemas.openxmlformats.org/markup-compatibility/2006">
              <mc:Choice xmlns:v="urn:schemas-microsoft-com:vml" Requires="v">
                <p:oleObj spid="_x0000_s739850" name="Equation" r:id="rId19" imgW="1028520" imgH="380880" progId="Equation.DSMT4">
                  <p:embed/>
                </p:oleObj>
              </mc:Choice>
              <mc:Fallback>
                <p:oleObj name="Equation" r:id="rId19" imgW="1028520" imgH="380880" progId="Equation.DSMT4">
                  <p:embed/>
                  <p:pic>
                    <p:nvPicPr>
                      <p:cNvPr id="19" name="Object 18"/>
                      <p:cNvPicPr>
                        <a:picLocks noChangeAspect="1" noChangeArrowheads="1"/>
                      </p:cNvPicPr>
                      <p:nvPr/>
                    </p:nvPicPr>
                    <p:blipFill>
                      <a:blip r:embed="rId20"/>
                      <a:srcRect/>
                      <a:stretch>
                        <a:fillRect/>
                      </a:stretch>
                    </p:blipFill>
                    <p:spPr bwMode="auto">
                      <a:xfrm>
                        <a:off x="5708650" y="4460875"/>
                        <a:ext cx="16637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738816171"/>
              </p:ext>
            </p:extLst>
          </p:nvPr>
        </p:nvGraphicFramePr>
        <p:xfrm>
          <a:off x="913544" y="5682999"/>
          <a:ext cx="5243512" cy="334963"/>
        </p:xfrm>
        <a:graphic>
          <a:graphicData uri="http://schemas.openxmlformats.org/presentationml/2006/ole">
            <mc:AlternateContent xmlns:mc="http://schemas.openxmlformats.org/markup-compatibility/2006">
              <mc:Choice xmlns:v="urn:schemas-microsoft-com:vml" Requires="v">
                <p:oleObj spid="_x0000_s739851" name="Equation" r:id="rId21" imgW="2933640" imgH="190440" progId="Equation.DSMT4">
                  <p:embed/>
                </p:oleObj>
              </mc:Choice>
              <mc:Fallback>
                <p:oleObj name="Equation" r:id="rId21" imgW="2933640" imgH="190440" progId="Equation.DSMT4">
                  <p:embed/>
                  <p:pic>
                    <p:nvPicPr>
                      <p:cNvPr id="45" name="Object 44"/>
                      <p:cNvPicPr>
                        <a:picLocks noChangeAspect="1" noChangeArrowheads="1"/>
                      </p:cNvPicPr>
                      <p:nvPr/>
                    </p:nvPicPr>
                    <p:blipFill>
                      <a:blip r:embed="rId22"/>
                      <a:srcRect/>
                      <a:stretch>
                        <a:fillRect/>
                      </a:stretch>
                    </p:blipFill>
                    <p:spPr bwMode="auto">
                      <a:xfrm>
                        <a:off x="913544" y="5682999"/>
                        <a:ext cx="5243512"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225731333"/>
              </p:ext>
            </p:extLst>
          </p:nvPr>
        </p:nvGraphicFramePr>
        <p:xfrm>
          <a:off x="886557" y="6145213"/>
          <a:ext cx="6786563" cy="379412"/>
        </p:xfrm>
        <a:graphic>
          <a:graphicData uri="http://schemas.openxmlformats.org/presentationml/2006/ole">
            <mc:AlternateContent xmlns:mc="http://schemas.openxmlformats.org/markup-compatibility/2006">
              <mc:Choice xmlns:v="urn:schemas-microsoft-com:vml" Requires="v">
                <p:oleObj spid="_x0000_s739852" name="Equation" r:id="rId23" imgW="3797280" imgH="215640" progId="Equation.DSMT4">
                  <p:embed/>
                </p:oleObj>
              </mc:Choice>
              <mc:Fallback>
                <p:oleObj name="Equation" r:id="rId23" imgW="3797280" imgH="215640" progId="Equation.DSMT4">
                  <p:embed/>
                  <p:pic>
                    <p:nvPicPr>
                      <p:cNvPr id="47" name="Object 46"/>
                      <p:cNvPicPr>
                        <a:picLocks noChangeAspect="1" noChangeArrowheads="1"/>
                      </p:cNvPicPr>
                      <p:nvPr/>
                    </p:nvPicPr>
                    <p:blipFill>
                      <a:blip r:embed="rId24"/>
                      <a:srcRect/>
                      <a:stretch>
                        <a:fillRect/>
                      </a:stretch>
                    </p:blipFill>
                    <p:spPr bwMode="auto">
                      <a:xfrm>
                        <a:off x="886557" y="6145213"/>
                        <a:ext cx="6786563"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1867214"/>
              </p:ext>
            </p:extLst>
          </p:nvPr>
        </p:nvGraphicFramePr>
        <p:xfrm>
          <a:off x="932961" y="1833684"/>
          <a:ext cx="6096000" cy="306388"/>
        </p:xfrm>
        <a:graphic>
          <a:graphicData uri="http://schemas.openxmlformats.org/presentationml/2006/ole">
            <mc:AlternateContent xmlns:mc="http://schemas.openxmlformats.org/markup-compatibility/2006">
              <mc:Choice xmlns:v="urn:schemas-microsoft-com:vml" Requires="v">
                <p:oleObj spid="_x0000_s739853" name="Equation" r:id="rId25" imgW="3784320" imgH="190440" progId="Equation.DSMT4">
                  <p:embed/>
                </p:oleObj>
              </mc:Choice>
              <mc:Fallback>
                <p:oleObj name="Equation" r:id="rId25" imgW="3784320" imgH="190440" progId="Equation.DSMT4">
                  <p:embed/>
                  <p:pic>
                    <p:nvPicPr>
                      <p:cNvPr id="0" name=""/>
                      <p:cNvPicPr/>
                      <p:nvPr/>
                    </p:nvPicPr>
                    <p:blipFill>
                      <a:blip r:embed="rId26"/>
                      <a:stretch>
                        <a:fillRect/>
                      </a:stretch>
                    </p:blipFill>
                    <p:spPr>
                      <a:xfrm>
                        <a:off x="932961" y="1833684"/>
                        <a:ext cx="6096000" cy="306388"/>
                      </a:xfrm>
                      <a:prstGeom prst="rect">
                        <a:avLst/>
                      </a:prstGeom>
                    </p:spPr>
                  </p:pic>
                </p:oleObj>
              </mc:Fallback>
            </mc:AlternateContent>
          </a:graphicData>
        </a:graphic>
      </p:graphicFrame>
      <p:sp>
        <p:nvSpPr>
          <p:cNvPr id="42" name="Right Arrow 41"/>
          <p:cNvSpPr/>
          <p:nvPr/>
        </p:nvSpPr>
        <p:spPr bwMode="auto">
          <a:xfrm>
            <a:off x="988582" y="5137244"/>
            <a:ext cx="684856" cy="339996"/>
          </a:xfrm>
          <a:prstGeom prst="rightArrow">
            <a:avLst/>
          </a:prstGeom>
          <a:solidFill>
            <a:srgbClr val="66CCFF"/>
          </a:solidFill>
          <a:ln w="9525" cap="flat" cmpd="sng" algn="ctr">
            <a:solidFill>
              <a:srgbClr val="66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20" name="Group 19"/>
          <p:cNvGrpSpPr/>
          <p:nvPr/>
        </p:nvGrpSpPr>
        <p:grpSpPr>
          <a:xfrm>
            <a:off x="7312042" y="1852436"/>
            <a:ext cx="1077314" cy="3572571"/>
            <a:chOff x="7312042" y="1852436"/>
            <a:chExt cx="1077314" cy="3572571"/>
          </a:xfrm>
        </p:grpSpPr>
        <p:graphicFrame>
          <p:nvGraphicFramePr>
            <p:cNvPr id="5" name="Object 4"/>
            <p:cNvGraphicFramePr>
              <a:graphicFrameLocks noChangeAspect="1"/>
            </p:cNvGraphicFramePr>
            <p:nvPr>
              <p:extLst>
                <p:ext uri="{D42A27DB-BD31-4B8C-83A1-F6EECF244321}">
                  <p14:modId xmlns:p14="http://schemas.microsoft.com/office/powerpoint/2010/main" val="3758028674"/>
                </p:ext>
              </p:extLst>
            </p:nvPr>
          </p:nvGraphicFramePr>
          <p:xfrm>
            <a:off x="7312042" y="1852436"/>
            <a:ext cx="966891" cy="241723"/>
          </p:xfrm>
          <a:graphic>
            <a:graphicData uri="http://schemas.openxmlformats.org/presentationml/2006/ole">
              <mc:AlternateContent xmlns:mc="http://schemas.openxmlformats.org/markup-compatibility/2006">
                <mc:Choice xmlns:v="urn:schemas-microsoft-com:vml" Requires="v">
                  <p:oleObj spid="_x0000_s739854" name="Equation" r:id="rId27" imgW="660240" imgH="164880" progId="Equation.DSMT4">
                    <p:embed/>
                  </p:oleObj>
                </mc:Choice>
                <mc:Fallback>
                  <p:oleObj name="Equation" r:id="rId27" imgW="660240" imgH="164880" progId="Equation.DSMT4">
                    <p:embed/>
                    <p:pic>
                      <p:nvPicPr>
                        <p:cNvPr id="0" name=""/>
                        <p:cNvPicPr/>
                        <p:nvPr/>
                      </p:nvPicPr>
                      <p:blipFill>
                        <a:blip r:embed="rId28"/>
                        <a:stretch>
                          <a:fillRect/>
                        </a:stretch>
                      </p:blipFill>
                      <p:spPr>
                        <a:xfrm>
                          <a:off x="7312042" y="1852436"/>
                          <a:ext cx="966891" cy="241723"/>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765240569"/>
                </p:ext>
              </p:extLst>
            </p:nvPr>
          </p:nvGraphicFramePr>
          <p:xfrm>
            <a:off x="7325731" y="5159894"/>
            <a:ext cx="1063625" cy="265113"/>
          </p:xfrm>
          <a:graphic>
            <a:graphicData uri="http://schemas.openxmlformats.org/presentationml/2006/ole">
              <mc:AlternateContent xmlns:mc="http://schemas.openxmlformats.org/markup-compatibility/2006">
                <mc:Choice xmlns:v="urn:schemas-microsoft-com:vml" Requires="v">
                  <p:oleObj spid="_x0000_s739855" name="Equation" r:id="rId29" imgW="1064027" imgH="265340" progId="Equation.DSMT4">
                    <p:embed/>
                  </p:oleObj>
                </mc:Choice>
                <mc:Fallback>
                  <p:oleObj name="Equation" r:id="rId29" imgW="1064027" imgH="265340" progId="Equation.DSMT4">
                    <p:embed/>
                    <p:pic>
                      <p:nvPicPr>
                        <p:cNvPr id="0" name=""/>
                        <p:cNvPicPr/>
                        <p:nvPr/>
                      </p:nvPicPr>
                      <p:blipFill>
                        <a:blip r:embed="rId30"/>
                        <a:stretch>
                          <a:fillRect/>
                        </a:stretch>
                      </p:blipFill>
                      <p:spPr>
                        <a:xfrm>
                          <a:off x="7325731" y="5159894"/>
                          <a:ext cx="1063625" cy="26511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787070837"/>
                </p:ext>
              </p:extLst>
            </p:nvPr>
          </p:nvGraphicFramePr>
          <p:xfrm>
            <a:off x="7325910" y="3078197"/>
            <a:ext cx="966932" cy="241012"/>
          </p:xfrm>
          <a:graphic>
            <a:graphicData uri="http://schemas.openxmlformats.org/presentationml/2006/ole">
              <mc:AlternateContent xmlns:mc="http://schemas.openxmlformats.org/markup-compatibility/2006">
                <mc:Choice xmlns:v="urn:schemas-microsoft-com:vml" Requires="v">
                  <p:oleObj spid="_x0000_s739856" name="Equation" r:id="rId31" imgW="1064027" imgH="265340" progId="Equation.DSMT4">
                    <p:embed/>
                  </p:oleObj>
                </mc:Choice>
                <mc:Fallback>
                  <p:oleObj name="Equation" r:id="rId31" imgW="1064027" imgH="265340" progId="Equation.DSMT4">
                    <p:embed/>
                    <p:pic>
                      <p:nvPicPr>
                        <p:cNvPr id="0" name=""/>
                        <p:cNvPicPr/>
                        <p:nvPr/>
                      </p:nvPicPr>
                      <p:blipFill>
                        <a:blip r:embed="rId32"/>
                        <a:stretch>
                          <a:fillRect/>
                        </a:stretch>
                      </p:blipFill>
                      <p:spPr>
                        <a:xfrm>
                          <a:off x="7325910" y="3078197"/>
                          <a:ext cx="966932" cy="241012"/>
                        </a:xfrm>
                        <a:prstGeom prst="rect">
                          <a:avLst/>
                        </a:prstGeom>
                      </p:spPr>
                    </p:pic>
                  </p:oleObj>
                </mc:Fallback>
              </mc:AlternateContent>
            </a:graphicData>
          </a:graphic>
        </p:graphicFrame>
      </p:grpSp>
      <p:sp>
        <p:nvSpPr>
          <p:cNvPr id="14" name="Footer Placeholder 13">
            <a:extLst>
              <a:ext uri="{FF2B5EF4-FFF2-40B4-BE49-F238E27FC236}">
                <a16:creationId xmlns:a16="http://schemas.microsoft.com/office/drawing/2014/main" id="{CCA881AF-5512-46FF-B927-E9A02E7D7993}"/>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5" name="Slide Number Placeholder 14">
            <a:extLst>
              <a:ext uri="{FF2B5EF4-FFF2-40B4-BE49-F238E27FC236}">
                <a16:creationId xmlns:a16="http://schemas.microsoft.com/office/drawing/2014/main" id="{3ACE2DA6-6AB9-4CBA-93BB-78F1F9DFA162}"/>
              </a:ext>
            </a:extLst>
          </p:cNvPr>
          <p:cNvSpPr>
            <a:spLocks noGrp="1"/>
          </p:cNvSpPr>
          <p:nvPr>
            <p:ph type="sldNum" sz="quarter" idx="4"/>
          </p:nvPr>
        </p:nvSpPr>
        <p:spPr/>
        <p:txBody>
          <a:bodyPr/>
          <a:lstStyle/>
          <a:p>
            <a:pPr>
              <a:defRPr/>
            </a:pPr>
            <a:fld id="{06C7E314-0768-4B1D-9D2A-091EE09F9984}" type="slidenum">
              <a:rPr lang="en-US" smtClean="0"/>
              <a:pPr>
                <a:defRPr/>
              </a:pPr>
              <a:t>30</a:t>
            </a:fld>
            <a:endParaRPr lang="en-US" dirty="0"/>
          </a:p>
        </p:txBody>
      </p:sp>
      <p:sp>
        <p:nvSpPr>
          <p:cNvPr id="28" name="TextBox 27">
            <a:extLst>
              <a:ext uri="{FF2B5EF4-FFF2-40B4-BE49-F238E27FC236}">
                <a16:creationId xmlns:a16="http://schemas.microsoft.com/office/drawing/2014/main" id="{680492CB-C1AB-49E8-A576-AF8C38ACFD30}"/>
              </a:ext>
            </a:extLst>
          </p:cNvPr>
          <p:cNvSpPr txBox="1"/>
          <p:nvPr/>
        </p:nvSpPr>
        <p:spPr>
          <a:xfrm>
            <a:off x="908844" y="1019633"/>
            <a:ext cx="7543800" cy="615553"/>
          </a:xfrm>
          <a:prstGeom prst="rect">
            <a:avLst/>
          </a:prstGeom>
          <a:noFill/>
        </p:spPr>
        <p:txBody>
          <a:bodyPr wrap="square" rtlCol="0">
            <a:spAutoFit/>
          </a:bodyPr>
          <a:lstStyle/>
          <a:p>
            <a:pPr algn="l"/>
            <a:r>
              <a:rPr lang="en-US" sz="1800" b="0" dirty="0"/>
              <a:t>[</a:t>
            </a:r>
            <a:r>
              <a:rPr lang="en-US" sz="1600" b="0" dirty="0"/>
              <a:t>7]  Jenny </a:t>
            </a:r>
            <a:r>
              <a:rPr lang="en-US" sz="1600" b="0" dirty="0" err="1"/>
              <a:t>Brynjarsdottir</a:t>
            </a:r>
            <a:r>
              <a:rPr lang="en-US" sz="1600" b="0" dirty="0"/>
              <a:t> and Anthony O’Hagan. </a:t>
            </a:r>
            <a:r>
              <a:rPr lang="en-US" sz="1600" b="0" i="1" dirty="0"/>
              <a:t>Learning about physical parameters: The importance of model discrepancy</a:t>
            </a:r>
            <a:r>
              <a:rPr lang="en-US" sz="1600" b="0" dirty="0"/>
              <a:t>. Inverse Problems, 30(11):114007, 2014</a:t>
            </a:r>
            <a:endParaRPr lang="en-US" sz="1600" dirty="0"/>
          </a:p>
        </p:txBody>
      </p:sp>
      <p:graphicFrame>
        <p:nvGraphicFramePr>
          <p:cNvPr id="33" name="Object 32">
            <a:extLst>
              <a:ext uri="{FF2B5EF4-FFF2-40B4-BE49-F238E27FC236}">
                <a16:creationId xmlns:a16="http://schemas.microsoft.com/office/drawing/2014/main" id="{22FBB6BA-8EDB-4058-BD54-2122AFEA91AF}"/>
              </a:ext>
            </a:extLst>
          </p:cNvPr>
          <p:cNvGraphicFramePr>
            <a:graphicFrameLocks noChangeAspect="1"/>
          </p:cNvGraphicFramePr>
          <p:nvPr>
            <p:extLst>
              <p:ext uri="{D42A27DB-BD31-4B8C-83A1-F6EECF244321}">
                <p14:modId xmlns:p14="http://schemas.microsoft.com/office/powerpoint/2010/main" val="2385350972"/>
              </p:ext>
            </p:extLst>
          </p:nvPr>
        </p:nvGraphicFramePr>
        <p:xfrm>
          <a:off x="1533525" y="681038"/>
          <a:ext cx="6032500" cy="338137"/>
        </p:xfrm>
        <a:graphic>
          <a:graphicData uri="http://schemas.openxmlformats.org/presentationml/2006/ole">
            <mc:AlternateContent xmlns:mc="http://schemas.openxmlformats.org/markup-compatibility/2006">
              <mc:Choice xmlns:v="urn:schemas-microsoft-com:vml" Requires="v">
                <p:oleObj spid="_x0000_s739857" name="Equation" r:id="rId33" imgW="3403440" imgH="190440" progId="Equation.DSMT4">
                  <p:embed/>
                </p:oleObj>
              </mc:Choice>
              <mc:Fallback>
                <p:oleObj name="Equation" r:id="rId33" imgW="3403440" imgH="190440" progId="Equation.DSMT4">
                  <p:embed/>
                  <p:pic>
                    <p:nvPicPr>
                      <p:cNvPr id="12" name="Object 11"/>
                      <p:cNvPicPr>
                        <a:picLocks noChangeAspect="1" noChangeArrowheads="1"/>
                      </p:cNvPicPr>
                      <p:nvPr/>
                    </p:nvPicPr>
                    <p:blipFill>
                      <a:blip r:embed="rId34"/>
                      <a:srcRect/>
                      <a:stretch>
                        <a:fillRect/>
                      </a:stretch>
                    </p:blipFill>
                    <p:spPr bwMode="auto">
                      <a:xfrm>
                        <a:off x="1533525" y="681038"/>
                        <a:ext cx="603250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4427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25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125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Model Discrepancy (SMD)</a:t>
            </a:r>
          </a:p>
        </p:txBody>
      </p:sp>
      <p:graphicFrame>
        <p:nvGraphicFramePr>
          <p:cNvPr id="29" name="Object 28"/>
          <p:cNvGraphicFramePr>
            <a:graphicFrameLocks noChangeAspect="1"/>
          </p:cNvGraphicFramePr>
          <p:nvPr>
            <p:extLst>
              <p:ext uri="{D42A27DB-BD31-4B8C-83A1-F6EECF244321}">
                <p14:modId xmlns:p14="http://schemas.microsoft.com/office/powerpoint/2010/main" val="158433059"/>
              </p:ext>
            </p:extLst>
          </p:nvPr>
        </p:nvGraphicFramePr>
        <p:xfrm>
          <a:off x="1533525" y="681038"/>
          <a:ext cx="6032500" cy="338137"/>
        </p:xfrm>
        <a:graphic>
          <a:graphicData uri="http://schemas.openxmlformats.org/presentationml/2006/ole">
            <mc:AlternateContent xmlns:mc="http://schemas.openxmlformats.org/markup-compatibility/2006">
              <mc:Choice xmlns:v="urn:schemas-microsoft-com:vml" Requires="v">
                <p:oleObj spid="_x0000_s740617" name="Equation" r:id="rId3" imgW="3403440" imgH="190440" progId="Equation.DSMT4">
                  <p:embed/>
                </p:oleObj>
              </mc:Choice>
              <mc:Fallback>
                <p:oleObj name="Equation" r:id="rId3" imgW="3403440" imgH="190440" progId="Equation.DSMT4">
                  <p:embed/>
                  <p:pic>
                    <p:nvPicPr>
                      <p:cNvPr id="12" name="Object 11"/>
                      <p:cNvPicPr>
                        <a:picLocks noChangeAspect="1" noChangeArrowheads="1"/>
                      </p:cNvPicPr>
                      <p:nvPr/>
                    </p:nvPicPr>
                    <p:blipFill>
                      <a:blip r:embed="rId4"/>
                      <a:srcRect/>
                      <a:stretch>
                        <a:fillRect/>
                      </a:stretch>
                    </p:blipFill>
                    <p:spPr bwMode="auto">
                      <a:xfrm>
                        <a:off x="1533525" y="681038"/>
                        <a:ext cx="603250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88470351"/>
              </p:ext>
            </p:extLst>
          </p:nvPr>
        </p:nvGraphicFramePr>
        <p:xfrm>
          <a:off x="2003789" y="1178956"/>
          <a:ext cx="5174730" cy="337483"/>
        </p:xfrm>
        <a:graphic>
          <a:graphicData uri="http://schemas.openxmlformats.org/presentationml/2006/ole">
            <mc:AlternateContent xmlns:mc="http://schemas.openxmlformats.org/markup-compatibility/2006">
              <mc:Choice xmlns:v="urn:schemas-microsoft-com:vml" Requires="v">
                <p:oleObj spid="_x0000_s740618" name="Equation" r:id="rId5" imgW="2920680" imgH="190440" progId="Equation.DSMT4">
                  <p:embed/>
                </p:oleObj>
              </mc:Choice>
              <mc:Fallback>
                <p:oleObj name="Equation" r:id="rId5" imgW="2920680" imgH="190440" progId="Equation.DSMT4">
                  <p:embed/>
                  <p:pic>
                    <p:nvPicPr>
                      <p:cNvPr id="0" name=""/>
                      <p:cNvPicPr/>
                      <p:nvPr/>
                    </p:nvPicPr>
                    <p:blipFill>
                      <a:blip r:embed="rId6"/>
                      <a:stretch>
                        <a:fillRect/>
                      </a:stretch>
                    </p:blipFill>
                    <p:spPr>
                      <a:xfrm>
                        <a:off x="2003789" y="1178956"/>
                        <a:ext cx="5174730" cy="337483"/>
                      </a:xfrm>
                      <a:prstGeom prst="rect">
                        <a:avLst/>
                      </a:prstGeom>
                    </p:spPr>
                  </p:pic>
                </p:oleObj>
              </mc:Fallback>
            </mc:AlternateContent>
          </a:graphicData>
        </a:graphic>
      </p:graphicFrame>
      <p:grpSp>
        <p:nvGrpSpPr>
          <p:cNvPr id="34" name="Group 33"/>
          <p:cNvGrpSpPr/>
          <p:nvPr/>
        </p:nvGrpSpPr>
        <p:grpSpPr>
          <a:xfrm>
            <a:off x="1632201" y="2089262"/>
            <a:ext cx="6174796" cy="893017"/>
            <a:chOff x="1900430" y="2417763"/>
            <a:chExt cx="5613449" cy="811830"/>
          </a:xfrm>
        </p:grpSpPr>
        <p:graphicFrame>
          <p:nvGraphicFramePr>
            <p:cNvPr id="35" name="Object 34"/>
            <p:cNvGraphicFramePr>
              <a:graphicFrameLocks noChangeAspect="1"/>
            </p:cNvGraphicFramePr>
            <p:nvPr>
              <p:extLst>
                <p:ext uri="{D42A27DB-BD31-4B8C-83A1-F6EECF244321}">
                  <p14:modId xmlns:p14="http://schemas.microsoft.com/office/powerpoint/2010/main" val="2280987925"/>
                </p:ext>
              </p:extLst>
            </p:nvPr>
          </p:nvGraphicFramePr>
          <p:xfrm>
            <a:off x="1909763" y="2417763"/>
            <a:ext cx="5291137" cy="347662"/>
          </p:xfrm>
          <a:graphic>
            <a:graphicData uri="http://schemas.openxmlformats.org/presentationml/2006/ole">
              <mc:AlternateContent xmlns:mc="http://schemas.openxmlformats.org/markup-compatibility/2006">
                <mc:Choice xmlns:v="urn:schemas-microsoft-com:vml" Requires="v">
                  <p:oleObj spid="_x0000_s740619" name="Equation" r:id="rId7" imgW="3276360" imgH="215640" progId="Equation.DSMT4">
                    <p:embed/>
                  </p:oleObj>
                </mc:Choice>
                <mc:Fallback>
                  <p:oleObj name="Equation" r:id="rId7" imgW="3276360" imgH="215640" progId="Equation.DSMT4">
                    <p:embed/>
                    <p:pic>
                      <p:nvPicPr>
                        <p:cNvPr id="12" name="Object 11"/>
                        <p:cNvPicPr>
                          <a:picLocks noChangeAspect="1" noChangeArrowheads="1"/>
                        </p:cNvPicPr>
                        <p:nvPr/>
                      </p:nvPicPr>
                      <p:blipFill>
                        <a:blip r:embed="rId8"/>
                        <a:srcRect/>
                        <a:stretch>
                          <a:fillRect/>
                        </a:stretch>
                      </p:blipFill>
                      <p:spPr bwMode="auto">
                        <a:xfrm>
                          <a:off x="1909763" y="2417763"/>
                          <a:ext cx="5291137"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548022722"/>
                </p:ext>
              </p:extLst>
            </p:nvPr>
          </p:nvGraphicFramePr>
          <p:xfrm>
            <a:off x="1900430" y="2881931"/>
            <a:ext cx="2297113" cy="347662"/>
          </p:xfrm>
          <a:graphic>
            <a:graphicData uri="http://schemas.openxmlformats.org/presentationml/2006/ole">
              <mc:AlternateContent xmlns:mc="http://schemas.openxmlformats.org/markup-compatibility/2006">
                <mc:Choice xmlns:v="urn:schemas-microsoft-com:vml" Requires="v">
                  <p:oleObj spid="_x0000_s740620" name="Equation" r:id="rId9" imgW="1422360" imgH="215640" progId="Equation.DSMT4">
                    <p:embed/>
                  </p:oleObj>
                </mc:Choice>
                <mc:Fallback>
                  <p:oleObj name="Equation" r:id="rId9" imgW="1422360" imgH="215640" progId="Equation.DSMT4">
                    <p:embed/>
                    <p:pic>
                      <p:nvPicPr>
                        <p:cNvPr id="5" name="Object 4"/>
                        <p:cNvPicPr>
                          <a:picLocks noChangeAspect="1" noChangeArrowheads="1"/>
                        </p:cNvPicPr>
                        <p:nvPr/>
                      </p:nvPicPr>
                      <p:blipFill>
                        <a:blip r:embed="rId10"/>
                        <a:srcRect/>
                        <a:stretch>
                          <a:fillRect/>
                        </a:stretch>
                      </p:blipFill>
                      <p:spPr bwMode="auto">
                        <a:xfrm>
                          <a:off x="1900430" y="2881931"/>
                          <a:ext cx="2297113"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198730315"/>
                </p:ext>
              </p:extLst>
            </p:nvPr>
          </p:nvGraphicFramePr>
          <p:xfrm>
            <a:off x="4499216" y="2745767"/>
            <a:ext cx="3014663" cy="469900"/>
          </p:xfrm>
          <a:graphic>
            <a:graphicData uri="http://schemas.openxmlformats.org/presentationml/2006/ole">
              <mc:AlternateContent xmlns:mc="http://schemas.openxmlformats.org/markup-compatibility/2006">
                <mc:Choice xmlns:v="urn:schemas-microsoft-com:vml" Requires="v">
                  <p:oleObj spid="_x0000_s740621" name="Equation" r:id="rId11" imgW="1866600" imgH="291960" progId="Equation.DSMT4">
                    <p:embed/>
                  </p:oleObj>
                </mc:Choice>
                <mc:Fallback>
                  <p:oleObj name="Equation" r:id="rId11" imgW="1866600" imgH="291960" progId="Equation.DSMT4">
                    <p:embed/>
                    <p:pic>
                      <p:nvPicPr>
                        <p:cNvPr id="6" name="Object 5"/>
                        <p:cNvPicPr>
                          <a:picLocks noChangeAspect="1" noChangeArrowheads="1"/>
                        </p:cNvPicPr>
                        <p:nvPr/>
                      </p:nvPicPr>
                      <p:blipFill>
                        <a:blip r:embed="rId12"/>
                        <a:srcRect/>
                        <a:stretch>
                          <a:fillRect/>
                        </a:stretch>
                      </p:blipFill>
                      <p:spPr bwMode="auto">
                        <a:xfrm>
                          <a:off x="4499216" y="2745767"/>
                          <a:ext cx="30146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 name="Object 16"/>
          <p:cNvGraphicFramePr>
            <a:graphicFrameLocks noChangeAspect="1"/>
          </p:cNvGraphicFramePr>
          <p:nvPr>
            <p:extLst>
              <p:ext uri="{D42A27DB-BD31-4B8C-83A1-F6EECF244321}">
                <p14:modId xmlns:p14="http://schemas.microsoft.com/office/powerpoint/2010/main" val="2728913020"/>
              </p:ext>
            </p:extLst>
          </p:nvPr>
        </p:nvGraphicFramePr>
        <p:xfrm>
          <a:off x="933330" y="1759440"/>
          <a:ext cx="3844925" cy="307975"/>
        </p:xfrm>
        <a:graphic>
          <a:graphicData uri="http://schemas.openxmlformats.org/presentationml/2006/ole">
            <mc:AlternateContent xmlns:mc="http://schemas.openxmlformats.org/markup-compatibility/2006">
              <mc:Choice xmlns:v="urn:schemas-microsoft-com:vml" Requires="v">
                <p:oleObj spid="_x0000_s740622" name="Equation" r:id="rId13" imgW="2387520" imgH="190440" progId="Equation.DSMT4">
                  <p:embed/>
                </p:oleObj>
              </mc:Choice>
              <mc:Fallback>
                <p:oleObj name="Equation" r:id="rId13" imgW="2387520" imgH="190440" progId="Equation.DSMT4">
                  <p:embed/>
                  <p:pic>
                    <p:nvPicPr>
                      <p:cNvPr id="0" name=""/>
                      <p:cNvPicPr/>
                      <p:nvPr/>
                    </p:nvPicPr>
                    <p:blipFill>
                      <a:blip r:embed="rId14"/>
                      <a:stretch>
                        <a:fillRect/>
                      </a:stretch>
                    </p:blipFill>
                    <p:spPr>
                      <a:xfrm>
                        <a:off x="933330" y="1759440"/>
                        <a:ext cx="3844925" cy="30797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784421797"/>
              </p:ext>
            </p:extLst>
          </p:nvPr>
        </p:nvGraphicFramePr>
        <p:xfrm>
          <a:off x="927990" y="3060135"/>
          <a:ext cx="6074683" cy="347709"/>
        </p:xfrm>
        <a:graphic>
          <a:graphicData uri="http://schemas.openxmlformats.org/presentationml/2006/ole">
            <mc:AlternateContent xmlns:mc="http://schemas.openxmlformats.org/markup-compatibility/2006">
              <mc:Choice xmlns:v="urn:schemas-microsoft-com:vml" Requires="v">
                <p:oleObj spid="_x0000_s740623" name="Equation" r:id="rId15" imgW="3771720" imgH="215640" progId="Equation.DSMT4">
                  <p:embed/>
                </p:oleObj>
              </mc:Choice>
              <mc:Fallback>
                <p:oleObj name="Equation" r:id="rId15" imgW="3771720" imgH="215640" progId="Equation.DSMT4">
                  <p:embed/>
                  <p:pic>
                    <p:nvPicPr>
                      <p:cNvPr id="0" name=""/>
                      <p:cNvPicPr/>
                      <p:nvPr/>
                    </p:nvPicPr>
                    <p:blipFill>
                      <a:blip r:embed="rId16"/>
                      <a:stretch>
                        <a:fillRect/>
                      </a:stretch>
                    </p:blipFill>
                    <p:spPr>
                      <a:xfrm>
                        <a:off x="927990" y="3060135"/>
                        <a:ext cx="6074683" cy="347709"/>
                      </a:xfrm>
                      <a:prstGeom prst="rect">
                        <a:avLst/>
                      </a:prstGeom>
                    </p:spPr>
                  </p:pic>
                </p:oleObj>
              </mc:Fallback>
            </mc:AlternateContent>
          </a:graphicData>
        </a:graphic>
      </p:graphicFrame>
      <p:grpSp>
        <p:nvGrpSpPr>
          <p:cNvPr id="50" name="Group 49"/>
          <p:cNvGrpSpPr/>
          <p:nvPr/>
        </p:nvGrpSpPr>
        <p:grpSpPr>
          <a:xfrm>
            <a:off x="921544" y="3575264"/>
            <a:ext cx="7291082" cy="966574"/>
            <a:chOff x="921544" y="3575264"/>
            <a:chExt cx="7291082" cy="966574"/>
          </a:xfrm>
        </p:grpSpPr>
        <p:graphicFrame>
          <p:nvGraphicFramePr>
            <p:cNvPr id="42" name="Object 41"/>
            <p:cNvGraphicFramePr>
              <a:graphicFrameLocks noChangeAspect="1"/>
            </p:cNvGraphicFramePr>
            <p:nvPr>
              <p:extLst>
                <p:ext uri="{D42A27DB-BD31-4B8C-83A1-F6EECF244321}">
                  <p14:modId xmlns:p14="http://schemas.microsoft.com/office/powerpoint/2010/main" val="3351390820"/>
                </p:ext>
              </p:extLst>
            </p:nvPr>
          </p:nvGraphicFramePr>
          <p:xfrm>
            <a:off x="1003300" y="4238625"/>
            <a:ext cx="5283200" cy="303213"/>
          </p:xfrm>
          <a:graphic>
            <a:graphicData uri="http://schemas.openxmlformats.org/presentationml/2006/ole">
              <mc:AlternateContent xmlns:mc="http://schemas.openxmlformats.org/markup-compatibility/2006">
                <mc:Choice xmlns:v="urn:schemas-microsoft-com:vml" Requires="v">
                  <p:oleObj spid="_x0000_s740624" name="Equation" r:id="rId17" imgW="3251160" imgH="190440" progId="Equation.DSMT4">
                    <p:embed/>
                  </p:oleObj>
                </mc:Choice>
                <mc:Fallback>
                  <p:oleObj name="Equation" r:id="rId17" imgW="3251160" imgH="190440" progId="Equation.DSMT4">
                    <p:embed/>
                    <p:pic>
                      <p:nvPicPr>
                        <p:cNvPr id="28" name="Object 27"/>
                        <p:cNvPicPr>
                          <a:picLocks noChangeAspect="1" noChangeArrowheads="1"/>
                        </p:cNvPicPr>
                        <p:nvPr/>
                      </p:nvPicPr>
                      <p:blipFill>
                        <a:blip r:embed="rId18"/>
                        <a:srcRect/>
                        <a:stretch>
                          <a:fillRect/>
                        </a:stretch>
                      </p:blipFill>
                      <p:spPr bwMode="auto">
                        <a:xfrm>
                          <a:off x="1003300" y="4238625"/>
                          <a:ext cx="528320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TextBox 42"/>
            <p:cNvSpPr txBox="1"/>
            <p:nvPr/>
          </p:nvSpPr>
          <p:spPr>
            <a:xfrm>
              <a:off x="921544" y="3575264"/>
              <a:ext cx="7291082" cy="615553"/>
            </a:xfrm>
            <a:prstGeom prst="rect">
              <a:avLst/>
            </a:prstGeom>
            <a:noFill/>
          </p:spPr>
          <p:txBody>
            <a:bodyPr wrap="square" rtlCol="0">
              <a:spAutoFit/>
            </a:bodyPr>
            <a:lstStyle/>
            <a:p>
              <a:pPr algn="l"/>
              <a:r>
                <a:rPr lang="en-US" sz="1800" b="0" dirty="0"/>
                <a:t>[</a:t>
              </a:r>
              <a:r>
                <a:rPr lang="en-US" sz="1600" b="0" dirty="0"/>
                <a:t>7]  Jenny </a:t>
              </a:r>
              <a:r>
                <a:rPr lang="en-US" sz="1600" b="0" dirty="0" err="1"/>
                <a:t>Brynjarsdottir</a:t>
              </a:r>
              <a:r>
                <a:rPr lang="en-US" sz="1600" b="0" dirty="0"/>
                <a:t> and Anthony O’Hagan. </a:t>
              </a:r>
              <a:r>
                <a:rPr lang="en-US" sz="1600" b="0" i="1" dirty="0"/>
                <a:t>Learning about physical parameters: The importance of model discrepancy</a:t>
              </a:r>
              <a:r>
                <a:rPr lang="en-US" sz="1600" b="0" dirty="0"/>
                <a:t>. Inverse Problems, 30(11):114007, 2014</a:t>
              </a:r>
              <a:endParaRPr lang="en-US" sz="1600" dirty="0"/>
            </a:p>
          </p:txBody>
        </p:sp>
      </p:grpSp>
      <p:graphicFrame>
        <p:nvGraphicFramePr>
          <p:cNvPr id="44" name="Object 43"/>
          <p:cNvGraphicFramePr>
            <a:graphicFrameLocks noChangeAspect="1"/>
          </p:cNvGraphicFramePr>
          <p:nvPr>
            <p:extLst>
              <p:ext uri="{D42A27DB-BD31-4B8C-83A1-F6EECF244321}">
                <p14:modId xmlns:p14="http://schemas.microsoft.com/office/powerpoint/2010/main" val="934695751"/>
              </p:ext>
            </p:extLst>
          </p:nvPr>
        </p:nvGraphicFramePr>
        <p:xfrm>
          <a:off x="3452813" y="4716463"/>
          <a:ext cx="2322512" cy="811212"/>
        </p:xfrm>
        <a:graphic>
          <a:graphicData uri="http://schemas.openxmlformats.org/presentationml/2006/ole">
            <mc:AlternateContent xmlns:mc="http://schemas.openxmlformats.org/markup-compatibility/2006">
              <mc:Choice xmlns:v="urn:schemas-microsoft-com:vml" Requires="v">
                <p:oleObj spid="_x0000_s740625" name="Equation" r:id="rId19" imgW="1307880" imgH="457200" progId="Equation.DSMT4">
                  <p:embed/>
                </p:oleObj>
              </mc:Choice>
              <mc:Fallback>
                <p:oleObj name="Equation" r:id="rId19" imgW="1307880" imgH="457200" progId="Equation.DSMT4">
                  <p:embed/>
                  <p:pic>
                    <p:nvPicPr>
                      <p:cNvPr id="9" name="Object 8"/>
                      <p:cNvPicPr>
                        <a:picLocks noChangeAspect="1" noChangeArrowheads="1"/>
                      </p:cNvPicPr>
                      <p:nvPr/>
                    </p:nvPicPr>
                    <p:blipFill>
                      <a:blip r:embed="rId20"/>
                      <a:srcRect/>
                      <a:stretch>
                        <a:fillRect/>
                      </a:stretch>
                    </p:blipFill>
                    <p:spPr bwMode="auto">
                      <a:xfrm>
                        <a:off x="3452813" y="4716463"/>
                        <a:ext cx="2322512" cy="811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853706186"/>
              </p:ext>
            </p:extLst>
          </p:nvPr>
        </p:nvGraphicFramePr>
        <p:xfrm>
          <a:off x="964251" y="5547947"/>
          <a:ext cx="6998649" cy="313682"/>
        </p:xfrm>
        <a:graphic>
          <a:graphicData uri="http://schemas.openxmlformats.org/presentationml/2006/ole">
            <mc:AlternateContent xmlns:mc="http://schemas.openxmlformats.org/markup-compatibility/2006">
              <mc:Choice xmlns:v="urn:schemas-microsoft-com:vml" Requires="v">
                <p:oleObj spid="_x0000_s740626" name="Equation" r:id="rId21" imgW="4203360" imgH="190440" progId="Equation.DSMT4">
                  <p:embed/>
                </p:oleObj>
              </mc:Choice>
              <mc:Fallback>
                <p:oleObj name="Equation" r:id="rId21" imgW="4203360" imgH="190440" progId="Equation.DSMT4">
                  <p:embed/>
                  <p:pic>
                    <p:nvPicPr>
                      <p:cNvPr id="14" name="Object 13"/>
                      <p:cNvPicPr>
                        <a:picLocks noChangeAspect="1" noChangeArrowheads="1"/>
                      </p:cNvPicPr>
                      <p:nvPr/>
                    </p:nvPicPr>
                    <p:blipFill>
                      <a:blip r:embed="rId22"/>
                      <a:srcRect/>
                      <a:stretch>
                        <a:fillRect/>
                      </a:stretch>
                    </p:blipFill>
                    <p:spPr bwMode="auto">
                      <a:xfrm>
                        <a:off x="964251" y="5547947"/>
                        <a:ext cx="6998649" cy="313682"/>
                      </a:xfrm>
                      <a:prstGeom prst="rect">
                        <a:avLst/>
                      </a:prstGeom>
                      <a:noFill/>
                      <a:ln>
                        <a:noFill/>
                      </a:ln>
                      <a:effectLs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55210487"/>
              </p:ext>
            </p:extLst>
          </p:nvPr>
        </p:nvGraphicFramePr>
        <p:xfrm>
          <a:off x="932548" y="4950126"/>
          <a:ext cx="2474871" cy="306803"/>
        </p:xfrm>
        <a:graphic>
          <a:graphicData uri="http://schemas.openxmlformats.org/presentationml/2006/ole">
            <mc:AlternateContent xmlns:mc="http://schemas.openxmlformats.org/markup-compatibility/2006">
              <mc:Choice xmlns:v="urn:schemas-microsoft-com:vml" Requires="v">
                <p:oleObj spid="_x0000_s740627" name="Equation" r:id="rId23" imgW="1536480" imgH="190440" progId="Equation.DSMT4">
                  <p:embed/>
                </p:oleObj>
              </mc:Choice>
              <mc:Fallback>
                <p:oleObj name="Equation" r:id="rId23" imgW="1536480" imgH="190440" progId="Equation.DSMT4">
                  <p:embed/>
                  <p:pic>
                    <p:nvPicPr>
                      <p:cNvPr id="0" name=""/>
                      <p:cNvPicPr/>
                      <p:nvPr/>
                    </p:nvPicPr>
                    <p:blipFill>
                      <a:blip r:embed="rId24"/>
                      <a:stretch>
                        <a:fillRect/>
                      </a:stretch>
                    </p:blipFill>
                    <p:spPr>
                      <a:xfrm>
                        <a:off x="932548" y="4950126"/>
                        <a:ext cx="2474871" cy="306803"/>
                      </a:xfrm>
                      <a:prstGeom prst="rect">
                        <a:avLst/>
                      </a:prstGeom>
                    </p:spPr>
                  </p:pic>
                </p:oleObj>
              </mc:Fallback>
            </mc:AlternateContent>
          </a:graphicData>
        </a:graphic>
      </p:graphicFrame>
      <p:sp>
        <p:nvSpPr>
          <p:cNvPr id="25" name="Rectangle 24"/>
          <p:cNvSpPr/>
          <p:nvPr/>
        </p:nvSpPr>
        <p:spPr bwMode="auto">
          <a:xfrm>
            <a:off x="738554" y="1574414"/>
            <a:ext cx="7486283" cy="1868598"/>
          </a:xfrm>
          <a:prstGeom prst="rect">
            <a:avLst/>
          </a:prstGeom>
          <a:noFill/>
          <a:ln w="28575" cap="flat" cmpd="sng" algn="ctr">
            <a:solidFill>
              <a:srgbClr val="0000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
        <p:nvSpPr>
          <p:cNvPr id="46" name="Rectangle 45"/>
          <p:cNvSpPr/>
          <p:nvPr/>
        </p:nvSpPr>
        <p:spPr bwMode="auto">
          <a:xfrm>
            <a:off x="767864" y="3588444"/>
            <a:ext cx="7486283" cy="958886"/>
          </a:xfrm>
          <a:prstGeom prst="rect">
            <a:avLst/>
          </a:prstGeom>
          <a:noFill/>
          <a:ln w="28575" cap="flat" cmpd="sng" algn="ctr">
            <a:solidFill>
              <a:srgbClr val="0000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1904525599"/>
              </p:ext>
            </p:extLst>
          </p:nvPr>
        </p:nvGraphicFramePr>
        <p:xfrm>
          <a:off x="911225" y="6034088"/>
          <a:ext cx="4086225" cy="379412"/>
        </p:xfrm>
        <a:graphic>
          <a:graphicData uri="http://schemas.openxmlformats.org/presentationml/2006/ole">
            <mc:AlternateContent xmlns:mc="http://schemas.openxmlformats.org/markup-compatibility/2006">
              <mc:Choice xmlns:v="urn:schemas-microsoft-com:vml" Requires="v">
                <p:oleObj spid="_x0000_s740628" name="Equation" r:id="rId25" imgW="2286000" imgH="215640" progId="Equation.DSMT4">
                  <p:embed/>
                </p:oleObj>
              </mc:Choice>
              <mc:Fallback>
                <p:oleObj name="Equation" r:id="rId25" imgW="2286000" imgH="215640" progId="Equation.DSMT4">
                  <p:embed/>
                  <p:pic>
                    <p:nvPicPr>
                      <p:cNvPr id="24" name="Object 23"/>
                      <p:cNvPicPr>
                        <a:picLocks noChangeAspect="1" noChangeArrowheads="1"/>
                      </p:cNvPicPr>
                      <p:nvPr/>
                    </p:nvPicPr>
                    <p:blipFill>
                      <a:blip r:embed="rId26"/>
                      <a:srcRect/>
                      <a:stretch>
                        <a:fillRect/>
                      </a:stretch>
                    </p:blipFill>
                    <p:spPr bwMode="auto">
                      <a:xfrm>
                        <a:off x="911225" y="6034088"/>
                        <a:ext cx="408622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513084061"/>
              </p:ext>
            </p:extLst>
          </p:nvPr>
        </p:nvGraphicFramePr>
        <p:xfrm>
          <a:off x="5137150" y="5994400"/>
          <a:ext cx="2838450" cy="423863"/>
        </p:xfrm>
        <a:graphic>
          <a:graphicData uri="http://schemas.openxmlformats.org/presentationml/2006/ole">
            <mc:AlternateContent xmlns:mc="http://schemas.openxmlformats.org/markup-compatibility/2006">
              <mc:Choice xmlns:v="urn:schemas-microsoft-com:vml" Requires="v">
                <p:oleObj spid="_x0000_s740629" name="Equation" r:id="rId27" imgW="1587240" imgH="241200" progId="Equation.DSMT4">
                  <p:embed/>
                </p:oleObj>
              </mc:Choice>
              <mc:Fallback>
                <p:oleObj name="Equation" r:id="rId27" imgW="1587240" imgH="241200" progId="Equation.DSMT4">
                  <p:embed/>
                  <p:pic>
                    <p:nvPicPr>
                      <p:cNvPr id="15" name="Object 14"/>
                      <p:cNvPicPr>
                        <a:picLocks noChangeAspect="1" noChangeArrowheads="1"/>
                      </p:cNvPicPr>
                      <p:nvPr/>
                    </p:nvPicPr>
                    <p:blipFill>
                      <a:blip r:embed="rId28"/>
                      <a:srcRect/>
                      <a:stretch>
                        <a:fillRect/>
                      </a:stretch>
                    </p:blipFill>
                    <p:spPr bwMode="auto">
                      <a:xfrm>
                        <a:off x="5137150" y="5994400"/>
                        <a:ext cx="2838450"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 name="Rectangle 48"/>
          <p:cNvSpPr/>
          <p:nvPr/>
        </p:nvSpPr>
        <p:spPr bwMode="auto">
          <a:xfrm>
            <a:off x="769121" y="4701626"/>
            <a:ext cx="7486283" cy="1868598"/>
          </a:xfrm>
          <a:prstGeom prst="rect">
            <a:avLst/>
          </a:prstGeom>
          <a:noFill/>
          <a:ln w="28575" cap="flat" cmpd="sng" algn="ctr">
            <a:solidFill>
              <a:srgbClr val="0000F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
        <p:nvSpPr>
          <p:cNvPr id="5" name="Footer Placeholder 4">
            <a:extLst>
              <a:ext uri="{FF2B5EF4-FFF2-40B4-BE49-F238E27FC236}">
                <a16:creationId xmlns:a16="http://schemas.microsoft.com/office/drawing/2014/main" id="{45C37B49-2027-4437-A572-F6D1D7BCD6DF}"/>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8" name="Slide Number Placeholder 7">
            <a:extLst>
              <a:ext uri="{FF2B5EF4-FFF2-40B4-BE49-F238E27FC236}">
                <a16:creationId xmlns:a16="http://schemas.microsoft.com/office/drawing/2014/main" id="{0C68932C-D952-4442-83FB-BC41B28B282F}"/>
              </a:ext>
            </a:extLst>
          </p:cNvPr>
          <p:cNvSpPr>
            <a:spLocks noGrp="1"/>
          </p:cNvSpPr>
          <p:nvPr>
            <p:ph type="sldNum" sz="quarter" idx="4"/>
          </p:nvPr>
        </p:nvSpPr>
        <p:spPr/>
        <p:txBody>
          <a:bodyPr/>
          <a:lstStyle/>
          <a:p>
            <a:pPr>
              <a:defRPr/>
            </a:pPr>
            <a:fld id="{06C7E314-0768-4B1D-9D2A-091EE09F9984}" type="slidenum">
              <a:rPr lang="en-US" smtClean="0"/>
              <a:pPr>
                <a:defRPr/>
              </a:pPr>
              <a:t>31</a:t>
            </a:fld>
            <a:endParaRPr lang="en-US" dirty="0"/>
          </a:p>
        </p:txBody>
      </p:sp>
    </p:spTree>
    <p:extLst>
      <p:ext uri="{BB962C8B-B14F-4D97-AF65-F5344CB8AC3E}">
        <p14:creationId xmlns:p14="http://schemas.microsoft.com/office/powerpoint/2010/main" val="397239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Constrained Structured Model Discrepancy (SMD)</a:t>
            </a:r>
          </a:p>
        </p:txBody>
      </p:sp>
      <p:graphicFrame>
        <p:nvGraphicFramePr>
          <p:cNvPr id="24" name="Object 23"/>
          <p:cNvGraphicFramePr>
            <a:graphicFrameLocks noChangeAspect="1"/>
          </p:cNvGraphicFramePr>
          <p:nvPr>
            <p:extLst>
              <p:ext uri="{D42A27DB-BD31-4B8C-83A1-F6EECF244321}">
                <p14:modId xmlns:p14="http://schemas.microsoft.com/office/powerpoint/2010/main" val="2682270324"/>
              </p:ext>
            </p:extLst>
          </p:nvPr>
        </p:nvGraphicFramePr>
        <p:xfrm>
          <a:off x="1533525" y="681038"/>
          <a:ext cx="6032500" cy="338137"/>
        </p:xfrm>
        <a:graphic>
          <a:graphicData uri="http://schemas.openxmlformats.org/presentationml/2006/ole">
            <mc:AlternateContent xmlns:mc="http://schemas.openxmlformats.org/markup-compatibility/2006">
              <mc:Choice xmlns:v="urn:schemas-microsoft-com:vml" Requires="v">
                <p:oleObj spid="_x0000_s742501" name="Equation" r:id="rId3" imgW="3403440" imgH="190440" progId="Equation.DSMT4">
                  <p:embed/>
                </p:oleObj>
              </mc:Choice>
              <mc:Fallback>
                <p:oleObj name="Equation" r:id="rId3" imgW="3403440" imgH="190440" progId="Equation.DSMT4">
                  <p:embed/>
                  <p:pic>
                    <p:nvPicPr>
                      <p:cNvPr id="29" name="Object 28"/>
                      <p:cNvPicPr>
                        <a:picLocks noChangeAspect="1" noChangeArrowheads="1"/>
                      </p:cNvPicPr>
                      <p:nvPr/>
                    </p:nvPicPr>
                    <p:blipFill>
                      <a:blip r:embed="rId4"/>
                      <a:srcRect/>
                      <a:stretch>
                        <a:fillRect/>
                      </a:stretch>
                    </p:blipFill>
                    <p:spPr bwMode="auto">
                      <a:xfrm>
                        <a:off x="1533525" y="681038"/>
                        <a:ext cx="603250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952193305"/>
              </p:ext>
            </p:extLst>
          </p:nvPr>
        </p:nvGraphicFramePr>
        <p:xfrm>
          <a:off x="2003789" y="1178956"/>
          <a:ext cx="5174730" cy="337483"/>
        </p:xfrm>
        <a:graphic>
          <a:graphicData uri="http://schemas.openxmlformats.org/presentationml/2006/ole">
            <mc:AlternateContent xmlns:mc="http://schemas.openxmlformats.org/markup-compatibility/2006">
              <mc:Choice xmlns:v="urn:schemas-microsoft-com:vml" Requires="v">
                <p:oleObj spid="_x0000_s742502" name="Equation" r:id="rId5" imgW="2920680" imgH="190440" progId="Equation.DSMT4">
                  <p:embed/>
                </p:oleObj>
              </mc:Choice>
              <mc:Fallback>
                <p:oleObj name="Equation" r:id="rId5" imgW="2920680" imgH="190440" progId="Equation.DSMT4">
                  <p:embed/>
                  <p:pic>
                    <p:nvPicPr>
                      <p:cNvPr id="16" name="Object 15"/>
                      <p:cNvPicPr/>
                      <p:nvPr/>
                    </p:nvPicPr>
                    <p:blipFill>
                      <a:blip r:embed="rId6"/>
                      <a:stretch>
                        <a:fillRect/>
                      </a:stretch>
                    </p:blipFill>
                    <p:spPr>
                      <a:xfrm>
                        <a:off x="2003789" y="1178956"/>
                        <a:ext cx="5174730" cy="337483"/>
                      </a:xfrm>
                      <a:prstGeom prst="rect">
                        <a:avLst/>
                      </a:prstGeom>
                    </p:spPr>
                  </p:pic>
                </p:oleObj>
              </mc:Fallback>
            </mc:AlternateContent>
          </a:graphicData>
        </a:graphic>
      </p:graphicFrame>
      <p:grpSp>
        <p:nvGrpSpPr>
          <p:cNvPr id="4" name="Group 3"/>
          <p:cNvGrpSpPr/>
          <p:nvPr/>
        </p:nvGrpSpPr>
        <p:grpSpPr>
          <a:xfrm>
            <a:off x="911225" y="1488241"/>
            <a:ext cx="7064375" cy="1069594"/>
            <a:chOff x="911225" y="1628913"/>
            <a:chExt cx="7064375" cy="1069594"/>
          </a:xfrm>
        </p:grpSpPr>
        <p:graphicFrame>
          <p:nvGraphicFramePr>
            <p:cNvPr id="27" name="Object 26"/>
            <p:cNvGraphicFramePr>
              <a:graphicFrameLocks noChangeAspect="1"/>
            </p:cNvGraphicFramePr>
            <p:nvPr>
              <p:extLst>
                <p:ext uri="{D42A27DB-BD31-4B8C-83A1-F6EECF244321}">
                  <p14:modId xmlns:p14="http://schemas.microsoft.com/office/powerpoint/2010/main" val="2786574845"/>
                </p:ext>
              </p:extLst>
            </p:nvPr>
          </p:nvGraphicFramePr>
          <p:xfrm>
            <a:off x="911225" y="2307128"/>
            <a:ext cx="4086225" cy="379412"/>
          </p:xfrm>
          <a:graphic>
            <a:graphicData uri="http://schemas.openxmlformats.org/presentationml/2006/ole">
              <mc:AlternateContent xmlns:mc="http://schemas.openxmlformats.org/markup-compatibility/2006">
                <mc:Choice xmlns:v="urn:schemas-microsoft-com:vml" Requires="v">
                  <p:oleObj spid="_x0000_s742503" name="Equation" r:id="rId7" imgW="2286000" imgH="215640" progId="Equation.DSMT4">
                    <p:embed/>
                  </p:oleObj>
                </mc:Choice>
                <mc:Fallback>
                  <p:oleObj name="Equation" r:id="rId7" imgW="2286000" imgH="215640" progId="Equation.DSMT4">
                    <p:embed/>
                    <p:pic>
                      <p:nvPicPr>
                        <p:cNvPr id="47" name="Object 46"/>
                        <p:cNvPicPr>
                          <a:picLocks noChangeAspect="1" noChangeArrowheads="1"/>
                        </p:cNvPicPr>
                        <p:nvPr/>
                      </p:nvPicPr>
                      <p:blipFill>
                        <a:blip r:embed="rId8"/>
                        <a:srcRect/>
                        <a:stretch>
                          <a:fillRect/>
                        </a:stretch>
                      </p:blipFill>
                      <p:spPr bwMode="auto">
                        <a:xfrm>
                          <a:off x="911225" y="2307128"/>
                          <a:ext cx="408622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046031868"/>
                </p:ext>
              </p:extLst>
            </p:nvPr>
          </p:nvGraphicFramePr>
          <p:xfrm>
            <a:off x="5137150" y="2274645"/>
            <a:ext cx="2838450" cy="423862"/>
          </p:xfrm>
          <a:graphic>
            <a:graphicData uri="http://schemas.openxmlformats.org/presentationml/2006/ole">
              <mc:AlternateContent xmlns:mc="http://schemas.openxmlformats.org/markup-compatibility/2006">
                <mc:Choice xmlns:v="urn:schemas-microsoft-com:vml" Requires="v">
                  <p:oleObj spid="_x0000_s742504" name="Equation" r:id="rId9" imgW="1587240" imgH="241200" progId="Equation.DSMT4">
                    <p:embed/>
                  </p:oleObj>
                </mc:Choice>
                <mc:Fallback>
                  <p:oleObj name="Equation" r:id="rId9" imgW="1587240" imgH="241200" progId="Equation.DSMT4">
                    <p:embed/>
                    <p:pic>
                      <p:nvPicPr>
                        <p:cNvPr id="48" name="Object 47"/>
                        <p:cNvPicPr>
                          <a:picLocks noChangeAspect="1" noChangeArrowheads="1"/>
                        </p:cNvPicPr>
                        <p:nvPr/>
                      </p:nvPicPr>
                      <p:blipFill>
                        <a:blip r:embed="rId10"/>
                        <a:srcRect/>
                        <a:stretch>
                          <a:fillRect/>
                        </a:stretch>
                      </p:blipFill>
                      <p:spPr bwMode="auto">
                        <a:xfrm>
                          <a:off x="5137150" y="2274645"/>
                          <a:ext cx="2838450"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52182206"/>
                </p:ext>
              </p:extLst>
            </p:nvPr>
          </p:nvGraphicFramePr>
          <p:xfrm>
            <a:off x="3520234" y="1628913"/>
            <a:ext cx="2106708" cy="736325"/>
          </p:xfrm>
          <a:graphic>
            <a:graphicData uri="http://schemas.openxmlformats.org/presentationml/2006/ole">
              <mc:AlternateContent xmlns:mc="http://schemas.openxmlformats.org/markup-compatibility/2006">
                <mc:Choice xmlns:v="urn:schemas-microsoft-com:vml" Requires="v">
                  <p:oleObj spid="_x0000_s742505" name="Equation" r:id="rId11" imgW="1307880" imgH="457200" progId="Equation.DSMT4">
                    <p:embed/>
                  </p:oleObj>
                </mc:Choice>
                <mc:Fallback>
                  <p:oleObj name="Equation" r:id="rId11" imgW="1307880" imgH="457200" progId="Equation.DSMT4">
                    <p:embed/>
                    <p:pic>
                      <p:nvPicPr>
                        <p:cNvPr id="0" name=""/>
                        <p:cNvPicPr/>
                        <p:nvPr/>
                      </p:nvPicPr>
                      <p:blipFill>
                        <a:blip r:embed="rId12"/>
                        <a:stretch>
                          <a:fillRect/>
                        </a:stretch>
                      </p:blipFill>
                      <p:spPr>
                        <a:xfrm>
                          <a:off x="3520234" y="1628913"/>
                          <a:ext cx="2106708" cy="736325"/>
                        </a:xfrm>
                        <a:prstGeom prst="rect">
                          <a:avLst/>
                        </a:prstGeom>
                      </p:spPr>
                    </p:pic>
                  </p:oleObj>
                </mc:Fallback>
              </mc:AlternateContent>
            </a:graphicData>
          </a:graphic>
        </p:graphicFrame>
      </p:grpSp>
      <p:graphicFrame>
        <p:nvGraphicFramePr>
          <p:cNvPr id="5" name="Object 4"/>
          <p:cNvGraphicFramePr>
            <a:graphicFrameLocks noChangeAspect="1"/>
          </p:cNvGraphicFramePr>
          <p:nvPr>
            <p:extLst>
              <p:ext uri="{D42A27DB-BD31-4B8C-83A1-F6EECF244321}">
                <p14:modId xmlns:p14="http://schemas.microsoft.com/office/powerpoint/2010/main" val="2364505238"/>
              </p:ext>
            </p:extLst>
          </p:nvPr>
        </p:nvGraphicFramePr>
        <p:xfrm>
          <a:off x="938453" y="2598406"/>
          <a:ext cx="4837249" cy="337483"/>
        </p:xfrm>
        <a:graphic>
          <a:graphicData uri="http://schemas.openxmlformats.org/presentationml/2006/ole">
            <mc:AlternateContent xmlns:mc="http://schemas.openxmlformats.org/markup-compatibility/2006">
              <mc:Choice xmlns:v="urn:schemas-microsoft-com:vml" Requires="v">
                <p:oleObj spid="_x0000_s742506" name="Equation" r:id="rId13" imgW="2730240" imgH="190440" progId="Equation.DSMT4">
                  <p:embed/>
                </p:oleObj>
              </mc:Choice>
              <mc:Fallback>
                <p:oleObj name="Equation" r:id="rId13" imgW="2730240" imgH="190440" progId="Equation.DSMT4">
                  <p:embed/>
                  <p:pic>
                    <p:nvPicPr>
                      <p:cNvPr id="0" name=""/>
                      <p:cNvPicPr/>
                      <p:nvPr/>
                    </p:nvPicPr>
                    <p:blipFill>
                      <a:blip r:embed="rId14"/>
                      <a:stretch>
                        <a:fillRect/>
                      </a:stretch>
                    </p:blipFill>
                    <p:spPr>
                      <a:xfrm>
                        <a:off x="938453" y="2598406"/>
                        <a:ext cx="4837249" cy="33748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76908561"/>
              </p:ext>
            </p:extLst>
          </p:nvPr>
        </p:nvGraphicFramePr>
        <p:xfrm>
          <a:off x="911225" y="4976034"/>
          <a:ext cx="5265738" cy="338138"/>
        </p:xfrm>
        <a:graphic>
          <a:graphicData uri="http://schemas.openxmlformats.org/presentationml/2006/ole">
            <mc:AlternateContent xmlns:mc="http://schemas.openxmlformats.org/markup-compatibility/2006">
              <mc:Choice xmlns:v="urn:schemas-microsoft-com:vml" Requires="v">
                <p:oleObj spid="_x0000_s742507" name="Equation" r:id="rId15" imgW="2971800" imgH="190440" progId="Equation.DSMT4">
                  <p:embed/>
                </p:oleObj>
              </mc:Choice>
              <mc:Fallback>
                <p:oleObj name="Equation" r:id="rId15" imgW="2971800" imgH="190440" progId="Equation.DSMT4">
                  <p:embed/>
                  <p:pic>
                    <p:nvPicPr>
                      <p:cNvPr id="0" name=""/>
                      <p:cNvPicPr/>
                      <p:nvPr/>
                    </p:nvPicPr>
                    <p:blipFill>
                      <a:blip r:embed="rId16"/>
                      <a:stretch>
                        <a:fillRect/>
                      </a:stretch>
                    </p:blipFill>
                    <p:spPr>
                      <a:xfrm>
                        <a:off x="911225" y="4976034"/>
                        <a:ext cx="5265738" cy="338138"/>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134539395"/>
              </p:ext>
            </p:extLst>
          </p:nvPr>
        </p:nvGraphicFramePr>
        <p:xfrm>
          <a:off x="1568450" y="5302250"/>
          <a:ext cx="6027738" cy="382588"/>
        </p:xfrm>
        <a:graphic>
          <a:graphicData uri="http://schemas.openxmlformats.org/presentationml/2006/ole">
            <mc:AlternateContent xmlns:mc="http://schemas.openxmlformats.org/markup-compatibility/2006">
              <mc:Choice xmlns:v="urn:schemas-microsoft-com:vml" Requires="v">
                <p:oleObj spid="_x0000_s742508" name="Equation" r:id="rId17" imgW="3403440" imgH="215640" progId="Equation.DSMT4">
                  <p:embed/>
                </p:oleObj>
              </mc:Choice>
              <mc:Fallback>
                <p:oleObj name="Equation" r:id="rId17" imgW="3403440" imgH="215640" progId="Equation.DSMT4">
                  <p:embed/>
                  <p:pic>
                    <p:nvPicPr>
                      <p:cNvPr id="0" name=""/>
                      <p:cNvPicPr/>
                      <p:nvPr/>
                    </p:nvPicPr>
                    <p:blipFill>
                      <a:blip r:embed="rId18"/>
                      <a:stretch>
                        <a:fillRect/>
                      </a:stretch>
                    </p:blipFill>
                    <p:spPr>
                      <a:xfrm>
                        <a:off x="1568450" y="5302250"/>
                        <a:ext cx="6027738" cy="382588"/>
                      </a:xfrm>
                      <a:prstGeom prst="rect">
                        <a:avLst/>
                      </a:prstGeom>
                    </p:spPr>
                  </p:pic>
                </p:oleObj>
              </mc:Fallback>
            </mc:AlternateContent>
          </a:graphicData>
        </a:graphic>
      </p:graphicFrame>
      <p:grpSp>
        <p:nvGrpSpPr>
          <p:cNvPr id="45" name="Group 44"/>
          <p:cNvGrpSpPr/>
          <p:nvPr/>
        </p:nvGrpSpPr>
        <p:grpSpPr>
          <a:xfrm>
            <a:off x="1214068" y="2925131"/>
            <a:ext cx="6698272" cy="1887204"/>
            <a:chOff x="1184764" y="2648702"/>
            <a:chExt cx="6698272" cy="1887204"/>
          </a:xfrm>
        </p:grpSpPr>
        <p:grpSp>
          <p:nvGrpSpPr>
            <p:cNvPr id="46" name="Group 45"/>
            <p:cNvGrpSpPr/>
            <p:nvPr/>
          </p:nvGrpSpPr>
          <p:grpSpPr>
            <a:xfrm>
              <a:off x="1184764" y="2648702"/>
              <a:ext cx="6698272" cy="1887204"/>
              <a:chOff x="1184764" y="2151396"/>
              <a:chExt cx="6698272" cy="1887204"/>
            </a:xfrm>
          </p:grpSpPr>
          <p:sp>
            <p:nvSpPr>
              <p:cNvPr id="50" name="Rectangle 49"/>
              <p:cNvSpPr/>
              <p:nvPr/>
            </p:nvSpPr>
            <p:spPr>
              <a:xfrm>
                <a:off x="1184764" y="2514600"/>
                <a:ext cx="6698272"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191000" y="2151396"/>
                <a:ext cx="968535"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0</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47" name="Group 46"/>
            <p:cNvGrpSpPr/>
            <p:nvPr/>
          </p:nvGrpSpPr>
          <p:grpSpPr>
            <a:xfrm>
              <a:off x="1832834" y="3144634"/>
              <a:ext cx="5503862" cy="1270000"/>
              <a:chOff x="898725" y="5088611"/>
              <a:chExt cx="5503862" cy="1270000"/>
            </a:xfrm>
          </p:grpSpPr>
          <p:graphicFrame>
            <p:nvGraphicFramePr>
              <p:cNvPr id="48" name="Object 47"/>
              <p:cNvGraphicFramePr>
                <a:graphicFrameLocks noChangeAspect="1"/>
              </p:cNvGraphicFramePr>
              <p:nvPr>
                <p:extLst>
                  <p:ext uri="{D42A27DB-BD31-4B8C-83A1-F6EECF244321}">
                    <p14:modId xmlns:p14="http://schemas.microsoft.com/office/powerpoint/2010/main" val="717112538"/>
                  </p:ext>
                </p:extLst>
              </p:nvPr>
            </p:nvGraphicFramePr>
            <p:xfrm>
              <a:off x="981275" y="5088611"/>
              <a:ext cx="5360987" cy="569912"/>
            </p:xfrm>
            <a:graphic>
              <a:graphicData uri="http://schemas.openxmlformats.org/presentationml/2006/ole">
                <mc:AlternateContent xmlns:mc="http://schemas.openxmlformats.org/markup-compatibility/2006">
                  <mc:Choice xmlns:v="urn:schemas-microsoft-com:vml" Requires="v">
                    <p:oleObj spid="_x0000_s742509" name="Equation" r:id="rId19" imgW="3327120" imgH="355320" progId="Equation.DSMT4">
                      <p:embed/>
                    </p:oleObj>
                  </mc:Choice>
                  <mc:Fallback>
                    <p:oleObj name="Equation" r:id="rId19" imgW="3327120" imgH="355320" progId="Equation.DSMT4">
                      <p:embed/>
                      <p:pic>
                        <p:nvPicPr>
                          <p:cNvPr id="44" name="Object 43"/>
                          <p:cNvPicPr>
                            <a:picLocks noChangeAspect="1" noChangeArrowheads="1"/>
                          </p:cNvPicPr>
                          <p:nvPr/>
                        </p:nvPicPr>
                        <p:blipFill>
                          <a:blip r:embed="rId20"/>
                          <a:srcRect/>
                          <a:stretch>
                            <a:fillRect/>
                          </a:stretch>
                        </p:blipFill>
                        <p:spPr bwMode="auto">
                          <a:xfrm>
                            <a:off x="981275" y="5088611"/>
                            <a:ext cx="5360987"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53255788"/>
                  </p:ext>
                </p:extLst>
              </p:nvPr>
            </p:nvGraphicFramePr>
            <p:xfrm>
              <a:off x="898725" y="5788698"/>
              <a:ext cx="5503862" cy="569913"/>
            </p:xfrm>
            <a:graphic>
              <a:graphicData uri="http://schemas.openxmlformats.org/presentationml/2006/ole">
                <mc:AlternateContent xmlns:mc="http://schemas.openxmlformats.org/markup-compatibility/2006">
                  <mc:Choice xmlns:v="urn:schemas-microsoft-com:vml" Requires="v">
                    <p:oleObj spid="_x0000_s742510" name="Equation" r:id="rId21" imgW="3416040" imgH="355320" progId="Equation.DSMT4">
                      <p:embed/>
                    </p:oleObj>
                  </mc:Choice>
                  <mc:Fallback>
                    <p:oleObj name="Equation" r:id="rId21" imgW="3416040" imgH="355320" progId="Equation.DSMT4">
                      <p:embed/>
                      <p:pic>
                        <p:nvPicPr>
                          <p:cNvPr id="45" name="Object 44"/>
                          <p:cNvPicPr>
                            <a:picLocks noChangeAspect="1" noChangeArrowheads="1"/>
                          </p:cNvPicPr>
                          <p:nvPr/>
                        </p:nvPicPr>
                        <p:blipFill>
                          <a:blip r:embed="rId22"/>
                          <a:srcRect/>
                          <a:stretch>
                            <a:fillRect/>
                          </a:stretch>
                        </p:blipFill>
                        <p:spPr bwMode="auto">
                          <a:xfrm>
                            <a:off x="898725" y="5788698"/>
                            <a:ext cx="5503862"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52" name="Object 51"/>
          <p:cNvGraphicFramePr>
            <a:graphicFrameLocks noChangeAspect="1"/>
          </p:cNvGraphicFramePr>
          <p:nvPr>
            <p:extLst>
              <p:ext uri="{D42A27DB-BD31-4B8C-83A1-F6EECF244321}">
                <p14:modId xmlns:p14="http://schemas.microsoft.com/office/powerpoint/2010/main" val="1511843295"/>
              </p:ext>
            </p:extLst>
          </p:nvPr>
        </p:nvGraphicFramePr>
        <p:xfrm>
          <a:off x="2091535" y="6268262"/>
          <a:ext cx="4999238" cy="371231"/>
        </p:xfrm>
        <a:graphic>
          <a:graphicData uri="http://schemas.openxmlformats.org/presentationml/2006/ole">
            <mc:AlternateContent xmlns:mc="http://schemas.openxmlformats.org/markup-compatibility/2006">
              <mc:Choice xmlns:v="urn:schemas-microsoft-com:vml" Requires="v">
                <p:oleObj spid="_x0000_s742511" name="Equation" r:id="rId23" imgW="2565360" imgH="190440" progId="Equation.DSMT4">
                  <p:embed/>
                </p:oleObj>
              </mc:Choice>
              <mc:Fallback>
                <p:oleObj name="Equation" r:id="rId23" imgW="2565360" imgH="190440" progId="Equation.DSMT4">
                  <p:embed/>
                  <p:pic>
                    <p:nvPicPr>
                      <p:cNvPr id="0" name=""/>
                      <p:cNvPicPr/>
                      <p:nvPr/>
                    </p:nvPicPr>
                    <p:blipFill>
                      <a:blip r:embed="rId24"/>
                      <a:stretch>
                        <a:fillRect/>
                      </a:stretch>
                    </p:blipFill>
                    <p:spPr>
                      <a:xfrm>
                        <a:off x="2091535" y="6268262"/>
                        <a:ext cx="4999238" cy="371231"/>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3416071439"/>
              </p:ext>
            </p:extLst>
          </p:nvPr>
        </p:nvGraphicFramePr>
        <p:xfrm>
          <a:off x="911247" y="5833571"/>
          <a:ext cx="4252278" cy="337483"/>
        </p:xfrm>
        <a:graphic>
          <a:graphicData uri="http://schemas.openxmlformats.org/presentationml/2006/ole">
            <mc:AlternateContent xmlns:mc="http://schemas.openxmlformats.org/markup-compatibility/2006">
              <mc:Choice xmlns:v="urn:schemas-microsoft-com:vml" Requires="v">
                <p:oleObj spid="_x0000_s742512" name="Equation" r:id="rId25" imgW="2400120" imgH="190440" progId="Equation.DSMT4">
                  <p:embed/>
                </p:oleObj>
              </mc:Choice>
              <mc:Fallback>
                <p:oleObj name="Equation" r:id="rId25" imgW="2400120" imgH="190440" progId="Equation.DSMT4">
                  <p:embed/>
                  <p:pic>
                    <p:nvPicPr>
                      <p:cNvPr id="0" name=""/>
                      <p:cNvPicPr/>
                      <p:nvPr/>
                    </p:nvPicPr>
                    <p:blipFill>
                      <a:blip r:embed="rId26"/>
                      <a:stretch>
                        <a:fillRect/>
                      </a:stretch>
                    </p:blipFill>
                    <p:spPr>
                      <a:xfrm>
                        <a:off x="911247" y="5833571"/>
                        <a:ext cx="4252278" cy="337483"/>
                      </a:xfrm>
                      <a:prstGeom prst="rect">
                        <a:avLst/>
                      </a:prstGeom>
                    </p:spPr>
                  </p:pic>
                </p:oleObj>
              </mc:Fallback>
            </mc:AlternateContent>
          </a:graphicData>
        </a:graphic>
      </p:graphicFrame>
      <p:sp>
        <p:nvSpPr>
          <p:cNvPr id="10" name="Footer Placeholder 9">
            <a:extLst>
              <a:ext uri="{FF2B5EF4-FFF2-40B4-BE49-F238E27FC236}">
                <a16:creationId xmlns:a16="http://schemas.microsoft.com/office/drawing/2014/main" id="{994E2F5E-A77B-478E-95F1-37A81B3DAD6D}"/>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1" name="Slide Number Placeholder 10">
            <a:extLst>
              <a:ext uri="{FF2B5EF4-FFF2-40B4-BE49-F238E27FC236}">
                <a16:creationId xmlns:a16="http://schemas.microsoft.com/office/drawing/2014/main" id="{15A2E4DA-8DEC-4054-AD3F-D887344A094E}"/>
              </a:ext>
            </a:extLst>
          </p:cNvPr>
          <p:cNvSpPr>
            <a:spLocks noGrp="1"/>
          </p:cNvSpPr>
          <p:nvPr>
            <p:ph type="sldNum" sz="quarter" idx="4"/>
          </p:nvPr>
        </p:nvSpPr>
        <p:spPr/>
        <p:txBody>
          <a:bodyPr/>
          <a:lstStyle/>
          <a:p>
            <a:pPr>
              <a:defRPr/>
            </a:pPr>
            <a:fld id="{06C7E314-0768-4B1D-9D2A-091EE09F9984}" type="slidenum">
              <a:rPr lang="en-US" smtClean="0"/>
              <a:pPr>
                <a:defRPr/>
              </a:pPr>
              <a:t>32</a:t>
            </a:fld>
            <a:endParaRPr lang="en-US" dirty="0"/>
          </a:p>
        </p:txBody>
      </p:sp>
    </p:spTree>
    <p:extLst>
      <p:ext uri="{BB962C8B-B14F-4D97-AF65-F5344CB8AC3E}">
        <p14:creationId xmlns:p14="http://schemas.microsoft.com/office/powerpoint/2010/main" val="9964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 Based Model Form (PMF)</a:t>
            </a:r>
          </a:p>
        </p:txBody>
      </p:sp>
      <p:graphicFrame>
        <p:nvGraphicFramePr>
          <p:cNvPr id="24" name="Object 23"/>
          <p:cNvGraphicFramePr>
            <a:graphicFrameLocks noChangeAspect="1"/>
          </p:cNvGraphicFramePr>
          <p:nvPr>
            <p:extLst/>
          </p:nvPr>
        </p:nvGraphicFramePr>
        <p:xfrm>
          <a:off x="1533525" y="681038"/>
          <a:ext cx="6032500" cy="338137"/>
        </p:xfrm>
        <a:graphic>
          <a:graphicData uri="http://schemas.openxmlformats.org/presentationml/2006/ole">
            <mc:AlternateContent xmlns:mc="http://schemas.openxmlformats.org/markup-compatibility/2006">
              <mc:Choice xmlns:v="urn:schemas-microsoft-com:vml" Requires="v">
                <p:oleObj spid="_x0000_s712430" name="Equation" r:id="rId3" imgW="3403440" imgH="190440" progId="Equation.DSMT4">
                  <p:embed/>
                </p:oleObj>
              </mc:Choice>
              <mc:Fallback>
                <p:oleObj name="Equation" r:id="rId3" imgW="3403440" imgH="190440" progId="Equation.DSMT4">
                  <p:embed/>
                  <p:pic>
                    <p:nvPicPr>
                      <p:cNvPr id="24" name="Object 23"/>
                      <p:cNvPicPr>
                        <a:picLocks noChangeAspect="1" noChangeArrowheads="1"/>
                      </p:cNvPicPr>
                      <p:nvPr/>
                    </p:nvPicPr>
                    <p:blipFill>
                      <a:blip r:embed="rId4"/>
                      <a:srcRect/>
                      <a:stretch>
                        <a:fillRect/>
                      </a:stretch>
                    </p:blipFill>
                    <p:spPr bwMode="auto">
                      <a:xfrm>
                        <a:off x="1533525" y="681038"/>
                        <a:ext cx="603250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6" name="Group 35"/>
          <p:cNvGrpSpPr/>
          <p:nvPr/>
        </p:nvGrpSpPr>
        <p:grpSpPr>
          <a:xfrm>
            <a:off x="123825" y="2790341"/>
            <a:ext cx="8915400" cy="1881300"/>
            <a:chOff x="123825" y="492568"/>
            <a:chExt cx="8915400" cy="1881300"/>
          </a:xfrm>
        </p:grpSpPr>
        <p:sp>
          <p:nvSpPr>
            <p:cNvPr id="37" name="Rectangle 36"/>
            <p:cNvSpPr/>
            <p:nvPr/>
          </p:nvSpPr>
          <p:spPr>
            <a:xfrm>
              <a:off x="123825" y="849868"/>
              <a:ext cx="8915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762910" y="492568"/>
              <a:ext cx="1672317" cy="400110"/>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Form </a:t>
              </a:r>
              <a:r>
                <a:rPr lang="en-US" b="1" i="1" dirty="0">
                  <a:solidFill>
                    <a:srgbClr val="0000FF"/>
                  </a:solidFill>
                  <a:latin typeface="Times New Roman" panose="02020603050405020304" pitchFamily="18" charset="0"/>
                  <a:cs typeface="Times New Roman" panose="02020603050405020304" pitchFamily="18" charset="0"/>
                </a:rPr>
                <a:t>a</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412750" y="3300413"/>
            <a:ext cx="8360508" cy="1311275"/>
            <a:chOff x="274553" y="5067781"/>
            <a:chExt cx="8360508" cy="1311275"/>
          </a:xfrm>
        </p:grpSpPr>
        <p:graphicFrame>
          <p:nvGraphicFramePr>
            <p:cNvPr id="40" name="Object 39"/>
            <p:cNvGraphicFramePr>
              <a:graphicFrameLocks noChangeAspect="1"/>
            </p:cNvGraphicFramePr>
            <p:nvPr>
              <p:extLst>
                <p:ext uri="{D42A27DB-BD31-4B8C-83A1-F6EECF244321}">
                  <p14:modId xmlns:p14="http://schemas.microsoft.com/office/powerpoint/2010/main" val="1141910650"/>
                </p:ext>
              </p:extLst>
            </p:nvPr>
          </p:nvGraphicFramePr>
          <p:xfrm>
            <a:off x="311066" y="5067781"/>
            <a:ext cx="6446837" cy="612775"/>
          </p:xfrm>
          <a:graphic>
            <a:graphicData uri="http://schemas.openxmlformats.org/presentationml/2006/ole">
              <mc:AlternateContent xmlns:mc="http://schemas.openxmlformats.org/markup-compatibility/2006">
                <mc:Choice xmlns:v="urn:schemas-microsoft-com:vml" Requires="v">
                  <p:oleObj spid="_x0000_s712431" name="Equation" r:id="rId5" imgW="4000320" imgH="380880" progId="Equation.DSMT4">
                    <p:embed/>
                  </p:oleObj>
                </mc:Choice>
                <mc:Fallback>
                  <p:oleObj name="Equation" r:id="rId5" imgW="4000320" imgH="380880" progId="Equation.DSMT4">
                    <p:embed/>
                    <p:pic>
                      <p:nvPicPr>
                        <p:cNvPr id="40" name="Object 39"/>
                        <p:cNvPicPr>
                          <a:picLocks noChangeAspect="1" noChangeArrowheads="1"/>
                        </p:cNvPicPr>
                        <p:nvPr/>
                      </p:nvPicPr>
                      <p:blipFill>
                        <a:blip r:embed="rId6"/>
                        <a:srcRect/>
                        <a:stretch>
                          <a:fillRect/>
                        </a:stretch>
                      </p:blipFill>
                      <p:spPr bwMode="auto">
                        <a:xfrm>
                          <a:off x="311066" y="5067781"/>
                          <a:ext cx="644683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956097236"/>
                </p:ext>
              </p:extLst>
            </p:nvPr>
          </p:nvGraphicFramePr>
          <p:xfrm>
            <a:off x="274553" y="5767868"/>
            <a:ext cx="6605588" cy="611188"/>
          </p:xfrm>
          <a:graphic>
            <a:graphicData uri="http://schemas.openxmlformats.org/presentationml/2006/ole">
              <mc:AlternateContent xmlns:mc="http://schemas.openxmlformats.org/markup-compatibility/2006">
                <mc:Choice xmlns:v="urn:schemas-microsoft-com:vml" Requires="v">
                  <p:oleObj spid="_x0000_s712432" name="Equation" r:id="rId7" imgW="4101840" imgH="380880" progId="Equation.DSMT4">
                    <p:embed/>
                  </p:oleObj>
                </mc:Choice>
                <mc:Fallback>
                  <p:oleObj name="Equation" r:id="rId7" imgW="4101840" imgH="380880" progId="Equation.DSMT4">
                    <p:embed/>
                    <p:pic>
                      <p:nvPicPr>
                        <p:cNvPr id="41" name="Object 40"/>
                        <p:cNvPicPr>
                          <a:picLocks noChangeAspect="1" noChangeArrowheads="1"/>
                        </p:cNvPicPr>
                        <p:nvPr/>
                      </p:nvPicPr>
                      <p:blipFill>
                        <a:blip r:embed="rId8"/>
                        <a:srcRect/>
                        <a:stretch>
                          <a:fillRect/>
                        </a:stretch>
                      </p:blipFill>
                      <p:spPr bwMode="auto">
                        <a:xfrm>
                          <a:off x="274553" y="5767868"/>
                          <a:ext cx="6605588"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41"/>
            <p:cNvGraphicFramePr>
              <a:graphicFrameLocks noChangeAspect="1"/>
            </p:cNvGraphicFramePr>
            <p:nvPr>
              <p:extLst/>
            </p:nvPr>
          </p:nvGraphicFramePr>
          <p:xfrm>
            <a:off x="7179812" y="5126147"/>
            <a:ext cx="1411288" cy="533400"/>
          </p:xfrm>
          <a:graphic>
            <a:graphicData uri="http://schemas.openxmlformats.org/presentationml/2006/ole">
              <mc:AlternateContent xmlns:mc="http://schemas.openxmlformats.org/markup-compatibility/2006">
                <mc:Choice xmlns:v="urn:schemas-microsoft-com:vml" Requires="v">
                  <p:oleObj spid="_x0000_s712433" name="Equation" r:id="rId9" imgW="876240" imgH="330120" progId="Equation.DSMT4">
                    <p:embed/>
                  </p:oleObj>
                </mc:Choice>
                <mc:Fallback>
                  <p:oleObj name="Equation" r:id="rId9" imgW="876240" imgH="330120" progId="Equation.DSMT4">
                    <p:embed/>
                    <p:pic>
                      <p:nvPicPr>
                        <p:cNvPr id="42" name="Object 41"/>
                        <p:cNvPicPr>
                          <a:picLocks noChangeAspect="1" noChangeArrowheads="1"/>
                        </p:cNvPicPr>
                        <p:nvPr/>
                      </p:nvPicPr>
                      <p:blipFill>
                        <a:blip r:embed="rId10"/>
                        <a:srcRect/>
                        <a:stretch>
                          <a:fillRect/>
                        </a:stretch>
                      </p:blipFill>
                      <p:spPr bwMode="auto">
                        <a:xfrm>
                          <a:off x="7179812" y="5126147"/>
                          <a:ext cx="14112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42"/>
            <p:cNvGraphicFramePr>
              <a:graphicFrameLocks noChangeAspect="1"/>
            </p:cNvGraphicFramePr>
            <p:nvPr>
              <p:extLst/>
            </p:nvPr>
          </p:nvGraphicFramePr>
          <p:xfrm>
            <a:off x="7184086" y="5816709"/>
            <a:ext cx="1450975" cy="531813"/>
          </p:xfrm>
          <a:graphic>
            <a:graphicData uri="http://schemas.openxmlformats.org/presentationml/2006/ole">
              <mc:AlternateContent xmlns:mc="http://schemas.openxmlformats.org/markup-compatibility/2006">
                <mc:Choice xmlns:v="urn:schemas-microsoft-com:vml" Requires="v">
                  <p:oleObj spid="_x0000_s712434" name="Equation" r:id="rId11" imgW="901440" imgH="330120" progId="Equation.DSMT4">
                    <p:embed/>
                  </p:oleObj>
                </mc:Choice>
                <mc:Fallback>
                  <p:oleObj name="Equation" r:id="rId11" imgW="901440" imgH="330120" progId="Equation.DSMT4">
                    <p:embed/>
                    <p:pic>
                      <p:nvPicPr>
                        <p:cNvPr id="43" name="Object 42"/>
                        <p:cNvPicPr>
                          <a:picLocks noChangeAspect="1" noChangeArrowheads="1"/>
                        </p:cNvPicPr>
                        <p:nvPr/>
                      </p:nvPicPr>
                      <p:blipFill>
                        <a:blip r:embed="rId12"/>
                        <a:srcRect/>
                        <a:stretch>
                          <a:fillRect/>
                        </a:stretch>
                      </p:blipFill>
                      <p:spPr bwMode="auto">
                        <a:xfrm>
                          <a:off x="7184086" y="5816709"/>
                          <a:ext cx="14509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3" name="Group 22"/>
          <p:cNvGrpSpPr/>
          <p:nvPr/>
        </p:nvGrpSpPr>
        <p:grpSpPr>
          <a:xfrm>
            <a:off x="1402294" y="4852805"/>
            <a:ext cx="2685351" cy="712172"/>
            <a:chOff x="-58267" y="4943595"/>
            <a:chExt cx="2685351" cy="712172"/>
          </a:xfrm>
        </p:grpSpPr>
        <p:graphicFrame>
          <p:nvGraphicFramePr>
            <p:cNvPr id="28" name="Object 27"/>
            <p:cNvGraphicFramePr>
              <a:graphicFrameLocks noChangeAspect="1"/>
            </p:cNvGraphicFramePr>
            <p:nvPr>
              <p:extLst>
                <p:ext uri="{D42A27DB-BD31-4B8C-83A1-F6EECF244321}">
                  <p14:modId xmlns:p14="http://schemas.microsoft.com/office/powerpoint/2010/main" val="112251233"/>
                </p:ext>
              </p:extLst>
            </p:nvPr>
          </p:nvGraphicFramePr>
          <p:xfrm>
            <a:off x="680968" y="4943595"/>
            <a:ext cx="1147763" cy="373063"/>
          </p:xfrm>
          <a:graphic>
            <a:graphicData uri="http://schemas.openxmlformats.org/presentationml/2006/ole">
              <mc:AlternateContent xmlns:mc="http://schemas.openxmlformats.org/markup-compatibility/2006">
                <mc:Choice xmlns:v="urn:schemas-microsoft-com:vml" Requires="v">
                  <p:oleObj spid="_x0000_s712435" name="Equation" r:id="rId13" imgW="711000" imgH="228600" progId="Equation.DSMT4">
                    <p:embed/>
                  </p:oleObj>
                </mc:Choice>
                <mc:Fallback>
                  <p:oleObj name="Equation" r:id="rId13" imgW="711000" imgH="228600" progId="Equation.DSMT4">
                    <p:embed/>
                    <p:pic>
                      <p:nvPicPr>
                        <p:cNvPr id="44" name="Object 43"/>
                        <p:cNvPicPr>
                          <a:picLocks noChangeAspect="1" noChangeArrowheads="1"/>
                        </p:cNvPicPr>
                        <p:nvPr/>
                      </p:nvPicPr>
                      <p:blipFill>
                        <a:blip r:embed="rId14"/>
                        <a:srcRect/>
                        <a:stretch>
                          <a:fillRect/>
                        </a:stretch>
                      </p:blipFill>
                      <p:spPr bwMode="auto">
                        <a:xfrm>
                          <a:off x="680968" y="4943595"/>
                          <a:ext cx="1147763"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TextBox 28"/>
            <p:cNvSpPr txBox="1"/>
            <p:nvPr/>
          </p:nvSpPr>
          <p:spPr>
            <a:xfrm>
              <a:off x="-58267" y="5286435"/>
              <a:ext cx="2685351" cy="369332"/>
            </a:xfrm>
            <a:prstGeom prst="rect">
              <a:avLst/>
            </a:prstGeom>
            <a:noFill/>
          </p:spPr>
          <p:txBody>
            <a:bodyPr wrap="none" rtlCol="0">
              <a:spAutoFit/>
            </a:bodyPr>
            <a:lstStyle/>
            <a:p>
              <a:pPr algn="ctr" eaLnBrk="0" fontAlgn="base" hangingPunct="0">
                <a:spcBef>
                  <a:spcPct val="0"/>
                </a:spcBef>
                <a:spcAft>
                  <a:spcPct val="0"/>
                </a:spcAft>
              </a:pPr>
              <a:r>
                <a:rPr lang="en-US" sz="1800" b="0" dirty="0">
                  <a:solidFill>
                    <a:srgbClr val="FF0000"/>
                  </a:solidFill>
                  <a:latin typeface="+mn-lt"/>
                  <a:cs typeface="Times New Roman" panose="02020603050405020304" pitchFamily="18" charset="0"/>
                </a:rPr>
                <a:t>“calibration” parameters </a:t>
              </a:r>
            </a:p>
          </p:txBody>
        </p:sp>
      </p:grpSp>
      <p:grpSp>
        <p:nvGrpSpPr>
          <p:cNvPr id="30" name="Group 29"/>
          <p:cNvGrpSpPr/>
          <p:nvPr/>
        </p:nvGrpSpPr>
        <p:grpSpPr>
          <a:xfrm>
            <a:off x="5330483" y="4856166"/>
            <a:ext cx="2172390" cy="726681"/>
            <a:chOff x="6648571" y="4963127"/>
            <a:chExt cx="2172390" cy="657336"/>
          </a:xfrm>
        </p:grpSpPr>
        <p:graphicFrame>
          <p:nvGraphicFramePr>
            <p:cNvPr id="32" name="Object 31"/>
            <p:cNvGraphicFramePr>
              <a:graphicFrameLocks noChangeAspect="1"/>
            </p:cNvGraphicFramePr>
            <p:nvPr>
              <p:extLst>
                <p:ext uri="{D42A27DB-BD31-4B8C-83A1-F6EECF244321}">
                  <p14:modId xmlns:p14="http://schemas.microsoft.com/office/powerpoint/2010/main" val="4276263040"/>
                </p:ext>
              </p:extLst>
            </p:nvPr>
          </p:nvGraphicFramePr>
          <p:xfrm>
            <a:off x="6839413" y="4963127"/>
            <a:ext cx="1847850" cy="369054"/>
          </p:xfrm>
          <a:graphic>
            <a:graphicData uri="http://schemas.openxmlformats.org/presentationml/2006/ole">
              <mc:AlternateContent xmlns:mc="http://schemas.openxmlformats.org/markup-compatibility/2006">
                <mc:Choice xmlns:v="urn:schemas-microsoft-com:vml" Requires="v">
                  <p:oleObj spid="_x0000_s712436" name="Equation" r:id="rId15" imgW="939600" imgH="190440" progId="Equation.DSMT4">
                    <p:embed/>
                  </p:oleObj>
                </mc:Choice>
                <mc:Fallback>
                  <p:oleObj name="Equation" r:id="rId15" imgW="939600" imgH="190440" progId="Equation.DSMT4">
                    <p:embed/>
                    <p:pic>
                      <p:nvPicPr>
                        <p:cNvPr id="47" name="Object 46"/>
                        <p:cNvPicPr>
                          <a:picLocks noChangeAspect="1" noChangeArrowheads="1"/>
                        </p:cNvPicPr>
                        <p:nvPr/>
                      </p:nvPicPr>
                      <p:blipFill>
                        <a:blip r:embed="rId16"/>
                        <a:srcRect/>
                        <a:stretch>
                          <a:fillRect/>
                        </a:stretch>
                      </p:blipFill>
                      <p:spPr bwMode="auto">
                        <a:xfrm>
                          <a:off x="6839413" y="4963127"/>
                          <a:ext cx="1847850" cy="369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TextBox 32"/>
            <p:cNvSpPr txBox="1"/>
            <p:nvPr/>
          </p:nvSpPr>
          <p:spPr>
            <a:xfrm>
              <a:off x="6648571" y="5286375"/>
              <a:ext cx="2172390" cy="334088"/>
            </a:xfrm>
            <a:prstGeom prst="rect">
              <a:avLst/>
            </a:prstGeom>
            <a:noFill/>
          </p:spPr>
          <p:txBody>
            <a:bodyPr wrap="none" rtlCol="0">
              <a:spAutoFit/>
            </a:bodyPr>
            <a:lstStyle/>
            <a:p>
              <a:pPr algn="ctr" eaLnBrk="0" fontAlgn="base" hangingPunct="0">
                <a:spcBef>
                  <a:spcPct val="0"/>
                </a:spcBef>
                <a:spcAft>
                  <a:spcPct val="0"/>
                </a:spcAft>
              </a:pPr>
              <a:r>
                <a:rPr lang="en-US" sz="1800" b="0" dirty="0">
                  <a:solidFill>
                    <a:srgbClr val="0000FF"/>
                  </a:solidFill>
                  <a:latin typeface="+mn-lt"/>
                  <a:cs typeface="Times New Roman" panose="02020603050405020304" pitchFamily="18" charset="0"/>
                </a:rPr>
                <a:t>“known” unknowns </a:t>
              </a:r>
            </a:p>
          </p:txBody>
        </p:sp>
      </p:grpSp>
      <p:sp>
        <p:nvSpPr>
          <p:cNvPr id="9" name="Rectangle 8"/>
          <p:cNvSpPr/>
          <p:nvPr/>
        </p:nvSpPr>
        <p:spPr>
          <a:xfrm>
            <a:off x="923741" y="1139192"/>
            <a:ext cx="7358039" cy="1646605"/>
          </a:xfrm>
          <a:prstGeom prst="rect">
            <a:avLst/>
          </a:prstGeom>
        </p:spPr>
        <p:txBody>
          <a:bodyPr wrap="square">
            <a:spAutoFit/>
          </a:bodyPr>
          <a:lstStyle/>
          <a:p>
            <a:pPr marR="0" lvl="0" algn="just">
              <a:spcBef>
                <a:spcPts val="0"/>
              </a:spcBef>
              <a:spcAft>
                <a:spcPts val="600"/>
              </a:spcAft>
              <a:tabLst>
                <a:tab pos="457200" algn="l"/>
              </a:tabLst>
            </a:pPr>
            <a:r>
              <a:rPr lang="en-US" sz="1600" b="0" dirty="0">
                <a:ea typeface="Times New Roman" panose="02020603050405020304" pitchFamily="18" charset="0"/>
                <a:cs typeface="Times New Roman" panose="02020603050405020304" pitchFamily="18" charset="0"/>
              </a:rPr>
              <a:t>[9]  J. A. Burns, E. M. Cliff and T. L. </a:t>
            </a:r>
            <a:r>
              <a:rPr lang="en-US" sz="1600" b="0" dirty="0" err="1">
                <a:ea typeface="Times New Roman" panose="02020603050405020304" pitchFamily="18" charset="0"/>
                <a:cs typeface="Times New Roman" panose="02020603050405020304" pitchFamily="18" charset="0"/>
              </a:rPr>
              <a:t>Herdman</a:t>
            </a:r>
            <a:r>
              <a:rPr lang="en-US" sz="1600" b="0" dirty="0">
                <a:ea typeface="Times New Roman" panose="02020603050405020304" pitchFamily="18" charset="0"/>
                <a:cs typeface="Times New Roman" panose="02020603050405020304" pitchFamily="18" charset="0"/>
              </a:rPr>
              <a:t>, Identification of Dynamical Systems with Structured Uncertainty, Journal of Inverse Problems in Science and Engineering, 26, (2017), 280--321.</a:t>
            </a:r>
          </a:p>
          <a:p>
            <a:pPr marR="0" lvl="0" algn="just">
              <a:spcBef>
                <a:spcPts val="0"/>
              </a:spcBef>
              <a:spcAft>
                <a:spcPts val="300"/>
              </a:spcAft>
              <a:tabLst>
                <a:tab pos="457200" algn="l"/>
              </a:tabLst>
            </a:pPr>
            <a:r>
              <a:rPr lang="en-US" sz="1600" b="0" dirty="0">
                <a:ea typeface="Times New Roman" panose="02020603050405020304" pitchFamily="18" charset="0"/>
                <a:cs typeface="Times New Roman" panose="02020603050405020304" pitchFamily="18" charset="0"/>
              </a:rPr>
              <a:t>[10]  J. A. Burns, E. M. Cliff and T. L. </a:t>
            </a:r>
            <a:r>
              <a:rPr lang="en-US" sz="1600" b="0" dirty="0" err="1">
                <a:ea typeface="Times New Roman" panose="02020603050405020304" pitchFamily="18" charset="0"/>
                <a:cs typeface="Times New Roman" panose="02020603050405020304" pitchFamily="18" charset="0"/>
              </a:rPr>
              <a:t>Herdman</a:t>
            </a:r>
            <a:r>
              <a:rPr lang="en-US" sz="1600" b="0" dirty="0">
                <a:ea typeface="Times New Roman" panose="02020603050405020304" pitchFamily="18" charset="0"/>
                <a:cs typeface="Times New Roman" panose="02020603050405020304" pitchFamily="18" charset="0"/>
              </a:rPr>
              <a:t>, Parameter Estimation of a Thermal Fluid System, (with E. M. Cliff and T. L. </a:t>
            </a:r>
            <a:r>
              <a:rPr lang="en-US" sz="1600" b="0" dirty="0" err="1">
                <a:ea typeface="Times New Roman" panose="02020603050405020304" pitchFamily="18" charset="0"/>
                <a:cs typeface="Times New Roman" panose="02020603050405020304" pitchFamily="18" charset="0"/>
              </a:rPr>
              <a:t>Herdman</a:t>
            </a:r>
            <a:r>
              <a:rPr lang="en-US" sz="1600" b="0" dirty="0">
                <a:ea typeface="Times New Roman" panose="02020603050405020304" pitchFamily="18" charset="0"/>
                <a:cs typeface="Times New Roman" panose="02020603050405020304" pitchFamily="18" charset="0"/>
              </a:rPr>
              <a:t>), </a:t>
            </a:r>
            <a:r>
              <a:rPr lang="en-US" sz="1600" b="0" i="1" dirty="0">
                <a:ea typeface="Times New Roman" panose="02020603050405020304" pitchFamily="18" charset="0"/>
                <a:cs typeface="Times New Roman" panose="02020603050405020304" pitchFamily="18" charset="0"/>
              </a:rPr>
              <a:t>Proceedings of the 2018 American Control Conference</a:t>
            </a:r>
            <a:r>
              <a:rPr lang="en-US" sz="1600" b="0" dirty="0">
                <a:ea typeface="Times New Roman" panose="02020603050405020304" pitchFamily="18" charset="0"/>
                <a:cs typeface="Times New Roman" panose="02020603050405020304" pitchFamily="18" charset="0"/>
              </a:rPr>
              <a:t>, (2018) Milwaukee, WI, 122--127. </a:t>
            </a:r>
            <a:endParaRPr lang="en-US" sz="1600" b="0" dirty="0">
              <a:effectLst/>
              <a:ea typeface="Times New Roman" panose="02020603050405020304" pitchFamily="18" charset="0"/>
              <a:cs typeface="Times New Roman" panose="02020603050405020304" pitchFamily="18" charset="0"/>
            </a:endParaRPr>
          </a:p>
        </p:txBody>
      </p:sp>
      <p:grpSp>
        <p:nvGrpSpPr>
          <p:cNvPr id="11" name="Group 10"/>
          <p:cNvGrpSpPr/>
          <p:nvPr/>
        </p:nvGrpSpPr>
        <p:grpSpPr>
          <a:xfrm>
            <a:off x="1808435" y="5796036"/>
            <a:ext cx="5705203" cy="750338"/>
            <a:chOff x="1808435" y="5796036"/>
            <a:chExt cx="5705203" cy="750338"/>
          </a:xfrm>
        </p:grpSpPr>
        <p:graphicFrame>
          <p:nvGraphicFramePr>
            <p:cNvPr id="35" name="Object 34"/>
            <p:cNvGraphicFramePr>
              <a:graphicFrameLocks noChangeAspect="1"/>
            </p:cNvGraphicFramePr>
            <p:nvPr>
              <p:extLst>
                <p:ext uri="{D42A27DB-BD31-4B8C-83A1-F6EECF244321}">
                  <p14:modId xmlns:p14="http://schemas.microsoft.com/office/powerpoint/2010/main" val="4236372967"/>
                </p:ext>
              </p:extLst>
            </p:nvPr>
          </p:nvGraphicFramePr>
          <p:xfrm>
            <a:off x="1808435" y="6173312"/>
            <a:ext cx="1885950" cy="373062"/>
          </p:xfrm>
          <a:graphic>
            <a:graphicData uri="http://schemas.openxmlformats.org/presentationml/2006/ole">
              <mc:AlternateContent xmlns:mc="http://schemas.openxmlformats.org/markup-compatibility/2006">
                <mc:Choice xmlns:v="urn:schemas-microsoft-com:vml" Requires="v">
                  <p:oleObj spid="_x0000_s712437" name="Equation" r:id="rId17" imgW="1168200" imgH="228600" progId="Equation.DSMT4">
                    <p:embed/>
                  </p:oleObj>
                </mc:Choice>
                <mc:Fallback>
                  <p:oleObj name="Equation" r:id="rId17" imgW="1168200" imgH="228600" progId="Equation.DSMT4">
                    <p:embed/>
                    <p:pic>
                      <p:nvPicPr>
                        <p:cNvPr id="28" name="Object 27"/>
                        <p:cNvPicPr>
                          <a:picLocks noChangeAspect="1" noChangeArrowheads="1"/>
                        </p:cNvPicPr>
                        <p:nvPr/>
                      </p:nvPicPr>
                      <p:blipFill>
                        <a:blip r:embed="rId18"/>
                        <a:srcRect/>
                        <a:stretch>
                          <a:fillRect/>
                        </a:stretch>
                      </p:blipFill>
                      <p:spPr bwMode="auto">
                        <a:xfrm>
                          <a:off x="1808435" y="6173312"/>
                          <a:ext cx="1885950"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TextBox 44"/>
            <p:cNvSpPr txBox="1"/>
            <p:nvPr/>
          </p:nvSpPr>
          <p:spPr>
            <a:xfrm>
              <a:off x="2707961" y="5796036"/>
              <a:ext cx="3754554" cy="369332"/>
            </a:xfrm>
            <a:prstGeom prst="rect">
              <a:avLst/>
            </a:prstGeom>
            <a:noFill/>
          </p:spPr>
          <p:txBody>
            <a:bodyPr wrap="none" rtlCol="0">
              <a:spAutoFit/>
            </a:bodyPr>
            <a:lstStyle/>
            <a:p>
              <a:pPr algn="ctr" eaLnBrk="0" fontAlgn="base" hangingPunct="0">
                <a:spcBef>
                  <a:spcPct val="0"/>
                </a:spcBef>
                <a:spcAft>
                  <a:spcPct val="0"/>
                </a:spcAft>
              </a:pPr>
              <a:r>
                <a:rPr lang="en-US" sz="1800" b="0" dirty="0">
                  <a:latin typeface="+mn-lt"/>
                  <a:cs typeface="Times New Roman" panose="02020603050405020304" pitchFamily="18" charset="0"/>
                </a:rPr>
                <a:t>“natural physics based constraints”</a:t>
              </a:r>
            </a:p>
          </p:txBody>
        </p:sp>
        <p:graphicFrame>
          <p:nvGraphicFramePr>
            <p:cNvPr id="10" name="Object 9"/>
            <p:cNvGraphicFramePr>
              <a:graphicFrameLocks noChangeAspect="1"/>
            </p:cNvGraphicFramePr>
            <p:nvPr>
              <p:extLst>
                <p:ext uri="{D42A27DB-BD31-4B8C-83A1-F6EECF244321}">
                  <p14:modId xmlns:p14="http://schemas.microsoft.com/office/powerpoint/2010/main" val="2315442252"/>
                </p:ext>
              </p:extLst>
            </p:nvPr>
          </p:nvGraphicFramePr>
          <p:xfrm>
            <a:off x="5286375" y="6167438"/>
            <a:ext cx="2227263" cy="371475"/>
          </p:xfrm>
          <a:graphic>
            <a:graphicData uri="http://schemas.openxmlformats.org/presentationml/2006/ole">
              <mc:AlternateContent xmlns:mc="http://schemas.openxmlformats.org/markup-compatibility/2006">
                <mc:Choice xmlns:v="urn:schemas-microsoft-com:vml" Requires="v">
                  <p:oleObj spid="_x0000_s712438" name="Equation" r:id="rId19" imgW="1143000" imgH="190440" progId="Equation.DSMT4">
                    <p:embed/>
                  </p:oleObj>
                </mc:Choice>
                <mc:Fallback>
                  <p:oleObj name="Equation" r:id="rId19" imgW="1143000" imgH="190440" progId="Equation.DSMT4">
                    <p:embed/>
                    <p:pic>
                      <p:nvPicPr>
                        <p:cNvPr id="0" name=""/>
                        <p:cNvPicPr/>
                        <p:nvPr/>
                      </p:nvPicPr>
                      <p:blipFill>
                        <a:blip r:embed="rId20"/>
                        <a:stretch>
                          <a:fillRect/>
                        </a:stretch>
                      </p:blipFill>
                      <p:spPr>
                        <a:xfrm>
                          <a:off x="5286375" y="6167438"/>
                          <a:ext cx="2227263" cy="371475"/>
                        </a:xfrm>
                        <a:prstGeom prst="rect">
                          <a:avLst/>
                        </a:prstGeom>
                      </p:spPr>
                    </p:pic>
                  </p:oleObj>
                </mc:Fallback>
              </mc:AlternateContent>
            </a:graphicData>
          </a:graphic>
        </p:graphicFrame>
      </p:grpSp>
      <p:sp>
        <p:nvSpPr>
          <p:cNvPr id="5" name="Footer Placeholder 4">
            <a:extLst>
              <a:ext uri="{FF2B5EF4-FFF2-40B4-BE49-F238E27FC236}">
                <a16:creationId xmlns:a16="http://schemas.microsoft.com/office/drawing/2014/main" id="{BEDE03AA-EEA1-4F54-B894-80653960A3CD}"/>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8" name="Slide Number Placeholder 7">
            <a:extLst>
              <a:ext uri="{FF2B5EF4-FFF2-40B4-BE49-F238E27FC236}">
                <a16:creationId xmlns:a16="http://schemas.microsoft.com/office/drawing/2014/main" id="{B4B346D5-705F-4892-B56B-224F057152B9}"/>
              </a:ext>
            </a:extLst>
          </p:cNvPr>
          <p:cNvSpPr>
            <a:spLocks noGrp="1"/>
          </p:cNvSpPr>
          <p:nvPr>
            <p:ph type="sldNum" sz="quarter" idx="4"/>
          </p:nvPr>
        </p:nvSpPr>
        <p:spPr/>
        <p:txBody>
          <a:bodyPr/>
          <a:lstStyle/>
          <a:p>
            <a:pPr>
              <a:defRPr/>
            </a:pPr>
            <a:fld id="{06C7E314-0768-4B1D-9D2A-091EE09F9984}" type="slidenum">
              <a:rPr lang="en-US" smtClean="0"/>
              <a:pPr>
                <a:defRPr/>
              </a:pPr>
              <a:t>33</a:t>
            </a:fld>
            <a:endParaRPr lang="en-US" dirty="0"/>
          </a:p>
        </p:txBody>
      </p:sp>
    </p:spTree>
    <p:extLst>
      <p:ext uri="{BB962C8B-B14F-4D97-AF65-F5344CB8AC3E}">
        <p14:creationId xmlns:p14="http://schemas.microsoft.com/office/powerpoint/2010/main" val="323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Constrained</a:t>
            </a:r>
            <a:r>
              <a:rPr lang="en-US" dirty="0"/>
              <a:t> Estimation Problems PMF &amp; SMD</a:t>
            </a:r>
          </a:p>
        </p:txBody>
      </p:sp>
      <p:graphicFrame>
        <p:nvGraphicFramePr>
          <p:cNvPr id="15" name="Object 14"/>
          <p:cNvGraphicFramePr>
            <a:graphicFrameLocks noChangeAspect="1"/>
          </p:cNvGraphicFramePr>
          <p:nvPr>
            <p:extLst/>
          </p:nvPr>
        </p:nvGraphicFramePr>
        <p:xfrm>
          <a:off x="1524000" y="633413"/>
          <a:ext cx="6051550" cy="447675"/>
        </p:xfrm>
        <a:graphic>
          <a:graphicData uri="http://schemas.openxmlformats.org/presentationml/2006/ole">
            <mc:AlternateContent xmlns:mc="http://schemas.openxmlformats.org/markup-compatibility/2006">
              <mc:Choice xmlns:v="urn:schemas-microsoft-com:vml" Requires="v">
                <p:oleObj spid="_x0000_s692748" name="Equation" r:id="rId3" imgW="3098520" imgH="228600" progId="Equation.DSMT4">
                  <p:embed/>
                </p:oleObj>
              </mc:Choice>
              <mc:Fallback>
                <p:oleObj name="Equation" r:id="rId3" imgW="3098520" imgH="228600" progId="Equation.DSMT4">
                  <p:embed/>
                  <p:pic>
                    <p:nvPicPr>
                      <p:cNvPr id="15" name="Object 14"/>
                      <p:cNvPicPr>
                        <a:picLocks noChangeAspect="1" noChangeArrowheads="1"/>
                      </p:cNvPicPr>
                      <p:nvPr/>
                    </p:nvPicPr>
                    <p:blipFill>
                      <a:blip r:embed="rId4"/>
                      <a:srcRect/>
                      <a:stretch>
                        <a:fillRect/>
                      </a:stretch>
                    </p:blipFill>
                    <p:spPr bwMode="auto">
                      <a:xfrm>
                        <a:off x="1524000" y="633413"/>
                        <a:ext cx="605155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 name="Group 31"/>
          <p:cNvGrpSpPr/>
          <p:nvPr/>
        </p:nvGrpSpPr>
        <p:grpSpPr>
          <a:xfrm>
            <a:off x="614548" y="1106231"/>
            <a:ext cx="7936675" cy="2246569"/>
            <a:chOff x="614548" y="885795"/>
            <a:chExt cx="7936675" cy="2246569"/>
          </a:xfrm>
        </p:grpSpPr>
        <p:grpSp>
          <p:nvGrpSpPr>
            <p:cNvPr id="13" name="Group 12"/>
            <p:cNvGrpSpPr/>
            <p:nvPr/>
          </p:nvGrpSpPr>
          <p:grpSpPr>
            <a:xfrm>
              <a:off x="614548" y="1292679"/>
              <a:ext cx="7936675" cy="1839685"/>
              <a:chOff x="614548" y="1292679"/>
              <a:chExt cx="7936675" cy="1839685"/>
            </a:xfrm>
          </p:grpSpPr>
          <p:graphicFrame>
            <p:nvGraphicFramePr>
              <p:cNvPr id="21" name="Object 20"/>
              <p:cNvGraphicFramePr>
                <a:graphicFrameLocks noChangeAspect="1"/>
              </p:cNvGraphicFramePr>
              <p:nvPr>
                <p:extLst/>
              </p:nvPr>
            </p:nvGraphicFramePr>
            <p:xfrm>
              <a:off x="3176588" y="2249488"/>
              <a:ext cx="2773362" cy="809625"/>
            </p:xfrm>
            <a:graphic>
              <a:graphicData uri="http://schemas.openxmlformats.org/presentationml/2006/ole">
                <mc:AlternateContent xmlns:mc="http://schemas.openxmlformats.org/markup-compatibility/2006">
                  <mc:Choice xmlns:v="urn:schemas-microsoft-com:vml" Requires="v">
                    <p:oleObj spid="_x0000_s692749" name="Equation" r:id="rId5" imgW="1562040" imgH="457200" progId="Equation.DSMT4">
                      <p:embed/>
                    </p:oleObj>
                  </mc:Choice>
                  <mc:Fallback>
                    <p:oleObj name="Equation" r:id="rId5" imgW="1562040" imgH="457200" progId="Equation.DSMT4">
                      <p:embed/>
                      <p:pic>
                        <p:nvPicPr>
                          <p:cNvPr id="21" name="Object 20"/>
                          <p:cNvPicPr>
                            <a:picLocks noChangeAspect="1" noChangeArrowheads="1"/>
                          </p:cNvPicPr>
                          <p:nvPr/>
                        </p:nvPicPr>
                        <p:blipFill>
                          <a:blip r:embed="rId6"/>
                          <a:srcRect/>
                          <a:stretch>
                            <a:fillRect/>
                          </a:stretch>
                        </p:blipFill>
                        <p:spPr bwMode="auto">
                          <a:xfrm>
                            <a:off x="3176588" y="2249488"/>
                            <a:ext cx="2773362"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858204256"/>
                  </p:ext>
                </p:extLst>
              </p:nvPr>
            </p:nvGraphicFramePr>
            <p:xfrm>
              <a:off x="632852" y="1415560"/>
              <a:ext cx="7845425" cy="781050"/>
            </p:xfrm>
            <a:graphic>
              <a:graphicData uri="http://schemas.openxmlformats.org/presentationml/2006/ole">
                <mc:AlternateContent xmlns:mc="http://schemas.openxmlformats.org/markup-compatibility/2006">
                  <mc:Choice xmlns:v="urn:schemas-microsoft-com:vml" Requires="v">
                    <p:oleObj spid="_x0000_s692750" name="Equation" r:id="rId7" imgW="4419360" imgH="444240" progId="Equation.DSMT4">
                      <p:embed/>
                    </p:oleObj>
                  </mc:Choice>
                  <mc:Fallback>
                    <p:oleObj name="Equation" r:id="rId7" imgW="4419360" imgH="444240" progId="Equation.DSMT4">
                      <p:embed/>
                      <p:pic>
                        <p:nvPicPr>
                          <p:cNvPr id="22" name="Object 21"/>
                          <p:cNvPicPr>
                            <a:picLocks noChangeAspect="1" noChangeArrowheads="1"/>
                          </p:cNvPicPr>
                          <p:nvPr/>
                        </p:nvPicPr>
                        <p:blipFill>
                          <a:blip r:embed="rId8"/>
                          <a:srcRect/>
                          <a:stretch>
                            <a:fillRect/>
                          </a:stretch>
                        </p:blipFill>
                        <p:spPr bwMode="auto">
                          <a:xfrm>
                            <a:off x="632852" y="1415560"/>
                            <a:ext cx="7845425"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Rectangle 22"/>
              <p:cNvSpPr/>
              <p:nvPr/>
            </p:nvSpPr>
            <p:spPr bwMode="auto">
              <a:xfrm>
                <a:off x="614548" y="1292679"/>
                <a:ext cx="7936675" cy="1839685"/>
              </a:xfrm>
              <a:prstGeom prst="rect">
                <a:avLst/>
              </a:prstGeom>
              <a:noFill/>
              <a:ln w="57150" cap="flat" cmpd="tri" algn="ctr">
                <a:solidFill>
                  <a:srgbClr val="0000CC"/>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grpSp>
        <p:sp>
          <p:nvSpPr>
            <p:cNvPr id="14" name="TextBox 13"/>
            <p:cNvSpPr txBox="1"/>
            <p:nvPr/>
          </p:nvSpPr>
          <p:spPr>
            <a:xfrm>
              <a:off x="624715" y="885795"/>
              <a:ext cx="2262159" cy="400110"/>
            </a:xfrm>
            <a:prstGeom prst="rect">
              <a:avLst/>
            </a:prstGeom>
            <a:noFill/>
          </p:spPr>
          <p:txBody>
            <a:bodyPr wrap="none" rtlCol="0">
              <a:spAutoFit/>
            </a:bodyPr>
            <a:lstStyle/>
            <a:p>
              <a:r>
                <a:rPr lang="en-US" b="0" dirty="0">
                  <a:latin typeface="+mn-lt"/>
                </a:rPr>
                <a:t>Problem [1] - PMF</a:t>
              </a:r>
              <a:endParaRPr lang="en-US" dirty="0">
                <a:latin typeface="+mn-lt"/>
              </a:endParaRPr>
            </a:p>
          </p:txBody>
        </p:sp>
      </p:grpSp>
      <p:grpSp>
        <p:nvGrpSpPr>
          <p:cNvPr id="17" name="Group 16"/>
          <p:cNvGrpSpPr/>
          <p:nvPr/>
        </p:nvGrpSpPr>
        <p:grpSpPr>
          <a:xfrm>
            <a:off x="614548" y="4171920"/>
            <a:ext cx="7962715" cy="2284669"/>
            <a:chOff x="614548" y="4257645"/>
            <a:chExt cx="7962715" cy="2284669"/>
          </a:xfrm>
        </p:grpSpPr>
        <p:grpSp>
          <p:nvGrpSpPr>
            <p:cNvPr id="12" name="Group 11"/>
            <p:cNvGrpSpPr/>
            <p:nvPr/>
          </p:nvGrpSpPr>
          <p:grpSpPr>
            <a:xfrm>
              <a:off x="614548" y="4702629"/>
              <a:ext cx="7962715" cy="1839685"/>
              <a:chOff x="614548" y="4702629"/>
              <a:chExt cx="7962715" cy="1839685"/>
            </a:xfrm>
          </p:grpSpPr>
          <p:graphicFrame>
            <p:nvGraphicFramePr>
              <p:cNvPr id="24" name="Object 23"/>
              <p:cNvGraphicFramePr>
                <a:graphicFrameLocks noChangeAspect="1"/>
              </p:cNvGraphicFramePr>
              <p:nvPr>
                <p:extLst>
                  <p:ext uri="{D42A27DB-BD31-4B8C-83A1-F6EECF244321}">
                    <p14:modId xmlns:p14="http://schemas.microsoft.com/office/powerpoint/2010/main" val="3224410171"/>
                  </p:ext>
                </p:extLst>
              </p:nvPr>
            </p:nvGraphicFramePr>
            <p:xfrm>
              <a:off x="3109913" y="5659438"/>
              <a:ext cx="2908300" cy="809625"/>
            </p:xfrm>
            <a:graphic>
              <a:graphicData uri="http://schemas.openxmlformats.org/presentationml/2006/ole">
                <mc:AlternateContent xmlns:mc="http://schemas.openxmlformats.org/markup-compatibility/2006">
                  <mc:Choice xmlns:v="urn:schemas-microsoft-com:vml" Requires="v">
                    <p:oleObj spid="_x0000_s692751" name="Equation" r:id="rId9" imgW="1638000" imgH="457200" progId="Equation.DSMT4">
                      <p:embed/>
                    </p:oleObj>
                  </mc:Choice>
                  <mc:Fallback>
                    <p:oleObj name="Equation" r:id="rId9" imgW="1638000" imgH="457200" progId="Equation.DSMT4">
                      <p:embed/>
                      <p:pic>
                        <p:nvPicPr>
                          <p:cNvPr id="24" name="Object 23"/>
                          <p:cNvPicPr>
                            <a:picLocks noChangeAspect="1" noChangeArrowheads="1"/>
                          </p:cNvPicPr>
                          <p:nvPr/>
                        </p:nvPicPr>
                        <p:blipFill>
                          <a:blip r:embed="rId10"/>
                          <a:srcRect/>
                          <a:stretch>
                            <a:fillRect/>
                          </a:stretch>
                        </p:blipFill>
                        <p:spPr bwMode="auto">
                          <a:xfrm>
                            <a:off x="3109913" y="5659438"/>
                            <a:ext cx="2908300"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184867436"/>
                  </p:ext>
                </p:extLst>
              </p:nvPr>
            </p:nvGraphicFramePr>
            <p:xfrm>
              <a:off x="642938" y="4826000"/>
              <a:ext cx="7934325" cy="781050"/>
            </p:xfrm>
            <a:graphic>
              <a:graphicData uri="http://schemas.openxmlformats.org/presentationml/2006/ole">
                <mc:AlternateContent xmlns:mc="http://schemas.openxmlformats.org/markup-compatibility/2006">
                  <mc:Choice xmlns:v="urn:schemas-microsoft-com:vml" Requires="v">
                    <p:oleObj spid="_x0000_s692752" name="Equation" r:id="rId11" imgW="4470120" imgH="444240" progId="Equation.DSMT4">
                      <p:embed/>
                    </p:oleObj>
                  </mc:Choice>
                  <mc:Fallback>
                    <p:oleObj name="Equation" r:id="rId11" imgW="4470120" imgH="444240" progId="Equation.DSMT4">
                      <p:embed/>
                      <p:pic>
                        <p:nvPicPr>
                          <p:cNvPr id="25" name="Object 24"/>
                          <p:cNvPicPr>
                            <a:picLocks noChangeAspect="1" noChangeArrowheads="1"/>
                          </p:cNvPicPr>
                          <p:nvPr/>
                        </p:nvPicPr>
                        <p:blipFill>
                          <a:blip r:embed="rId12"/>
                          <a:srcRect/>
                          <a:stretch>
                            <a:fillRect/>
                          </a:stretch>
                        </p:blipFill>
                        <p:spPr bwMode="auto">
                          <a:xfrm>
                            <a:off x="642938" y="4826000"/>
                            <a:ext cx="7934325"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Rectangle 29"/>
              <p:cNvSpPr/>
              <p:nvPr/>
            </p:nvSpPr>
            <p:spPr bwMode="auto">
              <a:xfrm>
                <a:off x="614548" y="4702629"/>
                <a:ext cx="7936675" cy="1839685"/>
              </a:xfrm>
              <a:prstGeom prst="rect">
                <a:avLst/>
              </a:prstGeom>
              <a:noFill/>
              <a:ln w="57150" cap="flat" cmpd="tri" algn="ctr">
                <a:solidFill>
                  <a:srgbClr val="0000CC"/>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grpSp>
        <p:sp>
          <p:nvSpPr>
            <p:cNvPr id="31" name="TextBox 30"/>
            <p:cNvSpPr txBox="1"/>
            <p:nvPr/>
          </p:nvSpPr>
          <p:spPr>
            <a:xfrm>
              <a:off x="629337" y="4257645"/>
              <a:ext cx="2291013" cy="400110"/>
            </a:xfrm>
            <a:prstGeom prst="rect">
              <a:avLst/>
            </a:prstGeom>
            <a:noFill/>
          </p:spPr>
          <p:txBody>
            <a:bodyPr wrap="none" rtlCol="0">
              <a:spAutoFit/>
            </a:bodyPr>
            <a:lstStyle/>
            <a:p>
              <a:r>
                <a:rPr lang="en-US" b="0" dirty="0">
                  <a:latin typeface="+mn-lt"/>
                </a:rPr>
                <a:t>Problem [2] - SMD</a:t>
              </a:r>
              <a:endParaRPr lang="en-US" dirty="0">
                <a:latin typeface="+mn-lt"/>
              </a:endParaRPr>
            </a:p>
          </p:txBody>
        </p:sp>
      </p:grpSp>
      <p:graphicFrame>
        <p:nvGraphicFramePr>
          <p:cNvPr id="26" name="Object 25"/>
          <p:cNvGraphicFramePr>
            <a:graphicFrameLocks noChangeAspect="1"/>
          </p:cNvGraphicFramePr>
          <p:nvPr>
            <p:extLst>
              <p:ext uri="{D42A27DB-BD31-4B8C-83A1-F6EECF244321}">
                <p14:modId xmlns:p14="http://schemas.microsoft.com/office/powerpoint/2010/main" val="1427248518"/>
              </p:ext>
            </p:extLst>
          </p:nvPr>
        </p:nvGraphicFramePr>
        <p:xfrm>
          <a:off x="2757488" y="3673475"/>
          <a:ext cx="3622675" cy="369888"/>
        </p:xfrm>
        <a:graphic>
          <a:graphicData uri="http://schemas.openxmlformats.org/presentationml/2006/ole">
            <mc:AlternateContent xmlns:mc="http://schemas.openxmlformats.org/markup-compatibility/2006">
              <mc:Choice xmlns:v="urn:schemas-microsoft-com:vml" Requires="v">
                <p:oleObj spid="_x0000_s692753" name="Equation" r:id="rId13" imgW="1854000" imgH="190440" progId="Equation.DSMT4">
                  <p:embed/>
                </p:oleObj>
              </mc:Choice>
              <mc:Fallback>
                <p:oleObj name="Equation" r:id="rId13" imgW="1854000" imgH="190440" progId="Equation.DSMT4">
                  <p:embed/>
                  <p:pic>
                    <p:nvPicPr>
                      <p:cNvPr id="26" name="Object 25"/>
                      <p:cNvPicPr>
                        <a:picLocks noChangeAspect="1" noChangeArrowheads="1"/>
                      </p:cNvPicPr>
                      <p:nvPr/>
                    </p:nvPicPr>
                    <p:blipFill>
                      <a:blip r:embed="rId14"/>
                      <a:srcRect/>
                      <a:stretch>
                        <a:fillRect/>
                      </a:stretch>
                    </p:blipFill>
                    <p:spPr bwMode="auto">
                      <a:xfrm>
                        <a:off x="2757488" y="3673475"/>
                        <a:ext cx="36226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Footer Placeholder 6">
            <a:extLst>
              <a:ext uri="{FF2B5EF4-FFF2-40B4-BE49-F238E27FC236}">
                <a16:creationId xmlns:a16="http://schemas.microsoft.com/office/drawing/2014/main" id="{8489855C-6BF3-45B3-90C1-90F0394242A3}"/>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8" name="Slide Number Placeholder 7">
            <a:extLst>
              <a:ext uri="{FF2B5EF4-FFF2-40B4-BE49-F238E27FC236}">
                <a16:creationId xmlns:a16="http://schemas.microsoft.com/office/drawing/2014/main" id="{CB94FFF1-69E6-42DE-A179-03242C74DB82}"/>
              </a:ext>
            </a:extLst>
          </p:cNvPr>
          <p:cNvSpPr>
            <a:spLocks noGrp="1"/>
          </p:cNvSpPr>
          <p:nvPr>
            <p:ph type="sldNum" sz="quarter" idx="4"/>
          </p:nvPr>
        </p:nvSpPr>
        <p:spPr/>
        <p:txBody>
          <a:bodyPr/>
          <a:lstStyle/>
          <a:p>
            <a:pPr>
              <a:defRPr/>
            </a:pPr>
            <a:fld id="{06C7E314-0768-4B1D-9D2A-091EE09F9984}" type="slidenum">
              <a:rPr lang="en-US" smtClean="0"/>
              <a:pPr>
                <a:defRPr/>
              </a:pPr>
              <a:t>34</a:t>
            </a:fld>
            <a:endParaRPr lang="en-US" dirty="0"/>
          </a:p>
        </p:txBody>
      </p:sp>
    </p:spTree>
    <p:extLst>
      <p:ext uri="{BB962C8B-B14F-4D97-AF65-F5344CB8AC3E}">
        <p14:creationId xmlns:p14="http://schemas.microsoft.com/office/powerpoint/2010/main" val="3296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Issues: System Type &amp; Approximations</a:t>
            </a:r>
          </a:p>
        </p:txBody>
      </p:sp>
      <p:grpSp>
        <p:nvGrpSpPr>
          <p:cNvPr id="53" name="Group 52"/>
          <p:cNvGrpSpPr/>
          <p:nvPr/>
        </p:nvGrpSpPr>
        <p:grpSpPr>
          <a:xfrm>
            <a:off x="123825" y="557100"/>
            <a:ext cx="8915400" cy="1881300"/>
            <a:chOff x="123825" y="492568"/>
            <a:chExt cx="8915400" cy="1881300"/>
          </a:xfrm>
        </p:grpSpPr>
        <p:sp>
          <p:nvSpPr>
            <p:cNvPr id="54" name="Rectangle 53"/>
            <p:cNvSpPr/>
            <p:nvPr/>
          </p:nvSpPr>
          <p:spPr>
            <a:xfrm>
              <a:off x="123825" y="849868"/>
              <a:ext cx="8915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114800" y="492568"/>
              <a:ext cx="968535"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a</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56" name="Group 55"/>
          <p:cNvGrpSpPr/>
          <p:nvPr/>
        </p:nvGrpSpPr>
        <p:grpSpPr>
          <a:xfrm>
            <a:off x="412750" y="1066800"/>
            <a:ext cx="8360508" cy="1311275"/>
            <a:chOff x="274553" y="5067409"/>
            <a:chExt cx="8360508" cy="1311275"/>
          </a:xfrm>
        </p:grpSpPr>
        <p:graphicFrame>
          <p:nvGraphicFramePr>
            <p:cNvPr id="59" name="Object 58"/>
            <p:cNvGraphicFramePr>
              <a:graphicFrameLocks noChangeAspect="1"/>
            </p:cNvGraphicFramePr>
            <p:nvPr>
              <p:extLst>
                <p:ext uri="{D42A27DB-BD31-4B8C-83A1-F6EECF244321}">
                  <p14:modId xmlns:p14="http://schemas.microsoft.com/office/powerpoint/2010/main" val="2374791601"/>
                </p:ext>
              </p:extLst>
            </p:nvPr>
          </p:nvGraphicFramePr>
          <p:xfrm>
            <a:off x="311066" y="5067409"/>
            <a:ext cx="6446837" cy="612775"/>
          </p:xfrm>
          <a:graphic>
            <a:graphicData uri="http://schemas.openxmlformats.org/presentationml/2006/ole">
              <mc:AlternateContent xmlns:mc="http://schemas.openxmlformats.org/markup-compatibility/2006">
                <mc:Choice xmlns:v="urn:schemas-microsoft-com:vml" Requires="v">
                  <p:oleObj spid="_x0000_s713560" name="Equation" r:id="rId4" imgW="4000320" imgH="380880" progId="Equation.DSMT4">
                    <p:embed/>
                  </p:oleObj>
                </mc:Choice>
                <mc:Fallback>
                  <p:oleObj name="Equation" r:id="rId4" imgW="4000320" imgH="380880" progId="Equation.DSMT4">
                    <p:embed/>
                    <p:pic>
                      <p:nvPicPr>
                        <p:cNvPr id="59" name="Object 58"/>
                        <p:cNvPicPr>
                          <a:picLocks noChangeAspect="1" noChangeArrowheads="1"/>
                        </p:cNvPicPr>
                        <p:nvPr/>
                      </p:nvPicPr>
                      <p:blipFill>
                        <a:blip r:embed="rId5"/>
                        <a:srcRect/>
                        <a:stretch>
                          <a:fillRect/>
                        </a:stretch>
                      </p:blipFill>
                      <p:spPr bwMode="auto">
                        <a:xfrm>
                          <a:off x="311066" y="5067409"/>
                          <a:ext cx="644683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1043216820"/>
                </p:ext>
              </p:extLst>
            </p:nvPr>
          </p:nvGraphicFramePr>
          <p:xfrm>
            <a:off x="274553" y="5767497"/>
            <a:ext cx="6605588" cy="611187"/>
          </p:xfrm>
          <a:graphic>
            <a:graphicData uri="http://schemas.openxmlformats.org/presentationml/2006/ole">
              <mc:AlternateContent xmlns:mc="http://schemas.openxmlformats.org/markup-compatibility/2006">
                <mc:Choice xmlns:v="urn:schemas-microsoft-com:vml" Requires="v">
                  <p:oleObj spid="_x0000_s713561" name="Equation" r:id="rId6" imgW="4101840" imgH="380880" progId="Equation.DSMT4">
                    <p:embed/>
                  </p:oleObj>
                </mc:Choice>
                <mc:Fallback>
                  <p:oleObj name="Equation" r:id="rId6" imgW="4101840" imgH="380880" progId="Equation.DSMT4">
                    <p:embed/>
                    <p:pic>
                      <p:nvPicPr>
                        <p:cNvPr id="61" name="Object 60"/>
                        <p:cNvPicPr>
                          <a:picLocks noChangeAspect="1" noChangeArrowheads="1"/>
                        </p:cNvPicPr>
                        <p:nvPr/>
                      </p:nvPicPr>
                      <p:blipFill>
                        <a:blip r:embed="rId7"/>
                        <a:srcRect/>
                        <a:stretch>
                          <a:fillRect/>
                        </a:stretch>
                      </p:blipFill>
                      <p:spPr bwMode="auto">
                        <a:xfrm>
                          <a:off x="274553" y="5767497"/>
                          <a:ext cx="6605588"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61"/>
            <p:cNvGraphicFramePr>
              <a:graphicFrameLocks noChangeAspect="1"/>
            </p:cNvGraphicFramePr>
            <p:nvPr>
              <p:extLst/>
            </p:nvPr>
          </p:nvGraphicFramePr>
          <p:xfrm>
            <a:off x="7179812" y="5126147"/>
            <a:ext cx="1411288" cy="533400"/>
          </p:xfrm>
          <a:graphic>
            <a:graphicData uri="http://schemas.openxmlformats.org/presentationml/2006/ole">
              <mc:AlternateContent xmlns:mc="http://schemas.openxmlformats.org/markup-compatibility/2006">
                <mc:Choice xmlns:v="urn:schemas-microsoft-com:vml" Requires="v">
                  <p:oleObj spid="_x0000_s713562" name="Equation" r:id="rId8" imgW="876240" imgH="330120" progId="Equation.DSMT4">
                    <p:embed/>
                  </p:oleObj>
                </mc:Choice>
                <mc:Fallback>
                  <p:oleObj name="Equation" r:id="rId8" imgW="876240" imgH="330120" progId="Equation.DSMT4">
                    <p:embed/>
                    <p:pic>
                      <p:nvPicPr>
                        <p:cNvPr id="62" name="Object 61"/>
                        <p:cNvPicPr>
                          <a:picLocks noChangeAspect="1" noChangeArrowheads="1"/>
                        </p:cNvPicPr>
                        <p:nvPr/>
                      </p:nvPicPr>
                      <p:blipFill>
                        <a:blip r:embed="rId9"/>
                        <a:srcRect/>
                        <a:stretch>
                          <a:fillRect/>
                        </a:stretch>
                      </p:blipFill>
                      <p:spPr bwMode="auto">
                        <a:xfrm>
                          <a:off x="7179812" y="5126147"/>
                          <a:ext cx="14112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62"/>
            <p:cNvGraphicFramePr>
              <a:graphicFrameLocks noChangeAspect="1"/>
            </p:cNvGraphicFramePr>
            <p:nvPr>
              <p:extLst/>
            </p:nvPr>
          </p:nvGraphicFramePr>
          <p:xfrm>
            <a:off x="7184086" y="5816709"/>
            <a:ext cx="1450975" cy="531813"/>
          </p:xfrm>
          <a:graphic>
            <a:graphicData uri="http://schemas.openxmlformats.org/presentationml/2006/ole">
              <mc:AlternateContent xmlns:mc="http://schemas.openxmlformats.org/markup-compatibility/2006">
                <mc:Choice xmlns:v="urn:schemas-microsoft-com:vml" Requires="v">
                  <p:oleObj spid="_x0000_s713563" name="Equation" r:id="rId10" imgW="901440" imgH="330120" progId="Equation.DSMT4">
                    <p:embed/>
                  </p:oleObj>
                </mc:Choice>
                <mc:Fallback>
                  <p:oleObj name="Equation" r:id="rId10" imgW="901440" imgH="330120" progId="Equation.DSMT4">
                    <p:embed/>
                    <p:pic>
                      <p:nvPicPr>
                        <p:cNvPr id="63" name="Object 62"/>
                        <p:cNvPicPr>
                          <a:picLocks noChangeAspect="1" noChangeArrowheads="1"/>
                        </p:cNvPicPr>
                        <p:nvPr/>
                      </p:nvPicPr>
                      <p:blipFill>
                        <a:blip r:embed="rId11"/>
                        <a:srcRect/>
                        <a:stretch>
                          <a:fillRect/>
                        </a:stretch>
                      </p:blipFill>
                      <p:spPr bwMode="auto">
                        <a:xfrm>
                          <a:off x="7184086" y="5816709"/>
                          <a:ext cx="14509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 name="Object 2"/>
          <p:cNvGraphicFramePr>
            <a:graphicFrameLocks noChangeAspect="1"/>
          </p:cNvGraphicFramePr>
          <p:nvPr>
            <p:extLst>
              <p:ext uri="{D42A27DB-BD31-4B8C-83A1-F6EECF244321}">
                <p14:modId xmlns:p14="http://schemas.microsoft.com/office/powerpoint/2010/main" val="2128487132"/>
              </p:ext>
            </p:extLst>
          </p:nvPr>
        </p:nvGraphicFramePr>
        <p:xfrm>
          <a:off x="1798320" y="2722940"/>
          <a:ext cx="6210526" cy="496570"/>
        </p:xfrm>
        <a:graphic>
          <a:graphicData uri="http://schemas.openxmlformats.org/presentationml/2006/ole">
            <mc:AlternateContent xmlns:mc="http://schemas.openxmlformats.org/markup-compatibility/2006">
              <mc:Choice xmlns:v="urn:schemas-microsoft-com:vml" Requires="v">
                <p:oleObj spid="_x0000_s713564" name="Equation" r:id="rId12" imgW="2705040" imgH="215640" progId="Equation.DSMT4">
                  <p:embed/>
                </p:oleObj>
              </mc:Choice>
              <mc:Fallback>
                <p:oleObj name="Equation" r:id="rId12" imgW="2705040" imgH="215640" progId="Equation.DSMT4">
                  <p:embed/>
                  <p:pic>
                    <p:nvPicPr>
                      <p:cNvPr id="0" name=""/>
                      <p:cNvPicPr/>
                      <p:nvPr/>
                    </p:nvPicPr>
                    <p:blipFill>
                      <a:blip r:embed="rId13"/>
                      <a:stretch>
                        <a:fillRect/>
                      </a:stretch>
                    </p:blipFill>
                    <p:spPr>
                      <a:xfrm>
                        <a:off x="1798320" y="2722940"/>
                        <a:ext cx="6210526" cy="49657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921392967"/>
              </p:ext>
            </p:extLst>
          </p:nvPr>
        </p:nvGraphicFramePr>
        <p:xfrm>
          <a:off x="1826895" y="3807679"/>
          <a:ext cx="5592763" cy="482600"/>
        </p:xfrm>
        <a:graphic>
          <a:graphicData uri="http://schemas.openxmlformats.org/presentationml/2006/ole">
            <mc:AlternateContent xmlns:mc="http://schemas.openxmlformats.org/markup-compatibility/2006">
              <mc:Choice xmlns:v="urn:schemas-microsoft-com:vml" Requires="v">
                <p:oleObj spid="_x0000_s713565" name="Equation" r:id="rId14" imgW="2374560" imgH="203040" progId="Equation.DSMT4">
                  <p:embed/>
                </p:oleObj>
              </mc:Choice>
              <mc:Fallback>
                <p:oleObj name="Equation" r:id="rId14" imgW="2374560" imgH="203040" progId="Equation.DSMT4">
                  <p:embed/>
                  <p:pic>
                    <p:nvPicPr>
                      <p:cNvPr id="3" name="Object 2"/>
                      <p:cNvPicPr>
                        <a:picLocks noChangeAspect="1" noChangeArrowheads="1"/>
                      </p:cNvPicPr>
                      <p:nvPr/>
                    </p:nvPicPr>
                    <p:blipFill>
                      <a:blip r:embed="rId15"/>
                      <a:srcRect/>
                      <a:stretch>
                        <a:fillRect/>
                      </a:stretch>
                    </p:blipFill>
                    <p:spPr bwMode="auto">
                      <a:xfrm>
                        <a:off x="1826895" y="3807679"/>
                        <a:ext cx="559276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723002036"/>
              </p:ext>
            </p:extLst>
          </p:nvPr>
        </p:nvGraphicFramePr>
        <p:xfrm>
          <a:off x="912242" y="3299855"/>
          <a:ext cx="4967288" cy="334963"/>
        </p:xfrm>
        <a:graphic>
          <a:graphicData uri="http://schemas.openxmlformats.org/presentationml/2006/ole">
            <mc:AlternateContent xmlns:mc="http://schemas.openxmlformats.org/markup-compatibility/2006">
              <mc:Choice xmlns:v="urn:schemas-microsoft-com:vml" Requires="v">
                <p:oleObj spid="_x0000_s713566" name="Equation" r:id="rId16" imgW="2781000" imgH="190440" progId="Equation.DSMT4">
                  <p:embed/>
                </p:oleObj>
              </mc:Choice>
              <mc:Fallback>
                <p:oleObj name="Equation" r:id="rId16" imgW="2781000" imgH="190440" progId="Equation.DSMT4">
                  <p:embed/>
                  <p:pic>
                    <p:nvPicPr>
                      <p:cNvPr id="7"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2242" y="3299855"/>
                        <a:ext cx="4967288"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7" name="Group 122"/>
          <p:cNvGrpSpPr>
            <a:grpSpLocks/>
          </p:cNvGrpSpPr>
          <p:nvPr/>
        </p:nvGrpSpPr>
        <p:grpSpPr bwMode="auto">
          <a:xfrm>
            <a:off x="217567" y="5166576"/>
            <a:ext cx="8763000" cy="400050"/>
            <a:chOff x="104" y="2912"/>
            <a:chExt cx="5520" cy="252"/>
          </a:xfrm>
        </p:grpSpPr>
        <p:sp>
          <p:nvSpPr>
            <p:cNvPr id="39" name="Line 123"/>
            <p:cNvSpPr>
              <a:spLocks noChangeShapeType="1"/>
            </p:cNvSpPr>
            <p:nvPr/>
          </p:nvSpPr>
          <p:spPr bwMode="auto">
            <a:xfrm>
              <a:off x="104" y="3164"/>
              <a:ext cx="55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Text Box 124"/>
            <p:cNvSpPr txBox="1">
              <a:spLocks noChangeArrowheads="1"/>
            </p:cNvSpPr>
            <p:nvPr/>
          </p:nvSpPr>
          <p:spPr bwMode="auto">
            <a:xfrm>
              <a:off x="1025" y="2912"/>
              <a:ext cx="3637"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0" u="none" dirty="0">
                  <a:latin typeface="Arial" charset="0"/>
                </a:rPr>
                <a:t>finite elements, finite difference, finite volume etc.</a:t>
              </a:r>
            </a:p>
          </p:txBody>
        </p:sp>
      </p:grpSp>
      <p:sp>
        <p:nvSpPr>
          <p:cNvPr id="41" name="Rectangle 147"/>
          <p:cNvSpPr>
            <a:spLocks noChangeArrowheads="1"/>
          </p:cNvSpPr>
          <p:nvPr/>
        </p:nvSpPr>
        <p:spPr bwMode="auto">
          <a:xfrm>
            <a:off x="872305" y="4803736"/>
            <a:ext cx="4521655" cy="37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l">
              <a:spcBef>
                <a:spcPct val="20000"/>
              </a:spcBef>
              <a:buClr>
                <a:srgbClr val="990000"/>
              </a:buClr>
              <a:buSzPct val="95000"/>
              <a:buFont typeface="Wingdings" pitchFamily="2" charset="2"/>
              <a:buChar char="u"/>
              <a:defRPr sz="2400" b="1">
                <a:solidFill>
                  <a:srgbClr val="000000"/>
                </a:solidFill>
                <a:latin typeface="Arial" charset="0"/>
              </a:defRPr>
            </a:lvl1pPr>
            <a:lvl2pPr marL="746125" indent="-285750" algn="l">
              <a:spcBef>
                <a:spcPct val="20000"/>
              </a:spcBef>
              <a:buClr>
                <a:srgbClr val="000000"/>
              </a:buClr>
              <a:buSzPct val="90000"/>
              <a:buFont typeface="Monotype Sorts" pitchFamily="2" charset="2"/>
              <a:buChar char="l"/>
              <a:defRPr sz="2000" b="1">
                <a:solidFill>
                  <a:srgbClr val="000000"/>
                </a:solidFill>
                <a:latin typeface="Arial" charset="0"/>
              </a:defRPr>
            </a:lvl2pPr>
            <a:lvl3pPr marL="1143000" indent="-228600" algn="l">
              <a:spcBef>
                <a:spcPct val="20000"/>
              </a:spcBef>
              <a:buClr>
                <a:srgbClr val="FF00FF"/>
              </a:buClr>
              <a:buSzPct val="100000"/>
              <a:buChar char="–"/>
              <a:defRPr b="1">
                <a:solidFill>
                  <a:srgbClr val="000000"/>
                </a:solidFill>
                <a:latin typeface="Arial" charset="0"/>
              </a:defRPr>
            </a:lvl3pPr>
            <a:lvl4pPr marL="1600200" indent="-228600" algn="l">
              <a:spcBef>
                <a:spcPct val="20000"/>
              </a:spcBef>
              <a:buClr>
                <a:schemeClr val="tx1"/>
              </a:buClr>
              <a:buSzPct val="100000"/>
              <a:buChar char="•"/>
              <a:defRPr sz="1600" b="1">
                <a:solidFill>
                  <a:srgbClr val="000000"/>
                </a:solidFill>
                <a:latin typeface="Arial" charset="0"/>
              </a:defRPr>
            </a:lvl4pPr>
            <a:lvl5pPr marL="2057400" indent="-228600" algn="l">
              <a:spcBef>
                <a:spcPct val="20000"/>
              </a:spcBef>
              <a:buClr>
                <a:srgbClr val="FF00FF"/>
              </a:buClr>
              <a:buSzPct val="100000"/>
              <a:buChar char="–"/>
              <a:defRPr sz="1400" b="1">
                <a:solidFill>
                  <a:srgbClr val="000000"/>
                </a:solidFill>
                <a:latin typeface="Arial" charset="0"/>
              </a:defRPr>
            </a:lvl5pPr>
            <a:lvl6pPr marL="25146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6pPr>
            <a:lvl7pPr marL="29718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7pPr>
            <a:lvl8pPr marL="34290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8pPr>
            <a:lvl9pPr marL="38862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9pPr>
          </a:lstStyle>
          <a:p>
            <a:pPr>
              <a:buNone/>
            </a:pPr>
            <a:r>
              <a:rPr lang="en-US" altLang="en-US" sz="1800" b="0" dirty="0">
                <a:solidFill>
                  <a:schemeClr val="tx1"/>
                </a:solidFill>
                <a:latin typeface="Arial" panose="020B0604020202020204" pitchFamily="34" charset="0"/>
                <a:cs typeface="Arial" panose="020B0604020202020204" pitchFamily="34" charset="0"/>
              </a:rPr>
              <a:t>m</a:t>
            </a:r>
            <a:r>
              <a:rPr lang="en-US" altLang="en-US" sz="1800" b="0" u="none" dirty="0">
                <a:solidFill>
                  <a:schemeClr val="tx1"/>
                </a:solidFill>
                <a:latin typeface="Arial" panose="020B0604020202020204" pitchFamily="34" charset="0"/>
                <a:cs typeface="Arial" panose="020B0604020202020204" pitchFamily="34" charset="0"/>
              </a:rPr>
              <a:t>ust approximate the PDE system ...</a:t>
            </a:r>
          </a:p>
        </p:txBody>
      </p:sp>
      <p:graphicFrame>
        <p:nvGraphicFramePr>
          <p:cNvPr id="6" name="Object 5"/>
          <p:cNvGraphicFramePr>
            <a:graphicFrameLocks noChangeAspect="1"/>
          </p:cNvGraphicFramePr>
          <p:nvPr>
            <p:extLst>
              <p:ext uri="{D42A27DB-BD31-4B8C-83A1-F6EECF244321}">
                <p14:modId xmlns:p14="http://schemas.microsoft.com/office/powerpoint/2010/main" val="1897645606"/>
              </p:ext>
            </p:extLst>
          </p:nvPr>
        </p:nvGraphicFramePr>
        <p:xfrm>
          <a:off x="1157458" y="6053606"/>
          <a:ext cx="6805214" cy="516569"/>
        </p:xfrm>
        <a:graphic>
          <a:graphicData uri="http://schemas.openxmlformats.org/presentationml/2006/ole">
            <mc:AlternateContent xmlns:mc="http://schemas.openxmlformats.org/markup-compatibility/2006">
              <mc:Choice xmlns:v="urn:schemas-microsoft-com:vml" Requires="v">
                <p:oleObj spid="_x0000_s713567" name="Equation" r:id="rId18" imgW="3174840" imgH="241200" progId="Equation.DSMT4">
                  <p:embed/>
                </p:oleObj>
              </mc:Choice>
              <mc:Fallback>
                <p:oleObj name="Equation" r:id="rId18" imgW="3174840" imgH="241200" progId="Equation.DSMT4">
                  <p:embed/>
                  <p:pic>
                    <p:nvPicPr>
                      <p:cNvPr id="0" name=""/>
                      <p:cNvPicPr/>
                      <p:nvPr/>
                    </p:nvPicPr>
                    <p:blipFill>
                      <a:blip r:embed="rId19"/>
                      <a:stretch>
                        <a:fillRect/>
                      </a:stretch>
                    </p:blipFill>
                    <p:spPr>
                      <a:xfrm>
                        <a:off x="1157458" y="6053606"/>
                        <a:ext cx="6805214" cy="51656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20798250"/>
              </p:ext>
            </p:extLst>
          </p:nvPr>
        </p:nvGraphicFramePr>
        <p:xfrm>
          <a:off x="351147" y="5677610"/>
          <a:ext cx="1130930" cy="376540"/>
        </p:xfrm>
        <a:graphic>
          <a:graphicData uri="http://schemas.openxmlformats.org/presentationml/2006/ole">
            <mc:AlternateContent xmlns:mc="http://schemas.openxmlformats.org/markup-compatibility/2006">
              <mc:Choice xmlns:v="urn:schemas-microsoft-com:vml" Requires="v">
                <p:oleObj spid="_x0000_s713568" name="Equation" r:id="rId20" imgW="1368806" imgH="455692" progId="Equation.DSMT4">
                  <p:embed/>
                </p:oleObj>
              </mc:Choice>
              <mc:Fallback>
                <p:oleObj name="Equation" r:id="rId20" imgW="1368806" imgH="455692" progId="Equation.DSMT4">
                  <p:embed/>
                  <p:pic>
                    <p:nvPicPr>
                      <p:cNvPr id="0" name=""/>
                      <p:cNvPicPr/>
                      <p:nvPr/>
                    </p:nvPicPr>
                    <p:blipFill>
                      <a:blip r:embed="rId21"/>
                      <a:stretch>
                        <a:fillRect/>
                      </a:stretch>
                    </p:blipFill>
                    <p:spPr>
                      <a:xfrm>
                        <a:off x="351147" y="5677610"/>
                        <a:ext cx="1130930" cy="37654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51710984"/>
              </p:ext>
            </p:extLst>
          </p:nvPr>
        </p:nvGraphicFramePr>
        <p:xfrm>
          <a:off x="4833783" y="4828421"/>
          <a:ext cx="1732410" cy="337483"/>
        </p:xfrm>
        <a:graphic>
          <a:graphicData uri="http://schemas.openxmlformats.org/presentationml/2006/ole">
            <mc:AlternateContent xmlns:mc="http://schemas.openxmlformats.org/markup-compatibility/2006">
              <mc:Choice xmlns:v="urn:schemas-microsoft-com:vml" Requires="v">
                <p:oleObj spid="_x0000_s713569" name="Equation" r:id="rId22" imgW="977760" imgH="190440" progId="Equation.DSMT4">
                  <p:embed/>
                </p:oleObj>
              </mc:Choice>
              <mc:Fallback>
                <p:oleObj name="Equation" r:id="rId22" imgW="977760" imgH="190440" progId="Equation.DSMT4">
                  <p:embed/>
                  <p:pic>
                    <p:nvPicPr>
                      <p:cNvPr id="0" name=""/>
                      <p:cNvPicPr/>
                      <p:nvPr/>
                    </p:nvPicPr>
                    <p:blipFill>
                      <a:blip r:embed="rId23"/>
                      <a:stretch>
                        <a:fillRect/>
                      </a:stretch>
                    </p:blipFill>
                    <p:spPr>
                      <a:xfrm>
                        <a:off x="4833783" y="4828421"/>
                        <a:ext cx="1732410" cy="33748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38623473"/>
              </p:ext>
            </p:extLst>
          </p:nvPr>
        </p:nvGraphicFramePr>
        <p:xfrm>
          <a:off x="905758" y="4389438"/>
          <a:ext cx="3689350" cy="336550"/>
        </p:xfrm>
        <a:graphic>
          <a:graphicData uri="http://schemas.openxmlformats.org/presentationml/2006/ole">
            <mc:AlternateContent xmlns:mc="http://schemas.openxmlformats.org/markup-compatibility/2006">
              <mc:Choice xmlns:v="urn:schemas-microsoft-com:vml" Requires="v">
                <p:oleObj spid="_x0000_s713570" name="Equation" r:id="rId24" imgW="2082600" imgH="190440" progId="Equation.DSMT4">
                  <p:embed/>
                </p:oleObj>
              </mc:Choice>
              <mc:Fallback>
                <p:oleObj name="Equation" r:id="rId24" imgW="2082600" imgH="190440" progId="Equation.DSMT4">
                  <p:embed/>
                  <p:pic>
                    <p:nvPicPr>
                      <p:cNvPr id="0" name=""/>
                      <p:cNvPicPr/>
                      <p:nvPr/>
                    </p:nvPicPr>
                    <p:blipFill>
                      <a:blip r:embed="rId25"/>
                      <a:stretch>
                        <a:fillRect/>
                      </a:stretch>
                    </p:blipFill>
                    <p:spPr>
                      <a:xfrm>
                        <a:off x="905758" y="4389438"/>
                        <a:ext cx="3689350" cy="336550"/>
                      </a:xfrm>
                      <a:prstGeom prst="rect">
                        <a:avLst/>
                      </a:prstGeom>
                    </p:spPr>
                  </p:pic>
                </p:oleObj>
              </mc:Fallback>
            </mc:AlternateContent>
          </a:graphicData>
        </a:graphic>
      </p:graphicFrame>
      <p:sp>
        <p:nvSpPr>
          <p:cNvPr id="4" name="5-Point Star 3"/>
          <p:cNvSpPr/>
          <p:nvPr/>
        </p:nvSpPr>
        <p:spPr bwMode="auto">
          <a:xfrm>
            <a:off x="185642" y="4211734"/>
            <a:ext cx="686663" cy="513457"/>
          </a:xfrm>
          <a:prstGeom prst="star5">
            <a:avLst/>
          </a:prstGeom>
          <a:solidFill>
            <a:srgbClr val="FF0000"/>
          </a:solid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
        <p:nvSpPr>
          <p:cNvPr id="13" name="Footer Placeholder 12">
            <a:extLst>
              <a:ext uri="{FF2B5EF4-FFF2-40B4-BE49-F238E27FC236}">
                <a16:creationId xmlns:a16="http://schemas.microsoft.com/office/drawing/2014/main" id="{10D8B8FD-33E6-4756-96F6-82602774F0E6}"/>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4" name="Slide Number Placeholder 13">
            <a:extLst>
              <a:ext uri="{FF2B5EF4-FFF2-40B4-BE49-F238E27FC236}">
                <a16:creationId xmlns:a16="http://schemas.microsoft.com/office/drawing/2014/main" id="{494DED29-A83A-4E3F-8EA1-2AC9AFC462FC}"/>
              </a:ext>
            </a:extLst>
          </p:cNvPr>
          <p:cNvSpPr>
            <a:spLocks noGrp="1"/>
          </p:cNvSpPr>
          <p:nvPr>
            <p:ph type="sldNum" sz="quarter" idx="4"/>
          </p:nvPr>
        </p:nvSpPr>
        <p:spPr/>
        <p:txBody>
          <a:bodyPr/>
          <a:lstStyle/>
          <a:p>
            <a:pPr>
              <a:defRPr/>
            </a:pPr>
            <a:fld id="{06C7E314-0768-4B1D-9D2A-091EE09F9984}" type="slidenum">
              <a:rPr lang="en-US" smtClean="0"/>
              <a:pPr>
                <a:defRPr/>
              </a:pPr>
              <a:t>35</a:t>
            </a:fld>
            <a:endParaRPr lang="en-US" dirty="0"/>
          </a:p>
        </p:txBody>
      </p:sp>
    </p:spTree>
    <p:extLst>
      <p:ext uri="{BB962C8B-B14F-4D97-AF65-F5344CB8AC3E}">
        <p14:creationId xmlns:p14="http://schemas.microsoft.com/office/powerpoint/2010/main" val="191307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style.rotation</p:attrName>
                                        </p:attrNameLst>
                                      </p:cBhvr>
                                      <p:tavLst>
                                        <p:tav tm="0">
                                          <p:val>
                                            <p:fltVal val="90"/>
                                          </p:val>
                                        </p:tav>
                                        <p:tav tm="100000">
                                          <p:val>
                                            <p:fltVal val="0"/>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Issues: System Type &amp; Approximations</a:t>
            </a:r>
          </a:p>
        </p:txBody>
      </p:sp>
      <p:grpSp>
        <p:nvGrpSpPr>
          <p:cNvPr id="53" name="Group 52"/>
          <p:cNvGrpSpPr/>
          <p:nvPr/>
        </p:nvGrpSpPr>
        <p:grpSpPr>
          <a:xfrm>
            <a:off x="123825" y="557100"/>
            <a:ext cx="8915400" cy="1881300"/>
            <a:chOff x="123825" y="492568"/>
            <a:chExt cx="8915400" cy="1881300"/>
          </a:xfrm>
        </p:grpSpPr>
        <p:sp>
          <p:nvSpPr>
            <p:cNvPr id="54" name="Rectangle 53"/>
            <p:cNvSpPr/>
            <p:nvPr/>
          </p:nvSpPr>
          <p:spPr>
            <a:xfrm>
              <a:off x="123825" y="849868"/>
              <a:ext cx="8915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114800" y="492568"/>
              <a:ext cx="968535"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a</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56" name="Group 55"/>
          <p:cNvGrpSpPr/>
          <p:nvPr/>
        </p:nvGrpSpPr>
        <p:grpSpPr>
          <a:xfrm>
            <a:off x="412750" y="1066800"/>
            <a:ext cx="8360508" cy="1311275"/>
            <a:chOff x="274553" y="5067409"/>
            <a:chExt cx="8360508" cy="1311275"/>
          </a:xfrm>
        </p:grpSpPr>
        <p:graphicFrame>
          <p:nvGraphicFramePr>
            <p:cNvPr id="59" name="Object 58"/>
            <p:cNvGraphicFramePr>
              <a:graphicFrameLocks noChangeAspect="1"/>
            </p:cNvGraphicFramePr>
            <p:nvPr>
              <p:extLst/>
            </p:nvPr>
          </p:nvGraphicFramePr>
          <p:xfrm>
            <a:off x="311066" y="5067409"/>
            <a:ext cx="6446837" cy="612775"/>
          </p:xfrm>
          <a:graphic>
            <a:graphicData uri="http://schemas.openxmlformats.org/presentationml/2006/ole">
              <mc:AlternateContent xmlns:mc="http://schemas.openxmlformats.org/markup-compatibility/2006">
                <mc:Choice xmlns:v="urn:schemas-microsoft-com:vml" Requires="v">
                  <p:oleObj spid="_x0000_s716675" name="Equation" r:id="rId4" imgW="4000320" imgH="380880" progId="Equation.DSMT4">
                    <p:embed/>
                  </p:oleObj>
                </mc:Choice>
                <mc:Fallback>
                  <p:oleObj name="Equation" r:id="rId4" imgW="4000320" imgH="380880" progId="Equation.DSMT4">
                    <p:embed/>
                    <p:pic>
                      <p:nvPicPr>
                        <p:cNvPr id="59" name="Object 58"/>
                        <p:cNvPicPr>
                          <a:picLocks noChangeAspect="1" noChangeArrowheads="1"/>
                        </p:cNvPicPr>
                        <p:nvPr/>
                      </p:nvPicPr>
                      <p:blipFill>
                        <a:blip r:embed="rId5"/>
                        <a:srcRect/>
                        <a:stretch>
                          <a:fillRect/>
                        </a:stretch>
                      </p:blipFill>
                      <p:spPr bwMode="auto">
                        <a:xfrm>
                          <a:off x="311066" y="5067409"/>
                          <a:ext cx="644683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60"/>
            <p:cNvGraphicFramePr>
              <a:graphicFrameLocks noChangeAspect="1"/>
            </p:cNvGraphicFramePr>
            <p:nvPr>
              <p:extLst/>
            </p:nvPr>
          </p:nvGraphicFramePr>
          <p:xfrm>
            <a:off x="274553" y="5767497"/>
            <a:ext cx="6605588" cy="611187"/>
          </p:xfrm>
          <a:graphic>
            <a:graphicData uri="http://schemas.openxmlformats.org/presentationml/2006/ole">
              <mc:AlternateContent xmlns:mc="http://schemas.openxmlformats.org/markup-compatibility/2006">
                <mc:Choice xmlns:v="urn:schemas-microsoft-com:vml" Requires="v">
                  <p:oleObj spid="_x0000_s716676" name="Equation" r:id="rId6" imgW="4101840" imgH="380880" progId="Equation.DSMT4">
                    <p:embed/>
                  </p:oleObj>
                </mc:Choice>
                <mc:Fallback>
                  <p:oleObj name="Equation" r:id="rId6" imgW="4101840" imgH="380880" progId="Equation.DSMT4">
                    <p:embed/>
                    <p:pic>
                      <p:nvPicPr>
                        <p:cNvPr id="61" name="Object 60"/>
                        <p:cNvPicPr>
                          <a:picLocks noChangeAspect="1" noChangeArrowheads="1"/>
                        </p:cNvPicPr>
                        <p:nvPr/>
                      </p:nvPicPr>
                      <p:blipFill>
                        <a:blip r:embed="rId7"/>
                        <a:srcRect/>
                        <a:stretch>
                          <a:fillRect/>
                        </a:stretch>
                      </p:blipFill>
                      <p:spPr bwMode="auto">
                        <a:xfrm>
                          <a:off x="274553" y="5767497"/>
                          <a:ext cx="6605588"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61"/>
            <p:cNvGraphicFramePr>
              <a:graphicFrameLocks noChangeAspect="1"/>
            </p:cNvGraphicFramePr>
            <p:nvPr>
              <p:extLst/>
            </p:nvPr>
          </p:nvGraphicFramePr>
          <p:xfrm>
            <a:off x="7179812" y="5126147"/>
            <a:ext cx="1411288" cy="533400"/>
          </p:xfrm>
          <a:graphic>
            <a:graphicData uri="http://schemas.openxmlformats.org/presentationml/2006/ole">
              <mc:AlternateContent xmlns:mc="http://schemas.openxmlformats.org/markup-compatibility/2006">
                <mc:Choice xmlns:v="urn:schemas-microsoft-com:vml" Requires="v">
                  <p:oleObj spid="_x0000_s716677" name="Equation" r:id="rId8" imgW="876240" imgH="330120" progId="Equation.DSMT4">
                    <p:embed/>
                  </p:oleObj>
                </mc:Choice>
                <mc:Fallback>
                  <p:oleObj name="Equation" r:id="rId8" imgW="876240" imgH="330120" progId="Equation.DSMT4">
                    <p:embed/>
                    <p:pic>
                      <p:nvPicPr>
                        <p:cNvPr id="62" name="Object 61"/>
                        <p:cNvPicPr>
                          <a:picLocks noChangeAspect="1" noChangeArrowheads="1"/>
                        </p:cNvPicPr>
                        <p:nvPr/>
                      </p:nvPicPr>
                      <p:blipFill>
                        <a:blip r:embed="rId9"/>
                        <a:srcRect/>
                        <a:stretch>
                          <a:fillRect/>
                        </a:stretch>
                      </p:blipFill>
                      <p:spPr bwMode="auto">
                        <a:xfrm>
                          <a:off x="7179812" y="5126147"/>
                          <a:ext cx="14112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62"/>
            <p:cNvGraphicFramePr>
              <a:graphicFrameLocks noChangeAspect="1"/>
            </p:cNvGraphicFramePr>
            <p:nvPr>
              <p:extLst/>
            </p:nvPr>
          </p:nvGraphicFramePr>
          <p:xfrm>
            <a:off x="7184086" y="5816709"/>
            <a:ext cx="1450975" cy="531813"/>
          </p:xfrm>
          <a:graphic>
            <a:graphicData uri="http://schemas.openxmlformats.org/presentationml/2006/ole">
              <mc:AlternateContent xmlns:mc="http://schemas.openxmlformats.org/markup-compatibility/2006">
                <mc:Choice xmlns:v="urn:schemas-microsoft-com:vml" Requires="v">
                  <p:oleObj spid="_x0000_s716678" name="Equation" r:id="rId10" imgW="901440" imgH="330120" progId="Equation.DSMT4">
                    <p:embed/>
                  </p:oleObj>
                </mc:Choice>
                <mc:Fallback>
                  <p:oleObj name="Equation" r:id="rId10" imgW="901440" imgH="330120" progId="Equation.DSMT4">
                    <p:embed/>
                    <p:pic>
                      <p:nvPicPr>
                        <p:cNvPr id="63" name="Object 62"/>
                        <p:cNvPicPr>
                          <a:picLocks noChangeAspect="1" noChangeArrowheads="1"/>
                        </p:cNvPicPr>
                        <p:nvPr/>
                      </p:nvPicPr>
                      <p:blipFill>
                        <a:blip r:embed="rId11"/>
                        <a:srcRect/>
                        <a:stretch>
                          <a:fillRect/>
                        </a:stretch>
                      </p:blipFill>
                      <p:spPr bwMode="auto">
                        <a:xfrm>
                          <a:off x="7184086" y="5816709"/>
                          <a:ext cx="14509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 name="Object 2"/>
          <p:cNvGraphicFramePr>
            <a:graphicFrameLocks noChangeAspect="1"/>
          </p:cNvGraphicFramePr>
          <p:nvPr>
            <p:extLst/>
          </p:nvPr>
        </p:nvGraphicFramePr>
        <p:xfrm>
          <a:off x="1997834" y="3485848"/>
          <a:ext cx="5132666" cy="410388"/>
        </p:xfrm>
        <a:graphic>
          <a:graphicData uri="http://schemas.openxmlformats.org/presentationml/2006/ole">
            <mc:AlternateContent xmlns:mc="http://schemas.openxmlformats.org/markup-compatibility/2006">
              <mc:Choice xmlns:v="urn:schemas-microsoft-com:vml" Requires="v">
                <p:oleObj spid="_x0000_s716679" name="Equation" r:id="rId12" imgW="2705040" imgH="215640" progId="Equation.DSMT4">
                  <p:embed/>
                </p:oleObj>
              </mc:Choice>
              <mc:Fallback>
                <p:oleObj name="Equation" r:id="rId12" imgW="2705040" imgH="215640" progId="Equation.DSMT4">
                  <p:embed/>
                  <p:pic>
                    <p:nvPicPr>
                      <p:cNvPr id="3" name="Object 2"/>
                      <p:cNvPicPr/>
                      <p:nvPr/>
                    </p:nvPicPr>
                    <p:blipFill>
                      <a:blip r:embed="rId13"/>
                      <a:stretch>
                        <a:fillRect/>
                      </a:stretch>
                    </p:blipFill>
                    <p:spPr>
                      <a:xfrm>
                        <a:off x="1997834" y="3485848"/>
                        <a:ext cx="5132666" cy="410388"/>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855534" y="2593454"/>
          <a:ext cx="3311446" cy="835733"/>
        </p:xfrm>
        <a:graphic>
          <a:graphicData uri="http://schemas.openxmlformats.org/presentationml/2006/ole">
            <mc:AlternateContent xmlns:mc="http://schemas.openxmlformats.org/markup-compatibility/2006">
              <mc:Choice xmlns:v="urn:schemas-microsoft-com:vml" Requires="v">
                <p:oleObj spid="_x0000_s716680" name="Equation" r:id="rId14" imgW="4006744" imgH="1011969" progId="Equation.DSMT4">
                  <p:embed/>
                </p:oleObj>
              </mc:Choice>
              <mc:Fallback>
                <p:oleObj name="Equation" r:id="rId14" imgW="4006744" imgH="1011969" progId="Equation.DSMT4">
                  <p:embed/>
                  <p:pic>
                    <p:nvPicPr>
                      <p:cNvPr id="4" name="Object 3"/>
                      <p:cNvPicPr/>
                      <p:nvPr/>
                    </p:nvPicPr>
                    <p:blipFill>
                      <a:blip r:embed="rId15"/>
                      <a:stretch>
                        <a:fillRect/>
                      </a:stretch>
                    </p:blipFill>
                    <p:spPr>
                      <a:xfrm>
                        <a:off x="855534" y="2593454"/>
                        <a:ext cx="3311446" cy="835733"/>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5160627" y="2702364"/>
          <a:ext cx="2924847" cy="692860"/>
        </p:xfrm>
        <a:graphic>
          <a:graphicData uri="http://schemas.openxmlformats.org/presentationml/2006/ole">
            <mc:AlternateContent xmlns:mc="http://schemas.openxmlformats.org/markup-compatibility/2006">
              <mc:Choice xmlns:v="urn:schemas-microsoft-com:vml" Requires="v">
                <p:oleObj spid="_x0000_s716681" name="Equation" r:id="rId16" imgW="2197080" imgH="520560" progId="Equation.DSMT4">
                  <p:embed/>
                </p:oleObj>
              </mc:Choice>
              <mc:Fallback>
                <p:oleObj name="Equation" r:id="rId16" imgW="2197080" imgH="520560" progId="Equation.DSMT4">
                  <p:embed/>
                  <p:pic>
                    <p:nvPicPr>
                      <p:cNvPr id="5" name="Object 4"/>
                      <p:cNvPicPr/>
                      <p:nvPr/>
                    </p:nvPicPr>
                    <p:blipFill>
                      <a:blip r:embed="rId17"/>
                      <a:stretch>
                        <a:fillRect/>
                      </a:stretch>
                    </p:blipFill>
                    <p:spPr>
                      <a:xfrm>
                        <a:off x="5160627" y="2702364"/>
                        <a:ext cx="2924847" cy="692860"/>
                      </a:xfrm>
                      <a:prstGeom prst="rect">
                        <a:avLst/>
                      </a:prstGeom>
                    </p:spPr>
                  </p:pic>
                </p:oleObj>
              </mc:Fallback>
            </mc:AlternateContent>
          </a:graphicData>
        </a:graphic>
      </p:graphicFrame>
      <p:grpSp>
        <p:nvGrpSpPr>
          <p:cNvPr id="25" name="Group 24"/>
          <p:cNvGrpSpPr/>
          <p:nvPr/>
        </p:nvGrpSpPr>
        <p:grpSpPr>
          <a:xfrm flipH="1">
            <a:off x="918355" y="1556574"/>
            <a:ext cx="791781" cy="1233373"/>
            <a:chOff x="1986619" y="1189968"/>
            <a:chExt cx="1061384" cy="2151948"/>
          </a:xfrm>
        </p:grpSpPr>
        <p:cxnSp>
          <p:nvCxnSpPr>
            <p:cNvPr id="26" name="Straight Arrow Connector 25"/>
            <p:cNvCxnSpPr/>
            <p:nvPr/>
          </p:nvCxnSpPr>
          <p:spPr bwMode="auto">
            <a:xfrm flipH="1" flipV="1">
              <a:off x="1986619" y="1189968"/>
              <a:ext cx="1061383" cy="2151948"/>
            </a:xfrm>
            <a:prstGeom prst="straightConnector1">
              <a:avLst/>
            </a:prstGeom>
            <a:solidFill>
              <a:schemeClr val="accent1"/>
            </a:solidFill>
            <a:ln w="19050" cap="flat" cmpd="sng" algn="ctr">
              <a:solidFill>
                <a:srgbClr val="0000CC"/>
              </a:solidFill>
              <a:prstDash val="solid"/>
              <a:round/>
              <a:headEnd type="none" w="sm" len="sm"/>
              <a:tailEnd type="arrow"/>
            </a:ln>
            <a:effectLst/>
          </p:spPr>
        </p:cxnSp>
        <p:cxnSp>
          <p:nvCxnSpPr>
            <p:cNvPr id="27" name="Straight Arrow Connector 26"/>
            <p:cNvCxnSpPr/>
            <p:nvPr/>
          </p:nvCxnSpPr>
          <p:spPr bwMode="auto">
            <a:xfrm flipH="1" flipV="1">
              <a:off x="1986619" y="2273876"/>
              <a:ext cx="1061384" cy="1068040"/>
            </a:xfrm>
            <a:prstGeom prst="straightConnector1">
              <a:avLst/>
            </a:prstGeom>
            <a:solidFill>
              <a:schemeClr val="accent1"/>
            </a:solidFill>
            <a:ln w="19050" cap="flat" cmpd="sng" algn="ctr">
              <a:solidFill>
                <a:srgbClr val="0000CC"/>
              </a:solidFill>
              <a:prstDash val="solid"/>
              <a:round/>
              <a:headEnd type="none" w="sm" len="sm"/>
              <a:tailEnd type="arrow"/>
            </a:ln>
            <a:effectLst/>
          </p:spPr>
        </p:cxnSp>
      </p:grpSp>
      <p:grpSp>
        <p:nvGrpSpPr>
          <p:cNvPr id="33" name="Group 32"/>
          <p:cNvGrpSpPr/>
          <p:nvPr/>
        </p:nvGrpSpPr>
        <p:grpSpPr>
          <a:xfrm>
            <a:off x="3350473" y="1549017"/>
            <a:ext cx="1878256" cy="1275842"/>
            <a:chOff x="1169747" y="1440851"/>
            <a:chExt cx="1878256" cy="1901064"/>
          </a:xfrm>
        </p:grpSpPr>
        <p:cxnSp>
          <p:nvCxnSpPr>
            <p:cNvPr id="34" name="Straight Arrow Connector 33"/>
            <p:cNvCxnSpPr/>
            <p:nvPr/>
          </p:nvCxnSpPr>
          <p:spPr bwMode="auto">
            <a:xfrm flipH="1" flipV="1">
              <a:off x="1169747" y="1440851"/>
              <a:ext cx="1878256" cy="1901062"/>
            </a:xfrm>
            <a:prstGeom prst="straightConnector1">
              <a:avLst/>
            </a:prstGeom>
            <a:solidFill>
              <a:schemeClr val="accent1"/>
            </a:solidFill>
            <a:ln w="19050" cap="flat" cmpd="sng" algn="ctr">
              <a:solidFill>
                <a:srgbClr val="0000CC"/>
              </a:solidFill>
              <a:prstDash val="solid"/>
              <a:round/>
              <a:headEnd type="none" w="sm" len="sm"/>
              <a:tailEnd type="arrow"/>
            </a:ln>
            <a:effectLst/>
          </p:spPr>
        </p:cxnSp>
        <p:cxnSp>
          <p:nvCxnSpPr>
            <p:cNvPr id="36" name="Straight Arrow Connector 35"/>
            <p:cNvCxnSpPr/>
            <p:nvPr/>
          </p:nvCxnSpPr>
          <p:spPr bwMode="auto">
            <a:xfrm flipH="1" flipV="1">
              <a:off x="1169747" y="2462439"/>
              <a:ext cx="1878255" cy="879476"/>
            </a:xfrm>
            <a:prstGeom prst="straightConnector1">
              <a:avLst/>
            </a:prstGeom>
            <a:solidFill>
              <a:schemeClr val="accent1"/>
            </a:solidFill>
            <a:ln w="19050" cap="flat" cmpd="sng" algn="ctr">
              <a:solidFill>
                <a:srgbClr val="0000CC"/>
              </a:solidFill>
              <a:prstDash val="solid"/>
              <a:round/>
              <a:headEnd type="none" w="sm" len="sm"/>
              <a:tailEnd type="arrow"/>
            </a:ln>
            <a:effectLst/>
          </p:spPr>
        </p:cxnSp>
      </p:grpSp>
      <p:graphicFrame>
        <p:nvGraphicFramePr>
          <p:cNvPr id="19" name="Object 18"/>
          <p:cNvGraphicFramePr>
            <a:graphicFrameLocks noChangeAspect="1"/>
          </p:cNvGraphicFramePr>
          <p:nvPr>
            <p:extLst/>
          </p:nvPr>
        </p:nvGraphicFramePr>
        <p:xfrm>
          <a:off x="919768" y="3997325"/>
          <a:ext cx="7137400" cy="676275"/>
        </p:xfrm>
        <a:graphic>
          <a:graphicData uri="http://schemas.openxmlformats.org/presentationml/2006/ole">
            <mc:AlternateContent xmlns:mc="http://schemas.openxmlformats.org/markup-compatibility/2006">
              <mc:Choice xmlns:v="urn:schemas-microsoft-com:vml" Requires="v">
                <p:oleObj spid="_x0000_s716682" name="Equation" r:id="rId18" imgW="4431960" imgH="419040" progId="Equation.DSMT4">
                  <p:embed/>
                </p:oleObj>
              </mc:Choice>
              <mc:Fallback>
                <p:oleObj name="Equation" r:id="rId18" imgW="4431960" imgH="419040" progId="Equation.DSMT4">
                  <p:embed/>
                  <p:pic>
                    <p:nvPicPr>
                      <p:cNvPr id="19" name="Object 18"/>
                      <p:cNvPicPr/>
                      <p:nvPr/>
                    </p:nvPicPr>
                    <p:blipFill>
                      <a:blip r:embed="rId19"/>
                      <a:stretch>
                        <a:fillRect/>
                      </a:stretch>
                    </p:blipFill>
                    <p:spPr>
                      <a:xfrm>
                        <a:off x="919768" y="3997325"/>
                        <a:ext cx="7137400" cy="676275"/>
                      </a:xfrm>
                      <a:prstGeom prst="rect">
                        <a:avLst/>
                      </a:prstGeom>
                    </p:spPr>
                  </p:pic>
                </p:oleObj>
              </mc:Fallback>
            </mc:AlternateContent>
          </a:graphicData>
        </a:graphic>
      </p:graphicFrame>
      <p:sp>
        <p:nvSpPr>
          <p:cNvPr id="42" name="TextBox 41"/>
          <p:cNvSpPr txBox="1"/>
          <p:nvPr/>
        </p:nvSpPr>
        <p:spPr>
          <a:xfrm>
            <a:off x="922603" y="4662684"/>
            <a:ext cx="7439620" cy="830997"/>
          </a:xfrm>
          <a:prstGeom prst="rect">
            <a:avLst/>
          </a:prstGeom>
          <a:noFill/>
        </p:spPr>
        <p:txBody>
          <a:bodyPr wrap="square" rtlCol="0">
            <a:spAutoFit/>
          </a:bodyPr>
          <a:lstStyle/>
          <a:p>
            <a:pPr algn="l"/>
            <a:r>
              <a:rPr lang="en-US" sz="1600" b="0" dirty="0">
                <a:cs typeface="Times New Roman" panose="02020603050405020304" pitchFamily="18" charset="0"/>
              </a:rPr>
              <a:t>[11]  P. </a:t>
            </a:r>
            <a:r>
              <a:rPr lang="en-US" sz="1600" b="0" dirty="0" err="1">
                <a:cs typeface="Times New Roman" panose="02020603050405020304" pitchFamily="18" charset="0"/>
              </a:rPr>
              <a:t>Deuring</a:t>
            </a:r>
            <a:r>
              <a:rPr lang="en-US" sz="1600" b="0" dirty="0">
                <a:cs typeface="Times New Roman" panose="02020603050405020304" pitchFamily="18" charset="0"/>
              </a:rPr>
              <a:t>, R. </a:t>
            </a:r>
            <a:r>
              <a:rPr lang="en-US" sz="1600" b="0" dirty="0" err="1">
                <a:cs typeface="Times New Roman" panose="02020603050405020304" pitchFamily="18" charset="0"/>
              </a:rPr>
              <a:t>Eymard</a:t>
            </a:r>
            <a:r>
              <a:rPr lang="en-US" sz="1600" b="0" dirty="0">
                <a:cs typeface="Times New Roman" panose="02020603050405020304" pitchFamily="18" charset="0"/>
              </a:rPr>
              <a:t>, and M. </a:t>
            </a:r>
            <a:r>
              <a:rPr lang="en-US" sz="1600" b="0" dirty="0" err="1">
                <a:cs typeface="Times New Roman" panose="02020603050405020304" pitchFamily="18" charset="0"/>
              </a:rPr>
              <a:t>Mildner</a:t>
            </a:r>
            <a:r>
              <a:rPr lang="en-US" sz="1600" b="0" dirty="0">
                <a:cs typeface="Times New Roman" panose="02020603050405020304" pitchFamily="18" charset="0"/>
              </a:rPr>
              <a:t>, </a:t>
            </a:r>
            <a:r>
              <a:rPr lang="en-US" sz="1600" b="0" i="1" dirty="0">
                <a:cs typeface="Times New Roman" panose="02020603050405020304" pitchFamily="18" charset="0"/>
              </a:rPr>
              <a:t>L</a:t>
            </a:r>
            <a:r>
              <a:rPr lang="en-US" sz="1600" b="0" i="1" baseline="30000" dirty="0">
                <a:cs typeface="Times New Roman" panose="02020603050405020304" pitchFamily="18" charset="0"/>
              </a:rPr>
              <a:t>2</a:t>
            </a:r>
            <a:r>
              <a:rPr lang="en-US" sz="1600" b="0" i="1" dirty="0">
                <a:cs typeface="Times New Roman" panose="02020603050405020304" pitchFamily="18" charset="0"/>
              </a:rPr>
              <a:t>-stability </a:t>
            </a:r>
            <a:r>
              <a:rPr lang="en-US" sz="1600" b="0" i="1" dirty="0">
                <a:solidFill>
                  <a:srgbClr val="FF0000"/>
                </a:solidFill>
                <a:cs typeface="Times New Roman" panose="02020603050405020304" pitchFamily="18" charset="0"/>
              </a:rPr>
              <a:t>independent of diffusion </a:t>
            </a:r>
            <a:r>
              <a:rPr lang="en-US" sz="1600" b="0" i="1" dirty="0">
                <a:cs typeface="Times New Roman" panose="02020603050405020304" pitchFamily="18" charset="0"/>
              </a:rPr>
              <a:t>for a finite element - finite volume discretization of a linear convection-diffusion equation</a:t>
            </a:r>
            <a:r>
              <a:rPr lang="en-US" sz="1600" b="0" dirty="0">
                <a:cs typeface="Times New Roman" panose="02020603050405020304" pitchFamily="18" charset="0"/>
              </a:rPr>
              <a:t>, SIAM Journal on Numerical Analysis, 53 (2015), 508--526</a:t>
            </a:r>
          </a:p>
        </p:txBody>
      </p:sp>
      <p:graphicFrame>
        <p:nvGraphicFramePr>
          <p:cNvPr id="20" name="Object 19"/>
          <p:cNvGraphicFramePr>
            <a:graphicFrameLocks noChangeAspect="1"/>
          </p:cNvGraphicFramePr>
          <p:nvPr>
            <p:extLst/>
          </p:nvPr>
        </p:nvGraphicFramePr>
        <p:xfrm>
          <a:off x="2809258" y="5602613"/>
          <a:ext cx="3509818" cy="307397"/>
        </p:xfrm>
        <a:graphic>
          <a:graphicData uri="http://schemas.openxmlformats.org/presentationml/2006/ole">
            <mc:AlternateContent xmlns:mc="http://schemas.openxmlformats.org/markup-compatibility/2006">
              <mc:Choice xmlns:v="urn:schemas-microsoft-com:vml" Requires="v">
                <p:oleObj spid="_x0000_s716683" name="Equation" r:id="rId20" imgW="3860292" imgH="338525" progId="Equation.DSMT4">
                  <p:embed/>
                </p:oleObj>
              </mc:Choice>
              <mc:Fallback>
                <p:oleObj name="Equation" r:id="rId20" imgW="3860292" imgH="338525" progId="Equation.DSMT4">
                  <p:embed/>
                  <p:pic>
                    <p:nvPicPr>
                      <p:cNvPr id="20" name="Object 19"/>
                      <p:cNvPicPr/>
                      <p:nvPr/>
                    </p:nvPicPr>
                    <p:blipFill>
                      <a:blip r:embed="rId21"/>
                      <a:stretch>
                        <a:fillRect/>
                      </a:stretch>
                    </p:blipFill>
                    <p:spPr>
                      <a:xfrm>
                        <a:off x="2809258" y="5602613"/>
                        <a:ext cx="3509818" cy="307397"/>
                      </a:xfrm>
                      <a:prstGeom prst="rect">
                        <a:avLst/>
                      </a:prstGeom>
                    </p:spPr>
                  </p:pic>
                </p:oleObj>
              </mc:Fallback>
            </mc:AlternateContent>
          </a:graphicData>
        </a:graphic>
      </p:graphicFrame>
      <p:grpSp>
        <p:nvGrpSpPr>
          <p:cNvPr id="24" name="Group 23"/>
          <p:cNvGrpSpPr/>
          <p:nvPr/>
        </p:nvGrpSpPr>
        <p:grpSpPr>
          <a:xfrm>
            <a:off x="893130" y="6130469"/>
            <a:ext cx="6595970" cy="346971"/>
            <a:chOff x="865210" y="6130469"/>
            <a:chExt cx="6595970" cy="346971"/>
          </a:xfrm>
        </p:grpSpPr>
        <p:graphicFrame>
          <p:nvGraphicFramePr>
            <p:cNvPr id="44" name="Object 43"/>
            <p:cNvGraphicFramePr>
              <a:graphicFrameLocks noChangeAspect="1"/>
            </p:cNvGraphicFramePr>
            <p:nvPr>
              <p:extLst/>
            </p:nvPr>
          </p:nvGraphicFramePr>
          <p:xfrm>
            <a:off x="2242494" y="6130469"/>
            <a:ext cx="2104595" cy="346971"/>
          </p:xfrm>
          <a:graphic>
            <a:graphicData uri="http://schemas.openxmlformats.org/presentationml/2006/ole">
              <mc:AlternateContent xmlns:mc="http://schemas.openxmlformats.org/markup-compatibility/2006">
                <mc:Choice xmlns:v="urn:schemas-microsoft-com:vml" Requires="v">
                  <p:oleObj spid="_x0000_s716684" name="Equation" r:id="rId22" imgW="1307880" imgH="215640" progId="Equation.DSMT4">
                    <p:embed/>
                  </p:oleObj>
                </mc:Choice>
                <mc:Fallback>
                  <p:oleObj name="Equation" r:id="rId22" imgW="1307880" imgH="215640" progId="Equation.DSMT4">
                    <p:embed/>
                    <p:pic>
                      <p:nvPicPr>
                        <p:cNvPr id="44" name="Object 43"/>
                        <p:cNvPicPr>
                          <a:picLocks noChangeAspect="1" noChangeArrowheads="1"/>
                        </p:cNvPicPr>
                        <p:nvPr/>
                      </p:nvPicPr>
                      <p:blipFill>
                        <a:blip r:embed="rId23"/>
                        <a:srcRect/>
                        <a:stretch>
                          <a:fillRect/>
                        </a:stretch>
                      </p:blipFill>
                      <p:spPr bwMode="auto">
                        <a:xfrm>
                          <a:off x="2242494" y="6130469"/>
                          <a:ext cx="2104595" cy="3469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20"/>
            <p:cNvGraphicFramePr>
              <a:graphicFrameLocks noChangeAspect="1"/>
            </p:cNvGraphicFramePr>
            <p:nvPr>
              <p:extLst/>
            </p:nvPr>
          </p:nvGraphicFramePr>
          <p:xfrm>
            <a:off x="4747237" y="6146117"/>
            <a:ext cx="1168400" cy="307975"/>
          </p:xfrm>
          <a:graphic>
            <a:graphicData uri="http://schemas.openxmlformats.org/presentationml/2006/ole">
              <mc:AlternateContent xmlns:mc="http://schemas.openxmlformats.org/markup-compatibility/2006">
                <mc:Choice xmlns:v="urn:schemas-microsoft-com:vml" Requires="v">
                  <p:oleObj spid="_x0000_s716685" name="Equation" r:id="rId24" imgW="723600" imgH="190440" progId="Equation.DSMT4">
                    <p:embed/>
                  </p:oleObj>
                </mc:Choice>
                <mc:Fallback>
                  <p:oleObj name="Equation" r:id="rId24" imgW="723600" imgH="190440" progId="Equation.DSMT4">
                    <p:embed/>
                    <p:pic>
                      <p:nvPicPr>
                        <p:cNvPr id="21" name="Object 20"/>
                        <p:cNvPicPr/>
                        <p:nvPr/>
                      </p:nvPicPr>
                      <p:blipFill>
                        <a:blip r:embed="rId25"/>
                        <a:stretch>
                          <a:fillRect/>
                        </a:stretch>
                      </p:blipFill>
                      <p:spPr>
                        <a:xfrm>
                          <a:off x="4747237" y="6146117"/>
                          <a:ext cx="1168400" cy="307975"/>
                        </a:xfrm>
                        <a:prstGeom prst="rect">
                          <a:avLst/>
                        </a:prstGeom>
                      </p:spPr>
                    </p:pic>
                  </p:oleObj>
                </mc:Fallback>
              </mc:AlternateContent>
            </a:graphicData>
          </a:graphic>
        </p:graphicFrame>
        <p:graphicFrame>
          <p:nvGraphicFramePr>
            <p:cNvPr id="22" name="Object 21"/>
            <p:cNvGraphicFramePr>
              <a:graphicFrameLocks noChangeAspect="1"/>
            </p:cNvGraphicFramePr>
            <p:nvPr>
              <p:extLst/>
            </p:nvPr>
          </p:nvGraphicFramePr>
          <p:xfrm>
            <a:off x="6315785" y="6160127"/>
            <a:ext cx="1145395" cy="306803"/>
          </p:xfrm>
          <a:graphic>
            <a:graphicData uri="http://schemas.openxmlformats.org/presentationml/2006/ole">
              <mc:AlternateContent xmlns:mc="http://schemas.openxmlformats.org/markup-compatibility/2006">
                <mc:Choice xmlns:v="urn:schemas-microsoft-com:vml" Requires="v">
                  <p:oleObj spid="_x0000_s716686" name="Equation" r:id="rId26" imgW="711000" imgH="190440" progId="Equation.DSMT4">
                    <p:embed/>
                  </p:oleObj>
                </mc:Choice>
                <mc:Fallback>
                  <p:oleObj name="Equation" r:id="rId26" imgW="711000" imgH="190440" progId="Equation.DSMT4">
                    <p:embed/>
                    <p:pic>
                      <p:nvPicPr>
                        <p:cNvPr id="22" name="Object 21"/>
                        <p:cNvPicPr/>
                        <p:nvPr/>
                      </p:nvPicPr>
                      <p:blipFill>
                        <a:blip r:embed="rId27"/>
                        <a:stretch>
                          <a:fillRect/>
                        </a:stretch>
                      </p:blipFill>
                      <p:spPr>
                        <a:xfrm>
                          <a:off x="6315785" y="6160127"/>
                          <a:ext cx="1145395" cy="306803"/>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15271368"/>
                </p:ext>
              </p:extLst>
            </p:nvPr>
          </p:nvGraphicFramePr>
          <p:xfrm>
            <a:off x="865210" y="6154108"/>
            <a:ext cx="1063580" cy="265895"/>
          </p:xfrm>
          <a:graphic>
            <a:graphicData uri="http://schemas.openxmlformats.org/presentationml/2006/ole">
              <mc:AlternateContent xmlns:mc="http://schemas.openxmlformats.org/markup-compatibility/2006">
                <mc:Choice xmlns:v="urn:schemas-microsoft-com:vml" Requires="v">
                  <p:oleObj spid="_x0000_s716687" name="Equation" r:id="rId28" imgW="660240" imgH="164880" progId="Equation.DSMT4">
                    <p:embed/>
                  </p:oleObj>
                </mc:Choice>
                <mc:Fallback>
                  <p:oleObj name="Equation" r:id="rId28" imgW="660240" imgH="164880" progId="Equation.DSMT4">
                    <p:embed/>
                    <p:pic>
                      <p:nvPicPr>
                        <p:cNvPr id="23" name="Object 22"/>
                        <p:cNvPicPr/>
                        <p:nvPr/>
                      </p:nvPicPr>
                      <p:blipFill>
                        <a:blip r:embed="rId29"/>
                        <a:stretch>
                          <a:fillRect/>
                        </a:stretch>
                      </p:blipFill>
                      <p:spPr>
                        <a:xfrm>
                          <a:off x="865210" y="6154108"/>
                          <a:ext cx="1063580" cy="265895"/>
                        </a:xfrm>
                        <a:prstGeom prst="rect">
                          <a:avLst/>
                        </a:prstGeom>
                      </p:spPr>
                    </p:pic>
                  </p:oleObj>
                </mc:Fallback>
              </mc:AlternateContent>
            </a:graphicData>
          </a:graphic>
        </p:graphicFrame>
      </p:grpSp>
      <p:sp>
        <p:nvSpPr>
          <p:cNvPr id="8" name="Footer Placeholder 7">
            <a:extLst>
              <a:ext uri="{FF2B5EF4-FFF2-40B4-BE49-F238E27FC236}">
                <a16:creationId xmlns:a16="http://schemas.microsoft.com/office/drawing/2014/main" id="{4F3EE4D9-EC78-4F7B-A8DA-2FFC7622A656}"/>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9" name="Slide Number Placeholder 8">
            <a:extLst>
              <a:ext uri="{FF2B5EF4-FFF2-40B4-BE49-F238E27FC236}">
                <a16:creationId xmlns:a16="http://schemas.microsoft.com/office/drawing/2014/main" id="{CE0DD5F1-C3C6-4D95-AA60-8C95A2221AF8}"/>
              </a:ext>
            </a:extLst>
          </p:cNvPr>
          <p:cNvSpPr>
            <a:spLocks noGrp="1"/>
          </p:cNvSpPr>
          <p:nvPr>
            <p:ph type="sldNum" sz="quarter" idx="4"/>
          </p:nvPr>
        </p:nvSpPr>
        <p:spPr/>
        <p:txBody>
          <a:bodyPr/>
          <a:lstStyle/>
          <a:p>
            <a:pPr>
              <a:defRPr/>
            </a:pPr>
            <a:fld id="{06C7E314-0768-4B1D-9D2A-091EE09F9984}" type="slidenum">
              <a:rPr lang="en-US" smtClean="0"/>
              <a:pPr>
                <a:defRPr/>
              </a:pPr>
              <a:t>36</a:t>
            </a:fld>
            <a:endParaRPr lang="en-US" dirty="0"/>
          </a:p>
        </p:txBody>
      </p:sp>
    </p:spTree>
    <p:extLst>
      <p:ext uri="{BB962C8B-B14F-4D97-AF65-F5344CB8AC3E}">
        <p14:creationId xmlns:p14="http://schemas.microsoft.com/office/powerpoint/2010/main" val="19138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Issues: System Type &amp; Approximations</a:t>
            </a:r>
          </a:p>
        </p:txBody>
      </p:sp>
      <p:grpSp>
        <p:nvGrpSpPr>
          <p:cNvPr id="53" name="Group 52"/>
          <p:cNvGrpSpPr/>
          <p:nvPr/>
        </p:nvGrpSpPr>
        <p:grpSpPr>
          <a:xfrm>
            <a:off x="123825" y="557100"/>
            <a:ext cx="8915400" cy="1881300"/>
            <a:chOff x="123825" y="492568"/>
            <a:chExt cx="8915400" cy="1881300"/>
          </a:xfrm>
        </p:grpSpPr>
        <p:sp>
          <p:nvSpPr>
            <p:cNvPr id="54" name="Rectangle 53"/>
            <p:cNvSpPr/>
            <p:nvPr/>
          </p:nvSpPr>
          <p:spPr>
            <a:xfrm>
              <a:off x="123825" y="849868"/>
              <a:ext cx="8915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114800" y="492568"/>
              <a:ext cx="968535" cy="369332"/>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a</a:t>
              </a:r>
              <a:endParaRPr lang="en-US" sz="2000" b="1" i="1" dirty="0">
                <a:solidFill>
                  <a:srgbClr val="0000FF"/>
                </a:solidFill>
                <a:latin typeface="Times New Roman" panose="02020603050405020304" pitchFamily="18" charset="0"/>
                <a:cs typeface="Times New Roman" panose="02020603050405020304" pitchFamily="18" charset="0"/>
              </a:endParaRPr>
            </a:p>
          </p:txBody>
        </p:sp>
      </p:grpSp>
      <p:grpSp>
        <p:nvGrpSpPr>
          <p:cNvPr id="56" name="Group 55"/>
          <p:cNvGrpSpPr/>
          <p:nvPr/>
        </p:nvGrpSpPr>
        <p:grpSpPr>
          <a:xfrm>
            <a:off x="412750" y="1066800"/>
            <a:ext cx="8360508" cy="1311275"/>
            <a:chOff x="274553" y="5067409"/>
            <a:chExt cx="8360508" cy="1311275"/>
          </a:xfrm>
        </p:grpSpPr>
        <p:graphicFrame>
          <p:nvGraphicFramePr>
            <p:cNvPr id="59" name="Object 58"/>
            <p:cNvGraphicFramePr>
              <a:graphicFrameLocks noChangeAspect="1"/>
            </p:cNvGraphicFramePr>
            <p:nvPr>
              <p:extLst/>
            </p:nvPr>
          </p:nvGraphicFramePr>
          <p:xfrm>
            <a:off x="311066" y="5067409"/>
            <a:ext cx="6446837" cy="612775"/>
          </p:xfrm>
          <a:graphic>
            <a:graphicData uri="http://schemas.openxmlformats.org/presentationml/2006/ole">
              <mc:AlternateContent xmlns:mc="http://schemas.openxmlformats.org/markup-compatibility/2006">
                <mc:Choice xmlns:v="urn:schemas-microsoft-com:vml" Requires="v">
                  <p:oleObj spid="_x0000_s717423" name="Equation" r:id="rId4" imgW="4000320" imgH="380880" progId="Equation.DSMT4">
                    <p:embed/>
                  </p:oleObj>
                </mc:Choice>
                <mc:Fallback>
                  <p:oleObj name="Equation" r:id="rId4" imgW="4000320" imgH="380880" progId="Equation.DSMT4">
                    <p:embed/>
                    <p:pic>
                      <p:nvPicPr>
                        <p:cNvPr id="59" name="Object 58"/>
                        <p:cNvPicPr>
                          <a:picLocks noChangeAspect="1" noChangeArrowheads="1"/>
                        </p:cNvPicPr>
                        <p:nvPr/>
                      </p:nvPicPr>
                      <p:blipFill>
                        <a:blip r:embed="rId5"/>
                        <a:srcRect/>
                        <a:stretch>
                          <a:fillRect/>
                        </a:stretch>
                      </p:blipFill>
                      <p:spPr bwMode="auto">
                        <a:xfrm>
                          <a:off x="311066" y="5067409"/>
                          <a:ext cx="644683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60"/>
            <p:cNvGraphicFramePr>
              <a:graphicFrameLocks noChangeAspect="1"/>
            </p:cNvGraphicFramePr>
            <p:nvPr>
              <p:extLst/>
            </p:nvPr>
          </p:nvGraphicFramePr>
          <p:xfrm>
            <a:off x="274553" y="5767497"/>
            <a:ext cx="6605588" cy="611187"/>
          </p:xfrm>
          <a:graphic>
            <a:graphicData uri="http://schemas.openxmlformats.org/presentationml/2006/ole">
              <mc:AlternateContent xmlns:mc="http://schemas.openxmlformats.org/markup-compatibility/2006">
                <mc:Choice xmlns:v="urn:schemas-microsoft-com:vml" Requires="v">
                  <p:oleObj spid="_x0000_s717424" name="Equation" r:id="rId6" imgW="4101840" imgH="380880" progId="Equation.DSMT4">
                    <p:embed/>
                  </p:oleObj>
                </mc:Choice>
                <mc:Fallback>
                  <p:oleObj name="Equation" r:id="rId6" imgW="4101840" imgH="380880" progId="Equation.DSMT4">
                    <p:embed/>
                    <p:pic>
                      <p:nvPicPr>
                        <p:cNvPr id="61" name="Object 60"/>
                        <p:cNvPicPr>
                          <a:picLocks noChangeAspect="1" noChangeArrowheads="1"/>
                        </p:cNvPicPr>
                        <p:nvPr/>
                      </p:nvPicPr>
                      <p:blipFill>
                        <a:blip r:embed="rId7"/>
                        <a:srcRect/>
                        <a:stretch>
                          <a:fillRect/>
                        </a:stretch>
                      </p:blipFill>
                      <p:spPr bwMode="auto">
                        <a:xfrm>
                          <a:off x="274553" y="5767497"/>
                          <a:ext cx="6605588"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61"/>
            <p:cNvGraphicFramePr>
              <a:graphicFrameLocks noChangeAspect="1"/>
            </p:cNvGraphicFramePr>
            <p:nvPr>
              <p:extLst/>
            </p:nvPr>
          </p:nvGraphicFramePr>
          <p:xfrm>
            <a:off x="7179812" y="5126147"/>
            <a:ext cx="1411288" cy="533400"/>
          </p:xfrm>
          <a:graphic>
            <a:graphicData uri="http://schemas.openxmlformats.org/presentationml/2006/ole">
              <mc:AlternateContent xmlns:mc="http://schemas.openxmlformats.org/markup-compatibility/2006">
                <mc:Choice xmlns:v="urn:schemas-microsoft-com:vml" Requires="v">
                  <p:oleObj spid="_x0000_s717425" name="Equation" r:id="rId8" imgW="876240" imgH="330120" progId="Equation.DSMT4">
                    <p:embed/>
                  </p:oleObj>
                </mc:Choice>
                <mc:Fallback>
                  <p:oleObj name="Equation" r:id="rId8" imgW="876240" imgH="330120" progId="Equation.DSMT4">
                    <p:embed/>
                    <p:pic>
                      <p:nvPicPr>
                        <p:cNvPr id="62" name="Object 61"/>
                        <p:cNvPicPr>
                          <a:picLocks noChangeAspect="1" noChangeArrowheads="1"/>
                        </p:cNvPicPr>
                        <p:nvPr/>
                      </p:nvPicPr>
                      <p:blipFill>
                        <a:blip r:embed="rId9"/>
                        <a:srcRect/>
                        <a:stretch>
                          <a:fillRect/>
                        </a:stretch>
                      </p:blipFill>
                      <p:spPr bwMode="auto">
                        <a:xfrm>
                          <a:off x="7179812" y="5126147"/>
                          <a:ext cx="14112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62"/>
            <p:cNvGraphicFramePr>
              <a:graphicFrameLocks noChangeAspect="1"/>
            </p:cNvGraphicFramePr>
            <p:nvPr>
              <p:extLst/>
            </p:nvPr>
          </p:nvGraphicFramePr>
          <p:xfrm>
            <a:off x="7184086" y="5816709"/>
            <a:ext cx="1450975" cy="531813"/>
          </p:xfrm>
          <a:graphic>
            <a:graphicData uri="http://schemas.openxmlformats.org/presentationml/2006/ole">
              <mc:AlternateContent xmlns:mc="http://schemas.openxmlformats.org/markup-compatibility/2006">
                <mc:Choice xmlns:v="urn:schemas-microsoft-com:vml" Requires="v">
                  <p:oleObj spid="_x0000_s717426" name="Equation" r:id="rId10" imgW="901440" imgH="330120" progId="Equation.DSMT4">
                    <p:embed/>
                  </p:oleObj>
                </mc:Choice>
                <mc:Fallback>
                  <p:oleObj name="Equation" r:id="rId10" imgW="901440" imgH="330120" progId="Equation.DSMT4">
                    <p:embed/>
                    <p:pic>
                      <p:nvPicPr>
                        <p:cNvPr id="63" name="Object 62"/>
                        <p:cNvPicPr>
                          <a:picLocks noChangeAspect="1" noChangeArrowheads="1"/>
                        </p:cNvPicPr>
                        <p:nvPr/>
                      </p:nvPicPr>
                      <p:blipFill>
                        <a:blip r:embed="rId11"/>
                        <a:srcRect/>
                        <a:stretch>
                          <a:fillRect/>
                        </a:stretch>
                      </p:blipFill>
                      <p:spPr bwMode="auto">
                        <a:xfrm>
                          <a:off x="7184086" y="5816709"/>
                          <a:ext cx="14509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 name="Object 2"/>
          <p:cNvGraphicFramePr>
            <a:graphicFrameLocks noChangeAspect="1"/>
          </p:cNvGraphicFramePr>
          <p:nvPr>
            <p:extLst>
              <p:ext uri="{D42A27DB-BD31-4B8C-83A1-F6EECF244321}">
                <p14:modId xmlns:p14="http://schemas.microsoft.com/office/powerpoint/2010/main" val="1502826157"/>
              </p:ext>
            </p:extLst>
          </p:nvPr>
        </p:nvGraphicFramePr>
        <p:xfrm>
          <a:off x="1997834" y="2616269"/>
          <a:ext cx="5132666" cy="410388"/>
        </p:xfrm>
        <a:graphic>
          <a:graphicData uri="http://schemas.openxmlformats.org/presentationml/2006/ole">
            <mc:AlternateContent xmlns:mc="http://schemas.openxmlformats.org/markup-compatibility/2006">
              <mc:Choice xmlns:v="urn:schemas-microsoft-com:vml" Requires="v">
                <p:oleObj spid="_x0000_s717427" name="Equation" r:id="rId12" imgW="2705040" imgH="215640" progId="Equation.DSMT4">
                  <p:embed/>
                </p:oleObj>
              </mc:Choice>
              <mc:Fallback>
                <p:oleObj name="Equation" r:id="rId12" imgW="2705040" imgH="215640" progId="Equation.DSMT4">
                  <p:embed/>
                  <p:pic>
                    <p:nvPicPr>
                      <p:cNvPr id="3" name="Object 2"/>
                      <p:cNvPicPr/>
                      <p:nvPr/>
                    </p:nvPicPr>
                    <p:blipFill>
                      <a:blip r:embed="rId13"/>
                      <a:stretch>
                        <a:fillRect/>
                      </a:stretch>
                    </p:blipFill>
                    <p:spPr>
                      <a:xfrm>
                        <a:off x="1997834" y="2616269"/>
                        <a:ext cx="5132666" cy="410388"/>
                      </a:xfrm>
                      <a:prstGeom prst="rect">
                        <a:avLst/>
                      </a:prstGeom>
                    </p:spPr>
                  </p:pic>
                </p:oleObj>
              </mc:Fallback>
            </mc:AlternateContent>
          </a:graphicData>
        </a:graphic>
      </p:graphicFrame>
      <p:grpSp>
        <p:nvGrpSpPr>
          <p:cNvPr id="8" name="Group 7"/>
          <p:cNvGrpSpPr/>
          <p:nvPr/>
        </p:nvGrpSpPr>
        <p:grpSpPr>
          <a:xfrm>
            <a:off x="833870" y="3095971"/>
            <a:ext cx="7114823" cy="952233"/>
            <a:chOff x="833870" y="3095971"/>
            <a:chExt cx="7114823" cy="952233"/>
          </a:xfrm>
        </p:grpSpPr>
        <p:grpSp>
          <p:nvGrpSpPr>
            <p:cNvPr id="31" name="Group 30"/>
            <p:cNvGrpSpPr/>
            <p:nvPr/>
          </p:nvGrpSpPr>
          <p:grpSpPr>
            <a:xfrm>
              <a:off x="833870" y="3095971"/>
              <a:ext cx="7114823" cy="400110"/>
              <a:chOff x="233233" y="2797577"/>
              <a:chExt cx="7114823" cy="400110"/>
            </a:xfrm>
          </p:grpSpPr>
          <p:sp>
            <p:nvSpPr>
              <p:cNvPr id="32" name="TextBox 31"/>
              <p:cNvSpPr txBox="1"/>
              <p:nvPr/>
            </p:nvSpPr>
            <p:spPr>
              <a:xfrm>
                <a:off x="233233" y="2797577"/>
                <a:ext cx="6296916" cy="400110"/>
              </a:xfrm>
              <a:prstGeom prst="rect">
                <a:avLst/>
              </a:prstGeom>
              <a:noFill/>
            </p:spPr>
            <p:txBody>
              <a:bodyPr wrap="none" rtlCol="0">
                <a:spAutoFit/>
              </a:bodyPr>
              <a:lstStyle/>
              <a:p>
                <a:r>
                  <a:rPr lang="en-US" b="0" dirty="0">
                    <a:latin typeface="Arial" panose="020B0604020202020204" pitchFamily="34" charset="0"/>
                    <a:cs typeface="Arial" panose="020B0604020202020204" pitchFamily="34" charset="0"/>
                  </a:rPr>
                  <a:t>combined finite element – finite volume approximation</a:t>
                </a:r>
              </a:p>
            </p:txBody>
          </p:sp>
          <p:sp>
            <p:nvSpPr>
              <p:cNvPr id="35" name="Right Arrow 34"/>
              <p:cNvSpPr/>
              <p:nvPr/>
            </p:nvSpPr>
            <p:spPr bwMode="auto">
              <a:xfrm>
                <a:off x="6594715" y="2857020"/>
                <a:ext cx="753341" cy="309087"/>
              </a:xfrm>
              <a:prstGeom prst="rightArrow">
                <a:avLst/>
              </a:prstGeom>
              <a:solidFill>
                <a:srgbClr val="66CCFF"/>
              </a:solidFill>
              <a:ln w="9525" cap="flat" cmpd="sng" algn="ctr">
                <a:solidFill>
                  <a:srgbClr val="66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aphicFrame>
          <p:nvGraphicFramePr>
            <p:cNvPr id="7" name="Object 6"/>
            <p:cNvGraphicFramePr>
              <a:graphicFrameLocks noChangeAspect="1"/>
            </p:cNvGraphicFramePr>
            <p:nvPr>
              <p:extLst>
                <p:ext uri="{D42A27DB-BD31-4B8C-83A1-F6EECF244321}">
                  <p14:modId xmlns:p14="http://schemas.microsoft.com/office/powerpoint/2010/main" val="2961033524"/>
                </p:ext>
              </p:extLst>
            </p:nvPr>
          </p:nvGraphicFramePr>
          <p:xfrm>
            <a:off x="1479334" y="3579170"/>
            <a:ext cx="6186920" cy="469034"/>
          </p:xfrm>
          <a:graphic>
            <a:graphicData uri="http://schemas.openxmlformats.org/presentationml/2006/ole">
              <mc:AlternateContent xmlns:mc="http://schemas.openxmlformats.org/markup-compatibility/2006">
                <mc:Choice xmlns:v="urn:schemas-microsoft-com:vml" Requires="v">
                  <p:oleObj spid="_x0000_s717428" name="Equation" r:id="rId14" imgW="6806247" imgH="516620" progId="Equation.DSMT4">
                    <p:embed/>
                  </p:oleObj>
                </mc:Choice>
                <mc:Fallback>
                  <p:oleObj name="Equation" r:id="rId14" imgW="6806247" imgH="516620" progId="Equation.DSMT4">
                    <p:embed/>
                    <p:pic>
                      <p:nvPicPr>
                        <p:cNvPr id="0" name=""/>
                        <p:cNvPicPr/>
                        <p:nvPr/>
                      </p:nvPicPr>
                      <p:blipFill>
                        <a:blip r:embed="rId15"/>
                        <a:stretch>
                          <a:fillRect/>
                        </a:stretch>
                      </p:blipFill>
                      <p:spPr>
                        <a:xfrm>
                          <a:off x="1479334" y="3579170"/>
                          <a:ext cx="6186920" cy="469034"/>
                        </a:xfrm>
                        <a:prstGeom prst="rect">
                          <a:avLst/>
                        </a:prstGeom>
                      </p:spPr>
                    </p:pic>
                  </p:oleObj>
                </mc:Fallback>
              </mc:AlternateContent>
            </a:graphicData>
          </a:graphic>
        </p:graphicFrame>
      </p:grpSp>
      <p:grpSp>
        <p:nvGrpSpPr>
          <p:cNvPr id="37" name="Group 36"/>
          <p:cNvGrpSpPr/>
          <p:nvPr/>
        </p:nvGrpSpPr>
        <p:grpSpPr>
          <a:xfrm>
            <a:off x="217714" y="4212890"/>
            <a:ext cx="8730343" cy="1850202"/>
            <a:chOff x="217714" y="4093400"/>
            <a:chExt cx="8730343" cy="1850202"/>
          </a:xfrm>
        </p:grpSpPr>
        <p:sp>
          <p:nvSpPr>
            <p:cNvPr id="38" name="Rectangle 147"/>
            <p:cNvSpPr>
              <a:spLocks noChangeArrowheads="1"/>
            </p:cNvSpPr>
            <p:nvPr/>
          </p:nvSpPr>
          <p:spPr bwMode="auto">
            <a:xfrm>
              <a:off x="318104" y="4093400"/>
              <a:ext cx="4914296" cy="35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l">
                <a:spcBef>
                  <a:spcPct val="20000"/>
                </a:spcBef>
                <a:buClr>
                  <a:srgbClr val="990000"/>
                </a:buClr>
                <a:buSzPct val="95000"/>
                <a:buFont typeface="Wingdings" pitchFamily="2" charset="2"/>
                <a:buChar char="u"/>
                <a:defRPr sz="2400" b="1">
                  <a:solidFill>
                    <a:srgbClr val="000000"/>
                  </a:solidFill>
                  <a:latin typeface="Arial" charset="0"/>
                </a:defRPr>
              </a:lvl1pPr>
              <a:lvl2pPr marL="746125" indent="-285750" algn="l">
                <a:spcBef>
                  <a:spcPct val="20000"/>
                </a:spcBef>
                <a:buClr>
                  <a:srgbClr val="000000"/>
                </a:buClr>
                <a:buSzPct val="90000"/>
                <a:buFont typeface="Monotype Sorts" pitchFamily="2" charset="2"/>
                <a:buChar char="l"/>
                <a:defRPr sz="2000" b="1">
                  <a:solidFill>
                    <a:srgbClr val="000000"/>
                  </a:solidFill>
                  <a:latin typeface="Arial" charset="0"/>
                </a:defRPr>
              </a:lvl2pPr>
              <a:lvl3pPr marL="1143000" indent="-228600" algn="l">
                <a:spcBef>
                  <a:spcPct val="20000"/>
                </a:spcBef>
                <a:buClr>
                  <a:srgbClr val="FF00FF"/>
                </a:buClr>
                <a:buSzPct val="100000"/>
                <a:buChar char="–"/>
                <a:defRPr b="1">
                  <a:solidFill>
                    <a:srgbClr val="000000"/>
                  </a:solidFill>
                  <a:latin typeface="Arial" charset="0"/>
                </a:defRPr>
              </a:lvl3pPr>
              <a:lvl4pPr marL="1600200" indent="-228600" algn="l">
                <a:spcBef>
                  <a:spcPct val="20000"/>
                </a:spcBef>
                <a:buClr>
                  <a:schemeClr val="tx1"/>
                </a:buClr>
                <a:buSzPct val="100000"/>
                <a:buChar char="•"/>
                <a:defRPr sz="1600" b="1">
                  <a:solidFill>
                    <a:srgbClr val="000000"/>
                  </a:solidFill>
                  <a:latin typeface="Arial" charset="0"/>
                </a:defRPr>
              </a:lvl4pPr>
              <a:lvl5pPr marL="2057400" indent="-228600" algn="l">
                <a:spcBef>
                  <a:spcPct val="20000"/>
                </a:spcBef>
                <a:buClr>
                  <a:srgbClr val="FF00FF"/>
                </a:buClr>
                <a:buSzPct val="100000"/>
                <a:buChar char="–"/>
                <a:defRPr sz="1400" b="1">
                  <a:solidFill>
                    <a:srgbClr val="000000"/>
                  </a:solidFill>
                  <a:latin typeface="Arial" charset="0"/>
                </a:defRPr>
              </a:lvl5pPr>
              <a:lvl6pPr marL="25146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6pPr>
              <a:lvl7pPr marL="29718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7pPr>
              <a:lvl8pPr marL="34290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8pPr>
              <a:lvl9pPr marL="38862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9pPr>
            </a:lstStyle>
            <a:p>
              <a:pPr>
                <a:buNone/>
              </a:pPr>
              <a:r>
                <a:rPr lang="en-US" altLang="en-US" sz="2000" b="0" u="none" dirty="0">
                  <a:solidFill>
                    <a:schemeClr val="tx1"/>
                  </a:solidFill>
                  <a:latin typeface="Arial" panose="020B0604020202020204" pitchFamily="34" charset="0"/>
                  <a:cs typeface="Arial" panose="020B0604020202020204" pitchFamily="34" charset="0"/>
                </a:rPr>
                <a:t>A constrained identification problem …</a:t>
              </a:r>
            </a:p>
          </p:txBody>
        </p:sp>
        <p:grpSp>
          <p:nvGrpSpPr>
            <p:cNvPr id="39" name="Group 38"/>
            <p:cNvGrpSpPr/>
            <p:nvPr/>
          </p:nvGrpSpPr>
          <p:grpSpPr>
            <a:xfrm>
              <a:off x="217714" y="4506686"/>
              <a:ext cx="8730343" cy="1436916"/>
              <a:chOff x="217714" y="4506686"/>
              <a:chExt cx="8730343" cy="1436916"/>
            </a:xfrm>
          </p:grpSpPr>
          <p:grpSp>
            <p:nvGrpSpPr>
              <p:cNvPr id="40" name="Group 39"/>
              <p:cNvGrpSpPr/>
              <p:nvPr/>
            </p:nvGrpSpPr>
            <p:grpSpPr>
              <a:xfrm>
                <a:off x="848188" y="4517574"/>
                <a:ext cx="7213600" cy="1416503"/>
                <a:chOff x="488950" y="4310740"/>
                <a:chExt cx="7213600" cy="1416503"/>
              </a:xfrm>
            </p:grpSpPr>
            <p:graphicFrame>
              <p:nvGraphicFramePr>
                <p:cNvPr id="43" name="Object 42"/>
                <p:cNvGraphicFramePr>
                  <a:graphicFrameLocks noChangeAspect="1"/>
                </p:cNvGraphicFramePr>
                <p:nvPr>
                  <p:extLst>
                    <p:ext uri="{D42A27DB-BD31-4B8C-83A1-F6EECF244321}">
                      <p14:modId xmlns:p14="http://schemas.microsoft.com/office/powerpoint/2010/main" val="2119887544"/>
                    </p:ext>
                  </p:extLst>
                </p:nvPr>
              </p:nvGraphicFramePr>
              <p:xfrm>
                <a:off x="2628665" y="4917618"/>
                <a:ext cx="3181350" cy="809625"/>
              </p:xfrm>
              <a:graphic>
                <a:graphicData uri="http://schemas.openxmlformats.org/presentationml/2006/ole">
                  <mc:AlternateContent xmlns:mc="http://schemas.openxmlformats.org/markup-compatibility/2006">
                    <mc:Choice xmlns:v="urn:schemas-microsoft-com:vml" Requires="v">
                      <p:oleObj spid="_x0000_s717429" name="Equation" r:id="rId16" imgW="1790640" imgH="457200" progId="Equation.DSMT4">
                        <p:embed/>
                      </p:oleObj>
                    </mc:Choice>
                    <mc:Fallback>
                      <p:oleObj name="Equation" r:id="rId16" imgW="1790640" imgH="457200" progId="Equation.DSMT4">
                        <p:embed/>
                        <p:pic>
                          <p:nvPicPr>
                            <p:cNvPr id="23" name="Object 22"/>
                            <p:cNvPicPr>
                              <a:picLocks noChangeAspect="1" noChangeArrowheads="1"/>
                            </p:cNvPicPr>
                            <p:nvPr/>
                          </p:nvPicPr>
                          <p:blipFill>
                            <a:blip r:embed="rId17"/>
                            <a:srcRect/>
                            <a:stretch>
                              <a:fillRect/>
                            </a:stretch>
                          </p:blipFill>
                          <p:spPr bwMode="auto">
                            <a:xfrm>
                              <a:off x="2628665" y="4917618"/>
                              <a:ext cx="3181350"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4142797665"/>
                    </p:ext>
                  </p:extLst>
                </p:nvPr>
              </p:nvGraphicFramePr>
              <p:xfrm>
                <a:off x="488950" y="4310740"/>
                <a:ext cx="7213600" cy="736600"/>
              </p:xfrm>
              <a:graphic>
                <a:graphicData uri="http://schemas.openxmlformats.org/presentationml/2006/ole">
                  <mc:AlternateContent xmlns:mc="http://schemas.openxmlformats.org/markup-compatibility/2006">
                    <mc:Choice xmlns:v="urn:schemas-microsoft-com:vml" Requires="v">
                      <p:oleObj spid="_x0000_s717430" name="Equation" r:id="rId18" imgW="4063680" imgH="419040" progId="Equation.DSMT4">
                        <p:embed/>
                      </p:oleObj>
                    </mc:Choice>
                    <mc:Fallback>
                      <p:oleObj name="Equation" r:id="rId18" imgW="4063680" imgH="419040" progId="Equation.DSMT4">
                        <p:embed/>
                        <p:pic>
                          <p:nvPicPr>
                            <p:cNvPr id="26" name="Object 25"/>
                            <p:cNvPicPr>
                              <a:picLocks noChangeAspect="1" noChangeArrowheads="1"/>
                            </p:cNvPicPr>
                            <p:nvPr/>
                          </p:nvPicPr>
                          <p:blipFill>
                            <a:blip r:embed="rId19"/>
                            <a:srcRect/>
                            <a:stretch>
                              <a:fillRect/>
                            </a:stretch>
                          </p:blipFill>
                          <p:spPr bwMode="auto">
                            <a:xfrm>
                              <a:off x="488950" y="4310740"/>
                              <a:ext cx="72136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1" name="Rectangle 40"/>
              <p:cNvSpPr/>
              <p:nvPr/>
            </p:nvSpPr>
            <p:spPr bwMode="auto">
              <a:xfrm>
                <a:off x="217714" y="4506686"/>
                <a:ext cx="8730343" cy="1436916"/>
              </a:xfrm>
              <a:prstGeom prst="rect">
                <a:avLst/>
              </a:prstGeom>
              <a:noFill/>
              <a:ln w="57150" cap="flat" cmpd="tri" algn="ctr">
                <a:solidFill>
                  <a:srgbClr val="0000CC"/>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grpSp>
      </p:grpSp>
      <p:sp>
        <p:nvSpPr>
          <p:cNvPr id="46" name="Rectangle 147"/>
          <p:cNvSpPr>
            <a:spLocks noChangeArrowheads="1"/>
          </p:cNvSpPr>
          <p:nvPr/>
        </p:nvSpPr>
        <p:spPr bwMode="auto">
          <a:xfrm>
            <a:off x="1313414" y="6162757"/>
            <a:ext cx="6500552" cy="42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l">
              <a:spcBef>
                <a:spcPct val="20000"/>
              </a:spcBef>
              <a:buClr>
                <a:srgbClr val="990000"/>
              </a:buClr>
              <a:buSzPct val="95000"/>
              <a:buFont typeface="Wingdings" pitchFamily="2" charset="2"/>
              <a:buChar char="u"/>
              <a:defRPr sz="2400" b="1">
                <a:solidFill>
                  <a:srgbClr val="000000"/>
                </a:solidFill>
                <a:latin typeface="Arial" charset="0"/>
              </a:defRPr>
            </a:lvl1pPr>
            <a:lvl2pPr marL="746125" indent="-285750" algn="l">
              <a:spcBef>
                <a:spcPct val="20000"/>
              </a:spcBef>
              <a:buClr>
                <a:srgbClr val="000000"/>
              </a:buClr>
              <a:buSzPct val="90000"/>
              <a:buFont typeface="Monotype Sorts" pitchFamily="2" charset="2"/>
              <a:buChar char="l"/>
              <a:defRPr sz="2000" b="1">
                <a:solidFill>
                  <a:srgbClr val="000000"/>
                </a:solidFill>
                <a:latin typeface="Arial" charset="0"/>
              </a:defRPr>
            </a:lvl2pPr>
            <a:lvl3pPr marL="1143000" indent="-228600" algn="l">
              <a:spcBef>
                <a:spcPct val="20000"/>
              </a:spcBef>
              <a:buClr>
                <a:srgbClr val="FF00FF"/>
              </a:buClr>
              <a:buSzPct val="100000"/>
              <a:buChar char="–"/>
              <a:defRPr b="1">
                <a:solidFill>
                  <a:srgbClr val="000000"/>
                </a:solidFill>
                <a:latin typeface="Arial" charset="0"/>
              </a:defRPr>
            </a:lvl3pPr>
            <a:lvl4pPr marL="1600200" indent="-228600" algn="l">
              <a:spcBef>
                <a:spcPct val="20000"/>
              </a:spcBef>
              <a:buClr>
                <a:schemeClr val="tx1"/>
              </a:buClr>
              <a:buSzPct val="100000"/>
              <a:buChar char="•"/>
              <a:defRPr sz="1600" b="1">
                <a:solidFill>
                  <a:srgbClr val="000000"/>
                </a:solidFill>
                <a:latin typeface="Arial" charset="0"/>
              </a:defRPr>
            </a:lvl4pPr>
            <a:lvl5pPr marL="2057400" indent="-228600" algn="l">
              <a:spcBef>
                <a:spcPct val="20000"/>
              </a:spcBef>
              <a:buClr>
                <a:srgbClr val="FF00FF"/>
              </a:buClr>
              <a:buSzPct val="100000"/>
              <a:buChar char="–"/>
              <a:defRPr sz="1400" b="1">
                <a:solidFill>
                  <a:srgbClr val="000000"/>
                </a:solidFill>
                <a:latin typeface="Arial" charset="0"/>
              </a:defRPr>
            </a:lvl5pPr>
            <a:lvl6pPr marL="25146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6pPr>
            <a:lvl7pPr marL="29718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7pPr>
            <a:lvl8pPr marL="34290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8pPr>
            <a:lvl9pPr marL="38862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9pPr>
          </a:lstStyle>
          <a:p>
            <a:pPr>
              <a:buNone/>
            </a:pPr>
            <a:r>
              <a:rPr lang="en-US" altLang="en-US" sz="2000" b="0" dirty="0">
                <a:solidFill>
                  <a:schemeClr val="tx1"/>
                </a:solidFill>
                <a:latin typeface="Arial" panose="020B0604020202020204" pitchFamily="34" charset="0"/>
                <a:cs typeface="Arial" panose="020B0604020202020204" pitchFamily="34" charset="0"/>
              </a:rPr>
              <a:t>Very hard but raises some interesting questions</a:t>
            </a:r>
            <a:endParaRPr lang="en-US" altLang="en-US" sz="2000" b="0" u="none" dirty="0">
              <a:solidFill>
                <a:schemeClr val="tx1"/>
              </a:solidFill>
              <a:latin typeface="Arial" panose="020B0604020202020204" pitchFamily="34" charset="0"/>
              <a:cs typeface="Arial" panose="020B0604020202020204" pitchFamily="34" charset="0"/>
            </a:endParaRPr>
          </a:p>
        </p:txBody>
      </p:sp>
      <p:graphicFrame>
        <p:nvGraphicFramePr>
          <p:cNvPr id="47" name="Object 26"/>
          <p:cNvGraphicFramePr>
            <a:graphicFrameLocks noChangeAspect="1"/>
          </p:cNvGraphicFramePr>
          <p:nvPr>
            <p:extLst>
              <p:ext uri="{D42A27DB-BD31-4B8C-83A1-F6EECF244321}">
                <p14:modId xmlns:p14="http://schemas.microsoft.com/office/powerpoint/2010/main" val="3321522052"/>
              </p:ext>
            </p:extLst>
          </p:nvPr>
        </p:nvGraphicFramePr>
        <p:xfrm>
          <a:off x="7257001" y="5199557"/>
          <a:ext cx="1128568" cy="460375"/>
        </p:xfrm>
        <a:graphic>
          <a:graphicData uri="http://schemas.openxmlformats.org/presentationml/2006/ole">
            <mc:AlternateContent xmlns:mc="http://schemas.openxmlformats.org/markup-compatibility/2006">
              <mc:Choice xmlns:v="urn:schemas-microsoft-com:vml" Requires="v">
                <p:oleObj spid="_x0000_s717431" name="Equation" r:id="rId20" imgW="622080" imgH="253800" progId="Equation.DSMT4">
                  <p:embed/>
                </p:oleObj>
              </mc:Choice>
              <mc:Fallback>
                <p:oleObj name="Equation" r:id="rId20" imgW="622080" imgH="253800" progId="Equation.DSMT4">
                  <p:embed/>
                  <p:pic>
                    <p:nvPicPr>
                      <p:cNvPr id="25" name="Object 26"/>
                      <p:cNvPicPr>
                        <a:picLocks noChangeAspect="1" noChangeArrowheads="1"/>
                      </p:cNvPicPr>
                      <p:nvPr/>
                    </p:nvPicPr>
                    <p:blipFill>
                      <a:blip r:embed="rId21"/>
                      <a:srcRect/>
                      <a:stretch>
                        <a:fillRect/>
                      </a:stretch>
                    </p:blipFill>
                    <p:spPr bwMode="auto">
                      <a:xfrm>
                        <a:off x="7257001" y="5199557"/>
                        <a:ext cx="112856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Footer Placeholder 5">
            <a:extLst>
              <a:ext uri="{FF2B5EF4-FFF2-40B4-BE49-F238E27FC236}">
                <a16:creationId xmlns:a16="http://schemas.microsoft.com/office/drawing/2014/main" id="{A296888D-B70B-44D4-BA79-B43B1FD446A4}"/>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9" name="Slide Number Placeholder 8">
            <a:extLst>
              <a:ext uri="{FF2B5EF4-FFF2-40B4-BE49-F238E27FC236}">
                <a16:creationId xmlns:a16="http://schemas.microsoft.com/office/drawing/2014/main" id="{86327FC7-F736-4D1E-BC5A-BC72C2F5C5BE}"/>
              </a:ext>
            </a:extLst>
          </p:cNvPr>
          <p:cNvSpPr>
            <a:spLocks noGrp="1"/>
          </p:cNvSpPr>
          <p:nvPr>
            <p:ph type="sldNum" sz="quarter" idx="4"/>
          </p:nvPr>
        </p:nvSpPr>
        <p:spPr/>
        <p:txBody>
          <a:bodyPr/>
          <a:lstStyle/>
          <a:p>
            <a:pPr>
              <a:defRPr/>
            </a:pPr>
            <a:fld id="{06C7E314-0768-4B1D-9D2A-091EE09F9984}" type="slidenum">
              <a:rPr lang="en-US" smtClean="0"/>
              <a:pPr>
                <a:defRPr/>
              </a:pPr>
              <a:t>37</a:t>
            </a:fld>
            <a:endParaRPr lang="en-US" dirty="0"/>
          </a:p>
        </p:txBody>
      </p:sp>
    </p:spTree>
    <p:extLst>
      <p:ext uri="{BB962C8B-B14F-4D97-AF65-F5344CB8AC3E}">
        <p14:creationId xmlns:p14="http://schemas.microsoft.com/office/powerpoint/2010/main" val="63897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Results for the HX System (</a:t>
            </a:r>
            <a:r>
              <a:rPr lang="en-US" dirty="0" err="1"/>
              <a:t>Ipopt</a:t>
            </a:r>
            <a:r>
              <a:rPr lang="en-US" dirty="0"/>
              <a:t>)</a:t>
            </a:r>
          </a:p>
        </p:txBody>
      </p:sp>
      <p:grpSp>
        <p:nvGrpSpPr>
          <p:cNvPr id="5" name="Group 4"/>
          <p:cNvGrpSpPr/>
          <p:nvPr/>
        </p:nvGrpSpPr>
        <p:grpSpPr>
          <a:xfrm>
            <a:off x="123825" y="557100"/>
            <a:ext cx="8915400" cy="1881300"/>
            <a:chOff x="123825" y="492568"/>
            <a:chExt cx="8915400" cy="1881300"/>
          </a:xfrm>
        </p:grpSpPr>
        <p:sp>
          <p:nvSpPr>
            <p:cNvPr id="6" name="Rectangle 5"/>
            <p:cNvSpPr/>
            <p:nvPr/>
          </p:nvSpPr>
          <p:spPr>
            <a:xfrm>
              <a:off x="123825" y="849868"/>
              <a:ext cx="8915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95773" y="492568"/>
              <a:ext cx="4206601" cy="400110"/>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a    </a:t>
              </a:r>
              <a:r>
                <a:rPr lang="en-US" b="1" dirty="0">
                  <a:solidFill>
                    <a:srgbClr val="0000FF"/>
                  </a:solidFill>
                  <a:latin typeface="Times New Roman" panose="02020603050405020304" pitchFamily="18" charset="0"/>
                  <a:cs typeface="Times New Roman" panose="02020603050405020304" pitchFamily="18" charset="0"/>
                </a:rPr>
                <a:t>(</a:t>
              </a:r>
              <a:r>
                <a:rPr lang="en-US" b="0" dirty="0">
                  <a:solidFill>
                    <a:srgbClr val="0000FF"/>
                  </a:solidFill>
                  <a:latin typeface="Times New Roman" panose="02020603050405020304" pitchFamily="18" charset="0"/>
                  <a:cs typeface="Times New Roman" panose="02020603050405020304" pitchFamily="18" charset="0"/>
                </a:rPr>
                <a:t>with noise at the boundary)</a:t>
              </a:r>
              <a:endParaRPr lang="en-US" sz="2000" b="0" dirty="0">
                <a:solidFill>
                  <a:srgbClr val="0000FF"/>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413385" y="1066800"/>
            <a:ext cx="8359873" cy="1311275"/>
            <a:chOff x="275188" y="5067409"/>
            <a:chExt cx="8359873" cy="1311275"/>
          </a:xfrm>
        </p:grpSpPr>
        <p:graphicFrame>
          <p:nvGraphicFramePr>
            <p:cNvPr id="9" name="Object 8"/>
            <p:cNvGraphicFramePr>
              <a:graphicFrameLocks noChangeAspect="1"/>
            </p:cNvGraphicFramePr>
            <p:nvPr>
              <p:extLst>
                <p:ext uri="{D42A27DB-BD31-4B8C-83A1-F6EECF244321}">
                  <p14:modId xmlns:p14="http://schemas.microsoft.com/office/powerpoint/2010/main" val="2217073522"/>
                </p:ext>
              </p:extLst>
            </p:nvPr>
          </p:nvGraphicFramePr>
          <p:xfrm>
            <a:off x="350753" y="5067409"/>
            <a:ext cx="6365875" cy="612775"/>
          </p:xfrm>
          <a:graphic>
            <a:graphicData uri="http://schemas.openxmlformats.org/presentationml/2006/ole">
              <mc:AlternateContent xmlns:mc="http://schemas.openxmlformats.org/markup-compatibility/2006">
                <mc:Choice xmlns:v="urn:schemas-microsoft-com:vml" Requires="v">
                  <p:oleObj spid="_x0000_s718469" name="Equation" r:id="rId3" imgW="3949560" imgH="380880" progId="Equation.DSMT4">
                    <p:embed/>
                  </p:oleObj>
                </mc:Choice>
                <mc:Fallback>
                  <p:oleObj name="Equation" r:id="rId3" imgW="3949560" imgH="380880" progId="Equation.DSMT4">
                    <p:embed/>
                    <p:pic>
                      <p:nvPicPr>
                        <p:cNvPr id="59" name="Object 58"/>
                        <p:cNvPicPr>
                          <a:picLocks noChangeAspect="1" noChangeArrowheads="1"/>
                        </p:cNvPicPr>
                        <p:nvPr/>
                      </p:nvPicPr>
                      <p:blipFill>
                        <a:blip r:embed="rId4"/>
                        <a:srcRect/>
                        <a:stretch>
                          <a:fillRect/>
                        </a:stretch>
                      </p:blipFill>
                      <p:spPr bwMode="auto">
                        <a:xfrm>
                          <a:off x="350753" y="5067409"/>
                          <a:ext cx="6365875"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7520529"/>
                </p:ext>
              </p:extLst>
            </p:nvPr>
          </p:nvGraphicFramePr>
          <p:xfrm>
            <a:off x="275188" y="5767497"/>
            <a:ext cx="6727825" cy="611187"/>
          </p:xfrm>
          <a:graphic>
            <a:graphicData uri="http://schemas.openxmlformats.org/presentationml/2006/ole">
              <mc:AlternateContent xmlns:mc="http://schemas.openxmlformats.org/markup-compatibility/2006">
                <mc:Choice xmlns:v="urn:schemas-microsoft-com:vml" Requires="v">
                  <p:oleObj spid="_x0000_s718470" name="Equation" r:id="rId5" imgW="4178160" imgH="380880" progId="Equation.DSMT4">
                    <p:embed/>
                  </p:oleObj>
                </mc:Choice>
                <mc:Fallback>
                  <p:oleObj name="Equation" r:id="rId5" imgW="4178160" imgH="380880" progId="Equation.DSMT4">
                    <p:embed/>
                    <p:pic>
                      <p:nvPicPr>
                        <p:cNvPr id="61" name="Object 60"/>
                        <p:cNvPicPr>
                          <a:picLocks noChangeAspect="1" noChangeArrowheads="1"/>
                        </p:cNvPicPr>
                        <p:nvPr/>
                      </p:nvPicPr>
                      <p:blipFill>
                        <a:blip r:embed="rId6"/>
                        <a:srcRect/>
                        <a:stretch>
                          <a:fillRect/>
                        </a:stretch>
                      </p:blipFill>
                      <p:spPr bwMode="auto">
                        <a:xfrm>
                          <a:off x="275188" y="5767497"/>
                          <a:ext cx="6727825"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7179812" y="5126147"/>
            <a:ext cx="1411288" cy="533400"/>
          </p:xfrm>
          <a:graphic>
            <a:graphicData uri="http://schemas.openxmlformats.org/presentationml/2006/ole">
              <mc:AlternateContent xmlns:mc="http://schemas.openxmlformats.org/markup-compatibility/2006">
                <mc:Choice xmlns:v="urn:schemas-microsoft-com:vml" Requires="v">
                  <p:oleObj spid="_x0000_s718471" name="Equation" r:id="rId7" imgW="876240" imgH="330120" progId="Equation.DSMT4">
                    <p:embed/>
                  </p:oleObj>
                </mc:Choice>
                <mc:Fallback>
                  <p:oleObj name="Equation" r:id="rId7" imgW="876240" imgH="330120" progId="Equation.DSMT4">
                    <p:embed/>
                    <p:pic>
                      <p:nvPicPr>
                        <p:cNvPr id="62" name="Object 61"/>
                        <p:cNvPicPr>
                          <a:picLocks noChangeAspect="1" noChangeArrowheads="1"/>
                        </p:cNvPicPr>
                        <p:nvPr/>
                      </p:nvPicPr>
                      <p:blipFill>
                        <a:blip r:embed="rId8"/>
                        <a:srcRect/>
                        <a:stretch>
                          <a:fillRect/>
                        </a:stretch>
                      </p:blipFill>
                      <p:spPr bwMode="auto">
                        <a:xfrm>
                          <a:off x="7179812" y="5126147"/>
                          <a:ext cx="14112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7184086" y="5816709"/>
            <a:ext cx="1450975" cy="531813"/>
          </p:xfrm>
          <a:graphic>
            <a:graphicData uri="http://schemas.openxmlformats.org/presentationml/2006/ole">
              <mc:AlternateContent xmlns:mc="http://schemas.openxmlformats.org/markup-compatibility/2006">
                <mc:Choice xmlns:v="urn:schemas-microsoft-com:vml" Requires="v">
                  <p:oleObj spid="_x0000_s718472" name="Equation" r:id="rId9" imgW="901440" imgH="330120" progId="Equation.DSMT4">
                    <p:embed/>
                  </p:oleObj>
                </mc:Choice>
                <mc:Fallback>
                  <p:oleObj name="Equation" r:id="rId9" imgW="901440" imgH="330120" progId="Equation.DSMT4">
                    <p:embed/>
                    <p:pic>
                      <p:nvPicPr>
                        <p:cNvPr id="63" name="Object 62"/>
                        <p:cNvPicPr>
                          <a:picLocks noChangeAspect="1" noChangeArrowheads="1"/>
                        </p:cNvPicPr>
                        <p:nvPr/>
                      </p:nvPicPr>
                      <p:blipFill>
                        <a:blip r:embed="rId10"/>
                        <a:srcRect/>
                        <a:stretch>
                          <a:fillRect/>
                        </a:stretch>
                      </p:blipFill>
                      <p:spPr bwMode="auto">
                        <a:xfrm>
                          <a:off x="7184086" y="5816709"/>
                          <a:ext cx="14509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3" name="Object 12"/>
          <p:cNvGraphicFramePr>
            <a:graphicFrameLocks noChangeAspect="1"/>
          </p:cNvGraphicFramePr>
          <p:nvPr>
            <p:extLst>
              <p:ext uri="{D42A27DB-BD31-4B8C-83A1-F6EECF244321}">
                <p14:modId xmlns:p14="http://schemas.microsoft.com/office/powerpoint/2010/main" val="3586994398"/>
              </p:ext>
            </p:extLst>
          </p:nvPr>
        </p:nvGraphicFramePr>
        <p:xfrm>
          <a:off x="884555" y="4002580"/>
          <a:ext cx="7631112" cy="762000"/>
        </p:xfrm>
        <a:graphic>
          <a:graphicData uri="http://schemas.openxmlformats.org/presentationml/2006/ole">
            <mc:AlternateContent xmlns:mc="http://schemas.openxmlformats.org/markup-compatibility/2006">
              <mc:Choice xmlns:v="urn:schemas-microsoft-com:vml" Requires="v">
                <p:oleObj spid="_x0000_s718473" name="Equation" r:id="rId11" imgW="3911400" imgH="393480" progId="Equation.DSMT4">
                  <p:embed/>
                </p:oleObj>
              </mc:Choice>
              <mc:Fallback>
                <p:oleObj name="Equation" r:id="rId11" imgW="3911400" imgH="393480" progId="Equation.DSMT4">
                  <p:embed/>
                  <p:pic>
                    <p:nvPicPr>
                      <p:cNvPr id="9" name="Object 8"/>
                      <p:cNvPicPr>
                        <a:picLocks noChangeAspect="1" noChangeArrowheads="1"/>
                      </p:cNvPicPr>
                      <p:nvPr/>
                    </p:nvPicPr>
                    <p:blipFill>
                      <a:blip r:embed="rId12"/>
                      <a:srcRect/>
                      <a:stretch>
                        <a:fillRect/>
                      </a:stretch>
                    </p:blipFill>
                    <p:spPr bwMode="auto">
                      <a:xfrm>
                        <a:off x="884555" y="4002580"/>
                        <a:ext cx="7631112" cy="762000"/>
                      </a:xfrm>
                      <a:prstGeom prst="rect">
                        <a:avLst/>
                      </a:prstGeom>
                      <a:noFill/>
                      <a:ln>
                        <a:noFill/>
                      </a:ln>
                      <a:effectLs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44958305"/>
              </p:ext>
            </p:extLst>
          </p:nvPr>
        </p:nvGraphicFramePr>
        <p:xfrm>
          <a:off x="937372" y="3514344"/>
          <a:ext cx="7561263" cy="368459"/>
        </p:xfrm>
        <a:graphic>
          <a:graphicData uri="http://schemas.openxmlformats.org/presentationml/2006/ole">
            <mc:AlternateContent xmlns:mc="http://schemas.openxmlformats.org/markup-compatibility/2006">
              <mc:Choice xmlns:v="urn:schemas-microsoft-com:vml" Requires="v">
                <p:oleObj spid="_x0000_s718474" name="Equation" r:id="rId13" imgW="3873240" imgH="190440" progId="Equation.DSMT4">
                  <p:embed/>
                </p:oleObj>
              </mc:Choice>
              <mc:Fallback>
                <p:oleObj name="Equation" r:id="rId13" imgW="3873240" imgH="190440" progId="Equation.DSMT4">
                  <p:embed/>
                  <p:pic>
                    <p:nvPicPr>
                      <p:cNvPr id="10" name="Object 9"/>
                      <p:cNvPicPr>
                        <a:picLocks noChangeAspect="1" noChangeArrowheads="1"/>
                      </p:cNvPicPr>
                      <p:nvPr/>
                    </p:nvPicPr>
                    <p:blipFill>
                      <a:blip r:embed="rId14"/>
                      <a:srcRect/>
                      <a:stretch>
                        <a:fillRect/>
                      </a:stretch>
                    </p:blipFill>
                    <p:spPr bwMode="auto">
                      <a:xfrm>
                        <a:off x="937372" y="3514344"/>
                        <a:ext cx="7561263" cy="368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021516"/>
              </p:ext>
            </p:extLst>
          </p:nvPr>
        </p:nvGraphicFramePr>
        <p:xfrm>
          <a:off x="912766" y="4881912"/>
          <a:ext cx="7905273" cy="366713"/>
        </p:xfrm>
        <a:graphic>
          <a:graphicData uri="http://schemas.openxmlformats.org/presentationml/2006/ole">
            <mc:AlternateContent xmlns:mc="http://schemas.openxmlformats.org/markup-compatibility/2006">
              <mc:Choice xmlns:v="urn:schemas-microsoft-com:vml" Requires="v">
                <p:oleObj spid="_x0000_s718475" name="Equation" r:id="rId15" imgW="7187311" imgH="333838" progId="Equation.DSMT4">
                  <p:embed/>
                </p:oleObj>
              </mc:Choice>
              <mc:Fallback>
                <p:oleObj name="Equation" r:id="rId15" imgW="7187311" imgH="333838" progId="Equation.DSMT4">
                  <p:embed/>
                  <p:pic>
                    <p:nvPicPr>
                      <p:cNvPr id="0" name=""/>
                      <p:cNvPicPr/>
                      <p:nvPr/>
                    </p:nvPicPr>
                    <p:blipFill>
                      <a:blip r:embed="rId16"/>
                      <a:stretch>
                        <a:fillRect/>
                      </a:stretch>
                    </p:blipFill>
                    <p:spPr>
                      <a:xfrm>
                        <a:off x="912766" y="4881912"/>
                        <a:ext cx="7905273" cy="366713"/>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853588480"/>
              </p:ext>
            </p:extLst>
          </p:nvPr>
        </p:nvGraphicFramePr>
        <p:xfrm>
          <a:off x="884555" y="5407089"/>
          <a:ext cx="8067675" cy="334962"/>
        </p:xfrm>
        <a:graphic>
          <a:graphicData uri="http://schemas.openxmlformats.org/presentationml/2006/ole">
            <mc:AlternateContent xmlns:mc="http://schemas.openxmlformats.org/markup-compatibility/2006">
              <mc:Choice xmlns:v="urn:schemas-microsoft-com:vml" Requires="v">
                <p:oleObj spid="_x0000_s718476" name="Equation" r:id="rId17" imgW="4546440" imgH="190440" progId="Equation.DSMT4">
                  <p:embed/>
                </p:oleObj>
              </mc:Choice>
              <mc:Fallback>
                <p:oleObj name="Equation" r:id="rId17" imgW="4546440" imgH="190440" progId="Equation.DSMT4">
                  <p:embed/>
                  <p:pic>
                    <p:nvPicPr>
                      <p:cNvPr id="14" name="Object 13"/>
                      <p:cNvPicPr>
                        <a:picLocks noChangeAspect="1" noChangeArrowheads="1"/>
                      </p:cNvPicPr>
                      <p:nvPr/>
                    </p:nvPicPr>
                    <p:blipFill>
                      <a:blip r:embed="rId18"/>
                      <a:srcRect/>
                      <a:stretch>
                        <a:fillRect/>
                      </a:stretch>
                    </p:blipFill>
                    <p:spPr bwMode="auto">
                      <a:xfrm>
                        <a:off x="884555" y="5407089"/>
                        <a:ext cx="8067675" cy="33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991437254"/>
              </p:ext>
            </p:extLst>
          </p:nvPr>
        </p:nvGraphicFramePr>
        <p:xfrm>
          <a:off x="869950" y="5888038"/>
          <a:ext cx="7143750" cy="692150"/>
        </p:xfrm>
        <a:graphic>
          <a:graphicData uri="http://schemas.openxmlformats.org/presentationml/2006/ole">
            <mc:AlternateContent xmlns:mc="http://schemas.openxmlformats.org/markup-compatibility/2006">
              <mc:Choice xmlns:v="urn:schemas-microsoft-com:vml" Requires="v">
                <p:oleObj spid="_x0000_s718477" name="Equation" r:id="rId19" imgW="4025880" imgH="393480" progId="Equation.DSMT4">
                  <p:embed/>
                </p:oleObj>
              </mc:Choice>
              <mc:Fallback>
                <p:oleObj name="Equation" r:id="rId19" imgW="4025880" imgH="393480" progId="Equation.DSMT4">
                  <p:embed/>
                  <p:pic>
                    <p:nvPicPr>
                      <p:cNvPr id="15" name="Object 14"/>
                      <p:cNvPicPr>
                        <a:picLocks noChangeAspect="1" noChangeArrowheads="1"/>
                      </p:cNvPicPr>
                      <p:nvPr/>
                    </p:nvPicPr>
                    <p:blipFill>
                      <a:blip r:embed="rId20"/>
                      <a:srcRect/>
                      <a:stretch>
                        <a:fillRect/>
                      </a:stretch>
                    </p:blipFill>
                    <p:spPr bwMode="auto">
                      <a:xfrm>
                        <a:off x="869950" y="5888038"/>
                        <a:ext cx="714375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Footer Placeholder 19">
            <a:extLst>
              <a:ext uri="{FF2B5EF4-FFF2-40B4-BE49-F238E27FC236}">
                <a16:creationId xmlns:a16="http://schemas.microsoft.com/office/drawing/2014/main" id="{CA388C57-48DA-462B-AC7E-599473DA33A1}"/>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21" name="Slide Number Placeholder 20">
            <a:extLst>
              <a:ext uri="{FF2B5EF4-FFF2-40B4-BE49-F238E27FC236}">
                <a16:creationId xmlns:a16="http://schemas.microsoft.com/office/drawing/2014/main" id="{AC64F695-5191-46FF-9C47-4E65E35FE25F}"/>
              </a:ext>
            </a:extLst>
          </p:cNvPr>
          <p:cNvSpPr>
            <a:spLocks noGrp="1"/>
          </p:cNvSpPr>
          <p:nvPr>
            <p:ph type="sldNum" sz="quarter" idx="4"/>
          </p:nvPr>
        </p:nvSpPr>
        <p:spPr/>
        <p:txBody>
          <a:bodyPr/>
          <a:lstStyle/>
          <a:p>
            <a:pPr>
              <a:defRPr/>
            </a:pPr>
            <a:fld id="{06C7E314-0768-4B1D-9D2A-091EE09F9984}" type="slidenum">
              <a:rPr lang="en-US" smtClean="0"/>
              <a:pPr>
                <a:defRPr/>
              </a:pPr>
              <a:t>38</a:t>
            </a:fld>
            <a:endParaRPr lang="en-US" dirty="0"/>
          </a:p>
        </p:txBody>
      </p:sp>
      <p:grpSp>
        <p:nvGrpSpPr>
          <p:cNvPr id="18" name="Group 17">
            <a:extLst>
              <a:ext uri="{FF2B5EF4-FFF2-40B4-BE49-F238E27FC236}">
                <a16:creationId xmlns:a16="http://schemas.microsoft.com/office/drawing/2014/main" id="{3F7B94DF-E793-48D0-B870-3C6269E83589}"/>
              </a:ext>
            </a:extLst>
          </p:cNvPr>
          <p:cNvGrpSpPr/>
          <p:nvPr/>
        </p:nvGrpSpPr>
        <p:grpSpPr>
          <a:xfrm>
            <a:off x="1028854" y="2559470"/>
            <a:ext cx="6736422" cy="839423"/>
            <a:chOff x="410694" y="5560648"/>
            <a:chExt cx="6736422" cy="839423"/>
          </a:xfrm>
        </p:grpSpPr>
        <p:graphicFrame>
          <p:nvGraphicFramePr>
            <p:cNvPr id="19" name="Object 18">
              <a:extLst>
                <a:ext uri="{FF2B5EF4-FFF2-40B4-BE49-F238E27FC236}">
                  <a16:creationId xmlns:a16="http://schemas.microsoft.com/office/drawing/2014/main" id="{1B0965CB-5DAF-4ED4-BBA1-55ED5ACDF3D5}"/>
                </a:ext>
              </a:extLst>
            </p:cNvPr>
            <p:cNvGraphicFramePr>
              <a:graphicFrameLocks noChangeAspect="1"/>
            </p:cNvGraphicFramePr>
            <p:nvPr>
              <p:extLst>
                <p:ext uri="{D42A27DB-BD31-4B8C-83A1-F6EECF244321}">
                  <p14:modId xmlns:p14="http://schemas.microsoft.com/office/powerpoint/2010/main" val="3270527099"/>
                </p:ext>
              </p:extLst>
            </p:nvPr>
          </p:nvGraphicFramePr>
          <p:xfrm>
            <a:off x="3028760" y="5560648"/>
            <a:ext cx="4118356" cy="839423"/>
          </p:xfrm>
          <a:graphic>
            <a:graphicData uri="http://schemas.openxmlformats.org/presentationml/2006/ole">
              <mc:AlternateContent xmlns:mc="http://schemas.openxmlformats.org/markup-compatibility/2006">
                <mc:Choice xmlns:v="urn:schemas-microsoft-com:vml" Requires="v">
                  <p:oleObj spid="_x0000_s718478" name="Equation" r:id="rId21" imgW="1917360" imgH="393480" progId="Equation.DSMT4">
                    <p:embed/>
                  </p:oleObj>
                </mc:Choice>
                <mc:Fallback>
                  <p:oleObj name="Equation" r:id="rId21" imgW="1917360" imgH="393480" progId="Equation.DSMT4">
                    <p:embed/>
                    <p:pic>
                      <p:nvPicPr>
                        <p:cNvPr id="56" name="Object 55"/>
                        <p:cNvPicPr>
                          <a:picLocks noChangeAspect="1" noChangeArrowheads="1"/>
                        </p:cNvPicPr>
                        <p:nvPr/>
                      </p:nvPicPr>
                      <p:blipFill>
                        <a:blip r:embed="rId22"/>
                        <a:srcRect/>
                        <a:stretch>
                          <a:fillRect/>
                        </a:stretch>
                      </p:blipFill>
                      <p:spPr bwMode="auto">
                        <a:xfrm>
                          <a:off x="3028760" y="5560648"/>
                          <a:ext cx="4118356" cy="839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Box 21">
              <a:extLst>
                <a:ext uri="{FF2B5EF4-FFF2-40B4-BE49-F238E27FC236}">
                  <a16:creationId xmlns:a16="http://schemas.microsoft.com/office/drawing/2014/main" id="{E261CA54-7733-4A31-BFA0-8C58F38F1EB2}"/>
                </a:ext>
              </a:extLst>
            </p:cNvPr>
            <p:cNvSpPr txBox="1"/>
            <p:nvPr/>
          </p:nvSpPr>
          <p:spPr>
            <a:xfrm>
              <a:off x="410694" y="5785979"/>
              <a:ext cx="2698175" cy="369332"/>
            </a:xfrm>
            <a:prstGeom prst="rect">
              <a:avLst/>
            </a:prstGeom>
            <a:noFill/>
          </p:spPr>
          <p:txBody>
            <a:bodyPr wrap="none" rtlCol="0">
              <a:spAutoFit/>
            </a:bodyPr>
            <a:lstStyle/>
            <a:p>
              <a:pPr algn="ctr" eaLnBrk="0" fontAlgn="base" hangingPunct="0">
                <a:spcBef>
                  <a:spcPct val="0"/>
                </a:spcBef>
                <a:spcAft>
                  <a:spcPct val="0"/>
                </a:spcAft>
              </a:pPr>
              <a:r>
                <a:rPr lang="en-US" sz="1800" b="0" dirty="0">
                  <a:latin typeface="+mn-lt"/>
                  <a:cs typeface="Arial" panose="020B0604020202020204" pitchFamily="34" charset="0"/>
                </a:rPr>
                <a:t>system measurements   </a:t>
              </a:r>
              <a:endParaRPr lang="en-US" sz="1800" b="0" dirty="0">
                <a:solidFill>
                  <a:srgbClr val="0000FF"/>
                </a:solidFill>
                <a:latin typeface="+mn-lt"/>
                <a:cs typeface="Arial" panose="020B0604020202020204" pitchFamily="34" charset="0"/>
              </a:endParaRPr>
            </a:p>
          </p:txBody>
        </p:sp>
      </p:grpSp>
    </p:spTree>
    <p:extLst>
      <p:ext uri="{BB962C8B-B14F-4D97-AF65-F5344CB8AC3E}">
        <p14:creationId xmlns:p14="http://schemas.microsoft.com/office/powerpoint/2010/main" val="41374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Results for the HX System (</a:t>
            </a:r>
            <a:r>
              <a:rPr lang="en-US" dirty="0" err="1"/>
              <a:t>Ipopt</a:t>
            </a:r>
            <a:r>
              <a:rPr lang="en-US" dirty="0"/>
              <a:t>)</a:t>
            </a:r>
          </a:p>
        </p:txBody>
      </p:sp>
      <p:grpSp>
        <p:nvGrpSpPr>
          <p:cNvPr id="5" name="Group 4"/>
          <p:cNvGrpSpPr/>
          <p:nvPr/>
        </p:nvGrpSpPr>
        <p:grpSpPr>
          <a:xfrm>
            <a:off x="123825" y="557100"/>
            <a:ext cx="8915400" cy="1881300"/>
            <a:chOff x="123825" y="492568"/>
            <a:chExt cx="8915400" cy="1881300"/>
          </a:xfrm>
        </p:grpSpPr>
        <p:sp>
          <p:nvSpPr>
            <p:cNvPr id="6" name="Rectangle 5"/>
            <p:cNvSpPr/>
            <p:nvPr/>
          </p:nvSpPr>
          <p:spPr>
            <a:xfrm>
              <a:off x="123825" y="849868"/>
              <a:ext cx="8915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95773" y="492568"/>
              <a:ext cx="4206601" cy="400110"/>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0000FF"/>
                  </a:solidFill>
                  <a:latin typeface="Calibri" panose="020F0502020204030204" pitchFamily="34" charset="0"/>
                  <a:cs typeface="Times New Roman" panose="02020603050405020304" pitchFamily="18" charset="0"/>
                </a:rPr>
                <a:t>Model </a:t>
              </a:r>
              <a:r>
                <a:rPr lang="en-US" b="1" i="1" dirty="0">
                  <a:solidFill>
                    <a:srgbClr val="0000FF"/>
                  </a:solidFill>
                  <a:latin typeface="Times New Roman" panose="02020603050405020304" pitchFamily="18" charset="0"/>
                  <a:cs typeface="Times New Roman" panose="02020603050405020304" pitchFamily="18" charset="0"/>
                </a:rPr>
                <a:t>a    </a:t>
              </a:r>
              <a:r>
                <a:rPr lang="en-US" b="1" dirty="0">
                  <a:solidFill>
                    <a:srgbClr val="0000FF"/>
                  </a:solidFill>
                  <a:latin typeface="Times New Roman" panose="02020603050405020304" pitchFamily="18" charset="0"/>
                  <a:cs typeface="Times New Roman" panose="02020603050405020304" pitchFamily="18" charset="0"/>
                </a:rPr>
                <a:t>(</a:t>
              </a:r>
              <a:r>
                <a:rPr lang="en-US" b="0" dirty="0">
                  <a:solidFill>
                    <a:srgbClr val="0000FF"/>
                  </a:solidFill>
                  <a:latin typeface="Times New Roman" panose="02020603050405020304" pitchFamily="18" charset="0"/>
                  <a:cs typeface="Times New Roman" panose="02020603050405020304" pitchFamily="18" charset="0"/>
                </a:rPr>
                <a:t>with noise at the boundary)</a:t>
              </a:r>
              <a:endParaRPr lang="en-US" sz="2000" b="0" dirty="0">
                <a:solidFill>
                  <a:srgbClr val="0000FF"/>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413385" y="1066800"/>
            <a:ext cx="8359873" cy="1311275"/>
            <a:chOff x="275188" y="5067409"/>
            <a:chExt cx="8359873" cy="1311275"/>
          </a:xfrm>
        </p:grpSpPr>
        <p:graphicFrame>
          <p:nvGraphicFramePr>
            <p:cNvPr id="9" name="Object 8"/>
            <p:cNvGraphicFramePr>
              <a:graphicFrameLocks noChangeAspect="1"/>
            </p:cNvGraphicFramePr>
            <p:nvPr>
              <p:extLst/>
            </p:nvPr>
          </p:nvGraphicFramePr>
          <p:xfrm>
            <a:off x="350753" y="5067409"/>
            <a:ext cx="6365875" cy="612775"/>
          </p:xfrm>
          <a:graphic>
            <a:graphicData uri="http://schemas.openxmlformats.org/presentationml/2006/ole">
              <mc:AlternateContent xmlns:mc="http://schemas.openxmlformats.org/markup-compatibility/2006">
                <mc:Choice xmlns:v="urn:schemas-microsoft-com:vml" Requires="v">
                  <p:oleObj spid="_x0000_s719623" name="Equation" r:id="rId3" imgW="3949560" imgH="380880" progId="Equation.DSMT4">
                    <p:embed/>
                  </p:oleObj>
                </mc:Choice>
                <mc:Fallback>
                  <p:oleObj name="Equation" r:id="rId3" imgW="3949560" imgH="380880" progId="Equation.DSMT4">
                    <p:embed/>
                    <p:pic>
                      <p:nvPicPr>
                        <p:cNvPr id="9" name="Object 8"/>
                        <p:cNvPicPr>
                          <a:picLocks noChangeAspect="1" noChangeArrowheads="1"/>
                        </p:cNvPicPr>
                        <p:nvPr/>
                      </p:nvPicPr>
                      <p:blipFill>
                        <a:blip r:embed="rId4"/>
                        <a:srcRect/>
                        <a:stretch>
                          <a:fillRect/>
                        </a:stretch>
                      </p:blipFill>
                      <p:spPr bwMode="auto">
                        <a:xfrm>
                          <a:off x="350753" y="5067409"/>
                          <a:ext cx="6365875"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nvPr>
          </p:nvGraphicFramePr>
          <p:xfrm>
            <a:off x="275188" y="5767497"/>
            <a:ext cx="6727825" cy="611187"/>
          </p:xfrm>
          <a:graphic>
            <a:graphicData uri="http://schemas.openxmlformats.org/presentationml/2006/ole">
              <mc:AlternateContent xmlns:mc="http://schemas.openxmlformats.org/markup-compatibility/2006">
                <mc:Choice xmlns:v="urn:schemas-microsoft-com:vml" Requires="v">
                  <p:oleObj spid="_x0000_s719624" name="Equation" r:id="rId5" imgW="4178160" imgH="380880" progId="Equation.DSMT4">
                    <p:embed/>
                  </p:oleObj>
                </mc:Choice>
                <mc:Fallback>
                  <p:oleObj name="Equation" r:id="rId5" imgW="4178160" imgH="380880" progId="Equation.DSMT4">
                    <p:embed/>
                    <p:pic>
                      <p:nvPicPr>
                        <p:cNvPr id="10" name="Object 9"/>
                        <p:cNvPicPr>
                          <a:picLocks noChangeAspect="1" noChangeArrowheads="1"/>
                        </p:cNvPicPr>
                        <p:nvPr/>
                      </p:nvPicPr>
                      <p:blipFill>
                        <a:blip r:embed="rId6"/>
                        <a:srcRect/>
                        <a:stretch>
                          <a:fillRect/>
                        </a:stretch>
                      </p:blipFill>
                      <p:spPr bwMode="auto">
                        <a:xfrm>
                          <a:off x="275188" y="5767497"/>
                          <a:ext cx="6727825"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7179812" y="5126147"/>
            <a:ext cx="1411288" cy="533400"/>
          </p:xfrm>
          <a:graphic>
            <a:graphicData uri="http://schemas.openxmlformats.org/presentationml/2006/ole">
              <mc:AlternateContent xmlns:mc="http://schemas.openxmlformats.org/markup-compatibility/2006">
                <mc:Choice xmlns:v="urn:schemas-microsoft-com:vml" Requires="v">
                  <p:oleObj spid="_x0000_s719625" name="Equation" r:id="rId7" imgW="876240" imgH="330120" progId="Equation.DSMT4">
                    <p:embed/>
                  </p:oleObj>
                </mc:Choice>
                <mc:Fallback>
                  <p:oleObj name="Equation" r:id="rId7" imgW="876240" imgH="330120" progId="Equation.DSMT4">
                    <p:embed/>
                    <p:pic>
                      <p:nvPicPr>
                        <p:cNvPr id="11" name="Object 10"/>
                        <p:cNvPicPr>
                          <a:picLocks noChangeAspect="1" noChangeArrowheads="1"/>
                        </p:cNvPicPr>
                        <p:nvPr/>
                      </p:nvPicPr>
                      <p:blipFill>
                        <a:blip r:embed="rId8"/>
                        <a:srcRect/>
                        <a:stretch>
                          <a:fillRect/>
                        </a:stretch>
                      </p:blipFill>
                      <p:spPr bwMode="auto">
                        <a:xfrm>
                          <a:off x="7179812" y="5126147"/>
                          <a:ext cx="14112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7184086" y="5816709"/>
            <a:ext cx="1450975" cy="531813"/>
          </p:xfrm>
          <a:graphic>
            <a:graphicData uri="http://schemas.openxmlformats.org/presentationml/2006/ole">
              <mc:AlternateContent xmlns:mc="http://schemas.openxmlformats.org/markup-compatibility/2006">
                <mc:Choice xmlns:v="urn:schemas-microsoft-com:vml" Requires="v">
                  <p:oleObj spid="_x0000_s719626" name="Equation" r:id="rId9" imgW="901440" imgH="330120" progId="Equation.DSMT4">
                    <p:embed/>
                  </p:oleObj>
                </mc:Choice>
                <mc:Fallback>
                  <p:oleObj name="Equation" r:id="rId9" imgW="901440" imgH="330120" progId="Equation.DSMT4">
                    <p:embed/>
                    <p:pic>
                      <p:nvPicPr>
                        <p:cNvPr id="12" name="Object 11"/>
                        <p:cNvPicPr>
                          <a:picLocks noChangeAspect="1" noChangeArrowheads="1"/>
                        </p:cNvPicPr>
                        <p:nvPr/>
                      </p:nvPicPr>
                      <p:blipFill>
                        <a:blip r:embed="rId10"/>
                        <a:srcRect/>
                        <a:stretch>
                          <a:fillRect/>
                        </a:stretch>
                      </p:blipFill>
                      <p:spPr bwMode="auto">
                        <a:xfrm>
                          <a:off x="7184086" y="5816709"/>
                          <a:ext cx="14509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 name="Object 15"/>
          <p:cNvGraphicFramePr>
            <a:graphicFrameLocks noChangeAspect="1"/>
          </p:cNvGraphicFramePr>
          <p:nvPr>
            <p:extLst>
              <p:ext uri="{D42A27DB-BD31-4B8C-83A1-F6EECF244321}">
                <p14:modId xmlns:p14="http://schemas.microsoft.com/office/powerpoint/2010/main" val="1532624630"/>
              </p:ext>
            </p:extLst>
          </p:nvPr>
        </p:nvGraphicFramePr>
        <p:xfrm>
          <a:off x="884555" y="3623501"/>
          <a:ext cx="8067675" cy="334962"/>
        </p:xfrm>
        <a:graphic>
          <a:graphicData uri="http://schemas.openxmlformats.org/presentationml/2006/ole">
            <mc:AlternateContent xmlns:mc="http://schemas.openxmlformats.org/markup-compatibility/2006">
              <mc:Choice xmlns:v="urn:schemas-microsoft-com:vml" Requires="v">
                <p:oleObj spid="_x0000_s719627" name="Equation" r:id="rId11" imgW="4546440" imgH="190440" progId="Equation.DSMT4">
                  <p:embed/>
                </p:oleObj>
              </mc:Choice>
              <mc:Fallback>
                <p:oleObj name="Equation" r:id="rId11" imgW="4546440" imgH="190440" progId="Equation.DSMT4">
                  <p:embed/>
                  <p:pic>
                    <p:nvPicPr>
                      <p:cNvPr id="16" name="Object 15"/>
                      <p:cNvPicPr>
                        <a:picLocks noChangeAspect="1" noChangeArrowheads="1"/>
                      </p:cNvPicPr>
                      <p:nvPr/>
                    </p:nvPicPr>
                    <p:blipFill>
                      <a:blip r:embed="rId12"/>
                      <a:srcRect/>
                      <a:stretch>
                        <a:fillRect/>
                      </a:stretch>
                    </p:blipFill>
                    <p:spPr bwMode="auto">
                      <a:xfrm>
                        <a:off x="884555" y="3623501"/>
                        <a:ext cx="8067675" cy="33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41541572"/>
              </p:ext>
            </p:extLst>
          </p:nvPr>
        </p:nvGraphicFramePr>
        <p:xfrm>
          <a:off x="869950" y="4218750"/>
          <a:ext cx="7143750" cy="692150"/>
        </p:xfrm>
        <a:graphic>
          <a:graphicData uri="http://schemas.openxmlformats.org/presentationml/2006/ole">
            <mc:AlternateContent xmlns:mc="http://schemas.openxmlformats.org/markup-compatibility/2006">
              <mc:Choice xmlns:v="urn:schemas-microsoft-com:vml" Requires="v">
                <p:oleObj spid="_x0000_s719628" name="Equation" r:id="rId13" imgW="4025880" imgH="393480" progId="Equation.DSMT4">
                  <p:embed/>
                </p:oleObj>
              </mc:Choice>
              <mc:Fallback>
                <p:oleObj name="Equation" r:id="rId13" imgW="4025880" imgH="393480" progId="Equation.DSMT4">
                  <p:embed/>
                  <p:pic>
                    <p:nvPicPr>
                      <p:cNvPr id="17" name="Object 16"/>
                      <p:cNvPicPr>
                        <a:picLocks noChangeAspect="1" noChangeArrowheads="1"/>
                      </p:cNvPicPr>
                      <p:nvPr/>
                    </p:nvPicPr>
                    <p:blipFill>
                      <a:blip r:embed="rId14"/>
                      <a:srcRect/>
                      <a:stretch>
                        <a:fillRect/>
                      </a:stretch>
                    </p:blipFill>
                    <p:spPr bwMode="auto">
                      <a:xfrm>
                        <a:off x="869950" y="4218750"/>
                        <a:ext cx="714375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2">
            <a:extLst>
              <a:ext uri="{FF2B5EF4-FFF2-40B4-BE49-F238E27FC236}">
                <a16:creationId xmlns:a16="http://schemas.microsoft.com/office/drawing/2014/main" id="{A8710FD9-D209-4F09-87D4-DCA5C3EBBC69}"/>
              </a:ext>
            </a:extLst>
          </p:cNvPr>
          <p:cNvGrpSpPr/>
          <p:nvPr/>
        </p:nvGrpSpPr>
        <p:grpSpPr>
          <a:xfrm>
            <a:off x="1570038" y="5031014"/>
            <a:ext cx="6056312" cy="391886"/>
            <a:chOff x="1863955" y="5052786"/>
            <a:chExt cx="6056312" cy="391886"/>
          </a:xfrm>
        </p:grpSpPr>
        <p:graphicFrame>
          <p:nvGraphicFramePr>
            <p:cNvPr id="18" name="Object 17"/>
            <p:cNvGraphicFramePr>
              <a:graphicFrameLocks noChangeAspect="1"/>
            </p:cNvGraphicFramePr>
            <p:nvPr>
              <p:extLst>
                <p:ext uri="{D42A27DB-BD31-4B8C-83A1-F6EECF244321}">
                  <p14:modId xmlns:p14="http://schemas.microsoft.com/office/powerpoint/2010/main" val="724230053"/>
                </p:ext>
              </p:extLst>
            </p:nvPr>
          </p:nvGraphicFramePr>
          <p:xfrm>
            <a:off x="1863955" y="5063672"/>
            <a:ext cx="2947987" cy="381000"/>
          </p:xfrm>
          <a:graphic>
            <a:graphicData uri="http://schemas.openxmlformats.org/presentationml/2006/ole">
              <mc:AlternateContent xmlns:mc="http://schemas.openxmlformats.org/markup-compatibility/2006">
                <mc:Choice xmlns:v="urn:schemas-microsoft-com:vml" Requires="v">
                  <p:oleObj spid="_x0000_s719629" name="Equation" r:id="rId15" imgW="1650960" imgH="215640" progId="Equation.DSMT4">
                    <p:embed/>
                  </p:oleObj>
                </mc:Choice>
                <mc:Fallback>
                  <p:oleObj name="Equation" r:id="rId15" imgW="1650960" imgH="215640" progId="Equation.DSMT4">
                    <p:embed/>
                    <p:pic>
                      <p:nvPicPr>
                        <p:cNvPr id="16" name="Object 15"/>
                        <p:cNvPicPr>
                          <a:picLocks noChangeAspect="1" noChangeArrowheads="1"/>
                        </p:cNvPicPr>
                        <p:nvPr/>
                      </p:nvPicPr>
                      <p:blipFill>
                        <a:blip r:embed="rId16"/>
                        <a:srcRect/>
                        <a:stretch>
                          <a:fillRect/>
                        </a:stretch>
                      </p:blipFill>
                      <p:spPr bwMode="auto">
                        <a:xfrm>
                          <a:off x="1863955" y="5063672"/>
                          <a:ext cx="2947987"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87039465"/>
                </p:ext>
              </p:extLst>
            </p:nvPr>
          </p:nvGraphicFramePr>
          <p:xfrm>
            <a:off x="4904017" y="5052786"/>
            <a:ext cx="3016250" cy="381000"/>
          </p:xfrm>
          <a:graphic>
            <a:graphicData uri="http://schemas.openxmlformats.org/presentationml/2006/ole">
              <mc:AlternateContent xmlns:mc="http://schemas.openxmlformats.org/markup-compatibility/2006">
                <mc:Choice xmlns:v="urn:schemas-microsoft-com:vml" Requires="v">
                  <p:oleObj spid="_x0000_s719630" name="Equation" r:id="rId17" imgW="1688760" imgH="215640" progId="Equation.DSMT4">
                    <p:embed/>
                  </p:oleObj>
                </mc:Choice>
                <mc:Fallback>
                  <p:oleObj name="Equation" r:id="rId17" imgW="1688760" imgH="215640" progId="Equation.DSMT4">
                    <p:embed/>
                    <p:pic>
                      <p:nvPicPr>
                        <p:cNvPr id="17" name="Object 16"/>
                        <p:cNvPicPr>
                          <a:picLocks noChangeAspect="1" noChangeArrowheads="1"/>
                        </p:cNvPicPr>
                        <p:nvPr/>
                      </p:nvPicPr>
                      <p:blipFill>
                        <a:blip r:embed="rId18"/>
                        <a:srcRect/>
                        <a:stretch>
                          <a:fillRect/>
                        </a:stretch>
                      </p:blipFill>
                      <p:spPr bwMode="auto">
                        <a:xfrm>
                          <a:off x="4904017" y="5052786"/>
                          <a:ext cx="30162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1" name="Object 20"/>
          <p:cNvGraphicFramePr>
            <a:graphicFrameLocks noChangeAspect="1"/>
          </p:cNvGraphicFramePr>
          <p:nvPr>
            <p:extLst>
              <p:ext uri="{D42A27DB-BD31-4B8C-83A1-F6EECF244321}">
                <p14:modId xmlns:p14="http://schemas.microsoft.com/office/powerpoint/2010/main" val="3332548980"/>
              </p:ext>
            </p:extLst>
          </p:nvPr>
        </p:nvGraphicFramePr>
        <p:xfrm>
          <a:off x="2326481" y="6001979"/>
          <a:ext cx="4491038" cy="381000"/>
        </p:xfrm>
        <a:graphic>
          <a:graphicData uri="http://schemas.openxmlformats.org/presentationml/2006/ole">
            <mc:AlternateContent xmlns:mc="http://schemas.openxmlformats.org/markup-compatibility/2006">
              <mc:Choice xmlns:v="urn:schemas-microsoft-com:vml" Requires="v">
                <p:oleObj spid="_x0000_s719631" name="Equation" r:id="rId19" imgW="2514600" imgH="215640" progId="Equation.DSMT4">
                  <p:embed/>
                </p:oleObj>
              </mc:Choice>
              <mc:Fallback>
                <p:oleObj name="Equation" r:id="rId19" imgW="2514600" imgH="215640" progId="Equation.DSMT4">
                  <p:embed/>
                  <p:pic>
                    <p:nvPicPr>
                      <p:cNvPr id="19" name="Object 18"/>
                      <p:cNvPicPr>
                        <a:picLocks noChangeAspect="1" noChangeArrowheads="1"/>
                      </p:cNvPicPr>
                      <p:nvPr/>
                    </p:nvPicPr>
                    <p:blipFill>
                      <a:blip r:embed="rId20"/>
                      <a:srcRect/>
                      <a:stretch>
                        <a:fillRect/>
                      </a:stretch>
                    </p:blipFill>
                    <p:spPr bwMode="auto">
                      <a:xfrm>
                        <a:off x="2326481" y="6001979"/>
                        <a:ext cx="449103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3">
            <a:extLst>
              <a:ext uri="{FF2B5EF4-FFF2-40B4-BE49-F238E27FC236}">
                <a16:creationId xmlns:a16="http://schemas.microsoft.com/office/drawing/2014/main" id="{894A8127-2B31-4FE5-9A7D-C021B70B1030}"/>
              </a:ext>
            </a:extLst>
          </p:cNvPr>
          <p:cNvGrpSpPr/>
          <p:nvPr/>
        </p:nvGrpSpPr>
        <p:grpSpPr>
          <a:xfrm>
            <a:off x="803865" y="5561013"/>
            <a:ext cx="6352812" cy="415655"/>
            <a:chOff x="803865" y="5621973"/>
            <a:chExt cx="6352812" cy="415655"/>
          </a:xfrm>
        </p:grpSpPr>
        <p:sp>
          <p:nvSpPr>
            <p:cNvPr id="22" name="Rectangle 147"/>
            <p:cNvSpPr>
              <a:spLocks noChangeArrowheads="1"/>
            </p:cNvSpPr>
            <p:nvPr/>
          </p:nvSpPr>
          <p:spPr bwMode="auto">
            <a:xfrm>
              <a:off x="803865" y="5631409"/>
              <a:ext cx="4048124" cy="40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l">
                <a:spcBef>
                  <a:spcPct val="20000"/>
                </a:spcBef>
                <a:buClr>
                  <a:srgbClr val="990000"/>
                </a:buClr>
                <a:buSzPct val="95000"/>
                <a:buFont typeface="Wingdings" pitchFamily="2" charset="2"/>
                <a:buChar char="u"/>
                <a:defRPr sz="2400" b="1">
                  <a:solidFill>
                    <a:srgbClr val="000000"/>
                  </a:solidFill>
                  <a:latin typeface="Arial" charset="0"/>
                </a:defRPr>
              </a:lvl1pPr>
              <a:lvl2pPr marL="746125" indent="-285750" algn="l">
                <a:spcBef>
                  <a:spcPct val="20000"/>
                </a:spcBef>
                <a:buClr>
                  <a:srgbClr val="000000"/>
                </a:buClr>
                <a:buSzPct val="90000"/>
                <a:buFont typeface="Monotype Sorts" pitchFamily="2" charset="2"/>
                <a:buChar char="l"/>
                <a:defRPr sz="2000" b="1">
                  <a:solidFill>
                    <a:srgbClr val="000000"/>
                  </a:solidFill>
                  <a:latin typeface="Arial" charset="0"/>
                </a:defRPr>
              </a:lvl2pPr>
              <a:lvl3pPr marL="1143000" indent="-228600" algn="l">
                <a:spcBef>
                  <a:spcPct val="20000"/>
                </a:spcBef>
                <a:buClr>
                  <a:srgbClr val="FF00FF"/>
                </a:buClr>
                <a:buSzPct val="100000"/>
                <a:buChar char="–"/>
                <a:defRPr b="1">
                  <a:solidFill>
                    <a:srgbClr val="000000"/>
                  </a:solidFill>
                  <a:latin typeface="Arial" charset="0"/>
                </a:defRPr>
              </a:lvl3pPr>
              <a:lvl4pPr marL="1600200" indent="-228600" algn="l">
                <a:spcBef>
                  <a:spcPct val="20000"/>
                </a:spcBef>
                <a:buClr>
                  <a:schemeClr val="tx1"/>
                </a:buClr>
                <a:buSzPct val="100000"/>
                <a:buChar char="•"/>
                <a:defRPr sz="1600" b="1">
                  <a:solidFill>
                    <a:srgbClr val="000000"/>
                  </a:solidFill>
                  <a:latin typeface="Arial" charset="0"/>
                </a:defRPr>
              </a:lvl4pPr>
              <a:lvl5pPr marL="2057400" indent="-228600" algn="l">
                <a:spcBef>
                  <a:spcPct val="20000"/>
                </a:spcBef>
                <a:buClr>
                  <a:srgbClr val="FF00FF"/>
                </a:buClr>
                <a:buSzPct val="100000"/>
                <a:buChar char="–"/>
                <a:defRPr sz="1400" b="1">
                  <a:solidFill>
                    <a:srgbClr val="000000"/>
                  </a:solidFill>
                  <a:latin typeface="Arial" charset="0"/>
                </a:defRPr>
              </a:lvl5pPr>
              <a:lvl6pPr marL="25146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6pPr>
              <a:lvl7pPr marL="29718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7pPr>
              <a:lvl8pPr marL="34290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8pPr>
              <a:lvl9pPr marL="38862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9pPr>
            </a:lstStyle>
            <a:p>
              <a:pPr>
                <a:buNone/>
              </a:pPr>
              <a:r>
                <a:rPr lang="en-US" altLang="en-US" sz="1800" b="0" dirty="0">
                  <a:latin typeface="+mn-lt"/>
                </a:rPr>
                <a:t>used SMD without and with priors on</a:t>
              </a:r>
            </a:p>
          </p:txBody>
        </p:sp>
        <p:graphicFrame>
          <p:nvGraphicFramePr>
            <p:cNvPr id="23" name="Object 22"/>
            <p:cNvGraphicFramePr>
              <a:graphicFrameLocks noChangeAspect="1"/>
            </p:cNvGraphicFramePr>
            <p:nvPr>
              <p:extLst>
                <p:ext uri="{D42A27DB-BD31-4B8C-83A1-F6EECF244321}">
                  <p14:modId xmlns:p14="http://schemas.microsoft.com/office/powerpoint/2010/main" val="676296284"/>
                </p:ext>
              </p:extLst>
            </p:nvPr>
          </p:nvGraphicFramePr>
          <p:xfrm>
            <a:off x="4661127" y="5621973"/>
            <a:ext cx="2495550" cy="381000"/>
          </p:xfrm>
          <a:graphic>
            <a:graphicData uri="http://schemas.openxmlformats.org/presentationml/2006/ole">
              <mc:AlternateContent xmlns:mc="http://schemas.openxmlformats.org/markup-compatibility/2006">
                <mc:Choice xmlns:v="urn:schemas-microsoft-com:vml" Requires="v">
                  <p:oleObj spid="_x0000_s719632" name="Equation" r:id="rId21" imgW="1612800" imgH="215640" progId="Equation.DSMT4">
                    <p:embed/>
                  </p:oleObj>
                </mc:Choice>
                <mc:Fallback>
                  <p:oleObj name="Equation" r:id="rId21" imgW="1612800" imgH="215640" progId="Equation.DSMT4">
                    <p:embed/>
                    <p:pic>
                      <p:nvPicPr>
                        <p:cNvPr id="20" name="Object 19"/>
                        <p:cNvPicPr>
                          <a:picLocks noChangeAspect="1" noChangeArrowheads="1"/>
                        </p:cNvPicPr>
                        <p:nvPr/>
                      </p:nvPicPr>
                      <p:blipFill>
                        <a:blip r:embed="rId22"/>
                        <a:srcRect/>
                        <a:stretch>
                          <a:fillRect/>
                        </a:stretch>
                      </p:blipFill>
                      <p:spPr bwMode="auto">
                        <a:xfrm>
                          <a:off x="4661127" y="5621973"/>
                          <a:ext cx="2495550" cy="381000"/>
                        </a:xfrm>
                        <a:prstGeom prst="rect">
                          <a:avLst/>
                        </a:prstGeom>
                        <a:noFill/>
                        <a:ln>
                          <a:noFill/>
                        </a:ln>
                        <a:effectLst/>
                      </p:spPr>
                    </p:pic>
                  </p:oleObj>
                </mc:Fallback>
              </mc:AlternateContent>
            </a:graphicData>
          </a:graphic>
        </p:graphicFrame>
      </p:grpSp>
      <p:sp>
        <p:nvSpPr>
          <p:cNvPr id="25" name="Footer Placeholder 24">
            <a:extLst>
              <a:ext uri="{FF2B5EF4-FFF2-40B4-BE49-F238E27FC236}">
                <a16:creationId xmlns:a16="http://schemas.microsoft.com/office/drawing/2014/main" id="{C37C0080-6396-4D7B-BF34-E1BCE6988249}"/>
              </a:ext>
            </a:extLst>
          </p:cNvPr>
          <p:cNvSpPr>
            <a:spLocks noGrp="1"/>
          </p:cNvSpPr>
          <p:nvPr>
            <p:ph type="ftr" sz="quarter" idx="3"/>
          </p:nvPr>
        </p:nvSpPr>
        <p:spPr>
          <a:xfrm>
            <a:off x="52180" y="6583846"/>
            <a:ext cx="8229600" cy="228600"/>
          </a:xfrm>
        </p:spPr>
        <p:txBody>
          <a:bodyPr/>
          <a:lstStyle/>
          <a:p>
            <a:pPr>
              <a:defRPr/>
            </a:pPr>
            <a:r>
              <a:rPr lang="fi-FI"/>
              <a:t>Benasque                                                                                           August 21 – September 2, 2022</a:t>
            </a:r>
            <a:endParaRPr lang="en-US" dirty="0"/>
          </a:p>
        </p:txBody>
      </p:sp>
      <p:grpSp>
        <p:nvGrpSpPr>
          <p:cNvPr id="34" name="Group 33">
            <a:extLst>
              <a:ext uri="{FF2B5EF4-FFF2-40B4-BE49-F238E27FC236}">
                <a16:creationId xmlns:a16="http://schemas.microsoft.com/office/drawing/2014/main" id="{AB8B8FA8-5163-476C-B229-B6F732CDA13A}"/>
              </a:ext>
            </a:extLst>
          </p:cNvPr>
          <p:cNvGrpSpPr/>
          <p:nvPr/>
        </p:nvGrpSpPr>
        <p:grpSpPr>
          <a:xfrm>
            <a:off x="1028854" y="2559470"/>
            <a:ext cx="6736422" cy="839423"/>
            <a:chOff x="410694" y="5560648"/>
            <a:chExt cx="6736422" cy="839423"/>
          </a:xfrm>
        </p:grpSpPr>
        <p:graphicFrame>
          <p:nvGraphicFramePr>
            <p:cNvPr id="35" name="Object 34">
              <a:extLst>
                <a:ext uri="{FF2B5EF4-FFF2-40B4-BE49-F238E27FC236}">
                  <a16:creationId xmlns:a16="http://schemas.microsoft.com/office/drawing/2014/main" id="{0B02A6FC-484C-4CC3-9F8F-088B7E0BA6B6}"/>
                </a:ext>
              </a:extLst>
            </p:cNvPr>
            <p:cNvGraphicFramePr>
              <a:graphicFrameLocks noChangeAspect="1"/>
            </p:cNvGraphicFramePr>
            <p:nvPr>
              <p:extLst>
                <p:ext uri="{D42A27DB-BD31-4B8C-83A1-F6EECF244321}">
                  <p14:modId xmlns:p14="http://schemas.microsoft.com/office/powerpoint/2010/main" val="3796906080"/>
                </p:ext>
              </p:extLst>
            </p:nvPr>
          </p:nvGraphicFramePr>
          <p:xfrm>
            <a:off x="3028760" y="5560648"/>
            <a:ext cx="4118356" cy="839423"/>
          </p:xfrm>
          <a:graphic>
            <a:graphicData uri="http://schemas.openxmlformats.org/presentationml/2006/ole">
              <mc:AlternateContent xmlns:mc="http://schemas.openxmlformats.org/markup-compatibility/2006">
                <mc:Choice xmlns:v="urn:schemas-microsoft-com:vml" Requires="v">
                  <p:oleObj spid="_x0000_s719633" name="Equation" r:id="rId23" imgW="1917360" imgH="393480" progId="Equation.DSMT4">
                    <p:embed/>
                  </p:oleObj>
                </mc:Choice>
                <mc:Fallback>
                  <p:oleObj name="Equation" r:id="rId23" imgW="1917360" imgH="393480" progId="Equation.DSMT4">
                    <p:embed/>
                    <p:pic>
                      <p:nvPicPr>
                        <p:cNvPr id="19" name="Object 18">
                          <a:extLst>
                            <a:ext uri="{FF2B5EF4-FFF2-40B4-BE49-F238E27FC236}">
                              <a16:creationId xmlns:a16="http://schemas.microsoft.com/office/drawing/2014/main" id="{1B0965CB-5DAF-4ED4-BBA1-55ED5ACDF3D5}"/>
                            </a:ext>
                          </a:extLst>
                        </p:cNvPr>
                        <p:cNvPicPr>
                          <a:picLocks noChangeAspect="1" noChangeArrowheads="1"/>
                        </p:cNvPicPr>
                        <p:nvPr/>
                      </p:nvPicPr>
                      <p:blipFill>
                        <a:blip r:embed="rId24"/>
                        <a:srcRect/>
                        <a:stretch>
                          <a:fillRect/>
                        </a:stretch>
                      </p:blipFill>
                      <p:spPr bwMode="auto">
                        <a:xfrm>
                          <a:off x="3028760" y="5560648"/>
                          <a:ext cx="4118356" cy="839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TextBox 35">
              <a:extLst>
                <a:ext uri="{FF2B5EF4-FFF2-40B4-BE49-F238E27FC236}">
                  <a16:creationId xmlns:a16="http://schemas.microsoft.com/office/drawing/2014/main" id="{A142130C-0E5B-452E-9F5B-7AC78AA2C8E2}"/>
                </a:ext>
              </a:extLst>
            </p:cNvPr>
            <p:cNvSpPr txBox="1"/>
            <p:nvPr/>
          </p:nvSpPr>
          <p:spPr>
            <a:xfrm>
              <a:off x="410694" y="5785979"/>
              <a:ext cx="2698175" cy="369332"/>
            </a:xfrm>
            <a:prstGeom prst="rect">
              <a:avLst/>
            </a:prstGeom>
            <a:noFill/>
          </p:spPr>
          <p:txBody>
            <a:bodyPr wrap="none" rtlCol="0">
              <a:spAutoFit/>
            </a:bodyPr>
            <a:lstStyle/>
            <a:p>
              <a:pPr algn="ctr" eaLnBrk="0" fontAlgn="base" hangingPunct="0">
                <a:spcBef>
                  <a:spcPct val="0"/>
                </a:spcBef>
                <a:spcAft>
                  <a:spcPct val="0"/>
                </a:spcAft>
              </a:pPr>
              <a:r>
                <a:rPr lang="en-US" sz="1800" b="0" dirty="0">
                  <a:latin typeface="+mn-lt"/>
                  <a:cs typeface="Arial" panose="020B0604020202020204" pitchFamily="34" charset="0"/>
                </a:rPr>
                <a:t>system measurements   </a:t>
              </a:r>
              <a:endParaRPr lang="en-US" sz="1800" b="0" dirty="0">
                <a:solidFill>
                  <a:srgbClr val="0000FF"/>
                </a:solidFill>
                <a:latin typeface="+mn-lt"/>
                <a:cs typeface="Arial" panose="020B0604020202020204" pitchFamily="34" charset="0"/>
              </a:endParaRPr>
            </a:p>
          </p:txBody>
        </p:sp>
      </p:grpSp>
    </p:spTree>
    <p:extLst>
      <p:ext uri="{BB962C8B-B14F-4D97-AF65-F5344CB8AC3E}">
        <p14:creationId xmlns:p14="http://schemas.microsoft.com/office/powerpoint/2010/main" val="149758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Paradigm for Modeling Complex Systems</a:t>
            </a:r>
          </a:p>
        </p:txBody>
      </p:sp>
      <p:sp>
        <p:nvSpPr>
          <p:cNvPr id="6" name="Footer Placeholder 5">
            <a:extLst>
              <a:ext uri="{FF2B5EF4-FFF2-40B4-BE49-F238E27FC236}">
                <a16:creationId xmlns:a16="http://schemas.microsoft.com/office/drawing/2014/main" id="{1AD43570-16FF-4106-B668-EBE33EBFD902}"/>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4" name="Slide Number Placeholder 13">
            <a:extLst>
              <a:ext uri="{FF2B5EF4-FFF2-40B4-BE49-F238E27FC236}">
                <a16:creationId xmlns:a16="http://schemas.microsoft.com/office/drawing/2014/main" id="{40AE53AE-1AC3-435A-936E-A2368159CB00}"/>
              </a:ext>
            </a:extLst>
          </p:cNvPr>
          <p:cNvSpPr>
            <a:spLocks noGrp="1"/>
          </p:cNvSpPr>
          <p:nvPr>
            <p:ph type="sldNum" sz="quarter" idx="4"/>
          </p:nvPr>
        </p:nvSpPr>
        <p:spPr/>
        <p:txBody>
          <a:bodyPr/>
          <a:lstStyle/>
          <a:p>
            <a:pPr>
              <a:defRPr/>
            </a:pPr>
            <a:fld id="{06C7E314-0768-4B1D-9D2A-091EE09F9984}" type="slidenum">
              <a:rPr lang="en-US" smtClean="0"/>
              <a:pPr>
                <a:defRPr/>
              </a:pPr>
              <a:t>4</a:t>
            </a:fld>
            <a:endParaRPr lang="en-US" dirty="0"/>
          </a:p>
        </p:txBody>
      </p:sp>
      <p:pic>
        <p:nvPicPr>
          <p:cNvPr id="9" name="Picture 8">
            <a:extLst>
              <a:ext uri="{FF2B5EF4-FFF2-40B4-BE49-F238E27FC236}">
                <a16:creationId xmlns:a16="http://schemas.microsoft.com/office/drawing/2014/main" id="{21F13177-4105-460E-AE0D-EDFE410A7D5D}"/>
              </a:ext>
            </a:extLst>
          </p:cNvPr>
          <p:cNvPicPr>
            <a:picLocks noChangeAspect="1"/>
          </p:cNvPicPr>
          <p:nvPr/>
        </p:nvPicPr>
        <p:blipFill>
          <a:blip r:embed="rId2"/>
          <a:stretch>
            <a:fillRect/>
          </a:stretch>
        </p:blipFill>
        <p:spPr>
          <a:xfrm>
            <a:off x="538880" y="703744"/>
            <a:ext cx="3752269" cy="2248607"/>
          </a:xfrm>
          <a:prstGeom prst="rect">
            <a:avLst/>
          </a:prstGeom>
        </p:spPr>
      </p:pic>
      <p:pic>
        <p:nvPicPr>
          <p:cNvPr id="741378" name="Picture 2" descr="Electric vehicle model developed with Modelica. ">
            <a:extLst>
              <a:ext uri="{FF2B5EF4-FFF2-40B4-BE49-F238E27FC236}">
                <a16:creationId xmlns:a16="http://schemas.microsoft.com/office/drawing/2014/main" id="{7A54B99A-9A45-4B88-B9D0-F3CE1CF70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74" y="3036127"/>
            <a:ext cx="4550142" cy="24945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45CE7F9-35BE-4A33-B68A-4FFFB91D80C9}"/>
              </a:ext>
            </a:extLst>
          </p:cNvPr>
          <p:cNvPicPr>
            <a:picLocks noChangeAspect="1"/>
          </p:cNvPicPr>
          <p:nvPr/>
        </p:nvPicPr>
        <p:blipFill>
          <a:blip r:embed="rId4"/>
          <a:stretch>
            <a:fillRect/>
          </a:stretch>
        </p:blipFill>
        <p:spPr>
          <a:xfrm>
            <a:off x="4903228" y="665653"/>
            <a:ext cx="4052541" cy="4684105"/>
          </a:xfrm>
          <a:prstGeom prst="rect">
            <a:avLst/>
          </a:prstGeom>
        </p:spPr>
      </p:pic>
      <p:sp>
        <p:nvSpPr>
          <p:cNvPr id="12" name="Rectangle 2">
            <a:extLst>
              <a:ext uri="{FF2B5EF4-FFF2-40B4-BE49-F238E27FC236}">
                <a16:creationId xmlns:a16="http://schemas.microsoft.com/office/drawing/2014/main" id="{636E6110-518D-486A-BA11-D1DB551177C4}"/>
              </a:ext>
            </a:extLst>
          </p:cNvPr>
          <p:cNvSpPr>
            <a:spLocks noChangeArrowheads="1"/>
          </p:cNvSpPr>
          <p:nvPr/>
        </p:nvSpPr>
        <p:spPr bwMode="auto">
          <a:xfrm>
            <a:off x="933625" y="5719902"/>
            <a:ext cx="79254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[4]  Jonas </a:t>
            </a:r>
            <a:r>
              <a:rPr kumimoji="0" lang="en-US" altLang="en-US" sz="1800" b="0" i="0" u="none" strike="noStrike" cap="none" normalizeH="0" baseline="0" dirty="0" err="1">
                <a:ln>
                  <a:noFill/>
                </a:ln>
                <a:solidFill>
                  <a:schemeClr val="tx1"/>
                </a:solidFill>
                <a:effectLst/>
                <a:ea typeface="Times New Roman" panose="02020603050405020304" pitchFamily="18" charset="0"/>
                <a:cs typeface="Times New Roman" panose="02020603050405020304" pitchFamily="18" charset="0"/>
              </a:rPr>
              <a:t>Hellgren</a:t>
            </a:r>
            <a:r>
              <a:rPr kumimoji="0" lang="en-US" altLang="en-US" sz="18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1800" b="0" i="1"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Modelling of hybrid electric vehicles in </a:t>
            </a:r>
            <a:r>
              <a:rPr kumimoji="0" lang="en-US" altLang="en-US" sz="1800" b="0" i="1" u="none" strike="noStrike" cap="none" normalizeH="0" baseline="0" dirty="0" err="1">
                <a:ln>
                  <a:noFill/>
                </a:ln>
                <a:solidFill>
                  <a:schemeClr val="tx1"/>
                </a:solidFill>
                <a:effectLst/>
                <a:ea typeface="Times New Roman" panose="02020603050405020304" pitchFamily="18" charset="0"/>
                <a:cs typeface="Times New Roman" panose="02020603050405020304" pitchFamily="18" charset="0"/>
              </a:rPr>
              <a:t>Modelica</a:t>
            </a:r>
            <a:r>
              <a:rPr kumimoji="0" lang="en-US" altLang="en-US" sz="1800" b="0" i="1"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for virtual prototyping</a:t>
            </a:r>
            <a:r>
              <a:rPr kumimoji="0" lang="en-US" altLang="en-US" sz="18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Proceedings of the 2nd International </a:t>
            </a:r>
            <a:r>
              <a:rPr kumimoji="0" lang="en-US" altLang="en-US" sz="1800" b="0" i="0" u="none" strike="noStrike" cap="none" normalizeH="0" baseline="0" dirty="0" err="1">
                <a:ln>
                  <a:noFill/>
                </a:ln>
                <a:solidFill>
                  <a:schemeClr val="tx1"/>
                </a:solidFill>
                <a:effectLst/>
                <a:ea typeface="Times New Roman" panose="02020603050405020304" pitchFamily="18" charset="0"/>
                <a:cs typeface="Times New Roman" panose="02020603050405020304" pitchFamily="18" charset="0"/>
              </a:rPr>
              <a:t>Modelica</a:t>
            </a:r>
            <a:r>
              <a:rPr kumimoji="0" lang="en-US" altLang="en-US" sz="18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Conference (2002), 247—256.</a:t>
            </a:r>
            <a:r>
              <a:rPr kumimoji="0" lang="en-US" altLang="en-US" sz="1800" b="0" i="0" u="none" strike="noStrike" cap="none" normalizeH="0" baseline="0" dirty="0">
                <a:ln>
                  <a:noFill/>
                </a:ln>
                <a:solidFill>
                  <a:schemeClr val="tx1"/>
                </a:solidFill>
                <a:effectLst/>
                <a:cs typeface="Times New Roman" panose="02020603050405020304" pitchFamily="18" charset="0"/>
              </a:rPr>
              <a:t> </a:t>
            </a:r>
          </a:p>
        </p:txBody>
      </p:sp>
    </p:spTree>
    <p:extLst>
      <p:ext uri="{BB962C8B-B14F-4D97-AF65-F5344CB8AC3E}">
        <p14:creationId xmlns:p14="http://schemas.microsoft.com/office/powerpoint/2010/main" val="3073524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Results for the HX System (</a:t>
            </a:r>
            <a:r>
              <a:rPr lang="en-US" dirty="0" err="1"/>
              <a:t>Ipopt</a:t>
            </a:r>
            <a:r>
              <a:rPr lang="en-US" dirty="0"/>
              <a:t>)</a:t>
            </a:r>
          </a:p>
        </p:txBody>
      </p:sp>
      <p:pic>
        <p:nvPicPr>
          <p:cNvPr id="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364" y="1236107"/>
            <a:ext cx="4912066"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17634174"/>
              </p:ext>
            </p:extLst>
          </p:nvPr>
        </p:nvGraphicFramePr>
        <p:xfrm>
          <a:off x="2384107" y="695460"/>
          <a:ext cx="4337685" cy="368458"/>
        </p:xfrm>
        <a:graphic>
          <a:graphicData uri="http://schemas.openxmlformats.org/presentationml/2006/ole">
            <mc:AlternateContent xmlns:mc="http://schemas.openxmlformats.org/markup-compatibility/2006">
              <mc:Choice xmlns:v="urn:schemas-microsoft-com:vml" Requires="v">
                <p:oleObj spid="_x0000_s721112" name="Equation" r:id="rId4" imgW="2222280" imgH="190440" progId="Equation.DSMT4">
                  <p:embed/>
                </p:oleObj>
              </mc:Choice>
              <mc:Fallback>
                <p:oleObj name="Equation" r:id="rId4" imgW="2222280" imgH="190440" progId="Equation.DSMT4">
                  <p:embed/>
                  <p:pic>
                    <p:nvPicPr>
                      <p:cNvPr id="11" name="Object 10"/>
                      <p:cNvPicPr>
                        <a:picLocks noChangeAspect="1" noChangeArrowheads="1"/>
                      </p:cNvPicPr>
                      <p:nvPr/>
                    </p:nvPicPr>
                    <p:blipFill>
                      <a:blip r:embed="rId5"/>
                      <a:srcRect/>
                      <a:stretch>
                        <a:fillRect/>
                      </a:stretch>
                    </p:blipFill>
                    <p:spPr bwMode="auto">
                      <a:xfrm>
                        <a:off x="2384107" y="695460"/>
                        <a:ext cx="4337685" cy="368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647" y="2917758"/>
            <a:ext cx="4872706" cy="85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350" y="3867347"/>
            <a:ext cx="73533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Object 8"/>
          <p:cNvGraphicFramePr>
            <a:graphicFrameLocks noChangeAspect="1"/>
          </p:cNvGraphicFramePr>
          <p:nvPr>
            <p:extLst>
              <p:ext uri="{D42A27DB-BD31-4B8C-83A1-F6EECF244321}">
                <p14:modId xmlns:p14="http://schemas.microsoft.com/office/powerpoint/2010/main" val="1587862877"/>
              </p:ext>
            </p:extLst>
          </p:nvPr>
        </p:nvGraphicFramePr>
        <p:xfrm>
          <a:off x="879875" y="4922014"/>
          <a:ext cx="2519795" cy="324715"/>
        </p:xfrm>
        <a:graphic>
          <a:graphicData uri="http://schemas.openxmlformats.org/presentationml/2006/ole">
            <mc:AlternateContent xmlns:mc="http://schemas.openxmlformats.org/markup-compatibility/2006">
              <mc:Choice xmlns:v="urn:schemas-microsoft-com:vml" Requires="v">
                <p:oleObj spid="_x0000_s721113" name="Equation" r:id="rId8" imgW="1562040" imgH="203040" progId="Equation.DSMT4">
                  <p:embed/>
                </p:oleObj>
              </mc:Choice>
              <mc:Fallback>
                <p:oleObj name="Equation" r:id="rId8" imgW="1562040" imgH="203040" progId="Equation.DSMT4">
                  <p:embed/>
                  <p:pic>
                    <p:nvPicPr>
                      <p:cNvPr id="14" name="Object 13"/>
                      <p:cNvPicPr>
                        <a:picLocks noChangeAspect="1" noChangeArrowheads="1"/>
                      </p:cNvPicPr>
                      <p:nvPr/>
                    </p:nvPicPr>
                    <p:blipFill>
                      <a:blip r:embed="rId9"/>
                      <a:srcRect/>
                      <a:stretch>
                        <a:fillRect/>
                      </a:stretch>
                    </p:blipFill>
                    <p:spPr bwMode="auto">
                      <a:xfrm>
                        <a:off x="879875" y="4922014"/>
                        <a:ext cx="2519795" cy="324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28043277"/>
              </p:ext>
            </p:extLst>
          </p:nvPr>
        </p:nvGraphicFramePr>
        <p:xfrm>
          <a:off x="898195" y="5410612"/>
          <a:ext cx="5554806" cy="588818"/>
        </p:xfrm>
        <a:graphic>
          <a:graphicData uri="http://schemas.openxmlformats.org/presentationml/2006/ole">
            <mc:AlternateContent xmlns:mc="http://schemas.openxmlformats.org/markup-compatibility/2006">
              <mc:Choice xmlns:v="urn:schemas-microsoft-com:vml" Requires="v">
                <p:oleObj spid="_x0000_s721114" name="Equation" r:id="rId10" imgW="3441600" imgH="368280" progId="Equation.DSMT4">
                  <p:embed/>
                </p:oleObj>
              </mc:Choice>
              <mc:Fallback>
                <p:oleObj name="Equation" r:id="rId10" imgW="3441600" imgH="368280" progId="Equation.DSMT4">
                  <p:embed/>
                  <p:pic>
                    <p:nvPicPr>
                      <p:cNvPr id="15" name="Object 14"/>
                      <p:cNvPicPr>
                        <a:picLocks noChangeAspect="1" noChangeArrowheads="1"/>
                      </p:cNvPicPr>
                      <p:nvPr/>
                    </p:nvPicPr>
                    <p:blipFill>
                      <a:blip r:embed="rId11"/>
                      <a:srcRect/>
                      <a:stretch>
                        <a:fillRect/>
                      </a:stretch>
                    </p:blipFill>
                    <p:spPr bwMode="auto">
                      <a:xfrm>
                        <a:off x="898195" y="5410612"/>
                        <a:ext cx="5554806" cy="588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1063"/>
          <p:cNvSpPr txBox="1">
            <a:spLocks noChangeArrowheads="1"/>
          </p:cNvSpPr>
          <p:nvPr/>
        </p:nvSpPr>
        <p:spPr bwMode="auto">
          <a:xfrm>
            <a:off x="2909553" y="6178074"/>
            <a:ext cx="3343944"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1800" b="0" u="none" dirty="0">
                <a:latin typeface="+mn-lt"/>
              </a:rPr>
              <a:t>Data fits and model predictions </a:t>
            </a:r>
          </a:p>
        </p:txBody>
      </p:sp>
      <p:sp>
        <p:nvSpPr>
          <p:cNvPr id="14" name="Footer Placeholder 13">
            <a:extLst>
              <a:ext uri="{FF2B5EF4-FFF2-40B4-BE49-F238E27FC236}">
                <a16:creationId xmlns:a16="http://schemas.microsoft.com/office/drawing/2014/main" id="{2DC60D2C-867D-4F0F-9676-78BFEBDA2CD7}"/>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5" name="Slide Number Placeholder 14">
            <a:extLst>
              <a:ext uri="{FF2B5EF4-FFF2-40B4-BE49-F238E27FC236}">
                <a16:creationId xmlns:a16="http://schemas.microsoft.com/office/drawing/2014/main" id="{F115CFB8-8787-492B-B5A3-1757B77DAFD0}"/>
              </a:ext>
            </a:extLst>
          </p:cNvPr>
          <p:cNvSpPr>
            <a:spLocks noGrp="1"/>
          </p:cNvSpPr>
          <p:nvPr>
            <p:ph type="sldNum" sz="quarter" idx="4"/>
          </p:nvPr>
        </p:nvSpPr>
        <p:spPr/>
        <p:txBody>
          <a:bodyPr/>
          <a:lstStyle/>
          <a:p>
            <a:pPr>
              <a:defRPr/>
            </a:pPr>
            <a:fld id="{06C7E314-0768-4B1D-9D2A-091EE09F9984}" type="slidenum">
              <a:rPr lang="en-US" smtClean="0"/>
              <a:pPr>
                <a:defRPr/>
              </a:pPr>
              <a:t>40</a:t>
            </a:fld>
            <a:endParaRPr lang="en-US" dirty="0"/>
          </a:p>
        </p:txBody>
      </p:sp>
      <p:grpSp>
        <p:nvGrpSpPr>
          <p:cNvPr id="12" name="Group 11">
            <a:extLst>
              <a:ext uri="{FF2B5EF4-FFF2-40B4-BE49-F238E27FC236}">
                <a16:creationId xmlns:a16="http://schemas.microsoft.com/office/drawing/2014/main" id="{EE33FC8F-3451-4770-997B-5713B501755F}"/>
              </a:ext>
            </a:extLst>
          </p:cNvPr>
          <p:cNvGrpSpPr/>
          <p:nvPr/>
        </p:nvGrpSpPr>
        <p:grpSpPr>
          <a:xfrm>
            <a:off x="829265" y="2331949"/>
            <a:ext cx="4562112" cy="406219"/>
            <a:chOff x="613365" y="5631409"/>
            <a:chExt cx="4562112" cy="406219"/>
          </a:xfrm>
        </p:grpSpPr>
        <p:sp>
          <p:nvSpPr>
            <p:cNvPr id="13" name="Rectangle 147">
              <a:extLst>
                <a:ext uri="{FF2B5EF4-FFF2-40B4-BE49-F238E27FC236}">
                  <a16:creationId xmlns:a16="http://schemas.microsoft.com/office/drawing/2014/main" id="{7ACA1BB3-974D-43BF-9D27-730A8D695911}"/>
                </a:ext>
              </a:extLst>
            </p:cNvPr>
            <p:cNvSpPr>
              <a:spLocks noChangeArrowheads="1"/>
            </p:cNvSpPr>
            <p:nvPr/>
          </p:nvSpPr>
          <p:spPr bwMode="auto">
            <a:xfrm>
              <a:off x="613365" y="5631409"/>
              <a:ext cx="4048124" cy="40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l">
                <a:spcBef>
                  <a:spcPct val="20000"/>
                </a:spcBef>
                <a:buClr>
                  <a:srgbClr val="990000"/>
                </a:buClr>
                <a:buSzPct val="95000"/>
                <a:buFont typeface="Wingdings" pitchFamily="2" charset="2"/>
                <a:buChar char="u"/>
                <a:defRPr sz="2400" b="1">
                  <a:solidFill>
                    <a:srgbClr val="000000"/>
                  </a:solidFill>
                  <a:latin typeface="Arial" charset="0"/>
                </a:defRPr>
              </a:lvl1pPr>
              <a:lvl2pPr marL="746125" indent="-285750" algn="l">
                <a:spcBef>
                  <a:spcPct val="20000"/>
                </a:spcBef>
                <a:buClr>
                  <a:srgbClr val="000000"/>
                </a:buClr>
                <a:buSzPct val="90000"/>
                <a:buFont typeface="Monotype Sorts" pitchFamily="2" charset="2"/>
                <a:buChar char="l"/>
                <a:defRPr sz="2000" b="1">
                  <a:solidFill>
                    <a:srgbClr val="000000"/>
                  </a:solidFill>
                  <a:latin typeface="Arial" charset="0"/>
                </a:defRPr>
              </a:lvl2pPr>
              <a:lvl3pPr marL="1143000" indent="-228600" algn="l">
                <a:spcBef>
                  <a:spcPct val="20000"/>
                </a:spcBef>
                <a:buClr>
                  <a:srgbClr val="FF00FF"/>
                </a:buClr>
                <a:buSzPct val="100000"/>
                <a:buChar char="–"/>
                <a:defRPr b="1">
                  <a:solidFill>
                    <a:srgbClr val="000000"/>
                  </a:solidFill>
                  <a:latin typeface="Arial" charset="0"/>
                </a:defRPr>
              </a:lvl3pPr>
              <a:lvl4pPr marL="1600200" indent="-228600" algn="l">
                <a:spcBef>
                  <a:spcPct val="20000"/>
                </a:spcBef>
                <a:buClr>
                  <a:schemeClr val="tx1"/>
                </a:buClr>
                <a:buSzPct val="100000"/>
                <a:buChar char="•"/>
                <a:defRPr sz="1600" b="1">
                  <a:solidFill>
                    <a:srgbClr val="000000"/>
                  </a:solidFill>
                  <a:latin typeface="Arial" charset="0"/>
                </a:defRPr>
              </a:lvl4pPr>
              <a:lvl5pPr marL="2057400" indent="-228600" algn="l">
                <a:spcBef>
                  <a:spcPct val="20000"/>
                </a:spcBef>
                <a:buClr>
                  <a:srgbClr val="FF00FF"/>
                </a:buClr>
                <a:buSzPct val="100000"/>
                <a:buChar char="–"/>
                <a:defRPr sz="1400" b="1">
                  <a:solidFill>
                    <a:srgbClr val="000000"/>
                  </a:solidFill>
                  <a:latin typeface="Arial" charset="0"/>
                </a:defRPr>
              </a:lvl5pPr>
              <a:lvl6pPr marL="25146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6pPr>
              <a:lvl7pPr marL="29718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7pPr>
              <a:lvl8pPr marL="34290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8pPr>
              <a:lvl9pPr marL="3886200" indent="-228600" eaLnBrk="0" fontAlgn="base" hangingPunct="0">
                <a:spcBef>
                  <a:spcPct val="20000"/>
                </a:spcBef>
                <a:spcAft>
                  <a:spcPct val="0"/>
                </a:spcAft>
                <a:buClr>
                  <a:srgbClr val="FF00FF"/>
                </a:buClr>
                <a:buSzPct val="100000"/>
                <a:buChar char="–"/>
                <a:defRPr sz="1400" b="1">
                  <a:solidFill>
                    <a:srgbClr val="000000"/>
                  </a:solidFill>
                  <a:latin typeface="Arial" charset="0"/>
                </a:defRPr>
              </a:lvl9pPr>
            </a:lstStyle>
            <a:p>
              <a:pPr>
                <a:buNone/>
              </a:pPr>
              <a:r>
                <a:rPr lang="en-US" altLang="en-US" sz="1800" b="0" dirty="0">
                  <a:latin typeface="+mn-lt"/>
                </a:rPr>
                <a:t>without priors on</a:t>
              </a:r>
            </a:p>
          </p:txBody>
        </p:sp>
        <p:graphicFrame>
          <p:nvGraphicFramePr>
            <p:cNvPr id="16" name="Object 15">
              <a:extLst>
                <a:ext uri="{FF2B5EF4-FFF2-40B4-BE49-F238E27FC236}">
                  <a16:creationId xmlns:a16="http://schemas.microsoft.com/office/drawing/2014/main" id="{E2ED37CA-2954-4C76-8E77-2BEA5A994DBD}"/>
                </a:ext>
              </a:extLst>
            </p:cNvPr>
            <p:cNvGraphicFramePr>
              <a:graphicFrameLocks noChangeAspect="1"/>
            </p:cNvGraphicFramePr>
            <p:nvPr>
              <p:extLst>
                <p:ext uri="{D42A27DB-BD31-4B8C-83A1-F6EECF244321}">
                  <p14:modId xmlns:p14="http://schemas.microsoft.com/office/powerpoint/2010/main" val="2010790897"/>
                </p:ext>
              </p:extLst>
            </p:nvPr>
          </p:nvGraphicFramePr>
          <p:xfrm>
            <a:off x="2679927" y="5634673"/>
            <a:ext cx="2495550" cy="381000"/>
          </p:xfrm>
          <a:graphic>
            <a:graphicData uri="http://schemas.openxmlformats.org/presentationml/2006/ole">
              <mc:AlternateContent xmlns:mc="http://schemas.openxmlformats.org/markup-compatibility/2006">
                <mc:Choice xmlns:v="urn:schemas-microsoft-com:vml" Requires="v">
                  <p:oleObj spid="_x0000_s721115" name="Equation" r:id="rId12" imgW="1612800" imgH="215640" progId="Equation.DSMT4">
                    <p:embed/>
                  </p:oleObj>
                </mc:Choice>
                <mc:Fallback>
                  <p:oleObj name="Equation" r:id="rId12" imgW="1612800" imgH="215640" progId="Equation.DSMT4">
                    <p:embed/>
                    <p:pic>
                      <p:nvPicPr>
                        <p:cNvPr id="23" name="Object 22"/>
                        <p:cNvPicPr>
                          <a:picLocks noChangeAspect="1" noChangeArrowheads="1"/>
                        </p:cNvPicPr>
                        <p:nvPr/>
                      </p:nvPicPr>
                      <p:blipFill>
                        <a:blip r:embed="rId13"/>
                        <a:srcRect/>
                        <a:stretch>
                          <a:fillRect/>
                        </a:stretch>
                      </p:blipFill>
                      <p:spPr bwMode="auto">
                        <a:xfrm>
                          <a:off x="2679927" y="5634673"/>
                          <a:ext cx="2495550" cy="381000"/>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43881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Fits for </a:t>
            </a:r>
            <a:r>
              <a:rPr lang="en-US" i="1" dirty="0">
                <a:latin typeface="Times New Roman" panose="02020603050405020304" pitchFamily="18" charset="0"/>
                <a:cs typeface="Times New Roman" panose="02020603050405020304" pitchFamily="18" charset="0"/>
              </a:rPr>
              <a:t>0 </a:t>
            </a:r>
            <a:r>
              <a:rPr lang="en-US" i="1" dirty="0">
                <a:latin typeface="Times New Roman" panose="02020603050405020304" pitchFamily="18" charset="0"/>
                <a:cs typeface="Times New Roman" panose="02020603050405020304" pitchFamily="18" charset="0"/>
                <a:sym typeface="Symbol"/>
              </a:rPr>
              <a:t> t  60</a:t>
            </a:r>
            <a:endParaRPr lang="en-US" dirty="0"/>
          </a:p>
        </p:txBody>
      </p:sp>
      <p:sp>
        <p:nvSpPr>
          <p:cNvPr id="5" name="Text Box 30"/>
          <p:cNvSpPr txBox="1">
            <a:spLocks noChangeArrowheads="1"/>
          </p:cNvSpPr>
          <p:nvPr/>
        </p:nvSpPr>
        <p:spPr bwMode="auto">
          <a:xfrm>
            <a:off x="1828800" y="5813450"/>
            <a:ext cx="5524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latin typeface="Arial" charset="0"/>
              </a:rPr>
              <a:t>PMF and SMD both produce good fits</a:t>
            </a:r>
            <a:endParaRPr lang="en-US" altLang="en-US" b="0" i="1" baseline="-25000" dirty="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21835"/>
            <a:ext cx="8999047" cy="4871428"/>
          </a:xfrm>
          <a:prstGeom prst="rect">
            <a:avLst/>
          </a:prstGeom>
        </p:spPr>
      </p:pic>
      <p:sp>
        <p:nvSpPr>
          <p:cNvPr id="9" name="Footer Placeholder 8">
            <a:extLst>
              <a:ext uri="{FF2B5EF4-FFF2-40B4-BE49-F238E27FC236}">
                <a16:creationId xmlns:a16="http://schemas.microsoft.com/office/drawing/2014/main" id="{CF9D3B0F-165E-4CDC-8768-31E6D5C7ACB8}"/>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0" name="Slide Number Placeholder 9">
            <a:extLst>
              <a:ext uri="{FF2B5EF4-FFF2-40B4-BE49-F238E27FC236}">
                <a16:creationId xmlns:a16="http://schemas.microsoft.com/office/drawing/2014/main" id="{C8E07125-2E97-4B0D-8AA5-ED4DEB5DDC81}"/>
              </a:ext>
            </a:extLst>
          </p:cNvPr>
          <p:cNvSpPr>
            <a:spLocks noGrp="1"/>
          </p:cNvSpPr>
          <p:nvPr>
            <p:ph type="sldNum" sz="quarter" idx="4"/>
          </p:nvPr>
        </p:nvSpPr>
        <p:spPr/>
        <p:txBody>
          <a:bodyPr/>
          <a:lstStyle/>
          <a:p>
            <a:pPr>
              <a:defRPr/>
            </a:pPr>
            <a:fld id="{06C7E314-0768-4B1D-9D2A-091EE09F9984}" type="slidenum">
              <a:rPr lang="en-US" smtClean="0"/>
              <a:pPr>
                <a:defRPr/>
              </a:pPr>
              <a:t>41</a:t>
            </a:fld>
            <a:endParaRPr lang="en-US" dirty="0"/>
          </a:p>
        </p:txBody>
      </p:sp>
    </p:spTree>
    <p:extLst>
      <p:ext uri="{BB962C8B-B14F-4D97-AF65-F5344CB8AC3E}">
        <p14:creationId xmlns:p14="http://schemas.microsoft.com/office/powerpoint/2010/main" val="22778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PMF</a:t>
            </a:r>
            <a:r>
              <a:rPr lang="en-US" dirty="0"/>
              <a:t> vs. </a:t>
            </a:r>
            <a:r>
              <a:rPr lang="en-US" dirty="0" err="1"/>
              <a:t>SMD</a:t>
            </a:r>
            <a:r>
              <a:rPr lang="en-US" dirty="0"/>
              <a:t> Results</a:t>
            </a:r>
          </a:p>
        </p:txBody>
      </p:sp>
      <p:graphicFrame>
        <p:nvGraphicFramePr>
          <p:cNvPr id="5" name="Object 4"/>
          <p:cNvGraphicFramePr>
            <a:graphicFrameLocks noChangeAspect="1"/>
          </p:cNvGraphicFramePr>
          <p:nvPr>
            <p:extLst/>
          </p:nvPr>
        </p:nvGraphicFramePr>
        <p:xfrm>
          <a:off x="244662" y="1291118"/>
          <a:ext cx="4240068" cy="4059671"/>
        </p:xfrm>
        <a:graphic>
          <a:graphicData uri="http://schemas.openxmlformats.org/presentationml/2006/ole">
            <mc:AlternateContent xmlns:mc="http://schemas.openxmlformats.org/markup-compatibility/2006">
              <mc:Choice xmlns:v="urn:schemas-microsoft-com:vml" Requires="v">
                <p:oleObj spid="_x0000_s722052" name="Acrobat Document" r:id="rId3" imgW="4663359" imgH="4465212" progId="AcroExch.Document.7">
                  <p:embed/>
                </p:oleObj>
              </mc:Choice>
              <mc:Fallback>
                <p:oleObj name="Acrobat Document" r:id="rId3" imgW="4663359" imgH="4465212" progId="AcroExch.Document.7">
                  <p:embed/>
                  <p:pic>
                    <p:nvPicPr>
                      <p:cNvPr id="5" name="Object 4"/>
                      <p:cNvPicPr/>
                      <p:nvPr/>
                    </p:nvPicPr>
                    <p:blipFill>
                      <a:blip r:embed="rId4"/>
                      <a:stretch>
                        <a:fillRect/>
                      </a:stretch>
                    </p:blipFill>
                    <p:spPr>
                      <a:xfrm>
                        <a:off x="244662" y="1291118"/>
                        <a:ext cx="4240068" cy="4059671"/>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4637499" y="1280006"/>
          <a:ext cx="4240068" cy="4059670"/>
        </p:xfrm>
        <a:graphic>
          <a:graphicData uri="http://schemas.openxmlformats.org/presentationml/2006/ole">
            <mc:AlternateContent xmlns:mc="http://schemas.openxmlformats.org/markup-compatibility/2006">
              <mc:Choice xmlns:v="urn:schemas-microsoft-com:vml" Requires="v">
                <p:oleObj spid="_x0000_s722053" name="Acrobat Document" r:id="rId5" imgW="4663359" imgH="4465212" progId="AcroExch.Document.7">
                  <p:embed/>
                </p:oleObj>
              </mc:Choice>
              <mc:Fallback>
                <p:oleObj name="Acrobat Document" r:id="rId5" imgW="4663359" imgH="4465212" progId="AcroExch.Document.7">
                  <p:embed/>
                  <p:pic>
                    <p:nvPicPr>
                      <p:cNvPr id="6" name="Object 5"/>
                      <p:cNvPicPr/>
                      <p:nvPr/>
                    </p:nvPicPr>
                    <p:blipFill>
                      <a:blip r:embed="rId6"/>
                      <a:stretch>
                        <a:fillRect/>
                      </a:stretch>
                    </p:blipFill>
                    <p:spPr>
                      <a:xfrm>
                        <a:off x="4637499" y="1280006"/>
                        <a:ext cx="4240068" cy="4059670"/>
                      </a:xfrm>
                      <a:prstGeom prst="rect">
                        <a:avLst/>
                      </a:prstGeom>
                    </p:spPr>
                  </p:pic>
                </p:oleObj>
              </mc:Fallback>
            </mc:AlternateContent>
          </a:graphicData>
        </a:graphic>
      </p:graphicFrame>
      <p:sp>
        <p:nvSpPr>
          <p:cNvPr id="7" name="Text Box 30"/>
          <p:cNvSpPr txBox="1">
            <a:spLocks noChangeArrowheads="1"/>
          </p:cNvSpPr>
          <p:nvPr/>
        </p:nvSpPr>
        <p:spPr bwMode="auto">
          <a:xfrm>
            <a:off x="967266" y="664515"/>
            <a:ext cx="72413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latin typeface="Arial" charset="0"/>
              </a:rPr>
              <a:t>Frequency Plots for </a:t>
            </a:r>
            <a:r>
              <a:rPr lang="en-US" altLang="en-US" b="0" i="1" dirty="0" err="1">
                <a:solidFill>
                  <a:srgbClr val="FF0000"/>
                </a:solidFill>
                <a:cs typeface="Times New Roman" panose="02020603050405020304" pitchFamily="18" charset="0"/>
              </a:rPr>
              <a:t>k</a:t>
            </a:r>
            <a:r>
              <a:rPr lang="en-US" altLang="en-US" b="0" i="1" baseline="-25000" dirty="0" err="1">
                <a:solidFill>
                  <a:srgbClr val="FF0000"/>
                </a:solidFill>
                <a:cs typeface="Times New Roman" panose="02020603050405020304" pitchFamily="18" charset="0"/>
              </a:rPr>
              <a:t>1</a:t>
            </a:r>
            <a:endParaRPr lang="en-US" altLang="en-US" b="0" i="1" baseline="-25000" dirty="0">
              <a:solidFill>
                <a:srgbClr val="FF0000"/>
              </a:solidFill>
              <a:cs typeface="Times New Roman" panose="02020603050405020304" pitchFamily="18" charset="0"/>
            </a:endParaRPr>
          </a:p>
        </p:txBody>
      </p:sp>
      <p:sp>
        <p:nvSpPr>
          <p:cNvPr id="8" name="Text Box 30"/>
          <p:cNvSpPr txBox="1">
            <a:spLocks noChangeArrowheads="1"/>
          </p:cNvSpPr>
          <p:nvPr/>
        </p:nvSpPr>
        <p:spPr bwMode="auto">
          <a:xfrm>
            <a:off x="967265" y="5813450"/>
            <a:ext cx="72413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latin typeface="Arial" charset="0"/>
              </a:rPr>
              <a:t>PMF and SMD both produce good estimates</a:t>
            </a:r>
            <a:endParaRPr lang="en-US" altLang="en-US" b="0" i="1" baseline="-25000" dirty="0">
              <a:cs typeface="Times New Roman" panose="02020603050405020304" pitchFamily="18" charset="0"/>
            </a:endParaRPr>
          </a:p>
        </p:txBody>
      </p:sp>
      <p:sp>
        <p:nvSpPr>
          <p:cNvPr id="11" name="Footer Placeholder 10">
            <a:extLst>
              <a:ext uri="{FF2B5EF4-FFF2-40B4-BE49-F238E27FC236}">
                <a16:creationId xmlns:a16="http://schemas.microsoft.com/office/drawing/2014/main" id="{63E09B1B-F4F8-4645-A9FC-26E0ABF99208}"/>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2" name="Slide Number Placeholder 11">
            <a:extLst>
              <a:ext uri="{FF2B5EF4-FFF2-40B4-BE49-F238E27FC236}">
                <a16:creationId xmlns:a16="http://schemas.microsoft.com/office/drawing/2014/main" id="{87DCF05E-81C8-4A5A-AFEE-C0706A885755}"/>
              </a:ext>
            </a:extLst>
          </p:cNvPr>
          <p:cNvSpPr>
            <a:spLocks noGrp="1"/>
          </p:cNvSpPr>
          <p:nvPr>
            <p:ph type="sldNum" sz="quarter" idx="4"/>
          </p:nvPr>
        </p:nvSpPr>
        <p:spPr/>
        <p:txBody>
          <a:bodyPr/>
          <a:lstStyle/>
          <a:p>
            <a:pPr>
              <a:defRPr/>
            </a:pPr>
            <a:fld id="{06C7E314-0768-4B1D-9D2A-091EE09F9984}" type="slidenum">
              <a:rPr lang="en-US" smtClean="0"/>
              <a:pPr>
                <a:defRPr/>
              </a:pPr>
              <a:t>42</a:t>
            </a:fld>
            <a:endParaRPr lang="en-US" dirty="0"/>
          </a:p>
        </p:txBody>
      </p:sp>
    </p:spTree>
    <p:extLst>
      <p:ext uri="{BB962C8B-B14F-4D97-AF65-F5344CB8AC3E}">
        <p14:creationId xmlns:p14="http://schemas.microsoft.com/office/powerpoint/2010/main" val="128074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PMF</a:t>
            </a:r>
            <a:r>
              <a:rPr lang="en-US" dirty="0"/>
              <a:t> vs. </a:t>
            </a:r>
            <a:r>
              <a:rPr lang="en-US" dirty="0" err="1"/>
              <a:t>SMD</a:t>
            </a:r>
            <a:r>
              <a:rPr lang="en-US" dirty="0"/>
              <a:t> Results</a:t>
            </a:r>
          </a:p>
        </p:txBody>
      </p:sp>
      <p:sp>
        <p:nvSpPr>
          <p:cNvPr id="9" name="Text Box 30"/>
          <p:cNvSpPr txBox="1">
            <a:spLocks noChangeArrowheads="1"/>
          </p:cNvSpPr>
          <p:nvPr/>
        </p:nvSpPr>
        <p:spPr bwMode="auto">
          <a:xfrm>
            <a:off x="967266" y="664515"/>
            <a:ext cx="72413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latin typeface="Arial" charset="0"/>
              </a:rPr>
              <a:t>Frequency Plots for </a:t>
            </a:r>
            <a:r>
              <a:rPr lang="en-US" altLang="en-US" b="0" i="1" dirty="0" err="1">
                <a:solidFill>
                  <a:srgbClr val="FF0000"/>
                </a:solidFill>
                <a:cs typeface="Times New Roman" panose="02020603050405020304" pitchFamily="18" charset="0"/>
              </a:rPr>
              <a:t>k</a:t>
            </a:r>
            <a:r>
              <a:rPr lang="en-US" altLang="en-US" b="0" i="1" baseline="-25000" dirty="0" err="1">
                <a:solidFill>
                  <a:srgbClr val="FF0000"/>
                </a:solidFill>
                <a:cs typeface="Times New Roman" panose="02020603050405020304" pitchFamily="18" charset="0"/>
              </a:rPr>
              <a:t>2</a:t>
            </a:r>
            <a:endParaRPr lang="en-US" altLang="en-US" b="0" i="1" baseline="-25000" dirty="0">
              <a:solidFill>
                <a:srgbClr val="FF0000"/>
              </a:solidFill>
              <a:cs typeface="Times New Roman" panose="02020603050405020304" pitchFamily="18" charset="0"/>
            </a:endParaRPr>
          </a:p>
        </p:txBody>
      </p:sp>
      <p:graphicFrame>
        <p:nvGraphicFramePr>
          <p:cNvPr id="10" name="Object 9"/>
          <p:cNvGraphicFramePr>
            <a:graphicFrameLocks noChangeAspect="1"/>
          </p:cNvGraphicFramePr>
          <p:nvPr>
            <p:extLst/>
          </p:nvPr>
        </p:nvGraphicFramePr>
        <p:xfrm>
          <a:off x="140606" y="1301977"/>
          <a:ext cx="4240213" cy="4059237"/>
        </p:xfrm>
        <a:graphic>
          <a:graphicData uri="http://schemas.openxmlformats.org/presentationml/2006/ole">
            <mc:AlternateContent xmlns:mc="http://schemas.openxmlformats.org/markup-compatibility/2006">
              <mc:Choice xmlns:v="urn:schemas-microsoft-com:vml" Requires="v">
                <p:oleObj spid="_x0000_s723076" name="Acrobat Document" r:id="rId3" imgW="4663359" imgH="4465212" progId="AcroExch.Document.7">
                  <p:embed/>
                </p:oleObj>
              </mc:Choice>
              <mc:Fallback>
                <p:oleObj name="Acrobat Document" r:id="rId3" imgW="4663359" imgH="4465212" progId="AcroExch.Document.7">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06" y="1301977"/>
                        <a:ext cx="4240213"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4783323" y="1303121"/>
          <a:ext cx="4240068" cy="4059670"/>
        </p:xfrm>
        <a:graphic>
          <a:graphicData uri="http://schemas.openxmlformats.org/presentationml/2006/ole">
            <mc:AlternateContent xmlns:mc="http://schemas.openxmlformats.org/markup-compatibility/2006">
              <mc:Choice xmlns:v="urn:schemas-microsoft-com:vml" Requires="v">
                <p:oleObj spid="_x0000_s723077" name="Acrobat Document" r:id="rId5" imgW="4663359" imgH="4465212" progId="AcroExch.Document.7">
                  <p:embed/>
                </p:oleObj>
              </mc:Choice>
              <mc:Fallback>
                <p:oleObj name="Acrobat Document" r:id="rId5" imgW="4663359" imgH="4465212" progId="AcroExch.Document.7">
                  <p:embed/>
                  <p:pic>
                    <p:nvPicPr>
                      <p:cNvPr id="11" name="Object 10"/>
                      <p:cNvPicPr/>
                      <p:nvPr/>
                    </p:nvPicPr>
                    <p:blipFill>
                      <a:blip r:embed="rId6"/>
                      <a:stretch>
                        <a:fillRect/>
                      </a:stretch>
                    </p:blipFill>
                    <p:spPr>
                      <a:xfrm>
                        <a:off x="4783323" y="1303121"/>
                        <a:ext cx="4240068" cy="4059670"/>
                      </a:xfrm>
                      <a:prstGeom prst="rect">
                        <a:avLst/>
                      </a:prstGeom>
                    </p:spPr>
                  </p:pic>
                </p:oleObj>
              </mc:Fallback>
            </mc:AlternateContent>
          </a:graphicData>
        </a:graphic>
      </p:graphicFrame>
      <p:sp>
        <p:nvSpPr>
          <p:cNvPr id="12" name="Text Box 30"/>
          <p:cNvSpPr txBox="1">
            <a:spLocks noChangeArrowheads="1"/>
          </p:cNvSpPr>
          <p:nvPr/>
        </p:nvSpPr>
        <p:spPr bwMode="auto">
          <a:xfrm>
            <a:off x="967265" y="5813450"/>
            <a:ext cx="72413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latin typeface="Arial" charset="0"/>
              </a:rPr>
              <a:t>PMF and SMD both produce good estimates</a:t>
            </a:r>
            <a:endParaRPr lang="en-US" altLang="en-US" b="0" i="1" baseline="-25000" dirty="0">
              <a:cs typeface="Times New Roman" panose="02020603050405020304" pitchFamily="18" charset="0"/>
            </a:endParaRPr>
          </a:p>
        </p:txBody>
      </p:sp>
      <p:sp>
        <p:nvSpPr>
          <p:cNvPr id="7" name="Footer Placeholder 6">
            <a:extLst>
              <a:ext uri="{FF2B5EF4-FFF2-40B4-BE49-F238E27FC236}">
                <a16:creationId xmlns:a16="http://schemas.microsoft.com/office/drawing/2014/main" id="{CF237C08-4892-4D22-B46B-17871DB2818A}"/>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8" name="Slide Number Placeholder 7">
            <a:extLst>
              <a:ext uri="{FF2B5EF4-FFF2-40B4-BE49-F238E27FC236}">
                <a16:creationId xmlns:a16="http://schemas.microsoft.com/office/drawing/2014/main" id="{56C7F9D9-9E7D-4FD3-A791-F61C374F6BAA}"/>
              </a:ext>
            </a:extLst>
          </p:cNvPr>
          <p:cNvSpPr>
            <a:spLocks noGrp="1"/>
          </p:cNvSpPr>
          <p:nvPr>
            <p:ph type="sldNum" sz="quarter" idx="4"/>
          </p:nvPr>
        </p:nvSpPr>
        <p:spPr/>
        <p:txBody>
          <a:bodyPr/>
          <a:lstStyle/>
          <a:p>
            <a:pPr>
              <a:defRPr/>
            </a:pPr>
            <a:fld id="{06C7E314-0768-4B1D-9D2A-091EE09F9984}" type="slidenum">
              <a:rPr lang="en-US" smtClean="0"/>
              <a:pPr>
                <a:defRPr/>
              </a:pPr>
              <a:t>43</a:t>
            </a:fld>
            <a:endParaRPr lang="en-US" dirty="0"/>
          </a:p>
        </p:txBody>
      </p:sp>
    </p:spTree>
    <p:extLst>
      <p:ext uri="{BB962C8B-B14F-4D97-AF65-F5344CB8AC3E}">
        <p14:creationId xmlns:p14="http://schemas.microsoft.com/office/powerpoint/2010/main" val="55698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PMF</a:t>
            </a:r>
            <a:r>
              <a:rPr lang="en-US" dirty="0"/>
              <a:t> Results</a:t>
            </a:r>
          </a:p>
        </p:txBody>
      </p:sp>
      <p:sp>
        <p:nvSpPr>
          <p:cNvPr id="9" name="Text Box 30"/>
          <p:cNvSpPr txBox="1">
            <a:spLocks noChangeArrowheads="1"/>
          </p:cNvSpPr>
          <p:nvPr/>
        </p:nvSpPr>
        <p:spPr bwMode="auto">
          <a:xfrm>
            <a:off x="967266" y="664515"/>
            <a:ext cx="72413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latin typeface="Arial" charset="0"/>
              </a:rPr>
              <a:t>Frequency Plots for </a:t>
            </a:r>
            <a:r>
              <a:rPr lang="en-US" altLang="en-US" b="0" i="1" dirty="0">
                <a:solidFill>
                  <a:srgbClr val="0000FF"/>
                </a:solidFill>
                <a:cs typeface="Times New Roman" panose="02020603050405020304" pitchFamily="18" charset="0"/>
                <a:sym typeface="Symbol"/>
              </a:rPr>
              <a:t></a:t>
            </a:r>
            <a:r>
              <a:rPr lang="en-US" altLang="en-US" b="0" i="1" dirty="0">
                <a:cs typeface="Times New Roman" panose="02020603050405020304" pitchFamily="18" charset="0"/>
                <a:sym typeface="Symbol"/>
              </a:rPr>
              <a:t> and </a:t>
            </a:r>
            <a:r>
              <a:rPr lang="en-US" altLang="en-US" b="0" i="1" dirty="0">
                <a:solidFill>
                  <a:srgbClr val="0000FF"/>
                </a:solidFill>
                <a:cs typeface="Times New Roman" panose="02020603050405020304" pitchFamily="18" charset="0"/>
                <a:sym typeface="Symbol"/>
              </a:rPr>
              <a:t></a:t>
            </a:r>
            <a:endParaRPr lang="en-US" altLang="en-US" b="0" i="1" baseline="-25000" dirty="0">
              <a:solidFill>
                <a:srgbClr val="0000FF"/>
              </a:solidFill>
              <a:cs typeface="Times New Roman" panose="02020603050405020304" pitchFamily="18" charset="0"/>
            </a:endParaRPr>
          </a:p>
        </p:txBody>
      </p:sp>
      <p:graphicFrame>
        <p:nvGraphicFramePr>
          <p:cNvPr id="5" name="Object 4"/>
          <p:cNvGraphicFramePr>
            <a:graphicFrameLocks noChangeAspect="1"/>
          </p:cNvGraphicFramePr>
          <p:nvPr>
            <p:extLst/>
          </p:nvPr>
        </p:nvGraphicFramePr>
        <p:xfrm>
          <a:off x="4566966" y="1324438"/>
          <a:ext cx="4240068" cy="4059670"/>
        </p:xfrm>
        <a:graphic>
          <a:graphicData uri="http://schemas.openxmlformats.org/presentationml/2006/ole">
            <mc:AlternateContent xmlns:mc="http://schemas.openxmlformats.org/markup-compatibility/2006">
              <mc:Choice xmlns:v="urn:schemas-microsoft-com:vml" Requires="v">
                <p:oleObj spid="_x0000_s724100" name="Acrobat Document" r:id="rId3" imgW="4663359" imgH="4465212" progId="AcroExch.Document.7">
                  <p:embed/>
                </p:oleObj>
              </mc:Choice>
              <mc:Fallback>
                <p:oleObj name="Acrobat Document" r:id="rId3" imgW="4663359" imgH="4465212" progId="AcroExch.Document.7">
                  <p:embed/>
                  <p:pic>
                    <p:nvPicPr>
                      <p:cNvPr id="5" name="Object 4"/>
                      <p:cNvPicPr/>
                      <p:nvPr/>
                    </p:nvPicPr>
                    <p:blipFill>
                      <a:blip r:embed="rId4"/>
                      <a:stretch>
                        <a:fillRect/>
                      </a:stretch>
                    </p:blipFill>
                    <p:spPr>
                      <a:xfrm>
                        <a:off x="4566966" y="1324438"/>
                        <a:ext cx="4240068" cy="405967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173687" y="1324667"/>
          <a:ext cx="4240068" cy="4059671"/>
        </p:xfrm>
        <a:graphic>
          <a:graphicData uri="http://schemas.openxmlformats.org/presentationml/2006/ole">
            <mc:AlternateContent xmlns:mc="http://schemas.openxmlformats.org/markup-compatibility/2006">
              <mc:Choice xmlns:v="urn:schemas-microsoft-com:vml" Requires="v">
                <p:oleObj spid="_x0000_s724101" name="Acrobat Document" r:id="rId5" imgW="4663359" imgH="4465212" progId="AcroExch.Document.7">
                  <p:embed/>
                </p:oleObj>
              </mc:Choice>
              <mc:Fallback>
                <p:oleObj name="Acrobat Document" r:id="rId5" imgW="4663359" imgH="4465212" progId="AcroExch.Document.7">
                  <p:embed/>
                  <p:pic>
                    <p:nvPicPr>
                      <p:cNvPr id="6" name="Object 5"/>
                      <p:cNvPicPr/>
                      <p:nvPr/>
                    </p:nvPicPr>
                    <p:blipFill>
                      <a:blip r:embed="rId6"/>
                      <a:stretch>
                        <a:fillRect/>
                      </a:stretch>
                    </p:blipFill>
                    <p:spPr>
                      <a:xfrm>
                        <a:off x="173687" y="1324667"/>
                        <a:ext cx="4240068" cy="4059671"/>
                      </a:xfrm>
                      <a:prstGeom prst="rect">
                        <a:avLst/>
                      </a:prstGeom>
                    </p:spPr>
                  </p:pic>
                </p:oleObj>
              </mc:Fallback>
            </mc:AlternateContent>
          </a:graphicData>
        </a:graphic>
      </p:graphicFrame>
      <p:sp>
        <p:nvSpPr>
          <p:cNvPr id="12" name="Text Box 30"/>
          <p:cNvSpPr txBox="1">
            <a:spLocks noChangeArrowheads="1"/>
          </p:cNvSpPr>
          <p:nvPr/>
        </p:nvSpPr>
        <p:spPr bwMode="auto">
          <a:xfrm>
            <a:off x="967265" y="5484586"/>
            <a:ext cx="72413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err="1">
                <a:latin typeface="Arial" charset="0"/>
              </a:rPr>
              <a:t>SMD</a:t>
            </a:r>
            <a:r>
              <a:rPr lang="en-US" altLang="en-US" b="0" dirty="0">
                <a:latin typeface="Arial" charset="0"/>
              </a:rPr>
              <a:t> does not estimate </a:t>
            </a:r>
            <a:r>
              <a:rPr lang="en-US" altLang="en-US" b="0" i="1" dirty="0">
                <a:solidFill>
                  <a:srgbClr val="0000FF"/>
                </a:solidFill>
                <a:cs typeface="Times New Roman" panose="02020603050405020304" pitchFamily="18" charset="0"/>
                <a:sym typeface="Symbol"/>
              </a:rPr>
              <a:t></a:t>
            </a:r>
            <a:r>
              <a:rPr lang="en-US" altLang="en-US" b="0" i="1" dirty="0">
                <a:cs typeface="Times New Roman" panose="02020603050405020304" pitchFamily="18" charset="0"/>
                <a:sym typeface="Symbol"/>
              </a:rPr>
              <a:t> </a:t>
            </a:r>
            <a:r>
              <a:rPr lang="en-US" altLang="en-US" b="0" dirty="0">
                <a:latin typeface="+mn-lt"/>
                <a:cs typeface="Times New Roman" panose="02020603050405020304" pitchFamily="18" charset="0"/>
                <a:sym typeface="Symbol"/>
              </a:rPr>
              <a:t>nor</a:t>
            </a:r>
            <a:r>
              <a:rPr lang="en-US" altLang="en-US" b="0" i="1" dirty="0">
                <a:cs typeface="Times New Roman" panose="02020603050405020304" pitchFamily="18" charset="0"/>
                <a:sym typeface="Symbol"/>
              </a:rPr>
              <a:t> </a:t>
            </a:r>
            <a:r>
              <a:rPr lang="en-US" altLang="en-US" b="0" i="1" dirty="0">
                <a:solidFill>
                  <a:srgbClr val="0000FF"/>
                </a:solidFill>
                <a:cs typeface="Times New Roman" panose="02020603050405020304" pitchFamily="18" charset="0"/>
                <a:sym typeface="Symbol"/>
              </a:rPr>
              <a:t></a:t>
            </a:r>
            <a:endParaRPr lang="en-US" altLang="en-US" b="0" i="1" baseline="-25000" dirty="0">
              <a:solidFill>
                <a:srgbClr val="0000FF"/>
              </a:solidFill>
              <a:cs typeface="Times New Roman" panose="02020603050405020304" pitchFamily="18" charset="0"/>
            </a:endParaRPr>
          </a:p>
        </p:txBody>
      </p:sp>
      <p:sp>
        <p:nvSpPr>
          <p:cNvPr id="13" name="Text Box 30"/>
          <p:cNvSpPr txBox="1">
            <a:spLocks noChangeArrowheads="1"/>
          </p:cNvSpPr>
          <p:nvPr/>
        </p:nvSpPr>
        <p:spPr bwMode="auto">
          <a:xfrm>
            <a:off x="1010810" y="6010446"/>
            <a:ext cx="72413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0" dirty="0">
                <a:solidFill>
                  <a:srgbClr val="FF0000"/>
                </a:solidFill>
                <a:latin typeface="Arial" charset="0"/>
              </a:rPr>
              <a:t>What about prediction for </a:t>
            </a:r>
            <a:r>
              <a:rPr lang="en-US" altLang="en-US" b="0" i="1" dirty="0">
                <a:solidFill>
                  <a:srgbClr val="FF0000"/>
                </a:solidFill>
                <a:cs typeface="Times New Roman" panose="02020603050405020304" pitchFamily="18" charset="0"/>
              </a:rPr>
              <a:t>t &gt; 60 </a:t>
            </a:r>
            <a:r>
              <a:rPr lang="en-US" altLang="en-US" b="0" dirty="0">
                <a:solidFill>
                  <a:srgbClr val="FF0000"/>
                </a:solidFill>
                <a:latin typeface="Arial" charset="0"/>
              </a:rPr>
              <a:t>?</a:t>
            </a:r>
          </a:p>
        </p:txBody>
      </p:sp>
      <p:sp>
        <p:nvSpPr>
          <p:cNvPr id="10" name="Footer Placeholder 9">
            <a:extLst>
              <a:ext uri="{FF2B5EF4-FFF2-40B4-BE49-F238E27FC236}">
                <a16:creationId xmlns:a16="http://schemas.microsoft.com/office/drawing/2014/main" id="{19B88F9E-04FA-4164-92BD-F57E32225558}"/>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1" name="Slide Number Placeholder 10">
            <a:extLst>
              <a:ext uri="{FF2B5EF4-FFF2-40B4-BE49-F238E27FC236}">
                <a16:creationId xmlns:a16="http://schemas.microsoft.com/office/drawing/2014/main" id="{0EC6F57D-148D-4E73-9499-83BF07FB99AD}"/>
              </a:ext>
            </a:extLst>
          </p:cNvPr>
          <p:cNvSpPr>
            <a:spLocks noGrp="1"/>
          </p:cNvSpPr>
          <p:nvPr>
            <p:ph type="sldNum" sz="quarter" idx="4"/>
          </p:nvPr>
        </p:nvSpPr>
        <p:spPr/>
        <p:txBody>
          <a:bodyPr/>
          <a:lstStyle/>
          <a:p>
            <a:pPr>
              <a:defRPr/>
            </a:pPr>
            <a:fld id="{06C7E314-0768-4B1D-9D2A-091EE09F9984}" type="slidenum">
              <a:rPr lang="en-US" smtClean="0"/>
              <a:pPr>
                <a:defRPr/>
              </a:pPr>
              <a:t>44</a:t>
            </a:fld>
            <a:endParaRPr lang="en-US" dirty="0"/>
          </a:p>
        </p:txBody>
      </p:sp>
    </p:spTree>
    <p:extLst>
      <p:ext uri="{BB962C8B-B14F-4D97-AF65-F5344CB8AC3E}">
        <p14:creationId xmlns:p14="http://schemas.microsoft.com/office/powerpoint/2010/main" val="117631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PMF</a:t>
            </a:r>
            <a:r>
              <a:rPr lang="en-US" dirty="0"/>
              <a:t> vs. </a:t>
            </a:r>
            <a:r>
              <a:rPr lang="en-US" dirty="0" err="1"/>
              <a:t>SMD</a:t>
            </a:r>
            <a:r>
              <a:rPr lang="en-US" dirty="0"/>
              <a:t> Results</a:t>
            </a:r>
          </a:p>
        </p:txBody>
      </p:sp>
      <p:graphicFrame>
        <p:nvGraphicFramePr>
          <p:cNvPr id="5" name="Object 4"/>
          <p:cNvGraphicFramePr>
            <a:graphicFrameLocks noChangeAspect="1"/>
          </p:cNvGraphicFramePr>
          <p:nvPr>
            <p:extLst/>
          </p:nvPr>
        </p:nvGraphicFramePr>
        <p:xfrm>
          <a:off x="1741384" y="576821"/>
          <a:ext cx="5643531" cy="5403421"/>
        </p:xfrm>
        <a:graphic>
          <a:graphicData uri="http://schemas.openxmlformats.org/presentationml/2006/ole">
            <mc:AlternateContent xmlns:mc="http://schemas.openxmlformats.org/markup-compatibility/2006">
              <mc:Choice xmlns:v="urn:schemas-microsoft-com:vml" Requires="v">
                <p:oleObj spid="_x0000_s735282" name="Acrobat Document" r:id="rId3" imgW="4663359" imgH="4465212" progId="AcroExch.Document.7">
                  <p:embed/>
                </p:oleObj>
              </mc:Choice>
              <mc:Fallback>
                <p:oleObj name="Acrobat Document" r:id="rId3" imgW="4663359" imgH="4465212" progId="AcroExch.Document.7">
                  <p:embed/>
                  <p:pic>
                    <p:nvPicPr>
                      <p:cNvPr id="5" name="Object 4"/>
                      <p:cNvPicPr/>
                      <p:nvPr/>
                    </p:nvPicPr>
                    <p:blipFill>
                      <a:blip r:embed="rId4"/>
                      <a:stretch>
                        <a:fillRect/>
                      </a:stretch>
                    </p:blipFill>
                    <p:spPr>
                      <a:xfrm>
                        <a:off x="1741384" y="576821"/>
                        <a:ext cx="5643531" cy="5403421"/>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1E11A8E7-3154-4BCD-9650-691A2FA162DA}"/>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9" name="Slide Number Placeholder 8">
            <a:extLst>
              <a:ext uri="{FF2B5EF4-FFF2-40B4-BE49-F238E27FC236}">
                <a16:creationId xmlns:a16="http://schemas.microsoft.com/office/drawing/2014/main" id="{BFDFF860-57E2-449F-9354-80B757B58A68}"/>
              </a:ext>
            </a:extLst>
          </p:cNvPr>
          <p:cNvSpPr>
            <a:spLocks noGrp="1"/>
          </p:cNvSpPr>
          <p:nvPr>
            <p:ph type="sldNum" sz="quarter" idx="4"/>
          </p:nvPr>
        </p:nvSpPr>
        <p:spPr/>
        <p:txBody>
          <a:bodyPr/>
          <a:lstStyle/>
          <a:p>
            <a:pPr>
              <a:defRPr/>
            </a:pPr>
            <a:fld id="{06C7E314-0768-4B1D-9D2A-091EE09F9984}" type="slidenum">
              <a:rPr lang="en-US" smtClean="0"/>
              <a:pPr>
                <a:defRPr/>
              </a:pPr>
              <a:t>45</a:t>
            </a:fld>
            <a:endParaRPr lang="en-US" dirty="0"/>
          </a:p>
        </p:txBody>
      </p:sp>
    </p:spTree>
    <p:extLst>
      <p:ext uri="{BB962C8B-B14F-4D97-AF65-F5344CB8AC3E}">
        <p14:creationId xmlns:p14="http://schemas.microsoft.com/office/powerpoint/2010/main" val="4263649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PMF</a:t>
            </a:r>
            <a:r>
              <a:rPr lang="en-US" dirty="0"/>
              <a:t> vs. </a:t>
            </a:r>
            <a:r>
              <a:rPr lang="en-US" dirty="0" err="1"/>
              <a:t>SMD</a:t>
            </a:r>
            <a:r>
              <a:rPr lang="en-US" dirty="0"/>
              <a:t> Results</a:t>
            </a:r>
          </a:p>
        </p:txBody>
      </p:sp>
      <p:graphicFrame>
        <p:nvGraphicFramePr>
          <p:cNvPr id="5" name="Object 4"/>
          <p:cNvGraphicFramePr>
            <a:graphicFrameLocks noChangeAspect="1"/>
          </p:cNvGraphicFramePr>
          <p:nvPr>
            <p:extLst/>
          </p:nvPr>
        </p:nvGraphicFramePr>
        <p:xfrm>
          <a:off x="1752500" y="576588"/>
          <a:ext cx="5643531" cy="5403422"/>
        </p:xfrm>
        <a:graphic>
          <a:graphicData uri="http://schemas.openxmlformats.org/presentationml/2006/ole">
            <mc:AlternateContent xmlns:mc="http://schemas.openxmlformats.org/markup-compatibility/2006">
              <mc:Choice xmlns:v="urn:schemas-microsoft-com:vml" Requires="v">
                <p:oleObj spid="_x0000_s729220" name="Acrobat Document" r:id="rId3" imgW="4663359" imgH="4465212" progId="AcroExch.Document.7">
                  <p:embed/>
                </p:oleObj>
              </mc:Choice>
              <mc:Fallback>
                <p:oleObj name="Acrobat Document" r:id="rId3" imgW="4663359" imgH="4465212" progId="AcroExch.Document.7">
                  <p:embed/>
                  <p:pic>
                    <p:nvPicPr>
                      <p:cNvPr id="5" name="Object 4"/>
                      <p:cNvPicPr/>
                      <p:nvPr/>
                    </p:nvPicPr>
                    <p:blipFill>
                      <a:blip r:embed="rId4"/>
                      <a:stretch>
                        <a:fillRect/>
                      </a:stretch>
                    </p:blipFill>
                    <p:spPr>
                      <a:xfrm>
                        <a:off x="1752500" y="576588"/>
                        <a:ext cx="5643531" cy="5403422"/>
                      </a:xfrm>
                      <a:prstGeom prst="rect">
                        <a:avLst/>
                      </a:prstGeom>
                    </p:spPr>
                  </p:pic>
                </p:oleObj>
              </mc:Fallback>
            </mc:AlternateContent>
          </a:graphicData>
        </a:graphic>
      </p:graphicFrame>
      <p:sp>
        <p:nvSpPr>
          <p:cNvPr id="6" name="Text Box 30"/>
          <p:cNvSpPr txBox="1">
            <a:spLocks noChangeArrowheads="1"/>
          </p:cNvSpPr>
          <p:nvPr/>
        </p:nvSpPr>
        <p:spPr bwMode="auto">
          <a:xfrm>
            <a:off x="913963" y="5935633"/>
            <a:ext cx="76227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b="0" dirty="0">
                <a:latin typeface="Arial" charset="0"/>
              </a:rPr>
              <a:t>Although the </a:t>
            </a:r>
            <a:r>
              <a:rPr lang="en-US" altLang="en-US" sz="1800" b="0" dirty="0">
                <a:solidFill>
                  <a:srgbClr val="FF0000"/>
                </a:solidFill>
                <a:latin typeface="Arial" charset="0"/>
              </a:rPr>
              <a:t>S</a:t>
            </a:r>
            <a:r>
              <a:rPr lang="en-US" altLang="en-US" sz="1800" b="0" dirty="0">
                <a:latin typeface="Arial" charset="0"/>
              </a:rPr>
              <a:t>MD produces the correct qualitative behavior, qualitative </a:t>
            </a:r>
          </a:p>
          <a:p>
            <a:pPr algn="l"/>
            <a:r>
              <a:rPr lang="en-US" altLang="en-US" sz="1800" b="0" dirty="0">
                <a:latin typeface="Arial" charset="0"/>
              </a:rPr>
              <a:t>predictions are still “biased” … needs work … needs statistical approach.</a:t>
            </a:r>
            <a:endParaRPr lang="en-US" altLang="en-US" sz="1800" b="0" i="1" baseline="-25000" dirty="0">
              <a:cs typeface="Times New Roman" panose="02020603050405020304" pitchFamily="18" charset="0"/>
            </a:endParaRPr>
          </a:p>
        </p:txBody>
      </p:sp>
      <p:graphicFrame>
        <p:nvGraphicFramePr>
          <p:cNvPr id="7" name="Object 6"/>
          <p:cNvGraphicFramePr>
            <a:graphicFrameLocks noChangeAspect="1"/>
          </p:cNvGraphicFramePr>
          <p:nvPr>
            <p:extLst/>
          </p:nvPr>
        </p:nvGraphicFramePr>
        <p:xfrm>
          <a:off x="2857500" y="4795838"/>
          <a:ext cx="4213225" cy="357187"/>
        </p:xfrm>
        <a:graphic>
          <a:graphicData uri="http://schemas.openxmlformats.org/presentationml/2006/ole">
            <mc:AlternateContent xmlns:mc="http://schemas.openxmlformats.org/markup-compatibility/2006">
              <mc:Choice xmlns:v="urn:schemas-microsoft-com:vml" Requires="v">
                <p:oleObj spid="_x0000_s729221" name="Equation" r:id="rId5" imgW="2374560" imgH="203040" progId="Equation.DSMT4">
                  <p:embed/>
                </p:oleObj>
              </mc:Choice>
              <mc:Fallback>
                <p:oleObj name="Equation" r:id="rId5" imgW="2374560" imgH="203040" progId="Equation.DSMT4">
                  <p:embed/>
                  <p:pic>
                    <p:nvPicPr>
                      <p:cNvPr id="7" name="Object 6"/>
                      <p:cNvPicPr>
                        <a:picLocks noChangeAspect="1" noChangeArrowheads="1"/>
                      </p:cNvPicPr>
                      <p:nvPr/>
                    </p:nvPicPr>
                    <p:blipFill>
                      <a:blip r:embed="rId6"/>
                      <a:srcRect/>
                      <a:stretch>
                        <a:fillRect/>
                      </a:stretch>
                    </p:blipFill>
                    <p:spPr bwMode="auto">
                      <a:xfrm>
                        <a:off x="2857500" y="4795838"/>
                        <a:ext cx="4213225"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Footer Placeholder 9">
            <a:extLst>
              <a:ext uri="{FF2B5EF4-FFF2-40B4-BE49-F238E27FC236}">
                <a16:creationId xmlns:a16="http://schemas.microsoft.com/office/drawing/2014/main" id="{3A933AAE-4BC4-4EF4-A527-B30FAA75B3AA}"/>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1" name="Slide Number Placeholder 10">
            <a:extLst>
              <a:ext uri="{FF2B5EF4-FFF2-40B4-BE49-F238E27FC236}">
                <a16:creationId xmlns:a16="http://schemas.microsoft.com/office/drawing/2014/main" id="{004293E9-4502-4ED2-AE12-225E6D0DE081}"/>
              </a:ext>
            </a:extLst>
          </p:cNvPr>
          <p:cNvSpPr>
            <a:spLocks noGrp="1"/>
          </p:cNvSpPr>
          <p:nvPr>
            <p:ph type="sldNum" sz="quarter" idx="4"/>
          </p:nvPr>
        </p:nvSpPr>
        <p:spPr/>
        <p:txBody>
          <a:bodyPr/>
          <a:lstStyle/>
          <a:p>
            <a:pPr>
              <a:defRPr/>
            </a:pPr>
            <a:fld id="{06C7E314-0768-4B1D-9D2A-091EE09F9984}" type="slidenum">
              <a:rPr lang="en-US" smtClean="0"/>
              <a:pPr>
                <a:defRPr/>
              </a:pPr>
              <a:t>46</a:t>
            </a:fld>
            <a:endParaRPr lang="en-US" dirty="0"/>
          </a:p>
        </p:txBody>
      </p:sp>
    </p:spTree>
    <p:extLst>
      <p:ext uri="{BB962C8B-B14F-4D97-AF65-F5344CB8AC3E}">
        <p14:creationId xmlns:p14="http://schemas.microsoft.com/office/powerpoint/2010/main" val="110951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07"/>
            <a:ext cx="7367380" cy="469658"/>
          </a:xfrm>
        </p:spPr>
        <p:txBody>
          <a:bodyPr/>
          <a:lstStyle/>
          <a:p>
            <a:r>
              <a:rPr lang="en-US" dirty="0"/>
              <a:t>Summary</a:t>
            </a:r>
          </a:p>
        </p:txBody>
      </p:sp>
      <p:sp>
        <p:nvSpPr>
          <p:cNvPr id="11" name="Content Placeholder 5"/>
          <p:cNvSpPr txBox="1">
            <a:spLocks/>
          </p:cNvSpPr>
          <p:nvPr/>
        </p:nvSpPr>
        <p:spPr>
          <a:xfrm>
            <a:off x="634345" y="698946"/>
            <a:ext cx="8229600" cy="39619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Tx/>
              <a:buBlip>
                <a:blip r:embed="rId3"/>
              </a:buBlip>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Tx/>
              <a:buBlip>
                <a:blip r:embed="rId4"/>
              </a:buBlip>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Tx/>
              <a:buBlip>
                <a:blip r:embed="rId5"/>
              </a:buBlip>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Tx/>
              <a:buBlip>
                <a:blip r:embed="rId6"/>
              </a:buBlip>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ts val="0"/>
              </a:spcBef>
              <a:spcAft>
                <a:spcPts val="600"/>
              </a:spcAft>
              <a:buFont typeface="+mj-lt"/>
              <a:buAutoNum type="arabicParenR"/>
            </a:pPr>
            <a:r>
              <a:rPr lang="en-US" sz="2000" b="0" dirty="0"/>
              <a:t>New high level software environments are enabling a paradigm where one develops complex system models by connection finite dimensional component level computational models that exist in  a component library. </a:t>
            </a:r>
          </a:p>
          <a:p>
            <a:pPr marL="514350" indent="-514350">
              <a:spcBef>
                <a:spcPts val="0"/>
              </a:spcBef>
              <a:spcAft>
                <a:spcPts val="600"/>
              </a:spcAft>
              <a:buFont typeface="+mj-lt"/>
              <a:buAutoNum type="arabicParenR"/>
            </a:pPr>
            <a:r>
              <a:rPr lang="en-US" sz="2000" b="0" dirty="0"/>
              <a:t>Even, the component math models can be complex (PDEs, etc.)  and require approximations to generate finite dimensional computational models of the component.</a:t>
            </a:r>
          </a:p>
          <a:p>
            <a:pPr marL="514350" indent="-514350">
              <a:spcBef>
                <a:spcPts val="0"/>
              </a:spcBef>
              <a:spcAft>
                <a:spcPts val="0"/>
              </a:spcAft>
              <a:buFont typeface="+mj-lt"/>
              <a:buAutoNum type="arabicParenR"/>
            </a:pPr>
            <a:r>
              <a:rPr lang="en-US" sz="2000" b="0" dirty="0"/>
              <a:t>Ideally, one would construct component digital twins for  each component so that at the component level these models are suitable for “everything” … simulation, control,  optimization and design</a:t>
            </a:r>
            <a:endParaRPr lang="en-US" sz="300" b="0" dirty="0"/>
          </a:p>
          <a:p>
            <a:pPr marL="0" indent="0" algn="ctr">
              <a:buNone/>
            </a:pPr>
            <a:r>
              <a:rPr lang="en-US" sz="1800" dirty="0">
                <a:solidFill>
                  <a:srgbClr val="FF0000"/>
                </a:solidFill>
              </a:rPr>
              <a:t>IN GENERAL WE DON’T KNOW HOW TO DO THIS</a:t>
            </a:r>
          </a:p>
        </p:txBody>
      </p:sp>
      <p:sp>
        <p:nvSpPr>
          <p:cNvPr id="5" name="Footer Placeholder 4">
            <a:extLst>
              <a:ext uri="{FF2B5EF4-FFF2-40B4-BE49-F238E27FC236}">
                <a16:creationId xmlns:a16="http://schemas.microsoft.com/office/drawing/2014/main" id="{886E0695-8EDA-4187-BFE1-20511AF80471}"/>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8" name="Slide Number Placeholder 7">
            <a:extLst>
              <a:ext uri="{FF2B5EF4-FFF2-40B4-BE49-F238E27FC236}">
                <a16:creationId xmlns:a16="http://schemas.microsoft.com/office/drawing/2014/main" id="{3860F86E-ECC9-4993-8745-7B4AF0A4F160}"/>
              </a:ext>
            </a:extLst>
          </p:cNvPr>
          <p:cNvSpPr>
            <a:spLocks noGrp="1"/>
          </p:cNvSpPr>
          <p:nvPr>
            <p:ph type="sldNum" sz="quarter" idx="4"/>
          </p:nvPr>
        </p:nvSpPr>
        <p:spPr/>
        <p:txBody>
          <a:bodyPr/>
          <a:lstStyle/>
          <a:p>
            <a:pPr>
              <a:defRPr/>
            </a:pPr>
            <a:fld id="{06C7E314-0768-4B1D-9D2A-091EE09F9984}" type="slidenum">
              <a:rPr lang="en-US" smtClean="0"/>
              <a:pPr>
                <a:defRPr/>
              </a:pPr>
              <a:t>47</a:t>
            </a:fld>
            <a:endParaRPr lang="en-US" dirty="0"/>
          </a:p>
        </p:txBody>
      </p:sp>
      <p:sp>
        <p:nvSpPr>
          <p:cNvPr id="10" name="TextBox 9">
            <a:extLst>
              <a:ext uri="{FF2B5EF4-FFF2-40B4-BE49-F238E27FC236}">
                <a16:creationId xmlns:a16="http://schemas.microsoft.com/office/drawing/2014/main" id="{D35F2269-84E5-402A-B959-7C6D48E4D6CA}"/>
              </a:ext>
            </a:extLst>
          </p:cNvPr>
          <p:cNvSpPr txBox="1"/>
          <p:nvPr/>
        </p:nvSpPr>
        <p:spPr>
          <a:xfrm>
            <a:off x="634345" y="4733160"/>
            <a:ext cx="8229600" cy="1754326"/>
          </a:xfrm>
          <a:prstGeom prst="rect">
            <a:avLst/>
          </a:prstGeom>
          <a:noFill/>
        </p:spPr>
        <p:txBody>
          <a:bodyPr wrap="square" rtlCol="0">
            <a:spAutoFit/>
          </a:bodyPr>
          <a:lstStyle/>
          <a:p>
            <a:pPr marL="342900" indent="-342900" algn="l">
              <a:buBlip>
                <a:blip r:embed="rId2"/>
              </a:buBlip>
            </a:pPr>
            <a:r>
              <a:rPr lang="en-US" b="0" dirty="0">
                <a:latin typeface="+mn-lt"/>
                <a:cs typeface="Times New Roman" panose="02020603050405020304" pitchFamily="18" charset="0"/>
              </a:rPr>
              <a:t>But, we have made progress on component “modeling for X”  where X is:</a:t>
            </a:r>
          </a:p>
          <a:p>
            <a:pPr marL="800100" lvl="1" indent="-342900" algn="l">
              <a:buClr>
                <a:srgbClr val="0000FF"/>
              </a:buClr>
              <a:buSzPct val="115000"/>
              <a:buFont typeface="Symbol Tiger" panose="05050102010706020507" pitchFamily="18" charset="2"/>
              <a:buChar char=""/>
            </a:pPr>
            <a:r>
              <a:rPr lang="en-US" sz="1900" b="0" dirty="0">
                <a:latin typeface="+mn-lt"/>
                <a:cs typeface="Times New Roman" panose="02020603050405020304" pitchFamily="18" charset="0"/>
              </a:rPr>
              <a:t>Accurate and real time simulation</a:t>
            </a:r>
          </a:p>
          <a:p>
            <a:pPr marL="800100" lvl="1" indent="-342900" algn="l">
              <a:spcAft>
                <a:spcPts val="1200"/>
              </a:spcAft>
              <a:buClr>
                <a:srgbClr val="0000FF"/>
              </a:buClr>
              <a:buSzPct val="115000"/>
              <a:buFont typeface="Symbol Tiger" panose="05050102010706020507" pitchFamily="18" charset="2"/>
              <a:buChar char=""/>
            </a:pPr>
            <a:r>
              <a:rPr lang="en-US" sz="1900" b="0" dirty="0">
                <a:latin typeface="+mn-lt"/>
                <a:cs typeface="Times New Roman" panose="02020603050405020304" pitchFamily="18" charset="0"/>
              </a:rPr>
              <a:t>Approximate – then – design for control and optimization</a:t>
            </a:r>
          </a:p>
          <a:p>
            <a:pPr marL="342900" indent="-342900" algn="l">
              <a:buBlip>
                <a:blip r:embed="rId2"/>
              </a:buBlip>
            </a:pPr>
            <a:r>
              <a:rPr lang="en-US" b="0" dirty="0">
                <a:latin typeface="+mn-lt"/>
                <a:cs typeface="Times New Roman" panose="02020603050405020304" pitchFamily="18" charset="0"/>
              </a:rPr>
              <a:t>We don’t know how to extend these to system level models </a:t>
            </a:r>
          </a:p>
        </p:txBody>
      </p:sp>
    </p:spTree>
    <p:extLst>
      <p:ext uri="{BB962C8B-B14F-4D97-AF65-F5344CB8AC3E}">
        <p14:creationId xmlns:p14="http://schemas.microsoft.com/office/powerpoint/2010/main" val="13923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07"/>
            <a:ext cx="7367380" cy="469658"/>
          </a:xfrm>
        </p:spPr>
        <p:txBody>
          <a:bodyPr/>
          <a:lstStyle/>
          <a:p>
            <a:r>
              <a:rPr lang="en-US" dirty="0"/>
              <a:t>Summary</a:t>
            </a:r>
          </a:p>
        </p:txBody>
      </p:sp>
      <p:sp>
        <p:nvSpPr>
          <p:cNvPr id="11" name="Content Placeholder 5"/>
          <p:cNvSpPr txBox="1">
            <a:spLocks/>
          </p:cNvSpPr>
          <p:nvPr/>
        </p:nvSpPr>
        <p:spPr>
          <a:xfrm>
            <a:off x="647700" y="695723"/>
            <a:ext cx="8115299" cy="2796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Tx/>
              <a:buBlip>
                <a:blip r:embed="rId3"/>
              </a:buBlip>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Tx/>
              <a:buBlip>
                <a:blip r:embed="rId4"/>
              </a:buBlip>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Tx/>
              <a:buBlip>
                <a:blip r:embed="rId5"/>
              </a:buBlip>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Tx/>
              <a:buBlip>
                <a:blip r:embed="rId6"/>
              </a:buBlip>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20700" indent="-520700">
              <a:buFont typeface="+mj-lt"/>
              <a:buAutoNum type="arabicParenR" startAt="4"/>
            </a:pPr>
            <a:r>
              <a:rPr lang="en-US" sz="2000" b="0" dirty="0"/>
              <a:t>One issue is the problem of estimating model type and parameters from evolving data</a:t>
            </a:r>
          </a:p>
          <a:p>
            <a:pPr marL="520700" indent="-520700">
              <a:buFont typeface="+mj-lt"/>
              <a:buAutoNum type="arabicParenR" startAt="4"/>
            </a:pPr>
            <a:r>
              <a:rPr lang="en-US" sz="2000" b="0" dirty="0"/>
              <a:t>Model discrepancy methods are useful, but need good “priors” and still need to address the prediction issues</a:t>
            </a:r>
          </a:p>
          <a:p>
            <a:pPr marL="520700" indent="-520700">
              <a:buFont typeface="+mj-lt"/>
              <a:buAutoNum type="arabicParenR" startAt="4"/>
            </a:pPr>
            <a:r>
              <a:rPr lang="en-US" sz="2000" b="0" dirty="0"/>
              <a:t>Using the “physics” can help guide model selection, discrepancy structure and constraints, but does not solve all the problems</a:t>
            </a:r>
          </a:p>
          <a:p>
            <a:pPr marL="520700" indent="-520700">
              <a:buFont typeface="+mj-lt"/>
              <a:buAutoNum type="arabicParenR" startAt="4"/>
            </a:pPr>
            <a:r>
              <a:rPr lang="en-US" sz="2000" b="0" dirty="0"/>
              <a:t>Using constrained NLS can help avoid the problem of non-physical parameter estimates (tight bounds better)</a:t>
            </a:r>
          </a:p>
        </p:txBody>
      </p:sp>
      <p:sp>
        <p:nvSpPr>
          <p:cNvPr id="9" name="Rectangle 8">
            <a:extLst>
              <a:ext uri="{FF2B5EF4-FFF2-40B4-BE49-F238E27FC236}">
                <a16:creationId xmlns:a16="http://schemas.microsoft.com/office/drawing/2014/main" id="{1DD6E747-CA32-4748-9B22-BD30E7A06607}"/>
              </a:ext>
            </a:extLst>
          </p:cNvPr>
          <p:cNvSpPr/>
          <p:nvPr/>
        </p:nvSpPr>
        <p:spPr>
          <a:xfrm>
            <a:off x="1847868" y="5258182"/>
            <a:ext cx="5714962" cy="523220"/>
          </a:xfrm>
          <a:prstGeom prst="rect">
            <a:avLst/>
          </a:prstGeom>
        </p:spPr>
        <p:txBody>
          <a:bodyPr wrap="none">
            <a:spAutoFit/>
          </a:bodyPr>
          <a:lstStyle/>
          <a:p>
            <a:pPr>
              <a:defRPr/>
            </a:pPr>
            <a:r>
              <a:rPr lang="en-US" sz="2800" b="0" dirty="0">
                <a:solidFill>
                  <a:srgbClr val="000000"/>
                </a:solidFill>
                <a:latin typeface="Arial" charset="0"/>
              </a:rPr>
              <a:t>THANKS FOR YOUR ATTENTION</a:t>
            </a:r>
          </a:p>
        </p:txBody>
      </p:sp>
      <p:sp>
        <p:nvSpPr>
          <p:cNvPr id="5" name="Footer Placeholder 4">
            <a:extLst>
              <a:ext uri="{FF2B5EF4-FFF2-40B4-BE49-F238E27FC236}">
                <a16:creationId xmlns:a16="http://schemas.microsoft.com/office/drawing/2014/main" id="{886E0695-8EDA-4187-BFE1-20511AF80471}"/>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8" name="Slide Number Placeholder 7">
            <a:extLst>
              <a:ext uri="{FF2B5EF4-FFF2-40B4-BE49-F238E27FC236}">
                <a16:creationId xmlns:a16="http://schemas.microsoft.com/office/drawing/2014/main" id="{3860F86E-ECC9-4993-8745-7B4AF0A4F160}"/>
              </a:ext>
            </a:extLst>
          </p:cNvPr>
          <p:cNvSpPr>
            <a:spLocks noGrp="1"/>
          </p:cNvSpPr>
          <p:nvPr>
            <p:ph type="sldNum" sz="quarter" idx="4"/>
          </p:nvPr>
        </p:nvSpPr>
        <p:spPr/>
        <p:txBody>
          <a:bodyPr/>
          <a:lstStyle/>
          <a:p>
            <a:pPr>
              <a:defRPr/>
            </a:pPr>
            <a:fld id="{06C7E314-0768-4B1D-9D2A-091EE09F9984}" type="slidenum">
              <a:rPr lang="en-US" smtClean="0"/>
              <a:pPr>
                <a:defRPr/>
              </a:pPr>
              <a:t>48</a:t>
            </a:fld>
            <a:endParaRPr lang="en-US" dirty="0"/>
          </a:p>
        </p:txBody>
      </p:sp>
      <p:sp>
        <p:nvSpPr>
          <p:cNvPr id="10" name="TextBox 9">
            <a:extLst>
              <a:ext uri="{FF2B5EF4-FFF2-40B4-BE49-F238E27FC236}">
                <a16:creationId xmlns:a16="http://schemas.microsoft.com/office/drawing/2014/main" id="{8DD8BF85-6E4E-43E1-A534-BE5A47E936B6}"/>
              </a:ext>
            </a:extLst>
          </p:cNvPr>
          <p:cNvSpPr txBox="1"/>
          <p:nvPr/>
        </p:nvSpPr>
        <p:spPr>
          <a:xfrm>
            <a:off x="812145" y="3611733"/>
            <a:ext cx="7900054" cy="1200329"/>
          </a:xfrm>
          <a:prstGeom prst="rect">
            <a:avLst/>
          </a:prstGeom>
          <a:noFill/>
        </p:spPr>
        <p:txBody>
          <a:bodyPr wrap="square" rtlCol="0">
            <a:spAutoFit/>
          </a:bodyPr>
          <a:lstStyle/>
          <a:p>
            <a:r>
              <a:rPr lang="en-US" sz="2400" b="0" cap="all" dirty="0">
                <a:latin typeface="+mn-lt"/>
                <a:cs typeface="Times New Roman" panose="02020603050405020304" pitchFamily="18" charset="0"/>
              </a:rPr>
              <a:t>Huge challenges</a:t>
            </a:r>
          </a:p>
          <a:p>
            <a:r>
              <a:rPr lang="en-US" sz="2400" b="0" cap="all" dirty="0">
                <a:latin typeface="+mn-lt"/>
                <a:cs typeface="Times New Roman" panose="02020603050405020304" pitchFamily="18" charset="0"/>
              </a:rPr>
              <a:t>And</a:t>
            </a:r>
          </a:p>
          <a:p>
            <a:r>
              <a:rPr lang="en-US" sz="2400" b="0" cap="all" dirty="0">
                <a:latin typeface="+mn-lt"/>
                <a:cs typeface="Times New Roman" panose="02020603050405020304" pitchFamily="18" charset="0"/>
              </a:rPr>
              <a:t>Exciting opportunities for mathematics.</a:t>
            </a:r>
          </a:p>
        </p:txBody>
      </p:sp>
    </p:spTree>
    <p:extLst>
      <p:ext uri="{BB962C8B-B14F-4D97-AF65-F5344CB8AC3E}">
        <p14:creationId xmlns:p14="http://schemas.microsoft.com/office/powerpoint/2010/main" val="311505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Paradigm for Modeling Complex Systems</a:t>
            </a:r>
          </a:p>
        </p:txBody>
      </p:sp>
      <p:sp>
        <p:nvSpPr>
          <p:cNvPr id="6" name="Footer Placeholder 5">
            <a:extLst>
              <a:ext uri="{FF2B5EF4-FFF2-40B4-BE49-F238E27FC236}">
                <a16:creationId xmlns:a16="http://schemas.microsoft.com/office/drawing/2014/main" id="{1AD43570-16FF-4106-B668-EBE33EBFD902}"/>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14" name="Slide Number Placeholder 13">
            <a:extLst>
              <a:ext uri="{FF2B5EF4-FFF2-40B4-BE49-F238E27FC236}">
                <a16:creationId xmlns:a16="http://schemas.microsoft.com/office/drawing/2014/main" id="{40AE53AE-1AC3-435A-936E-A2368159CB00}"/>
              </a:ext>
            </a:extLst>
          </p:cNvPr>
          <p:cNvSpPr>
            <a:spLocks noGrp="1"/>
          </p:cNvSpPr>
          <p:nvPr>
            <p:ph type="sldNum" sz="quarter" idx="4"/>
          </p:nvPr>
        </p:nvSpPr>
        <p:spPr/>
        <p:txBody>
          <a:bodyPr/>
          <a:lstStyle/>
          <a:p>
            <a:pPr>
              <a:defRPr/>
            </a:pPr>
            <a:fld id="{06C7E314-0768-4B1D-9D2A-091EE09F9984}" type="slidenum">
              <a:rPr lang="en-US" smtClean="0"/>
              <a:pPr>
                <a:defRPr/>
              </a:pPr>
              <a:t>5</a:t>
            </a:fld>
            <a:endParaRPr lang="en-US" dirty="0"/>
          </a:p>
        </p:txBody>
      </p:sp>
      <p:pic>
        <p:nvPicPr>
          <p:cNvPr id="3" name="Picture 2">
            <a:extLst>
              <a:ext uri="{FF2B5EF4-FFF2-40B4-BE49-F238E27FC236}">
                <a16:creationId xmlns:a16="http://schemas.microsoft.com/office/drawing/2014/main" id="{47AAE9C1-2182-4069-84DF-C901AA3C30F3}"/>
              </a:ext>
            </a:extLst>
          </p:cNvPr>
          <p:cNvPicPr>
            <a:picLocks noChangeAspect="1"/>
          </p:cNvPicPr>
          <p:nvPr/>
        </p:nvPicPr>
        <p:blipFill>
          <a:blip r:embed="rId2"/>
          <a:stretch>
            <a:fillRect/>
          </a:stretch>
        </p:blipFill>
        <p:spPr>
          <a:xfrm>
            <a:off x="291759" y="3717095"/>
            <a:ext cx="4173600" cy="2679076"/>
          </a:xfrm>
          <a:prstGeom prst="rect">
            <a:avLst/>
          </a:prstGeom>
        </p:spPr>
      </p:pic>
      <p:pic>
        <p:nvPicPr>
          <p:cNvPr id="5" name="Picture 4">
            <a:extLst>
              <a:ext uri="{FF2B5EF4-FFF2-40B4-BE49-F238E27FC236}">
                <a16:creationId xmlns:a16="http://schemas.microsoft.com/office/drawing/2014/main" id="{8CA4727B-ADE4-4A0D-809E-77332BB2E86E}"/>
              </a:ext>
            </a:extLst>
          </p:cNvPr>
          <p:cNvPicPr>
            <a:picLocks noChangeAspect="1"/>
          </p:cNvPicPr>
          <p:nvPr/>
        </p:nvPicPr>
        <p:blipFill>
          <a:blip r:embed="rId3"/>
          <a:stretch>
            <a:fillRect/>
          </a:stretch>
        </p:blipFill>
        <p:spPr>
          <a:xfrm>
            <a:off x="4743755" y="3736791"/>
            <a:ext cx="4157915" cy="2679076"/>
          </a:xfrm>
          <a:prstGeom prst="rect">
            <a:avLst/>
          </a:prstGeom>
        </p:spPr>
      </p:pic>
      <p:sp>
        <p:nvSpPr>
          <p:cNvPr id="12" name="Rectangle 2">
            <a:extLst>
              <a:ext uri="{FF2B5EF4-FFF2-40B4-BE49-F238E27FC236}">
                <a16:creationId xmlns:a16="http://schemas.microsoft.com/office/drawing/2014/main" id="{EA205060-1F1B-4498-B66B-351980B636A3}"/>
              </a:ext>
            </a:extLst>
          </p:cNvPr>
          <p:cNvSpPr>
            <a:spLocks noChangeArrowheads="1"/>
          </p:cNvSpPr>
          <p:nvPr/>
        </p:nvSpPr>
        <p:spPr bwMode="auto">
          <a:xfrm>
            <a:off x="933625" y="2710002"/>
            <a:ext cx="79254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[4]  Jonas </a:t>
            </a:r>
            <a:r>
              <a:rPr kumimoji="0" lang="en-US" altLang="en-US" sz="1800" b="0" i="0" u="none" strike="noStrike" cap="none" normalizeH="0" baseline="0" dirty="0" err="1">
                <a:ln>
                  <a:noFill/>
                </a:ln>
                <a:solidFill>
                  <a:schemeClr val="tx1"/>
                </a:solidFill>
                <a:effectLst/>
                <a:ea typeface="Times New Roman" panose="02020603050405020304" pitchFamily="18" charset="0"/>
                <a:cs typeface="Times New Roman" panose="02020603050405020304" pitchFamily="18" charset="0"/>
              </a:rPr>
              <a:t>Hellgren</a:t>
            </a:r>
            <a:r>
              <a:rPr kumimoji="0" lang="en-US" altLang="en-US" sz="18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1800" b="0" i="1"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Modelling of hybrid electric vehicles in </a:t>
            </a:r>
            <a:r>
              <a:rPr kumimoji="0" lang="en-US" altLang="en-US" sz="1800" b="0" i="1" u="none" strike="noStrike" cap="none" normalizeH="0" baseline="0" dirty="0" err="1">
                <a:ln>
                  <a:noFill/>
                </a:ln>
                <a:solidFill>
                  <a:schemeClr val="tx1"/>
                </a:solidFill>
                <a:effectLst/>
                <a:ea typeface="Times New Roman" panose="02020603050405020304" pitchFamily="18" charset="0"/>
                <a:cs typeface="Times New Roman" panose="02020603050405020304" pitchFamily="18" charset="0"/>
              </a:rPr>
              <a:t>Modelica</a:t>
            </a:r>
            <a:r>
              <a:rPr kumimoji="0" lang="en-US" altLang="en-US" sz="1800" b="0" i="1"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for virtual prototyping</a:t>
            </a:r>
            <a:r>
              <a:rPr kumimoji="0" lang="en-US" altLang="en-US" sz="18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Proceedings of the 2nd International </a:t>
            </a:r>
            <a:r>
              <a:rPr kumimoji="0" lang="en-US" altLang="en-US" sz="1800" b="0" i="0" u="none" strike="noStrike" cap="none" normalizeH="0" baseline="0" dirty="0" err="1">
                <a:ln>
                  <a:noFill/>
                </a:ln>
                <a:solidFill>
                  <a:schemeClr val="tx1"/>
                </a:solidFill>
                <a:effectLst/>
                <a:ea typeface="Times New Roman" panose="02020603050405020304" pitchFamily="18" charset="0"/>
                <a:cs typeface="Times New Roman" panose="02020603050405020304" pitchFamily="18" charset="0"/>
              </a:rPr>
              <a:t>Modelica</a:t>
            </a:r>
            <a:r>
              <a:rPr kumimoji="0" lang="en-US" altLang="en-US" sz="18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Conference (2002), 247—256.</a:t>
            </a:r>
            <a:r>
              <a:rPr kumimoji="0" lang="en-US" altLang="en-US" sz="1800" b="0" i="0" u="none" strike="noStrike" cap="none" normalizeH="0" baseline="0" dirty="0">
                <a:ln>
                  <a:noFill/>
                </a:ln>
                <a:solidFill>
                  <a:schemeClr val="tx1"/>
                </a:solidFill>
                <a:effectLst/>
                <a:cs typeface="Times New Roman" panose="02020603050405020304" pitchFamily="18" charset="0"/>
              </a:rPr>
              <a:t> </a:t>
            </a:r>
          </a:p>
        </p:txBody>
      </p:sp>
      <p:sp>
        <p:nvSpPr>
          <p:cNvPr id="15" name="TextBox 14">
            <a:extLst>
              <a:ext uri="{FF2B5EF4-FFF2-40B4-BE49-F238E27FC236}">
                <a16:creationId xmlns:a16="http://schemas.microsoft.com/office/drawing/2014/main" id="{E34B6D73-5CFD-4A42-B5FF-256068DB96E7}"/>
              </a:ext>
            </a:extLst>
          </p:cNvPr>
          <p:cNvSpPr txBox="1"/>
          <p:nvPr/>
        </p:nvSpPr>
        <p:spPr>
          <a:xfrm>
            <a:off x="933625" y="656010"/>
            <a:ext cx="7348155" cy="1754326"/>
          </a:xfrm>
          <a:prstGeom prst="rect">
            <a:avLst/>
          </a:prstGeom>
          <a:noFill/>
        </p:spPr>
        <p:txBody>
          <a:bodyPr wrap="square" rtlCol="0">
            <a:spAutoFit/>
          </a:bodyPr>
          <a:lstStyle/>
          <a:p>
            <a:pPr algn="just"/>
            <a:r>
              <a:rPr lang="en-US" sz="1800" b="0" dirty="0">
                <a:latin typeface="+mn-lt"/>
              </a:rPr>
              <a:t>The basic idea is that one </a:t>
            </a:r>
            <a:r>
              <a:rPr lang="en-US" sz="1800" b="0" u="sng" dirty="0">
                <a:latin typeface="+mn-lt"/>
              </a:rPr>
              <a:t>first develops finite dimensional mathematical / computational models</a:t>
            </a:r>
            <a:r>
              <a:rPr lang="en-US" sz="1800" b="0" dirty="0">
                <a:latin typeface="+mn-lt"/>
              </a:rPr>
              <a:t> of fundamental physical components (a library of domain models) and then employs a high level language such as </a:t>
            </a:r>
            <a:r>
              <a:rPr lang="en-US" sz="1800" b="0" dirty="0" err="1">
                <a:latin typeface="+mn-lt"/>
              </a:rPr>
              <a:t>Modelica</a:t>
            </a:r>
            <a:r>
              <a:rPr lang="en-US" sz="1800" b="0" dirty="0">
                <a:latin typeface="+mn-lt"/>
              </a:rPr>
              <a:t> or </a:t>
            </a:r>
            <a:r>
              <a:rPr lang="en-US" sz="1800" b="0" dirty="0" err="1">
                <a:latin typeface="+mn-lt"/>
              </a:rPr>
              <a:t>Simscape</a:t>
            </a:r>
            <a:r>
              <a:rPr lang="en-US" sz="1800" b="0" dirty="0">
                <a:latin typeface="+mn-lt"/>
              </a:rPr>
              <a:t> to assembling these fundamental components into a complex finite dimensional system level model.</a:t>
            </a:r>
          </a:p>
        </p:txBody>
      </p:sp>
      <p:sp>
        <p:nvSpPr>
          <p:cNvPr id="4" name="Rectangle 3">
            <a:extLst>
              <a:ext uri="{FF2B5EF4-FFF2-40B4-BE49-F238E27FC236}">
                <a16:creationId xmlns:a16="http://schemas.microsoft.com/office/drawing/2014/main" id="{6A511940-0545-47E7-B1B0-E9E524F7F150}"/>
              </a:ext>
            </a:extLst>
          </p:cNvPr>
          <p:cNvSpPr/>
          <p:nvPr/>
        </p:nvSpPr>
        <p:spPr bwMode="auto">
          <a:xfrm>
            <a:off x="774700" y="656010"/>
            <a:ext cx="7570580" cy="1754326"/>
          </a:xfrm>
          <a:prstGeom prst="rect">
            <a:avLst/>
          </a:prstGeom>
          <a:noFill/>
          <a:ln w="381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7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C698-51A0-4902-8D3C-6B56F0B0C9C1}"/>
              </a:ext>
            </a:extLst>
          </p:cNvPr>
          <p:cNvSpPr>
            <a:spLocks noGrp="1"/>
          </p:cNvSpPr>
          <p:nvPr>
            <p:ph type="title"/>
          </p:nvPr>
        </p:nvSpPr>
        <p:spPr/>
        <p:txBody>
          <a:bodyPr/>
          <a:lstStyle/>
          <a:p>
            <a:r>
              <a:rPr lang="en-US" dirty="0"/>
              <a:t>Modeling, Design &amp; Control of Whole Building Systems</a:t>
            </a:r>
          </a:p>
        </p:txBody>
      </p:sp>
      <p:sp>
        <p:nvSpPr>
          <p:cNvPr id="3" name="Footer Placeholder 2">
            <a:extLst>
              <a:ext uri="{FF2B5EF4-FFF2-40B4-BE49-F238E27FC236}">
                <a16:creationId xmlns:a16="http://schemas.microsoft.com/office/drawing/2014/main" id="{EB6570CF-FCA9-49E4-82ED-376806FD9CD0}"/>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4" name="Slide Number Placeholder 3">
            <a:extLst>
              <a:ext uri="{FF2B5EF4-FFF2-40B4-BE49-F238E27FC236}">
                <a16:creationId xmlns:a16="http://schemas.microsoft.com/office/drawing/2014/main" id="{9A0E4DAD-CA3A-4388-B9C7-52B5AAAB800A}"/>
              </a:ext>
            </a:extLst>
          </p:cNvPr>
          <p:cNvSpPr>
            <a:spLocks noGrp="1"/>
          </p:cNvSpPr>
          <p:nvPr>
            <p:ph type="sldNum" sz="quarter" idx="4"/>
          </p:nvPr>
        </p:nvSpPr>
        <p:spPr/>
        <p:txBody>
          <a:bodyPr/>
          <a:lstStyle/>
          <a:p>
            <a:pPr>
              <a:defRPr/>
            </a:pPr>
            <a:fld id="{06C7E314-0768-4B1D-9D2A-091EE09F9984}" type="slidenum">
              <a:rPr lang="en-US" smtClean="0"/>
              <a:pPr>
                <a:defRPr/>
              </a:pPr>
              <a:t>6</a:t>
            </a:fld>
            <a:endParaRPr lang="en-US" dirty="0"/>
          </a:p>
        </p:txBody>
      </p:sp>
      <p:pic>
        <p:nvPicPr>
          <p:cNvPr id="5" name="Picture 4">
            <a:extLst>
              <a:ext uri="{FF2B5EF4-FFF2-40B4-BE49-F238E27FC236}">
                <a16:creationId xmlns:a16="http://schemas.microsoft.com/office/drawing/2014/main" id="{474DC5AC-1BE9-4568-B9F4-21F3B34080ED}"/>
              </a:ext>
            </a:extLst>
          </p:cNvPr>
          <p:cNvPicPr>
            <a:picLocks noChangeAspect="1"/>
          </p:cNvPicPr>
          <p:nvPr/>
        </p:nvPicPr>
        <p:blipFill>
          <a:blip r:embed="rId2"/>
          <a:stretch>
            <a:fillRect/>
          </a:stretch>
        </p:blipFill>
        <p:spPr>
          <a:xfrm>
            <a:off x="868667" y="1780975"/>
            <a:ext cx="7406666" cy="4166250"/>
          </a:xfrm>
          <a:prstGeom prst="rect">
            <a:avLst/>
          </a:prstGeom>
        </p:spPr>
      </p:pic>
      <p:sp>
        <p:nvSpPr>
          <p:cNvPr id="6" name="TextBox 5">
            <a:extLst>
              <a:ext uri="{FF2B5EF4-FFF2-40B4-BE49-F238E27FC236}">
                <a16:creationId xmlns:a16="http://schemas.microsoft.com/office/drawing/2014/main" id="{8D5B501D-ACCD-4940-9073-61CEAC6944B0}"/>
              </a:ext>
            </a:extLst>
          </p:cNvPr>
          <p:cNvSpPr txBox="1"/>
          <p:nvPr/>
        </p:nvSpPr>
        <p:spPr>
          <a:xfrm>
            <a:off x="905856" y="706917"/>
            <a:ext cx="7390827" cy="400110"/>
          </a:xfrm>
          <a:prstGeom prst="rect">
            <a:avLst/>
          </a:prstGeom>
          <a:noFill/>
        </p:spPr>
        <p:txBody>
          <a:bodyPr wrap="square" rtlCol="0">
            <a:spAutoFit/>
          </a:bodyPr>
          <a:lstStyle/>
          <a:p>
            <a:pPr algn="l"/>
            <a:r>
              <a:rPr lang="en-US" b="0" dirty="0">
                <a:latin typeface="+mn-lt"/>
              </a:rPr>
              <a:t>Not as impressive as </a:t>
            </a:r>
            <a:r>
              <a:rPr lang="en-US" b="0" dirty="0" err="1">
                <a:latin typeface="+mn-lt"/>
              </a:rPr>
              <a:t>Gȕnter’s</a:t>
            </a:r>
            <a:r>
              <a:rPr lang="en-US" b="0" dirty="0">
                <a:latin typeface="+mn-lt"/>
              </a:rPr>
              <a:t> gas networks …. but</a:t>
            </a:r>
          </a:p>
        </p:txBody>
      </p:sp>
      <p:sp>
        <p:nvSpPr>
          <p:cNvPr id="7" name="TextBox 6">
            <a:extLst>
              <a:ext uri="{FF2B5EF4-FFF2-40B4-BE49-F238E27FC236}">
                <a16:creationId xmlns:a16="http://schemas.microsoft.com/office/drawing/2014/main" id="{A0972F06-97C4-4D36-9BEB-486D9910E471}"/>
              </a:ext>
            </a:extLst>
          </p:cNvPr>
          <p:cNvSpPr txBox="1"/>
          <p:nvPr/>
        </p:nvSpPr>
        <p:spPr>
          <a:xfrm>
            <a:off x="905856" y="1181897"/>
            <a:ext cx="7806343" cy="400110"/>
          </a:xfrm>
          <a:prstGeom prst="rect">
            <a:avLst/>
          </a:prstGeom>
          <a:noFill/>
        </p:spPr>
        <p:txBody>
          <a:bodyPr wrap="square" rtlCol="0">
            <a:spAutoFit/>
          </a:bodyPr>
          <a:lstStyle/>
          <a:p>
            <a:pPr algn="l"/>
            <a:r>
              <a:rPr lang="en-US" b="0" dirty="0">
                <a:latin typeface="+mn-lt"/>
              </a:rPr>
              <a:t>Extremely complex systems with huge impact on energy &amp; climate</a:t>
            </a:r>
          </a:p>
        </p:txBody>
      </p:sp>
      <p:sp>
        <p:nvSpPr>
          <p:cNvPr id="10" name="Rectangle 9">
            <a:extLst>
              <a:ext uri="{FF2B5EF4-FFF2-40B4-BE49-F238E27FC236}">
                <a16:creationId xmlns:a16="http://schemas.microsoft.com/office/drawing/2014/main" id="{1AB8B8D4-EFEC-40A7-AE5D-560B04AD6E90}"/>
              </a:ext>
            </a:extLst>
          </p:cNvPr>
          <p:cNvSpPr/>
          <p:nvPr/>
        </p:nvSpPr>
        <p:spPr>
          <a:xfrm>
            <a:off x="1460500" y="6082164"/>
            <a:ext cx="6172200" cy="407035"/>
          </a:xfrm>
          <a:prstGeom prst="rect">
            <a:avLst/>
          </a:prstGeom>
        </p:spPr>
        <p:txBody>
          <a:bodyPr wrap="square">
            <a:spAutoFit/>
          </a:bodyPr>
          <a:lstStyle/>
          <a:p>
            <a:pPr marL="0" marR="0">
              <a:lnSpc>
                <a:spcPct val="107000"/>
              </a:lnSpc>
              <a:spcBef>
                <a:spcPts val="0"/>
              </a:spcBef>
              <a:spcAft>
                <a:spcPts val="800"/>
              </a:spcAft>
            </a:pPr>
            <a:r>
              <a:rPr lang="en-US" b="0" dirty="0">
                <a:latin typeface="+mn-lt"/>
                <a:ea typeface="Calibri" panose="020F0502020204030204" pitchFamily="34" charset="0"/>
                <a:cs typeface="Calibri" panose="020F0502020204030204" pitchFamily="34" charset="0"/>
              </a:rPr>
              <a:t>See</a:t>
            </a:r>
            <a:r>
              <a:rPr lang="en-US" b="0" dirty="0">
                <a:latin typeface="Calibri" panose="020F0502020204030204" pitchFamily="34" charset="0"/>
                <a:ea typeface="Calibri" panose="020F0502020204030204" pitchFamily="34" charset="0"/>
                <a:cs typeface="Times New Roman" panose="02020603050405020304" pitchFamily="18" charset="0"/>
              </a:rPr>
              <a:t>    </a:t>
            </a:r>
            <a:r>
              <a:rPr lang="en-US" b="0" dirty="0">
                <a:solidFill>
                  <a:srgbClr val="0000FF"/>
                </a:solidFill>
                <a:latin typeface="Calibri" panose="020F0502020204030204" pitchFamily="34" charset="0"/>
                <a:ea typeface="Calibri" panose="020F0502020204030204" pitchFamily="34" charset="0"/>
                <a:cs typeface="Times New Roman" panose="02020603050405020304" pitchFamily="18" charset="0"/>
              </a:rPr>
              <a:t>https://www.youtube.com/watch?v=2no9g1CZfTA</a:t>
            </a:r>
          </a:p>
        </p:txBody>
      </p:sp>
    </p:spTree>
    <p:extLst>
      <p:ext uri="{BB962C8B-B14F-4D97-AF65-F5344CB8AC3E}">
        <p14:creationId xmlns:p14="http://schemas.microsoft.com/office/powerpoint/2010/main" val="115026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C978-AAB0-4760-87E7-D88EB2E5C240}"/>
              </a:ext>
            </a:extLst>
          </p:cNvPr>
          <p:cNvSpPr>
            <a:spLocks noGrp="1"/>
          </p:cNvSpPr>
          <p:nvPr>
            <p:ph type="title"/>
          </p:nvPr>
        </p:nvSpPr>
        <p:spPr/>
        <p:txBody>
          <a:bodyPr/>
          <a:lstStyle/>
          <a:p>
            <a:r>
              <a:rPr lang="en-US" dirty="0"/>
              <a:t>Modeling, Design &amp; Control of Whole Building Systems</a:t>
            </a:r>
          </a:p>
        </p:txBody>
      </p:sp>
      <p:sp>
        <p:nvSpPr>
          <p:cNvPr id="3" name="Footer Placeholder 2">
            <a:extLst>
              <a:ext uri="{FF2B5EF4-FFF2-40B4-BE49-F238E27FC236}">
                <a16:creationId xmlns:a16="http://schemas.microsoft.com/office/drawing/2014/main" id="{5D1D8376-8DAA-4DB3-8719-4162A3D39D5E}"/>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4" name="Slide Number Placeholder 3">
            <a:extLst>
              <a:ext uri="{FF2B5EF4-FFF2-40B4-BE49-F238E27FC236}">
                <a16:creationId xmlns:a16="http://schemas.microsoft.com/office/drawing/2014/main" id="{3F901FF1-3CB1-4979-B9FA-FABF6C654247}"/>
              </a:ext>
            </a:extLst>
          </p:cNvPr>
          <p:cNvSpPr>
            <a:spLocks noGrp="1"/>
          </p:cNvSpPr>
          <p:nvPr>
            <p:ph type="sldNum" sz="quarter" idx="4"/>
          </p:nvPr>
        </p:nvSpPr>
        <p:spPr/>
        <p:txBody>
          <a:bodyPr/>
          <a:lstStyle/>
          <a:p>
            <a:pPr>
              <a:defRPr/>
            </a:pPr>
            <a:fld id="{06C7E314-0768-4B1D-9D2A-091EE09F9984}" type="slidenum">
              <a:rPr lang="en-US" smtClean="0"/>
              <a:pPr>
                <a:defRPr/>
              </a:pPr>
              <a:t>7</a:t>
            </a:fld>
            <a:endParaRPr lang="en-US" dirty="0"/>
          </a:p>
        </p:txBody>
      </p:sp>
      <p:pic>
        <p:nvPicPr>
          <p:cNvPr id="5" name="Picture 4">
            <a:extLst>
              <a:ext uri="{FF2B5EF4-FFF2-40B4-BE49-F238E27FC236}">
                <a16:creationId xmlns:a16="http://schemas.microsoft.com/office/drawing/2014/main" id="{8FC91A3B-A0A0-41A0-8F11-8CBB03053342}"/>
              </a:ext>
            </a:extLst>
          </p:cNvPr>
          <p:cNvPicPr>
            <a:picLocks noChangeAspect="1"/>
          </p:cNvPicPr>
          <p:nvPr/>
        </p:nvPicPr>
        <p:blipFill>
          <a:blip r:embed="rId2"/>
          <a:stretch>
            <a:fillRect/>
          </a:stretch>
        </p:blipFill>
        <p:spPr>
          <a:xfrm>
            <a:off x="659020" y="525946"/>
            <a:ext cx="7849979" cy="5887484"/>
          </a:xfrm>
          <a:prstGeom prst="rect">
            <a:avLst/>
          </a:prstGeom>
        </p:spPr>
      </p:pic>
      <p:sp>
        <p:nvSpPr>
          <p:cNvPr id="6" name="Rectangle 5">
            <a:extLst>
              <a:ext uri="{FF2B5EF4-FFF2-40B4-BE49-F238E27FC236}">
                <a16:creationId xmlns:a16="http://schemas.microsoft.com/office/drawing/2014/main" id="{001621B5-4AAB-42A8-AB69-3320689EB16E}"/>
              </a:ext>
            </a:extLst>
          </p:cNvPr>
          <p:cNvSpPr/>
          <p:nvPr/>
        </p:nvSpPr>
        <p:spPr bwMode="auto">
          <a:xfrm>
            <a:off x="774700" y="5029200"/>
            <a:ext cx="3949700" cy="787400"/>
          </a:xfrm>
          <a:prstGeom prst="rect">
            <a:avLst/>
          </a:prstGeom>
          <a:noFill/>
          <a:ln w="28575"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636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C4D9-348E-44A0-90E4-0323517A803B}"/>
              </a:ext>
            </a:extLst>
          </p:cNvPr>
          <p:cNvSpPr>
            <a:spLocks noGrp="1"/>
          </p:cNvSpPr>
          <p:nvPr>
            <p:ph type="title"/>
          </p:nvPr>
        </p:nvSpPr>
        <p:spPr/>
        <p:txBody>
          <a:bodyPr/>
          <a:lstStyle/>
          <a:p>
            <a:r>
              <a:rPr lang="en-US" dirty="0"/>
              <a:t>The Digital Twin Revolution</a:t>
            </a:r>
          </a:p>
        </p:txBody>
      </p:sp>
      <p:sp>
        <p:nvSpPr>
          <p:cNvPr id="3" name="Footer Placeholder 2">
            <a:extLst>
              <a:ext uri="{FF2B5EF4-FFF2-40B4-BE49-F238E27FC236}">
                <a16:creationId xmlns:a16="http://schemas.microsoft.com/office/drawing/2014/main" id="{56F10938-DD24-4FFC-948D-87084044BF29}"/>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4" name="Slide Number Placeholder 3">
            <a:extLst>
              <a:ext uri="{FF2B5EF4-FFF2-40B4-BE49-F238E27FC236}">
                <a16:creationId xmlns:a16="http://schemas.microsoft.com/office/drawing/2014/main" id="{6CF558BC-642B-44C0-9DB2-07E08ED32F1B}"/>
              </a:ext>
            </a:extLst>
          </p:cNvPr>
          <p:cNvSpPr>
            <a:spLocks noGrp="1"/>
          </p:cNvSpPr>
          <p:nvPr>
            <p:ph type="sldNum" sz="quarter" idx="4"/>
          </p:nvPr>
        </p:nvSpPr>
        <p:spPr/>
        <p:txBody>
          <a:bodyPr/>
          <a:lstStyle/>
          <a:p>
            <a:pPr>
              <a:defRPr/>
            </a:pPr>
            <a:fld id="{06C7E314-0768-4B1D-9D2A-091EE09F9984}" type="slidenum">
              <a:rPr lang="en-US" smtClean="0"/>
              <a:pPr>
                <a:defRPr/>
              </a:pPr>
              <a:t>8</a:t>
            </a:fld>
            <a:endParaRPr lang="en-US" dirty="0"/>
          </a:p>
        </p:txBody>
      </p:sp>
      <p:pic>
        <p:nvPicPr>
          <p:cNvPr id="6" name="Picture 5">
            <a:extLst>
              <a:ext uri="{FF2B5EF4-FFF2-40B4-BE49-F238E27FC236}">
                <a16:creationId xmlns:a16="http://schemas.microsoft.com/office/drawing/2014/main" id="{D2A434C0-CB70-492D-9520-FB025C184788}"/>
              </a:ext>
            </a:extLst>
          </p:cNvPr>
          <p:cNvPicPr>
            <a:picLocks noChangeAspect="1"/>
          </p:cNvPicPr>
          <p:nvPr/>
        </p:nvPicPr>
        <p:blipFill>
          <a:blip r:embed="rId2"/>
          <a:stretch>
            <a:fillRect/>
          </a:stretch>
        </p:blipFill>
        <p:spPr>
          <a:xfrm>
            <a:off x="1566426" y="1525279"/>
            <a:ext cx="6039880" cy="564638"/>
          </a:xfrm>
          <a:prstGeom prst="rect">
            <a:avLst/>
          </a:prstGeom>
        </p:spPr>
      </p:pic>
      <p:pic>
        <p:nvPicPr>
          <p:cNvPr id="8" name="Picture 7">
            <a:extLst>
              <a:ext uri="{FF2B5EF4-FFF2-40B4-BE49-F238E27FC236}">
                <a16:creationId xmlns:a16="http://schemas.microsoft.com/office/drawing/2014/main" id="{2F2EE585-C61E-4891-82E0-6CBE86D8134E}"/>
              </a:ext>
            </a:extLst>
          </p:cNvPr>
          <p:cNvPicPr>
            <a:picLocks noChangeAspect="1"/>
          </p:cNvPicPr>
          <p:nvPr/>
        </p:nvPicPr>
        <p:blipFill>
          <a:blip r:embed="rId3"/>
          <a:stretch>
            <a:fillRect/>
          </a:stretch>
        </p:blipFill>
        <p:spPr>
          <a:xfrm>
            <a:off x="430031" y="2870548"/>
            <a:ext cx="8472668" cy="1610264"/>
          </a:xfrm>
          <a:prstGeom prst="rect">
            <a:avLst/>
          </a:prstGeom>
        </p:spPr>
      </p:pic>
      <p:pic>
        <p:nvPicPr>
          <p:cNvPr id="9" name="Picture 8">
            <a:extLst>
              <a:ext uri="{FF2B5EF4-FFF2-40B4-BE49-F238E27FC236}">
                <a16:creationId xmlns:a16="http://schemas.microsoft.com/office/drawing/2014/main" id="{E60278C5-0A47-4EB5-AB9E-6BB5438F0F7A}"/>
              </a:ext>
            </a:extLst>
          </p:cNvPr>
          <p:cNvPicPr>
            <a:picLocks noChangeAspect="1"/>
          </p:cNvPicPr>
          <p:nvPr/>
        </p:nvPicPr>
        <p:blipFill>
          <a:blip r:embed="rId4"/>
          <a:stretch>
            <a:fillRect/>
          </a:stretch>
        </p:blipFill>
        <p:spPr>
          <a:xfrm>
            <a:off x="415637" y="704038"/>
            <a:ext cx="8312727" cy="358924"/>
          </a:xfrm>
          <a:prstGeom prst="rect">
            <a:avLst/>
          </a:prstGeom>
        </p:spPr>
      </p:pic>
      <p:pic>
        <p:nvPicPr>
          <p:cNvPr id="10" name="Picture 9">
            <a:extLst>
              <a:ext uri="{FF2B5EF4-FFF2-40B4-BE49-F238E27FC236}">
                <a16:creationId xmlns:a16="http://schemas.microsoft.com/office/drawing/2014/main" id="{9DB2C737-23F8-48B6-AB84-307702F5EA59}"/>
              </a:ext>
            </a:extLst>
          </p:cNvPr>
          <p:cNvPicPr>
            <a:picLocks noChangeAspect="1"/>
          </p:cNvPicPr>
          <p:nvPr/>
        </p:nvPicPr>
        <p:blipFill>
          <a:blip r:embed="rId5"/>
          <a:stretch>
            <a:fillRect/>
          </a:stretch>
        </p:blipFill>
        <p:spPr>
          <a:xfrm>
            <a:off x="983848" y="1024746"/>
            <a:ext cx="7176304" cy="428706"/>
          </a:xfrm>
          <a:prstGeom prst="rect">
            <a:avLst/>
          </a:prstGeom>
        </p:spPr>
      </p:pic>
      <p:sp>
        <p:nvSpPr>
          <p:cNvPr id="11" name="TextBox 10">
            <a:extLst>
              <a:ext uri="{FF2B5EF4-FFF2-40B4-BE49-F238E27FC236}">
                <a16:creationId xmlns:a16="http://schemas.microsoft.com/office/drawing/2014/main" id="{12209C9B-C2E9-4983-8B14-B9C568B9C372}"/>
              </a:ext>
            </a:extLst>
          </p:cNvPr>
          <p:cNvSpPr txBox="1"/>
          <p:nvPr/>
        </p:nvSpPr>
        <p:spPr>
          <a:xfrm>
            <a:off x="607831" y="2162167"/>
            <a:ext cx="7918851" cy="584775"/>
          </a:xfrm>
          <a:prstGeom prst="rect">
            <a:avLst/>
          </a:prstGeom>
          <a:noFill/>
        </p:spPr>
        <p:txBody>
          <a:bodyPr wrap="square" rtlCol="0">
            <a:spAutoFit/>
          </a:bodyPr>
          <a:lstStyle/>
          <a:p>
            <a:pPr algn="l"/>
            <a:r>
              <a:rPr lang="en-US" sz="1600" b="0" dirty="0">
                <a:solidFill>
                  <a:srgbClr val="0000FF"/>
                </a:solidFill>
              </a:rPr>
              <a:t>https://info.microsoft.com/rs/157-GQE-382/images/Microsoft%27s%20Digital%20Twin%20%27How-To%27%20Whitepaper.pdf</a:t>
            </a:r>
          </a:p>
        </p:txBody>
      </p:sp>
      <p:pic>
        <p:nvPicPr>
          <p:cNvPr id="12" name="Picture 11">
            <a:extLst>
              <a:ext uri="{FF2B5EF4-FFF2-40B4-BE49-F238E27FC236}">
                <a16:creationId xmlns:a16="http://schemas.microsoft.com/office/drawing/2014/main" id="{3BF17F65-5270-405A-A366-1581B448FC83}"/>
              </a:ext>
            </a:extLst>
          </p:cNvPr>
          <p:cNvPicPr>
            <a:picLocks noChangeAspect="1"/>
          </p:cNvPicPr>
          <p:nvPr/>
        </p:nvPicPr>
        <p:blipFill>
          <a:blip r:embed="rId6"/>
          <a:stretch>
            <a:fillRect/>
          </a:stretch>
        </p:blipFill>
        <p:spPr>
          <a:xfrm>
            <a:off x="480277" y="4597206"/>
            <a:ext cx="8358923" cy="1802921"/>
          </a:xfrm>
          <a:prstGeom prst="rect">
            <a:avLst/>
          </a:prstGeom>
        </p:spPr>
      </p:pic>
      <p:cxnSp>
        <p:nvCxnSpPr>
          <p:cNvPr id="14" name="Straight Connector 13">
            <a:extLst>
              <a:ext uri="{FF2B5EF4-FFF2-40B4-BE49-F238E27FC236}">
                <a16:creationId xmlns:a16="http://schemas.microsoft.com/office/drawing/2014/main" id="{8120F7E3-10F5-4D57-AEA5-2178A9E4CEA8}"/>
              </a:ext>
            </a:extLst>
          </p:cNvPr>
          <p:cNvCxnSpPr/>
          <p:nvPr/>
        </p:nvCxnSpPr>
        <p:spPr bwMode="auto">
          <a:xfrm>
            <a:off x="4541520" y="5113020"/>
            <a:ext cx="2194560" cy="0"/>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15" name="Straight Connector 14">
            <a:extLst>
              <a:ext uri="{FF2B5EF4-FFF2-40B4-BE49-F238E27FC236}">
                <a16:creationId xmlns:a16="http://schemas.microsoft.com/office/drawing/2014/main" id="{CF1CFE3C-DEDA-46AF-A7F0-79181A468422}"/>
              </a:ext>
            </a:extLst>
          </p:cNvPr>
          <p:cNvCxnSpPr>
            <a:cxnSpLocks/>
          </p:cNvCxnSpPr>
          <p:nvPr/>
        </p:nvCxnSpPr>
        <p:spPr bwMode="auto">
          <a:xfrm>
            <a:off x="1165860" y="5897880"/>
            <a:ext cx="1571163" cy="0"/>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B5463008-AAA3-40F2-AF55-B00792F6D1EE}"/>
              </a:ext>
            </a:extLst>
          </p:cNvPr>
          <p:cNvCxnSpPr>
            <a:cxnSpLocks/>
          </p:cNvCxnSpPr>
          <p:nvPr/>
        </p:nvCxnSpPr>
        <p:spPr bwMode="auto">
          <a:xfrm>
            <a:off x="2433616" y="3665220"/>
            <a:ext cx="1428330" cy="0"/>
          </a:xfrm>
          <a:prstGeom prst="line">
            <a:avLst/>
          </a:prstGeom>
          <a:solidFill>
            <a:schemeClr val="accent1"/>
          </a:solidFill>
          <a:ln w="38100" cap="flat" cmpd="sng" algn="ctr">
            <a:solidFill>
              <a:srgbClr val="0000FF"/>
            </a:solidFill>
            <a:prstDash val="solid"/>
            <a:round/>
            <a:headEnd type="none" w="sm" len="sm"/>
            <a:tailEnd type="none" w="sm" len="sm"/>
          </a:ln>
          <a:effectLst/>
        </p:spPr>
      </p:cxnSp>
      <p:cxnSp>
        <p:nvCxnSpPr>
          <p:cNvPr id="18" name="Straight Connector 17">
            <a:extLst>
              <a:ext uri="{FF2B5EF4-FFF2-40B4-BE49-F238E27FC236}">
                <a16:creationId xmlns:a16="http://schemas.microsoft.com/office/drawing/2014/main" id="{F4184DF4-9A8F-4BB8-B8AA-8CFA7AC38071}"/>
              </a:ext>
            </a:extLst>
          </p:cNvPr>
          <p:cNvCxnSpPr>
            <a:cxnSpLocks/>
          </p:cNvCxnSpPr>
          <p:nvPr/>
        </p:nvCxnSpPr>
        <p:spPr bwMode="auto">
          <a:xfrm>
            <a:off x="4258733" y="3649980"/>
            <a:ext cx="1571163" cy="0"/>
          </a:xfrm>
          <a:prstGeom prst="line">
            <a:avLst/>
          </a:prstGeom>
          <a:solidFill>
            <a:schemeClr val="accent1"/>
          </a:solidFill>
          <a:ln w="38100" cap="flat" cmpd="sng" algn="ctr">
            <a:solidFill>
              <a:srgbClr val="0000FF"/>
            </a:solidFill>
            <a:prstDash val="solid"/>
            <a:round/>
            <a:headEnd type="none" w="sm" len="sm"/>
            <a:tailEnd type="none" w="sm" len="sm"/>
          </a:ln>
          <a:effectLst/>
        </p:spPr>
      </p:cxnSp>
      <p:cxnSp>
        <p:nvCxnSpPr>
          <p:cNvPr id="19" name="Straight Connector 18">
            <a:extLst>
              <a:ext uri="{FF2B5EF4-FFF2-40B4-BE49-F238E27FC236}">
                <a16:creationId xmlns:a16="http://schemas.microsoft.com/office/drawing/2014/main" id="{C65B2B27-FE2F-4ABB-A1F8-B6531B95E559}"/>
              </a:ext>
            </a:extLst>
          </p:cNvPr>
          <p:cNvCxnSpPr>
            <a:cxnSpLocks/>
          </p:cNvCxnSpPr>
          <p:nvPr/>
        </p:nvCxnSpPr>
        <p:spPr bwMode="auto">
          <a:xfrm>
            <a:off x="4287302" y="3398520"/>
            <a:ext cx="1180438" cy="0"/>
          </a:xfrm>
          <a:prstGeom prst="line">
            <a:avLst/>
          </a:prstGeom>
          <a:solidFill>
            <a:schemeClr val="accent1"/>
          </a:solidFill>
          <a:ln w="38100" cap="flat" cmpd="sng" algn="ctr">
            <a:solidFill>
              <a:srgbClr val="0000FF"/>
            </a:solidFill>
            <a:prstDash val="solid"/>
            <a:round/>
            <a:headEnd type="none" w="sm" len="sm"/>
            <a:tailEnd type="none" w="sm" len="sm"/>
          </a:ln>
          <a:effectLst/>
        </p:spPr>
      </p:cxnSp>
      <p:grpSp>
        <p:nvGrpSpPr>
          <p:cNvPr id="23" name="Group 22">
            <a:extLst>
              <a:ext uri="{FF2B5EF4-FFF2-40B4-BE49-F238E27FC236}">
                <a16:creationId xmlns:a16="http://schemas.microsoft.com/office/drawing/2014/main" id="{08382D3C-546F-4C39-BF71-DE846BFC05EF}"/>
              </a:ext>
            </a:extLst>
          </p:cNvPr>
          <p:cNvGrpSpPr/>
          <p:nvPr/>
        </p:nvGrpSpPr>
        <p:grpSpPr>
          <a:xfrm>
            <a:off x="501379" y="3665220"/>
            <a:ext cx="7922279" cy="266700"/>
            <a:chOff x="501379" y="3665220"/>
            <a:chExt cx="7922279" cy="266700"/>
          </a:xfrm>
        </p:grpSpPr>
        <p:cxnSp>
          <p:nvCxnSpPr>
            <p:cNvPr id="20" name="Straight Connector 19">
              <a:extLst>
                <a:ext uri="{FF2B5EF4-FFF2-40B4-BE49-F238E27FC236}">
                  <a16:creationId xmlns:a16="http://schemas.microsoft.com/office/drawing/2014/main" id="{37BB17D1-B3E3-400A-AB3E-1EFB778A597F}"/>
                </a:ext>
              </a:extLst>
            </p:cNvPr>
            <p:cNvCxnSpPr>
              <a:cxnSpLocks/>
            </p:cNvCxnSpPr>
            <p:nvPr/>
          </p:nvCxnSpPr>
          <p:spPr bwMode="auto">
            <a:xfrm>
              <a:off x="7125176" y="3665220"/>
              <a:ext cx="1298482" cy="0"/>
            </a:xfrm>
            <a:prstGeom prst="line">
              <a:avLst/>
            </a:prstGeom>
            <a:solidFill>
              <a:schemeClr val="accent1"/>
            </a:solidFill>
            <a:ln w="38100" cap="flat" cmpd="sng" algn="ctr">
              <a:solidFill>
                <a:srgbClr val="0000FF"/>
              </a:solidFill>
              <a:prstDash val="solid"/>
              <a:round/>
              <a:headEnd type="none" w="sm" len="sm"/>
              <a:tailEnd type="none" w="sm" len="sm"/>
            </a:ln>
            <a:effectLst/>
          </p:spPr>
        </p:cxnSp>
        <p:cxnSp>
          <p:nvCxnSpPr>
            <p:cNvPr id="21" name="Straight Connector 20">
              <a:extLst>
                <a:ext uri="{FF2B5EF4-FFF2-40B4-BE49-F238E27FC236}">
                  <a16:creationId xmlns:a16="http://schemas.microsoft.com/office/drawing/2014/main" id="{98D99F50-B883-4D0B-B873-AD514EA62931}"/>
                </a:ext>
              </a:extLst>
            </p:cNvPr>
            <p:cNvCxnSpPr>
              <a:cxnSpLocks/>
            </p:cNvCxnSpPr>
            <p:nvPr/>
          </p:nvCxnSpPr>
          <p:spPr bwMode="auto">
            <a:xfrm>
              <a:off x="501379" y="3931920"/>
              <a:ext cx="1403621" cy="0"/>
            </a:xfrm>
            <a:prstGeom prst="line">
              <a:avLst/>
            </a:prstGeom>
            <a:solidFill>
              <a:schemeClr val="accent1"/>
            </a:solidFill>
            <a:ln w="38100" cap="flat" cmpd="sng" algn="ctr">
              <a:solidFill>
                <a:srgbClr val="0000FF"/>
              </a:solidFill>
              <a:prstDash val="solid"/>
              <a:round/>
              <a:headEnd type="none" w="sm" len="sm"/>
              <a:tailEnd type="none" w="sm" len="sm"/>
            </a:ln>
            <a:effectLst/>
          </p:spPr>
        </p:cxnSp>
      </p:grpSp>
      <p:cxnSp>
        <p:nvCxnSpPr>
          <p:cNvPr id="24" name="Straight Connector 23">
            <a:extLst>
              <a:ext uri="{FF2B5EF4-FFF2-40B4-BE49-F238E27FC236}">
                <a16:creationId xmlns:a16="http://schemas.microsoft.com/office/drawing/2014/main" id="{DCA651A2-1584-4DB7-AEE7-82B740FB0493}"/>
              </a:ext>
            </a:extLst>
          </p:cNvPr>
          <p:cNvCxnSpPr>
            <a:cxnSpLocks/>
          </p:cNvCxnSpPr>
          <p:nvPr/>
        </p:nvCxnSpPr>
        <p:spPr bwMode="auto">
          <a:xfrm>
            <a:off x="6150511" y="3131820"/>
            <a:ext cx="2300340" cy="0"/>
          </a:xfrm>
          <a:prstGeom prst="line">
            <a:avLst/>
          </a:prstGeom>
          <a:solidFill>
            <a:schemeClr val="accent1"/>
          </a:solidFill>
          <a:ln w="38100" cap="flat" cmpd="sng" algn="ctr">
            <a:solidFill>
              <a:srgbClr val="0000FF"/>
            </a:solidFill>
            <a:prstDash val="solid"/>
            <a:round/>
            <a:headEnd type="none" w="sm" len="sm"/>
            <a:tailEnd type="none" w="sm" len="sm"/>
          </a:ln>
          <a:effectLst/>
        </p:spPr>
      </p:cxnSp>
      <p:grpSp>
        <p:nvGrpSpPr>
          <p:cNvPr id="26" name="Group 25">
            <a:extLst>
              <a:ext uri="{FF2B5EF4-FFF2-40B4-BE49-F238E27FC236}">
                <a16:creationId xmlns:a16="http://schemas.microsoft.com/office/drawing/2014/main" id="{D745AC8B-F76C-41D7-AE38-6094AFBF1B24}"/>
              </a:ext>
            </a:extLst>
          </p:cNvPr>
          <p:cNvGrpSpPr/>
          <p:nvPr/>
        </p:nvGrpSpPr>
        <p:grpSpPr>
          <a:xfrm>
            <a:off x="508999" y="4223174"/>
            <a:ext cx="8126997" cy="249766"/>
            <a:chOff x="501379" y="3682154"/>
            <a:chExt cx="8126997" cy="249766"/>
          </a:xfrm>
        </p:grpSpPr>
        <p:cxnSp>
          <p:nvCxnSpPr>
            <p:cNvPr id="27" name="Straight Connector 26">
              <a:extLst>
                <a:ext uri="{FF2B5EF4-FFF2-40B4-BE49-F238E27FC236}">
                  <a16:creationId xmlns:a16="http://schemas.microsoft.com/office/drawing/2014/main" id="{82FAFC18-F5DA-4EB1-A5B5-72225DA8B2F0}"/>
                </a:ext>
              </a:extLst>
            </p:cNvPr>
            <p:cNvCxnSpPr>
              <a:cxnSpLocks/>
            </p:cNvCxnSpPr>
            <p:nvPr/>
          </p:nvCxnSpPr>
          <p:spPr bwMode="auto">
            <a:xfrm>
              <a:off x="7772006" y="3682154"/>
              <a:ext cx="856370" cy="0"/>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28" name="Straight Connector 27">
              <a:extLst>
                <a:ext uri="{FF2B5EF4-FFF2-40B4-BE49-F238E27FC236}">
                  <a16:creationId xmlns:a16="http://schemas.microsoft.com/office/drawing/2014/main" id="{A2B0DBDD-5A80-4498-86A8-60D820B9DF8B}"/>
                </a:ext>
              </a:extLst>
            </p:cNvPr>
            <p:cNvCxnSpPr>
              <a:cxnSpLocks/>
            </p:cNvCxnSpPr>
            <p:nvPr/>
          </p:nvCxnSpPr>
          <p:spPr bwMode="auto">
            <a:xfrm>
              <a:off x="501379" y="3931920"/>
              <a:ext cx="1403621" cy="0"/>
            </a:xfrm>
            <a:prstGeom prst="line">
              <a:avLst/>
            </a:prstGeom>
            <a:solidFill>
              <a:schemeClr val="accent1"/>
            </a:solidFill>
            <a:ln w="38100" cap="flat" cmpd="sng" algn="ctr">
              <a:solidFill>
                <a:srgbClr val="FF0000"/>
              </a:solidFill>
              <a:prstDash val="solid"/>
              <a:round/>
              <a:headEnd type="none" w="sm" len="sm"/>
              <a:tailEnd type="none" w="sm" len="sm"/>
            </a:ln>
            <a:effectLst/>
          </p:spPr>
        </p:cxnSp>
      </p:grpSp>
      <p:cxnSp>
        <p:nvCxnSpPr>
          <p:cNvPr id="29" name="Straight Connector 28">
            <a:extLst>
              <a:ext uri="{FF2B5EF4-FFF2-40B4-BE49-F238E27FC236}">
                <a16:creationId xmlns:a16="http://schemas.microsoft.com/office/drawing/2014/main" id="{B951D179-A812-4E6B-9330-E688473067EF}"/>
              </a:ext>
            </a:extLst>
          </p:cNvPr>
          <p:cNvCxnSpPr>
            <a:cxnSpLocks/>
          </p:cNvCxnSpPr>
          <p:nvPr/>
        </p:nvCxnSpPr>
        <p:spPr bwMode="auto">
          <a:xfrm>
            <a:off x="3121014" y="4223174"/>
            <a:ext cx="4270386" cy="0"/>
          </a:xfrm>
          <a:prstGeom prst="line">
            <a:avLst/>
          </a:prstGeom>
          <a:solidFill>
            <a:schemeClr val="accent1"/>
          </a:solidFill>
          <a:ln w="38100" cap="flat" cmpd="sng" algn="ctr">
            <a:solidFill>
              <a:srgbClr val="0000FF"/>
            </a:solidFill>
            <a:prstDash val="solid"/>
            <a:round/>
            <a:headEnd type="none" w="sm" len="sm"/>
            <a:tailEnd type="none" w="sm" len="sm"/>
          </a:ln>
          <a:effectLst/>
        </p:spPr>
      </p:cxnSp>
    </p:spTree>
    <p:extLst>
      <p:ext uri="{BB962C8B-B14F-4D97-AF65-F5344CB8AC3E}">
        <p14:creationId xmlns:p14="http://schemas.microsoft.com/office/powerpoint/2010/main" val="200991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Concept of a Digital Twin a “New Idea”?</a:t>
            </a:r>
          </a:p>
        </p:txBody>
      </p:sp>
      <p:grpSp>
        <p:nvGrpSpPr>
          <p:cNvPr id="79" name="Group 78"/>
          <p:cNvGrpSpPr/>
          <p:nvPr/>
        </p:nvGrpSpPr>
        <p:grpSpPr>
          <a:xfrm>
            <a:off x="625699" y="693916"/>
            <a:ext cx="8370817" cy="1577241"/>
            <a:chOff x="625699" y="693916"/>
            <a:chExt cx="8370817" cy="1577241"/>
          </a:xfrm>
        </p:grpSpPr>
        <p:sp>
          <p:nvSpPr>
            <p:cNvPr id="147" name="TextBox 146">
              <a:extLst>
                <a:ext uri="{FF2B5EF4-FFF2-40B4-BE49-F238E27FC236}">
                  <a16:creationId xmlns:a16="http://schemas.microsoft.com/office/drawing/2014/main" id="{A9CC9A3D-0680-4CCC-BD0C-F21C142EAF3D}"/>
                </a:ext>
              </a:extLst>
            </p:cNvPr>
            <p:cNvSpPr txBox="1"/>
            <p:nvPr/>
          </p:nvSpPr>
          <p:spPr>
            <a:xfrm>
              <a:off x="625699" y="693916"/>
              <a:ext cx="7331058" cy="707886"/>
            </a:xfrm>
            <a:prstGeom prst="rect">
              <a:avLst/>
            </a:prstGeom>
            <a:noFill/>
          </p:spPr>
          <p:txBody>
            <a:bodyPr wrap="square" rtlCol="0">
              <a:spAutoFit/>
            </a:bodyPr>
            <a:lstStyle/>
            <a:p>
              <a:pPr marL="342900" indent="-342900" algn="l">
                <a:buBlip>
                  <a:blip r:embed="rId2"/>
                </a:buBlip>
              </a:pPr>
              <a:r>
                <a:rPr lang="en-US" b="0" dirty="0">
                  <a:latin typeface="+mn-lt"/>
                </a:rPr>
                <a:t>What is a Digital Twin? </a:t>
              </a:r>
            </a:p>
            <a:p>
              <a:pPr marL="342900" indent="-342900" algn="l">
                <a:buBlip>
                  <a:blip r:embed="rId2"/>
                </a:buBlip>
              </a:pPr>
              <a:endParaRPr lang="en-US" b="0" dirty="0">
                <a:latin typeface="+mn-lt"/>
              </a:endParaRPr>
            </a:p>
          </p:txBody>
        </p:sp>
        <p:sp>
          <p:nvSpPr>
            <p:cNvPr id="73" name="TextBox 72"/>
            <p:cNvSpPr txBox="1"/>
            <p:nvPr/>
          </p:nvSpPr>
          <p:spPr>
            <a:xfrm>
              <a:off x="921775" y="1101606"/>
              <a:ext cx="8074741" cy="1169551"/>
            </a:xfrm>
            <a:prstGeom prst="rect">
              <a:avLst/>
            </a:prstGeom>
            <a:noFill/>
          </p:spPr>
          <p:txBody>
            <a:bodyPr wrap="square" rtlCol="0">
              <a:spAutoFit/>
            </a:bodyPr>
            <a:lstStyle/>
            <a:p>
              <a:pPr algn="l"/>
              <a:r>
                <a:rPr lang="en-US" sz="1600" b="0" dirty="0"/>
                <a:t>[1]  Azad M. </a:t>
              </a:r>
              <a:r>
                <a:rPr lang="en-US" sz="1600" b="0" dirty="0" err="1"/>
                <a:t>Madni</a:t>
              </a:r>
              <a:r>
                <a:rPr lang="en-US" sz="1600" b="0" dirty="0"/>
                <a:t>, Carla C. </a:t>
              </a:r>
              <a:r>
                <a:rPr lang="en-US" sz="1600" b="0" dirty="0" err="1"/>
                <a:t>Madni</a:t>
              </a:r>
              <a:r>
                <a:rPr lang="en-US" sz="1600" b="0" dirty="0"/>
                <a:t>, and Scott D. Lucero. </a:t>
              </a:r>
              <a:r>
                <a:rPr lang="en-US" sz="1600" b="0" i="1" dirty="0"/>
                <a:t>Leveraging digital twin technology in model-based systems engineering</a:t>
              </a:r>
              <a:r>
                <a:rPr lang="en-US" sz="1600" b="0" dirty="0"/>
                <a:t>. Systems, 7(1):7, 2019.</a:t>
              </a:r>
            </a:p>
            <a:p>
              <a:pPr algn="l"/>
              <a:endParaRPr lang="en-US" sz="600" b="0" dirty="0"/>
            </a:p>
            <a:p>
              <a:pPr algn="l"/>
              <a:r>
                <a:rPr lang="en-US" sz="1600" b="0" dirty="0"/>
                <a:t>[2]  Louise Wright and Stuart Davidson. </a:t>
              </a:r>
              <a:r>
                <a:rPr lang="en-US" sz="1600" b="0" i="1" dirty="0"/>
                <a:t>How to tell the difference between a model and a digital twin</a:t>
              </a:r>
              <a:r>
                <a:rPr lang="en-US" sz="1600" b="0" dirty="0"/>
                <a:t>. Advanced Modeling and Simulation in Engineering Sciences, 7(1):1–13, 2020.</a:t>
              </a:r>
            </a:p>
          </p:txBody>
        </p:sp>
      </p:grpSp>
      <p:sp>
        <p:nvSpPr>
          <p:cNvPr id="148" name="TextBox 147">
            <a:extLst>
              <a:ext uri="{FF2B5EF4-FFF2-40B4-BE49-F238E27FC236}">
                <a16:creationId xmlns:a16="http://schemas.microsoft.com/office/drawing/2014/main" id="{A9CC9A3D-0680-4CCC-BD0C-F21C142EAF3D}"/>
              </a:ext>
            </a:extLst>
          </p:cNvPr>
          <p:cNvSpPr txBox="1"/>
          <p:nvPr/>
        </p:nvSpPr>
        <p:spPr>
          <a:xfrm>
            <a:off x="658520" y="2354969"/>
            <a:ext cx="5071229" cy="400110"/>
          </a:xfrm>
          <a:prstGeom prst="rect">
            <a:avLst/>
          </a:prstGeom>
          <a:noFill/>
        </p:spPr>
        <p:txBody>
          <a:bodyPr wrap="square" rtlCol="0">
            <a:spAutoFit/>
          </a:bodyPr>
          <a:lstStyle/>
          <a:p>
            <a:pPr marL="342900" indent="-342900" algn="l">
              <a:buBlip>
                <a:blip r:embed="rId2"/>
              </a:buBlip>
            </a:pPr>
            <a:r>
              <a:rPr lang="en-US" b="0" dirty="0">
                <a:latin typeface="+mn-lt"/>
              </a:rPr>
              <a:t>Rough definition</a:t>
            </a:r>
          </a:p>
        </p:txBody>
      </p:sp>
      <p:sp>
        <p:nvSpPr>
          <p:cNvPr id="150" name="TextBox 149"/>
          <p:cNvSpPr txBox="1"/>
          <p:nvPr/>
        </p:nvSpPr>
        <p:spPr>
          <a:xfrm>
            <a:off x="956501" y="2721190"/>
            <a:ext cx="8136697" cy="1569660"/>
          </a:xfrm>
          <a:prstGeom prst="rect">
            <a:avLst/>
          </a:prstGeom>
          <a:noFill/>
        </p:spPr>
        <p:txBody>
          <a:bodyPr wrap="square" rtlCol="0">
            <a:spAutoFit/>
          </a:bodyPr>
          <a:lstStyle/>
          <a:p>
            <a:pPr algn="l"/>
            <a:r>
              <a:rPr lang="en-US" sz="1800" b="0" dirty="0">
                <a:latin typeface="+mn-lt"/>
              </a:rPr>
              <a:t>Most definitions require that a digital twin be a virtual representation that serves as the real-time digital counterpart of a physical object or process</a:t>
            </a:r>
            <a:r>
              <a:rPr lang="en-US" sz="1600" b="0" dirty="0">
                <a:latin typeface="+mn-lt"/>
              </a:rPr>
              <a:t>. </a:t>
            </a:r>
          </a:p>
          <a:p>
            <a:pPr algn="l"/>
            <a:endParaRPr lang="en-US" sz="600" b="0" dirty="0">
              <a:latin typeface="+mn-lt"/>
            </a:endParaRPr>
          </a:p>
          <a:p>
            <a:pPr algn="l"/>
            <a:r>
              <a:rPr lang="en-US" sz="1800" b="0" dirty="0">
                <a:latin typeface="+mn-lt"/>
              </a:rPr>
              <a:t>As noted in [2], by definition “ ... a digital twin has to be associated with a physical object that actually exists: a digital twin without a physical twin is a model.” </a:t>
            </a:r>
          </a:p>
        </p:txBody>
      </p:sp>
      <p:sp>
        <p:nvSpPr>
          <p:cNvPr id="153" name="TextBox 152"/>
          <p:cNvSpPr txBox="1"/>
          <p:nvPr/>
        </p:nvSpPr>
        <p:spPr>
          <a:xfrm>
            <a:off x="921774" y="4356626"/>
            <a:ext cx="8074742" cy="1915909"/>
          </a:xfrm>
          <a:prstGeom prst="rect">
            <a:avLst/>
          </a:prstGeom>
          <a:noFill/>
        </p:spPr>
        <p:txBody>
          <a:bodyPr wrap="square" rtlCol="0">
            <a:spAutoFit/>
          </a:bodyPr>
          <a:lstStyle/>
          <a:p>
            <a:pPr algn="l">
              <a:spcAft>
                <a:spcPts val="300"/>
              </a:spcAft>
            </a:pPr>
            <a:r>
              <a:rPr lang="en-US" sz="1800" dirty="0">
                <a:latin typeface="+mn-lt"/>
              </a:rPr>
              <a:t>Thus, a digital twin is a model with </a:t>
            </a:r>
            <a:r>
              <a:rPr lang="en-US" sz="1800" u="sng" dirty="0">
                <a:solidFill>
                  <a:srgbClr val="FF0000"/>
                </a:solidFill>
                <a:latin typeface="+mn-lt"/>
              </a:rPr>
              <a:t>additional requirements</a:t>
            </a:r>
            <a:r>
              <a:rPr lang="en-US" sz="1800" b="0" dirty="0">
                <a:latin typeface="+mn-lt"/>
              </a:rPr>
              <a:t>:</a:t>
            </a:r>
          </a:p>
          <a:p>
            <a:pPr algn="l">
              <a:spcAft>
                <a:spcPts val="300"/>
              </a:spcAft>
            </a:pPr>
            <a:r>
              <a:rPr lang="en-US" sz="1800" b="0" dirty="0">
                <a:latin typeface="+mn-lt"/>
              </a:rPr>
              <a:t>  • It is a model of a physical object (usually a “computational model”),</a:t>
            </a:r>
          </a:p>
          <a:p>
            <a:pPr algn="l">
              <a:spcAft>
                <a:spcPts val="300"/>
              </a:spcAft>
            </a:pPr>
            <a:r>
              <a:rPr lang="en-US" sz="1800" b="0" dirty="0">
                <a:latin typeface="+mn-lt"/>
              </a:rPr>
              <a:t>  • There is an evolving set of  (available) data relating to the object </a:t>
            </a:r>
          </a:p>
          <a:p>
            <a:pPr algn="l">
              <a:spcAft>
                <a:spcPts val="600"/>
              </a:spcAft>
            </a:pPr>
            <a:r>
              <a:rPr lang="en-US" sz="1800" b="0" dirty="0">
                <a:latin typeface="+mn-lt"/>
              </a:rPr>
              <a:t>  • One must have a means of dynamically updating / adapting the model in</a:t>
            </a:r>
            <a:br>
              <a:rPr lang="en-US" sz="1800" b="0" dirty="0">
                <a:latin typeface="+mn-lt"/>
              </a:rPr>
            </a:br>
            <a:r>
              <a:rPr lang="en-US" sz="1800" b="0" dirty="0">
                <a:latin typeface="+mn-lt"/>
              </a:rPr>
              <a:t>    accordance with the data.</a:t>
            </a:r>
          </a:p>
          <a:p>
            <a:pPr algn="l">
              <a:spcAft>
                <a:spcPts val="300"/>
              </a:spcAft>
            </a:pPr>
            <a:r>
              <a:rPr lang="en-US" sz="1600" b="0" dirty="0">
                <a:latin typeface="+mn-lt"/>
              </a:rPr>
              <a:t>    (Three decades ago, this process would be called real-time system identification.)</a:t>
            </a:r>
          </a:p>
        </p:txBody>
      </p:sp>
      <p:sp>
        <p:nvSpPr>
          <p:cNvPr id="7" name="Footer Placeholder 6">
            <a:extLst>
              <a:ext uri="{FF2B5EF4-FFF2-40B4-BE49-F238E27FC236}">
                <a16:creationId xmlns:a16="http://schemas.microsoft.com/office/drawing/2014/main" id="{5C6DDCB1-5799-4049-8D41-7AD0CCE8814D}"/>
              </a:ext>
            </a:extLst>
          </p:cNvPr>
          <p:cNvSpPr>
            <a:spLocks noGrp="1"/>
          </p:cNvSpPr>
          <p:nvPr>
            <p:ph type="ftr" sz="quarter" idx="3"/>
          </p:nvPr>
        </p:nvSpPr>
        <p:spPr/>
        <p:txBody>
          <a:bodyPr/>
          <a:lstStyle/>
          <a:p>
            <a:pPr>
              <a:defRPr/>
            </a:pPr>
            <a:r>
              <a:rPr lang="fi-FI"/>
              <a:t>Benasque                                                                                           August 21 – September 2, 2022</a:t>
            </a:r>
            <a:endParaRPr lang="en-US" dirty="0"/>
          </a:p>
        </p:txBody>
      </p:sp>
      <p:sp>
        <p:nvSpPr>
          <p:cNvPr id="8" name="Slide Number Placeholder 7">
            <a:extLst>
              <a:ext uri="{FF2B5EF4-FFF2-40B4-BE49-F238E27FC236}">
                <a16:creationId xmlns:a16="http://schemas.microsoft.com/office/drawing/2014/main" id="{03D088F4-D396-439F-A5AA-8C0FBA5CAA5A}"/>
              </a:ext>
            </a:extLst>
          </p:cNvPr>
          <p:cNvSpPr>
            <a:spLocks noGrp="1"/>
          </p:cNvSpPr>
          <p:nvPr>
            <p:ph type="sldNum" sz="quarter" idx="4"/>
          </p:nvPr>
        </p:nvSpPr>
        <p:spPr/>
        <p:txBody>
          <a:bodyPr/>
          <a:lstStyle/>
          <a:p>
            <a:pPr>
              <a:defRPr/>
            </a:pPr>
            <a:fld id="{06C7E314-0768-4B1D-9D2A-091EE09F9984}" type="slidenum">
              <a:rPr lang="en-US" smtClean="0"/>
              <a:pPr>
                <a:defRPr/>
              </a:pPr>
              <a:t>9</a:t>
            </a:fld>
            <a:endParaRPr lang="en-US" dirty="0"/>
          </a:p>
        </p:txBody>
      </p:sp>
    </p:spTree>
    <p:extLst>
      <p:ext uri="{BB962C8B-B14F-4D97-AF65-F5344CB8AC3E}">
        <p14:creationId xmlns:p14="http://schemas.microsoft.com/office/powerpoint/2010/main" val="346023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
                                        </p:tgtEl>
                                        <p:attrNameLst>
                                          <p:attrName>style.visibility</p:attrName>
                                        </p:attrNameLst>
                                      </p:cBhvr>
                                      <p:to>
                                        <p:strVal val="visible"/>
                                      </p:to>
                                    </p:set>
                                    <p:animEffect transition="in" filter="fade">
                                      <p:cBhvr>
                                        <p:cTn id="17"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50" grpId="0"/>
      <p:bldP spid="153" grpId="0"/>
    </p:bldLst>
  </p:timing>
</p:sld>
</file>

<file path=ppt/theme/theme1.xml><?xml version="1.0" encoding="utf-8"?>
<a:theme xmlns:a="http://schemas.openxmlformats.org/drawingml/2006/main" name="multbarc">
  <a:themeElements>
    <a:clrScheme name="multbarc.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ultbarc.ppt">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ultbarc.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lt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ultbarc.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ltbarc.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ltbarc.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ltbarc.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ultbarc.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21597</TotalTime>
  <Pages>19</Pages>
  <Words>3380</Words>
  <Application>Microsoft Office PowerPoint</Application>
  <PresentationFormat>Letter Paper (8.5x11 in)</PresentationFormat>
  <Paragraphs>381</Paragraphs>
  <Slides>48</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60" baseType="lpstr">
      <vt:lpstr>Arial</vt:lpstr>
      <vt:lpstr>Book Antiqua</vt:lpstr>
      <vt:lpstr>Calibri</vt:lpstr>
      <vt:lpstr>Impact</vt:lpstr>
      <vt:lpstr>Symbol</vt:lpstr>
      <vt:lpstr>Symbol Tiger</vt:lpstr>
      <vt:lpstr>Times New Roman</vt:lpstr>
      <vt:lpstr>Wingdings</vt:lpstr>
      <vt:lpstr>ZapfDingbats</vt:lpstr>
      <vt:lpstr>multbarc</vt:lpstr>
      <vt:lpstr>Equation</vt:lpstr>
      <vt:lpstr>Acrobat Document</vt:lpstr>
      <vt:lpstr>PowerPoint Presentation</vt:lpstr>
      <vt:lpstr>Planes are Complex Systems</vt:lpstr>
      <vt:lpstr>Train Networks &amp; Electric Cars are Complex Systems</vt:lpstr>
      <vt:lpstr>A Paradigm for Modeling Complex Systems</vt:lpstr>
      <vt:lpstr>A Paradigm for Modeling Complex Systems</vt:lpstr>
      <vt:lpstr>Modeling, Design &amp; Control of Whole Building Systems</vt:lpstr>
      <vt:lpstr>Modeling, Design &amp; Control of Whole Building Systems</vt:lpstr>
      <vt:lpstr>The Digital Twin Revolution</vt:lpstr>
      <vt:lpstr>Is The Concept of a Digital Twin a “New Idea”?</vt:lpstr>
      <vt:lpstr>Is The Concept of a Digital Twin a “New Idea”?</vt:lpstr>
      <vt:lpstr>Is The Concept of a Digital Twin a “New Idea”?</vt:lpstr>
      <vt:lpstr>Modelling for X</vt:lpstr>
      <vt:lpstr>Modelling for X</vt:lpstr>
      <vt:lpstr>Implications of New Software Environments</vt:lpstr>
      <vt:lpstr>Connecting Component Models into System Models</vt:lpstr>
      <vt:lpstr>A Warning About Composite Systems for Control</vt:lpstr>
      <vt:lpstr>Components to System</vt:lpstr>
      <vt:lpstr>Components to System</vt:lpstr>
      <vt:lpstr>Basic Vapor Compression System</vt:lpstr>
      <vt:lpstr>Component Library</vt:lpstr>
      <vt:lpstr>System Constructed from Components</vt:lpstr>
      <vt:lpstr>Even Components Are Systems</vt:lpstr>
      <vt:lpstr>Parameter Estimation &amp; Math Model Selection</vt:lpstr>
      <vt:lpstr>Parameter Estimation &amp; Math Model Selection</vt:lpstr>
      <vt:lpstr>Parameter Estimation &amp; Math Model Selection</vt:lpstr>
      <vt:lpstr>Parameter Estimation with the Null Model</vt:lpstr>
      <vt:lpstr>Parameter Estimation with the Null Model</vt:lpstr>
      <vt:lpstr>Parameter Estimation with the Null Model</vt:lpstr>
      <vt:lpstr>Model Discrepancy Method(s)</vt:lpstr>
      <vt:lpstr>Structured Model Discrepancy (SMD)</vt:lpstr>
      <vt:lpstr>Structured Model Discrepancy (SMD)</vt:lpstr>
      <vt:lpstr>Constrained Structured Model Discrepancy (SMD)</vt:lpstr>
      <vt:lpstr>Physics Based Model Form (PMF)</vt:lpstr>
      <vt:lpstr>Constrained Estimation Problems PMF &amp; SMD</vt:lpstr>
      <vt:lpstr>Two Issues: System Type &amp; Approximations</vt:lpstr>
      <vt:lpstr>Two Issues: System Type &amp; Approximations</vt:lpstr>
      <vt:lpstr>Two Issues: System Type &amp; Approximations</vt:lpstr>
      <vt:lpstr>Numerical Results for the HX System (Ipopt)</vt:lpstr>
      <vt:lpstr>Numerical Results for the HX System (Ipopt)</vt:lpstr>
      <vt:lpstr>Numerical Results for the HX System (Ipopt)</vt:lpstr>
      <vt:lpstr>Data Fits for 0  t  60</vt:lpstr>
      <vt:lpstr>PMF vs. SMD Results</vt:lpstr>
      <vt:lpstr>PMF vs. SMD Results</vt:lpstr>
      <vt:lpstr>PMF Results</vt:lpstr>
      <vt:lpstr>PMF vs. SMD Results</vt:lpstr>
      <vt:lpstr>PMF vs. SMD Results</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Distributed Parameter Control Approach to Sensor Location for Optimal Feedback Control of Thermal Processes</dc:title>
  <dc:creator>John Burns and Diana Rubio</dc:creator>
  <cp:lastModifiedBy>John Burns</cp:lastModifiedBy>
  <cp:revision>3060</cp:revision>
  <cp:lastPrinted>2016-03-31T20:37:43Z</cp:lastPrinted>
  <dcterms:created xsi:type="dcterms:W3CDTF">1997-11-24T16:19:52Z</dcterms:created>
  <dcterms:modified xsi:type="dcterms:W3CDTF">2022-08-25T12:56:56Z</dcterms:modified>
</cp:coreProperties>
</file>