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tags/tag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Override PartName="/ppt/slideLayouts/slideLayout408.xml" ContentType="application/vnd.openxmlformats-officedocument.presentationml.slideLayout+xml"/>
  <Override PartName="/ppt/slideLayouts/slideLayout455.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notesSlides/notesSlide41.xml" ContentType="application/vnd.openxmlformats-officedocument.presentationml.notesSlide+xml"/>
  <Override PartName="/ppt/tags/tag16.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411.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slideLayouts/slideLayout395.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73.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Layouts/slideLayout449.xml" ContentType="application/vnd.openxmlformats-officedocument.presentationml.slideLayout+xml"/>
  <Override PartName="/ppt/tags/tag5.xml" ContentType="application/vnd.openxmlformats-officedocument.presentationml.tags+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Layouts/slideLayout427.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452.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430.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392.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370.xml" ContentType="application/vnd.openxmlformats-officedocument.presentationml.slideLayout+xml"/>
  <Override PartName="/ppt/slideLayouts/slideLayout468.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471.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402.xml" ContentType="application/vnd.openxmlformats-officedocument.presentationml.slideLayout+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slideLayouts/slideLayout465.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s/slide29.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theme/theme14.xml" ContentType="application/vnd.openxmlformats-officedocument.theme+xml"/>
  <Override PartName="/ppt/slideLayouts/slideLayout440.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tags/tag17.xml" ContentType="application/vnd.openxmlformats-officedocument.presentationml.tags+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slideLayouts/slideLayout349.xml" ContentType="application/vnd.openxmlformats-officedocument.presentationml.slideLayout+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theme/theme33.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s/slide45.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notesSlides/notesSlide36.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tags/tag14.xml" ContentType="application/vnd.openxmlformats-officedocument.presentationml.tags+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theme/theme30.xml" ContentType="application/vnd.openxmlformats-officedocument.theme+xml"/>
  <Override PartName="/ppt/slideLayouts/slideLayout393.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Layouts/slideLayout371.xml" ContentType="application/vnd.openxmlformats-officedocument.presentationml.slideLayout+xml"/>
  <Override PartName="/ppt/slideLayouts/slideLayout382.xml" ContentType="application/vnd.openxmlformats-officedocument.presentationml.slideLayout+xml"/>
  <Override PartName="/ppt/slideLayouts/slideLayout46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Layouts/slideLayout436.xml" ContentType="application/vnd.openxmlformats-officedocument.presentationml.slideLayout+xml"/>
  <Override PartName="/ppt/slideLayouts/slideLayout447.xml" ContentType="application/vnd.openxmlformats-officedocument.presentationml.slideLayout+xml"/>
  <Override PartName="/ppt/tags/tag3.xml" ContentType="application/vnd.openxmlformats-officedocument.presentationml.tags+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387.xml" ContentType="application/vnd.openxmlformats-officedocument.presentationml.slideLayout+xml"/>
  <Override PartName="/ppt/slideLayouts/slideLayout398.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slideLayouts/slideLayout179.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tags/tag11.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Layouts/slideLayout400.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theme/theme37.xml" ContentType="application/vnd.openxmlformats-officedocument.them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tags/tag7.xml" ContentType="application/vnd.openxmlformats-officedocument.presentationml.tags+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notesSlides/notesSlide40.xml" ContentType="application/vnd.openxmlformats-officedocument.presentationml.notesSlide+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theme/theme31.xml" ContentType="application/vnd.openxmlformats-officedocument.theme+xml"/>
  <Override PartName="/ppt/slideLayouts/slideLayout410.xml" ContentType="application/vnd.openxmlformats-officedocument.presentationml.slideLayout+xml"/>
  <Override PartName="/ppt/notesSlides/notesSlide6.xml" ContentType="application/vnd.openxmlformats-officedocument.presentationml.notes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notesSlides/notesSlide34.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388.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00" r:id="rId4"/>
    <p:sldMasterId id="2147483714" r:id="rId5"/>
    <p:sldMasterId id="2147483735" r:id="rId6"/>
    <p:sldMasterId id="2147483748" r:id="rId7"/>
    <p:sldMasterId id="2147483769" r:id="rId8"/>
    <p:sldMasterId id="2147483783" r:id="rId9"/>
    <p:sldMasterId id="2147483797" r:id="rId10"/>
    <p:sldMasterId id="2147483821" r:id="rId11"/>
    <p:sldMasterId id="2147483833" r:id="rId12"/>
    <p:sldMasterId id="2147483845" r:id="rId13"/>
    <p:sldMasterId id="2147483857" r:id="rId14"/>
    <p:sldMasterId id="2147483869" r:id="rId15"/>
    <p:sldMasterId id="2147483882" r:id="rId16"/>
    <p:sldMasterId id="2147483895" r:id="rId17"/>
    <p:sldMasterId id="2147483908" r:id="rId18"/>
    <p:sldMasterId id="2147483920" r:id="rId19"/>
    <p:sldMasterId id="2147483932" r:id="rId20"/>
    <p:sldMasterId id="2147483945" r:id="rId21"/>
    <p:sldMasterId id="2147483969" r:id="rId22"/>
    <p:sldMasterId id="2147483981" r:id="rId23"/>
    <p:sldMasterId id="2147483994" r:id="rId24"/>
    <p:sldMasterId id="2147484008" r:id="rId25"/>
    <p:sldMasterId id="2147484020" r:id="rId26"/>
    <p:sldMasterId id="2147484033" r:id="rId27"/>
    <p:sldMasterId id="2147484045" r:id="rId28"/>
    <p:sldMasterId id="2147484057" r:id="rId29"/>
    <p:sldMasterId id="2147484069" r:id="rId30"/>
    <p:sldMasterId id="2147484087" r:id="rId31"/>
    <p:sldMasterId id="2147484104" r:id="rId32"/>
    <p:sldMasterId id="2147484121" r:id="rId33"/>
    <p:sldMasterId id="2147484140" r:id="rId34"/>
    <p:sldMasterId id="2147484155" r:id="rId35"/>
    <p:sldMasterId id="2147484170" r:id="rId36"/>
  </p:sldMasterIdLst>
  <p:notesMasterIdLst>
    <p:notesMasterId r:id="rId105"/>
  </p:notesMasterIdLst>
  <p:sldIdLst>
    <p:sldId id="256" r:id="rId37"/>
    <p:sldId id="294" r:id="rId38"/>
    <p:sldId id="295" r:id="rId39"/>
    <p:sldId id="285" r:id="rId40"/>
    <p:sldId id="296" r:id="rId41"/>
    <p:sldId id="297" r:id="rId42"/>
    <p:sldId id="298" r:id="rId43"/>
    <p:sldId id="299" r:id="rId44"/>
    <p:sldId id="302" r:id="rId45"/>
    <p:sldId id="303" r:id="rId46"/>
    <p:sldId id="305" r:id="rId47"/>
    <p:sldId id="307" r:id="rId48"/>
    <p:sldId id="365" r:id="rId49"/>
    <p:sldId id="366" r:id="rId50"/>
    <p:sldId id="312" r:id="rId51"/>
    <p:sldId id="301" r:id="rId52"/>
    <p:sldId id="315" r:id="rId53"/>
    <p:sldId id="283" r:id="rId54"/>
    <p:sldId id="284" r:id="rId55"/>
    <p:sldId id="320" r:id="rId56"/>
    <p:sldId id="321" r:id="rId57"/>
    <p:sldId id="322" r:id="rId58"/>
    <p:sldId id="323" r:id="rId59"/>
    <p:sldId id="324" r:id="rId60"/>
    <p:sldId id="343" r:id="rId61"/>
    <p:sldId id="345" r:id="rId62"/>
    <p:sldId id="348" r:id="rId63"/>
    <p:sldId id="346" r:id="rId64"/>
    <p:sldId id="337" r:id="rId65"/>
    <p:sldId id="342" r:id="rId66"/>
    <p:sldId id="351" r:id="rId67"/>
    <p:sldId id="349" r:id="rId68"/>
    <p:sldId id="368" r:id="rId69"/>
    <p:sldId id="367" r:id="rId70"/>
    <p:sldId id="350" r:id="rId71"/>
    <p:sldId id="333" r:id="rId72"/>
    <p:sldId id="334" r:id="rId73"/>
    <p:sldId id="352" r:id="rId74"/>
    <p:sldId id="335" r:id="rId75"/>
    <p:sldId id="353" r:id="rId76"/>
    <p:sldId id="279" r:id="rId77"/>
    <p:sldId id="354" r:id="rId78"/>
    <p:sldId id="275" r:id="rId79"/>
    <p:sldId id="280" r:id="rId80"/>
    <p:sldId id="278" r:id="rId81"/>
    <p:sldId id="281" r:id="rId82"/>
    <p:sldId id="266" r:id="rId83"/>
    <p:sldId id="268" r:id="rId84"/>
    <p:sldId id="258" r:id="rId85"/>
    <p:sldId id="259" r:id="rId86"/>
    <p:sldId id="282" r:id="rId87"/>
    <p:sldId id="260" r:id="rId88"/>
    <p:sldId id="336" r:id="rId89"/>
    <p:sldId id="339" r:id="rId90"/>
    <p:sldId id="293" r:id="rId91"/>
    <p:sldId id="355" r:id="rId92"/>
    <p:sldId id="357" r:id="rId93"/>
    <p:sldId id="363" r:id="rId94"/>
    <p:sldId id="359" r:id="rId95"/>
    <p:sldId id="360" r:id="rId96"/>
    <p:sldId id="361" r:id="rId97"/>
    <p:sldId id="364" r:id="rId98"/>
    <p:sldId id="286" r:id="rId99"/>
    <p:sldId id="288" r:id="rId100"/>
    <p:sldId id="291" r:id="rId101"/>
    <p:sldId id="289" r:id="rId102"/>
    <p:sldId id="287" r:id="rId103"/>
    <p:sldId id="292" r:id="rId10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FF00"/>
    <a:srgbClr val="33CC33"/>
    <a:srgbClr val="008000"/>
    <a:srgbClr val="3333FF"/>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2069" autoAdjust="0"/>
    <p:restoredTop sz="86502" autoAdjust="0"/>
  </p:normalViewPr>
  <p:slideViewPr>
    <p:cSldViewPr>
      <p:cViewPr>
        <p:scale>
          <a:sx n="100" d="100"/>
          <a:sy n="100" d="100"/>
        </p:scale>
        <p:origin x="-648" y="666"/>
      </p:cViewPr>
      <p:guideLst>
        <p:guide orient="horz" pos="2160"/>
        <p:guide pos="2880"/>
      </p:guideLst>
    </p:cSldViewPr>
  </p:slideViewPr>
  <p:outlineViewPr>
    <p:cViewPr>
      <p:scale>
        <a:sx n="33" d="100"/>
        <a:sy n="33" d="100"/>
      </p:scale>
      <p:origin x="0" y="561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1.xml"/><Relationship Id="rId40" Type="http://schemas.openxmlformats.org/officeDocument/2006/relationships/slide" Target="slides/slide4.xml"/><Relationship Id="rId45" Type="http://schemas.openxmlformats.org/officeDocument/2006/relationships/slide" Target="slides/slide9.xml"/><Relationship Id="rId53" Type="http://schemas.openxmlformats.org/officeDocument/2006/relationships/slide" Target="slides/slide17.xml"/><Relationship Id="rId58" Type="http://schemas.openxmlformats.org/officeDocument/2006/relationships/slide" Target="slides/slide22.xml"/><Relationship Id="rId66" Type="http://schemas.openxmlformats.org/officeDocument/2006/relationships/slide" Target="slides/slide30.xml"/><Relationship Id="rId74" Type="http://schemas.openxmlformats.org/officeDocument/2006/relationships/slide" Target="slides/slide38.xml"/><Relationship Id="rId79" Type="http://schemas.openxmlformats.org/officeDocument/2006/relationships/slide" Target="slides/slide43.xml"/><Relationship Id="rId87" Type="http://schemas.openxmlformats.org/officeDocument/2006/relationships/slide" Target="slides/slide51.xml"/><Relationship Id="rId102"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25.xml"/><Relationship Id="rId82" Type="http://schemas.openxmlformats.org/officeDocument/2006/relationships/slide" Target="slides/slide46.xml"/><Relationship Id="rId90" Type="http://schemas.openxmlformats.org/officeDocument/2006/relationships/slide" Target="slides/slide54.xml"/><Relationship Id="rId95"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slide" Target="slides/slide20.xml"/><Relationship Id="rId64" Type="http://schemas.openxmlformats.org/officeDocument/2006/relationships/slide" Target="slides/slide28.xml"/><Relationship Id="rId69" Type="http://schemas.openxmlformats.org/officeDocument/2006/relationships/slide" Target="slides/slide33.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slide" Target="slides/slide57.xml"/><Relationship Id="rId98"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103" Type="http://schemas.openxmlformats.org/officeDocument/2006/relationships/slide" Target="slides/slide67.xml"/><Relationship Id="rId108"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slide" Target="slides/slide55.xml"/><Relationship Id="rId96"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tableStyles" Target="tableStyles.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6" Type="http://schemas.openxmlformats.org/officeDocument/2006/relationships/image" Target="../media/image121.png"/><Relationship Id="rId5" Type="http://schemas.openxmlformats.org/officeDocument/2006/relationships/image" Target="../media/image120.wmf"/><Relationship Id="rId4" Type="http://schemas.openxmlformats.org/officeDocument/2006/relationships/image" Target="../media/image1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816CD-FF44-4CF7-BF85-5A12C010753C}" type="datetimeFigureOut">
              <a:rPr lang="es-ES" smtClean="0"/>
              <a:pPr/>
              <a:t>11/02/2009</a:t>
            </a:fld>
            <a:endParaRPr lang="en-GB"/>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67F07B-2AA0-4585-BFE5-1A1039DA74FF}" type="slidenum">
              <a:rPr lang="en-GB" smtClean="0"/>
              <a:pPr/>
              <a:t>‹Nº›</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dirty="0"/>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p:spPr>
      </p:sp>
      <p:sp>
        <p:nvSpPr>
          <p:cNvPr id="962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83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 neutrino sources candidates can be divided in galacic and extragalacit sources. Among galactic source we have. Specially interesting is the SNR RX 1713 which gamma-ray spectrum is better explaind by a neutral pion decay. Gamma ray and AGN are the candidates for ectra galacitc sources, there is a limit on the expected neutrino flux from these sources based on CR observations for transparent sources. This upper limit is known as the Waxman-Bahcall limit.</a:t>
            </a:r>
          </a:p>
        </p:txBody>
      </p:sp>
      <p:sp>
        <p:nvSpPr>
          <p:cNvPr id="983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rtl="0" fontAlgn="base">
              <a:spcBef>
                <a:spcPct val="0"/>
              </a:spcBef>
              <a:spcAft>
                <a:spcPct val="0"/>
              </a:spcAft>
            </a:pPr>
            <a:fld id="{F7AB5FAC-2D85-425A-98E5-DDC12DA4B7CE}" type="slidenum">
              <a:rPr lang="en-GB" sz="1200" kern="1200">
                <a:solidFill>
                  <a:prstClr val="black"/>
                </a:solidFill>
                <a:latin typeface="Calibri" pitchFamily="34" charset="0"/>
                <a:ea typeface="+mn-ea"/>
                <a:cs typeface="Arial" pitchFamily="34" charset="0"/>
              </a:rPr>
              <a:pPr algn="r" rtl="0" fontAlgn="base">
                <a:spcBef>
                  <a:spcPct val="0"/>
                </a:spcBef>
                <a:spcAft>
                  <a:spcPct val="0"/>
                </a:spcAft>
              </a:pPr>
              <a:t>11</a:t>
            </a:fld>
            <a:endParaRPr lang="en-GB" sz="1200" kern="1200">
              <a:solidFill>
                <a:prstClr val="black"/>
              </a:solidFill>
              <a:latin typeface="Calibri" pitchFamily="34" charset="0"/>
              <a:ea typeface="+mn-ea"/>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035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 neutrino sources candidates can be divided in galacic and extragalacit sources. Among galactic source we have. Specially interesting is the SNR RX 1713 which gamma-ray spectrum is better explaind by a neutral pion decay. Gamma ray and AGN are the candidates for ectra galacitc sources, there is a limit on the expected neutrino flux from these sources based on CR observations for transparent sources. This upper limit is known as the Waxman-Bahcall limit.</a:t>
            </a:r>
          </a:p>
        </p:txBody>
      </p:sp>
      <p:sp>
        <p:nvSpPr>
          <p:cNvPr id="10035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rtl="0" fontAlgn="base">
              <a:spcBef>
                <a:spcPct val="0"/>
              </a:spcBef>
              <a:spcAft>
                <a:spcPct val="0"/>
              </a:spcAft>
            </a:pPr>
            <a:fld id="{4307D634-DD5D-42E0-A44A-E3FACF183585}" type="slidenum">
              <a:rPr lang="en-GB" sz="1200" kern="1200">
                <a:solidFill>
                  <a:prstClr val="black"/>
                </a:solidFill>
                <a:latin typeface="Calibri" pitchFamily="34" charset="0"/>
                <a:ea typeface="+mn-ea"/>
                <a:cs typeface="Arial" pitchFamily="34" charset="0"/>
              </a:rPr>
              <a:pPr algn="r" rtl="0" fontAlgn="base">
                <a:spcBef>
                  <a:spcPct val="0"/>
                </a:spcBef>
                <a:spcAft>
                  <a:spcPct val="0"/>
                </a:spcAft>
              </a:pPr>
              <a:t>12</a:t>
            </a:fld>
            <a:endParaRPr lang="en-GB" sz="1200" kern="1200">
              <a:solidFill>
                <a:prstClr val="black"/>
              </a:solidFill>
              <a:latin typeface="Calibri" pitchFamily="34" charset="0"/>
              <a:ea typeface="+mn-ea"/>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13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 neutrino sources candidates can be divided in galacic and extragalacit sources. Among galactic source we have. Specially interesting is the SNR RX 1713 which gamma-ray spectrum is better explaind by a neutral pion decay. Gamma ray and AGN are the candidates for ectra galacitc sources, there is a limit on the expected neutrino flux from these sources based on CR observations for transparent sources. This upper limit is known as the Waxman-Bahcall limit.</a:t>
            </a:r>
          </a:p>
        </p:txBody>
      </p:sp>
      <p:sp>
        <p:nvSpPr>
          <p:cNvPr id="10138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rtl="0" fontAlgn="base">
              <a:spcBef>
                <a:spcPct val="0"/>
              </a:spcBef>
              <a:spcAft>
                <a:spcPct val="0"/>
              </a:spcAft>
            </a:pPr>
            <a:fld id="{82F613B5-3173-4B73-9DEF-8CCF344AA559}" type="slidenum">
              <a:rPr lang="en-GB" sz="1200" kern="1200">
                <a:solidFill>
                  <a:prstClr val="black"/>
                </a:solidFill>
                <a:latin typeface="Calibri" pitchFamily="34" charset="0"/>
                <a:ea typeface="+mn-ea"/>
                <a:cs typeface="Arial" pitchFamily="34" charset="0"/>
              </a:rPr>
              <a:pPr algn="r" rtl="0" fontAlgn="base">
                <a:spcBef>
                  <a:spcPct val="0"/>
                </a:spcBef>
                <a:spcAft>
                  <a:spcPct val="0"/>
                </a:spcAft>
              </a:pPr>
              <a:t>14</a:t>
            </a:fld>
            <a:endParaRPr lang="en-GB" sz="1200" kern="1200">
              <a:solidFill>
                <a:prstClr val="black"/>
              </a:solidFill>
              <a:latin typeface="Calibri" pitchFamily="34" charset="0"/>
              <a:ea typeface="+mn-ea"/>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p:spPr>
      </p:sp>
      <p:sp>
        <p:nvSpPr>
          <p:cNvPr id="1054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704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870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97660EFF-CCFE-4CCD-AF67-F58A21A049DC}" type="slidenum">
              <a:rPr lang="en-GB" sz="1200" kern="1200">
                <a:solidFill>
                  <a:prstClr val="black"/>
                </a:solidFill>
                <a:latin typeface="Arial" pitchFamily="34" charset="0"/>
                <a:ea typeface="+mn-ea"/>
                <a:cs typeface="Arial" pitchFamily="34" charset="0"/>
              </a:rPr>
              <a:pPr algn="r" rtl="0" fontAlgn="base">
                <a:spcBef>
                  <a:spcPct val="0"/>
                </a:spcBef>
                <a:spcAft>
                  <a:spcPct val="0"/>
                </a:spcAft>
              </a:pPr>
              <a:t>18</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806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880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98FAF74F-7C40-4497-A44F-94B695DCE5E1}" type="slidenum">
              <a:rPr lang="en-GB" sz="1200" kern="1200">
                <a:solidFill>
                  <a:prstClr val="black"/>
                </a:solidFill>
                <a:latin typeface="Arial" pitchFamily="34" charset="0"/>
                <a:ea typeface="+mn-ea"/>
                <a:cs typeface="Arial" pitchFamily="34" charset="0"/>
              </a:rPr>
              <a:pPr algn="r" rtl="0" fontAlgn="base">
                <a:spcBef>
                  <a:spcPct val="0"/>
                </a:spcBef>
                <a:spcAft>
                  <a:spcPct val="0"/>
                </a:spcAft>
              </a:pPr>
              <a:t>19</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29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Why neutrino astronomy, the reason is because we are physicists and curious and we have survey the universe with the em spectrom from low to high frequencies and wanted to know how it will look like using other cosmic messenger such as neutrinos. We expect to provide here a neutrino map (maybe labelled by ANTARES).</a:t>
            </a:r>
          </a:p>
        </p:txBody>
      </p:sp>
      <p:sp>
        <p:nvSpPr>
          <p:cNvPr id="8294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rtl="0" fontAlgn="base">
              <a:spcBef>
                <a:spcPct val="0"/>
              </a:spcBef>
              <a:spcAft>
                <a:spcPct val="0"/>
              </a:spcAft>
            </a:pPr>
            <a:fld id="{176807CF-D402-4625-AD26-DA3A2F3DFEC0}" type="slidenum">
              <a:rPr lang="en-GB" sz="1200" kern="1200">
                <a:solidFill>
                  <a:prstClr val="black"/>
                </a:solidFill>
                <a:latin typeface="Calibri" pitchFamily="34" charset="0"/>
                <a:ea typeface="+mn-ea"/>
                <a:cs typeface="Arial" pitchFamily="34" charset="0"/>
              </a:rPr>
              <a:pPr algn="r" rtl="0" fontAlgn="base">
                <a:spcBef>
                  <a:spcPct val="0"/>
                </a:spcBef>
                <a:spcAft>
                  <a:spcPct val="0"/>
                </a:spcAft>
              </a:pPr>
              <a:t>2</a:t>
            </a:fld>
            <a:endParaRPr lang="en-GB" sz="1200" kern="1200">
              <a:solidFill>
                <a:prstClr val="black"/>
              </a:solidFill>
              <a:latin typeface="Calibri" pitchFamily="34" charset="0"/>
              <a:ea typeface="+mn-ea"/>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57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First I will explain the detection principle of ANTARES and any other Cherenkov neutrino detection. It is the following, being weakly interactive particles cosmic neutrinos can cross the Earth and a fraction of them will interact in the sour of the detector realising a muon that reaches the detector. This detection principle entails two unavoidable physical background both related with CR interaction in the upper shells of the atmosphere.  </a:t>
            </a:r>
          </a:p>
        </p:txBody>
      </p:sp>
      <p:sp>
        <p:nvSpPr>
          <p:cNvPr id="11571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rtl="0" fontAlgn="base">
              <a:spcBef>
                <a:spcPct val="0"/>
              </a:spcBef>
              <a:spcAft>
                <a:spcPct val="0"/>
              </a:spcAft>
            </a:pPr>
            <a:fld id="{8DD711EF-27B6-4937-8672-C49E9B287A8F}" type="slidenum">
              <a:rPr lang="en-GB" sz="1200" kern="1200">
                <a:solidFill>
                  <a:prstClr val="black"/>
                </a:solidFill>
                <a:latin typeface="Calibri" pitchFamily="34" charset="0"/>
                <a:ea typeface="+mn-ea"/>
                <a:cs typeface="Arial" pitchFamily="34" charset="0"/>
              </a:rPr>
              <a:pPr algn="r" rtl="0" fontAlgn="base">
                <a:spcBef>
                  <a:spcPct val="0"/>
                </a:spcBef>
                <a:spcAft>
                  <a:spcPct val="0"/>
                </a:spcAft>
              </a:pPr>
              <a:t>21</a:t>
            </a:fld>
            <a:endParaRPr lang="en-GB" sz="1200" kern="1200">
              <a:solidFill>
                <a:prstClr val="black"/>
              </a:solidFill>
              <a:latin typeface="Calibri" pitchFamily="34" charset="0"/>
              <a:ea typeface="+mn-ea"/>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p:spPr>
      </p:sp>
      <p:sp>
        <p:nvSpPr>
          <p:cNvPr id="1167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p:spPr>
      </p:sp>
      <p:sp>
        <p:nvSpPr>
          <p:cNvPr id="11878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pPr algn="r" rtl="0" fontAlgn="base">
              <a:spcBef>
                <a:spcPct val="0"/>
              </a:spcBef>
              <a:spcAft>
                <a:spcPct val="0"/>
              </a:spcAft>
            </a:pPr>
            <a:fld id="{E5D32B7B-8C6E-429D-A3EC-70E08D05E7C7}" type="slidenum">
              <a:rPr kumimoji="1" lang="ja-JP" altLang="en-US" sz="1200" kern="1200">
                <a:solidFill>
                  <a:prstClr val="black"/>
                </a:solidFill>
                <a:latin typeface="Arial" pitchFamily="34" charset="0"/>
                <a:ea typeface="ＭＳ Ｐゴシック" pitchFamily="34" charset="-128"/>
                <a:cs typeface="+mn-cs"/>
              </a:rPr>
              <a:pPr algn="r" rtl="0" fontAlgn="base">
                <a:spcBef>
                  <a:spcPct val="0"/>
                </a:spcBef>
                <a:spcAft>
                  <a:spcPct val="0"/>
                </a:spcAft>
              </a:pPr>
              <a:t>29</a:t>
            </a:fld>
            <a:endParaRPr kumimoji="1" lang="en-US" altLang="ja-JP" sz="1200" kern="1200">
              <a:solidFill>
                <a:prstClr val="black"/>
              </a:solidFill>
              <a:latin typeface="Arial" pitchFamily="34" charset="0"/>
              <a:ea typeface="ＭＳ Ｐゴシック" pitchFamily="34" charset="-128"/>
              <a:cs typeface="+mn-cs"/>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Why neutrinos, aren´t there other cosmic messengers. And the answer is yes, but protons for instance, are charge particles deviated by magnetic fields and that also intercats with the CMB in the GZK effect. And neutrons decay reaching onlu distances of kpc. Photons are neutral but they are absorbed and they interact with the EBL, and CMB, here you can see the mean path travelled by photons (black) and protons (orange) and some interesting distances as a reference. So if we want to explore the high and dense Universe we need neutrinos, because they are neutral weakly interactive particles, so the come from the dense parts of the universe in straight line.  </a:t>
            </a:r>
          </a:p>
        </p:txBody>
      </p:sp>
      <p:sp>
        <p:nvSpPr>
          <p:cNvPr id="8397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rtl="0" fontAlgn="base">
              <a:spcBef>
                <a:spcPct val="0"/>
              </a:spcBef>
              <a:spcAft>
                <a:spcPct val="0"/>
              </a:spcAft>
              <a:defRPr/>
            </a:pPr>
            <a:fld id="{5ADB0613-2EB4-4FA1-969C-067543CA63BB}"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3</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algn="r" rtl="0" fontAlgn="base">
              <a:spcBef>
                <a:spcPct val="0"/>
              </a:spcBef>
              <a:spcAft>
                <a:spcPct val="0"/>
              </a:spcAft>
            </a:pPr>
            <a:fld id="{C46B6FCA-1956-48A1-AD05-EEB4E2C593B9}" type="slidenum">
              <a:rPr lang="en-US" sz="1200" kern="1200">
                <a:solidFill>
                  <a:prstClr val="black"/>
                </a:solidFill>
                <a:latin typeface="Times New Roman" pitchFamily="18" charset="0"/>
                <a:ea typeface="ＭＳ Ｐゴシック" charset="-128"/>
                <a:cs typeface="+mn-cs"/>
              </a:rPr>
              <a:pPr algn="r" rtl="0" fontAlgn="base">
                <a:spcBef>
                  <a:spcPct val="0"/>
                </a:spcBef>
                <a:spcAft>
                  <a:spcPct val="0"/>
                </a:spcAft>
              </a:pPr>
              <a:t>30</a:t>
            </a:fld>
            <a:endParaRPr lang="en-US" sz="1200" kern="1200">
              <a:solidFill>
                <a:prstClr val="black"/>
              </a:solidFill>
              <a:latin typeface="Times New Roman" pitchFamily="18" charset="0"/>
              <a:ea typeface="ＭＳ Ｐゴシック"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algn="r" rtl="0" fontAlgn="base">
              <a:spcBef>
                <a:spcPct val="0"/>
              </a:spcBef>
              <a:spcAft>
                <a:spcPct val="0"/>
              </a:spcAft>
            </a:pPr>
            <a:fld id="{386AC707-4F67-429E-9B25-B6A9BAF6B0CC}" type="slidenum">
              <a:rPr lang="en-US" sz="1200" kern="1200">
                <a:solidFill>
                  <a:prstClr val="black"/>
                </a:solidFill>
                <a:latin typeface="Times New Roman" pitchFamily="18" charset="0"/>
                <a:ea typeface="ＭＳ Ｐゴシック" charset="-128"/>
                <a:cs typeface="+mn-cs"/>
              </a:rPr>
              <a:pPr algn="r" rtl="0" fontAlgn="base">
                <a:spcBef>
                  <a:spcPct val="0"/>
                </a:spcBef>
                <a:spcAft>
                  <a:spcPct val="0"/>
                </a:spcAft>
              </a:pPr>
              <a:t>31</a:t>
            </a:fld>
            <a:endParaRPr lang="en-US" sz="1200" kern="1200">
              <a:solidFill>
                <a:prstClr val="black"/>
              </a:solidFill>
              <a:latin typeface="Times New Roman" pitchFamily="18" charset="0"/>
              <a:ea typeface="ＭＳ Ｐゴシック" charset="-128"/>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pPr>
              <a:defRPr/>
            </a:pPr>
            <a:fld id="{B29F2C98-4296-49BA-988B-FCF9C60DECBE}"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0419" name="2 Marcador de notas"/>
          <p:cNvSpPr>
            <a:spLocks noGrp="1"/>
          </p:cNvSpPr>
          <p:nvPr>
            <p:ph type="body" idx="1"/>
          </p:nvPr>
        </p:nvSpPr>
        <p:spPr bwMode="auto">
          <a:noFill/>
        </p:spPr>
        <p:txBody>
          <a:bodyPr/>
          <a:lstStyle/>
          <a:p>
            <a:endParaRPr lang="en-GB" smtClean="0"/>
          </a:p>
        </p:txBody>
      </p:sp>
      <p:sp>
        <p:nvSpPr>
          <p:cNvPr id="60420" name="3 Marcador de número de diapositiva"/>
          <p:cNvSpPr>
            <a:spLocks noGrp="1"/>
          </p:cNvSpPr>
          <p:nvPr>
            <p:ph type="sldNum" sz="quarter" idx="5"/>
          </p:nvPr>
        </p:nvSpPr>
        <p:spPr bwMode="auto">
          <a:noFill/>
          <a:ln>
            <a:miter lim="800000"/>
            <a:headEnd/>
            <a:tailEnd/>
          </a:ln>
        </p:spPr>
        <p:txBody>
          <a:bodyPr/>
          <a:lstStyle/>
          <a:p>
            <a:fld id="{41E5C8BE-4057-4E8D-8538-C26E72E56AFB}" type="slidenum">
              <a:rPr lang="fr-FR"/>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0419" name="2 Marcador de notas"/>
          <p:cNvSpPr>
            <a:spLocks noGrp="1"/>
          </p:cNvSpPr>
          <p:nvPr>
            <p:ph type="body" idx="1"/>
          </p:nvPr>
        </p:nvSpPr>
        <p:spPr bwMode="auto">
          <a:noFill/>
        </p:spPr>
        <p:txBody>
          <a:bodyPr/>
          <a:lstStyle/>
          <a:p>
            <a:endParaRPr lang="en-GB" smtClean="0"/>
          </a:p>
        </p:txBody>
      </p:sp>
      <p:sp>
        <p:nvSpPr>
          <p:cNvPr id="60420" name="3 Marcador de número de diapositiva"/>
          <p:cNvSpPr>
            <a:spLocks noGrp="1"/>
          </p:cNvSpPr>
          <p:nvPr>
            <p:ph type="sldNum" sz="quarter" idx="5"/>
          </p:nvPr>
        </p:nvSpPr>
        <p:spPr bwMode="auto">
          <a:noFill/>
          <a:ln>
            <a:miter lim="800000"/>
            <a:headEnd/>
            <a:tailEnd/>
          </a:ln>
        </p:spPr>
        <p:txBody>
          <a:bodyPr/>
          <a:lstStyle/>
          <a:p>
            <a:fld id="{41E5C8BE-4057-4E8D-8538-C26E72E56AFB}" type="slidenum">
              <a:rPr lang="fr-FR"/>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algn="r" rtl="0" fontAlgn="base">
              <a:spcBef>
                <a:spcPct val="0"/>
              </a:spcBef>
              <a:spcAft>
                <a:spcPct val="0"/>
              </a:spcAft>
            </a:pPr>
            <a:fld id="{A798E048-BC9B-4386-9465-7DE0D447B2E5}" type="slidenum">
              <a:rPr lang="en-US" sz="1200" kern="1200">
                <a:solidFill>
                  <a:prstClr val="black"/>
                </a:solidFill>
                <a:latin typeface="Times New Roman" pitchFamily="18" charset="0"/>
                <a:ea typeface="ＭＳ Ｐゴシック" charset="-128"/>
                <a:cs typeface="+mn-cs"/>
              </a:rPr>
              <a:pPr algn="r" rtl="0" fontAlgn="base">
                <a:spcBef>
                  <a:spcPct val="0"/>
                </a:spcBef>
                <a:spcAft>
                  <a:spcPct val="0"/>
                </a:spcAft>
              </a:pPr>
              <a:t>35</a:t>
            </a:fld>
            <a:endParaRPr lang="en-US" sz="1200" kern="1200">
              <a:solidFill>
                <a:prstClr val="black"/>
              </a:solidFill>
              <a:latin typeface="Times New Roman" pitchFamily="18" charset="0"/>
              <a:ea typeface="ＭＳ Ｐゴシック" charset="-128"/>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p:spPr>
      </p:sp>
      <p:sp>
        <p:nvSpPr>
          <p:cNvPr id="1280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p:spPr>
      </p:sp>
      <p:sp>
        <p:nvSpPr>
          <p:cNvPr id="1290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algn="r" rtl="0" fontAlgn="base">
              <a:spcBef>
                <a:spcPct val="0"/>
              </a:spcBef>
              <a:spcAft>
                <a:spcPct val="0"/>
              </a:spcAft>
            </a:pPr>
            <a:fld id="{39E13FB1-1F3F-4A73-9AB9-C54808BF70CE}" type="slidenum">
              <a:rPr lang="en-US" sz="1200" kern="1200">
                <a:solidFill>
                  <a:prstClr val="black"/>
                </a:solidFill>
                <a:latin typeface="Times New Roman" pitchFamily="18" charset="0"/>
                <a:ea typeface="ＭＳ Ｐゴシック" charset="-128"/>
                <a:cs typeface="+mn-cs"/>
              </a:rPr>
              <a:pPr algn="r" rtl="0" fontAlgn="base">
                <a:spcBef>
                  <a:spcPct val="0"/>
                </a:spcBef>
                <a:spcAft>
                  <a:spcPct val="0"/>
                </a:spcAft>
              </a:pPr>
              <a:t>38</a:t>
            </a:fld>
            <a:endParaRPr lang="en-US" sz="1200" kern="1200">
              <a:solidFill>
                <a:prstClr val="black"/>
              </a:solidFill>
              <a:latin typeface="Times New Roman" pitchFamily="18" charset="0"/>
              <a:ea typeface="ＭＳ Ｐゴシック" charset="-128"/>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s-E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de-DE" smtClean="0">
              <a:solidFill>
                <a:srgbClr val="FFFFFF"/>
              </a:solidFill>
            </a:endParaRPr>
          </a:p>
          <a:p>
            <a:pPr eaLnBrk="1" hangingPunct="1"/>
            <a:r>
              <a:rPr lang="de-DE" smtClean="0">
                <a:solidFill>
                  <a:srgbClr val="FFFFFF"/>
                </a:solidFill>
              </a:rPr>
              <a:t>Dateien</a:t>
            </a:r>
          </a:p>
        </p:txBody>
      </p:sp>
      <p:sp>
        <p:nvSpPr>
          <p:cNvPr id="130052" name="Text Box 4"/>
          <p:cNvSpPr txBox="1">
            <a:spLocks noChangeArrowheads="1"/>
          </p:cNvSpPr>
          <p:nvPr/>
        </p:nvSpPr>
        <p:spPr bwMode="auto">
          <a:xfrm>
            <a:off x="822325" y="5048250"/>
            <a:ext cx="1449388" cy="155416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de-DE" sz="3200" kern="1200">
                <a:solidFill>
                  <a:srgbClr val="FFFFFF"/>
                </a:solidFill>
                <a:latin typeface="Times New Roman" pitchFamily="18" charset="0"/>
                <a:ea typeface="+mn-ea"/>
                <a:cs typeface="Arial" pitchFamily="34" charset="0"/>
              </a:rPr>
              <a:t>Dateien</a:t>
            </a:r>
          </a:p>
          <a:p>
            <a:pPr algn="l" rtl="0" eaLnBrk="0" fontAlgn="base" hangingPunct="0">
              <a:spcBef>
                <a:spcPct val="0"/>
              </a:spcBef>
              <a:spcAft>
                <a:spcPct val="0"/>
              </a:spcAft>
            </a:pPr>
            <a:endParaRPr lang="de-DE" sz="3200" kern="1200">
              <a:solidFill>
                <a:srgbClr val="FFFFFF"/>
              </a:solidFill>
              <a:latin typeface="Times New Roman" pitchFamily="18" charset="0"/>
              <a:ea typeface="+mn-ea"/>
              <a:cs typeface="Arial" pitchFamily="34" charset="0"/>
            </a:endParaRPr>
          </a:p>
          <a:p>
            <a:pPr algn="l" rtl="0" eaLnBrk="0" fontAlgn="base" hangingPunct="0">
              <a:spcBef>
                <a:spcPct val="0"/>
              </a:spcBef>
              <a:spcAft>
                <a:spcPct val="0"/>
              </a:spcAft>
            </a:pPr>
            <a:endParaRPr lang="de-DE" sz="3200" kern="1200">
              <a:solidFill>
                <a:srgbClr val="FFFFFF"/>
              </a:solidFill>
              <a:latin typeface="Times New Roman" pitchFamily="18" charset="0"/>
              <a:ea typeface="+mn-ea"/>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909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8909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D9324CA-A29B-44BC-870A-C28AE582F6A6}" type="slidenum">
              <a:rPr lang="en-GB" sz="1200" kern="1200">
                <a:solidFill>
                  <a:prstClr val="black"/>
                </a:solidFill>
                <a:latin typeface="Arial" pitchFamily="34" charset="0"/>
                <a:ea typeface="+mn-ea"/>
                <a:cs typeface="Arial" pitchFamily="34" charset="0"/>
              </a:rPr>
              <a:pPr algn="r" rtl="0" fontAlgn="base">
                <a:spcBef>
                  <a:spcPct val="0"/>
                </a:spcBef>
                <a:spcAft>
                  <a:spcPct val="0"/>
                </a:spcAft>
              </a:pPr>
              <a:t>4</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a:ln/>
        </p:spPr>
      </p:sp>
      <p:sp>
        <p:nvSpPr>
          <p:cNvPr id="51203" name="2 Marcador de notas"/>
          <p:cNvSpPr>
            <a:spLocks noGrp="1"/>
          </p:cNvSpPr>
          <p:nvPr>
            <p:ph type="body" idx="1"/>
          </p:nvPr>
        </p:nvSpPr>
        <p:spPr>
          <a:noFill/>
          <a:ln/>
        </p:spPr>
        <p:txBody>
          <a:bodyPr/>
          <a:lstStyle/>
          <a:p>
            <a:pPr eaLnBrk="1" hangingPunct="1"/>
            <a:endParaRPr lang="en-GB" smtClean="0">
              <a:latin typeface="Arial" charset="0"/>
            </a:endParaRPr>
          </a:p>
        </p:txBody>
      </p:sp>
      <p:sp>
        <p:nvSpPr>
          <p:cNvPr id="51204" name="3 Marcador de número de diapositiva"/>
          <p:cNvSpPr>
            <a:spLocks noGrp="1"/>
          </p:cNvSpPr>
          <p:nvPr>
            <p:ph type="sldNum" sz="quarter" idx="5"/>
          </p:nvPr>
        </p:nvSpPr>
        <p:spPr>
          <a:noFill/>
        </p:spPr>
        <p:txBody>
          <a:bodyPr/>
          <a:lstStyle/>
          <a:p>
            <a:fld id="{035D1AC3-6C0E-4276-8EFD-1E169AFF9B8B}" type="slidenum">
              <a:rPr lang="de-DE">
                <a:latin typeface="Arial" charset="0"/>
              </a:rPr>
              <a:pPr/>
              <a:t>40</a:t>
            </a:fld>
            <a:endParaRPr lang="de-DE">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5D9B94D-3365-470C-96CF-CD6D73F07303}" type="slidenum">
              <a:rPr lang="en-US" sz="1200" kern="1200">
                <a:solidFill>
                  <a:prstClr val="black"/>
                </a:solidFill>
                <a:latin typeface="Times New Roman" pitchFamily="18" charset="0"/>
                <a:ea typeface="+mn-ea"/>
                <a:cs typeface="+mn-cs"/>
              </a:rPr>
              <a:pPr algn="r" rtl="0" fontAlgn="base">
                <a:spcBef>
                  <a:spcPct val="0"/>
                </a:spcBef>
                <a:spcAft>
                  <a:spcPct val="0"/>
                </a:spcAft>
              </a:pPr>
              <a:t>41</a:t>
            </a:fld>
            <a:endParaRPr lang="en-US" sz="1200" kern="1200">
              <a:solidFill>
                <a:prstClr val="black"/>
              </a:solidFill>
              <a:latin typeface="Times New Roman" pitchFamily="18" charset="0"/>
              <a:ea typeface="+mn-ea"/>
              <a:cs typeface="+mn-cs"/>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1123239" y="4343985"/>
            <a:ext cx="4611524" cy="4114508"/>
          </a:xfrm>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xfrm>
            <a:off x="942975" y="685800"/>
            <a:ext cx="2973388" cy="2230438"/>
          </a:xfrm>
          <a:noFill/>
          <a:ln>
            <a:solidFill>
              <a:srgbClr val="000000"/>
            </a:solidFill>
            <a:miter lim="800000"/>
            <a:headEnd/>
            <a:tailEnd/>
          </a:ln>
        </p:spPr>
      </p:sp>
      <p:sp>
        <p:nvSpPr>
          <p:cNvPr id="132099" name="Rectangle 3"/>
          <p:cNvSpPr>
            <a:spLocks noGrp="1"/>
          </p:cNvSpPr>
          <p:nvPr>
            <p:ph type="body" idx="1"/>
          </p:nvPr>
        </p:nvSpPr>
        <p:spPr bwMode="auto">
          <a:xfrm>
            <a:off x="620713" y="3348038"/>
            <a:ext cx="5486400" cy="5040312"/>
          </a:xfrm>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113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11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CF85259F-1C8B-4DA0-A9E4-C20C7BC60698}" type="slidenum">
              <a:rPr lang="en-GB" sz="1200" kern="1200">
                <a:solidFill>
                  <a:prstClr val="black"/>
                </a:solidFill>
                <a:latin typeface="Arial" pitchFamily="34" charset="0"/>
                <a:ea typeface="+mn-ea"/>
                <a:cs typeface="Arial" pitchFamily="34" charset="0"/>
              </a:rPr>
              <a:pPr algn="r" rtl="0" fontAlgn="base">
                <a:spcBef>
                  <a:spcPct val="0"/>
                </a:spcBef>
                <a:spcAft>
                  <a:spcPct val="0"/>
                </a:spcAft>
              </a:pPr>
              <a:t>43</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0A3F6A5C-B6DB-42DE-AF6E-6D12FFF17513}" type="slidenum">
              <a:rPr lang="en-US" sz="1200" kern="1200">
                <a:solidFill>
                  <a:prstClr val="black"/>
                </a:solidFill>
                <a:latin typeface="Times New Roman" pitchFamily="18" charset="0"/>
                <a:ea typeface="+mn-ea"/>
                <a:cs typeface="+mn-cs"/>
              </a:rPr>
              <a:pPr algn="r" rtl="0" fontAlgn="base">
                <a:spcBef>
                  <a:spcPct val="0"/>
                </a:spcBef>
                <a:spcAft>
                  <a:spcPct val="0"/>
                </a:spcAft>
              </a:pPr>
              <a:t>44</a:t>
            </a:fld>
            <a:endParaRPr lang="en-US" sz="1200" kern="1200">
              <a:solidFill>
                <a:prstClr val="black"/>
              </a:solidFill>
              <a:latin typeface="Times New Roman" pitchFamily="18" charset="0"/>
              <a:ea typeface="+mn-ea"/>
              <a:cs typeface="+mn-cs"/>
            </a:endParaRPr>
          </a:p>
        </p:txBody>
      </p:sp>
      <p:sp>
        <p:nvSpPr>
          <p:cNvPr id="442370" name="Rectangle 2"/>
          <p:cNvSpPr>
            <a:spLocks noGrp="1" noRot="1" noChangeAspect="1" noChangeArrowheads="1" noTextEdit="1"/>
          </p:cNvSpPr>
          <p:nvPr>
            <p:ph type="sldImg"/>
          </p:nvPr>
        </p:nvSpPr>
        <p:spPr>
          <a:xfrm>
            <a:off x="0" y="260350"/>
            <a:ext cx="0" cy="0"/>
          </a:xfrm>
          <a:solidFill>
            <a:srgbClr val="FFFFFF"/>
          </a:solidFill>
          <a:ln/>
        </p:spPr>
      </p:sp>
      <p:sp>
        <p:nvSpPr>
          <p:cNvPr id="442371" name="Rectangle 3"/>
          <p:cNvSpPr txBox="1">
            <a:spLocks noGrp="1" noChangeArrowheads="1"/>
          </p:cNvSpPr>
          <p:nvPr>
            <p:ph type="body" idx="1"/>
          </p:nvPr>
        </p:nvSpPr>
        <p:spPr>
          <a:xfrm>
            <a:off x="463076" y="3730097"/>
            <a:ext cx="5385452" cy="184666"/>
          </a:xfrm>
          <a:ln/>
        </p:spPr>
        <p:txBody>
          <a:bodyPr lIns="0" tIns="0" rIns="0" bIns="0">
            <a:spAutoFit/>
          </a:bodyPr>
          <a:lstStyle/>
          <a:p>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728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728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lnSpc>
                <a:spcPct val="90000"/>
              </a:lnSpc>
              <a:spcBef>
                <a:spcPct val="0"/>
              </a:spcBef>
              <a:spcAft>
                <a:spcPct val="0"/>
              </a:spcAft>
              <a:buFontTx/>
              <a:buChar char="•"/>
            </a:pPr>
            <a:fld id="{3A586DA8-6578-419D-91CF-0172093CC8FA}" type="slidenum">
              <a:rPr lang="en-GB" sz="1100">
                <a:solidFill>
                  <a:prstClr val="black"/>
                </a:solidFill>
                <a:latin typeface="Arial" pitchFamily="34" charset="0"/>
                <a:cs typeface="Arial" pitchFamily="34" charset="0"/>
              </a:rPr>
              <a:pPr algn="r" rtl="0" fontAlgn="base">
                <a:lnSpc>
                  <a:spcPct val="90000"/>
                </a:lnSpc>
                <a:spcBef>
                  <a:spcPct val="0"/>
                </a:spcBef>
                <a:spcAft>
                  <a:spcPct val="0"/>
                </a:spcAft>
                <a:buFontTx/>
                <a:buChar char="•"/>
              </a:pPr>
              <a:t>45</a:t>
            </a:fld>
            <a:endParaRPr lang="en-GB" sz="1100" dirty="0">
              <a:solidFill>
                <a:prstClr val="black"/>
              </a:solidFill>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pPr algn="r" rtl="0" fontAlgn="base">
              <a:lnSpc>
                <a:spcPct val="90000"/>
              </a:lnSpc>
              <a:spcBef>
                <a:spcPct val="20000"/>
              </a:spcBef>
              <a:spcAft>
                <a:spcPct val="0"/>
              </a:spcAft>
              <a:buFontTx/>
              <a:buChar char="•"/>
            </a:pPr>
            <a:fld id="{C5D195BE-91E3-4AAB-9E30-90A00DBE92EE}" type="slidenum">
              <a:rPr lang="en-US" sz="1100">
                <a:solidFill>
                  <a:prstClr val="black"/>
                </a:solidFill>
                <a:latin typeface="Verdana" pitchFamily="34" charset="0"/>
              </a:rPr>
              <a:pPr algn="r" rtl="0" fontAlgn="base">
                <a:lnSpc>
                  <a:spcPct val="90000"/>
                </a:lnSpc>
                <a:spcBef>
                  <a:spcPct val="20000"/>
                </a:spcBef>
                <a:spcAft>
                  <a:spcPct val="0"/>
                </a:spcAft>
                <a:buFontTx/>
                <a:buChar char="•"/>
              </a:pPr>
              <a:t>46</a:t>
            </a:fld>
            <a:endParaRPr lang="en-US" sz="1100" dirty="0">
              <a:solidFill>
                <a:prstClr val="black"/>
              </a:solidFill>
              <a:latin typeface="Verdan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p>
            <a:r>
              <a:rPr lang="it-IT"/>
              <a:t>M. Spurio- ANTARES</a:t>
            </a:r>
          </a:p>
        </p:txBody>
      </p:sp>
      <p:sp>
        <p:nvSpPr>
          <p:cNvPr id="61443" name="Rectangle 7"/>
          <p:cNvSpPr>
            <a:spLocks noGrp="1" noChangeArrowheads="1"/>
          </p:cNvSpPr>
          <p:nvPr>
            <p:ph type="sldNum" sz="quarter" idx="5"/>
          </p:nvPr>
        </p:nvSpPr>
        <p:spPr>
          <a:noFill/>
        </p:spPr>
        <p:txBody>
          <a:bodyPr/>
          <a:lstStyle/>
          <a:p>
            <a:fld id="{248A5B91-A377-4289-B005-38266853EA95}" type="slidenum">
              <a:rPr lang="it-IT"/>
              <a:pPr/>
              <a:t>47</a:t>
            </a:fld>
            <a:endParaRPr lang="it-IT"/>
          </a:p>
        </p:txBody>
      </p:sp>
      <p:sp>
        <p:nvSpPr>
          <p:cNvPr id="61444" name="Rectangle 2"/>
          <p:cNvSpPr>
            <a:spLocks noGrp="1" noRot="1" noChangeAspect="1" noChangeArrowheads="1" noTextEdit="1"/>
          </p:cNvSpPr>
          <p:nvPr>
            <p:ph type="sldImg"/>
          </p:nvPr>
        </p:nvSpPr>
        <p:spPr>
          <a:xfrm>
            <a:off x="1144588" y="685800"/>
            <a:ext cx="4572000" cy="3429000"/>
          </a:xfrm>
          <a:ln/>
        </p:spPr>
      </p:sp>
      <p:sp>
        <p:nvSpPr>
          <p:cNvPr id="61445"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p>
            <a:r>
              <a:rPr lang="it-IT"/>
              <a:t>M. Spurio- ANTARES</a:t>
            </a:r>
          </a:p>
        </p:txBody>
      </p:sp>
      <p:sp>
        <p:nvSpPr>
          <p:cNvPr id="61443" name="Rectangle 7"/>
          <p:cNvSpPr>
            <a:spLocks noGrp="1" noChangeArrowheads="1"/>
          </p:cNvSpPr>
          <p:nvPr>
            <p:ph type="sldNum" sz="quarter" idx="5"/>
          </p:nvPr>
        </p:nvSpPr>
        <p:spPr>
          <a:noFill/>
        </p:spPr>
        <p:txBody>
          <a:bodyPr/>
          <a:lstStyle/>
          <a:p>
            <a:fld id="{248A5B91-A377-4289-B005-38266853EA95}" type="slidenum">
              <a:rPr lang="it-IT"/>
              <a:pPr/>
              <a:t>48</a:t>
            </a:fld>
            <a:endParaRPr lang="it-IT"/>
          </a:p>
        </p:txBody>
      </p:sp>
      <p:sp>
        <p:nvSpPr>
          <p:cNvPr id="61444" name="Rectangle 2"/>
          <p:cNvSpPr>
            <a:spLocks noGrp="1" noRot="1" noChangeAspect="1" noChangeArrowheads="1" noTextEdit="1"/>
          </p:cNvSpPr>
          <p:nvPr>
            <p:ph type="sldImg"/>
          </p:nvPr>
        </p:nvSpPr>
        <p:spPr>
          <a:xfrm>
            <a:off x="1144588" y="685800"/>
            <a:ext cx="4572000" cy="3429000"/>
          </a:xfrm>
          <a:ln/>
        </p:spPr>
      </p:sp>
      <p:sp>
        <p:nvSpPr>
          <p:cNvPr id="61445"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pPr algn="r" rtl="0" fontAlgn="base">
              <a:lnSpc>
                <a:spcPct val="90000"/>
              </a:lnSpc>
              <a:spcBef>
                <a:spcPct val="20000"/>
              </a:spcBef>
              <a:spcAft>
                <a:spcPct val="0"/>
              </a:spcAft>
              <a:buFontTx/>
              <a:buChar char="•"/>
            </a:pPr>
            <a:fld id="{C5D195BE-91E3-4AAB-9E30-90A00DBE92EE}" type="slidenum">
              <a:rPr lang="en-US" sz="1100">
                <a:solidFill>
                  <a:prstClr val="black"/>
                </a:solidFill>
                <a:latin typeface="Verdana" pitchFamily="34" charset="0"/>
              </a:rPr>
              <a:pPr algn="r" rtl="0" fontAlgn="base">
                <a:lnSpc>
                  <a:spcPct val="90000"/>
                </a:lnSpc>
                <a:spcBef>
                  <a:spcPct val="20000"/>
                </a:spcBef>
                <a:spcAft>
                  <a:spcPct val="0"/>
                </a:spcAft>
                <a:buFontTx/>
                <a:buChar char="•"/>
              </a:pPr>
              <a:t>49</a:t>
            </a:fld>
            <a:endParaRPr lang="en-US" sz="1100" dirty="0">
              <a:solidFill>
                <a:prstClr val="black"/>
              </a:solidFill>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p:spPr>
      </p:sp>
      <p:sp>
        <p:nvSpPr>
          <p:cNvPr id="849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pPr algn="r" rtl="0" fontAlgn="base">
              <a:lnSpc>
                <a:spcPct val="90000"/>
              </a:lnSpc>
              <a:spcBef>
                <a:spcPct val="20000"/>
              </a:spcBef>
              <a:spcAft>
                <a:spcPct val="0"/>
              </a:spcAft>
              <a:buFontTx/>
              <a:buChar char="•"/>
            </a:pPr>
            <a:fld id="{C5D195BE-91E3-4AAB-9E30-90A00DBE92EE}" type="slidenum">
              <a:rPr lang="en-US" sz="1100">
                <a:solidFill>
                  <a:prstClr val="black"/>
                </a:solidFill>
                <a:latin typeface="Verdana" pitchFamily="34" charset="0"/>
              </a:rPr>
              <a:pPr algn="r" rtl="0" fontAlgn="base">
                <a:lnSpc>
                  <a:spcPct val="90000"/>
                </a:lnSpc>
                <a:spcBef>
                  <a:spcPct val="20000"/>
                </a:spcBef>
                <a:spcAft>
                  <a:spcPct val="0"/>
                </a:spcAft>
                <a:buFontTx/>
                <a:buChar char="•"/>
              </a:pPr>
              <a:t>50</a:t>
            </a:fld>
            <a:endParaRPr lang="en-US" sz="1100" dirty="0">
              <a:solidFill>
                <a:prstClr val="black"/>
              </a:solidFill>
              <a:latin typeface="Verdana"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51</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52</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53</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54</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55</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a:ln/>
        </p:spPr>
      </p:sp>
      <p:sp>
        <p:nvSpPr>
          <p:cNvPr id="68611" name="2 Marcador de notas"/>
          <p:cNvSpPr>
            <a:spLocks noGrp="1"/>
          </p:cNvSpPr>
          <p:nvPr>
            <p:ph type="body" idx="1"/>
          </p:nvPr>
        </p:nvSpPr>
        <p:spPr>
          <a:noFill/>
          <a:ln/>
        </p:spPr>
        <p:txBody>
          <a:bodyPr/>
          <a:lstStyle/>
          <a:p>
            <a:pPr eaLnBrk="1" hangingPunct="1"/>
            <a:endParaRPr lang="en-GB" smtClean="0">
              <a:latin typeface="Arial" charset="0"/>
            </a:endParaRPr>
          </a:p>
        </p:txBody>
      </p:sp>
      <p:sp>
        <p:nvSpPr>
          <p:cNvPr id="68612" name="3 Marcador de número de diapositiva"/>
          <p:cNvSpPr>
            <a:spLocks noGrp="1"/>
          </p:cNvSpPr>
          <p:nvPr>
            <p:ph type="sldNum" sz="quarter" idx="5"/>
          </p:nvPr>
        </p:nvSpPr>
        <p:spPr>
          <a:noFill/>
        </p:spPr>
        <p:txBody>
          <a:bodyPr/>
          <a:lstStyle/>
          <a:p>
            <a:pPr algn="r" rtl="0" fontAlgn="base">
              <a:lnSpc>
                <a:spcPct val="95000"/>
              </a:lnSpc>
              <a:spcBef>
                <a:spcPct val="25000"/>
              </a:spcBef>
              <a:spcAft>
                <a:spcPct val="25000"/>
              </a:spcAft>
              <a:buClr>
                <a:srgbClr val="C0504D"/>
              </a:buClr>
              <a:buFont typeface="Wingdings" pitchFamily="2" charset="2"/>
              <a:buChar char="§"/>
            </a:pPr>
            <a:fld id="{DDD9213A-5BF2-4A31-B918-664A59387AC7}" type="slidenum">
              <a:rPr lang="de-DE" sz="1200" kern="1200">
                <a:solidFill>
                  <a:prstClr val="black"/>
                </a:solidFill>
                <a:latin typeface="Arial" charset="0"/>
                <a:ea typeface="+mn-ea"/>
                <a:cs typeface="+mn-cs"/>
              </a:rPr>
              <a:pPr algn="r" rtl="0" fontAlgn="base">
                <a:lnSpc>
                  <a:spcPct val="95000"/>
                </a:lnSpc>
                <a:spcBef>
                  <a:spcPct val="25000"/>
                </a:spcBef>
                <a:spcAft>
                  <a:spcPct val="25000"/>
                </a:spcAft>
                <a:buClr>
                  <a:srgbClr val="C0504D"/>
                </a:buClr>
                <a:buFont typeface="Wingdings" pitchFamily="2" charset="2"/>
                <a:buChar char="§"/>
              </a:pPr>
              <a:t>56</a:t>
            </a:fld>
            <a:endParaRPr lang="de-DE" sz="1200" kern="1200">
              <a:solidFill>
                <a:prstClr val="black"/>
              </a:solidFill>
              <a:latin typeface="Arial"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a:ln/>
        </p:spPr>
      </p:sp>
      <p:sp>
        <p:nvSpPr>
          <p:cNvPr id="70659" name="2 Marcador de notas"/>
          <p:cNvSpPr>
            <a:spLocks noGrp="1"/>
          </p:cNvSpPr>
          <p:nvPr>
            <p:ph type="body" idx="1"/>
          </p:nvPr>
        </p:nvSpPr>
        <p:spPr>
          <a:noFill/>
          <a:ln/>
        </p:spPr>
        <p:txBody>
          <a:bodyPr/>
          <a:lstStyle/>
          <a:p>
            <a:pPr eaLnBrk="1" hangingPunct="1"/>
            <a:endParaRPr lang="en-GB" smtClean="0">
              <a:latin typeface="Arial" charset="0"/>
            </a:endParaRPr>
          </a:p>
        </p:txBody>
      </p:sp>
      <p:sp>
        <p:nvSpPr>
          <p:cNvPr id="70660" name="3 Marcador de número de diapositiva"/>
          <p:cNvSpPr>
            <a:spLocks noGrp="1"/>
          </p:cNvSpPr>
          <p:nvPr>
            <p:ph type="sldNum" sz="quarter" idx="5"/>
          </p:nvPr>
        </p:nvSpPr>
        <p:spPr>
          <a:noFill/>
        </p:spPr>
        <p:txBody>
          <a:bodyPr/>
          <a:lstStyle/>
          <a:p>
            <a:pPr algn="r" rtl="0" fontAlgn="base">
              <a:lnSpc>
                <a:spcPct val="95000"/>
              </a:lnSpc>
              <a:spcBef>
                <a:spcPct val="25000"/>
              </a:spcBef>
              <a:spcAft>
                <a:spcPct val="25000"/>
              </a:spcAft>
              <a:buClr>
                <a:srgbClr val="C0504D"/>
              </a:buClr>
              <a:buFont typeface="Wingdings" pitchFamily="2" charset="2"/>
              <a:buChar char="§"/>
            </a:pPr>
            <a:fld id="{E1922A98-8A09-4B64-9962-1EFC75FF16B5}" type="slidenum">
              <a:rPr lang="de-DE" sz="1200" kern="1200">
                <a:solidFill>
                  <a:prstClr val="black"/>
                </a:solidFill>
                <a:latin typeface="Arial" charset="0"/>
                <a:ea typeface="+mn-ea"/>
                <a:cs typeface="+mn-cs"/>
              </a:rPr>
              <a:pPr algn="r" rtl="0" fontAlgn="base">
                <a:lnSpc>
                  <a:spcPct val="95000"/>
                </a:lnSpc>
                <a:spcBef>
                  <a:spcPct val="25000"/>
                </a:spcBef>
                <a:spcAft>
                  <a:spcPct val="25000"/>
                </a:spcAft>
                <a:buClr>
                  <a:srgbClr val="C0504D"/>
                </a:buClr>
                <a:buFont typeface="Wingdings" pitchFamily="2" charset="2"/>
                <a:buChar char="§"/>
              </a:pPr>
              <a:t>57</a:t>
            </a:fld>
            <a:endParaRPr lang="de-DE" sz="1200" kern="1200">
              <a:solidFill>
                <a:prstClr val="black"/>
              </a:solidFill>
              <a:latin typeface="Arial" charset="0"/>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a:ln/>
        </p:spPr>
      </p:sp>
      <p:sp>
        <p:nvSpPr>
          <p:cNvPr id="71683" name="2 Marcador de notas"/>
          <p:cNvSpPr>
            <a:spLocks noGrp="1"/>
          </p:cNvSpPr>
          <p:nvPr>
            <p:ph type="body" idx="1"/>
          </p:nvPr>
        </p:nvSpPr>
        <p:spPr>
          <a:noFill/>
          <a:ln/>
        </p:spPr>
        <p:txBody>
          <a:bodyPr/>
          <a:lstStyle/>
          <a:p>
            <a:pPr eaLnBrk="1" hangingPunct="1"/>
            <a:endParaRPr lang="en-GB" smtClean="0">
              <a:latin typeface="Arial" charset="0"/>
            </a:endParaRPr>
          </a:p>
        </p:txBody>
      </p:sp>
      <p:sp>
        <p:nvSpPr>
          <p:cNvPr id="71684" name="3 Marcador de número de diapositiva"/>
          <p:cNvSpPr>
            <a:spLocks noGrp="1"/>
          </p:cNvSpPr>
          <p:nvPr>
            <p:ph type="sldNum" sz="quarter" idx="5"/>
          </p:nvPr>
        </p:nvSpPr>
        <p:spPr>
          <a:noFill/>
        </p:spPr>
        <p:txBody>
          <a:bodyPr/>
          <a:lstStyle/>
          <a:p>
            <a:pPr algn="r" rtl="0" fontAlgn="base">
              <a:lnSpc>
                <a:spcPct val="95000"/>
              </a:lnSpc>
              <a:spcBef>
                <a:spcPct val="25000"/>
              </a:spcBef>
              <a:spcAft>
                <a:spcPct val="25000"/>
              </a:spcAft>
              <a:buClr>
                <a:srgbClr val="C0504D"/>
              </a:buClr>
              <a:buFont typeface="Wingdings" pitchFamily="2" charset="2"/>
              <a:buChar char="§"/>
            </a:pPr>
            <a:fld id="{9F4FD906-DEC3-4F6C-801E-C08A33DA366D}" type="slidenum">
              <a:rPr lang="de-DE" sz="1200" kern="1200">
                <a:solidFill>
                  <a:prstClr val="black"/>
                </a:solidFill>
                <a:latin typeface="Arial" charset="0"/>
                <a:ea typeface="+mn-ea"/>
                <a:cs typeface="+mn-cs"/>
              </a:rPr>
              <a:pPr algn="r" rtl="0" fontAlgn="base">
                <a:lnSpc>
                  <a:spcPct val="95000"/>
                </a:lnSpc>
                <a:spcBef>
                  <a:spcPct val="25000"/>
                </a:spcBef>
                <a:spcAft>
                  <a:spcPct val="25000"/>
                </a:spcAft>
                <a:buClr>
                  <a:srgbClr val="C0504D"/>
                </a:buClr>
                <a:buFont typeface="Wingdings" pitchFamily="2" charset="2"/>
                <a:buChar char="§"/>
              </a:pPr>
              <a:t>58</a:t>
            </a:fld>
            <a:endParaRPr lang="de-DE" sz="1200" kern="1200">
              <a:solidFill>
                <a:prstClr val="black"/>
              </a:solidFill>
              <a:latin typeface="Arial" charset="0"/>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algn="r" rtl="0" fontAlgn="base">
              <a:lnSpc>
                <a:spcPct val="95000"/>
              </a:lnSpc>
              <a:spcBef>
                <a:spcPct val="25000"/>
              </a:spcBef>
              <a:spcAft>
                <a:spcPct val="25000"/>
              </a:spcAft>
              <a:buClr>
                <a:srgbClr val="C0504D"/>
              </a:buClr>
              <a:buFont typeface="Wingdings" pitchFamily="2" charset="2"/>
              <a:buChar char="§"/>
            </a:pPr>
            <a:fld id="{70BA652C-69D1-4669-8DC5-756D193A68B7}" type="slidenum">
              <a:rPr lang="de-DE" sz="1200" kern="1200">
                <a:solidFill>
                  <a:prstClr val="black"/>
                </a:solidFill>
                <a:latin typeface="Arial" charset="0"/>
                <a:ea typeface="+mn-ea"/>
                <a:cs typeface="+mn-cs"/>
              </a:rPr>
              <a:pPr algn="r" rtl="0" fontAlgn="base">
                <a:lnSpc>
                  <a:spcPct val="95000"/>
                </a:lnSpc>
                <a:spcBef>
                  <a:spcPct val="25000"/>
                </a:spcBef>
                <a:spcAft>
                  <a:spcPct val="25000"/>
                </a:spcAft>
                <a:buClr>
                  <a:srgbClr val="C0504D"/>
                </a:buClr>
                <a:buFont typeface="Wingdings" pitchFamily="2" charset="2"/>
                <a:buChar char="§"/>
              </a:pPr>
              <a:t>59</a:t>
            </a:fld>
            <a:endParaRPr lang="de-DE" sz="1200" kern="1200">
              <a:solidFill>
                <a:prstClr val="black"/>
              </a:solidFill>
              <a:latin typeface="Arial" charset="0"/>
              <a:ea typeface="+mn-ea"/>
              <a:cs typeface="+mn-cs"/>
            </a:endParaRPr>
          </a:p>
        </p:txBody>
      </p:sp>
      <p:sp>
        <p:nvSpPr>
          <p:cNvPr id="72707" name="Rectangle 2"/>
          <p:cNvSpPr>
            <a:spLocks noGrp="1" noRot="1" noChangeAspect="1" noChangeArrowheads="1" noTextEdit="1"/>
          </p:cNvSpPr>
          <p:nvPr>
            <p:ph type="sldImg"/>
          </p:nvPr>
        </p:nvSpPr>
        <p:spPr>
          <a:xfrm>
            <a:off x="1193800" y="708025"/>
            <a:ext cx="4522788" cy="3392488"/>
          </a:xfrm>
          <a:ln/>
        </p:spPr>
      </p:sp>
      <p:sp>
        <p:nvSpPr>
          <p:cNvPr id="72708" name="Rectangle 3"/>
          <p:cNvSpPr>
            <a:spLocks noGrp="1" noChangeArrowheads="1"/>
          </p:cNvSpPr>
          <p:nvPr>
            <p:ph type="body" idx="1"/>
          </p:nvPr>
        </p:nvSpPr>
        <p:spPr>
          <a:xfrm>
            <a:off x="931863" y="4313238"/>
            <a:ext cx="5045075" cy="4170362"/>
          </a:xfrm>
          <a:noFill/>
          <a:ln/>
        </p:spPr>
        <p:txBody>
          <a:bodyPr/>
          <a:lstStyle/>
          <a:p>
            <a:pPr eaLnBrk="1" hangingPunct="1"/>
            <a:endParaRPr lang="it-IT"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p:spPr>
      </p:sp>
      <p:sp>
        <p:nvSpPr>
          <p:cNvPr id="860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algn="r" rtl="0" fontAlgn="base">
              <a:lnSpc>
                <a:spcPct val="95000"/>
              </a:lnSpc>
              <a:spcBef>
                <a:spcPct val="25000"/>
              </a:spcBef>
              <a:spcAft>
                <a:spcPct val="25000"/>
              </a:spcAft>
              <a:buClr>
                <a:srgbClr val="C0504D"/>
              </a:buClr>
              <a:buFont typeface="Wingdings" pitchFamily="2" charset="2"/>
              <a:buChar char="§"/>
            </a:pPr>
            <a:fld id="{69D905EB-CF73-4CD6-AC78-2F9BD3D4AD7A}" type="slidenum">
              <a:rPr lang="de-DE" sz="1200" kern="1200">
                <a:solidFill>
                  <a:prstClr val="black"/>
                </a:solidFill>
                <a:latin typeface="Arial" charset="0"/>
                <a:ea typeface="+mn-ea"/>
                <a:cs typeface="+mn-cs"/>
              </a:rPr>
              <a:pPr algn="r" rtl="0" fontAlgn="base">
                <a:lnSpc>
                  <a:spcPct val="95000"/>
                </a:lnSpc>
                <a:spcBef>
                  <a:spcPct val="25000"/>
                </a:spcBef>
                <a:spcAft>
                  <a:spcPct val="25000"/>
                </a:spcAft>
                <a:buClr>
                  <a:srgbClr val="C0504D"/>
                </a:buClr>
                <a:buFont typeface="Wingdings" pitchFamily="2" charset="2"/>
                <a:buChar char="§"/>
              </a:pPr>
              <a:t>60</a:t>
            </a:fld>
            <a:endParaRPr lang="de-DE" sz="1200" kern="1200">
              <a:solidFill>
                <a:prstClr val="black"/>
              </a:solidFill>
              <a:latin typeface="Arial"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p:cNvSpPr>
            <a:spLocks noGrp="1" noRot="1" noChangeAspect="1" noTextEdit="1"/>
          </p:cNvSpPr>
          <p:nvPr>
            <p:ph type="sldImg"/>
          </p:nvPr>
        </p:nvSpPr>
        <p:spPr>
          <a:ln/>
        </p:spPr>
      </p:sp>
      <p:sp>
        <p:nvSpPr>
          <p:cNvPr id="74755" name="2 Marcador de notas"/>
          <p:cNvSpPr>
            <a:spLocks noGrp="1"/>
          </p:cNvSpPr>
          <p:nvPr>
            <p:ph type="body" idx="1"/>
          </p:nvPr>
        </p:nvSpPr>
        <p:spPr>
          <a:noFill/>
          <a:ln/>
        </p:spPr>
        <p:txBody>
          <a:bodyPr/>
          <a:lstStyle/>
          <a:p>
            <a:pPr eaLnBrk="1" hangingPunct="1"/>
            <a:endParaRPr lang="en-GB" smtClean="0">
              <a:latin typeface="Arial" charset="0"/>
            </a:endParaRPr>
          </a:p>
        </p:txBody>
      </p:sp>
      <p:sp>
        <p:nvSpPr>
          <p:cNvPr id="74756" name="3 Marcador de número de diapositiva"/>
          <p:cNvSpPr>
            <a:spLocks noGrp="1"/>
          </p:cNvSpPr>
          <p:nvPr>
            <p:ph type="sldNum" sz="quarter" idx="5"/>
          </p:nvPr>
        </p:nvSpPr>
        <p:spPr>
          <a:noFill/>
        </p:spPr>
        <p:txBody>
          <a:bodyPr/>
          <a:lstStyle/>
          <a:p>
            <a:pPr algn="r" rtl="0" fontAlgn="base">
              <a:lnSpc>
                <a:spcPct val="95000"/>
              </a:lnSpc>
              <a:spcBef>
                <a:spcPct val="25000"/>
              </a:spcBef>
              <a:spcAft>
                <a:spcPct val="25000"/>
              </a:spcAft>
              <a:buClr>
                <a:srgbClr val="C0504D"/>
              </a:buClr>
              <a:buFont typeface="Wingdings" pitchFamily="2" charset="2"/>
              <a:buChar char="§"/>
            </a:pPr>
            <a:fld id="{A997D19D-5846-4707-9F8A-2E0D01614BF9}" type="slidenum">
              <a:rPr lang="de-DE" sz="1200" kern="1200">
                <a:solidFill>
                  <a:prstClr val="black"/>
                </a:solidFill>
                <a:latin typeface="Arial" charset="0"/>
                <a:ea typeface="+mn-ea"/>
                <a:cs typeface="+mn-cs"/>
              </a:rPr>
              <a:pPr algn="r" rtl="0" fontAlgn="base">
                <a:lnSpc>
                  <a:spcPct val="95000"/>
                </a:lnSpc>
                <a:spcBef>
                  <a:spcPct val="25000"/>
                </a:spcBef>
                <a:spcAft>
                  <a:spcPct val="25000"/>
                </a:spcAft>
                <a:buClr>
                  <a:srgbClr val="C0504D"/>
                </a:buClr>
                <a:buFont typeface="Wingdings" pitchFamily="2" charset="2"/>
                <a:buChar char="§"/>
              </a:pPr>
              <a:t>61</a:t>
            </a:fld>
            <a:endParaRPr lang="de-DE" sz="1200" kern="1200">
              <a:solidFill>
                <a:prstClr val="black"/>
              </a:solidFill>
              <a:latin typeface="Arial" charset="0"/>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p:cNvSpPr>
            <a:spLocks noGrp="1" noRot="1" noChangeAspect="1" noTextEdit="1"/>
          </p:cNvSpPr>
          <p:nvPr>
            <p:ph type="sldImg"/>
          </p:nvPr>
        </p:nvSpPr>
        <p:spPr>
          <a:ln/>
        </p:spPr>
      </p:sp>
      <p:sp>
        <p:nvSpPr>
          <p:cNvPr id="75779" name="2 Marcador de notas"/>
          <p:cNvSpPr>
            <a:spLocks noGrp="1"/>
          </p:cNvSpPr>
          <p:nvPr>
            <p:ph type="body" idx="1"/>
          </p:nvPr>
        </p:nvSpPr>
        <p:spPr>
          <a:noFill/>
          <a:ln/>
        </p:spPr>
        <p:txBody>
          <a:bodyPr/>
          <a:lstStyle/>
          <a:p>
            <a:pPr eaLnBrk="1" hangingPunct="1"/>
            <a:endParaRPr lang="en-GB" smtClean="0">
              <a:latin typeface="Arial" charset="0"/>
            </a:endParaRPr>
          </a:p>
        </p:txBody>
      </p:sp>
      <p:sp>
        <p:nvSpPr>
          <p:cNvPr id="75780" name="3 Marcador de número de diapositiva"/>
          <p:cNvSpPr>
            <a:spLocks noGrp="1"/>
          </p:cNvSpPr>
          <p:nvPr>
            <p:ph type="sldNum" sz="quarter" idx="5"/>
          </p:nvPr>
        </p:nvSpPr>
        <p:spPr>
          <a:noFill/>
        </p:spPr>
        <p:txBody>
          <a:bodyPr/>
          <a:lstStyle/>
          <a:p>
            <a:pPr algn="r" rtl="0" fontAlgn="base">
              <a:lnSpc>
                <a:spcPct val="95000"/>
              </a:lnSpc>
              <a:spcBef>
                <a:spcPct val="25000"/>
              </a:spcBef>
              <a:spcAft>
                <a:spcPct val="25000"/>
              </a:spcAft>
              <a:buClr>
                <a:srgbClr val="C0504D"/>
              </a:buClr>
              <a:buFont typeface="Wingdings" pitchFamily="2" charset="2"/>
              <a:buChar char="§"/>
            </a:pPr>
            <a:fld id="{ECF5B4D5-78B3-418C-BBF7-71BE1D4839FD}" type="slidenum">
              <a:rPr lang="de-DE" sz="1200" kern="1200">
                <a:solidFill>
                  <a:prstClr val="black"/>
                </a:solidFill>
                <a:latin typeface="Arial" charset="0"/>
                <a:ea typeface="+mn-ea"/>
                <a:cs typeface="+mn-cs"/>
              </a:rPr>
              <a:pPr algn="r" rtl="0" fontAlgn="base">
                <a:lnSpc>
                  <a:spcPct val="95000"/>
                </a:lnSpc>
                <a:spcBef>
                  <a:spcPct val="25000"/>
                </a:spcBef>
                <a:spcAft>
                  <a:spcPct val="25000"/>
                </a:spcAft>
                <a:buClr>
                  <a:srgbClr val="C0504D"/>
                </a:buClr>
                <a:buFont typeface="Wingdings" pitchFamily="2" charset="2"/>
                <a:buChar char="§"/>
              </a:pPr>
              <a:t>62</a:t>
            </a:fld>
            <a:endParaRPr lang="de-DE" sz="1200" kern="1200">
              <a:solidFill>
                <a:prstClr val="black"/>
              </a:solidFill>
              <a:latin typeface="Arial"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a:fld id="{F083143F-3DDD-44AB-A368-99D35674E84B}" type="slidenum">
              <a:rPr lang="en-US" sz="1100">
                <a:solidFill>
                  <a:prstClr val="black"/>
                </a:solidFill>
                <a:latin typeface="Calibri"/>
              </a:rPr>
              <a:pPr algn="r" rtl="0"/>
              <a:t>63</a:t>
            </a:fld>
            <a:endParaRPr lang="en-US" sz="1100" dirty="0">
              <a:solidFill>
                <a:prstClr val="black"/>
              </a:solidFill>
              <a:latin typeface="Calibri"/>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5C66DA0A-D6FE-420A-BF99-040DAB0B16B9}" type="slidenum">
              <a:rPr lang="en-US" sz="1100">
                <a:solidFill>
                  <a:prstClr val="black"/>
                </a:solidFill>
                <a:latin typeface="Calibri"/>
              </a:rPr>
              <a:pPr algn="r" rtl="0"/>
              <a:t>64</a:t>
            </a:fld>
            <a:endParaRPr lang="en-US" sz="1100" dirty="0">
              <a:solidFill>
                <a:prstClr val="black"/>
              </a:solidFill>
              <a:latin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Charteror</a:t>
            </a:r>
            <a:r>
              <a:rPr lang="en-US" dirty="0" smtClean="0"/>
              <a:t> buy</a:t>
            </a:r>
            <a:endParaRPr lang="en-US" dirty="0"/>
          </a:p>
        </p:txBody>
      </p:sp>
      <p:sp>
        <p:nvSpPr>
          <p:cNvPr id="4" name="Slide Number Placeholder 3"/>
          <p:cNvSpPr>
            <a:spLocks noGrp="1"/>
          </p:cNvSpPr>
          <p:nvPr>
            <p:ph type="sldNum" sz="quarter" idx="10"/>
          </p:nvPr>
        </p:nvSpPr>
        <p:spPr/>
        <p:txBody>
          <a:bodyPr/>
          <a:lstStyle/>
          <a:p>
            <a:fld id="{5C66DA0A-D6FE-420A-BF99-040DAB0B16B9}"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5C66DA0A-D6FE-420A-BF99-040DAB0B16B9}" type="slidenum">
              <a:rPr lang="en-US" sz="1100">
                <a:solidFill>
                  <a:prstClr val="black"/>
                </a:solidFill>
                <a:latin typeface="Calibri"/>
              </a:rPr>
              <a:pPr algn="r" rtl="0"/>
              <a:t>66</a:t>
            </a:fld>
            <a:endParaRPr lang="en-US" sz="1100" dirty="0">
              <a:solidFill>
                <a:prstClr val="black"/>
              </a:solidFill>
              <a:latin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5C66DA0A-D6FE-420A-BF99-040DAB0B16B9}" type="slidenum">
              <a:rPr lang="en-US" sz="1100">
                <a:solidFill>
                  <a:prstClr val="black"/>
                </a:solidFill>
                <a:latin typeface="Calibri"/>
              </a:rPr>
              <a:pPr algn="r" rtl="0"/>
              <a:t>67</a:t>
            </a:fld>
            <a:endParaRPr lang="en-US" sz="1100" dirty="0">
              <a:solidFill>
                <a:prstClr val="black"/>
              </a:solidFill>
              <a:latin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a:p>
        </p:txBody>
      </p:sp>
      <p:sp>
        <p:nvSpPr>
          <p:cNvPr id="4" name="3 Marcador de número de diapositiva"/>
          <p:cNvSpPr>
            <a:spLocks noGrp="1"/>
          </p:cNvSpPr>
          <p:nvPr>
            <p:ph type="sldNum" sz="quarter" idx="10"/>
          </p:nvPr>
        </p:nvSpPr>
        <p:spPr/>
        <p:txBody>
          <a:bodyPr/>
          <a:lstStyle/>
          <a:p>
            <a:fld id="{EC67F07B-2AA0-4585-BFE5-1A1039DA74FF}" type="slidenum">
              <a:rPr lang="en-GB" smtClean="0"/>
              <a:pPr/>
              <a:t>68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p:spPr>
      </p:sp>
      <p:sp>
        <p:nvSpPr>
          <p:cNvPr id="87043"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There is a relation ship between CR, gamma rays and Neutrinos. There are two main mechanism to explain CR acceleration in the bottom-up scenarios. Both invoke the Fermi Mechanism in shock waves of astronomical objects to accelerate charge particles, but in the leptonic model electrons are accelerated, and in hadronic model hadrons are accelerated. Only in this second case neutrinos are expected from the interaction of protons with ambient light realising pions. Neutrial pions will produced gamma rays, but charge pions will decay emitiing neutrinos. X-ray obserbation indicate that there are evidence of leptonic accelerations, but we observed CR protons, hence an hadronic acceleration (and neutrino emission) should be present. </a:t>
            </a:r>
          </a:p>
        </p:txBody>
      </p:sp>
      <p:sp>
        <p:nvSpPr>
          <p:cNvPr id="8602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rtl="0" fontAlgn="base">
              <a:spcBef>
                <a:spcPct val="0"/>
              </a:spcBef>
              <a:spcAft>
                <a:spcPct val="0"/>
              </a:spcAft>
              <a:defRPr/>
            </a:pPr>
            <a:fld id="{054701EA-9AAA-4502-9D2E-C1C5A61FE566}"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8</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523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 neutrino sources candidates can be divided in galacic and extragalacit sources. Among galactic source we have. Specially interesting is the SNR RX 1713 which gamma-ray spectrum is better explaind by a neutral pion decay. Gamma ray and AGN are the candidates for ectra galacitc sources, there is a limit on the expected neutrino flux from these sources based on CR observations for transparent sources. This upper limit is known as the Waxman-Bahcall limit.</a:t>
            </a:r>
          </a:p>
        </p:txBody>
      </p:sp>
      <p:sp>
        <p:nvSpPr>
          <p:cNvPr id="8704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rtl="0" fontAlgn="base">
              <a:spcBef>
                <a:spcPct val="0"/>
              </a:spcBef>
              <a:spcAft>
                <a:spcPct val="0"/>
              </a:spcAft>
              <a:defRPr/>
            </a:pPr>
            <a:fld id="{FFB9AD0B-F7EC-47A2-AB22-B971FE2859C4}"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9</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lnSpc>
                <a:spcPct val="90000"/>
              </a:lnSpc>
              <a:buFontTx/>
              <a:buChar char="•"/>
              <a:defRPr/>
            </a:pPr>
            <a:fld id="{51C72695-AB1D-4E5F-B4E3-31D07FA46F47}"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8135D868-EDC7-4308-BF32-5C97419148AF}"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1476375" y="1981200"/>
            <a:ext cx="34147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5043488" y="1981200"/>
            <a:ext cx="34147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85000" y="260350"/>
            <a:ext cx="1835150" cy="583565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1476375" y="260350"/>
            <a:ext cx="5356225" cy="58356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76375" y="260350"/>
            <a:ext cx="7343775" cy="574675"/>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1476375" y="1981200"/>
            <a:ext cx="3414713"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5043488" y="1981200"/>
            <a:ext cx="3414712"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1476375" y="260350"/>
            <a:ext cx="7343775" cy="574675"/>
          </a:xfrm>
        </p:spPr>
        <p:txBody>
          <a:bodyPr/>
          <a:lstStyle/>
          <a:p>
            <a:r>
              <a:rPr lang="es-ES" smtClean="0"/>
              <a:t>Haga clic para modificar el estilo de título del patrón</a:t>
            </a:r>
            <a:endParaRPr lang="en-GB"/>
          </a:p>
        </p:txBody>
      </p:sp>
      <p:sp>
        <p:nvSpPr>
          <p:cNvPr id="3" name="2 Marcador de gráfico"/>
          <p:cNvSpPr>
            <a:spLocks noGrp="1"/>
          </p:cNvSpPr>
          <p:nvPr>
            <p:ph type="chart" idx="1"/>
          </p:nvPr>
        </p:nvSpPr>
        <p:spPr>
          <a:xfrm>
            <a:off x="1476375" y="1981200"/>
            <a:ext cx="6981825" cy="4114800"/>
          </a:xfrm>
        </p:spPr>
        <p:txBody>
          <a:bodyPr/>
          <a:lstStyle/>
          <a:p>
            <a:endParaRPr lang="en-GB"/>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DCB212D6-0E77-418A-97E4-8F2A9A47CFAD}" type="datetime1">
              <a:rPr lang="en-US"/>
              <a:pPr>
                <a:defRPr/>
              </a:pPr>
              <a:t>2/11/2009</a:t>
            </a:fld>
            <a:endParaRPr lang="en-US"/>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3FC1D2C-8E16-447A-911E-732FEC31BD55}" type="slidenum">
              <a:rPr lang="en-US"/>
              <a:pPr>
                <a:defRPr/>
              </a:pPr>
              <a:t>‹Nº›</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1476375" y="1981200"/>
            <a:ext cx="34147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5043488" y="1981200"/>
            <a:ext cx="34147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Imagen con título">
    <p:spTree>
      <p:nvGrpSpPr>
        <p:cNvPr id="1" name=""/>
        <p:cNvGrpSpPr/>
        <p:nvPr/>
      </p:nvGrpSpPr>
      <p:grpSpPr>
        <a:xfrm>
          <a:off x="0" y="0"/>
          <a:ext cx="0" cy="0"/>
          <a:chOff x="0" y="0"/>
          <a:chExt cx="0" cy="0"/>
        </a:xfrm>
      </p:grpSpPr>
      <p:sp>
        <p:nvSpPr>
          <p:cNvPr id="5" name="4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5 Redondear rectángulo de esquina sencilla"/>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fontAlgn="auto">
              <a:spcAft>
                <a:spcPts val="0"/>
              </a:spcAft>
              <a:defRPr/>
            </a:pPr>
            <a:endParaRPr lang="en-US" sz="3600" b="1" dirty="0">
              <a:effectLst>
                <a:outerShdw blurRad="53975" dist="22860" dir="5400000" algn="tl" rotWithShape="0">
                  <a:srgbClr val="000000">
                    <a:alpha val="55000"/>
                  </a:srgbClr>
                </a:outerShdw>
              </a:effectLst>
              <a:latin typeface="+mj-lt"/>
              <a:ea typeface="+mj-ea"/>
              <a:cs typeface="+mj-cs"/>
            </a:endParaRPr>
          </a:p>
        </p:txBody>
      </p:sp>
      <p:sp>
        <p:nvSpPr>
          <p:cNvPr id="8" name="7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GB"/>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s-ES" noProof="0" smtClean="0"/>
              <a:t>Haga clic en el icono para agregar una imagen</a:t>
            </a:r>
            <a:endParaRPr lang="en-US" noProof="0"/>
          </a:p>
        </p:txBody>
      </p:sp>
      <p:sp>
        <p:nvSpPr>
          <p:cNvPr id="9" name="4 Marcador de fecha"/>
          <p:cNvSpPr>
            <a:spLocks noGrp="1"/>
          </p:cNvSpPr>
          <p:nvPr>
            <p:ph type="dt" sz="half" idx="10"/>
          </p:nvPr>
        </p:nvSpPr>
        <p:spPr/>
        <p:txBody>
          <a:bodyPr/>
          <a:lstStyle>
            <a:lvl1pPr>
              <a:defRPr/>
            </a:lvl1pPr>
            <a:extLst/>
          </a:lstStyle>
          <a:p>
            <a:pPr>
              <a:defRPr/>
            </a:pPr>
            <a:fld id="{8A8C4E00-9620-490F-878D-96ADDEA5A37E}" type="datetime1">
              <a:rPr lang="es-ES_tradnl"/>
              <a:pPr>
                <a:defRPr/>
              </a:pPr>
              <a:t>11/02/2009</a:t>
            </a:fld>
            <a:endParaRPr lang="en-GB"/>
          </a:p>
        </p:txBody>
      </p:sp>
      <p:sp>
        <p:nvSpPr>
          <p:cNvPr id="10" name="5 Marcador de pie de página"/>
          <p:cNvSpPr>
            <a:spLocks noGrp="1"/>
          </p:cNvSpPr>
          <p:nvPr>
            <p:ph type="ftr" sz="quarter" idx="11"/>
          </p:nvPr>
        </p:nvSpPr>
        <p:spPr/>
        <p:txBody>
          <a:bodyPr/>
          <a:lstStyle>
            <a:lvl1pPr>
              <a:defRPr/>
            </a:lvl1pPr>
            <a:extLst/>
          </a:lstStyle>
          <a:p>
            <a:pPr>
              <a:defRPr/>
            </a:pPr>
            <a:endParaRPr lang="en-GB"/>
          </a:p>
        </p:txBody>
      </p:sp>
      <p:sp>
        <p:nvSpPr>
          <p:cNvPr id="11" name="6 Marcador de número de diapositiva"/>
          <p:cNvSpPr>
            <a:spLocks noGrp="1"/>
          </p:cNvSpPr>
          <p:nvPr>
            <p:ph type="sldNum" sz="quarter" idx="12"/>
          </p:nvPr>
        </p:nvSpPr>
        <p:spPr/>
        <p:txBody>
          <a:bodyPr/>
          <a:lstStyle>
            <a:lvl1pPr>
              <a:defRPr/>
            </a:lvl1pPr>
            <a:extLst/>
          </a:lstStyle>
          <a:p>
            <a:pPr>
              <a:defRPr/>
            </a:pPr>
            <a:fld id="{C38A8B92-741B-4E0A-8802-A2AFE92415F3}" type="slidenum">
              <a:rPr lang="en-GB"/>
              <a:pPr>
                <a:defRPr/>
              </a:pPr>
              <a:t>‹Nº›</a:t>
            </a:fld>
            <a:endParaRPr lang="en-GB"/>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85000" y="260350"/>
            <a:ext cx="1835150" cy="583565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1476375" y="260350"/>
            <a:ext cx="5356225" cy="58356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76375" y="260350"/>
            <a:ext cx="7343775" cy="574675"/>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1476375" y="1981200"/>
            <a:ext cx="3414713"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5043488" y="1981200"/>
            <a:ext cx="3414712"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1476375" y="260350"/>
            <a:ext cx="7343775" cy="574675"/>
          </a:xfrm>
        </p:spPr>
        <p:txBody>
          <a:bodyPr/>
          <a:lstStyle/>
          <a:p>
            <a:r>
              <a:rPr lang="es-ES" smtClean="0"/>
              <a:t>Haga clic para modificar el estilo de título del patrón</a:t>
            </a:r>
            <a:endParaRPr lang="en-GB"/>
          </a:p>
        </p:txBody>
      </p:sp>
      <p:sp>
        <p:nvSpPr>
          <p:cNvPr id="3" name="2 Marcador de gráfico"/>
          <p:cNvSpPr>
            <a:spLocks noGrp="1"/>
          </p:cNvSpPr>
          <p:nvPr>
            <p:ph type="chart" idx="1"/>
          </p:nvPr>
        </p:nvSpPr>
        <p:spPr>
          <a:xfrm>
            <a:off x="1476375" y="1981200"/>
            <a:ext cx="6981825" cy="4114800"/>
          </a:xfrm>
        </p:spPr>
        <p:txBody>
          <a:bodyPr/>
          <a:lstStyle/>
          <a:p>
            <a:endParaRPr lang="en-GB"/>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A4192EF0-71F4-4EA8-99A8-C7E24184CBB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178B29FD-FD2F-41B4-8BBA-5C3DF24734A4}"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ANTARES">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395288" y="461963"/>
            <a:ext cx="8353425" cy="5934075"/>
          </a:xfrm>
          <a:prstGeom prst="roundRect">
            <a:avLst>
              <a:gd name="adj" fmla="val 2059"/>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62B547A7-7D8A-42FF-8CEE-79BF6DADAD1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A457F462-362B-4FFC-B54C-605E7845BB96}"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B8A71AA-F1B0-45D8-A4C1-DAC9F6E8130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Pointlike">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395839" y="428604"/>
            <a:ext cx="8353425" cy="5934075"/>
          </a:xfrm>
          <a:prstGeom prst="roundRect">
            <a:avLst>
              <a:gd name="adj" fmla="val 2102"/>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2DBC320C-5318-497F-9E7B-07A638E7F9D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2B08D163-8029-49A2-8A36-6F9D8AE7AEF7}"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Beacon">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3"/>
          <p:cNvPicPr>
            <a:picLocks noChangeAspect="1" noChangeArrowheads="1"/>
          </p:cNvPicPr>
          <p:nvPr userDrawn="1"/>
        </p:nvPicPr>
        <p:blipFill>
          <a:blip r:embed="rId2"/>
          <a:srcRect/>
          <a:stretch>
            <a:fillRect/>
          </a:stretch>
        </p:blipFill>
        <p:spPr bwMode="auto">
          <a:xfrm>
            <a:off x="392971" y="461963"/>
            <a:ext cx="8353425" cy="5934075"/>
          </a:xfrm>
          <a:prstGeom prst="roundRect">
            <a:avLst>
              <a:gd name="adj" fmla="val 2258"/>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BE6F4169-EFC4-4177-B37F-7748242AC29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B536F6C7-295A-411B-AC06-23A6F258548F}"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defRPr/>
            </a:pPr>
            <a:fld id="{5A02C002-61A0-47FA-9DE6-00FE95EFCD6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defRPr/>
            </a:pPr>
            <a:fld id="{ECA712E2-E747-4889-A016-BF11CDAFB830}"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5" name="2 Marcador de fecha"/>
          <p:cNvSpPr>
            <a:spLocks noGrp="1"/>
          </p:cNvSpPr>
          <p:nvPr>
            <p:ph type="dt" sz="half" idx="10"/>
          </p:nvPr>
        </p:nvSpPr>
        <p:spPr/>
        <p:txBody>
          <a:bodyPr/>
          <a:lstStyle>
            <a:lvl1pPr>
              <a:defRPr/>
            </a:lvl1pPr>
          </a:lstStyle>
          <a:p>
            <a:pPr algn="r" rtl="0">
              <a:defRPr/>
            </a:pPr>
            <a:fld id="{6526B70C-0BCA-4F08-96B2-C576A9F5853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799635C1-16BC-4A76-B78B-5DBB426FE0F5}"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4 Imagen" descr="titulo.gif"/>
          <p:cNvPicPr>
            <a:picLocks noChangeAspect="1"/>
          </p:cNvPicPr>
          <p:nvPr userDrawn="1"/>
        </p:nvPicPr>
        <p:blipFill>
          <a:blip r:embed="rId2"/>
          <a:stretch>
            <a:fillRect/>
          </a:stretch>
        </p:blipFill>
        <p:spPr>
          <a:xfrm>
            <a:off x="408402" y="428604"/>
            <a:ext cx="8324850" cy="3124200"/>
          </a:xfrm>
          <a:prstGeom prst="roundRect">
            <a:avLst>
              <a:gd name="adj" fmla="val 3362"/>
            </a:avLst>
          </a:prstGeom>
          <a:ln>
            <a:solidFill>
              <a:schemeClr val="tx2"/>
            </a:solidFill>
          </a:ln>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13"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6" name="18 Marcador de fecha"/>
          <p:cNvSpPr>
            <a:spLocks noGrp="1"/>
          </p:cNvSpPr>
          <p:nvPr>
            <p:ph type="dt" sz="half" idx="10"/>
          </p:nvPr>
        </p:nvSpPr>
        <p:spPr/>
        <p:txBody>
          <a:bodyPr/>
          <a:lstStyle>
            <a:lvl1pPr>
              <a:defRPr/>
            </a:lvl1pPr>
            <a:extLst/>
          </a:lstStyle>
          <a:p>
            <a:pPr algn="r" rtl="0">
              <a:defRPr/>
            </a:pPr>
            <a:fld id="{7BACB3BC-4B89-4C44-8580-3B66D244717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8" name="10 Marcador de número de diapositiva"/>
          <p:cNvSpPr>
            <a:spLocks noGrp="1"/>
          </p:cNvSpPr>
          <p:nvPr>
            <p:ph type="sldNum" sz="quarter" idx="12"/>
          </p:nvPr>
        </p:nvSpPr>
        <p:spPr/>
        <p:txBody>
          <a:bodyPr/>
          <a:lstStyle>
            <a:lvl1pPr>
              <a:defRPr/>
            </a:lvl1pPr>
            <a:extLst/>
          </a:lstStyle>
          <a:p>
            <a:pPr algn="r" rtl="0">
              <a:defRPr/>
            </a:pPr>
            <a:fld id="{31EB51CA-70EA-424E-9667-1676F9817FD4}"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428596" y="1428736"/>
            <a:ext cx="8255318" cy="5072098"/>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dirty="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797C024D-C250-4047-8C25-0EB0BDED3C1E}"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A60F0877-FD3F-461F-8EF0-D66B7065ACB6}"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797C024D-C250-4047-8C25-0EB0BDED3C1E}"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5" name="4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6" name="5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7" name="6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 name="1 Título"/>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8" name="3 Marcador de fecha"/>
          <p:cNvSpPr>
            <a:spLocks noGrp="1"/>
          </p:cNvSpPr>
          <p:nvPr>
            <p:ph type="dt" sz="half" idx="10"/>
          </p:nvPr>
        </p:nvSpPr>
        <p:spPr/>
        <p:txBody>
          <a:bodyPr/>
          <a:lstStyle>
            <a:lvl1pPr>
              <a:defRPr/>
            </a:lvl1pPr>
            <a:extLst/>
          </a:lstStyle>
          <a:p>
            <a:pPr algn="r" rtl="0">
              <a:defRPr/>
            </a:pPr>
            <a:fld id="{E76575FD-29E1-48BB-9D39-9A6C61772296}"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4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10" name="5 Marcador de número de diapositiva"/>
          <p:cNvSpPr>
            <a:spLocks noGrp="1"/>
          </p:cNvSpPr>
          <p:nvPr>
            <p:ph type="sldNum" sz="quarter" idx="12"/>
          </p:nvPr>
        </p:nvSpPr>
        <p:spPr/>
        <p:txBody>
          <a:bodyPr/>
          <a:lstStyle>
            <a:lvl1pPr>
              <a:defRPr/>
            </a:lvl1pPr>
            <a:extLst/>
          </a:lstStyle>
          <a:p>
            <a:pPr algn="r" rtl="0">
              <a:defRPr/>
            </a:pPr>
            <a:fld id="{35EAC4AA-96F2-4A2F-A417-70D0C21A55D0}"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53E0B826-F97C-44AC-80F3-9CE9672AC95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A6F3DE1C-823D-4E59-9DD0-CAE96E15DC70}"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defRPr/>
            </a:pPr>
            <a:fld id="{20B6EB1B-1A44-469B-8F81-D4E6916011B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defRPr/>
            </a:pPr>
            <a:fld id="{BA3F6B97-8BE1-4064-A0AC-DB1BB5B5A6C6}"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28130F5-CE39-4C86-A5A5-0D057A8506C0}"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defRPr/>
            </a:pPr>
            <a:fld id="{8E69771F-CA48-4DCA-AD8F-7CFB3C6A5E34}"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B6361EF0-3B32-49A6-91BB-8431110E1DD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 name="1 Marcador de fecha"/>
          <p:cNvSpPr>
            <a:spLocks noGrp="1"/>
          </p:cNvSpPr>
          <p:nvPr>
            <p:ph type="dt" sz="half" idx="10"/>
          </p:nvPr>
        </p:nvSpPr>
        <p:spPr/>
        <p:txBody>
          <a:bodyPr/>
          <a:lstStyle>
            <a:lvl1pPr>
              <a:defRPr/>
            </a:lvl1pPr>
            <a:extLst/>
          </a:lstStyle>
          <a:p>
            <a:pPr algn="r" rtl="0">
              <a:defRPr/>
            </a:pPr>
            <a:fld id="{26F25AC9-21DB-4721-B849-D0840B063B82}"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6"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B8B558A4-1970-4EC6-8458-37F75624D80F}"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lineas">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3" name="11 Imagen" descr="linea2.tif"/>
          <p:cNvPicPr>
            <a:picLocks noChangeAspect="1"/>
          </p:cNvPicPr>
          <p:nvPr userDrawn="1"/>
        </p:nvPicPr>
        <p:blipFill>
          <a:blip r:embed="rId2">
            <a:lum bright="34000" contrast="-40000"/>
          </a:blip>
          <a:srcRect r="2097" b="18564"/>
          <a:stretch>
            <a:fillRect/>
          </a:stretch>
        </p:blipFill>
        <p:spPr bwMode="auto">
          <a:xfrm>
            <a:off x="7259638" y="928688"/>
            <a:ext cx="384175" cy="5584825"/>
          </a:xfrm>
          <a:prstGeom prst="rect">
            <a:avLst/>
          </a:prstGeom>
          <a:noFill/>
          <a:ln w="9525">
            <a:noFill/>
            <a:miter lim="800000"/>
            <a:headEnd/>
            <a:tailEnd/>
          </a:ln>
        </p:spPr>
      </p:pic>
      <p:pic>
        <p:nvPicPr>
          <p:cNvPr id="4" name="13 Imagen" descr="linea.tif"/>
          <p:cNvPicPr>
            <a:picLocks noChangeAspect="1"/>
          </p:cNvPicPr>
          <p:nvPr userDrawn="1"/>
        </p:nvPicPr>
        <p:blipFill>
          <a:blip r:embed="rId3">
            <a:lum bright="32000" contrast="-28000"/>
          </a:blip>
          <a:srcRect/>
          <a:stretch>
            <a:fillRect/>
          </a:stretch>
        </p:blipFill>
        <p:spPr bwMode="auto">
          <a:xfrm>
            <a:off x="7858125" y="142875"/>
            <a:ext cx="646113" cy="6397625"/>
          </a:xfrm>
          <a:prstGeom prst="rect">
            <a:avLst/>
          </a:prstGeom>
          <a:noFill/>
          <a:ln w="9525">
            <a:noFill/>
            <a:miter lim="800000"/>
            <a:headEnd/>
            <a:tailEnd/>
          </a:ln>
        </p:spPr>
      </p:pic>
      <p:pic>
        <p:nvPicPr>
          <p:cNvPr id="5" name="14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6" name="5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 name="1 Marcador de fecha"/>
          <p:cNvSpPr>
            <a:spLocks noGrp="1"/>
          </p:cNvSpPr>
          <p:nvPr>
            <p:ph type="dt" sz="half" idx="10"/>
          </p:nvPr>
        </p:nvSpPr>
        <p:spPr/>
        <p:txBody>
          <a:bodyPr/>
          <a:lstStyle>
            <a:lvl1pPr>
              <a:defRPr/>
            </a:lvl1pPr>
            <a:extLst/>
          </a:lstStyle>
          <a:p>
            <a:pPr algn="r" rtl="0">
              <a:defRPr/>
            </a:pPr>
            <a:fld id="{3FC2DB0A-27AA-4216-B24C-1034569CFFC9}"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F86E1A66-0796-4AD1-A187-DC78462A4CB4}"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4" y="857233"/>
              <a:ext cx="574184" cy="2173351"/>
              <a:chOff x="7394565" y="1040486"/>
              <a:chExt cx="1214470" cy="4596905"/>
            </a:xfrm>
          </p:grpSpPr>
          <p:grpSp>
            <p:nvGrpSpPr>
              <p:cNvPr id="7" name="12 Grupo"/>
              <p:cNvGrpSpPr>
                <a:grpSpLocks/>
              </p:cNvGrpSpPr>
              <p:nvPr/>
            </p:nvGrpSpPr>
            <p:grpSpPr bwMode="auto">
              <a:xfrm>
                <a:off x="7394565" y="3820385"/>
                <a:ext cx="1214456" cy="1817006"/>
                <a:chOff x="3269027" y="2126726"/>
                <a:chExt cx="1731591" cy="2786082"/>
              </a:xfrm>
            </p:grpSpPr>
            <p:sp>
              <p:nvSpPr>
                <p:cNvPr id="48" name="47 Rectángulo"/>
                <p:cNvSpPr/>
                <p:nvPr/>
              </p:nvSpPr>
              <p:spPr>
                <a:xfrm>
                  <a:off x="3996101" y="3074648"/>
                  <a:ext cx="277437"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27" y="3713102"/>
                  <a:ext cx="1731591" cy="954149"/>
                  <a:chOff x="3370773" y="3848009"/>
                  <a:chExt cx="1486968" cy="819357"/>
                </a:xfrm>
              </p:grpSpPr>
              <p:grpSp>
                <p:nvGrpSpPr>
                  <p:cNvPr id="9" name="28 Grupo"/>
                  <p:cNvGrpSpPr>
                    <a:grpSpLocks/>
                  </p:cNvGrpSpPr>
                  <p:nvPr/>
                </p:nvGrpSpPr>
                <p:grpSpPr bwMode="auto">
                  <a:xfrm rot="5400000">
                    <a:off x="3371067" y="3847715"/>
                    <a:ext cx="570376" cy="570963"/>
                    <a:chOff x="4855453" y="3072718"/>
                    <a:chExt cx="926861" cy="927815"/>
                  </a:xfrm>
                </p:grpSpPr>
                <p:sp>
                  <p:nvSpPr>
                    <p:cNvPr id="58" name="57 Elipse"/>
                    <p:cNvSpPr/>
                    <p:nvPr/>
                  </p:nvSpPr>
                  <p:spPr>
                    <a:xfrm>
                      <a:off x="4855453" y="3072718"/>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Acorde"/>
                    <p:cNvSpPr/>
                    <p:nvPr/>
                  </p:nvSpPr>
                  <p:spPr>
                    <a:xfrm>
                      <a:off x="4855453" y="3072718"/>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780" y="3848011"/>
                    <a:ext cx="570961" cy="570376"/>
                    <a:chOff x="4858614" y="3069515"/>
                    <a:chExt cx="927811" cy="926861"/>
                  </a:xfrm>
                </p:grpSpPr>
                <p:sp>
                  <p:nvSpPr>
                    <p:cNvPr id="56" name="22 Elipse"/>
                    <p:cNvSpPr/>
                    <p:nvPr/>
                  </p:nvSpPr>
                  <p:spPr>
                    <a:xfrm>
                      <a:off x="4858614" y="3069515"/>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23 Acorde"/>
                    <p:cNvSpPr/>
                    <p:nvPr/>
                  </p:nvSpPr>
                  <p:spPr>
                    <a:xfrm>
                      <a:off x="4858614" y="3069515"/>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3613" y="4094887"/>
                    <a:ext cx="571504" cy="573454"/>
                    <a:chOff x="4857752" y="3068642"/>
                    <a:chExt cx="928694" cy="931862"/>
                  </a:xfrm>
                </p:grpSpPr>
                <p:sp>
                  <p:nvSpPr>
                    <p:cNvPr id="54" name="20 Elipse"/>
                    <p:cNvSpPr/>
                    <p:nvPr/>
                  </p:nvSpPr>
                  <p:spPr>
                    <a:xfrm>
                      <a:off x="4859050" y="3068642"/>
                      <a:ext cx="926861" cy="92781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75" y="1040486"/>
                <a:ext cx="1214460" cy="1817011"/>
                <a:chOff x="3269018" y="2126726"/>
                <a:chExt cx="1731590" cy="2786082"/>
              </a:xfrm>
            </p:grpSpPr>
            <p:sp>
              <p:nvSpPr>
                <p:cNvPr id="36" name="35 Rectángulo"/>
                <p:cNvSpPr/>
                <p:nvPr/>
              </p:nvSpPr>
              <p:spPr>
                <a:xfrm>
                  <a:off x="3996094" y="3073898"/>
                  <a:ext cx="277438"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8" y="3712353"/>
                  <a:ext cx="1731590" cy="954731"/>
                  <a:chOff x="3370767" y="3847365"/>
                  <a:chExt cx="1486967" cy="819857"/>
                </a:xfrm>
              </p:grpSpPr>
              <p:grpSp>
                <p:nvGrpSpPr>
                  <p:cNvPr id="24" name="28 Grupo"/>
                  <p:cNvGrpSpPr>
                    <a:grpSpLocks/>
                  </p:cNvGrpSpPr>
                  <p:nvPr/>
                </p:nvGrpSpPr>
                <p:grpSpPr bwMode="auto">
                  <a:xfrm rot="5400000">
                    <a:off x="3371062" y="3847070"/>
                    <a:ext cx="570375" cy="570966"/>
                    <a:chOff x="4854412" y="3072722"/>
                    <a:chExt cx="926860" cy="927819"/>
                  </a:xfrm>
                </p:grpSpPr>
                <p:sp>
                  <p:nvSpPr>
                    <p:cNvPr id="46" name="45 Elipse"/>
                    <p:cNvSpPr/>
                    <p:nvPr/>
                  </p:nvSpPr>
                  <p:spPr>
                    <a:xfrm>
                      <a:off x="4854412" y="3072722"/>
                      <a:ext cx="926860"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7" name="46 Acorde"/>
                    <p:cNvSpPr/>
                    <p:nvPr/>
                  </p:nvSpPr>
                  <p:spPr>
                    <a:xfrm>
                      <a:off x="4854412" y="3072722"/>
                      <a:ext cx="926860"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1" y="3847369"/>
                    <a:ext cx="570963" cy="570375"/>
                    <a:chOff x="4858602" y="3068474"/>
                    <a:chExt cx="927815" cy="926860"/>
                  </a:xfrm>
                </p:grpSpPr>
                <p:sp>
                  <p:nvSpPr>
                    <p:cNvPr id="44" name="43 Elipse"/>
                    <p:cNvSpPr/>
                    <p:nvPr/>
                  </p:nvSpPr>
                  <p:spPr>
                    <a:xfrm>
                      <a:off x="4858602" y="3068474"/>
                      <a:ext cx="927815"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5" name="44 Acorde"/>
                    <p:cNvSpPr/>
                    <p:nvPr/>
                  </p:nvSpPr>
                  <p:spPr>
                    <a:xfrm>
                      <a:off x="4858602" y="3068474"/>
                      <a:ext cx="927815"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3768" y="4094543"/>
                    <a:ext cx="571501" cy="573857"/>
                    <a:chOff x="4857753" y="3067961"/>
                    <a:chExt cx="928694" cy="932534"/>
                  </a:xfrm>
                </p:grpSpPr>
                <p:sp>
                  <p:nvSpPr>
                    <p:cNvPr id="42" name="41 Elipse"/>
                    <p:cNvSpPr/>
                    <p:nvPr/>
                  </p:nvSpPr>
                  <p:spPr>
                    <a:xfrm>
                      <a:off x="4858292" y="3067961"/>
                      <a:ext cx="926863" cy="9278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5" y="3400106"/>
              <a:ext cx="574183" cy="2173350"/>
              <a:chOff x="7394587" y="1040485"/>
              <a:chExt cx="1214468" cy="4596911"/>
            </a:xfrm>
          </p:grpSpPr>
          <p:grpSp>
            <p:nvGrpSpPr>
              <p:cNvPr id="34" name="12 Grupo"/>
              <p:cNvGrpSpPr>
                <a:grpSpLocks/>
              </p:cNvGrpSpPr>
              <p:nvPr/>
            </p:nvGrpSpPr>
            <p:grpSpPr bwMode="auto">
              <a:xfrm>
                <a:off x="7394587" y="3820387"/>
                <a:ext cx="1214461" cy="1817009"/>
                <a:chOff x="3269052" y="2126726"/>
                <a:chExt cx="1731594" cy="2786082"/>
              </a:xfrm>
            </p:grpSpPr>
            <p:sp>
              <p:nvSpPr>
                <p:cNvPr id="22" name="21 Rectángulo"/>
                <p:cNvSpPr/>
                <p:nvPr/>
              </p:nvSpPr>
              <p:spPr>
                <a:xfrm>
                  <a:off x="3996133" y="3076117"/>
                  <a:ext cx="277438"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52" y="3714579"/>
                  <a:ext cx="1731594" cy="953603"/>
                  <a:chOff x="3370796" y="3849271"/>
                  <a:chExt cx="1486971" cy="818887"/>
                </a:xfrm>
              </p:grpSpPr>
              <p:grpSp>
                <p:nvGrpSpPr>
                  <p:cNvPr id="38" name="28 Grupo"/>
                  <p:cNvGrpSpPr>
                    <a:grpSpLocks/>
                  </p:cNvGrpSpPr>
                  <p:nvPr/>
                </p:nvGrpSpPr>
                <p:grpSpPr bwMode="auto">
                  <a:xfrm rot="5400000">
                    <a:off x="3371091" y="3848976"/>
                    <a:ext cx="570376" cy="570966"/>
                    <a:chOff x="4857505" y="3072674"/>
                    <a:chExt cx="926861" cy="927819"/>
                  </a:xfrm>
                </p:grpSpPr>
                <p:sp>
                  <p:nvSpPr>
                    <p:cNvPr id="32" name="31 Elipse"/>
                    <p:cNvSpPr/>
                    <p:nvPr/>
                  </p:nvSpPr>
                  <p:spPr>
                    <a:xfrm>
                      <a:off x="4857505"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3" name="32 Acorde"/>
                    <p:cNvSpPr/>
                    <p:nvPr/>
                  </p:nvSpPr>
                  <p:spPr>
                    <a:xfrm>
                      <a:off x="4857505"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804" y="3849273"/>
                    <a:ext cx="570963" cy="570376"/>
                    <a:chOff x="4858656" y="3071566"/>
                    <a:chExt cx="927815" cy="926861"/>
                  </a:xfrm>
                </p:grpSpPr>
                <p:sp>
                  <p:nvSpPr>
                    <p:cNvPr id="30" name="22 Elipse"/>
                    <p:cNvSpPr/>
                    <p:nvPr/>
                  </p:nvSpPr>
                  <p:spPr>
                    <a:xfrm>
                      <a:off x="4858656" y="3071566"/>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1" name="23 Acorde"/>
                    <p:cNvSpPr/>
                    <p:nvPr/>
                  </p:nvSpPr>
                  <p:spPr>
                    <a:xfrm>
                      <a:off x="4858656" y="3071566"/>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36" y="4095773"/>
                    <a:ext cx="572107" cy="572663"/>
                    <a:chOff x="4857752" y="3069927"/>
                    <a:chExt cx="929674" cy="930577"/>
                  </a:xfrm>
                </p:grpSpPr>
                <p:sp>
                  <p:nvSpPr>
                    <p:cNvPr id="28" name="20 Elipse"/>
                    <p:cNvSpPr/>
                    <p:nvPr/>
                  </p:nvSpPr>
                  <p:spPr>
                    <a:xfrm>
                      <a:off x="4860565" y="3069927"/>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94" y="1040485"/>
                <a:ext cx="1214461" cy="1817009"/>
                <a:chOff x="3269050" y="2126726"/>
                <a:chExt cx="1731593" cy="2786082"/>
              </a:xfrm>
            </p:grpSpPr>
            <p:sp>
              <p:nvSpPr>
                <p:cNvPr id="10" name="9 Rectángulo"/>
                <p:cNvSpPr/>
                <p:nvPr/>
              </p:nvSpPr>
              <p:spPr>
                <a:xfrm>
                  <a:off x="3996128" y="3075365"/>
                  <a:ext cx="277438"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50" y="3713820"/>
                  <a:ext cx="1731593" cy="953714"/>
                  <a:chOff x="3370795" y="3848627"/>
                  <a:chExt cx="1486970" cy="818984"/>
                </a:xfrm>
              </p:grpSpPr>
              <p:grpSp>
                <p:nvGrpSpPr>
                  <p:cNvPr id="51" name="28 Grupo"/>
                  <p:cNvGrpSpPr>
                    <a:grpSpLocks/>
                  </p:cNvGrpSpPr>
                  <p:nvPr/>
                </p:nvGrpSpPr>
                <p:grpSpPr bwMode="auto">
                  <a:xfrm rot="5400000">
                    <a:off x="3371090" y="3848332"/>
                    <a:ext cx="570375" cy="570966"/>
                    <a:chOff x="4856462" y="3072676"/>
                    <a:chExt cx="926860" cy="927819"/>
                  </a:xfrm>
                </p:grpSpPr>
                <p:sp>
                  <p:nvSpPr>
                    <p:cNvPr id="20" name="19 Elipse"/>
                    <p:cNvSpPr/>
                    <p:nvPr/>
                  </p:nvSpPr>
                  <p:spPr>
                    <a:xfrm>
                      <a:off x="4856462" y="3072676"/>
                      <a:ext cx="926860"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1" name="20 Acorde"/>
                    <p:cNvSpPr/>
                    <p:nvPr/>
                  </p:nvSpPr>
                  <p:spPr>
                    <a:xfrm>
                      <a:off x="4856462" y="3072676"/>
                      <a:ext cx="926860"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802" y="3848631"/>
                    <a:ext cx="570963" cy="570375"/>
                    <a:chOff x="4858652" y="3070525"/>
                    <a:chExt cx="927815" cy="926860"/>
                  </a:xfrm>
                </p:grpSpPr>
                <p:sp>
                  <p:nvSpPr>
                    <p:cNvPr id="18" name="17 Elipse"/>
                    <p:cNvSpPr/>
                    <p:nvPr/>
                  </p:nvSpPr>
                  <p:spPr>
                    <a:xfrm>
                      <a:off x="4858652" y="3070525"/>
                      <a:ext cx="927815"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 name="18 Acorde"/>
                    <p:cNvSpPr/>
                    <p:nvPr/>
                  </p:nvSpPr>
                  <p:spPr>
                    <a:xfrm>
                      <a:off x="4858652" y="3070525"/>
                      <a:ext cx="927815"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3464" y="4095260"/>
                    <a:ext cx="571637" cy="573065"/>
                    <a:chOff x="4857753" y="3069247"/>
                    <a:chExt cx="928915" cy="931248"/>
                  </a:xfrm>
                </p:grpSpPr>
                <p:sp>
                  <p:nvSpPr>
                    <p:cNvPr id="16" name="15 Elipse"/>
                    <p:cNvSpPr/>
                    <p:nvPr/>
                  </p:nvSpPr>
                  <p:spPr>
                    <a:xfrm>
                      <a:off x="4859805" y="3069247"/>
                      <a:ext cx="926863" cy="9278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1" y="2047164"/>
              <a:ext cx="458797" cy="1738016"/>
              <a:chOff x="7395063" y="1040487"/>
              <a:chExt cx="1213480" cy="4596906"/>
            </a:xfrm>
          </p:grpSpPr>
          <p:grpSp>
            <p:nvGrpSpPr>
              <p:cNvPr id="63" name="12 Grupo"/>
              <p:cNvGrpSpPr>
                <a:grpSpLocks/>
              </p:cNvGrpSpPr>
              <p:nvPr/>
            </p:nvGrpSpPr>
            <p:grpSpPr bwMode="auto">
              <a:xfrm>
                <a:off x="7395078" y="3820386"/>
                <a:ext cx="1213465" cy="1817007"/>
                <a:chOff x="3269751" y="2126726"/>
                <a:chExt cx="1730174" cy="2786082"/>
              </a:xfrm>
            </p:grpSpPr>
            <p:sp>
              <p:nvSpPr>
                <p:cNvPr id="186" name="185 Rectángulo"/>
                <p:cNvSpPr/>
                <p:nvPr/>
              </p:nvSpPr>
              <p:spPr>
                <a:xfrm>
                  <a:off x="3994150" y="3075504"/>
                  <a:ext cx="281380" cy="927093"/>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64" name="63 Grupo"/>
                <p:cNvGrpSpPr>
                  <a:grpSpLocks/>
                </p:cNvGrpSpPr>
                <p:nvPr/>
              </p:nvGrpSpPr>
              <p:grpSpPr bwMode="auto">
                <a:xfrm>
                  <a:off x="3269751" y="3712882"/>
                  <a:ext cx="1730174" cy="954869"/>
                  <a:chOff x="3371394" y="3847813"/>
                  <a:chExt cx="1485751" cy="819974"/>
                </a:xfrm>
              </p:grpSpPr>
              <p:grpSp>
                <p:nvGrpSpPr>
                  <p:cNvPr id="66" name="28 Grupo"/>
                  <p:cNvGrpSpPr>
                    <a:grpSpLocks/>
                  </p:cNvGrpSpPr>
                  <p:nvPr/>
                </p:nvGrpSpPr>
                <p:grpSpPr bwMode="auto">
                  <a:xfrm rot="5400000">
                    <a:off x="3371994" y="3847216"/>
                    <a:ext cx="569449" cy="570649"/>
                    <a:chOff x="4855143" y="3072220"/>
                    <a:chExt cx="925355" cy="927305"/>
                  </a:xfrm>
                </p:grpSpPr>
                <p:sp>
                  <p:nvSpPr>
                    <p:cNvPr id="196" name="195 Elipse"/>
                    <p:cNvSpPr/>
                    <p:nvPr/>
                  </p:nvSpPr>
                  <p:spPr>
                    <a:xfrm>
                      <a:off x="4855143" y="3072220"/>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7" name="196 Acorde"/>
                    <p:cNvSpPr/>
                    <p:nvPr/>
                  </p:nvSpPr>
                  <p:spPr>
                    <a:xfrm>
                      <a:off x="4855143" y="3072220"/>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96" y="3847813"/>
                    <a:ext cx="570649" cy="569449"/>
                    <a:chOff x="4858157" y="3069195"/>
                    <a:chExt cx="927305" cy="925355"/>
                  </a:xfrm>
                </p:grpSpPr>
                <p:sp>
                  <p:nvSpPr>
                    <p:cNvPr id="194" name="22 Elipse"/>
                    <p:cNvSpPr/>
                    <p:nvPr/>
                  </p:nvSpPr>
                  <p:spPr>
                    <a:xfrm>
                      <a:off x="4858157"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5" name="23 Acorde"/>
                    <p:cNvSpPr/>
                    <p:nvPr/>
                  </p:nvSpPr>
                  <p:spPr>
                    <a:xfrm>
                      <a:off x="4858157"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5" y="4095918"/>
                    <a:ext cx="571504" cy="572234"/>
                    <a:chOff x="4857752" y="3070624"/>
                    <a:chExt cx="928694" cy="929880"/>
                  </a:xfrm>
                </p:grpSpPr>
                <p:sp>
                  <p:nvSpPr>
                    <p:cNvPr id="192" name="20 Elipse"/>
                    <p:cNvSpPr/>
                    <p:nvPr/>
                  </p:nvSpPr>
                  <p:spPr>
                    <a:xfrm>
                      <a:off x="4859202" y="3070624"/>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63" y="1040487"/>
                <a:ext cx="1213458" cy="1817011"/>
                <a:chOff x="3269743" y="2126726"/>
                <a:chExt cx="1730177" cy="2786082"/>
              </a:xfrm>
            </p:grpSpPr>
            <p:sp>
              <p:nvSpPr>
                <p:cNvPr id="174" name="173 Rectángulo"/>
                <p:cNvSpPr/>
                <p:nvPr/>
              </p:nvSpPr>
              <p:spPr>
                <a:xfrm>
                  <a:off x="3994141" y="3075972"/>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43" y="3713346"/>
                  <a:ext cx="1730177" cy="954498"/>
                  <a:chOff x="3371390" y="3848218"/>
                  <a:chExt cx="1485754" cy="819657"/>
                </a:xfrm>
              </p:grpSpPr>
              <p:grpSp>
                <p:nvGrpSpPr>
                  <p:cNvPr id="73" name="28 Grupo"/>
                  <p:cNvGrpSpPr>
                    <a:grpSpLocks/>
                  </p:cNvGrpSpPr>
                  <p:nvPr/>
                </p:nvGrpSpPr>
                <p:grpSpPr bwMode="auto">
                  <a:xfrm rot="5400000">
                    <a:off x="3371991" y="3847617"/>
                    <a:ext cx="569450" cy="570652"/>
                    <a:chOff x="4855797" y="3072223"/>
                    <a:chExt cx="925357" cy="927310"/>
                  </a:xfrm>
                </p:grpSpPr>
                <p:sp>
                  <p:nvSpPr>
                    <p:cNvPr id="184" name="183 Elipse"/>
                    <p:cNvSpPr/>
                    <p:nvPr/>
                  </p:nvSpPr>
                  <p:spPr>
                    <a:xfrm>
                      <a:off x="4855797" y="3072223"/>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5" name="184 Acorde"/>
                    <p:cNvSpPr/>
                    <p:nvPr/>
                  </p:nvSpPr>
                  <p:spPr>
                    <a:xfrm>
                      <a:off x="4855797" y="3072223"/>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493" y="3848220"/>
                    <a:ext cx="570651" cy="569451"/>
                    <a:chOff x="4858144" y="3069852"/>
                    <a:chExt cx="927307" cy="925357"/>
                  </a:xfrm>
                </p:grpSpPr>
                <p:sp>
                  <p:nvSpPr>
                    <p:cNvPr id="182" name="181 Elipse"/>
                    <p:cNvSpPr/>
                    <p:nvPr/>
                  </p:nvSpPr>
                  <p:spPr>
                    <a:xfrm>
                      <a:off x="4858144" y="3069852"/>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3" name="182 Acorde"/>
                    <p:cNvSpPr/>
                    <p:nvPr/>
                  </p:nvSpPr>
                  <p:spPr>
                    <a:xfrm>
                      <a:off x="4858144" y="3069852"/>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89" y="4096142"/>
                    <a:ext cx="571501" cy="571966"/>
                    <a:chOff x="4857753" y="3071033"/>
                    <a:chExt cx="928694" cy="929462"/>
                  </a:xfrm>
                </p:grpSpPr>
                <p:sp>
                  <p:nvSpPr>
                    <p:cNvPr id="180" name="179 Elipse"/>
                    <p:cNvSpPr/>
                    <p:nvPr/>
                  </p:nvSpPr>
                  <p:spPr>
                    <a:xfrm>
                      <a:off x="4859667" y="3071033"/>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36" y="4214818"/>
              <a:ext cx="458796" cy="1738016"/>
              <a:chOff x="7395073" y="1040487"/>
              <a:chExt cx="1213477" cy="4596906"/>
            </a:xfrm>
          </p:grpSpPr>
          <p:grpSp>
            <p:nvGrpSpPr>
              <p:cNvPr id="83" name="12 Grupo"/>
              <p:cNvGrpSpPr>
                <a:grpSpLocks/>
              </p:cNvGrpSpPr>
              <p:nvPr/>
            </p:nvGrpSpPr>
            <p:grpSpPr bwMode="auto">
              <a:xfrm>
                <a:off x="7395085" y="3820386"/>
                <a:ext cx="1213465" cy="1817007"/>
                <a:chOff x="3269761" y="2126726"/>
                <a:chExt cx="1730174" cy="2786082"/>
              </a:xfrm>
            </p:grpSpPr>
            <p:sp>
              <p:nvSpPr>
                <p:cNvPr id="160" name="159 Rectángulo"/>
                <p:cNvSpPr/>
                <p:nvPr/>
              </p:nvSpPr>
              <p:spPr>
                <a:xfrm>
                  <a:off x="3994161" y="3072548"/>
                  <a:ext cx="281380" cy="927093"/>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61" y="3716360"/>
                  <a:ext cx="1730174" cy="952817"/>
                  <a:chOff x="3371404" y="3850805"/>
                  <a:chExt cx="1485751" cy="818213"/>
                </a:xfrm>
              </p:grpSpPr>
              <p:grpSp>
                <p:nvGrpSpPr>
                  <p:cNvPr id="87" name="28 Grupo"/>
                  <p:cNvGrpSpPr>
                    <a:grpSpLocks/>
                  </p:cNvGrpSpPr>
                  <p:nvPr/>
                </p:nvGrpSpPr>
                <p:grpSpPr bwMode="auto">
                  <a:xfrm rot="5400000">
                    <a:off x="3372004" y="3850208"/>
                    <a:ext cx="569449" cy="570649"/>
                    <a:chOff x="4860004" y="3072205"/>
                    <a:chExt cx="925355" cy="927305"/>
                  </a:xfrm>
                </p:grpSpPr>
                <p:sp>
                  <p:nvSpPr>
                    <p:cNvPr id="170" name="169 Elipse"/>
                    <p:cNvSpPr/>
                    <p:nvPr/>
                  </p:nvSpPr>
                  <p:spPr>
                    <a:xfrm>
                      <a:off x="4860004" y="307220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1" name="170 Acorde"/>
                    <p:cNvSpPr/>
                    <p:nvPr/>
                  </p:nvSpPr>
                  <p:spPr>
                    <a:xfrm>
                      <a:off x="4860004" y="307220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06" y="3850805"/>
                    <a:ext cx="570649" cy="569449"/>
                    <a:chOff x="4858173" y="3074057"/>
                    <a:chExt cx="927305" cy="925355"/>
                  </a:xfrm>
                </p:grpSpPr>
                <p:sp>
                  <p:nvSpPr>
                    <p:cNvPr id="168" name="22 Elipse"/>
                    <p:cNvSpPr/>
                    <p:nvPr/>
                  </p:nvSpPr>
                  <p:spPr>
                    <a:xfrm>
                      <a:off x="4858173" y="3074057"/>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9" name="23 Acorde"/>
                    <p:cNvSpPr/>
                    <p:nvPr/>
                  </p:nvSpPr>
                  <p:spPr>
                    <a:xfrm>
                      <a:off x="4858173" y="3074057"/>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642" y="4096847"/>
                    <a:ext cx="572503" cy="571839"/>
                    <a:chOff x="4857752" y="3071810"/>
                    <a:chExt cx="930316" cy="929239"/>
                  </a:xfrm>
                </p:grpSpPr>
                <p:sp>
                  <p:nvSpPr>
                    <p:cNvPr id="166" name="20 Elipse"/>
                    <p:cNvSpPr/>
                    <p:nvPr/>
                  </p:nvSpPr>
                  <p:spPr>
                    <a:xfrm>
                      <a:off x="4862719" y="3073744"/>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73" y="1040487"/>
                <a:ext cx="1213458" cy="1817011"/>
                <a:chOff x="3269755" y="2126726"/>
                <a:chExt cx="1730176" cy="2786082"/>
              </a:xfrm>
            </p:grpSpPr>
            <p:sp>
              <p:nvSpPr>
                <p:cNvPr id="148" name="147 Rectángulo"/>
                <p:cNvSpPr/>
                <p:nvPr/>
              </p:nvSpPr>
              <p:spPr>
                <a:xfrm>
                  <a:off x="3994152" y="3073016"/>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55" y="3716825"/>
                  <a:ext cx="1730176" cy="952739"/>
                  <a:chOff x="3371400" y="3851209"/>
                  <a:chExt cx="1485753" cy="818147"/>
                </a:xfrm>
              </p:grpSpPr>
              <p:grpSp>
                <p:nvGrpSpPr>
                  <p:cNvPr id="100" name="28 Grupo"/>
                  <p:cNvGrpSpPr>
                    <a:grpSpLocks/>
                  </p:cNvGrpSpPr>
                  <p:nvPr/>
                </p:nvGrpSpPr>
                <p:grpSpPr bwMode="auto">
                  <a:xfrm rot="5400000">
                    <a:off x="3372001" y="3850608"/>
                    <a:ext cx="569450" cy="570652"/>
                    <a:chOff x="4860658" y="3072207"/>
                    <a:chExt cx="925357" cy="927310"/>
                  </a:xfrm>
                </p:grpSpPr>
                <p:sp>
                  <p:nvSpPr>
                    <p:cNvPr id="158" name="157 Elipse"/>
                    <p:cNvSpPr/>
                    <p:nvPr/>
                  </p:nvSpPr>
                  <p:spPr>
                    <a:xfrm>
                      <a:off x="4860658" y="307220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9" name="158 Acorde"/>
                    <p:cNvSpPr/>
                    <p:nvPr/>
                  </p:nvSpPr>
                  <p:spPr>
                    <a:xfrm>
                      <a:off x="4860658" y="307220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02" y="3851211"/>
                    <a:ext cx="570651" cy="569451"/>
                    <a:chOff x="4858160" y="3074713"/>
                    <a:chExt cx="927307" cy="925357"/>
                  </a:xfrm>
                </p:grpSpPr>
                <p:sp>
                  <p:nvSpPr>
                    <p:cNvPr id="156" name="155 Elipse"/>
                    <p:cNvSpPr/>
                    <p:nvPr/>
                  </p:nvSpPr>
                  <p:spPr>
                    <a:xfrm>
                      <a:off x="4858160" y="3074713"/>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7" name="156 Acorde"/>
                    <p:cNvSpPr/>
                    <p:nvPr/>
                  </p:nvSpPr>
                  <p:spPr>
                    <a:xfrm>
                      <a:off x="4858160" y="3074713"/>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2503" y="4096913"/>
                    <a:ext cx="572789" cy="572098"/>
                    <a:chOff x="4857753" y="3071801"/>
                    <a:chExt cx="930787" cy="929677"/>
                  </a:xfrm>
                </p:grpSpPr>
                <p:sp>
                  <p:nvSpPr>
                    <p:cNvPr id="154" name="153 Elipse"/>
                    <p:cNvSpPr/>
                    <p:nvPr/>
                  </p:nvSpPr>
                  <p:spPr>
                    <a:xfrm>
                      <a:off x="4863184" y="3074153"/>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50" y="1055938"/>
              <a:ext cx="458795" cy="686983"/>
              <a:chOff x="3269755" y="2126726"/>
              <a:chExt cx="1730169" cy="2786082"/>
            </a:xfrm>
          </p:grpSpPr>
          <p:sp>
            <p:nvSpPr>
              <p:cNvPr id="134" name="133 Rectángulo"/>
              <p:cNvSpPr/>
              <p:nvPr/>
            </p:nvSpPr>
            <p:spPr>
              <a:xfrm>
                <a:off x="3994150" y="3072095"/>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755" y="3715907"/>
                <a:ext cx="1730169" cy="952884"/>
                <a:chOff x="3371398" y="3850414"/>
                <a:chExt cx="1485747" cy="818270"/>
              </a:xfrm>
            </p:grpSpPr>
            <p:grpSp>
              <p:nvGrpSpPr>
                <p:cNvPr id="113" name="28 Grupo"/>
                <p:cNvGrpSpPr>
                  <a:grpSpLocks/>
                </p:cNvGrpSpPr>
                <p:nvPr/>
              </p:nvGrpSpPr>
              <p:grpSpPr bwMode="auto">
                <a:xfrm rot="5400000">
                  <a:off x="3371998" y="3849814"/>
                  <a:ext cx="569449" cy="570649"/>
                  <a:chOff x="4859365" y="3072215"/>
                  <a:chExt cx="925355" cy="927305"/>
                </a:xfrm>
              </p:grpSpPr>
              <p:sp>
                <p:nvSpPr>
                  <p:cNvPr id="144" name="143 Elipse"/>
                  <p:cNvSpPr/>
                  <p:nvPr/>
                </p:nvSpPr>
                <p:spPr>
                  <a:xfrm>
                    <a:off x="4859365" y="307221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5" name="144 Acorde"/>
                  <p:cNvSpPr/>
                  <p:nvPr/>
                </p:nvSpPr>
                <p:spPr>
                  <a:xfrm>
                    <a:off x="4859365" y="307221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96" y="3850415"/>
                  <a:ext cx="570649" cy="569449"/>
                  <a:chOff x="4858157" y="3073423"/>
                  <a:chExt cx="927305" cy="925355"/>
                </a:xfrm>
              </p:grpSpPr>
              <p:sp>
                <p:nvSpPr>
                  <p:cNvPr id="142" name="22 Elipse"/>
                  <p:cNvSpPr/>
                  <p:nvPr/>
                </p:nvSpPr>
                <p:spPr>
                  <a:xfrm>
                    <a:off x="4858157" y="3073423"/>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3" name="23 Acorde"/>
                  <p:cNvSpPr/>
                  <p:nvPr/>
                </p:nvSpPr>
                <p:spPr>
                  <a:xfrm>
                    <a:off x="4858157" y="3073423"/>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72" y="4096781"/>
                  <a:ext cx="572214" cy="571591"/>
                  <a:chOff x="4857752" y="3071810"/>
                  <a:chExt cx="929847" cy="928835"/>
                </a:xfrm>
              </p:grpSpPr>
              <p:sp>
                <p:nvSpPr>
                  <p:cNvPr id="140" name="20 Elipse"/>
                  <p:cNvSpPr/>
                  <p:nvPr/>
                </p:nvSpPr>
                <p:spPr>
                  <a:xfrm>
                    <a:off x="4862250" y="3073340"/>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34" y="6390283"/>
              <a:ext cx="458811" cy="4896896"/>
              <a:chOff x="8164534" y="1055937"/>
              <a:chExt cx="458811" cy="4896896"/>
            </a:xfrm>
          </p:grpSpPr>
          <p:grpSp>
            <p:nvGrpSpPr>
              <p:cNvPr id="125" name="64 Grupo"/>
              <p:cNvGrpSpPr>
                <a:grpSpLocks/>
              </p:cNvGrpSpPr>
              <p:nvPr userDrawn="1"/>
            </p:nvGrpSpPr>
            <p:grpSpPr bwMode="auto">
              <a:xfrm>
                <a:off x="8164536" y="2047164"/>
                <a:ext cx="458796" cy="1738015"/>
                <a:chOff x="7395073" y="1040487"/>
                <a:chExt cx="1213477" cy="4596904"/>
              </a:xfrm>
            </p:grpSpPr>
            <p:grpSp>
              <p:nvGrpSpPr>
                <p:cNvPr id="126" name="12 Grupo"/>
                <p:cNvGrpSpPr>
                  <a:grpSpLocks/>
                </p:cNvGrpSpPr>
                <p:nvPr/>
              </p:nvGrpSpPr>
              <p:grpSpPr bwMode="auto">
                <a:xfrm>
                  <a:off x="7395085" y="3820385"/>
                  <a:ext cx="1213465" cy="1817006"/>
                  <a:chOff x="3269761" y="2126726"/>
                  <a:chExt cx="1730174" cy="2786082"/>
                </a:xfrm>
              </p:grpSpPr>
              <p:sp>
                <p:nvSpPr>
                  <p:cNvPr id="122" name="121 Rectángulo"/>
                  <p:cNvSpPr/>
                  <p:nvPr/>
                </p:nvSpPr>
                <p:spPr>
                  <a:xfrm>
                    <a:off x="3994161" y="3067542"/>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61" y="3711353"/>
                    <a:ext cx="1730174" cy="956056"/>
                    <a:chOff x="3371404" y="3846504"/>
                    <a:chExt cx="1485751" cy="820994"/>
                  </a:xfrm>
                </p:grpSpPr>
                <p:grpSp>
                  <p:nvGrpSpPr>
                    <p:cNvPr id="136" name="28 Grupo"/>
                    <p:cNvGrpSpPr>
                      <a:grpSpLocks/>
                    </p:cNvGrpSpPr>
                    <p:nvPr/>
                  </p:nvGrpSpPr>
                  <p:grpSpPr bwMode="auto">
                    <a:xfrm rot="5400000">
                      <a:off x="3372004" y="3845907"/>
                      <a:ext cx="569449" cy="570649"/>
                      <a:chOff x="4853015" y="3072205"/>
                      <a:chExt cx="925355" cy="927305"/>
                    </a:xfrm>
                  </p:grpSpPr>
                  <p:sp>
                    <p:nvSpPr>
                      <p:cNvPr id="132" name="131 Elipse"/>
                      <p:cNvSpPr/>
                      <p:nvPr/>
                    </p:nvSpPr>
                    <p:spPr>
                      <a:xfrm>
                        <a:off x="4853015" y="307220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3" name="132 Acorde"/>
                      <p:cNvSpPr/>
                      <p:nvPr/>
                    </p:nvSpPr>
                    <p:spPr>
                      <a:xfrm>
                        <a:off x="4853015" y="307220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06" y="3846504"/>
                      <a:ext cx="570649" cy="569449"/>
                      <a:chOff x="4858173" y="3067068"/>
                      <a:chExt cx="927305" cy="925355"/>
                    </a:xfrm>
                  </p:grpSpPr>
                  <p:sp>
                    <p:nvSpPr>
                      <p:cNvPr id="130" name="22 Elipse"/>
                      <p:cNvSpPr/>
                      <p:nvPr/>
                    </p:nvSpPr>
                    <p:spPr>
                      <a:xfrm>
                        <a:off x="4858173" y="3067068"/>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1" name="23 Acorde"/>
                      <p:cNvSpPr/>
                      <p:nvPr/>
                    </p:nvSpPr>
                    <p:spPr>
                      <a:xfrm>
                        <a:off x="4858173" y="3067068"/>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3445" y="4095182"/>
                      <a:ext cx="571549" cy="573084"/>
                      <a:chOff x="4857679" y="3069242"/>
                      <a:chExt cx="928767" cy="931262"/>
                    </a:xfrm>
                  </p:grpSpPr>
                  <p:sp>
                    <p:nvSpPr>
                      <p:cNvPr id="128" name="20 Elipse"/>
                      <p:cNvSpPr/>
                      <p:nvPr/>
                    </p:nvSpPr>
                    <p:spPr>
                      <a:xfrm>
                        <a:off x="4857679" y="3069242"/>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073" y="1040487"/>
                  <a:ext cx="1213458" cy="1817011"/>
                  <a:chOff x="3269755" y="2126726"/>
                  <a:chExt cx="1730176" cy="2786082"/>
                </a:xfrm>
              </p:grpSpPr>
              <p:sp>
                <p:nvSpPr>
                  <p:cNvPr id="110" name="109 Rectángulo"/>
                  <p:cNvSpPr/>
                  <p:nvPr/>
                </p:nvSpPr>
                <p:spPr>
                  <a:xfrm>
                    <a:off x="3994152" y="3068011"/>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55" y="3711822"/>
                    <a:ext cx="1730176" cy="955675"/>
                    <a:chOff x="3371400" y="3846912"/>
                    <a:chExt cx="1485753" cy="820668"/>
                  </a:xfrm>
                </p:grpSpPr>
                <p:grpSp>
                  <p:nvGrpSpPr>
                    <p:cNvPr id="147" name="28 Grupo"/>
                    <p:cNvGrpSpPr>
                      <a:grpSpLocks/>
                    </p:cNvGrpSpPr>
                    <p:nvPr/>
                  </p:nvGrpSpPr>
                  <p:grpSpPr bwMode="auto">
                    <a:xfrm rot="5400000">
                      <a:off x="3372001" y="3846311"/>
                      <a:ext cx="569450" cy="570652"/>
                      <a:chOff x="4853675" y="3072207"/>
                      <a:chExt cx="925357" cy="927310"/>
                    </a:xfrm>
                  </p:grpSpPr>
                  <p:sp>
                    <p:nvSpPr>
                      <p:cNvPr id="120" name="119 Elipse"/>
                      <p:cNvSpPr/>
                      <p:nvPr/>
                    </p:nvSpPr>
                    <p:spPr>
                      <a:xfrm>
                        <a:off x="4853675" y="307220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1" name="120 Acorde"/>
                      <p:cNvSpPr/>
                      <p:nvPr/>
                    </p:nvSpPr>
                    <p:spPr>
                      <a:xfrm>
                        <a:off x="4853675" y="307220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02" y="3846914"/>
                      <a:ext cx="570651" cy="569451"/>
                      <a:chOff x="4858160" y="3067730"/>
                      <a:chExt cx="927307" cy="925357"/>
                    </a:xfrm>
                  </p:grpSpPr>
                  <p:sp>
                    <p:nvSpPr>
                      <p:cNvPr id="118" name="117 Elipse"/>
                      <p:cNvSpPr/>
                      <p:nvPr/>
                    </p:nvSpPr>
                    <p:spPr>
                      <a:xfrm>
                        <a:off x="4858160" y="3067730"/>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9" name="118 Acorde"/>
                      <p:cNvSpPr/>
                      <p:nvPr/>
                    </p:nvSpPr>
                    <p:spPr>
                      <a:xfrm>
                        <a:off x="4858160" y="3067730"/>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3394" y="4095423"/>
                      <a:ext cx="571501" cy="572814"/>
                      <a:chOff x="4857753" y="3069655"/>
                      <a:chExt cx="928694" cy="930840"/>
                    </a:xfrm>
                  </p:grpSpPr>
                  <p:sp>
                    <p:nvSpPr>
                      <p:cNvPr id="116" name="115 Elipse"/>
                      <p:cNvSpPr/>
                      <p:nvPr/>
                    </p:nvSpPr>
                    <p:spPr>
                      <a:xfrm>
                        <a:off x="4858148" y="3069655"/>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34" y="4214818"/>
                <a:ext cx="458791" cy="1738015"/>
                <a:chOff x="7395090" y="1040487"/>
                <a:chExt cx="1213467" cy="4596904"/>
              </a:xfrm>
            </p:grpSpPr>
            <p:grpSp>
              <p:nvGrpSpPr>
                <p:cNvPr id="153" name="12 Grupo"/>
                <p:cNvGrpSpPr>
                  <a:grpSpLocks/>
                </p:cNvGrpSpPr>
                <p:nvPr/>
              </p:nvGrpSpPr>
              <p:grpSpPr bwMode="auto">
                <a:xfrm>
                  <a:off x="7395093" y="3820385"/>
                  <a:ext cx="1213464" cy="1817006"/>
                  <a:chOff x="3269776" y="2126726"/>
                  <a:chExt cx="1730174" cy="2786082"/>
                </a:xfrm>
              </p:grpSpPr>
              <p:sp>
                <p:nvSpPr>
                  <p:cNvPr id="96" name="95 Rectángulo"/>
                  <p:cNvSpPr/>
                  <p:nvPr/>
                </p:nvSpPr>
                <p:spPr>
                  <a:xfrm>
                    <a:off x="3994174"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76" y="3714834"/>
                    <a:ext cx="1730174" cy="953270"/>
                    <a:chOff x="3371416" y="3849495"/>
                    <a:chExt cx="1485751" cy="818602"/>
                  </a:xfrm>
                </p:grpSpPr>
                <p:grpSp>
                  <p:nvGrpSpPr>
                    <p:cNvPr id="163" name="28 Grupo"/>
                    <p:cNvGrpSpPr>
                      <a:grpSpLocks/>
                    </p:cNvGrpSpPr>
                    <p:nvPr/>
                  </p:nvGrpSpPr>
                  <p:grpSpPr bwMode="auto">
                    <a:xfrm rot="5400000">
                      <a:off x="3372017" y="3848895"/>
                      <a:ext cx="569449" cy="570652"/>
                      <a:chOff x="4857874" y="3072181"/>
                      <a:chExt cx="925355" cy="927310"/>
                    </a:xfrm>
                  </p:grpSpPr>
                  <p:sp>
                    <p:nvSpPr>
                      <p:cNvPr id="106" name="105 Elipse"/>
                      <p:cNvSpPr/>
                      <p:nvPr/>
                    </p:nvSpPr>
                    <p:spPr>
                      <a:xfrm>
                        <a:off x="4857874" y="3072181"/>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7" name="106 Acorde"/>
                      <p:cNvSpPr/>
                      <p:nvPr/>
                    </p:nvSpPr>
                    <p:spPr>
                      <a:xfrm>
                        <a:off x="4857874" y="3072181"/>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15" y="3849495"/>
                      <a:ext cx="570652" cy="569449"/>
                      <a:chOff x="4858189" y="3071929"/>
                      <a:chExt cx="927310" cy="925355"/>
                    </a:xfrm>
                  </p:grpSpPr>
                  <p:sp>
                    <p:nvSpPr>
                      <p:cNvPr id="104" name="22 Elipse"/>
                      <p:cNvSpPr/>
                      <p:nvPr/>
                    </p:nvSpPr>
                    <p:spPr>
                      <a:xfrm>
                        <a:off x="4858189" y="3071929"/>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5" name="23 Acorde"/>
                      <p:cNvSpPr/>
                      <p:nvPr/>
                    </p:nvSpPr>
                    <p:spPr>
                      <a:xfrm>
                        <a:off x="4858189" y="3071929"/>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4" y="4096561"/>
                      <a:ext cx="571569" cy="571504"/>
                      <a:chOff x="4857752" y="3071810"/>
                      <a:chExt cx="928799" cy="928694"/>
                    </a:xfrm>
                  </p:grpSpPr>
                  <p:sp>
                    <p:nvSpPr>
                      <p:cNvPr id="102" name="20 Elipse"/>
                      <p:cNvSpPr/>
                      <p:nvPr/>
                    </p:nvSpPr>
                    <p:spPr>
                      <a:xfrm>
                        <a:off x="4861202" y="3072357"/>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090" y="1040487"/>
                  <a:ext cx="1213466" cy="1817011"/>
                  <a:chOff x="3269763" y="2126726"/>
                  <a:chExt cx="1730181" cy="2786082"/>
                </a:xfrm>
              </p:grpSpPr>
              <p:sp>
                <p:nvSpPr>
                  <p:cNvPr id="84" name="83 Rectángulo"/>
                  <p:cNvSpPr/>
                  <p:nvPr/>
                </p:nvSpPr>
                <p:spPr>
                  <a:xfrm>
                    <a:off x="3994161" y="3071495"/>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63" y="3715308"/>
                    <a:ext cx="1730181" cy="953081"/>
                    <a:chOff x="3371406" y="3849903"/>
                    <a:chExt cx="1485757" cy="818440"/>
                  </a:xfrm>
                </p:grpSpPr>
                <p:grpSp>
                  <p:nvGrpSpPr>
                    <p:cNvPr id="176" name="28 Grupo"/>
                    <p:cNvGrpSpPr>
                      <a:grpSpLocks/>
                    </p:cNvGrpSpPr>
                    <p:nvPr/>
                  </p:nvGrpSpPr>
                  <p:grpSpPr bwMode="auto">
                    <a:xfrm rot="5400000">
                      <a:off x="3372007" y="3849302"/>
                      <a:ext cx="569450" cy="570652"/>
                      <a:chOff x="4858536" y="3072197"/>
                      <a:chExt cx="925357" cy="927310"/>
                    </a:xfrm>
                  </p:grpSpPr>
                  <p:sp>
                    <p:nvSpPr>
                      <p:cNvPr id="94" name="93 Elipse"/>
                      <p:cNvSpPr/>
                      <p:nvPr/>
                    </p:nvSpPr>
                    <p:spPr>
                      <a:xfrm>
                        <a:off x="4858536" y="307219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5" name="94 Acorde"/>
                      <p:cNvSpPr/>
                      <p:nvPr/>
                    </p:nvSpPr>
                    <p:spPr>
                      <a:xfrm>
                        <a:off x="4858536" y="307219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12" y="3849905"/>
                      <a:ext cx="570651" cy="569451"/>
                      <a:chOff x="4858176" y="3072591"/>
                      <a:chExt cx="927307" cy="925357"/>
                    </a:xfrm>
                  </p:grpSpPr>
                  <p:sp>
                    <p:nvSpPr>
                      <p:cNvPr id="92" name="91 Elipse"/>
                      <p:cNvSpPr/>
                      <p:nvPr/>
                    </p:nvSpPr>
                    <p:spPr>
                      <a:xfrm>
                        <a:off x="4858176" y="3072591"/>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3" name="92 Acorde"/>
                      <p:cNvSpPr/>
                      <p:nvPr/>
                    </p:nvSpPr>
                    <p:spPr>
                      <a:xfrm>
                        <a:off x="4858176" y="3072591"/>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7" y="4096670"/>
                      <a:ext cx="571853" cy="571493"/>
                      <a:chOff x="4857753" y="3071801"/>
                      <a:chExt cx="929265" cy="928694"/>
                    </a:xfrm>
                  </p:grpSpPr>
                  <p:sp>
                    <p:nvSpPr>
                      <p:cNvPr id="90" name="89 Elipse"/>
                      <p:cNvSpPr/>
                      <p:nvPr/>
                    </p:nvSpPr>
                    <p:spPr>
                      <a:xfrm>
                        <a:off x="4861662" y="3072779"/>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50" y="1055937"/>
                <a:ext cx="458795" cy="686983"/>
                <a:chOff x="3269755" y="2126726"/>
                <a:chExt cx="1730169" cy="2786082"/>
              </a:xfrm>
            </p:grpSpPr>
            <p:sp>
              <p:nvSpPr>
                <p:cNvPr id="70" name="69 Rectángulo"/>
                <p:cNvSpPr/>
                <p:nvPr/>
              </p:nvSpPr>
              <p:spPr>
                <a:xfrm>
                  <a:off x="3994150" y="3070574"/>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755" y="3714389"/>
                  <a:ext cx="1730169" cy="953654"/>
                  <a:chOff x="3371398" y="3849109"/>
                  <a:chExt cx="1485747" cy="818931"/>
                </a:xfrm>
              </p:grpSpPr>
              <p:grpSp>
                <p:nvGrpSpPr>
                  <p:cNvPr id="189" name="28 Grupo"/>
                  <p:cNvGrpSpPr>
                    <a:grpSpLocks/>
                  </p:cNvGrpSpPr>
                  <p:nvPr/>
                </p:nvGrpSpPr>
                <p:grpSpPr bwMode="auto">
                  <a:xfrm rot="5400000">
                    <a:off x="3371998" y="3848509"/>
                    <a:ext cx="569449" cy="570649"/>
                    <a:chOff x="4857243" y="3072215"/>
                    <a:chExt cx="925355" cy="927305"/>
                  </a:xfrm>
                </p:grpSpPr>
                <p:sp>
                  <p:nvSpPr>
                    <p:cNvPr id="80" name="79 Elipse"/>
                    <p:cNvSpPr/>
                    <p:nvPr/>
                  </p:nvSpPr>
                  <p:spPr>
                    <a:xfrm>
                      <a:off x="4857243" y="307221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81" name="80 Acorde"/>
                    <p:cNvSpPr/>
                    <p:nvPr/>
                  </p:nvSpPr>
                  <p:spPr>
                    <a:xfrm>
                      <a:off x="4857243" y="307221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96" y="3849109"/>
                    <a:ext cx="570649" cy="569449"/>
                    <a:chOff x="4858157" y="3071301"/>
                    <a:chExt cx="927305" cy="925355"/>
                  </a:xfrm>
                </p:grpSpPr>
                <p:sp>
                  <p:nvSpPr>
                    <p:cNvPr id="78" name="22 Elipse"/>
                    <p:cNvSpPr/>
                    <p:nvPr/>
                  </p:nvSpPr>
                  <p:spPr>
                    <a:xfrm>
                      <a:off x="4858157" y="3071301"/>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9" name="23 Acorde"/>
                    <p:cNvSpPr/>
                    <p:nvPr/>
                  </p:nvSpPr>
                  <p:spPr>
                    <a:xfrm>
                      <a:off x="4858157" y="3071301"/>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720" y="3071972"/>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defRPr/>
            </a:pPr>
            <a:fld id="{1CFBD531-4527-41F6-B143-5FBDFA985B6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891375B4-56C1-405C-A441-326D12C9518E}"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97366079-CD14-4826-8869-7590DDC17A49}"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B5149F9D-2A29-495B-A1D7-CFD16D3DAA02}"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Imagen con título">
    <p:spTree>
      <p:nvGrpSpPr>
        <p:cNvPr id="1" name=""/>
        <p:cNvGrpSpPr/>
        <p:nvPr/>
      </p:nvGrpSpPr>
      <p:grpSpPr>
        <a:xfrm>
          <a:off x="0" y="0"/>
          <a:ext cx="0" cy="0"/>
          <a:chOff x="0" y="0"/>
          <a:chExt cx="0" cy="0"/>
        </a:xfrm>
      </p:grpSpPr>
      <p:sp>
        <p:nvSpPr>
          <p:cNvPr id="5" name="4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6" name="5 Redondear rectángulo de esquina sencilla"/>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7"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algn="l" rtl="0">
              <a:spcBef>
                <a:spcPct val="0"/>
              </a:spcBef>
              <a:defRPr/>
            </a:pPr>
            <a:endParaRPr lang="en-US" sz="3600" b="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8" name="7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s-ES" noProof="0" smtClean="0"/>
              <a:t>Haga clic en el icono para agregar una imagen</a:t>
            </a:r>
            <a:endParaRPr lang="en-US" noProof="0"/>
          </a:p>
        </p:txBody>
      </p:sp>
      <p:sp>
        <p:nvSpPr>
          <p:cNvPr id="9" name="4 Marcador de fecha"/>
          <p:cNvSpPr>
            <a:spLocks noGrp="1"/>
          </p:cNvSpPr>
          <p:nvPr>
            <p:ph type="dt" sz="half" idx="10"/>
          </p:nvPr>
        </p:nvSpPr>
        <p:spPr/>
        <p:txBody>
          <a:bodyPr/>
          <a:lstStyle>
            <a:lvl1pPr>
              <a:defRPr/>
            </a:lvl1pPr>
            <a:extLst/>
          </a:lstStyle>
          <a:p>
            <a:pPr algn="r" rtl="0">
              <a:defRPr/>
            </a:pPr>
            <a:fld id="{8A8C4E00-9620-490F-878D-96ADDEA5A37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0" name="5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11" name="6 Marcador de número de diapositiva"/>
          <p:cNvSpPr>
            <a:spLocks noGrp="1"/>
          </p:cNvSpPr>
          <p:nvPr>
            <p:ph type="sldNum" sz="quarter" idx="12"/>
          </p:nvPr>
        </p:nvSpPr>
        <p:spPr/>
        <p:txBody>
          <a:bodyPr/>
          <a:lstStyle>
            <a:lvl1pPr>
              <a:defRPr/>
            </a:lvl1pPr>
            <a:extLst/>
          </a:lstStyle>
          <a:p>
            <a:pPr algn="r" rtl="0">
              <a:defRPr/>
            </a:pPr>
            <a:fld id="{C38A8B92-741B-4E0A-8802-A2AFE92415F3}"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Imagen con título">
    <p:spTree>
      <p:nvGrpSpPr>
        <p:cNvPr id="1" name=""/>
        <p:cNvGrpSpPr/>
        <p:nvPr/>
      </p:nvGrpSpPr>
      <p:grpSpPr>
        <a:xfrm>
          <a:off x="0" y="0"/>
          <a:ext cx="0" cy="0"/>
          <a:chOff x="0" y="0"/>
          <a:chExt cx="0" cy="0"/>
        </a:xfrm>
      </p:grpSpPr>
      <p:sp>
        <p:nvSpPr>
          <p:cNvPr id="5" name="4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6" name="5 Redondear rectángulo de esquina sencilla"/>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7"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algn="l" rtl="0">
              <a:spcBef>
                <a:spcPct val="0"/>
              </a:spcBef>
              <a:defRPr/>
            </a:pPr>
            <a:endParaRPr lang="en-US" sz="3600" b="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8" name="7 Rectángulo redondeado"/>
          <p:cNvSpPr/>
          <p:nvPr userDrawn="1"/>
        </p:nvSpPr>
        <p:spPr>
          <a:xfrm>
            <a:off x="714348" y="52149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s-ES" noProof="0" smtClean="0"/>
              <a:t>Haga clic en el icono para agregar una imagen</a:t>
            </a:r>
            <a:endParaRPr lang="en-US" noProof="0"/>
          </a:p>
        </p:txBody>
      </p:sp>
      <p:sp>
        <p:nvSpPr>
          <p:cNvPr id="9" name="4 Marcador de fecha"/>
          <p:cNvSpPr>
            <a:spLocks noGrp="1"/>
          </p:cNvSpPr>
          <p:nvPr>
            <p:ph type="dt" sz="half" idx="10"/>
          </p:nvPr>
        </p:nvSpPr>
        <p:spPr/>
        <p:txBody>
          <a:bodyPr/>
          <a:lstStyle>
            <a:lvl1pPr>
              <a:defRPr/>
            </a:lvl1pPr>
            <a:extLst/>
          </a:lstStyle>
          <a:p>
            <a:pPr algn="r" rtl="0">
              <a:defRPr/>
            </a:pPr>
            <a:fld id="{8A8C4E00-9620-490F-878D-96ADDEA5A37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0" name="5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11" name="6 Marcador de número de diapositiva"/>
          <p:cNvSpPr>
            <a:spLocks noGrp="1"/>
          </p:cNvSpPr>
          <p:nvPr>
            <p:ph type="sldNum" sz="quarter" idx="12"/>
          </p:nvPr>
        </p:nvSpPr>
        <p:spPr/>
        <p:txBody>
          <a:bodyPr/>
          <a:lstStyle>
            <a:lvl1pPr>
              <a:defRPr/>
            </a:lvl1pPr>
            <a:extLst/>
          </a:lstStyle>
          <a:p>
            <a:pPr algn="r" rtl="0">
              <a:defRPr/>
            </a:pPr>
            <a:fld id="{C38A8B92-741B-4E0A-8802-A2AFE92415F3}"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eacons">
    <p:spTree>
      <p:nvGrpSpPr>
        <p:cNvPr id="1" name=""/>
        <p:cNvGrpSpPr/>
        <p:nvPr/>
      </p:nvGrpSpPr>
      <p:grpSpPr>
        <a:xfrm>
          <a:off x="0" y="0"/>
          <a:ext cx="0" cy="0"/>
          <a:chOff x="0" y="0"/>
          <a:chExt cx="0" cy="0"/>
        </a:xfrm>
      </p:grpSpPr>
      <p:sp>
        <p:nvSpPr>
          <p:cNvPr id="2"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algn="l" rtl="0">
              <a:spcBef>
                <a:spcPct val="0"/>
              </a:spcBef>
              <a:defRPr/>
            </a:pPr>
            <a:endParaRPr lang="en-US" sz="3600" b="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 name="3 Redondear rectángulo de esquina diagonal"/>
          <p:cNvSpPr/>
          <p:nvPr userDrawn="1"/>
        </p:nvSpPr>
        <p:spPr>
          <a:xfrm>
            <a:off x="417513" y="428625"/>
            <a:ext cx="2500312" cy="5511800"/>
          </a:xfrm>
          <a:prstGeom prst="round2DiagRect">
            <a:avLst>
              <a:gd name="adj1" fmla="val 3402"/>
              <a:gd name="adj2" fmla="val 4252"/>
            </a:avLst>
          </a:prstGeom>
          <a:solidFill>
            <a:srgbClr val="4E4C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s-ES_tradnl" kern="1200">
              <a:solidFill>
                <a:prstClr val="white"/>
              </a:solidFill>
              <a:latin typeface="Verdana"/>
              <a:ea typeface="+mn-ea"/>
              <a:cs typeface="+mn-cs"/>
            </a:endParaRPr>
          </a:p>
        </p:txBody>
      </p:sp>
      <p:sp>
        <p:nvSpPr>
          <p:cNvPr id="5" name="4 Rectángulo"/>
          <p:cNvSpPr/>
          <p:nvPr userDrawn="1"/>
        </p:nvSpPr>
        <p:spPr>
          <a:xfrm>
            <a:off x="2571750" y="428625"/>
            <a:ext cx="6215063" cy="555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s-ES_tradnl" kern="1200">
              <a:solidFill>
                <a:prstClr val="white"/>
              </a:solidFill>
              <a:latin typeface="Verdana"/>
              <a:ea typeface="+mn-ea"/>
              <a:cs typeface="+mn-cs"/>
            </a:endParaRPr>
          </a:p>
        </p:txBody>
      </p:sp>
      <p:sp>
        <p:nvSpPr>
          <p:cNvPr id="6" name="4 Marcador de fecha"/>
          <p:cNvSpPr>
            <a:spLocks noGrp="1"/>
          </p:cNvSpPr>
          <p:nvPr>
            <p:ph type="dt" sz="half" idx="10"/>
          </p:nvPr>
        </p:nvSpPr>
        <p:spPr/>
        <p:txBody>
          <a:bodyPr/>
          <a:lstStyle>
            <a:lvl1pPr>
              <a:defRPr/>
            </a:lvl1pPr>
            <a:extLst/>
          </a:lstStyle>
          <a:p>
            <a:pPr algn="r" rtl="0">
              <a:defRPr/>
            </a:pPr>
            <a:fld id="{48EE2F26-BAF9-4CED-8E0C-A7886DE50BAA}"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5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8" name="6 Marcador de número de diapositiva"/>
          <p:cNvSpPr>
            <a:spLocks noGrp="1"/>
          </p:cNvSpPr>
          <p:nvPr>
            <p:ph type="sldNum" sz="quarter" idx="12"/>
          </p:nvPr>
        </p:nvSpPr>
        <p:spPr/>
        <p:txBody>
          <a:bodyPr/>
          <a:lstStyle>
            <a:lvl1pPr>
              <a:defRPr/>
            </a:lvl1pPr>
            <a:extLst/>
          </a:lstStyle>
          <a:p>
            <a:pPr algn="r" rtl="0">
              <a:defRPr/>
            </a:pPr>
            <a:fld id="{302A0C70-E37A-4514-81EA-1F726B4FD005}"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a:xfrm>
            <a:off x="3857620" y="5929330"/>
            <a:ext cx="2286000" cy="365125"/>
          </a:xfrm>
        </p:spPr>
        <p:txBody>
          <a:bodyPr/>
          <a:lstStyle>
            <a:lvl1pPr>
              <a:defRPr/>
            </a:lvl1pPr>
          </a:lstStyle>
          <a:p>
            <a:pPr algn="r" rtl="0">
              <a:defRPr/>
            </a:pPr>
            <a:fld id="{98AAA995-EDD3-46C2-8656-212BBD0759C8}"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F11EB15C-1206-48DD-A7F2-742EB651C9C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5" name="4 Marcador de número de diapositiva"/>
          <p:cNvSpPr>
            <a:spLocks noGrp="1"/>
          </p:cNvSpPr>
          <p:nvPr>
            <p:ph type="sldNum" sz="quarter" idx="12"/>
          </p:nvPr>
        </p:nvSpPr>
        <p:spPr/>
        <p:txBody>
          <a:bodyPr/>
          <a:lstStyle>
            <a:lvl1pPr>
              <a:defRPr/>
            </a:lvl1pPr>
          </a:lstStyle>
          <a:p>
            <a:pPr algn="r" rtl="0">
              <a:defRPr/>
            </a:pPr>
            <a:fld id="{F11EB15C-1206-48DD-A7F2-742EB651C9C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EF6710FE-9590-4BFA-8014-CE5BABBAC959}"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51C72695-AB1D-4E5F-B4E3-31D07FA46F47}"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8135D868-EDC7-4308-BF32-5C97419148AF}"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19" name="Footer Placeholder 18"/>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27" name="Slide Number Placeholder 2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694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8" name="Footer Placeholder 7"/>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9" name="Slide Number Placeholder 8"/>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4" name="Footer Placeholder 3"/>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5" name="Slide Number Placeholder 4"/>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3" name="Footer Placeholder 2"/>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4" name="Slide Number Placeholder 3"/>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a:xfrm>
            <a:off x="8153400" y="6356350"/>
            <a:ext cx="533400" cy="365125"/>
          </a:xfrm>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A8556224-18F7-4A27-B22D-2E299A869FB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19" name="Footer Placeholder 18"/>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27" name="Slide Number Placeholder 2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694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8" name="Footer Placeholder 7"/>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9" name="Slide Number Placeholder 8"/>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4" name="Footer Placeholder 3"/>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5" name="Slide Number Placeholder 4"/>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3" name="Footer Placeholder 2"/>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4" name="Slide Number Placeholder 3"/>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5C701E5C-BE9E-4988-BBB5-5E18DE6F0134}"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a:xfrm>
            <a:off x="8153400" y="6356350"/>
            <a:ext cx="533400" cy="365125"/>
          </a:xfrm>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19" name="Footer Placeholder 18"/>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27" name="Slide Number Placeholder 2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694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8" name="Footer Placeholder 7"/>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9" name="Slide Number Placeholder 8"/>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4" name="Footer Placeholder 3"/>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5" name="Slide Number Placeholder 4"/>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3" name="Footer Placeholder 2"/>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4" name="Slide Number Placeholder 3"/>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4" name="3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2FC717DA-0225-4FF8-BA4E-EE0BEBA10A7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5" name="4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a:xfrm>
            <a:off x="8153400" y="6356350"/>
            <a:ext cx="533400" cy="365125"/>
          </a:xfrm>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19" name="Footer Placeholder 18"/>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27" name="Slide Number Placeholder 2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694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8" name="Footer Placeholder 7"/>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9" name="Slide Number Placeholder 8"/>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4" name="Footer Placeholder 3"/>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5" name="Slide Number Placeholder 4"/>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3" name="2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FEEB14D5-E0A8-4E0A-BA18-1B90A1D7DF9B}"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4" name="3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3" name="Footer Placeholder 2"/>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4" name="Slide Number Placeholder 3"/>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6" name="Footer Placeholder 5"/>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7" name="Slide Number Placeholder 6"/>
          <p:cNvSpPr>
            <a:spLocks noGrp="1"/>
          </p:cNvSpPr>
          <p:nvPr>
            <p:ph type="sldNum" sz="quarter" idx="12"/>
          </p:nvPr>
        </p:nvSpPr>
        <p:spPr>
          <a:xfrm>
            <a:off x="8153400" y="6356350"/>
            <a:ext cx="533400" cy="365125"/>
          </a:xfrm>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rtl="0"/>
            <a:r>
              <a:rPr lang="en-US" sz="1200" kern="1200">
                <a:solidFill>
                  <a:srgbClr val="FFF9E5">
                    <a:shade val="50000"/>
                  </a:srgbClr>
                </a:solidFill>
                <a:latin typeface="Corbel"/>
                <a:ea typeface="+mn-ea"/>
                <a:cs typeface="+mn-cs"/>
              </a:rPr>
              <a:t>27-09-2009</a:t>
            </a:r>
          </a:p>
        </p:txBody>
      </p:sp>
      <p:sp>
        <p:nvSpPr>
          <p:cNvPr id="5" name="Footer Placeholder 4"/>
          <p:cNvSpPr>
            <a:spLocks noGrp="1"/>
          </p:cNvSpPr>
          <p:nvPr>
            <p:ph type="ftr" sz="quarter" idx="11"/>
          </p:nvPr>
        </p:nvSpPr>
        <p:spPr/>
        <p:txBody>
          <a:bodyPr/>
          <a:lstStyle/>
          <a:p>
            <a:pPr algn="l" rtl="0"/>
            <a:r>
              <a:rPr lang="en-US" sz="1200" kern="1200">
                <a:solidFill>
                  <a:srgbClr val="FFF9E5">
                    <a:shade val="50000"/>
                  </a:srgbClr>
                </a:solidFill>
                <a:latin typeface="Corbel"/>
                <a:ea typeface="+mn-ea"/>
                <a:cs typeface="+mn-cs"/>
              </a:rPr>
              <a:t>Els de Wolf</a:t>
            </a:r>
          </a:p>
        </p:txBody>
      </p:sp>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‹Nº›</a:t>
            </a:fld>
            <a:endParaRPr lang="en-US" sz="1400" kern="1200">
              <a:solidFill>
                <a:srgbClr val="FFF9E5">
                  <a:shade val="50000"/>
                </a:srgbClr>
              </a:solidFill>
              <a:latin typeface="Corbel"/>
              <a:ea typeface="+mn-ea"/>
              <a:cs typeface="+mn-c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1E390E8F-BCF6-43EF-A282-9D3BD149DDE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884B7529-C8E0-491B-8AA5-017DBED67896}"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defRPr/>
            </a:pPr>
            <a:fld id="{6F8BAE6B-D319-4340-BF56-E4F5CE1E40F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defRPr/>
            </a:pPr>
            <a:fld id="{BACD09B1-2437-41E1-851B-E347C482031D}"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7F4C455C-57F7-4482-BC4A-256EB5F772C3}"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B7DB471B-2B79-4CE9-87EE-7915C51C476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161E5698-EBFF-47A0-B9A5-EE90D7F416E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F34A815C-91E7-4C28-979D-EE0FE07E8171}"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defRPr/>
            </a:pPr>
            <a:fld id="{3B157292-473E-4F7B-BD1F-35F0BEC33CE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defRPr/>
            </a:pPr>
            <a:fld id="{FCBEE479-E89E-4E2E-917A-BAF44FDF8C1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1AE73EED-6407-477D-BC4F-4AF100F9026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defRPr/>
            </a:pPr>
            <a:fld id="{2A6B0D48-D670-4FDA-9B1D-8A5D2C92800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8D9DC57A-5A0E-4E08-A7C8-F63026C33186}"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8" y="857233"/>
              <a:ext cx="574182" cy="2173352"/>
              <a:chOff x="7394586" y="1040486"/>
              <a:chExt cx="1214468" cy="4596907"/>
            </a:xfrm>
          </p:grpSpPr>
          <p:grpSp>
            <p:nvGrpSpPr>
              <p:cNvPr id="7" name="12 Grupo"/>
              <p:cNvGrpSpPr>
                <a:grpSpLocks/>
              </p:cNvGrpSpPr>
              <p:nvPr/>
            </p:nvGrpSpPr>
            <p:grpSpPr bwMode="auto">
              <a:xfrm>
                <a:off x="7394591" y="3820386"/>
                <a:ext cx="1214457" cy="1817007"/>
                <a:chOff x="3269059" y="2126726"/>
                <a:chExt cx="1731589" cy="2786082"/>
              </a:xfrm>
            </p:grpSpPr>
            <p:sp>
              <p:nvSpPr>
                <p:cNvPr id="48" name="47 Rectángulo"/>
                <p:cNvSpPr/>
                <p:nvPr/>
              </p:nvSpPr>
              <p:spPr>
                <a:xfrm>
                  <a:off x="3996134" y="3074655"/>
                  <a:ext cx="277438"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59" y="3713120"/>
                  <a:ext cx="1731589" cy="955458"/>
                  <a:chOff x="3370800" y="3848024"/>
                  <a:chExt cx="1486966" cy="820481"/>
                </a:xfrm>
              </p:grpSpPr>
              <p:grpSp>
                <p:nvGrpSpPr>
                  <p:cNvPr id="9" name="28 Grupo"/>
                  <p:cNvGrpSpPr>
                    <a:grpSpLocks/>
                  </p:cNvGrpSpPr>
                  <p:nvPr/>
                </p:nvGrpSpPr>
                <p:grpSpPr bwMode="auto">
                  <a:xfrm rot="5400000">
                    <a:off x="3371095" y="3847729"/>
                    <a:ext cx="570376" cy="570965"/>
                    <a:chOff x="4855478" y="3072674"/>
                    <a:chExt cx="926861" cy="927819"/>
                  </a:xfrm>
                </p:grpSpPr>
                <p:sp>
                  <p:nvSpPr>
                    <p:cNvPr id="58" name="57 Elipse"/>
                    <p:cNvSpPr/>
                    <p:nvPr/>
                  </p:nvSpPr>
                  <p:spPr>
                    <a:xfrm>
                      <a:off x="4855478"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Acorde"/>
                    <p:cNvSpPr/>
                    <p:nvPr/>
                  </p:nvSpPr>
                  <p:spPr>
                    <a:xfrm>
                      <a:off x="4855478"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803" y="3848025"/>
                    <a:ext cx="570963" cy="570376"/>
                    <a:chOff x="4858656" y="3069538"/>
                    <a:chExt cx="927815" cy="926861"/>
                  </a:xfrm>
                </p:grpSpPr>
                <p:sp>
                  <p:nvSpPr>
                    <p:cNvPr id="56" name="22 Elipse"/>
                    <p:cNvSpPr/>
                    <p:nvPr/>
                  </p:nvSpPr>
                  <p:spPr>
                    <a:xfrm>
                      <a:off x="4858656" y="3069538"/>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23 Acorde"/>
                    <p:cNvSpPr/>
                    <p:nvPr/>
                  </p:nvSpPr>
                  <p:spPr>
                    <a:xfrm>
                      <a:off x="4858656" y="3069538"/>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0841" y="4095654"/>
                    <a:ext cx="573770" cy="571931"/>
                    <a:chOff x="4854070" y="3071810"/>
                    <a:chExt cx="932376" cy="929388"/>
                  </a:xfrm>
                </p:grpSpPr>
                <p:sp>
                  <p:nvSpPr>
                    <p:cNvPr id="54" name="20 Elipse"/>
                    <p:cNvSpPr/>
                    <p:nvPr/>
                  </p:nvSpPr>
                  <p:spPr>
                    <a:xfrm>
                      <a:off x="4854070" y="3073377"/>
                      <a:ext cx="926861" cy="92782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86" y="1040486"/>
                <a:ext cx="1214468" cy="1817011"/>
                <a:chOff x="3269013" y="2126726"/>
                <a:chExt cx="1731591" cy="2786082"/>
              </a:xfrm>
            </p:grpSpPr>
            <p:sp>
              <p:nvSpPr>
                <p:cNvPr id="36" name="35 Rectángulo"/>
                <p:cNvSpPr/>
                <p:nvPr/>
              </p:nvSpPr>
              <p:spPr>
                <a:xfrm>
                  <a:off x="3996091" y="3073901"/>
                  <a:ext cx="277436"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3" y="3712366"/>
                  <a:ext cx="1731591" cy="956144"/>
                  <a:chOff x="3370765" y="3847369"/>
                  <a:chExt cx="1486969" cy="821069"/>
                </a:xfrm>
              </p:grpSpPr>
              <p:grpSp>
                <p:nvGrpSpPr>
                  <p:cNvPr id="24" name="28 Grupo"/>
                  <p:cNvGrpSpPr>
                    <a:grpSpLocks/>
                  </p:cNvGrpSpPr>
                  <p:nvPr/>
                </p:nvGrpSpPr>
                <p:grpSpPr bwMode="auto">
                  <a:xfrm rot="5400000">
                    <a:off x="3371061" y="3847073"/>
                    <a:ext cx="570372" cy="570964"/>
                    <a:chOff x="4854417" y="3072726"/>
                    <a:chExt cx="926855" cy="927815"/>
                  </a:xfrm>
                </p:grpSpPr>
                <p:sp>
                  <p:nvSpPr>
                    <p:cNvPr id="46" name="45 Elipse"/>
                    <p:cNvSpPr/>
                    <p:nvPr/>
                  </p:nvSpPr>
                  <p:spPr>
                    <a:xfrm>
                      <a:off x="4854417" y="3072726"/>
                      <a:ext cx="926855"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7" name="46 Acorde"/>
                    <p:cNvSpPr/>
                    <p:nvPr/>
                  </p:nvSpPr>
                  <p:spPr>
                    <a:xfrm>
                      <a:off x="4854417" y="3072726"/>
                      <a:ext cx="926855"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3" y="3847369"/>
                    <a:ext cx="570961" cy="570372"/>
                    <a:chOff x="4858602" y="3068474"/>
                    <a:chExt cx="927811" cy="926855"/>
                  </a:xfrm>
                </p:grpSpPr>
                <p:sp>
                  <p:nvSpPr>
                    <p:cNvPr id="44" name="43 Elipse"/>
                    <p:cNvSpPr/>
                    <p:nvPr/>
                  </p:nvSpPr>
                  <p:spPr>
                    <a:xfrm>
                      <a:off x="4858602" y="3068474"/>
                      <a:ext cx="927811" cy="9268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5" name="44 Acorde"/>
                    <p:cNvSpPr/>
                    <p:nvPr/>
                  </p:nvSpPr>
                  <p:spPr>
                    <a:xfrm>
                      <a:off x="4858602" y="3068474"/>
                      <a:ext cx="927811" cy="9268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0553" y="4095537"/>
                    <a:ext cx="574284" cy="571518"/>
                    <a:chOff x="4853231" y="3071801"/>
                    <a:chExt cx="933216" cy="928733"/>
                  </a:xfrm>
                </p:grpSpPr>
                <p:sp>
                  <p:nvSpPr>
                    <p:cNvPr id="42" name="41 Elipse"/>
                    <p:cNvSpPr/>
                    <p:nvPr/>
                  </p:nvSpPr>
                  <p:spPr>
                    <a:xfrm>
                      <a:off x="4853231" y="3072705"/>
                      <a:ext cx="926861" cy="92782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0" y="3400106"/>
              <a:ext cx="574181" cy="2173349"/>
              <a:chOff x="7394577" y="1040486"/>
              <a:chExt cx="1214464" cy="4596912"/>
            </a:xfrm>
          </p:grpSpPr>
          <p:grpSp>
            <p:nvGrpSpPr>
              <p:cNvPr id="34" name="12 Grupo"/>
              <p:cNvGrpSpPr>
                <a:grpSpLocks/>
              </p:cNvGrpSpPr>
              <p:nvPr/>
            </p:nvGrpSpPr>
            <p:grpSpPr bwMode="auto">
              <a:xfrm>
                <a:off x="7394577" y="3820388"/>
                <a:ext cx="1214464" cy="1817010"/>
                <a:chOff x="3269027" y="2126726"/>
                <a:chExt cx="1731593" cy="2786082"/>
              </a:xfrm>
            </p:grpSpPr>
            <p:sp>
              <p:nvSpPr>
                <p:cNvPr id="22" name="21 Rectángulo"/>
                <p:cNvSpPr/>
                <p:nvPr/>
              </p:nvSpPr>
              <p:spPr>
                <a:xfrm>
                  <a:off x="3996104" y="3076121"/>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27" y="3714576"/>
                  <a:ext cx="1731593" cy="953551"/>
                  <a:chOff x="3370774" y="3849275"/>
                  <a:chExt cx="1486970" cy="818844"/>
                </a:xfrm>
              </p:grpSpPr>
              <p:grpSp>
                <p:nvGrpSpPr>
                  <p:cNvPr id="38" name="28 Grupo"/>
                  <p:cNvGrpSpPr>
                    <a:grpSpLocks/>
                  </p:cNvGrpSpPr>
                  <p:nvPr/>
                </p:nvGrpSpPr>
                <p:grpSpPr bwMode="auto">
                  <a:xfrm rot="5400000">
                    <a:off x="3371068" y="3848981"/>
                    <a:ext cx="570376" cy="570964"/>
                    <a:chOff x="4857512" y="3072710"/>
                    <a:chExt cx="926861" cy="927815"/>
                  </a:xfrm>
                </p:grpSpPr>
                <p:sp>
                  <p:nvSpPr>
                    <p:cNvPr id="32" name="31 Elipse"/>
                    <p:cNvSpPr/>
                    <p:nvPr/>
                  </p:nvSpPr>
                  <p:spPr>
                    <a:xfrm>
                      <a:off x="4857512" y="3072710"/>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3" name="32 Acorde"/>
                    <p:cNvSpPr/>
                    <p:nvPr/>
                  </p:nvSpPr>
                  <p:spPr>
                    <a:xfrm>
                      <a:off x="4857512" y="3072710"/>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783" y="3849276"/>
                    <a:ext cx="570961" cy="570376"/>
                    <a:chOff x="4858618" y="3071571"/>
                    <a:chExt cx="927811" cy="926861"/>
                  </a:xfrm>
                </p:grpSpPr>
                <p:sp>
                  <p:nvSpPr>
                    <p:cNvPr id="30" name="22 Elipse"/>
                    <p:cNvSpPr/>
                    <p:nvPr/>
                  </p:nvSpPr>
                  <p:spPr>
                    <a:xfrm>
                      <a:off x="4858618" y="3071571"/>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1" name="23 Acorde"/>
                    <p:cNvSpPr/>
                    <p:nvPr/>
                  </p:nvSpPr>
                  <p:spPr>
                    <a:xfrm>
                      <a:off x="4858618" y="3071571"/>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42" y="4095765"/>
                    <a:ext cx="572058" cy="572650"/>
                    <a:chOff x="4857752" y="3069947"/>
                    <a:chExt cx="929594" cy="930557"/>
                  </a:xfrm>
                </p:grpSpPr>
                <p:sp>
                  <p:nvSpPr>
                    <p:cNvPr id="28" name="20 Elipse"/>
                    <p:cNvSpPr/>
                    <p:nvPr/>
                  </p:nvSpPr>
                  <p:spPr>
                    <a:xfrm>
                      <a:off x="4860487" y="3069947"/>
                      <a:ext cx="926859" cy="9278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77" y="1040486"/>
                <a:ext cx="1214463" cy="1817010"/>
                <a:chOff x="3269020" y="2126726"/>
                <a:chExt cx="1731593" cy="2786082"/>
              </a:xfrm>
            </p:grpSpPr>
            <p:sp>
              <p:nvSpPr>
                <p:cNvPr id="10" name="9 Rectángulo"/>
                <p:cNvSpPr/>
                <p:nvPr/>
              </p:nvSpPr>
              <p:spPr>
                <a:xfrm>
                  <a:off x="3996097" y="3075366"/>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20" y="3713825"/>
                  <a:ext cx="1731593" cy="954855"/>
                  <a:chOff x="3370771" y="3848628"/>
                  <a:chExt cx="1486971" cy="819963"/>
                </a:xfrm>
              </p:grpSpPr>
              <p:grpSp>
                <p:nvGrpSpPr>
                  <p:cNvPr id="51" name="28 Grupo"/>
                  <p:cNvGrpSpPr>
                    <a:grpSpLocks/>
                  </p:cNvGrpSpPr>
                  <p:nvPr/>
                </p:nvGrpSpPr>
                <p:grpSpPr bwMode="auto">
                  <a:xfrm rot="5400000">
                    <a:off x="3371065" y="3848334"/>
                    <a:ext cx="570375" cy="570964"/>
                    <a:chOff x="4856464" y="3072716"/>
                    <a:chExt cx="926860" cy="927815"/>
                  </a:xfrm>
                </p:grpSpPr>
                <p:sp>
                  <p:nvSpPr>
                    <p:cNvPr id="20" name="19 Elipse"/>
                    <p:cNvSpPr/>
                    <p:nvPr/>
                  </p:nvSpPr>
                  <p:spPr>
                    <a:xfrm>
                      <a:off x="4856464" y="3072716"/>
                      <a:ext cx="926860"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1" name="20 Acorde"/>
                    <p:cNvSpPr/>
                    <p:nvPr/>
                  </p:nvSpPr>
                  <p:spPr>
                    <a:xfrm>
                      <a:off x="4856464" y="3072716"/>
                      <a:ext cx="926860"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781" y="3848631"/>
                    <a:ext cx="570961" cy="570375"/>
                    <a:chOff x="4858614" y="3070525"/>
                    <a:chExt cx="927811" cy="926860"/>
                  </a:xfrm>
                </p:grpSpPr>
                <p:sp>
                  <p:nvSpPr>
                    <p:cNvPr id="18" name="17 Elipse"/>
                    <p:cNvSpPr/>
                    <p:nvPr/>
                  </p:nvSpPr>
                  <p:spPr>
                    <a:xfrm>
                      <a:off x="4858614" y="3070525"/>
                      <a:ext cx="927811"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 name="18 Acorde"/>
                    <p:cNvSpPr/>
                    <p:nvPr/>
                  </p:nvSpPr>
                  <p:spPr>
                    <a:xfrm>
                      <a:off x="4858614" y="3070525"/>
                      <a:ext cx="927811"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1040" y="4095741"/>
                    <a:ext cx="573355" cy="572346"/>
                    <a:chOff x="4854740" y="3071801"/>
                    <a:chExt cx="931707" cy="930079"/>
                  </a:xfrm>
                </p:grpSpPr>
                <p:sp>
                  <p:nvSpPr>
                    <p:cNvPr id="16" name="15 Elipse"/>
                    <p:cNvSpPr/>
                    <p:nvPr/>
                  </p:nvSpPr>
                  <p:spPr>
                    <a:xfrm>
                      <a:off x="4854740" y="3074046"/>
                      <a:ext cx="926865" cy="927834"/>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4" y="2047164"/>
              <a:ext cx="458795" cy="1738016"/>
              <a:chOff x="7395069" y="1040487"/>
              <a:chExt cx="1213474" cy="4596904"/>
            </a:xfrm>
          </p:grpSpPr>
          <p:grpSp>
            <p:nvGrpSpPr>
              <p:cNvPr id="63" name="12 Grupo"/>
              <p:cNvGrpSpPr>
                <a:grpSpLocks/>
              </p:cNvGrpSpPr>
              <p:nvPr/>
            </p:nvGrpSpPr>
            <p:grpSpPr bwMode="auto">
              <a:xfrm>
                <a:off x="7395069" y="3820385"/>
                <a:ext cx="1213464" cy="1817006"/>
                <a:chOff x="3269740" y="2126726"/>
                <a:chExt cx="1730173" cy="2786082"/>
              </a:xfrm>
            </p:grpSpPr>
            <p:sp>
              <p:nvSpPr>
                <p:cNvPr id="186" name="185 Rectángulo"/>
                <p:cNvSpPr/>
                <p:nvPr/>
              </p:nvSpPr>
              <p:spPr>
                <a:xfrm>
                  <a:off x="3994139" y="3075507"/>
                  <a:ext cx="281379"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64" name="198 Grupo"/>
                <p:cNvGrpSpPr>
                  <a:grpSpLocks/>
                </p:cNvGrpSpPr>
                <p:nvPr/>
              </p:nvGrpSpPr>
              <p:grpSpPr bwMode="auto">
                <a:xfrm>
                  <a:off x="3269740" y="3712883"/>
                  <a:ext cx="1730173" cy="954868"/>
                  <a:chOff x="3371387" y="3847813"/>
                  <a:chExt cx="1485751" cy="819973"/>
                </a:xfrm>
              </p:grpSpPr>
              <p:grpSp>
                <p:nvGrpSpPr>
                  <p:cNvPr id="66" name="28 Grupo"/>
                  <p:cNvGrpSpPr>
                    <a:grpSpLocks/>
                  </p:cNvGrpSpPr>
                  <p:nvPr/>
                </p:nvGrpSpPr>
                <p:grpSpPr bwMode="auto">
                  <a:xfrm rot="5400000">
                    <a:off x="3371987" y="3847216"/>
                    <a:ext cx="569449" cy="570649"/>
                    <a:chOff x="4855143" y="3072231"/>
                    <a:chExt cx="925355" cy="927305"/>
                  </a:xfrm>
                </p:grpSpPr>
                <p:sp>
                  <p:nvSpPr>
                    <p:cNvPr id="196" name="195 Elipse"/>
                    <p:cNvSpPr/>
                    <p:nvPr/>
                  </p:nvSpPr>
                  <p:spPr>
                    <a:xfrm>
                      <a:off x="4855143" y="3072231"/>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7" name="196 Acorde"/>
                    <p:cNvSpPr/>
                    <p:nvPr/>
                  </p:nvSpPr>
                  <p:spPr>
                    <a:xfrm>
                      <a:off x="4855143" y="3072231"/>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89" y="3847813"/>
                    <a:ext cx="570649" cy="569449"/>
                    <a:chOff x="4858146" y="3069195"/>
                    <a:chExt cx="927305" cy="925355"/>
                  </a:xfrm>
                </p:grpSpPr>
                <p:sp>
                  <p:nvSpPr>
                    <p:cNvPr id="194" name="22 Elipse"/>
                    <p:cNvSpPr/>
                    <p:nvPr/>
                  </p:nvSpPr>
                  <p:spPr>
                    <a:xfrm>
                      <a:off x="4858146"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5" name="23 Acorde"/>
                    <p:cNvSpPr/>
                    <p:nvPr/>
                  </p:nvSpPr>
                  <p:spPr>
                    <a:xfrm>
                      <a:off x="4858146"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7" y="4095912"/>
                    <a:ext cx="571504" cy="572244"/>
                    <a:chOff x="4857752" y="3070609"/>
                    <a:chExt cx="928694" cy="929895"/>
                  </a:xfrm>
                </p:grpSpPr>
                <p:sp>
                  <p:nvSpPr>
                    <p:cNvPr id="192" name="20 Elipse"/>
                    <p:cNvSpPr/>
                    <p:nvPr/>
                  </p:nvSpPr>
                  <p:spPr>
                    <a:xfrm>
                      <a:off x="4859172" y="3070609"/>
                      <a:ext cx="925349" cy="92730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80" y="1040487"/>
                <a:ext cx="1213463" cy="1817011"/>
                <a:chOff x="3269753" y="2126726"/>
                <a:chExt cx="1730178" cy="2786082"/>
              </a:xfrm>
            </p:grpSpPr>
            <p:sp>
              <p:nvSpPr>
                <p:cNvPr id="174" name="173 Rectángulo"/>
                <p:cNvSpPr/>
                <p:nvPr/>
              </p:nvSpPr>
              <p:spPr>
                <a:xfrm>
                  <a:off x="3994151" y="3075972"/>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53" y="3713344"/>
                  <a:ext cx="1730178" cy="954497"/>
                  <a:chOff x="3371397" y="3848216"/>
                  <a:chExt cx="1485754" cy="819656"/>
                </a:xfrm>
              </p:grpSpPr>
              <p:grpSp>
                <p:nvGrpSpPr>
                  <p:cNvPr id="73" name="28 Grupo"/>
                  <p:cNvGrpSpPr>
                    <a:grpSpLocks/>
                  </p:cNvGrpSpPr>
                  <p:nvPr/>
                </p:nvGrpSpPr>
                <p:grpSpPr bwMode="auto">
                  <a:xfrm rot="5400000">
                    <a:off x="3371998" y="3847617"/>
                    <a:ext cx="569450" cy="570652"/>
                    <a:chOff x="4855797" y="3072212"/>
                    <a:chExt cx="925357" cy="927310"/>
                  </a:xfrm>
                </p:grpSpPr>
                <p:sp>
                  <p:nvSpPr>
                    <p:cNvPr id="184" name="183 Elipse"/>
                    <p:cNvSpPr/>
                    <p:nvPr/>
                  </p:nvSpPr>
                  <p:spPr>
                    <a:xfrm>
                      <a:off x="4855797" y="3072212"/>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5" name="184 Acorde"/>
                    <p:cNvSpPr/>
                    <p:nvPr/>
                  </p:nvSpPr>
                  <p:spPr>
                    <a:xfrm>
                      <a:off x="4855797" y="3072212"/>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500" y="3848216"/>
                    <a:ext cx="570651" cy="569451"/>
                    <a:chOff x="4858155" y="3069846"/>
                    <a:chExt cx="927307" cy="925357"/>
                  </a:xfrm>
                </p:grpSpPr>
                <p:sp>
                  <p:nvSpPr>
                    <p:cNvPr id="182" name="181 Elipse"/>
                    <p:cNvSpPr/>
                    <p:nvPr/>
                  </p:nvSpPr>
                  <p:spPr>
                    <a:xfrm>
                      <a:off x="4858155" y="3069846"/>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3" name="182 Acorde"/>
                    <p:cNvSpPr/>
                    <p:nvPr/>
                  </p:nvSpPr>
                  <p:spPr>
                    <a:xfrm>
                      <a:off x="4858155" y="3069846"/>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93" y="4096133"/>
                    <a:ext cx="571501" cy="571978"/>
                    <a:chOff x="4857753" y="3071014"/>
                    <a:chExt cx="928694" cy="929481"/>
                  </a:xfrm>
                </p:grpSpPr>
                <p:sp>
                  <p:nvSpPr>
                    <p:cNvPr id="180" name="179 Elipse"/>
                    <p:cNvSpPr/>
                    <p:nvPr/>
                  </p:nvSpPr>
                  <p:spPr>
                    <a:xfrm>
                      <a:off x="4859659" y="3071014"/>
                      <a:ext cx="925355"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42" y="4214818"/>
              <a:ext cx="458792" cy="1738015"/>
              <a:chOff x="7395095" y="1040487"/>
              <a:chExt cx="1213468" cy="4596905"/>
            </a:xfrm>
          </p:grpSpPr>
          <p:grpSp>
            <p:nvGrpSpPr>
              <p:cNvPr id="83" name="12 Grupo"/>
              <p:cNvGrpSpPr>
                <a:grpSpLocks/>
              </p:cNvGrpSpPr>
              <p:nvPr/>
            </p:nvGrpSpPr>
            <p:grpSpPr bwMode="auto">
              <a:xfrm>
                <a:off x="7395095" y="3820386"/>
                <a:ext cx="1213464" cy="1817006"/>
                <a:chOff x="3269777" y="2126726"/>
                <a:chExt cx="1730173" cy="2786082"/>
              </a:xfrm>
            </p:grpSpPr>
            <p:sp>
              <p:nvSpPr>
                <p:cNvPr id="160" name="159 Rectángulo"/>
                <p:cNvSpPr/>
                <p:nvPr/>
              </p:nvSpPr>
              <p:spPr>
                <a:xfrm>
                  <a:off x="3994173" y="3072551"/>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77" y="3716356"/>
                  <a:ext cx="1730173" cy="950878"/>
                  <a:chOff x="3371420" y="3850812"/>
                  <a:chExt cx="1485751" cy="816550"/>
                </a:xfrm>
              </p:grpSpPr>
              <p:grpSp>
                <p:nvGrpSpPr>
                  <p:cNvPr id="87" name="28 Grupo"/>
                  <p:cNvGrpSpPr>
                    <a:grpSpLocks/>
                  </p:cNvGrpSpPr>
                  <p:nvPr/>
                </p:nvGrpSpPr>
                <p:grpSpPr bwMode="auto">
                  <a:xfrm rot="5400000">
                    <a:off x="3372021" y="3850215"/>
                    <a:ext cx="569449" cy="570652"/>
                    <a:chOff x="4860018" y="3072176"/>
                    <a:chExt cx="925355" cy="927310"/>
                  </a:xfrm>
                </p:grpSpPr>
                <p:sp>
                  <p:nvSpPr>
                    <p:cNvPr id="170" name="169 Elipse"/>
                    <p:cNvSpPr/>
                    <p:nvPr/>
                  </p:nvSpPr>
                  <p:spPr>
                    <a:xfrm>
                      <a:off x="4860018" y="3072176"/>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1" name="170 Acorde"/>
                    <p:cNvSpPr/>
                    <p:nvPr/>
                  </p:nvSpPr>
                  <p:spPr>
                    <a:xfrm>
                      <a:off x="4860018" y="3072176"/>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19" y="3850812"/>
                    <a:ext cx="570652" cy="569449"/>
                    <a:chOff x="4858194" y="3074068"/>
                    <a:chExt cx="927310" cy="925355"/>
                  </a:xfrm>
                </p:grpSpPr>
                <p:sp>
                  <p:nvSpPr>
                    <p:cNvPr id="168" name="22 Elipse"/>
                    <p:cNvSpPr/>
                    <p:nvPr/>
                  </p:nvSpPr>
                  <p:spPr>
                    <a:xfrm>
                      <a:off x="4858194" y="3074068"/>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9" name="23 Acorde"/>
                    <p:cNvSpPr/>
                    <p:nvPr/>
                  </p:nvSpPr>
                  <p:spPr>
                    <a:xfrm>
                      <a:off x="4858194" y="3074068"/>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975" y="4094215"/>
                    <a:ext cx="572439" cy="573856"/>
                    <a:chOff x="4856235" y="3067988"/>
                    <a:chExt cx="930211" cy="932516"/>
                  </a:xfrm>
                </p:grpSpPr>
                <p:sp>
                  <p:nvSpPr>
                    <p:cNvPr id="166" name="20 Elipse"/>
                    <p:cNvSpPr/>
                    <p:nvPr/>
                  </p:nvSpPr>
                  <p:spPr>
                    <a:xfrm>
                      <a:off x="4856235" y="3067988"/>
                      <a:ext cx="925359" cy="92730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97" y="1040487"/>
                <a:ext cx="1213466" cy="1817011"/>
                <a:chOff x="3269784" y="2126726"/>
                <a:chExt cx="1730186" cy="2786082"/>
              </a:xfrm>
            </p:grpSpPr>
            <p:sp>
              <p:nvSpPr>
                <p:cNvPr id="148" name="147 Rectángulo"/>
                <p:cNvSpPr/>
                <p:nvPr/>
              </p:nvSpPr>
              <p:spPr>
                <a:xfrm>
                  <a:off x="3994189" y="3073016"/>
                  <a:ext cx="281382"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84" y="3716824"/>
                  <a:ext cx="1730186" cy="950456"/>
                  <a:chOff x="3371424" y="3851215"/>
                  <a:chExt cx="1485761" cy="816188"/>
                </a:xfrm>
              </p:grpSpPr>
              <p:grpSp>
                <p:nvGrpSpPr>
                  <p:cNvPr id="100" name="28 Grupo"/>
                  <p:cNvGrpSpPr>
                    <a:grpSpLocks/>
                  </p:cNvGrpSpPr>
                  <p:nvPr/>
                </p:nvGrpSpPr>
                <p:grpSpPr bwMode="auto">
                  <a:xfrm rot="5400000">
                    <a:off x="3372027" y="3850615"/>
                    <a:ext cx="569450" cy="570655"/>
                    <a:chOff x="4860672" y="3072162"/>
                    <a:chExt cx="925357" cy="927315"/>
                  </a:xfrm>
                </p:grpSpPr>
                <p:sp>
                  <p:nvSpPr>
                    <p:cNvPr id="158" name="157 Elipse"/>
                    <p:cNvSpPr/>
                    <p:nvPr/>
                  </p:nvSpPr>
                  <p:spPr>
                    <a:xfrm>
                      <a:off x="4860672" y="3072162"/>
                      <a:ext cx="925357"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9" name="158 Acorde"/>
                    <p:cNvSpPr/>
                    <p:nvPr/>
                  </p:nvSpPr>
                  <p:spPr>
                    <a:xfrm>
                      <a:off x="4860672" y="3072162"/>
                      <a:ext cx="925357"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31" y="3851215"/>
                    <a:ext cx="570654" cy="569451"/>
                    <a:chOff x="4858207" y="3074719"/>
                    <a:chExt cx="927312" cy="925357"/>
                  </a:xfrm>
                </p:grpSpPr>
                <p:sp>
                  <p:nvSpPr>
                    <p:cNvPr id="156" name="155 Elipse"/>
                    <p:cNvSpPr/>
                    <p:nvPr/>
                  </p:nvSpPr>
                  <p:spPr>
                    <a:xfrm>
                      <a:off x="4858207" y="3074719"/>
                      <a:ext cx="927312"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7" name="156 Acorde"/>
                    <p:cNvSpPr/>
                    <p:nvPr/>
                  </p:nvSpPr>
                  <p:spPr>
                    <a:xfrm>
                      <a:off x="4858207" y="3074719"/>
                      <a:ext cx="927312"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3135" y="4094543"/>
                    <a:ext cx="572134" cy="573586"/>
                    <a:chOff x="4856724" y="3068401"/>
                    <a:chExt cx="929723" cy="932094"/>
                  </a:xfrm>
                </p:grpSpPr>
                <p:sp>
                  <p:nvSpPr>
                    <p:cNvPr id="154" name="153 Elipse"/>
                    <p:cNvSpPr/>
                    <p:nvPr/>
                  </p:nvSpPr>
                  <p:spPr>
                    <a:xfrm>
                      <a:off x="4856724" y="3068401"/>
                      <a:ext cx="925360"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47" y="1055939"/>
              <a:ext cx="458795" cy="686984"/>
              <a:chOff x="3269695" y="2126726"/>
              <a:chExt cx="1730144" cy="2786082"/>
            </a:xfrm>
          </p:grpSpPr>
          <p:sp>
            <p:nvSpPr>
              <p:cNvPr id="134" name="133 Rectángulo"/>
              <p:cNvSpPr/>
              <p:nvPr/>
            </p:nvSpPr>
            <p:spPr>
              <a:xfrm>
                <a:off x="3994079" y="3072089"/>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695" y="3715906"/>
                <a:ext cx="1730144" cy="952838"/>
                <a:chOff x="3371345" y="3850415"/>
                <a:chExt cx="1485725" cy="818231"/>
              </a:xfrm>
            </p:grpSpPr>
            <p:grpSp>
              <p:nvGrpSpPr>
                <p:cNvPr id="113" name="28 Grupo"/>
                <p:cNvGrpSpPr>
                  <a:grpSpLocks/>
                </p:cNvGrpSpPr>
                <p:nvPr/>
              </p:nvGrpSpPr>
              <p:grpSpPr bwMode="auto">
                <a:xfrm rot="5400000">
                  <a:off x="3371940" y="3849821"/>
                  <a:ext cx="569449" cy="570639"/>
                  <a:chOff x="4859368" y="3072318"/>
                  <a:chExt cx="925355" cy="927289"/>
                </a:xfrm>
              </p:grpSpPr>
              <p:sp>
                <p:nvSpPr>
                  <p:cNvPr id="144" name="143 Elipse"/>
                  <p:cNvSpPr/>
                  <p:nvPr/>
                </p:nvSpPr>
                <p:spPr>
                  <a:xfrm>
                    <a:off x="4859368" y="3072318"/>
                    <a:ext cx="925355"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5" name="144 Acorde"/>
                  <p:cNvSpPr/>
                  <p:nvPr/>
                </p:nvSpPr>
                <p:spPr>
                  <a:xfrm>
                    <a:off x="4859368" y="3072318"/>
                    <a:ext cx="925355"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31" y="3850415"/>
                  <a:ext cx="570639" cy="569449"/>
                  <a:chOff x="4858052" y="3073423"/>
                  <a:chExt cx="927289" cy="925355"/>
                </a:xfrm>
              </p:grpSpPr>
              <p:sp>
                <p:nvSpPr>
                  <p:cNvPr id="142" name="22 Elipse"/>
                  <p:cNvSpPr/>
                  <p:nvPr/>
                </p:nvSpPr>
                <p:spPr>
                  <a:xfrm>
                    <a:off x="4858052" y="3073423"/>
                    <a:ext cx="927289"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3" name="23 Acorde"/>
                  <p:cNvSpPr/>
                  <p:nvPr/>
                </p:nvSpPr>
                <p:spPr>
                  <a:xfrm>
                    <a:off x="4858052" y="3073423"/>
                    <a:ext cx="927289"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61" y="4096748"/>
                  <a:ext cx="572152" cy="571643"/>
                  <a:chOff x="4857752" y="3071810"/>
                  <a:chExt cx="929747" cy="928920"/>
                </a:xfrm>
              </p:grpSpPr>
              <p:sp>
                <p:nvSpPr>
                  <p:cNvPr id="140" name="20 Elipse"/>
                  <p:cNvSpPr/>
                  <p:nvPr/>
                </p:nvSpPr>
                <p:spPr>
                  <a:xfrm>
                    <a:off x="4862151" y="3073442"/>
                    <a:ext cx="925348" cy="92728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29" y="6390284"/>
              <a:ext cx="458815" cy="4896896"/>
              <a:chOff x="8164529" y="1055938"/>
              <a:chExt cx="458815" cy="4896896"/>
            </a:xfrm>
          </p:grpSpPr>
          <p:grpSp>
            <p:nvGrpSpPr>
              <p:cNvPr id="125" name="64 Grupo"/>
              <p:cNvGrpSpPr>
                <a:grpSpLocks/>
              </p:cNvGrpSpPr>
              <p:nvPr userDrawn="1"/>
            </p:nvGrpSpPr>
            <p:grpSpPr bwMode="auto">
              <a:xfrm>
                <a:off x="8164543" y="2047164"/>
                <a:ext cx="458793" cy="1738016"/>
                <a:chOff x="7395095" y="1040488"/>
                <a:chExt cx="1213470" cy="4596903"/>
              </a:xfrm>
            </p:grpSpPr>
            <p:grpSp>
              <p:nvGrpSpPr>
                <p:cNvPr id="126" name="12 Grupo"/>
                <p:cNvGrpSpPr>
                  <a:grpSpLocks/>
                </p:cNvGrpSpPr>
                <p:nvPr/>
              </p:nvGrpSpPr>
              <p:grpSpPr bwMode="auto">
                <a:xfrm>
                  <a:off x="7395095" y="3820385"/>
                  <a:ext cx="1213463" cy="1817006"/>
                  <a:chOff x="3269778" y="2126726"/>
                  <a:chExt cx="1730172" cy="2786082"/>
                </a:xfrm>
              </p:grpSpPr>
              <p:sp>
                <p:nvSpPr>
                  <p:cNvPr id="122" name="121 Rectángulo"/>
                  <p:cNvSpPr/>
                  <p:nvPr/>
                </p:nvSpPr>
                <p:spPr>
                  <a:xfrm>
                    <a:off x="3994173" y="306110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78" y="3704914"/>
                    <a:ext cx="1730172" cy="962529"/>
                    <a:chOff x="3371421" y="3840981"/>
                    <a:chExt cx="1485750" cy="826554"/>
                  </a:xfrm>
                </p:grpSpPr>
                <p:grpSp>
                  <p:nvGrpSpPr>
                    <p:cNvPr id="136" name="28 Grupo"/>
                    <p:cNvGrpSpPr>
                      <a:grpSpLocks/>
                    </p:cNvGrpSpPr>
                    <p:nvPr/>
                  </p:nvGrpSpPr>
                  <p:grpSpPr bwMode="auto">
                    <a:xfrm rot="5400000">
                      <a:off x="3372024" y="3840378"/>
                      <a:ext cx="569445" cy="570652"/>
                      <a:chOff x="4844039" y="3072173"/>
                      <a:chExt cx="925349" cy="927310"/>
                    </a:xfrm>
                  </p:grpSpPr>
                  <p:sp>
                    <p:nvSpPr>
                      <p:cNvPr id="132" name="131 Elipse"/>
                      <p:cNvSpPr/>
                      <p:nvPr/>
                    </p:nvSpPr>
                    <p:spPr>
                      <a:xfrm>
                        <a:off x="4844039" y="3072173"/>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3" name="132 Acorde"/>
                      <p:cNvSpPr/>
                      <p:nvPr/>
                    </p:nvSpPr>
                    <p:spPr>
                      <a:xfrm>
                        <a:off x="4844039" y="3072173"/>
                        <a:ext cx="925349"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19" y="3840983"/>
                      <a:ext cx="570652" cy="569445"/>
                      <a:chOff x="4858194" y="3058098"/>
                      <a:chExt cx="927310" cy="925349"/>
                    </a:xfrm>
                  </p:grpSpPr>
                  <p:sp>
                    <p:nvSpPr>
                      <p:cNvPr id="130" name="22 Elipse"/>
                      <p:cNvSpPr/>
                      <p:nvPr/>
                    </p:nvSpPr>
                    <p:spPr>
                      <a:xfrm>
                        <a:off x="4858194" y="3058098"/>
                        <a:ext cx="927310"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1" name="23 Acorde"/>
                      <p:cNvSpPr/>
                      <p:nvPr/>
                    </p:nvSpPr>
                    <p:spPr>
                      <a:xfrm>
                        <a:off x="4858194" y="3058098"/>
                        <a:ext cx="927310"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0061" y="4091923"/>
                      <a:ext cx="576322" cy="574902"/>
                      <a:chOff x="4849923" y="3066288"/>
                      <a:chExt cx="936523" cy="934216"/>
                    </a:xfrm>
                  </p:grpSpPr>
                  <p:sp>
                    <p:nvSpPr>
                      <p:cNvPr id="128" name="20 Elipse"/>
                      <p:cNvSpPr/>
                      <p:nvPr/>
                    </p:nvSpPr>
                    <p:spPr>
                      <a:xfrm>
                        <a:off x="4849923" y="3066288"/>
                        <a:ext cx="934336"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100" y="1040488"/>
                  <a:ext cx="1213465" cy="1817012"/>
                  <a:chOff x="3269787" y="2126726"/>
                  <a:chExt cx="1730184" cy="2786082"/>
                </a:xfrm>
              </p:grpSpPr>
              <p:sp>
                <p:nvSpPr>
                  <p:cNvPr id="110" name="109 Rectángulo"/>
                  <p:cNvSpPr/>
                  <p:nvPr/>
                </p:nvSpPr>
                <p:spPr>
                  <a:xfrm>
                    <a:off x="3994189" y="3061574"/>
                    <a:ext cx="281382"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87" y="3705386"/>
                    <a:ext cx="1730184" cy="962106"/>
                    <a:chOff x="3371426" y="3841386"/>
                    <a:chExt cx="1485759" cy="826191"/>
                  </a:xfrm>
                </p:grpSpPr>
                <p:grpSp>
                  <p:nvGrpSpPr>
                    <p:cNvPr id="147" name="28 Grupo"/>
                    <p:cNvGrpSpPr>
                      <a:grpSpLocks/>
                    </p:cNvGrpSpPr>
                    <p:nvPr/>
                  </p:nvGrpSpPr>
                  <p:grpSpPr bwMode="auto">
                    <a:xfrm rot="5400000">
                      <a:off x="3372031" y="3840782"/>
                      <a:ext cx="569446" cy="570655"/>
                      <a:chOff x="4844699" y="3072160"/>
                      <a:chExt cx="925351" cy="927315"/>
                    </a:xfrm>
                  </p:grpSpPr>
                  <p:sp>
                    <p:nvSpPr>
                      <p:cNvPr id="120" name="119 Elipse"/>
                      <p:cNvSpPr/>
                      <p:nvPr/>
                    </p:nvSpPr>
                    <p:spPr>
                      <a:xfrm>
                        <a:off x="4844699" y="3072160"/>
                        <a:ext cx="925351"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1" name="120 Acorde"/>
                      <p:cNvSpPr/>
                      <p:nvPr/>
                    </p:nvSpPr>
                    <p:spPr>
                      <a:xfrm>
                        <a:off x="4844699" y="3072160"/>
                        <a:ext cx="925351"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31" y="3841386"/>
                      <a:ext cx="570654" cy="569447"/>
                      <a:chOff x="4858207" y="3058749"/>
                      <a:chExt cx="927312" cy="925351"/>
                    </a:xfrm>
                  </p:grpSpPr>
                  <p:sp>
                    <p:nvSpPr>
                      <p:cNvPr id="118" name="117 Elipse"/>
                      <p:cNvSpPr/>
                      <p:nvPr/>
                    </p:nvSpPr>
                    <p:spPr>
                      <a:xfrm>
                        <a:off x="4858207" y="3058749"/>
                        <a:ext cx="927312"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9" name="118 Acorde"/>
                      <p:cNvSpPr/>
                      <p:nvPr/>
                    </p:nvSpPr>
                    <p:spPr>
                      <a:xfrm>
                        <a:off x="4858207" y="3058749"/>
                        <a:ext cx="927312"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0228" y="4092250"/>
                      <a:ext cx="576019" cy="574635"/>
                      <a:chOff x="4850411" y="3066695"/>
                      <a:chExt cx="936036" cy="933800"/>
                    </a:xfrm>
                  </p:grpSpPr>
                  <p:sp>
                    <p:nvSpPr>
                      <p:cNvPr id="116" name="115 Elipse"/>
                      <p:cNvSpPr/>
                      <p:nvPr/>
                    </p:nvSpPr>
                    <p:spPr>
                      <a:xfrm>
                        <a:off x="4850411" y="3066695"/>
                        <a:ext cx="934342"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29" y="4214818"/>
                <a:ext cx="458789" cy="1738016"/>
                <a:chOff x="7395098" y="1040488"/>
                <a:chExt cx="1213465" cy="4596903"/>
              </a:xfrm>
            </p:grpSpPr>
            <p:grpSp>
              <p:nvGrpSpPr>
                <p:cNvPr id="153" name="12 Grupo"/>
                <p:cNvGrpSpPr>
                  <a:grpSpLocks/>
                </p:cNvGrpSpPr>
                <p:nvPr/>
              </p:nvGrpSpPr>
              <p:grpSpPr bwMode="auto">
                <a:xfrm>
                  <a:off x="7395098" y="3820385"/>
                  <a:ext cx="1213465" cy="1817006"/>
                  <a:chOff x="3269783" y="2126726"/>
                  <a:chExt cx="1730175" cy="2786082"/>
                </a:xfrm>
              </p:grpSpPr>
              <p:sp>
                <p:nvSpPr>
                  <p:cNvPr id="96" name="95 Rectángulo"/>
                  <p:cNvSpPr/>
                  <p:nvPr/>
                </p:nvSpPr>
                <p:spPr>
                  <a:xfrm>
                    <a:off x="3994181"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83" y="3714840"/>
                    <a:ext cx="1730175" cy="953269"/>
                    <a:chOff x="3371420" y="3849499"/>
                    <a:chExt cx="1485751" cy="818601"/>
                  </a:xfrm>
                </p:grpSpPr>
                <p:grpSp>
                  <p:nvGrpSpPr>
                    <p:cNvPr id="163" name="28 Grupo"/>
                    <p:cNvGrpSpPr>
                      <a:grpSpLocks/>
                    </p:cNvGrpSpPr>
                    <p:nvPr/>
                  </p:nvGrpSpPr>
                  <p:grpSpPr bwMode="auto">
                    <a:xfrm rot="5400000">
                      <a:off x="3372020" y="3848901"/>
                      <a:ext cx="569449" cy="570649"/>
                      <a:chOff x="4857882" y="3072178"/>
                      <a:chExt cx="925355" cy="927305"/>
                    </a:xfrm>
                  </p:grpSpPr>
                  <p:sp>
                    <p:nvSpPr>
                      <p:cNvPr id="106" name="105 Elipse"/>
                      <p:cNvSpPr/>
                      <p:nvPr/>
                    </p:nvSpPr>
                    <p:spPr>
                      <a:xfrm>
                        <a:off x="4857882" y="3072178"/>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7" name="106 Acorde"/>
                      <p:cNvSpPr/>
                      <p:nvPr/>
                    </p:nvSpPr>
                    <p:spPr>
                      <a:xfrm>
                        <a:off x="4857882" y="3072178"/>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22" y="3849499"/>
                      <a:ext cx="570649" cy="569449"/>
                      <a:chOff x="4858200" y="3071935"/>
                      <a:chExt cx="927305" cy="925355"/>
                    </a:xfrm>
                  </p:grpSpPr>
                  <p:sp>
                    <p:nvSpPr>
                      <p:cNvPr id="104" name="22 Elipse"/>
                      <p:cNvSpPr/>
                      <p:nvPr/>
                    </p:nvSpPr>
                    <p:spPr>
                      <a:xfrm>
                        <a:off x="4858200" y="307193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5" name="23 Acorde"/>
                      <p:cNvSpPr/>
                      <p:nvPr/>
                    </p:nvSpPr>
                    <p:spPr>
                      <a:xfrm>
                        <a:off x="4858200" y="307193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3" y="4096562"/>
                      <a:ext cx="571572" cy="571504"/>
                      <a:chOff x="4857752" y="3071810"/>
                      <a:chExt cx="928804" cy="928694"/>
                    </a:xfrm>
                  </p:grpSpPr>
                  <p:sp>
                    <p:nvSpPr>
                      <p:cNvPr id="102" name="20 Elipse"/>
                      <p:cNvSpPr/>
                      <p:nvPr/>
                    </p:nvSpPr>
                    <p:spPr>
                      <a:xfrm>
                        <a:off x="4861203" y="3072359"/>
                        <a:ext cx="925353"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100" y="1040488"/>
                  <a:ext cx="1213463" cy="1817012"/>
                  <a:chOff x="3269781" y="2126726"/>
                  <a:chExt cx="1730179" cy="2786082"/>
                </a:xfrm>
              </p:grpSpPr>
              <p:sp>
                <p:nvSpPr>
                  <p:cNvPr id="84" name="83 Rectángulo"/>
                  <p:cNvSpPr/>
                  <p:nvPr/>
                </p:nvSpPr>
                <p:spPr>
                  <a:xfrm>
                    <a:off x="3994179" y="3071493"/>
                    <a:ext cx="281381"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81" y="3715300"/>
                    <a:ext cx="1730179" cy="953083"/>
                    <a:chOff x="3371419" y="3849897"/>
                    <a:chExt cx="1485754" cy="818442"/>
                  </a:xfrm>
                </p:grpSpPr>
                <p:grpSp>
                  <p:nvGrpSpPr>
                    <p:cNvPr id="176" name="28 Grupo"/>
                    <p:cNvGrpSpPr>
                      <a:grpSpLocks/>
                    </p:cNvGrpSpPr>
                    <p:nvPr/>
                  </p:nvGrpSpPr>
                  <p:grpSpPr bwMode="auto">
                    <a:xfrm rot="5400000">
                      <a:off x="3372020" y="3849298"/>
                      <a:ext cx="569450" cy="570652"/>
                      <a:chOff x="4858530" y="3072176"/>
                      <a:chExt cx="925357" cy="927310"/>
                    </a:xfrm>
                  </p:grpSpPr>
                  <p:sp>
                    <p:nvSpPr>
                      <p:cNvPr id="94" name="93 Elipse"/>
                      <p:cNvSpPr/>
                      <p:nvPr/>
                    </p:nvSpPr>
                    <p:spPr>
                      <a:xfrm>
                        <a:off x="4858530" y="3072176"/>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5" name="94 Acorde"/>
                      <p:cNvSpPr/>
                      <p:nvPr/>
                    </p:nvSpPr>
                    <p:spPr>
                      <a:xfrm>
                        <a:off x="4858530" y="3072176"/>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22" y="3849897"/>
                      <a:ext cx="570651" cy="569447"/>
                      <a:chOff x="4858192" y="3072580"/>
                      <a:chExt cx="927307" cy="925351"/>
                    </a:xfrm>
                  </p:grpSpPr>
                  <p:sp>
                    <p:nvSpPr>
                      <p:cNvPr id="92" name="91 Elipse"/>
                      <p:cNvSpPr/>
                      <p:nvPr/>
                    </p:nvSpPr>
                    <p:spPr>
                      <a:xfrm>
                        <a:off x="4858192" y="3072580"/>
                        <a:ext cx="927307"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3" name="92 Acorde"/>
                      <p:cNvSpPr/>
                      <p:nvPr/>
                    </p:nvSpPr>
                    <p:spPr>
                      <a:xfrm>
                        <a:off x="4858192" y="3072580"/>
                        <a:ext cx="927307"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9" y="4096669"/>
                      <a:ext cx="571847" cy="571493"/>
                      <a:chOff x="4857753" y="3071801"/>
                      <a:chExt cx="929255" cy="928694"/>
                    </a:xfrm>
                  </p:grpSpPr>
                  <p:sp>
                    <p:nvSpPr>
                      <p:cNvPr id="90" name="89 Elipse"/>
                      <p:cNvSpPr/>
                      <p:nvPr/>
                    </p:nvSpPr>
                    <p:spPr>
                      <a:xfrm>
                        <a:off x="4861654" y="3072775"/>
                        <a:ext cx="925354" cy="92732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49" y="1055938"/>
                <a:ext cx="458795" cy="686984"/>
                <a:chOff x="3269696" y="2126726"/>
                <a:chExt cx="1730141" cy="2786082"/>
              </a:xfrm>
            </p:grpSpPr>
            <p:sp>
              <p:nvSpPr>
                <p:cNvPr id="70" name="69 Rectángulo"/>
                <p:cNvSpPr/>
                <p:nvPr/>
              </p:nvSpPr>
              <p:spPr>
                <a:xfrm>
                  <a:off x="3994079" y="3070573"/>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696" y="3714378"/>
                  <a:ext cx="1730141" cy="953663"/>
                  <a:chOff x="3371347" y="3849101"/>
                  <a:chExt cx="1485723" cy="818939"/>
                </a:xfrm>
              </p:grpSpPr>
              <p:grpSp>
                <p:nvGrpSpPr>
                  <p:cNvPr id="189" name="28 Grupo"/>
                  <p:cNvGrpSpPr>
                    <a:grpSpLocks/>
                  </p:cNvGrpSpPr>
                  <p:nvPr/>
                </p:nvGrpSpPr>
                <p:grpSpPr bwMode="auto">
                  <a:xfrm rot="5400000">
                    <a:off x="3371944" y="3848504"/>
                    <a:ext cx="569445" cy="570639"/>
                    <a:chOff x="4857232" y="3072315"/>
                    <a:chExt cx="925349" cy="927289"/>
                  </a:xfrm>
                </p:grpSpPr>
                <p:sp>
                  <p:nvSpPr>
                    <p:cNvPr id="80" name="79 Elipse"/>
                    <p:cNvSpPr/>
                    <p:nvPr/>
                  </p:nvSpPr>
                  <p:spPr>
                    <a:xfrm>
                      <a:off x="4857232" y="3072315"/>
                      <a:ext cx="925349"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81" name="80 Acorde"/>
                    <p:cNvSpPr/>
                    <p:nvPr/>
                  </p:nvSpPr>
                  <p:spPr>
                    <a:xfrm>
                      <a:off x="4857232" y="3072315"/>
                      <a:ext cx="925349"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31" y="3849101"/>
                    <a:ext cx="570639" cy="569445"/>
                    <a:chOff x="4858052" y="3071290"/>
                    <a:chExt cx="927289" cy="925349"/>
                  </a:xfrm>
                </p:grpSpPr>
                <p:sp>
                  <p:nvSpPr>
                    <p:cNvPr id="78" name="22 Elipse"/>
                    <p:cNvSpPr/>
                    <p:nvPr/>
                  </p:nvSpPr>
                  <p:spPr>
                    <a:xfrm>
                      <a:off x="4858052" y="3071290"/>
                      <a:ext cx="927289"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9" name="23 Acorde"/>
                    <p:cNvSpPr/>
                    <p:nvPr/>
                  </p:nvSpPr>
                  <p:spPr>
                    <a:xfrm>
                      <a:off x="4858052" y="3071290"/>
                      <a:ext cx="927289"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636" y="3072045"/>
                      <a:ext cx="925344"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defRPr/>
            </a:pPr>
            <a:fld id="{4B913F1F-7334-455D-B4F7-5A7560E22C8B}"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1D5C9AA6-36BA-4007-882C-2662A10DAC5B}"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5AE8AAEF-7F56-40BC-862B-EC30D7459ED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3FE1D370-F429-435F-AFBE-8047890989D5}"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p:txBody>
          <a:bodyPr/>
          <a:lstStyle>
            <a:lvl1pPr>
              <a:defRPr/>
            </a:lvl1pPr>
          </a:lstStyle>
          <a:p>
            <a:pPr algn="r" rtl="0">
              <a:defRPr/>
            </a:pPr>
            <a:fld id="{D3B3BC6E-8CE4-4D02-B556-D3BE3B602257}"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ABC10F80-36E3-4BAF-AA13-6438C8AB35B2}"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22166991-730F-4006-9D06-4FDA3C48A39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0C73910F-AEA1-4366-9ED0-01A544851647}"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4 Marcador de fecha"/>
          <p:cNvSpPr>
            <a:spLocks noGrp="1"/>
          </p:cNvSpPr>
          <p:nvPr>
            <p:ph type="dt" sz="half" idx="10"/>
          </p:nvPr>
        </p:nvSpPr>
        <p:spPr/>
        <p:txBody>
          <a:bodyPr/>
          <a:lstStyle>
            <a:lvl1pPr>
              <a:defRPr/>
            </a:lvl1pPr>
          </a:lstStyle>
          <a:p>
            <a:pPr algn="r" rtl="0">
              <a:defRPr/>
            </a:pPr>
            <a:fld id="{C50DF660-6CA6-4841-BE3D-4BE1D83CA8C5}"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3"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4" name="4 Marcador de número de diapositiva"/>
          <p:cNvSpPr>
            <a:spLocks noGrp="1"/>
          </p:cNvSpPr>
          <p:nvPr>
            <p:ph type="sldNum" sz="quarter" idx="12"/>
          </p:nvPr>
        </p:nvSpPr>
        <p:spPr/>
        <p:txBody>
          <a:bodyPr/>
          <a:lstStyle>
            <a:lvl1pPr>
              <a:defRPr/>
            </a:lvl1pPr>
          </a:lstStyle>
          <a:p>
            <a:pPr algn="r" rtl="0">
              <a:defRPr/>
            </a:pPr>
            <a:fld id="{70FDBCD8-9897-4973-897E-8C8BC4DCC828}"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3238" y="4986338"/>
            <a:ext cx="8183562" cy="1050925"/>
          </a:xfrm>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03238" y="530225"/>
            <a:ext cx="4014787" cy="41878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70425" y="530225"/>
            <a:ext cx="4016375" cy="20177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70425" y="2700338"/>
            <a:ext cx="4016375" cy="20177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24 Marcador de fecha"/>
          <p:cNvSpPr>
            <a:spLocks noGrp="1"/>
          </p:cNvSpPr>
          <p:nvPr>
            <p:ph type="dt" sz="half" idx="10"/>
          </p:nvPr>
        </p:nvSpPr>
        <p:spPr/>
        <p:txBody>
          <a:bodyPr/>
          <a:lstStyle>
            <a:lvl1pPr>
              <a:defRPr/>
            </a:lvl1pPr>
          </a:lstStyle>
          <a:p>
            <a:pPr algn="r" rtl="0">
              <a:defRPr/>
            </a:pPr>
            <a:fld id="{D9EDCB80-830D-41D8-A281-9BD3A8F121FD}"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8" name="4 Marcador de número de diapositiva"/>
          <p:cNvSpPr>
            <a:spLocks noGrp="1"/>
          </p:cNvSpPr>
          <p:nvPr>
            <p:ph type="sldNum" sz="quarter" idx="12"/>
          </p:nvPr>
        </p:nvSpPr>
        <p:spPr/>
        <p:txBody>
          <a:bodyPr/>
          <a:lstStyle>
            <a:lvl1pPr>
              <a:defRPr/>
            </a:lvl1pPr>
          </a:lstStyle>
          <a:p>
            <a:pPr algn="r" rtl="0">
              <a:defRPr/>
            </a:pPr>
            <a:fld id="{A78322E7-3D7B-4A55-A540-DE669A740EEA}"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1E390E8F-BCF6-43EF-A282-9D3BD149DDE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884B7529-C8E0-491B-8AA5-017DBED67896}"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defRPr/>
            </a:pPr>
            <a:fld id="{6F8BAE6B-D319-4340-BF56-E4F5CE1E40F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defRPr/>
            </a:pPr>
            <a:fld id="{BACD09B1-2437-41E1-851B-E347C482031D}"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7F4C455C-57F7-4482-BC4A-256EB5F772C3}"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B7DB471B-2B79-4CE9-87EE-7915C51C476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8FFAD36-5D7B-4C1E-97C5-0569976F525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161E5698-EBFF-47A0-B9A5-EE90D7F416E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F34A815C-91E7-4C28-979D-EE0FE07E8171}"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defRPr/>
            </a:pPr>
            <a:fld id="{3B157292-473E-4F7B-BD1F-35F0BEC33CE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defRPr/>
            </a:pPr>
            <a:fld id="{FCBEE479-E89E-4E2E-917A-BAF44FDF8C1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defRPr/>
            </a:pPr>
            <a:fld id="{2A6B0D48-D670-4FDA-9B1D-8A5D2C92800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8D9DC57A-5A0E-4E08-A7C8-F63026C33186}"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8" y="857233"/>
              <a:ext cx="574182" cy="2173352"/>
              <a:chOff x="7394586" y="1040486"/>
              <a:chExt cx="1214468" cy="4596907"/>
            </a:xfrm>
          </p:grpSpPr>
          <p:grpSp>
            <p:nvGrpSpPr>
              <p:cNvPr id="7" name="12 Grupo"/>
              <p:cNvGrpSpPr>
                <a:grpSpLocks/>
              </p:cNvGrpSpPr>
              <p:nvPr/>
            </p:nvGrpSpPr>
            <p:grpSpPr bwMode="auto">
              <a:xfrm>
                <a:off x="7394591" y="3820386"/>
                <a:ext cx="1214457" cy="1817007"/>
                <a:chOff x="3269059" y="2126726"/>
                <a:chExt cx="1731589" cy="2786082"/>
              </a:xfrm>
            </p:grpSpPr>
            <p:sp>
              <p:nvSpPr>
                <p:cNvPr id="48" name="47 Rectángulo"/>
                <p:cNvSpPr/>
                <p:nvPr/>
              </p:nvSpPr>
              <p:spPr>
                <a:xfrm>
                  <a:off x="3996134" y="3074655"/>
                  <a:ext cx="277438"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59" y="3713120"/>
                  <a:ext cx="1731589" cy="955458"/>
                  <a:chOff x="3370800" y="3848024"/>
                  <a:chExt cx="1486966" cy="820481"/>
                </a:xfrm>
              </p:grpSpPr>
              <p:grpSp>
                <p:nvGrpSpPr>
                  <p:cNvPr id="9" name="28 Grupo"/>
                  <p:cNvGrpSpPr>
                    <a:grpSpLocks/>
                  </p:cNvGrpSpPr>
                  <p:nvPr/>
                </p:nvGrpSpPr>
                <p:grpSpPr bwMode="auto">
                  <a:xfrm rot="5400000">
                    <a:off x="3371095" y="3847729"/>
                    <a:ext cx="570376" cy="570965"/>
                    <a:chOff x="4855478" y="3072674"/>
                    <a:chExt cx="926861" cy="927819"/>
                  </a:xfrm>
                </p:grpSpPr>
                <p:sp>
                  <p:nvSpPr>
                    <p:cNvPr id="58" name="57 Elipse"/>
                    <p:cNvSpPr/>
                    <p:nvPr/>
                  </p:nvSpPr>
                  <p:spPr>
                    <a:xfrm>
                      <a:off x="4855478"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Acorde"/>
                    <p:cNvSpPr/>
                    <p:nvPr/>
                  </p:nvSpPr>
                  <p:spPr>
                    <a:xfrm>
                      <a:off x="4855478"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803" y="3848025"/>
                    <a:ext cx="570963" cy="570376"/>
                    <a:chOff x="4858656" y="3069538"/>
                    <a:chExt cx="927815" cy="926861"/>
                  </a:xfrm>
                </p:grpSpPr>
                <p:sp>
                  <p:nvSpPr>
                    <p:cNvPr id="56" name="22 Elipse"/>
                    <p:cNvSpPr/>
                    <p:nvPr/>
                  </p:nvSpPr>
                  <p:spPr>
                    <a:xfrm>
                      <a:off x="4858656" y="3069538"/>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23 Acorde"/>
                    <p:cNvSpPr/>
                    <p:nvPr/>
                  </p:nvSpPr>
                  <p:spPr>
                    <a:xfrm>
                      <a:off x="4858656" y="3069538"/>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0841" y="4095654"/>
                    <a:ext cx="573770" cy="571931"/>
                    <a:chOff x="4854070" y="3071810"/>
                    <a:chExt cx="932376" cy="929388"/>
                  </a:xfrm>
                </p:grpSpPr>
                <p:sp>
                  <p:nvSpPr>
                    <p:cNvPr id="54" name="20 Elipse"/>
                    <p:cNvSpPr/>
                    <p:nvPr/>
                  </p:nvSpPr>
                  <p:spPr>
                    <a:xfrm>
                      <a:off x="4854070" y="3073377"/>
                      <a:ext cx="926861" cy="92782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86" y="1040486"/>
                <a:ext cx="1214468" cy="1817011"/>
                <a:chOff x="3269013" y="2126726"/>
                <a:chExt cx="1731591" cy="2786082"/>
              </a:xfrm>
            </p:grpSpPr>
            <p:sp>
              <p:nvSpPr>
                <p:cNvPr id="36" name="35 Rectángulo"/>
                <p:cNvSpPr/>
                <p:nvPr/>
              </p:nvSpPr>
              <p:spPr>
                <a:xfrm>
                  <a:off x="3996091" y="3073901"/>
                  <a:ext cx="277436"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3" y="3712366"/>
                  <a:ext cx="1731591" cy="956144"/>
                  <a:chOff x="3370765" y="3847369"/>
                  <a:chExt cx="1486969" cy="821069"/>
                </a:xfrm>
              </p:grpSpPr>
              <p:grpSp>
                <p:nvGrpSpPr>
                  <p:cNvPr id="24" name="28 Grupo"/>
                  <p:cNvGrpSpPr>
                    <a:grpSpLocks/>
                  </p:cNvGrpSpPr>
                  <p:nvPr/>
                </p:nvGrpSpPr>
                <p:grpSpPr bwMode="auto">
                  <a:xfrm rot="5400000">
                    <a:off x="3371061" y="3847073"/>
                    <a:ext cx="570372" cy="570964"/>
                    <a:chOff x="4854417" y="3072726"/>
                    <a:chExt cx="926855" cy="927815"/>
                  </a:xfrm>
                </p:grpSpPr>
                <p:sp>
                  <p:nvSpPr>
                    <p:cNvPr id="46" name="45 Elipse"/>
                    <p:cNvSpPr/>
                    <p:nvPr/>
                  </p:nvSpPr>
                  <p:spPr>
                    <a:xfrm>
                      <a:off x="4854417" y="3072726"/>
                      <a:ext cx="926855"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7" name="46 Acorde"/>
                    <p:cNvSpPr/>
                    <p:nvPr/>
                  </p:nvSpPr>
                  <p:spPr>
                    <a:xfrm>
                      <a:off x="4854417" y="3072726"/>
                      <a:ext cx="926855"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3" y="3847369"/>
                    <a:ext cx="570961" cy="570372"/>
                    <a:chOff x="4858602" y="3068474"/>
                    <a:chExt cx="927811" cy="926855"/>
                  </a:xfrm>
                </p:grpSpPr>
                <p:sp>
                  <p:nvSpPr>
                    <p:cNvPr id="44" name="43 Elipse"/>
                    <p:cNvSpPr/>
                    <p:nvPr/>
                  </p:nvSpPr>
                  <p:spPr>
                    <a:xfrm>
                      <a:off x="4858602" y="3068474"/>
                      <a:ext cx="927811" cy="9268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5" name="44 Acorde"/>
                    <p:cNvSpPr/>
                    <p:nvPr/>
                  </p:nvSpPr>
                  <p:spPr>
                    <a:xfrm>
                      <a:off x="4858602" y="3068474"/>
                      <a:ext cx="927811" cy="9268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0553" y="4095537"/>
                    <a:ext cx="574284" cy="571518"/>
                    <a:chOff x="4853231" y="3071801"/>
                    <a:chExt cx="933216" cy="928733"/>
                  </a:xfrm>
                </p:grpSpPr>
                <p:sp>
                  <p:nvSpPr>
                    <p:cNvPr id="42" name="41 Elipse"/>
                    <p:cNvSpPr/>
                    <p:nvPr/>
                  </p:nvSpPr>
                  <p:spPr>
                    <a:xfrm>
                      <a:off x="4853231" y="3072705"/>
                      <a:ext cx="926861" cy="92782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0" y="3400106"/>
              <a:ext cx="574181" cy="2173349"/>
              <a:chOff x="7394577" y="1040486"/>
              <a:chExt cx="1214464" cy="4596912"/>
            </a:xfrm>
          </p:grpSpPr>
          <p:grpSp>
            <p:nvGrpSpPr>
              <p:cNvPr id="34" name="12 Grupo"/>
              <p:cNvGrpSpPr>
                <a:grpSpLocks/>
              </p:cNvGrpSpPr>
              <p:nvPr/>
            </p:nvGrpSpPr>
            <p:grpSpPr bwMode="auto">
              <a:xfrm>
                <a:off x="7394577" y="3820388"/>
                <a:ext cx="1214464" cy="1817010"/>
                <a:chOff x="3269027" y="2126726"/>
                <a:chExt cx="1731593" cy="2786082"/>
              </a:xfrm>
            </p:grpSpPr>
            <p:sp>
              <p:nvSpPr>
                <p:cNvPr id="22" name="21 Rectángulo"/>
                <p:cNvSpPr/>
                <p:nvPr/>
              </p:nvSpPr>
              <p:spPr>
                <a:xfrm>
                  <a:off x="3996104" y="3076121"/>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27" y="3714576"/>
                  <a:ext cx="1731593" cy="953551"/>
                  <a:chOff x="3370774" y="3849275"/>
                  <a:chExt cx="1486970" cy="818844"/>
                </a:xfrm>
              </p:grpSpPr>
              <p:grpSp>
                <p:nvGrpSpPr>
                  <p:cNvPr id="38" name="28 Grupo"/>
                  <p:cNvGrpSpPr>
                    <a:grpSpLocks/>
                  </p:cNvGrpSpPr>
                  <p:nvPr/>
                </p:nvGrpSpPr>
                <p:grpSpPr bwMode="auto">
                  <a:xfrm rot="5400000">
                    <a:off x="3371068" y="3848981"/>
                    <a:ext cx="570376" cy="570964"/>
                    <a:chOff x="4857512" y="3072710"/>
                    <a:chExt cx="926861" cy="927815"/>
                  </a:xfrm>
                </p:grpSpPr>
                <p:sp>
                  <p:nvSpPr>
                    <p:cNvPr id="32" name="31 Elipse"/>
                    <p:cNvSpPr/>
                    <p:nvPr/>
                  </p:nvSpPr>
                  <p:spPr>
                    <a:xfrm>
                      <a:off x="4857512" y="3072710"/>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3" name="32 Acorde"/>
                    <p:cNvSpPr/>
                    <p:nvPr/>
                  </p:nvSpPr>
                  <p:spPr>
                    <a:xfrm>
                      <a:off x="4857512" y="3072710"/>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783" y="3849276"/>
                    <a:ext cx="570961" cy="570376"/>
                    <a:chOff x="4858618" y="3071571"/>
                    <a:chExt cx="927811" cy="926861"/>
                  </a:xfrm>
                </p:grpSpPr>
                <p:sp>
                  <p:nvSpPr>
                    <p:cNvPr id="30" name="22 Elipse"/>
                    <p:cNvSpPr/>
                    <p:nvPr/>
                  </p:nvSpPr>
                  <p:spPr>
                    <a:xfrm>
                      <a:off x="4858618" y="3071571"/>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1" name="23 Acorde"/>
                    <p:cNvSpPr/>
                    <p:nvPr/>
                  </p:nvSpPr>
                  <p:spPr>
                    <a:xfrm>
                      <a:off x="4858618" y="3071571"/>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42" y="4095765"/>
                    <a:ext cx="572058" cy="572650"/>
                    <a:chOff x="4857752" y="3069947"/>
                    <a:chExt cx="929594" cy="930557"/>
                  </a:xfrm>
                </p:grpSpPr>
                <p:sp>
                  <p:nvSpPr>
                    <p:cNvPr id="28" name="20 Elipse"/>
                    <p:cNvSpPr/>
                    <p:nvPr/>
                  </p:nvSpPr>
                  <p:spPr>
                    <a:xfrm>
                      <a:off x="4860487" y="3069947"/>
                      <a:ext cx="926859" cy="9278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77" y="1040486"/>
                <a:ext cx="1214463" cy="1817010"/>
                <a:chOff x="3269020" y="2126726"/>
                <a:chExt cx="1731593" cy="2786082"/>
              </a:xfrm>
            </p:grpSpPr>
            <p:sp>
              <p:nvSpPr>
                <p:cNvPr id="10" name="9 Rectángulo"/>
                <p:cNvSpPr/>
                <p:nvPr/>
              </p:nvSpPr>
              <p:spPr>
                <a:xfrm>
                  <a:off x="3996097" y="3075366"/>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20" y="3713825"/>
                  <a:ext cx="1731593" cy="954855"/>
                  <a:chOff x="3370771" y="3848628"/>
                  <a:chExt cx="1486971" cy="819963"/>
                </a:xfrm>
              </p:grpSpPr>
              <p:grpSp>
                <p:nvGrpSpPr>
                  <p:cNvPr id="51" name="28 Grupo"/>
                  <p:cNvGrpSpPr>
                    <a:grpSpLocks/>
                  </p:cNvGrpSpPr>
                  <p:nvPr/>
                </p:nvGrpSpPr>
                <p:grpSpPr bwMode="auto">
                  <a:xfrm rot="5400000">
                    <a:off x="3371065" y="3848334"/>
                    <a:ext cx="570375" cy="570964"/>
                    <a:chOff x="4856464" y="3072716"/>
                    <a:chExt cx="926860" cy="927815"/>
                  </a:xfrm>
                </p:grpSpPr>
                <p:sp>
                  <p:nvSpPr>
                    <p:cNvPr id="20" name="19 Elipse"/>
                    <p:cNvSpPr/>
                    <p:nvPr/>
                  </p:nvSpPr>
                  <p:spPr>
                    <a:xfrm>
                      <a:off x="4856464" y="3072716"/>
                      <a:ext cx="926860"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1" name="20 Acorde"/>
                    <p:cNvSpPr/>
                    <p:nvPr/>
                  </p:nvSpPr>
                  <p:spPr>
                    <a:xfrm>
                      <a:off x="4856464" y="3072716"/>
                      <a:ext cx="926860"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781" y="3848631"/>
                    <a:ext cx="570961" cy="570375"/>
                    <a:chOff x="4858614" y="3070525"/>
                    <a:chExt cx="927811" cy="926860"/>
                  </a:xfrm>
                </p:grpSpPr>
                <p:sp>
                  <p:nvSpPr>
                    <p:cNvPr id="18" name="17 Elipse"/>
                    <p:cNvSpPr/>
                    <p:nvPr/>
                  </p:nvSpPr>
                  <p:spPr>
                    <a:xfrm>
                      <a:off x="4858614" y="3070525"/>
                      <a:ext cx="927811"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 name="18 Acorde"/>
                    <p:cNvSpPr/>
                    <p:nvPr/>
                  </p:nvSpPr>
                  <p:spPr>
                    <a:xfrm>
                      <a:off x="4858614" y="3070525"/>
                      <a:ext cx="927811"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1040" y="4095741"/>
                    <a:ext cx="573355" cy="572346"/>
                    <a:chOff x="4854740" y="3071801"/>
                    <a:chExt cx="931707" cy="930079"/>
                  </a:xfrm>
                </p:grpSpPr>
                <p:sp>
                  <p:nvSpPr>
                    <p:cNvPr id="16" name="15 Elipse"/>
                    <p:cNvSpPr/>
                    <p:nvPr/>
                  </p:nvSpPr>
                  <p:spPr>
                    <a:xfrm>
                      <a:off x="4854740" y="3074046"/>
                      <a:ext cx="926865" cy="927834"/>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4" y="2047164"/>
              <a:ext cx="458795" cy="1738016"/>
              <a:chOff x="7395069" y="1040487"/>
              <a:chExt cx="1213474" cy="4596904"/>
            </a:xfrm>
          </p:grpSpPr>
          <p:grpSp>
            <p:nvGrpSpPr>
              <p:cNvPr id="63" name="12 Grupo"/>
              <p:cNvGrpSpPr>
                <a:grpSpLocks/>
              </p:cNvGrpSpPr>
              <p:nvPr/>
            </p:nvGrpSpPr>
            <p:grpSpPr bwMode="auto">
              <a:xfrm>
                <a:off x="7395069" y="3820385"/>
                <a:ext cx="1213464" cy="1817006"/>
                <a:chOff x="3269740" y="2126726"/>
                <a:chExt cx="1730173" cy="2786082"/>
              </a:xfrm>
            </p:grpSpPr>
            <p:sp>
              <p:nvSpPr>
                <p:cNvPr id="186" name="185 Rectángulo"/>
                <p:cNvSpPr/>
                <p:nvPr/>
              </p:nvSpPr>
              <p:spPr>
                <a:xfrm>
                  <a:off x="3994139" y="3075507"/>
                  <a:ext cx="281379"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64" name="198 Grupo"/>
                <p:cNvGrpSpPr>
                  <a:grpSpLocks/>
                </p:cNvGrpSpPr>
                <p:nvPr/>
              </p:nvGrpSpPr>
              <p:grpSpPr bwMode="auto">
                <a:xfrm>
                  <a:off x="3269740" y="3712883"/>
                  <a:ext cx="1730173" cy="954868"/>
                  <a:chOff x="3371387" y="3847813"/>
                  <a:chExt cx="1485751" cy="819973"/>
                </a:xfrm>
              </p:grpSpPr>
              <p:grpSp>
                <p:nvGrpSpPr>
                  <p:cNvPr id="66" name="28 Grupo"/>
                  <p:cNvGrpSpPr>
                    <a:grpSpLocks/>
                  </p:cNvGrpSpPr>
                  <p:nvPr/>
                </p:nvGrpSpPr>
                <p:grpSpPr bwMode="auto">
                  <a:xfrm rot="5400000">
                    <a:off x="3371987" y="3847216"/>
                    <a:ext cx="569449" cy="570649"/>
                    <a:chOff x="4855143" y="3072231"/>
                    <a:chExt cx="925355" cy="927305"/>
                  </a:xfrm>
                </p:grpSpPr>
                <p:sp>
                  <p:nvSpPr>
                    <p:cNvPr id="196" name="195 Elipse"/>
                    <p:cNvSpPr/>
                    <p:nvPr/>
                  </p:nvSpPr>
                  <p:spPr>
                    <a:xfrm>
                      <a:off x="4855143" y="3072231"/>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7" name="196 Acorde"/>
                    <p:cNvSpPr/>
                    <p:nvPr/>
                  </p:nvSpPr>
                  <p:spPr>
                    <a:xfrm>
                      <a:off x="4855143" y="3072231"/>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89" y="3847813"/>
                    <a:ext cx="570649" cy="569449"/>
                    <a:chOff x="4858146" y="3069195"/>
                    <a:chExt cx="927305" cy="925355"/>
                  </a:xfrm>
                </p:grpSpPr>
                <p:sp>
                  <p:nvSpPr>
                    <p:cNvPr id="194" name="22 Elipse"/>
                    <p:cNvSpPr/>
                    <p:nvPr/>
                  </p:nvSpPr>
                  <p:spPr>
                    <a:xfrm>
                      <a:off x="4858146"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5" name="23 Acorde"/>
                    <p:cNvSpPr/>
                    <p:nvPr/>
                  </p:nvSpPr>
                  <p:spPr>
                    <a:xfrm>
                      <a:off x="4858146"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7" y="4095912"/>
                    <a:ext cx="571504" cy="572244"/>
                    <a:chOff x="4857752" y="3070609"/>
                    <a:chExt cx="928694" cy="929895"/>
                  </a:xfrm>
                </p:grpSpPr>
                <p:sp>
                  <p:nvSpPr>
                    <p:cNvPr id="192" name="20 Elipse"/>
                    <p:cNvSpPr/>
                    <p:nvPr/>
                  </p:nvSpPr>
                  <p:spPr>
                    <a:xfrm>
                      <a:off x="4859172" y="3070609"/>
                      <a:ext cx="925349" cy="92730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80" y="1040487"/>
                <a:ext cx="1213463" cy="1817011"/>
                <a:chOff x="3269753" y="2126726"/>
                <a:chExt cx="1730178" cy="2786082"/>
              </a:xfrm>
            </p:grpSpPr>
            <p:sp>
              <p:nvSpPr>
                <p:cNvPr id="174" name="173 Rectángulo"/>
                <p:cNvSpPr/>
                <p:nvPr/>
              </p:nvSpPr>
              <p:spPr>
                <a:xfrm>
                  <a:off x="3994151" y="3075972"/>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53" y="3713344"/>
                  <a:ext cx="1730178" cy="954497"/>
                  <a:chOff x="3371397" y="3848216"/>
                  <a:chExt cx="1485754" cy="819656"/>
                </a:xfrm>
              </p:grpSpPr>
              <p:grpSp>
                <p:nvGrpSpPr>
                  <p:cNvPr id="73" name="28 Grupo"/>
                  <p:cNvGrpSpPr>
                    <a:grpSpLocks/>
                  </p:cNvGrpSpPr>
                  <p:nvPr/>
                </p:nvGrpSpPr>
                <p:grpSpPr bwMode="auto">
                  <a:xfrm rot="5400000">
                    <a:off x="3371998" y="3847617"/>
                    <a:ext cx="569450" cy="570652"/>
                    <a:chOff x="4855797" y="3072212"/>
                    <a:chExt cx="925357" cy="927310"/>
                  </a:xfrm>
                </p:grpSpPr>
                <p:sp>
                  <p:nvSpPr>
                    <p:cNvPr id="184" name="183 Elipse"/>
                    <p:cNvSpPr/>
                    <p:nvPr/>
                  </p:nvSpPr>
                  <p:spPr>
                    <a:xfrm>
                      <a:off x="4855797" y="3072212"/>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5" name="184 Acorde"/>
                    <p:cNvSpPr/>
                    <p:nvPr/>
                  </p:nvSpPr>
                  <p:spPr>
                    <a:xfrm>
                      <a:off x="4855797" y="3072212"/>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500" y="3848216"/>
                    <a:ext cx="570651" cy="569451"/>
                    <a:chOff x="4858155" y="3069846"/>
                    <a:chExt cx="927307" cy="925357"/>
                  </a:xfrm>
                </p:grpSpPr>
                <p:sp>
                  <p:nvSpPr>
                    <p:cNvPr id="182" name="181 Elipse"/>
                    <p:cNvSpPr/>
                    <p:nvPr/>
                  </p:nvSpPr>
                  <p:spPr>
                    <a:xfrm>
                      <a:off x="4858155" y="3069846"/>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3" name="182 Acorde"/>
                    <p:cNvSpPr/>
                    <p:nvPr/>
                  </p:nvSpPr>
                  <p:spPr>
                    <a:xfrm>
                      <a:off x="4858155" y="3069846"/>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93" y="4096133"/>
                    <a:ext cx="571501" cy="571978"/>
                    <a:chOff x="4857753" y="3071014"/>
                    <a:chExt cx="928694" cy="929481"/>
                  </a:xfrm>
                </p:grpSpPr>
                <p:sp>
                  <p:nvSpPr>
                    <p:cNvPr id="180" name="179 Elipse"/>
                    <p:cNvSpPr/>
                    <p:nvPr/>
                  </p:nvSpPr>
                  <p:spPr>
                    <a:xfrm>
                      <a:off x="4859659" y="3071014"/>
                      <a:ext cx="925355"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42" y="4214818"/>
              <a:ext cx="458792" cy="1738015"/>
              <a:chOff x="7395095" y="1040487"/>
              <a:chExt cx="1213468" cy="4596905"/>
            </a:xfrm>
          </p:grpSpPr>
          <p:grpSp>
            <p:nvGrpSpPr>
              <p:cNvPr id="83" name="12 Grupo"/>
              <p:cNvGrpSpPr>
                <a:grpSpLocks/>
              </p:cNvGrpSpPr>
              <p:nvPr/>
            </p:nvGrpSpPr>
            <p:grpSpPr bwMode="auto">
              <a:xfrm>
                <a:off x="7395095" y="3820386"/>
                <a:ext cx="1213464" cy="1817006"/>
                <a:chOff x="3269777" y="2126726"/>
                <a:chExt cx="1730173" cy="2786082"/>
              </a:xfrm>
            </p:grpSpPr>
            <p:sp>
              <p:nvSpPr>
                <p:cNvPr id="160" name="159 Rectángulo"/>
                <p:cNvSpPr/>
                <p:nvPr/>
              </p:nvSpPr>
              <p:spPr>
                <a:xfrm>
                  <a:off x="3994173" y="3072551"/>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77" y="3716356"/>
                  <a:ext cx="1730173" cy="950878"/>
                  <a:chOff x="3371420" y="3850812"/>
                  <a:chExt cx="1485751" cy="816550"/>
                </a:xfrm>
              </p:grpSpPr>
              <p:grpSp>
                <p:nvGrpSpPr>
                  <p:cNvPr id="87" name="28 Grupo"/>
                  <p:cNvGrpSpPr>
                    <a:grpSpLocks/>
                  </p:cNvGrpSpPr>
                  <p:nvPr/>
                </p:nvGrpSpPr>
                <p:grpSpPr bwMode="auto">
                  <a:xfrm rot="5400000">
                    <a:off x="3372021" y="3850215"/>
                    <a:ext cx="569449" cy="570652"/>
                    <a:chOff x="4860018" y="3072176"/>
                    <a:chExt cx="925355" cy="927310"/>
                  </a:xfrm>
                </p:grpSpPr>
                <p:sp>
                  <p:nvSpPr>
                    <p:cNvPr id="170" name="169 Elipse"/>
                    <p:cNvSpPr/>
                    <p:nvPr/>
                  </p:nvSpPr>
                  <p:spPr>
                    <a:xfrm>
                      <a:off x="4860018" y="3072176"/>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1" name="170 Acorde"/>
                    <p:cNvSpPr/>
                    <p:nvPr/>
                  </p:nvSpPr>
                  <p:spPr>
                    <a:xfrm>
                      <a:off x="4860018" y="3072176"/>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19" y="3850812"/>
                    <a:ext cx="570652" cy="569449"/>
                    <a:chOff x="4858194" y="3074068"/>
                    <a:chExt cx="927310" cy="925355"/>
                  </a:xfrm>
                </p:grpSpPr>
                <p:sp>
                  <p:nvSpPr>
                    <p:cNvPr id="168" name="22 Elipse"/>
                    <p:cNvSpPr/>
                    <p:nvPr/>
                  </p:nvSpPr>
                  <p:spPr>
                    <a:xfrm>
                      <a:off x="4858194" y="3074068"/>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9" name="23 Acorde"/>
                    <p:cNvSpPr/>
                    <p:nvPr/>
                  </p:nvSpPr>
                  <p:spPr>
                    <a:xfrm>
                      <a:off x="4858194" y="3074068"/>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975" y="4094215"/>
                    <a:ext cx="572439" cy="573856"/>
                    <a:chOff x="4856235" y="3067988"/>
                    <a:chExt cx="930211" cy="932516"/>
                  </a:xfrm>
                </p:grpSpPr>
                <p:sp>
                  <p:nvSpPr>
                    <p:cNvPr id="166" name="20 Elipse"/>
                    <p:cNvSpPr/>
                    <p:nvPr/>
                  </p:nvSpPr>
                  <p:spPr>
                    <a:xfrm>
                      <a:off x="4856235" y="3067988"/>
                      <a:ext cx="925359" cy="92730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97" y="1040487"/>
                <a:ext cx="1213466" cy="1817011"/>
                <a:chOff x="3269784" y="2126726"/>
                <a:chExt cx="1730186" cy="2786082"/>
              </a:xfrm>
            </p:grpSpPr>
            <p:sp>
              <p:nvSpPr>
                <p:cNvPr id="148" name="147 Rectángulo"/>
                <p:cNvSpPr/>
                <p:nvPr/>
              </p:nvSpPr>
              <p:spPr>
                <a:xfrm>
                  <a:off x="3994189" y="3073016"/>
                  <a:ext cx="281382"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84" y="3716824"/>
                  <a:ext cx="1730186" cy="950456"/>
                  <a:chOff x="3371424" y="3851215"/>
                  <a:chExt cx="1485761" cy="816188"/>
                </a:xfrm>
              </p:grpSpPr>
              <p:grpSp>
                <p:nvGrpSpPr>
                  <p:cNvPr id="100" name="28 Grupo"/>
                  <p:cNvGrpSpPr>
                    <a:grpSpLocks/>
                  </p:cNvGrpSpPr>
                  <p:nvPr/>
                </p:nvGrpSpPr>
                <p:grpSpPr bwMode="auto">
                  <a:xfrm rot="5400000">
                    <a:off x="3372027" y="3850615"/>
                    <a:ext cx="569450" cy="570655"/>
                    <a:chOff x="4860672" y="3072162"/>
                    <a:chExt cx="925357" cy="927315"/>
                  </a:xfrm>
                </p:grpSpPr>
                <p:sp>
                  <p:nvSpPr>
                    <p:cNvPr id="158" name="157 Elipse"/>
                    <p:cNvSpPr/>
                    <p:nvPr/>
                  </p:nvSpPr>
                  <p:spPr>
                    <a:xfrm>
                      <a:off x="4860672" y="3072162"/>
                      <a:ext cx="925357"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9" name="158 Acorde"/>
                    <p:cNvSpPr/>
                    <p:nvPr/>
                  </p:nvSpPr>
                  <p:spPr>
                    <a:xfrm>
                      <a:off x="4860672" y="3072162"/>
                      <a:ext cx="925357"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31" y="3851215"/>
                    <a:ext cx="570654" cy="569451"/>
                    <a:chOff x="4858207" y="3074719"/>
                    <a:chExt cx="927312" cy="925357"/>
                  </a:xfrm>
                </p:grpSpPr>
                <p:sp>
                  <p:nvSpPr>
                    <p:cNvPr id="156" name="155 Elipse"/>
                    <p:cNvSpPr/>
                    <p:nvPr/>
                  </p:nvSpPr>
                  <p:spPr>
                    <a:xfrm>
                      <a:off x="4858207" y="3074719"/>
                      <a:ext cx="927312"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7" name="156 Acorde"/>
                    <p:cNvSpPr/>
                    <p:nvPr/>
                  </p:nvSpPr>
                  <p:spPr>
                    <a:xfrm>
                      <a:off x="4858207" y="3074719"/>
                      <a:ext cx="927312"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3135" y="4094543"/>
                    <a:ext cx="572134" cy="573586"/>
                    <a:chOff x="4856724" y="3068401"/>
                    <a:chExt cx="929723" cy="932094"/>
                  </a:xfrm>
                </p:grpSpPr>
                <p:sp>
                  <p:nvSpPr>
                    <p:cNvPr id="154" name="153 Elipse"/>
                    <p:cNvSpPr/>
                    <p:nvPr/>
                  </p:nvSpPr>
                  <p:spPr>
                    <a:xfrm>
                      <a:off x="4856724" y="3068401"/>
                      <a:ext cx="925360"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47" y="1055939"/>
              <a:ext cx="458795" cy="686984"/>
              <a:chOff x="3269695" y="2126726"/>
              <a:chExt cx="1730144" cy="2786082"/>
            </a:xfrm>
          </p:grpSpPr>
          <p:sp>
            <p:nvSpPr>
              <p:cNvPr id="134" name="133 Rectángulo"/>
              <p:cNvSpPr/>
              <p:nvPr/>
            </p:nvSpPr>
            <p:spPr>
              <a:xfrm>
                <a:off x="3994079" y="3072089"/>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695" y="3715906"/>
                <a:ext cx="1730144" cy="952838"/>
                <a:chOff x="3371345" y="3850415"/>
                <a:chExt cx="1485725" cy="818231"/>
              </a:xfrm>
            </p:grpSpPr>
            <p:grpSp>
              <p:nvGrpSpPr>
                <p:cNvPr id="113" name="28 Grupo"/>
                <p:cNvGrpSpPr>
                  <a:grpSpLocks/>
                </p:cNvGrpSpPr>
                <p:nvPr/>
              </p:nvGrpSpPr>
              <p:grpSpPr bwMode="auto">
                <a:xfrm rot="5400000">
                  <a:off x="3371940" y="3849821"/>
                  <a:ext cx="569449" cy="570639"/>
                  <a:chOff x="4859368" y="3072318"/>
                  <a:chExt cx="925355" cy="927289"/>
                </a:xfrm>
              </p:grpSpPr>
              <p:sp>
                <p:nvSpPr>
                  <p:cNvPr id="144" name="143 Elipse"/>
                  <p:cNvSpPr/>
                  <p:nvPr/>
                </p:nvSpPr>
                <p:spPr>
                  <a:xfrm>
                    <a:off x="4859368" y="3072318"/>
                    <a:ext cx="925355"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5" name="144 Acorde"/>
                  <p:cNvSpPr/>
                  <p:nvPr/>
                </p:nvSpPr>
                <p:spPr>
                  <a:xfrm>
                    <a:off x="4859368" y="3072318"/>
                    <a:ext cx="925355"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31" y="3850415"/>
                  <a:ext cx="570639" cy="569449"/>
                  <a:chOff x="4858052" y="3073423"/>
                  <a:chExt cx="927289" cy="925355"/>
                </a:xfrm>
              </p:grpSpPr>
              <p:sp>
                <p:nvSpPr>
                  <p:cNvPr id="142" name="22 Elipse"/>
                  <p:cNvSpPr/>
                  <p:nvPr/>
                </p:nvSpPr>
                <p:spPr>
                  <a:xfrm>
                    <a:off x="4858052" y="3073423"/>
                    <a:ext cx="927289"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3" name="23 Acorde"/>
                  <p:cNvSpPr/>
                  <p:nvPr/>
                </p:nvSpPr>
                <p:spPr>
                  <a:xfrm>
                    <a:off x="4858052" y="3073423"/>
                    <a:ext cx="927289"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61" y="4096748"/>
                  <a:ext cx="572152" cy="571643"/>
                  <a:chOff x="4857752" y="3071810"/>
                  <a:chExt cx="929747" cy="928920"/>
                </a:xfrm>
              </p:grpSpPr>
              <p:sp>
                <p:nvSpPr>
                  <p:cNvPr id="140" name="20 Elipse"/>
                  <p:cNvSpPr/>
                  <p:nvPr/>
                </p:nvSpPr>
                <p:spPr>
                  <a:xfrm>
                    <a:off x="4862151" y="3073442"/>
                    <a:ext cx="925348" cy="92728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29" y="6390284"/>
              <a:ext cx="458815" cy="4896896"/>
              <a:chOff x="8164529" y="1055938"/>
              <a:chExt cx="458815" cy="4896896"/>
            </a:xfrm>
          </p:grpSpPr>
          <p:grpSp>
            <p:nvGrpSpPr>
              <p:cNvPr id="125" name="64 Grupo"/>
              <p:cNvGrpSpPr>
                <a:grpSpLocks/>
              </p:cNvGrpSpPr>
              <p:nvPr userDrawn="1"/>
            </p:nvGrpSpPr>
            <p:grpSpPr bwMode="auto">
              <a:xfrm>
                <a:off x="8164543" y="2047164"/>
                <a:ext cx="458793" cy="1738016"/>
                <a:chOff x="7395095" y="1040488"/>
                <a:chExt cx="1213470" cy="4596903"/>
              </a:xfrm>
            </p:grpSpPr>
            <p:grpSp>
              <p:nvGrpSpPr>
                <p:cNvPr id="126" name="12 Grupo"/>
                <p:cNvGrpSpPr>
                  <a:grpSpLocks/>
                </p:cNvGrpSpPr>
                <p:nvPr/>
              </p:nvGrpSpPr>
              <p:grpSpPr bwMode="auto">
                <a:xfrm>
                  <a:off x="7395095" y="3820385"/>
                  <a:ext cx="1213463" cy="1817006"/>
                  <a:chOff x="3269778" y="2126726"/>
                  <a:chExt cx="1730172" cy="2786082"/>
                </a:xfrm>
              </p:grpSpPr>
              <p:sp>
                <p:nvSpPr>
                  <p:cNvPr id="122" name="121 Rectángulo"/>
                  <p:cNvSpPr/>
                  <p:nvPr/>
                </p:nvSpPr>
                <p:spPr>
                  <a:xfrm>
                    <a:off x="3994173" y="306110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78" y="3704914"/>
                    <a:ext cx="1730172" cy="962529"/>
                    <a:chOff x="3371421" y="3840981"/>
                    <a:chExt cx="1485750" cy="826554"/>
                  </a:xfrm>
                </p:grpSpPr>
                <p:grpSp>
                  <p:nvGrpSpPr>
                    <p:cNvPr id="136" name="28 Grupo"/>
                    <p:cNvGrpSpPr>
                      <a:grpSpLocks/>
                    </p:cNvGrpSpPr>
                    <p:nvPr/>
                  </p:nvGrpSpPr>
                  <p:grpSpPr bwMode="auto">
                    <a:xfrm rot="5400000">
                      <a:off x="3372024" y="3840378"/>
                      <a:ext cx="569445" cy="570652"/>
                      <a:chOff x="4844039" y="3072173"/>
                      <a:chExt cx="925349" cy="927310"/>
                    </a:xfrm>
                  </p:grpSpPr>
                  <p:sp>
                    <p:nvSpPr>
                      <p:cNvPr id="132" name="131 Elipse"/>
                      <p:cNvSpPr/>
                      <p:nvPr/>
                    </p:nvSpPr>
                    <p:spPr>
                      <a:xfrm>
                        <a:off x="4844039" y="3072173"/>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3" name="132 Acorde"/>
                      <p:cNvSpPr/>
                      <p:nvPr/>
                    </p:nvSpPr>
                    <p:spPr>
                      <a:xfrm>
                        <a:off x="4844039" y="3072173"/>
                        <a:ext cx="925349"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19" y="3840983"/>
                      <a:ext cx="570652" cy="569445"/>
                      <a:chOff x="4858194" y="3058098"/>
                      <a:chExt cx="927310" cy="925349"/>
                    </a:xfrm>
                  </p:grpSpPr>
                  <p:sp>
                    <p:nvSpPr>
                      <p:cNvPr id="130" name="22 Elipse"/>
                      <p:cNvSpPr/>
                      <p:nvPr/>
                    </p:nvSpPr>
                    <p:spPr>
                      <a:xfrm>
                        <a:off x="4858194" y="3058098"/>
                        <a:ext cx="927310"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1" name="23 Acorde"/>
                      <p:cNvSpPr/>
                      <p:nvPr/>
                    </p:nvSpPr>
                    <p:spPr>
                      <a:xfrm>
                        <a:off x="4858194" y="3058098"/>
                        <a:ext cx="927310"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0061" y="4091923"/>
                      <a:ext cx="576322" cy="574902"/>
                      <a:chOff x="4849923" y="3066288"/>
                      <a:chExt cx="936523" cy="934216"/>
                    </a:xfrm>
                  </p:grpSpPr>
                  <p:sp>
                    <p:nvSpPr>
                      <p:cNvPr id="128" name="20 Elipse"/>
                      <p:cNvSpPr/>
                      <p:nvPr/>
                    </p:nvSpPr>
                    <p:spPr>
                      <a:xfrm>
                        <a:off x="4849923" y="3066288"/>
                        <a:ext cx="934336"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100" y="1040488"/>
                  <a:ext cx="1213465" cy="1817012"/>
                  <a:chOff x="3269787" y="2126726"/>
                  <a:chExt cx="1730184" cy="2786082"/>
                </a:xfrm>
              </p:grpSpPr>
              <p:sp>
                <p:nvSpPr>
                  <p:cNvPr id="110" name="109 Rectángulo"/>
                  <p:cNvSpPr/>
                  <p:nvPr/>
                </p:nvSpPr>
                <p:spPr>
                  <a:xfrm>
                    <a:off x="3994189" y="3061574"/>
                    <a:ext cx="281382"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87" y="3705386"/>
                    <a:ext cx="1730184" cy="962106"/>
                    <a:chOff x="3371426" y="3841386"/>
                    <a:chExt cx="1485759" cy="826191"/>
                  </a:xfrm>
                </p:grpSpPr>
                <p:grpSp>
                  <p:nvGrpSpPr>
                    <p:cNvPr id="147" name="28 Grupo"/>
                    <p:cNvGrpSpPr>
                      <a:grpSpLocks/>
                    </p:cNvGrpSpPr>
                    <p:nvPr/>
                  </p:nvGrpSpPr>
                  <p:grpSpPr bwMode="auto">
                    <a:xfrm rot="5400000">
                      <a:off x="3372031" y="3840782"/>
                      <a:ext cx="569446" cy="570655"/>
                      <a:chOff x="4844699" y="3072160"/>
                      <a:chExt cx="925351" cy="927315"/>
                    </a:xfrm>
                  </p:grpSpPr>
                  <p:sp>
                    <p:nvSpPr>
                      <p:cNvPr id="120" name="119 Elipse"/>
                      <p:cNvSpPr/>
                      <p:nvPr/>
                    </p:nvSpPr>
                    <p:spPr>
                      <a:xfrm>
                        <a:off x="4844699" y="3072160"/>
                        <a:ext cx="925351"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1" name="120 Acorde"/>
                      <p:cNvSpPr/>
                      <p:nvPr/>
                    </p:nvSpPr>
                    <p:spPr>
                      <a:xfrm>
                        <a:off x="4844699" y="3072160"/>
                        <a:ext cx="925351"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31" y="3841386"/>
                      <a:ext cx="570654" cy="569447"/>
                      <a:chOff x="4858207" y="3058749"/>
                      <a:chExt cx="927312" cy="925351"/>
                    </a:xfrm>
                  </p:grpSpPr>
                  <p:sp>
                    <p:nvSpPr>
                      <p:cNvPr id="118" name="117 Elipse"/>
                      <p:cNvSpPr/>
                      <p:nvPr/>
                    </p:nvSpPr>
                    <p:spPr>
                      <a:xfrm>
                        <a:off x="4858207" y="3058749"/>
                        <a:ext cx="927312"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9" name="118 Acorde"/>
                      <p:cNvSpPr/>
                      <p:nvPr/>
                    </p:nvSpPr>
                    <p:spPr>
                      <a:xfrm>
                        <a:off x="4858207" y="3058749"/>
                        <a:ext cx="927312"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0228" y="4092250"/>
                      <a:ext cx="576019" cy="574635"/>
                      <a:chOff x="4850411" y="3066695"/>
                      <a:chExt cx="936036" cy="933800"/>
                    </a:xfrm>
                  </p:grpSpPr>
                  <p:sp>
                    <p:nvSpPr>
                      <p:cNvPr id="116" name="115 Elipse"/>
                      <p:cNvSpPr/>
                      <p:nvPr/>
                    </p:nvSpPr>
                    <p:spPr>
                      <a:xfrm>
                        <a:off x="4850411" y="3066695"/>
                        <a:ext cx="934342"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29" y="4214818"/>
                <a:ext cx="458789" cy="1738016"/>
                <a:chOff x="7395098" y="1040488"/>
                <a:chExt cx="1213465" cy="4596903"/>
              </a:xfrm>
            </p:grpSpPr>
            <p:grpSp>
              <p:nvGrpSpPr>
                <p:cNvPr id="153" name="12 Grupo"/>
                <p:cNvGrpSpPr>
                  <a:grpSpLocks/>
                </p:cNvGrpSpPr>
                <p:nvPr/>
              </p:nvGrpSpPr>
              <p:grpSpPr bwMode="auto">
                <a:xfrm>
                  <a:off x="7395098" y="3820385"/>
                  <a:ext cx="1213465" cy="1817006"/>
                  <a:chOff x="3269783" y="2126726"/>
                  <a:chExt cx="1730175" cy="2786082"/>
                </a:xfrm>
              </p:grpSpPr>
              <p:sp>
                <p:nvSpPr>
                  <p:cNvPr id="96" name="95 Rectángulo"/>
                  <p:cNvSpPr/>
                  <p:nvPr/>
                </p:nvSpPr>
                <p:spPr>
                  <a:xfrm>
                    <a:off x="3994181"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83" y="3714840"/>
                    <a:ext cx="1730175" cy="953269"/>
                    <a:chOff x="3371420" y="3849499"/>
                    <a:chExt cx="1485751" cy="818601"/>
                  </a:xfrm>
                </p:grpSpPr>
                <p:grpSp>
                  <p:nvGrpSpPr>
                    <p:cNvPr id="163" name="28 Grupo"/>
                    <p:cNvGrpSpPr>
                      <a:grpSpLocks/>
                    </p:cNvGrpSpPr>
                    <p:nvPr/>
                  </p:nvGrpSpPr>
                  <p:grpSpPr bwMode="auto">
                    <a:xfrm rot="5400000">
                      <a:off x="3372020" y="3848901"/>
                      <a:ext cx="569449" cy="570649"/>
                      <a:chOff x="4857882" y="3072178"/>
                      <a:chExt cx="925355" cy="927305"/>
                    </a:xfrm>
                  </p:grpSpPr>
                  <p:sp>
                    <p:nvSpPr>
                      <p:cNvPr id="106" name="105 Elipse"/>
                      <p:cNvSpPr/>
                      <p:nvPr/>
                    </p:nvSpPr>
                    <p:spPr>
                      <a:xfrm>
                        <a:off x="4857882" y="3072178"/>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7" name="106 Acorde"/>
                      <p:cNvSpPr/>
                      <p:nvPr/>
                    </p:nvSpPr>
                    <p:spPr>
                      <a:xfrm>
                        <a:off x="4857882" y="3072178"/>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22" y="3849499"/>
                      <a:ext cx="570649" cy="569449"/>
                      <a:chOff x="4858200" y="3071935"/>
                      <a:chExt cx="927305" cy="925355"/>
                    </a:xfrm>
                  </p:grpSpPr>
                  <p:sp>
                    <p:nvSpPr>
                      <p:cNvPr id="104" name="22 Elipse"/>
                      <p:cNvSpPr/>
                      <p:nvPr/>
                    </p:nvSpPr>
                    <p:spPr>
                      <a:xfrm>
                        <a:off x="4858200" y="307193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5" name="23 Acorde"/>
                      <p:cNvSpPr/>
                      <p:nvPr/>
                    </p:nvSpPr>
                    <p:spPr>
                      <a:xfrm>
                        <a:off x="4858200" y="307193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3" y="4096562"/>
                      <a:ext cx="571572" cy="571504"/>
                      <a:chOff x="4857752" y="3071810"/>
                      <a:chExt cx="928804" cy="928694"/>
                    </a:xfrm>
                  </p:grpSpPr>
                  <p:sp>
                    <p:nvSpPr>
                      <p:cNvPr id="102" name="20 Elipse"/>
                      <p:cNvSpPr/>
                      <p:nvPr/>
                    </p:nvSpPr>
                    <p:spPr>
                      <a:xfrm>
                        <a:off x="4861203" y="3072359"/>
                        <a:ext cx="925353"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100" y="1040488"/>
                  <a:ext cx="1213463" cy="1817012"/>
                  <a:chOff x="3269781" y="2126726"/>
                  <a:chExt cx="1730179" cy="2786082"/>
                </a:xfrm>
              </p:grpSpPr>
              <p:sp>
                <p:nvSpPr>
                  <p:cNvPr id="84" name="83 Rectángulo"/>
                  <p:cNvSpPr/>
                  <p:nvPr/>
                </p:nvSpPr>
                <p:spPr>
                  <a:xfrm>
                    <a:off x="3994179" y="3071493"/>
                    <a:ext cx="281381"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81" y="3715300"/>
                    <a:ext cx="1730179" cy="953083"/>
                    <a:chOff x="3371419" y="3849897"/>
                    <a:chExt cx="1485754" cy="818442"/>
                  </a:xfrm>
                </p:grpSpPr>
                <p:grpSp>
                  <p:nvGrpSpPr>
                    <p:cNvPr id="176" name="28 Grupo"/>
                    <p:cNvGrpSpPr>
                      <a:grpSpLocks/>
                    </p:cNvGrpSpPr>
                    <p:nvPr/>
                  </p:nvGrpSpPr>
                  <p:grpSpPr bwMode="auto">
                    <a:xfrm rot="5400000">
                      <a:off x="3372020" y="3849298"/>
                      <a:ext cx="569450" cy="570652"/>
                      <a:chOff x="4858530" y="3072176"/>
                      <a:chExt cx="925357" cy="927310"/>
                    </a:xfrm>
                  </p:grpSpPr>
                  <p:sp>
                    <p:nvSpPr>
                      <p:cNvPr id="94" name="93 Elipse"/>
                      <p:cNvSpPr/>
                      <p:nvPr/>
                    </p:nvSpPr>
                    <p:spPr>
                      <a:xfrm>
                        <a:off x="4858530" y="3072176"/>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5" name="94 Acorde"/>
                      <p:cNvSpPr/>
                      <p:nvPr/>
                    </p:nvSpPr>
                    <p:spPr>
                      <a:xfrm>
                        <a:off x="4858530" y="3072176"/>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22" y="3849897"/>
                      <a:ext cx="570651" cy="569447"/>
                      <a:chOff x="4858192" y="3072580"/>
                      <a:chExt cx="927307" cy="925351"/>
                    </a:xfrm>
                  </p:grpSpPr>
                  <p:sp>
                    <p:nvSpPr>
                      <p:cNvPr id="92" name="91 Elipse"/>
                      <p:cNvSpPr/>
                      <p:nvPr/>
                    </p:nvSpPr>
                    <p:spPr>
                      <a:xfrm>
                        <a:off x="4858192" y="3072580"/>
                        <a:ext cx="927307"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3" name="92 Acorde"/>
                      <p:cNvSpPr/>
                      <p:nvPr/>
                    </p:nvSpPr>
                    <p:spPr>
                      <a:xfrm>
                        <a:off x="4858192" y="3072580"/>
                        <a:ext cx="927307"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9" y="4096669"/>
                      <a:ext cx="571847" cy="571493"/>
                      <a:chOff x="4857753" y="3071801"/>
                      <a:chExt cx="929255" cy="928694"/>
                    </a:xfrm>
                  </p:grpSpPr>
                  <p:sp>
                    <p:nvSpPr>
                      <p:cNvPr id="90" name="89 Elipse"/>
                      <p:cNvSpPr/>
                      <p:nvPr/>
                    </p:nvSpPr>
                    <p:spPr>
                      <a:xfrm>
                        <a:off x="4861654" y="3072775"/>
                        <a:ext cx="925354" cy="92732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49" y="1055938"/>
                <a:ext cx="458795" cy="686984"/>
                <a:chOff x="3269696" y="2126726"/>
                <a:chExt cx="1730141" cy="2786082"/>
              </a:xfrm>
            </p:grpSpPr>
            <p:sp>
              <p:nvSpPr>
                <p:cNvPr id="70" name="69 Rectángulo"/>
                <p:cNvSpPr/>
                <p:nvPr/>
              </p:nvSpPr>
              <p:spPr>
                <a:xfrm>
                  <a:off x="3994079" y="3070573"/>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696" y="3714378"/>
                  <a:ext cx="1730141" cy="953663"/>
                  <a:chOff x="3371347" y="3849101"/>
                  <a:chExt cx="1485723" cy="818939"/>
                </a:xfrm>
              </p:grpSpPr>
              <p:grpSp>
                <p:nvGrpSpPr>
                  <p:cNvPr id="189" name="28 Grupo"/>
                  <p:cNvGrpSpPr>
                    <a:grpSpLocks/>
                  </p:cNvGrpSpPr>
                  <p:nvPr/>
                </p:nvGrpSpPr>
                <p:grpSpPr bwMode="auto">
                  <a:xfrm rot="5400000">
                    <a:off x="3371944" y="3848504"/>
                    <a:ext cx="569445" cy="570639"/>
                    <a:chOff x="4857232" y="3072315"/>
                    <a:chExt cx="925349" cy="927289"/>
                  </a:xfrm>
                </p:grpSpPr>
                <p:sp>
                  <p:nvSpPr>
                    <p:cNvPr id="80" name="79 Elipse"/>
                    <p:cNvSpPr/>
                    <p:nvPr/>
                  </p:nvSpPr>
                  <p:spPr>
                    <a:xfrm>
                      <a:off x="4857232" y="3072315"/>
                      <a:ext cx="925349"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81" name="80 Acorde"/>
                    <p:cNvSpPr/>
                    <p:nvPr/>
                  </p:nvSpPr>
                  <p:spPr>
                    <a:xfrm>
                      <a:off x="4857232" y="3072315"/>
                      <a:ext cx="925349"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31" y="3849101"/>
                    <a:ext cx="570639" cy="569445"/>
                    <a:chOff x="4858052" y="3071290"/>
                    <a:chExt cx="927289" cy="925349"/>
                  </a:xfrm>
                </p:grpSpPr>
                <p:sp>
                  <p:nvSpPr>
                    <p:cNvPr id="78" name="22 Elipse"/>
                    <p:cNvSpPr/>
                    <p:nvPr/>
                  </p:nvSpPr>
                  <p:spPr>
                    <a:xfrm>
                      <a:off x="4858052" y="3071290"/>
                      <a:ext cx="927289"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9" name="23 Acorde"/>
                    <p:cNvSpPr/>
                    <p:nvPr/>
                  </p:nvSpPr>
                  <p:spPr>
                    <a:xfrm>
                      <a:off x="4858052" y="3071290"/>
                      <a:ext cx="927289"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636" y="3072045"/>
                      <a:ext cx="925344"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defRPr/>
            </a:pPr>
            <a:fld id="{4B913F1F-7334-455D-B4F7-5A7560E22C8B}"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1D5C9AA6-36BA-4007-882C-2662A10DAC5B}"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5AE8AAEF-7F56-40BC-862B-EC30D7459ED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3FE1D370-F429-435F-AFBE-8047890989D5}"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p:txBody>
          <a:bodyPr/>
          <a:lstStyle>
            <a:lvl1pPr>
              <a:defRPr/>
            </a:lvl1pPr>
          </a:lstStyle>
          <a:p>
            <a:pPr algn="r" rtl="0">
              <a:defRPr/>
            </a:pPr>
            <a:fld id="{D3B3BC6E-8CE4-4D02-B556-D3BE3B602257}"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ABC10F80-36E3-4BAF-AA13-6438C8AB35B2}"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22166991-730F-4006-9D06-4FDA3C48A39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0C73910F-AEA1-4366-9ED0-01A544851647}"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4 Marcador de fecha"/>
          <p:cNvSpPr>
            <a:spLocks noGrp="1"/>
          </p:cNvSpPr>
          <p:nvPr>
            <p:ph type="dt" sz="half" idx="10"/>
          </p:nvPr>
        </p:nvSpPr>
        <p:spPr/>
        <p:txBody>
          <a:bodyPr/>
          <a:lstStyle>
            <a:lvl1pPr>
              <a:defRPr/>
            </a:lvl1pPr>
          </a:lstStyle>
          <a:p>
            <a:pPr algn="r" rtl="0">
              <a:defRPr/>
            </a:pPr>
            <a:fld id="{C50DF660-6CA6-4841-BE3D-4BE1D83CA8C5}"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3"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4" name="4 Marcador de número de diapositiva"/>
          <p:cNvSpPr>
            <a:spLocks noGrp="1"/>
          </p:cNvSpPr>
          <p:nvPr>
            <p:ph type="sldNum" sz="quarter" idx="12"/>
          </p:nvPr>
        </p:nvSpPr>
        <p:spPr/>
        <p:txBody>
          <a:bodyPr/>
          <a:lstStyle>
            <a:lvl1pPr>
              <a:defRPr/>
            </a:lvl1pPr>
          </a:lstStyle>
          <a:p>
            <a:pPr algn="r" rtl="0">
              <a:defRPr/>
            </a:pPr>
            <a:fld id="{70FDBCD8-9897-4973-897E-8C8BC4DCC828}"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3238" y="4986338"/>
            <a:ext cx="8183562" cy="1050925"/>
          </a:xfrm>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03238" y="530225"/>
            <a:ext cx="4014787" cy="41878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70425" y="530225"/>
            <a:ext cx="4016375" cy="20177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70425" y="2700338"/>
            <a:ext cx="4016375" cy="20177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24 Marcador de fecha"/>
          <p:cNvSpPr>
            <a:spLocks noGrp="1"/>
          </p:cNvSpPr>
          <p:nvPr>
            <p:ph type="dt" sz="half" idx="10"/>
          </p:nvPr>
        </p:nvSpPr>
        <p:spPr/>
        <p:txBody>
          <a:bodyPr/>
          <a:lstStyle>
            <a:lvl1pPr>
              <a:defRPr/>
            </a:lvl1pPr>
          </a:lstStyle>
          <a:p>
            <a:pPr algn="r" rtl="0">
              <a:defRPr/>
            </a:pPr>
            <a:fld id="{D9EDCB80-830D-41D8-A281-9BD3A8F121FD}"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8" name="4 Marcador de número de diapositiva"/>
          <p:cNvSpPr>
            <a:spLocks noGrp="1"/>
          </p:cNvSpPr>
          <p:nvPr>
            <p:ph type="sldNum" sz="quarter" idx="12"/>
          </p:nvPr>
        </p:nvSpPr>
        <p:spPr/>
        <p:txBody>
          <a:bodyPr/>
          <a:lstStyle>
            <a:lvl1pPr>
              <a:defRPr/>
            </a:lvl1pPr>
          </a:lstStyle>
          <a:p>
            <a:pPr algn="r" rtl="0">
              <a:defRPr/>
            </a:pPr>
            <a:fld id="{A78322E7-3D7B-4A55-A540-DE669A740EEA}"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1E390E8F-BCF6-43EF-A282-9D3BD149DDE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884B7529-C8E0-491B-8AA5-017DBED67896}"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B1AE8587-CA1E-4581-8256-C0066A6FF7A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defRPr/>
            </a:pPr>
            <a:fld id="{6F8BAE6B-D319-4340-BF56-E4F5CE1E40F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defRPr/>
            </a:pPr>
            <a:fld id="{BACD09B1-2437-41E1-851B-E347C482031D}"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7F4C455C-57F7-4482-BC4A-256EB5F772C3}"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B7DB471B-2B79-4CE9-87EE-7915C51C476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161E5698-EBFF-47A0-B9A5-EE90D7F416E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F34A815C-91E7-4C28-979D-EE0FE07E8171}"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defRPr/>
            </a:pPr>
            <a:fld id="{3B157292-473E-4F7B-BD1F-35F0BEC33CE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defRPr/>
            </a:pPr>
            <a:fld id="{FCBEE479-E89E-4E2E-917A-BAF44FDF8C1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defRPr/>
            </a:pPr>
            <a:fld id="{2A6B0D48-D670-4FDA-9B1D-8A5D2C92800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8D9DC57A-5A0E-4E08-A7C8-F63026C33186}"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8" y="857233"/>
              <a:ext cx="574182" cy="2173352"/>
              <a:chOff x="7394586" y="1040486"/>
              <a:chExt cx="1214468" cy="4596907"/>
            </a:xfrm>
          </p:grpSpPr>
          <p:grpSp>
            <p:nvGrpSpPr>
              <p:cNvPr id="7" name="12 Grupo"/>
              <p:cNvGrpSpPr>
                <a:grpSpLocks/>
              </p:cNvGrpSpPr>
              <p:nvPr/>
            </p:nvGrpSpPr>
            <p:grpSpPr bwMode="auto">
              <a:xfrm>
                <a:off x="7394591" y="3820386"/>
                <a:ext cx="1214457" cy="1817007"/>
                <a:chOff x="3269059" y="2126726"/>
                <a:chExt cx="1731589" cy="2786082"/>
              </a:xfrm>
            </p:grpSpPr>
            <p:sp>
              <p:nvSpPr>
                <p:cNvPr id="48" name="47 Rectángulo"/>
                <p:cNvSpPr/>
                <p:nvPr/>
              </p:nvSpPr>
              <p:spPr>
                <a:xfrm>
                  <a:off x="3996134" y="3074655"/>
                  <a:ext cx="277438"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59" y="3713120"/>
                  <a:ext cx="1731589" cy="955458"/>
                  <a:chOff x="3370800" y="3848024"/>
                  <a:chExt cx="1486966" cy="820481"/>
                </a:xfrm>
              </p:grpSpPr>
              <p:grpSp>
                <p:nvGrpSpPr>
                  <p:cNvPr id="9" name="28 Grupo"/>
                  <p:cNvGrpSpPr>
                    <a:grpSpLocks/>
                  </p:cNvGrpSpPr>
                  <p:nvPr/>
                </p:nvGrpSpPr>
                <p:grpSpPr bwMode="auto">
                  <a:xfrm rot="5400000">
                    <a:off x="3371095" y="3847729"/>
                    <a:ext cx="570376" cy="570965"/>
                    <a:chOff x="4855478" y="3072674"/>
                    <a:chExt cx="926861" cy="927819"/>
                  </a:xfrm>
                </p:grpSpPr>
                <p:sp>
                  <p:nvSpPr>
                    <p:cNvPr id="58" name="57 Elipse"/>
                    <p:cNvSpPr/>
                    <p:nvPr/>
                  </p:nvSpPr>
                  <p:spPr>
                    <a:xfrm>
                      <a:off x="4855478"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Acorde"/>
                    <p:cNvSpPr/>
                    <p:nvPr/>
                  </p:nvSpPr>
                  <p:spPr>
                    <a:xfrm>
                      <a:off x="4855478"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803" y="3848025"/>
                    <a:ext cx="570963" cy="570376"/>
                    <a:chOff x="4858656" y="3069538"/>
                    <a:chExt cx="927815" cy="926861"/>
                  </a:xfrm>
                </p:grpSpPr>
                <p:sp>
                  <p:nvSpPr>
                    <p:cNvPr id="56" name="22 Elipse"/>
                    <p:cNvSpPr/>
                    <p:nvPr/>
                  </p:nvSpPr>
                  <p:spPr>
                    <a:xfrm>
                      <a:off x="4858656" y="3069538"/>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23 Acorde"/>
                    <p:cNvSpPr/>
                    <p:nvPr/>
                  </p:nvSpPr>
                  <p:spPr>
                    <a:xfrm>
                      <a:off x="4858656" y="3069538"/>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0841" y="4095654"/>
                    <a:ext cx="573770" cy="571931"/>
                    <a:chOff x="4854070" y="3071810"/>
                    <a:chExt cx="932376" cy="929388"/>
                  </a:xfrm>
                </p:grpSpPr>
                <p:sp>
                  <p:nvSpPr>
                    <p:cNvPr id="54" name="20 Elipse"/>
                    <p:cNvSpPr/>
                    <p:nvPr/>
                  </p:nvSpPr>
                  <p:spPr>
                    <a:xfrm>
                      <a:off x="4854070" y="3073377"/>
                      <a:ext cx="926861" cy="92782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86" y="1040486"/>
                <a:ext cx="1214468" cy="1817011"/>
                <a:chOff x="3269013" y="2126726"/>
                <a:chExt cx="1731591" cy="2786082"/>
              </a:xfrm>
            </p:grpSpPr>
            <p:sp>
              <p:nvSpPr>
                <p:cNvPr id="36" name="35 Rectángulo"/>
                <p:cNvSpPr/>
                <p:nvPr/>
              </p:nvSpPr>
              <p:spPr>
                <a:xfrm>
                  <a:off x="3996091" y="3073901"/>
                  <a:ext cx="277436"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3" y="3712366"/>
                  <a:ext cx="1731591" cy="956144"/>
                  <a:chOff x="3370765" y="3847369"/>
                  <a:chExt cx="1486969" cy="821069"/>
                </a:xfrm>
              </p:grpSpPr>
              <p:grpSp>
                <p:nvGrpSpPr>
                  <p:cNvPr id="24" name="28 Grupo"/>
                  <p:cNvGrpSpPr>
                    <a:grpSpLocks/>
                  </p:cNvGrpSpPr>
                  <p:nvPr/>
                </p:nvGrpSpPr>
                <p:grpSpPr bwMode="auto">
                  <a:xfrm rot="5400000">
                    <a:off x="3371061" y="3847073"/>
                    <a:ext cx="570372" cy="570964"/>
                    <a:chOff x="4854417" y="3072726"/>
                    <a:chExt cx="926855" cy="927815"/>
                  </a:xfrm>
                </p:grpSpPr>
                <p:sp>
                  <p:nvSpPr>
                    <p:cNvPr id="46" name="45 Elipse"/>
                    <p:cNvSpPr/>
                    <p:nvPr/>
                  </p:nvSpPr>
                  <p:spPr>
                    <a:xfrm>
                      <a:off x="4854417" y="3072726"/>
                      <a:ext cx="926855"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7" name="46 Acorde"/>
                    <p:cNvSpPr/>
                    <p:nvPr/>
                  </p:nvSpPr>
                  <p:spPr>
                    <a:xfrm>
                      <a:off x="4854417" y="3072726"/>
                      <a:ext cx="926855"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3" y="3847369"/>
                    <a:ext cx="570961" cy="570372"/>
                    <a:chOff x="4858602" y="3068474"/>
                    <a:chExt cx="927811" cy="926855"/>
                  </a:xfrm>
                </p:grpSpPr>
                <p:sp>
                  <p:nvSpPr>
                    <p:cNvPr id="44" name="43 Elipse"/>
                    <p:cNvSpPr/>
                    <p:nvPr/>
                  </p:nvSpPr>
                  <p:spPr>
                    <a:xfrm>
                      <a:off x="4858602" y="3068474"/>
                      <a:ext cx="927811" cy="9268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5" name="44 Acorde"/>
                    <p:cNvSpPr/>
                    <p:nvPr/>
                  </p:nvSpPr>
                  <p:spPr>
                    <a:xfrm>
                      <a:off x="4858602" y="3068474"/>
                      <a:ext cx="927811" cy="9268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0553" y="4095537"/>
                    <a:ext cx="574284" cy="571518"/>
                    <a:chOff x="4853231" y="3071801"/>
                    <a:chExt cx="933216" cy="928733"/>
                  </a:xfrm>
                </p:grpSpPr>
                <p:sp>
                  <p:nvSpPr>
                    <p:cNvPr id="42" name="41 Elipse"/>
                    <p:cNvSpPr/>
                    <p:nvPr/>
                  </p:nvSpPr>
                  <p:spPr>
                    <a:xfrm>
                      <a:off x="4853231" y="3072705"/>
                      <a:ext cx="926861" cy="92782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0" y="3400106"/>
              <a:ext cx="574181" cy="2173349"/>
              <a:chOff x="7394577" y="1040486"/>
              <a:chExt cx="1214464" cy="4596912"/>
            </a:xfrm>
          </p:grpSpPr>
          <p:grpSp>
            <p:nvGrpSpPr>
              <p:cNvPr id="34" name="12 Grupo"/>
              <p:cNvGrpSpPr>
                <a:grpSpLocks/>
              </p:cNvGrpSpPr>
              <p:nvPr/>
            </p:nvGrpSpPr>
            <p:grpSpPr bwMode="auto">
              <a:xfrm>
                <a:off x="7394577" y="3820388"/>
                <a:ext cx="1214464" cy="1817010"/>
                <a:chOff x="3269027" y="2126726"/>
                <a:chExt cx="1731593" cy="2786082"/>
              </a:xfrm>
            </p:grpSpPr>
            <p:sp>
              <p:nvSpPr>
                <p:cNvPr id="22" name="21 Rectángulo"/>
                <p:cNvSpPr/>
                <p:nvPr/>
              </p:nvSpPr>
              <p:spPr>
                <a:xfrm>
                  <a:off x="3996104" y="3076121"/>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27" y="3714576"/>
                  <a:ext cx="1731593" cy="953551"/>
                  <a:chOff x="3370774" y="3849275"/>
                  <a:chExt cx="1486970" cy="818844"/>
                </a:xfrm>
              </p:grpSpPr>
              <p:grpSp>
                <p:nvGrpSpPr>
                  <p:cNvPr id="38" name="28 Grupo"/>
                  <p:cNvGrpSpPr>
                    <a:grpSpLocks/>
                  </p:cNvGrpSpPr>
                  <p:nvPr/>
                </p:nvGrpSpPr>
                <p:grpSpPr bwMode="auto">
                  <a:xfrm rot="5400000">
                    <a:off x="3371068" y="3848981"/>
                    <a:ext cx="570376" cy="570964"/>
                    <a:chOff x="4857512" y="3072710"/>
                    <a:chExt cx="926861" cy="927815"/>
                  </a:xfrm>
                </p:grpSpPr>
                <p:sp>
                  <p:nvSpPr>
                    <p:cNvPr id="32" name="31 Elipse"/>
                    <p:cNvSpPr/>
                    <p:nvPr/>
                  </p:nvSpPr>
                  <p:spPr>
                    <a:xfrm>
                      <a:off x="4857512" y="3072710"/>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3" name="32 Acorde"/>
                    <p:cNvSpPr/>
                    <p:nvPr/>
                  </p:nvSpPr>
                  <p:spPr>
                    <a:xfrm>
                      <a:off x="4857512" y="3072710"/>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783" y="3849276"/>
                    <a:ext cx="570961" cy="570376"/>
                    <a:chOff x="4858618" y="3071571"/>
                    <a:chExt cx="927811" cy="926861"/>
                  </a:xfrm>
                </p:grpSpPr>
                <p:sp>
                  <p:nvSpPr>
                    <p:cNvPr id="30" name="22 Elipse"/>
                    <p:cNvSpPr/>
                    <p:nvPr/>
                  </p:nvSpPr>
                  <p:spPr>
                    <a:xfrm>
                      <a:off x="4858618" y="3071571"/>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1" name="23 Acorde"/>
                    <p:cNvSpPr/>
                    <p:nvPr/>
                  </p:nvSpPr>
                  <p:spPr>
                    <a:xfrm>
                      <a:off x="4858618" y="3071571"/>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42" y="4095765"/>
                    <a:ext cx="572058" cy="572650"/>
                    <a:chOff x="4857752" y="3069947"/>
                    <a:chExt cx="929594" cy="930557"/>
                  </a:xfrm>
                </p:grpSpPr>
                <p:sp>
                  <p:nvSpPr>
                    <p:cNvPr id="28" name="20 Elipse"/>
                    <p:cNvSpPr/>
                    <p:nvPr/>
                  </p:nvSpPr>
                  <p:spPr>
                    <a:xfrm>
                      <a:off x="4860487" y="3069947"/>
                      <a:ext cx="926859" cy="9278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77" y="1040486"/>
                <a:ext cx="1214463" cy="1817010"/>
                <a:chOff x="3269020" y="2126726"/>
                <a:chExt cx="1731593" cy="2786082"/>
              </a:xfrm>
            </p:grpSpPr>
            <p:sp>
              <p:nvSpPr>
                <p:cNvPr id="10" name="9 Rectángulo"/>
                <p:cNvSpPr/>
                <p:nvPr/>
              </p:nvSpPr>
              <p:spPr>
                <a:xfrm>
                  <a:off x="3996097" y="3075366"/>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20" y="3713825"/>
                  <a:ext cx="1731593" cy="954855"/>
                  <a:chOff x="3370771" y="3848628"/>
                  <a:chExt cx="1486971" cy="819963"/>
                </a:xfrm>
              </p:grpSpPr>
              <p:grpSp>
                <p:nvGrpSpPr>
                  <p:cNvPr id="51" name="28 Grupo"/>
                  <p:cNvGrpSpPr>
                    <a:grpSpLocks/>
                  </p:cNvGrpSpPr>
                  <p:nvPr/>
                </p:nvGrpSpPr>
                <p:grpSpPr bwMode="auto">
                  <a:xfrm rot="5400000">
                    <a:off x="3371065" y="3848334"/>
                    <a:ext cx="570375" cy="570964"/>
                    <a:chOff x="4856464" y="3072716"/>
                    <a:chExt cx="926860" cy="927815"/>
                  </a:xfrm>
                </p:grpSpPr>
                <p:sp>
                  <p:nvSpPr>
                    <p:cNvPr id="20" name="19 Elipse"/>
                    <p:cNvSpPr/>
                    <p:nvPr/>
                  </p:nvSpPr>
                  <p:spPr>
                    <a:xfrm>
                      <a:off x="4856464" y="3072716"/>
                      <a:ext cx="926860"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1" name="20 Acorde"/>
                    <p:cNvSpPr/>
                    <p:nvPr/>
                  </p:nvSpPr>
                  <p:spPr>
                    <a:xfrm>
                      <a:off x="4856464" y="3072716"/>
                      <a:ext cx="926860"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781" y="3848631"/>
                    <a:ext cx="570961" cy="570375"/>
                    <a:chOff x="4858614" y="3070525"/>
                    <a:chExt cx="927811" cy="926860"/>
                  </a:xfrm>
                </p:grpSpPr>
                <p:sp>
                  <p:nvSpPr>
                    <p:cNvPr id="18" name="17 Elipse"/>
                    <p:cNvSpPr/>
                    <p:nvPr/>
                  </p:nvSpPr>
                  <p:spPr>
                    <a:xfrm>
                      <a:off x="4858614" y="3070525"/>
                      <a:ext cx="927811"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 name="18 Acorde"/>
                    <p:cNvSpPr/>
                    <p:nvPr/>
                  </p:nvSpPr>
                  <p:spPr>
                    <a:xfrm>
                      <a:off x="4858614" y="3070525"/>
                      <a:ext cx="927811"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1040" y="4095741"/>
                    <a:ext cx="573355" cy="572346"/>
                    <a:chOff x="4854740" y="3071801"/>
                    <a:chExt cx="931707" cy="930079"/>
                  </a:xfrm>
                </p:grpSpPr>
                <p:sp>
                  <p:nvSpPr>
                    <p:cNvPr id="16" name="15 Elipse"/>
                    <p:cNvSpPr/>
                    <p:nvPr/>
                  </p:nvSpPr>
                  <p:spPr>
                    <a:xfrm>
                      <a:off x="4854740" y="3074046"/>
                      <a:ext cx="926865" cy="927834"/>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4" y="2047164"/>
              <a:ext cx="458795" cy="1738016"/>
              <a:chOff x="7395069" y="1040487"/>
              <a:chExt cx="1213474" cy="4596904"/>
            </a:xfrm>
          </p:grpSpPr>
          <p:grpSp>
            <p:nvGrpSpPr>
              <p:cNvPr id="63" name="12 Grupo"/>
              <p:cNvGrpSpPr>
                <a:grpSpLocks/>
              </p:cNvGrpSpPr>
              <p:nvPr/>
            </p:nvGrpSpPr>
            <p:grpSpPr bwMode="auto">
              <a:xfrm>
                <a:off x="7395069" y="3820385"/>
                <a:ext cx="1213464" cy="1817006"/>
                <a:chOff x="3269740" y="2126726"/>
                <a:chExt cx="1730173" cy="2786082"/>
              </a:xfrm>
            </p:grpSpPr>
            <p:sp>
              <p:nvSpPr>
                <p:cNvPr id="186" name="185 Rectángulo"/>
                <p:cNvSpPr/>
                <p:nvPr/>
              </p:nvSpPr>
              <p:spPr>
                <a:xfrm>
                  <a:off x="3994139" y="3075507"/>
                  <a:ext cx="281379"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64" name="198 Grupo"/>
                <p:cNvGrpSpPr>
                  <a:grpSpLocks/>
                </p:cNvGrpSpPr>
                <p:nvPr/>
              </p:nvGrpSpPr>
              <p:grpSpPr bwMode="auto">
                <a:xfrm>
                  <a:off x="3269740" y="3712883"/>
                  <a:ext cx="1730173" cy="954868"/>
                  <a:chOff x="3371387" y="3847813"/>
                  <a:chExt cx="1485751" cy="819973"/>
                </a:xfrm>
              </p:grpSpPr>
              <p:grpSp>
                <p:nvGrpSpPr>
                  <p:cNvPr id="66" name="28 Grupo"/>
                  <p:cNvGrpSpPr>
                    <a:grpSpLocks/>
                  </p:cNvGrpSpPr>
                  <p:nvPr/>
                </p:nvGrpSpPr>
                <p:grpSpPr bwMode="auto">
                  <a:xfrm rot="5400000">
                    <a:off x="3371987" y="3847216"/>
                    <a:ext cx="569449" cy="570649"/>
                    <a:chOff x="4855143" y="3072231"/>
                    <a:chExt cx="925355" cy="927305"/>
                  </a:xfrm>
                </p:grpSpPr>
                <p:sp>
                  <p:nvSpPr>
                    <p:cNvPr id="196" name="195 Elipse"/>
                    <p:cNvSpPr/>
                    <p:nvPr/>
                  </p:nvSpPr>
                  <p:spPr>
                    <a:xfrm>
                      <a:off x="4855143" y="3072231"/>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7" name="196 Acorde"/>
                    <p:cNvSpPr/>
                    <p:nvPr/>
                  </p:nvSpPr>
                  <p:spPr>
                    <a:xfrm>
                      <a:off x="4855143" y="3072231"/>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89" y="3847813"/>
                    <a:ext cx="570649" cy="569449"/>
                    <a:chOff x="4858146" y="3069195"/>
                    <a:chExt cx="927305" cy="925355"/>
                  </a:xfrm>
                </p:grpSpPr>
                <p:sp>
                  <p:nvSpPr>
                    <p:cNvPr id="194" name="22 Elipse"/>
                    <p:cNvSpPr/>
                    <p:nvPr/>
                  </p:nvSpPr>
                  <p:spPr>
                    <a:xfrm>
                      <a:off x="4858146"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5" name="23 Acorde"/>
                    <p:cNvSpPr/>
                    <p:nvPr/>
                  </p:nvSpPr>
                  <p:spPr>
                    <a:xfrm>
                      <a:off x="4858146"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7" y="4095912"/>
                    <a:ext cx="571504" cy="572244"/>
                    <a:chOff x="4857752" y="3070609"/>
                    <a:chExt cx="928694" cy="929895"/>
                  </a:xfrm>
                </p:grpSpPr>
                <p:sp>
                  <p:nvSpPr>
                    <p:cNvPr id="192" name="20 Elipse"/>
                    <p:cNvSpPr/>
                    <p:nvPr/>
                  </p:nvSpPr>
                  <p:spPr>
                    <a:xfrm>
                      <a:off x="4859172" y="3070609"/>
                      <a:ext cx="925349" cy="92730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80" y="1040487"/>
                <a:ext cx="1213463" cy="1817011"/>
                <a:chOff x="3269753" y="2126726"/>
                <a:chExt cx="1730178" cy="2786082"/>
              </a:xfrm>
            </p:grpSpPr>
            <p:sp>
              <p:nvSpPr>
                <p:cNvPr id="174" name="173 Rectángulo"/>
                <p:cNvSpPr/>
                <p:nvPr/>
              </p:nvSpPr>
              <p:spPr>
                <a:xfrm>
                  <a:off x="3994151" y="3075972"/>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53" y="3713344"/>
                  <a:ext cx="1730178" cy="954497"/>
                  <a:chOff x="3371397" y="3848216"/>
                  <a:chExt cx="1485754" cy="819656"/>
                </a:xfrm>
              </p:grpSpPr>
              <p:grpSp>
                <p:nvGrpSpPr>
                  <p:cNvPr id="73" name="28 Grupo"/>
                  <p:cNvGrpSpPr>
                    <a:grpSpLocks/>
                  </p:cNvGrpSpPr>
                  <p:nvPr/>
                </p:nvGrpSpPr>
                <p:grpSpPr bwMode="auto">
                  <a:xfrm rot="5400000">
                    <a:off x="3371998" y="3847617"/>
                    <a:ext cx="569450" cy="570652"/>
                    <a:chOff x="4855797" y="3072212"/>
                    <a:chExt cx="925357" cy="927310"/>
                  </a:xfrm>
                </p:grpSpPr>
                <p:sp>
                  <p:nvSpPr>
                    <p:cNvPr id="184" name="183 Elipse"/>
                    <p:cNvSpPr/>
                    <p:nvPr/>
                  </p:nvSpPr>
                  <p:spPr>
                    <a:xfrm>
                      <a:off x="4855797" y="3072212"/>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5" name="184 Acorde"/>
                    <p:cNvSpPr/>
                    <p:nvPr/>
                  </p:nvSpPr>
                  <p:spPr>
                    <a:xfrm>
                      <a:off x="4855797" y="3072212"/>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500" y="3848216"/>
                    <a:ext cx="570651" cy="569451"/>
                    <a:chOff x="4858155" y="3069846"/>
                    <a:chExt cx="927307" cy="925357"/>
                  </a:xfrm>
                </p:grpSpPr>
                <p:sp>
                  <p:nvSpPr>
                    <p:cNvPr id="182" name="181 Elipse"/>
                    <p:cNvSpPr/>
                    <p:nvPr/>
                  </p:nvSpPr>
                  <p:spPr>
                    <a:xfrm>
                      <a:off x="4858155" y="3069846"/>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3" name="182 Acorde"/>
                    <p:cNvSpPr/>
                    <p:nvPr/>
                  </p:nvSpPr>
                  <p:spPr>
                    <a:xfrm>
                      <a:off x="4858155" y="3069846"/>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93" y="4096133"/>
                    <a:ext cx="571501" cy="571978"/>
                    <a:chOff x="4857753" y="3071014"/>
                    <a:chExt cx="928694" cy="929481"/>
                  </a:xfrm>
                </p:grpSpPr>
                <p:sp>
                  <p:nvSpPr>
                    <p:cNvPr id="180" name="179 Elipse"/>
                    <p:cNvSpPr/>
                    <p:nvPr/>
                  </p:nvSpPr>
                  <p:spPr>
                    <a:xfrm>
                      <a:off x="4859659" y="3071014"/>
                      <a:ext cx="925355"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42" y="4214818"/>
              <a:ext cx="458792" cy="1738015"/>
              <a:chOff x="7395095" y="1040487"/>
              <a:chExt cx="1213468" cy="4596905"/>
            </a:xfrm>
          </p:grpSpPr>
          <p:grpSp>
            <p:nvGrpSpPr>
              <p:cNvPr id="83" name="12 Grupo"/>
              <p:cNvGrpSpPr>
                <a:grpSpLocks/>
              </p:cNvGrpSpPr>
              <p:nvPr/>
            </p:nvGrpSpPr>
            <p:grpSpPr bwMode="auto">
              <a:xfrm>
                <a:off x="7395095" y="3820386"/>
                <a:ext cx="1213464" cy="1817006"/>
                <a:chOff x="3269777" y="2126726"/>
                <a:chExt cx="1730173" cy="2786082"/>
              </a:xfrm>
            </p:grpSpPr>
            <p:sp>
              <p:nvSpPr>
                <p:cNvPr id="160" name="159 Rectángulo"/>
                <p:cNvSpPr/>
                <p:nvPr/>
              </p:nvSpPr>
              <p:spPr>
                <a:xfrm>
                  <a:off x="3994173" y="3072551"/>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77" y="3716356"/>
                  <a:ext cx="1730173" cy="950878"/>
                  <a:chOff x="3371420" y="3850812"/>
                  <a:chExt cx="1485751" cy="816550"/>
                </a:xfrm>
              </p:grpSpPr>
              <p:grpSp>
                <p:nvGrpSpPr>
                  <p:cNvPr id="87" name="28 Grupo"/>
                  <p:cNvGrpSpPr>
                    <a:grpSpLocks/>
                  </p:cNvGrpSpPr>
                  <p:nvPr/>
                </p:nvGrpSpPr>
                <p:grpSpPr bwMode="auto">
                  <a:xfrm rot="5400000">
                    <a:off x="3372021" y="3850215"/>
                    <a:ext cx="569449" cy="570652"/>
                    <a:chOff x="4860018" y="3072176"/>
                    <a:chExt cx="925355" cy="927310"/>
                  </a:xfrm>
                </p:grpSpPr>
                <p:sp>
                  <p:nvSpPr>
                    <p:cNvPr id="170" name="169 Elipse"/>
                    <p:cNvSpPr/>
                    <p:nvPr/>
                  </p:nvSpPr>
                  <p:spPr>
                    <a:xfrm>
                      <a:off x="4860018" y="3072176"/>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1" name="170 Acorde"/>
                    <p:cNvSpPr/>
                    <p:nvPr/>
                  </p:nvSpPr>
                  <p:spPr>
                    <a:xfrm>
                      <a:off x="4860018" y="3072176"/>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19" y="3850812"/>
                    <a:ext cx="570652" cy="569449"/>
                    <a:chOff x="4858194" y="3074068"/>
                    <a:chExt cx="927310" cy="925355"/>
                  </a:xfrm>
                </p:grpSpPr>
                <p:sp>
                  <p:nvSpPr>
                    <p:cNvPr id="168" name="22 Elipse"/>
                    <p:cNvSpPr/>
                    <p:nvPr/>
                  </p:nvSpPr>
                  <p:spPr>
                    <a:xfrm>
                      <a:off x="4858194" y="3074068"/>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9" name="23 Acorde"/>
                    <p:cNvSpPr/>
                    <p:nvPr/>
                  </p:nvSpPr>
                  <p:spPr>
                    <a:xfrm>
                      <a:off x="4858194" y="3074068"/>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975" y="4094215"/>
                    <a:ext cx="572439" cy="573856"/>
                    <a:chOff x="4856235" y="3067988"/>
                    <a:chExt cx="930211" cy="932516"/>
                  </a:xfrm>
                </p:grpSpPr>
                <p:sp>
                  <p:nvSpPr>
                    <p:cNvPr id="166" name="20 Elipse"/>
                    <p:cNvSpPr/>
                    <p:nvPr/>
                  </p:nvSpPr>
                  <p:spPr>
                    <a:xfrm>
                      <a:off x="4856235" y="3067988"/>
                      <a:ext cx="925359" cy="92730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97" y="1040487"/>
                <a:ext cx="1213466" cy="1817011"/>
                <a:chOff x="3269784" y="2126726"/>
                <a:chExt cx="1730186" cy="2786082"/>
              </a:xfrm>
            </p:grpSpPr>
            <p:sp>
              <p:nvSpPr>
                <p:cNvPr id="148" name="147 Rectángulo"/>
                <p:cNvSpPr/>
                <p:nvPr/>
              </p:nvSpPr>
              <p:spPr>
                <a:xfrm>
                  <a:off x="3994189" y="3073016"/>
                  <a:ext cx="281382"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84" y="3716824"/>
                  <a:ext cx="1730186" cy="950456"/>
                  <a:chOff x="3371424" y="3851215"/>
                  <a:chExt cx="1485761" cy="816188"/>
                </a:xfrm>
              </p:grpSpPr>
              <p:grpSp>
                <p:nvGrpSpPr>
                  <p:cNvPr id="100" name="28 Grupo"/>
                  <p:cNvGrpSpPr>
                    <a:grpSpLocks/>
                  </p:cNvGrpSpPr>
                  <p:nvPr/>
                </p:nvGrpSpPr>
                <p:grpSpPr bwMode="auto">
                  <a:xfrm rot="5400000">
                    <a:off x="3372027" y="3850615"/>
                    <a:ext cx="569450" cy="570655"/>
                    <a:chOff x="4860672" y="3072162"/>
                    <a:chExt cx="925357" cy="927315"/>
                  </a:xfrm>
                </p:grpSpPr>
                <p:sp>
                  <p:nvSpPr>
                    <p:cNvPr id="158" name="157 Elipse"/>
                    <p:cNvSpPr/>
                    <p:nvPr/>
                  </p:nvSpPr>
                  <p:spPr>
                    <a:xfrm>
                      <a:off x="4860672" y="3072162"/>
                      <a:ext cx="925357"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9" name="158 Acorde"/>
                    <p:cNvSpPr/>
                    <p:nvPr/>
                  </p:nvSpPr>
                  <p:spPr>
                    <a:xfrm>
                      <a:off x="4860672" y="3072162"/>
                      <a:ext cx="925357"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31" y="3851215"/>
                    <a:ext cx="570654" cy="569451"/>
                    <a:chOff x="4858207" y="3074719"/>
                    <a:chExt cx="927312" cy="925357"/>
                  </a:xfrm>
                </p:grpSpPr>
                <p:sp>
                  <p:nvSpPr>
                    <p:cNvPr id="156" name="155 Elipse"/>
                    <p:cNvSpPr/>
                    <p:nvPr/>
                  </p:nvSpPr>
                  <p:spPr>
                    <a:xfrm>
                      <a:off x="4858207" y="3074719"/>
                      <a:ext cx="927312"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7" name="156 Acorde"/>
                    <p:cNvSpPr/>
                    <p:nvPr/>
                  </p:nvSpPr>
                  <p:spPr>
                    <a:xfrm>
                      <a:off x="4858207" y="3074719"/>
                      <a:ext cx="927312"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3135" y="4094543"/>
                    <a:ext cx="572134" cy="573586"/>
                    <a:chOff x="4856724" y="3068401"/>
                    <a:chExt cx="929723" cy="932094"/>
                  </a:xfrm>
                </p:grpSpPr>
                <p:sp>
                  <p:nvSpPr>
                    <p:cNvPr id="154" name="153 Elipse"/>
                    <p:cNvSpPr/>
                    <p:nvPr/>
                  </p:nvSpPr>
                  <p:spPr>
                    <a:xfrm>
                      <a:off x="4856724" y="3068401"/>
                      <a:ext cx="925360"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47" y="1055939"/>
              <a:ext cx="458795" cy="686984"/>
              <a:chOff x="3269695" y="2126726"/>
              <a:chExt cx="1730144" cy="2786082"/>
            </a:xfrm>
          </p:grpSpPr>
          <p:sp>
            <p:nvSpPr>
              <p:cNvPr id="134" name="133 Rectángulo"/>
              <p:cNvSpPr/>
              <p:nvPr/>
            </p:nvSpPr>
            <p:spPr>
              <a:xfrm>
                <a:off x="3994079" y="3072089"/>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695" y="3715906"/>
                <a:ext cx="1730144" cy="952838"/>
                <a:chOff x="3371345" y="3850415"/>
                <a:chExt cx="1485725" cy="818231"/>
              </a:xfrm>
            </p:grpSpPr>
            <p:grpSp>
              <p:nvGrpSpPr>
                <p:cNvPr id="113" name="28 Grupo"/>
                <p:cNvGrpSpPr>
                  <a:grpSpLocks/>
                </p:cNvGrpSpPr>
                <p:nvPr/>
              </p:nvGrpSpPr>
              <p:grpSpPr bwMode="auto">
                <a:xfrm rot="5400000">
                  <a:off x="3371940" y="3849821"/>
                  <a:ext cx="569449" cy="570639"/>
                  <a:chOff x="4859368" y="3072318"/>
                  <a:chExt cx="925355" cy="927289"/>
                </a:xfrm>
              </p:grpSpPr>
              <p:sp>
                <p:nvSpPr>
                  <p:cNvPr id="144" name="143 Elipse"/>
                  <p:cNvSpPr/>
                  <p:nvPr/>
                </p:nvSpPr>
                <p:spPr>
                  <a:xfrm>
                    <a:off x="4859368" y="3072318"/>
                    <a:ext cx="925355"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5" name="144 Acorde"/>
                  <p:cNvSpPr/>
                  <p:nvPr/>
                </p:nvSpPr>
                <p:spPr>
                  <a:xfrm>
                    <a:off x="4859368" y="3072318"/>
                    <a:ext cx="925355"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31" y="3850415"/>
                  <a:ext cx="570639" cy="569449"/>
                  <a:chOff x="4858052" y="3073423"/>
                  <a:chExt cx="927289" cy="925355"/>
                </a:xfrm>
              </p:grpSpPr>
              <p:sp>
                <p:nvSpPr>
                  <p:cNvPr id="142" name="22 Elipse"/>
                  <p:cNvSpPr/>
                  <p:nvPr/>
                </p:nvSpPr>
                <p:spPr>
                  <a:xfrm>
                    <a:off x="4858052" y="3073423"/>
                    <a:ext cx="927289"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3" name="23 Acorde"/>
                  <p:cNvSpPr/>
                  <p:nvPr/>
                </p:nvSpPr>
                <p:spPr>
                  <a:xfrm>
                    <a:off x="4858052" y="3073423"/>
                    <a:ext cx="927289"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61" y="4096748"/>
                  <a:ext cx="572152" cy="571643"/>
                  <a:chOff x="4857752" y="3071810"/>
                  <a:chExt cx="929747" cy="928920"/>
                </a:xfrm>
              </p:grpSpPr>
              <p:sp>
                <p:nvSpPr>
                  <p:cNvPr id="140" name="20 Elipse"/>
                  <p:cNvSpPr/>
                  <p:nvPr/>
                </p:nvSpPr>
                <p:spPr>
                  <a:xfrm>
                    <a:off x="4862151" y="3073442"/>
                    <a:ext cx="925348" cy="92728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29" y="6390284"/>
              <a:ext cx="458815" cy="4896896"/>
              <a:chOff x="8164529" y="1055938"/>
              <a:chExt cx="458815" cy="4896896"/>
            </a:xfrm>
          </p:grpSpPr>
          <p:grpSp>
            <p:nvGrpSpPr>
              <p:cNvPr id="125" name="64 Grupo"/>
              <p:cNvGrpSpPr>
                <a:grpSpLocks/>
              </p:cNvGrpSpPr>
              <p:nvPr userDrawn="1"/>
            </p:nvGrpSpPr>
            <p:grpSpPr bwMode="auto">
              <a:xfrm>
                <a:off x="8164543" y="2047164"/>
                <a:ext cx="458793" cy="1738016"/>
                <a:chOff x="7395095" y="1040488"/>
                <a:chExt cx="1213470" cy="4596903"/>
              </a:xfrm>
            </p:grpSpPr>
            <p:grpSp>
              <p:nvGrpSpPr>
                <p:cNvPr id="126" name="12 Grupo"/>
                <p:cNvGrpSpPr>
                  <a:grpSpLocks/>
                </p:cNvGrpSpPr>
                <p:nvPr/>
              </p:nvGrpSpPr>
              <p:grpSpPr bwMode="auto">
                <a:xfrm>
                  <a:off x="7395095" y="3820385"/>
                  <a:ext cx="1213463" cy="1817006"/>
                  <a:chOff x="3269778" y="2126726"/>
                  <a:chExt cx="1730172" cy="2786082"/>
                </a:xfrm>
              </p:grpSpPr>
              <p:sp>
                <p:nvSpPr>
                  <p:cNvPr id="122" name="121 Rectángulo"/>
                  <p:cNvSpPr/>
                  <p:nvPr/>
                </p:nvSpPr>
                <p:spPr>
                  <a:xfrm>
                    <a:off x="3994173" y="306110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78" y="3704914"/>
                    <a:ext cx="1730172" cy="962529"/>
                    <a:chOff x="3371421" y="3840981"/>
                    <a:chExt cx="1485750" cy="826554"/>
                  </a:xfrm>
                </p:grpSpPr>
                <p:grpSp>
                  <p:nvGrpSpPr>
                    <p:cNvPr id="136" name="28 Grupo"/>
                    <p:cNvGrpSpPr>
                      <a:grpSpLocks/>
                    </p:cNvGrpSpPr>
                    <p:nvPr/>
                  </p:nvGrpSpPr>
                  <p:grpSpPr bwMode="auto">
                    <a:xfrm rot="5400000">
                      <a:off x="3372024" y="3840378"/>
                      <a:ext cx="569445" cy="570652"/>
                      <a:chOff x="4844039" y="3072173"/>
                      <a:chExt cx="925349" cy="927310"/>
                    </a:xfrm>
                  </p:grpSpPr>
                  <p:sp>
                    <p:nvSpPr>
                      <p:cNvPr id="132" name="131 Elipse"/>
                      <p:cNvSpPr/>
                      <p:nvPr/>
                    </p:nvSpPr>
                    <p:spPr>
                      <a:xfrm>
                        <a:off x="4844039" y="3072173"/>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3" name="132 Acorde"/>
                      <p:cNvSpPr/>
                      <p:nvPr/>
                    </p:nvSpPr>
                    <p:spPr>
                      <a:xfrm>
                        <a:off x="4844039" y="3072173"/>
                        <a:ext cx="925349"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19" y="3840983"/>
                      <a:ext cx="570652" cy="569445"/>
                      <a:chOff x="4858194" y="3058098"/>
                      <a:chExt cx="927310" cy="925349"/>
                    </a:xfrm>
                  </p:grpSpPr>
                  <p:sp>
                    <p:nvSpPr>
                      <p:cNvPr id="130" name="22 Elipse"/>
                      <p:cNvSpPr/>
                      <p:nvPr/>
                    </p:nvSpPr>
                    <p:spPr>
                      <a:xfrm>
                        <a:off x="4858194" y="3058098"/>
                        <a:ext cx="927310"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1" name="23 Acorde"/>
                      <p:cNvSpPr/>
                      <p:nvPr/>
                    </p:nvSpPr>
                    <p:spPr>
                      <a:xfrm>
                        <a:off x="4858194" y="3058098"/>
                        <a:ext cx="927310"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0061" y="4091923"/>
                      <a:ext cx="576322" cy="574902"/>
                      <a:chOff x="4849923" y="3066288"/>
                      <a:chExt cx="936523" cy="934216"/>
                    </a:xfrm>
                  </p:grpSpPr>
                  <p:sp>
                    <p:nvSpPr>
                      <p:cNvPr id="128" name="20 Elipse"/>
                      <p:cNvSpPr/>
                      <p:nvPr/>
                    </p:nvSpPr>
                    <p:spPr>
                      <a:xfrm>
                        <a:off x="4849923" y="3066288"/>
                        <a:ext cx="934336"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100" y="1040488"/>
                  <a:ext cx="1213465" cy="1817012"/>
                  <a:chOff x="3269787" y="2126726"/>
                  <a:chExt cx="1730184" cy="2786082"/>
                </a:xfrm>
              </p:grpSpPr>
              <p:sp>
                <p:nvSpPr>
                  <p:cNvPr id="110" name="109 Rectángulo"/>
                  <p:cNvSpPr/>
                  <p:nvPr/>
                </p:nvSpPr>
                <p:spPr>
                  <a:xfrm>
                    <a:off x="3994189" y="3061574"/>
                    <a:ext cx="281382"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87" y="3705386"/>
                    <a:ext cx="1730184" cy="962106"/>
                    <a:chOff x="3371426" y="3841386"/>
                    <a:chExt cx="1485759" cy="826191"/>
                  </a:xfrm>
                </p:grpSpPr>
                <p:grpSp>
                  <p:nvGrpSpPr>
                    <p:cNvPr id="147" name="28 Grupo"/>
                    <p:cNvGrpSpPr>
                      <a:grpSpLocks/>
                    </p:cNvGrpSpPr>
                    <p:nvPr/>
                  </p:nvGrpSpPr>
                  <p:grpSpPr bwMode="auto">
                    <a:xfrm rot="5400000">
                      <a:off x="3372031" y="3840782"/>
                      <a:ext cx="569446" cy="570655"/>
                      <a:chOff x="4844699" y="3072160"/>
                      <a:chExt cx="925351" cy="927315"/>
                    </a:xfrm>
                  </p:grpSpPr>
                  <p:sp>
                    <p:nvSpPr>
                      <p:cNvPr id="120" name="119 Elipse"/>
                      <p:cNvSpPr/>
                      <p:nvPr/>
                    </p:nvSpPr>
                    <p:spPr>
                      <a:xfrm>
                        <a:off x="4844699" y="3072160"/>
                        <a:ext cx="925351"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1" name="120 Acorde"/>
                      <p:cNvSpPr/>
                      <p:nvPr/>
                    </p:nvSpPr>
                    <p:spPr>
                      <a:xfrm>
                        <a:off x="4844699" y="3072160"/>
                        <a:ext cx="925351"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31" y="3841386"/>
                      <a:ext cx="570654" cy="569447"/>
                      <a:chOff x="4858207" y="3058749"/>
                      <a:chExt cx="927312" cy="925351"/>
                    </a:xfrm>
                  </p:grpSpPr>
                  <p:sp>
                    <p:nvSpPr>
                      <p:cNvPr id="118" name="117 Elipse"/>
                      <p:cNvSpPr/>
                      <p:nvPr/>
                    </p:nvSpPr>
                    <p:spPr>
                      <a:xfrm>
                        <a:off x="4858207" y="3058749"/>
                        <a:ext cx="927312"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9" name="118 Acorde"/>
                      <p:cNvSpPr/>
                      <p:nvPr/>
                    </p:nvSpPr>
                    <p:spPr>
                      <a:xfrm>
                        <a:off x="4858207" y="3058749"/>
                        <a:ext cx="927312"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0228" y="4092250"/>
                      <a:ext cx="576019" cy="574635"/>
                      <a:chOff x="4850411" y="3066695"/>
                      <a:chExt cx="936036" cy="933800"/>
                    </a:xfrm>
                  </p:grpSpPr>
                  <p:sp>
                    <p:nvSpPr>
                      <p:cNvPr id="116" name="115 Elipse"/>
                      <p:cNvSpPr/>
                      <p:nvPr/>
                    </p:nvSpPr>
                    <p:spPr>
                      <a:xfrm>
                        <a:off x="4850411" y="3066695"/>
                        <a:ext cx="934342"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29" y="4214818"/>
                <a:ext cx="458789" cy="1738016"/>
                <a:chOff x="7395098" y="1040488"/>
                <a:chExt cx="1213465" cy="4596903"/>
              </a:xfrm>
            </p:grpSpPr>
            <p:grpSp>
              <p:nvGrpSpPr>
                <p:cNvPr id="153" name="12 Grupo"/>
                <p:cNvGrpSpPr>
                  <a:grpSpLocks/>
                </p:cNvGrpSpPr>
                <p:nvPr/>
              </p:nvGrpSpPr>
              <p:grpSpPr bwMode="auto">
                <a:xfrm>
                  <a:off x="7395098" y="3820385"/>
                  <a:ext cx="1213465" cy="1817006"/>
                  <a:chOff x="3269783" y="2126726"/>
                  <a:chExt cx="1730175" cy="2786082"/>
                </a:xfrm>
              </p:grpSpPr>
              <p:sp>
                <p:nvSpPr>
                  <p:cNvPr id="96" name="95 Rectángulo"/>
                  <p:cNvSpPr/>
                  <p:nvPr/>
                </p:nvSpPr>
                <p:spPr>
                  <a:xfrm>
                    <a:off x="3994181"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83" y="3714840"/>
                    <a:ext cx="1730175" cy="953269"/>
                    <a:chOff x="3371420" y="3849499"/>
                    <a:chExt cx="1485751" cy="818601"/>
                  </a:xfrm>
                </p:grpSpPr>
                <p:grpSp>
                  <p:nvGrpSpPr>
                    <p:cNvPr id="163" name="28 Grupo"/>
                    <p:cNvGrpSpPr>
                      <a:grpSpLocks/>
                    </p:cNvGrpSpPr>
                    <p:nvPr/>
                  </p:nvGrpSpPr>
                  <p:grpSpPr bwMode="auto">
                    <a:xfrm rot="5400000">
                      <a:off x="3372020" y="3848901"/>
                      <a:ext cx="569449" cy="570649"/>
                      <a:chOff x="4857882" y="3072178"/>
                      <a:chExt cx="925355" cy="927305"/>
                    </a:xfrm>
                  </p:grpSpPr>
                  <p:sp>
                    <p:nvSpPr>
                      <p:cNvPr id="106" name="105 Elipse"/>
                      <p:cNvSpPr/>
                      <p:nvPr/>
                    </p:nvSpPr>
                    <p:spPr>
                      <a:xfrm>
                        <a:off x="4857882" y="3072178"/>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7" name="106 Acorde"/>
                      <p:cNvSpPr/>
                      <p:nvPr/>
                    </p:nvSpPr>
                    <p:spPr>
                      <a:xfrm>
                        <a:off x="4857882" y="3072178"/>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22" y="3849499"/>
                      <a:ext cx="570649" cy="569449"/>
                      <a:chOff x="4858200" y="3071935"/>
                      <a:chExt cx="927305" cy="925355"/>
                    </a:xfrm>
                  </p:grpSpPr>
                  <p:sp>
                    <p:nvSpPr>
                      <p:cNvPr id="104" name="22 Elipse"/>
                      <p:cNvSpPr/>
                      <p:nvPr/>
                    </p:nvSpPr>
                    <p:spPr>
                      <a:xfrm>
                        <a:off x="4858200" y="307193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5" name="23 Acorde"/>
                      <p:cNvSpPr/>
                      <p:nvPr/>
                    </p:nvSpPr>
                    <p:spPr>
                      <a:xfrm>
                        <a:off x="4858200" y="307193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3" y="4096562"/>
                      <a:ext cx="571572" cy="571504"/>
                      <a:chOff x="4857752" y="3071810"/>
                      <a:chExt cx="928804" cy="928694"/>
                    </a:xfrm>
                  </p:grpSpPr>
                  <p:sp>
                    <p:nvSpPr>
                      <p:cNvPr id="102" name="20 Elipse"/>
                      <p:cNvSpPr/>
                      <p:nvPr/>
                    </p:nvSpPr>
                    <p:spPr>
                      <a:xfrm>
                        <a:off x="4861203" y="3072359"/>
                        <a:ext cx="925353"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100" y="1040488"/>
                  <a:ext cx="1213463" cy="1817012"/>
                  <a:chOff x="3269781" y="2126726"/>
                  <a:chExt cx="1730179" cy="2786082"/>
                </a:xfrm>
              </p:grpSpPr>
              <p:sp>
                <p:nvSpPr>
                  <p:cNvPr id="84" name="83 Rectángulo"/>
                  <p:cNvSpPr/>
                  <p:nvPr/>
                </p:nvSpPr>
                <p:spPr>
                  <a:xfrm>
                    <a:off x="3994179" y="3071493"/>
                    <a:ext cx="281381"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81" y="3715300"/>
                    <a:ext cx="1730179" cy="953083"/>
                    <a:chOff x="3371419" y="3849897"/>
                    <a:chExt cx="1485754" cy="818442"/>
                  </a:xfrm>
                </p:grpSpPr>
                <p:grpSp>
                  <p:nvGrpSpPr>
                    <p:cNvPr id="176" name="28 Grupo"/>
                    <p:cNvGrpSpPr>
                      <a:grpSpLocks/>
                    </p:cNvGrpSpPr>
                    <p:nvPr/>
                  </p:nvGrpSpPr>
                  <p:grpSpPr bwMode="auto">
                    <a:xfrm rot="5400000">
                      <a:off x="3372020" y="3849298"/>
                      <a:ext cx="569450" cy="570652"/>
                      <a:chOff x="4858530" y="3072176"/>
                      <a:chExt cx="925357" cy="927310"/>
                    </a:xfrm>
                  </p:grpSpPr>
                  <p:sp>
                    <p:nvSpPr>
                      <p:cNvPr id="94" name="93 Elipse"/>
                      <p:cNvSpPr/>
                      <p:nvPr/>
                    </p:nvSpPr>
                    <p:spPr>
                      <a:xfrm>
                        <a:off x="4858530" y="3072176"/>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5" name="94 Acorde"/>
                      <p:cNvSpPr/>
                      <p:nvPr/>
                    </p:nvSpPr>
                    <p:spPr>
                      <a:xfrm>
                        <a:off x="4858530" y="3072176"/>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22" y="3849897"/>
                      <a:ext cx="570651" cy="569447"/>
                      <a:chOff x="4858192" y="3072580"/>
                      <a:chExt cx="927307" cy="925351"/>
                    </a:xfrm>
                  </p:grpSpPr>
                  <p:sp>
                    <p:nvSpPr>
                      <p:cNvPr id="92" name="91 Elipse"/>
                      <p:cNvSpPr/>
                      <p:nvPr/>
                    </p:nvSpPr>
                    <p:spPr>
                      <a:xfrm>
                        <a:off x="4858192" y="3072580"/>
                        <a:ext cx="927307"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3" name="92 Acorde"/>
                      <p:cNvSpPr/>
                      <p:nvPr/>
                    </p:nvSpPr>
                    <p:spPr>
                      <a:xfrm>
                        <a:off x="4858192" y="3072580"/>
                        <a:ext cx="927307"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9" y="4096669"/>
                      <a:ext cx="571847" cy="571493"/>
                      <a:chOff x="4857753" y="3071801"/>
                      <a:chExt cx="929255" cy="928694"/>
                    </a:xfrm>
                  </p:grpSpPr>
                  <p:sp>
                    <p:nvSpPr>
                      <p:cNvPr id="90" name="89 Elipse"/>
                      <p:cNvSpPr/>
                      <p:nvPr/>
                    </p:nvSpPr>
                    <p:spPr>
                      <a:xfrm>
                        <a:off x="4861654" y="3072775"/>
                        <a:ext cx="925354" cy="92732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49" y="1055938"/>
                <a:ext cx="458795" cy="686984"/>
                <a:chOff x="3269696" y="2126726"/>
                <a:chExt cx="1730141" cy="2786082"/>
              </a:xfrm>
            </p:grpSpPr>
            <p:sp>
              <p:nvSpPr>
                <p:cNvPr id="70" name="69 Rectángulo"/>
                <p:cNvSpPr/>
                <p:nvPr/>
              </p:nvSpPr>
              <p:spPr>
                <a:xfrm>
                  <a:off x="3994079" y="3070573"/>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696" y="3714378"/>
                  <a:ext cx="1730141" cy="953663"/>
                  <a:chOff x="3371347" y="3849101"/>
                  <a:chExt cx="1485723" cy="818939"/>
                </a:xfrm>
              </p:grpSpPr>
              <p:grpSp>
                <p:nvGrpSpPr>
                  <p:cNvPr id="189" name="28 Grupo"/>
                  <p:cNvGrpSpPr>
                    <a:grpSpLocks/>
                  </p:cNvGrpSpPr>
                  <p:nvPr/>
                </p:nvGrpSpPr>
                <p:grpSpPr bwMode="auto">
                  <a:xfrm rot="5400000">
                    <a:off x="3371944" y="3848504"/>
                    <a:ext cx="569445" cy="570639"/>
                    <a:chOff x="4857232" y="3072315"/>
                    <a:chExt cx="925349" cy="927289"/>
                  </a:xfrm>
                </p:grpSpPr>
                <p:sp>
                  <p:nvSpPr>
                    <p:cNvPr id="80" name="79 Elipse"/>
                    <p:cNvSpPr/>
                    <p:nvPr/>
                  </p:nvSpPr>
                  <p:spPr>
                    <a:xfrm>
                      <a:off x="4857232" y="3072315"/>
                      <a:ext cx="925349"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81" name="80 Acorde"/>
                    <p:cNvSpPr/>
                    <p:nvPr/>
                  </p:nvSpPr>
                  <p:spPr>
                    <a:xfrm>
                      <a:off x="4857232" y="3072315"/>
                      <a:ext cx="925349"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31" y="3849101"/>
                    <a:ext cx="570639" cy="569445"/>
                    <a:chOff x="4858052" y="3071290"/>
                    <a:chExt cx="927289" cy="925349"/>
                  </a:xfrm>
                </p:grpSpPr>
                <p:sp>
                  <p:nvSpPr>
                    <p:cNvPr id="78" name="22 Elipse"/>
                    <p:cNvSpPr/>
                    <p:nvPr/>
                  </p:nvSpPr>
                  <p:spPr>
                    <a:xfrm>
                      <a:off x="4858052" y="3071290"/>
                      <a:ext cx="927289"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9" name="23 Acorde"/>
                    <p:cNvSpPr/>
                    <p:nvPr/>
                  </p:nvSpPr>
                  <p:spPr>
                    <a:xfrm>
                      <a:off x="4858052" y="3071290"/>
                      <a:ext cx="927289"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636" y="3072045"/>
                      <a:ext cx="925344"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defRPr/>
            </a:pPr>
            <a:fld id="{4B913F1F-7334-455D-B4F7-5A7560E22C8B}"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1D5C9AA6-36BA-4007-882C-2662A10DAC5B}"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5AE8AAEF-7F56-40BC-862B-EC30D7459ED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3FE1D370-F429-435F-AFBE-8047890989D5}"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p:txBody>
          <a:bodyPr/>
          <a:lstStyle>
            <a:lvl1pPr>
              <a:defRPr/>
            </a:lvl1pPr>
          </a:lstStyle>
          <a:p>
            <a:pPr algn="r" rtl="0">
              <a:defRPr/>
            </a:pPr>
            <a:fld id="{D3B3BC6E-8CE4-4D02-B556-D3BE3B602257}"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ABC10F80-36E3-4BAF-AA13-6438C8AB35B2}"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22166991-730F-4006-9D06-4FDA3C48A39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0C73910F-AEA1-4366-9ED0-01A544851647}"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4 Marcador de fecha"/>
          <p:cNvSpPr>
            <a:spLocks noGrp="1"/>
          </p:cNvSpPr>
          <p:nvPr>
            <p:ph type="dt" sz="half" idx="10"/>
          </p:nvPr>
        </p:nvSpPr>
        <p:spPr/>
        <p:txBody>
          <a:bodyPr/>
          <a:lstStyle>
            <a:lvl1pPr>
              <a:defRPr/>
            </a:lvl1pPr>
          </a:lstStyle>
          <a:p>
            <a:pPr algn="r" rtl="0">
              <a:defRPr/>
            </a:pPr>
            <a:fld id="{C50DF660-6CA6-4841-BE3D-4BE1D83CA8C5}"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3"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4" name="4 Marcador de número de diapositiva"/>
          <p:cNvSpPr>
            <a:spLocks noGrp="1"/>
          </p:cNvSpPr>
          <p:nvPr>
            <p:ph type="sldNum" sz="quarter" idx="12"/>
          </p:nvPr>
        </p:nvSpPr>
        <p:spPr/>
        <p:txBody>
          <a:bodyPr/>
          <a:lstStyle>
            <a:lvl1pPr>
              <a:defRPr/>
            </a:lvl1pPr>
          </a:lstStyle>
          <a:p>
            <a:pPr algn="r" rtl="0">
              <a:defRPr/>
            </a:pPr>
            <a:fld id="{70FDBCD8-9897-4973-897E-8C8BC4DCC828}"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0"/>
            <a:ext cx="1943100" cy="609600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685800" y="0"/>
            <a:ext cx="5676900" cy="6096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512D754F-C5BB-4F63-90CE-1355DA64C666}"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3238" y="4986338"/>
            <a:ext cx="8183562" cy="1050925"/>
          </a:xfrm>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03238" y="530225"/>
            <a:ext cx="4014787" cy="41878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70425" y="530225"/>
            <a:ext cx="4016375" cy="20177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70425" y="2700338"/>
            <a:ext cx="4016375" cy="20177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24 Marcador de fecha"/>
          <p:cNvSpPr>
            <a:spLocks noGrp="1"/>
          </p:cNvSpPr>
          <p:nvPr>
            <p:ph type="dt" sz="half" idx="10"/>
          </p:nvPr>
        </p:nvSpPr>
        <p:spPr/>
        <p:txBody>
          <a:bodyPr/>
          <a:lstStyle>
            <a:lvl1pPr>
              <a:defRPr/>
            </a:lvl1pPr>
          </a:lstStyle>
          <a:p>
            <a:pPr algn="r" rtl="0">
              <a:defRPr/>
            </a:pPr>
            <a:fld id="{D9EDCB80-830D-41D8-A281-9BD3A8F121FD}"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8" name="4 Marcador de número de diapositiva"/>
          <p:cNvSpPr>
            <a:spLocks noGrp="1"/>
          </p:cNvSpPr>
          <p:nvPr>
            <p:ph type="sldNum" sz="quarter" idx="12"/>
          </p:nvPr>
        </p:nvSpPr>
        <p:spPr/>
        <p:txBody>
          <a:bodyPr/>
          <a:lstStyle>
            <a:lvl1pPr>
              <a:defRPr/>
            </a:lvl1pPr>
          </a:lstStyle>
          <a:p>
            <a:pPr algn="r" rtl="0">
              <a:defRPr/>
            </a:pPr>
            <a:fld id="{A78322E7-3D7B-4A55-A540-DE669A740EEA}"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1C2CE0C-F3AF-418E-8121-E0E55F6B73F0}"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B6074E6-8D34-4AC4-AAED-A3CFADEA4558}"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5E9E714-DC34-4D2E-B7FC-10DA9E14FBFF}"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F7E9222-DE54-4A38-8CB3-6FEFE96F6130}"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F62747C-370B-4E57-9C09-0AF61B9C38F9}"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8A6AE4B-CF17-4E5F-B345-D0A98B0B0B39}"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C12F38-E709-423E-9803-5ED4EDDB773A}"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89B6D1-BF76-4791-A12A-A4522DA27E32}"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0B07E20-B461-4491-B2FF-6258F7D76C80}"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D6B64B-A50B-43E0-9B03-34A85CDA3941}"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B32BFD1-EE39-40A2-88C4-C9162B767E15}"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4348E81-D26B-43AE-AC8D-7C87885713DE}"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230DA87-FD1C-4F29-B331-0F95EA56831B}"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B12D54-44F9-4CF8-81F3-56B5E43F882A}"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58DFC1-D936-4942-8621-DDEA35803B6C}"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E9F647-F891-4845-8F86-34CF8AF54AD6}"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2C8AE22-C282-4AE3-A2C2-75FEC8A32C04}"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C099EE-5C43-4B03-876F-ACB8E927607B}"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1249363" y="0"/>
            <a:ext cx="6316662" cy="99060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6858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6858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a:xfrm>
            <a:off x="1557338" y="6399213"/>
            <a:ext cx="6164262" cy="323850"/>
          </a:xfrm>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a:xfrm>
            <a:off x="7812088" y="6399213"/>
            <a:ext cx="1169987" cy="323850"/>
          </a:xfrm>
        </p:spPr>
        <p:txBody>
          <a:bodyPr/>
          <a:lstStyle>
            <a:lvl1pPr>
              <a:defRPr/>
            </a:lvl1pPr>
          </a:lstStyle>
          <a:p>
            <a:pPr algn="r" rtl="0" fontAlgn="base">
              <a:spcBef>
                <a:spcPct val="0"/>
              </a:spcBef>
              <a:spcAft>
                <a:spcPct val="0"/>
              </a:spcAft>
            </a:pPr>
            <a:fld id="{50E1020B-D932-4368-9F64-FB0D7A790784}"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a:xfrm>
            <a:off x="161925" y="6399213"/>
            <a:ext cx="1276350" cy="323850"/>
          </a:xfrm>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7E619D4-5D6C-436A-B92C-534BE34D05E2}"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41E72F-F034-4FAE-A875-8F3A43D2FE41}"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EE8F14D-CBB0-42E0-A8A1-AE4401C97456}"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066DE05-37C8-40B8-B5FC-9BF047FB6B6E}"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2A357AB1-BB52-41DF-88EB-7C33E7E64909}"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70D5A5-7435-4C82-91EC-7B5AB642714A}"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2BE6ECAC-7A03-4F05-B1B4-7580B28BE117}"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0F67F5-5FCE-4590-8EB7-1C9CC02484AD}"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0992B38-7734-44A8-980C-8706CC96A0EE}"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D0404B-620D-488A-901E-CD731CA792D8}"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71317AE-A51E-4EAC-9DBE-2B2E859675D7}"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CDA3AF3-3DD7-4B7C-980D-4642738DCE48}"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57855BAF-BBE1-4013-91DF-CE7FC29DA254}"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842F77-8593-48AD-9098-67F85DCE90EA}"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BDD567B-D1B0-4EC2-94C0-E6906A831815}"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ED24BAE-C0E8-4125-B91F-1DB5AE3A9716}"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0CC92F7-3604-4A11-A34F-52B14A0A3CF6}"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BFF33C0-35BE-4710-B38C-E28C9140A0D9}"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4AD8E0D-58D4-4058-88F1-89D0B3D2078D}"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E68E493-386C-4A90-A469-898D5707A9B4}"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B8A71AA-F1B0-45D8-A4C1-DAC9F6E8130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220372-F403-4512-B965-D99B2F3E1DDF}"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375567-1DFC-4C4B-A1C3-CC0DED081E4D}"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A9AD2A95-06BA-4D6B-988E-6247E40DCF2D}"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35B4395-2421-467C-9885-A742FFC0067A}"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E6BF69B-A809-41BD-835D-36F1255DAB12}"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114455-4592-4BC6-80FF-B35B73D790F6}"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1E390E8F-BCF6-43EF-A282-9D3BD149DDE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884B7529-C8E0-491B-8AA5-017DBED67896}"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defRPr/>
            </a:pPr>
            <a:fld id="{6F8BAE6B-D319-4340-BF56-E4F5CE1E40F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defRPr/>
            </a:pPr>
            <a:fld id="{BACD09B1-2437-41E1-851B-E347C482031D}"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7F4C455C-57F7-4482-BC4A-256EB5F772C3}"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B7DB471B-2B79-4CE9-87EE-7915C51C476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161E5698-EBFF-47A0-B9A5-EE90D7F416E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F34A815C-91E7-4C28-979D-EE0FE07E8171}"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defRPr/>
            </a:pPr>
            <a:fld id="{3B157292-473E-4F7B-BD1F-35F0BEC33CE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defRPr/>
            </a:pPr>
            <a:fld id="{FCBEE479-E89E-4E2E-917A-BAF44FDF8C1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defRPr/>
            </a:pPr>
            <a:fld id="{2A6B0D48-D670-4FDA-9B1D-8A5D2C92800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8D9DC57A-5A0E-4E08-A7C8-F63026C33186}"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8" y="857233"/>
              <a:ext cx="574182" cy="2173352"/>
              <a:chOff x="7394586" y="1040486"/>
              <a:chExt cx="1214468" cy="4596907"/>
            </a:xfrm>
          </p:grpSpPr>
          <p:grpSp>
            <p:nvGrpSpPr>
              <p:cNvPr id="7" name="12 Grupo"/>
              <p:cNvGrpSpPr>
                <a:grpSpLocks/>
              </p:cNvGrpSpPr>
              <p:nvPr/>
            </p:nvGrpSpPr>
            <p:grpSpPr bwMode="auto">
              <a:xfrm>
                <a:off x="7394591" y="3820386"/>
                <a:ext cx="1214457" cy="1817007"/>
                <a:chOff x="3269059" y="2126726"/>
                <a:chExt cx="1731589" cy="2786082"/>
              </a:xfrm>
            </p:grpSpPr>
            <p:sp>
              <p:nvSpPr>
                <p:cNvPr id="48" name="47 Rectángulo"/>
                <p:cNvSpPr/>
                <p:nvPr/>
              </p:nvSpPr>
              <p:spPr>
                <a:xfrm>
                  <a:off x="3996134" y="3074655"/>
                  <a:ext cx="277438"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59" y="3713120"/>
                  <a:ext cx="1731589" cy="955458"/>
                  <a:chOff x="3370800" y="3848024"/>
                  <a:chExt cx="1486966" cy="820481"/>
                </a:xfrm>
              </p:grpSpPr>
              <p:grpSp>
                <p:nvGrpSpPr>
                  <p:cNvPr id="9" name="28 Grupo"/>
                  <p:cNvGrpSpPr>
                    <a:grpSpLocks/>
                  </p:cNvGrpSpPr>
                  <p:nvPr/>
                </p:nvGrpSpPr>
                <p:grpSpPr bwMode="auto">
                  <a:xfrm rot="5400000">
                    <a:off x="3371095" y="3847729"/>
                    <a:ext cx="570376" cy="570965"/>
                    <a:chOff x="4855478" y="3072674"/>
                    <a:chExt cx="926861" cy="927819"/>
                  </a:xfrm>
                </p:grpSpPr>
                <p:sp>
                  <p:nvSpPr>
                    <p:cNvPr id="58" name="57 Elipse"/>
                    <p:cNvSpPr/>
                    <p:nvPr/>
                  </p:nvSpPr>
                  <p:spPr>
                    <a:xfrm>
                      <a:off x="4855478"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Acorde"/>
                    <p:cNvSpPr/>
                    <p:nvPr/>
                  </p:nvSpPr>
                  <p:spPr>
                    <a:xfrm>
                      <a:off x="4855478"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803" y="3848025"/>
                    <a:ext cx="570963" cy="570376"/>
                    <a:chOff x="4858656" y="3069538"/>
                    <a:chExt cx="927815" cy="926861"/>
                  </a:xfrm>
                </p:grpSpPr>
                <p:sp>
                  <p:nvSpPr>
                    <p:cNvPr id="56" name="22 Elipse"/>
                    <p:cNvSpPr/>
                    <p:nvPr/>
                  </p:nvSpPr>
                  <p:spPr>
                    <a:xfrm>
                      <a:off x="4858656" y="3069538"/>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23 Acorde"/>
                    <p:cNvSpPr/>
                    <p:nvPr/>
                  </p:nvSpPr>
                  <p:spPr>
                    <a:xfrm>
                      <a:off x="4858656" y="3069538"/>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0841" y="4095654"/>
                    <a:ext cx="573770" cy="571931"/>
                    <a:chOff x="4854070" y="3071810"/>
                    <a:chExt cx="932376" cy="929388"/>
                  </a:xfrm>
                </p:grpSpPr>
                <p:sp>
                  <p:nvSpPr>
                    <p:cNvPr id="54" name="20 Elipse"/>
                    <p:cNvSpPr/>
                    <p:nvPr/>
                  </p:nvSpPr>
                  <p:spPr>
                    <a:xfrm>
                      <a:off x="4854070" y="3073377"/>
                      <a:ext cx="926861" cy="92782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86" y="1040486"/>
                <a:ext cx="1214468" cy="1817011"/>
                <a:chOff x="3269013" y="2126726"/>
                <a:chExt cx="1731591" cy="2786082"/>
              </a:xfrm>
            </p:grpSpPr>
            <p:sp>
              <p:nvSpPr>
                <p:cNvPr id="36" name="35 Rectángulo"/>
                <p:cNvSpPr/>
                <p:nvPr/>
              </p:nvSpPr>
              <p:spPr>
                <a:xfrm>
                  <a:off x="3996091" y="3073901"/>
                  <a:ext cx="277436"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3" y="3712366"/>
                  <a:ext cx="1731591" cy="956144"/>
                  <a:chOff x="3370765" y="3847369"/>
                  <a:chExt cx="1486969" cy="821069"/>
                </a:xfrm>
              </p:grpSpPr>
              <p:grpSp>
                <p:nvGrpSpPr>
                  <p:cNvPr id="24" name="28 Grupo"/>
                  <p:cNvGrpSpPr>
                    <a:grpSpLocks/>
                  </p:cNvGrpSpPr>
                  <p:nvPr/>
                </p:nvGrpSpPr>
                <p:grpSpPr bwMode="auto">
                  <a:xfrm rot="5400000">
                    <a:off x="3371061" y="3847073"/>
                    <a:ext cx="570372" cy="570964"/>
                    <a:chOff x="4854417" y="3072726"/>
                    <a:chExt cx="926855" cy="927815"/>
                  </a:xfrm>
                </p:grpSpPr>
                <p:sp>
                  <p:nvSpPr>
                    <p:cNvPr id="46" name="45 Elipse"/>
                    <p:cNvSpPr/>
                    <p:nvPr/>
                  </p:nvSpPr>
                  <p:spPr>
                    <a:xfrm>
                      <a:off x="4854417" y="3072726"/>
                      <a:ext cx="926855"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7" name="46 Acorde"/>
                    <p:cNvSpPr/>
                    <p:nvPr/>
                  </p:nvSpPr>
                  <p:spPr>
                    <a:xfrm>
                      <a:off x="4854417" y="3072726"/>
                      <a:ext cx="926855"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3" y="3847369"/>
                    <a:ext cx="570961" cy="570372"/>
                    <a:chOff x="4858602" y="3068474"/>
                    <a:chExt cx="927811" cy="926855"/>
                  </a:xfrm>
                </p:grpSpPr>
                <p:sp>
                  <p:nvSpPr>
                    <p:cNvPr id="44" name="43 Elipse"/>
                    <p:cNvSpPr/>
                    <p:nvPr/>
                  </p:nvSpPr>
                  <p:spPr>
                    <a:xfrm>
                      <a:off x="4858602" y="3068474"/>
                      <a:ext cx="927811" cy="9268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5" name="44 Acorde"/>
                    <p:cNvSpPr/>
                    <p:nvPr/>
                  </p:nvSpPr>
                  <p:spPr>
                    <a:xfrm>
                      <a:off x="4858602" y="3068474"/>
                      <a:ext cx="927811" cy="9268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0553" y="4095537"/>
                    <a:ext cx="574284" cy="571518"/>
                    <a:chOff x="4853231" y="3071801"/>
                    <a:chExt cx="933216" cy="928733"/>
                  </a:xfrm>
                </p:grpSpPr>
                <p:sp>
                  <p:nvSpPr>
                    <p:cNvPr id="42" name="41 Elipse"/>
                    <p:cNvSpPr/>
                    <p:nvPr/>
                  </p:nvSpPr>
                  <p:spPr>
                    <a:xfrm>
                      <a:off x="4853231" y="3072705"/>
                      <a:ext cx="926861" cy="92782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0" y="3400106"/>
              <a:ext cx="574181" cy="2173349"/>
              <a:chOff x="7394577" y="1040486"/>
              <a:chExt cx="1214464" cy="4596912"/>
            </a:xfrm>
          </p:grpSpPr>
          <p:grpSp>
            <p:nvGrpSpPr>
              <p:cNvPr id="34" name="12 Grupo"/>
              <p:cNvGrpSpPr>
                <a:grpSpLocks/>
              </p:cNvGrpSpPr>
              <p:nvPr/>
            </p:nvGrpSpPr>
            <p:grpSpPr bwMode="auto">
              <a:xfrm>
                <a:off x="7394577" y="3820388"/>
                <a:ext cx="1214464" cy="1817010"/>
                <a:chOff x="3269027" y="2126726"/>
                <a:chExt cx="1731593" cy="2786082"/>
              </a:xfrm>
            </p:grpSpPr>
            <p:sp>
              <p:nvSpPr>
                <p:cNvPr id="22" name="21 Rectángulo"/>
                <p:cNvSpPr/>
                <p:nvPr/>
              </p:nvSpPr>
              <p:spPr>
                <a:xfrm>
                  <a:off x="3996104" y="3076121"/>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27" y="3714576"/>
                  <a:ext cx="1731593" cy="953551"/>
                  <a:chOff x="3370774" y="3849275"/>
                  <a:chExt cx="1486970" cy="818844"/>
                </a:xfrm>
              </p:grpSpPr>
              <p:grpSp>
                <p:nvGrpSpPr>
                  <p:cNvPr id="38" name="28 Grupo"/>
                  <p:cNvGrpSpPr>
                    <a:grpSpLocks/>
                  </p:cNvGrpSpPr>
                  <p:nvPr/>
                </p:nvGrpSpPr>
                <p:grpSpPr bwMode="auto">
                  <a:xfrm rot="5400000">
                    <a:off x="3371068" y="3848981"/>
                    <a:ext cx="570376" cy="570964"/>
                    <a:chOff x="4857512" y="3072710"/>
                    <a:chExt cx="926861" cy="927815"/>
                  </a:xfrm>
                </p:grpSpPr>
                <p:sp>
                  <p:nvSpPr>
                    <p:cNvPr id="32" name="31 Elipse"/>
                    <p:cNvSpPr/>
                    <p:nvPr/>
                  </p:nvSpPr>
                  <p:spPr>
                    <a:xfrm>
                      <a:off x="4857512" y="3072710"/>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3" name="32 Acorde"/>
                    <p:cNvSpPr/>
                    <p:nvPr/>
                  </p:nvSpPr>
                  <p:spPr>
                    <a:xfrm>
                      <a:off x="4857512" y="3072710"/>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783" y="3849276"/>
                    <a:ext cx="570961" cy="570376"/>
                    <a:chOff x="4858618" y="3071571"/>
                    <a:chExt cx="927811" cy="926861"/>
                  </a:xfrm>
                </p:grpSpPr>
                <p:sp>
                  <p:nvSpPr>
                    <p:cNvPr id="30" name="22 Elipse"/>
                    <p:cNvSpPr/>
                    <p:nvPr/>
                  </p:nvSpPr>
                  <p:spPr>
                    <a:xfrm>
                      <a:off x="4858618" y="3071571"/>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1" name="23 Acorde"/>
                    <p:cNvSpPr/>
                    <p:nvPr/>
                  </p:nvSpPr>
                  <p:spPr>
                    <a:xfrm>
                      <a:off x="4858618" y="3071571"/>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42" y="4095765"/>
                    <a:ext cx="572058" cy="572650"/>
                    <a:chOff x="4857752" y="3069947"/>
                    <a:chExt cx="929594" cy="930557"/>
                  </a:xfrm>
                </p:grpSpPr>
                <p:sp>
                  <p:nvSpPr>
                    <p:cNvPr id="28" name="20 Elipse"/>
                    <p:cNvSpPr/>
                    <p:nvPr/>
                  </p:nvSpPr>
                  <p:spPr>
                    <a:xfrm>
                      <a:off x="4860487" y="3069947"/>
                      <a:ext cx="926859" cy="9278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77" y="1040486"/>
                <a:ext cx="1214463" cy="1817010"/>
                <a:chOff x="3269020" y="2126726"/>
                <a:chExt cx="1731593" cy="2786082"/>
              </a:xfrm>
            </p:grpSpPr>
            <p:sp>
              <p:nvSpPr>
                <p:cNvPr id="10" name="9 Rectángulo"/>
                <p:cNvSpPr/>
                <p:nvPr/>
              </p:nvSpPr>
              <p:spPr>
                <a:xfrm>
                  <a:off x="3996097" y="3075366"/>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20" y="3713825"/>
                  <a:ext cx="1731593" cy="954855"/>
                  <a:chOff x="3370771" y="3848628"/>
                  <a:chExt cx="1486971" cy="819963"/>
                </a:xfrm>
              </p:grpSpPr>
              <p:grpSp>
                <p:nvGrpSpPr>
                  <p:cNvPr id="51" name="28 Grupo"/>
                  <p:cNvGrpSpPr>
                    <a:grpSpLocks/>
                  </p:cNvGrpSpPr>
                  <p:nvPr/>
                </p:nvGrpSpPr>
                <p:grpSpPr bwMode="auto">
                  <a:xfrm rot="5400000">
                    <a:off x="3371065" y="3848334"/>
                    <a:ext cx="570375" cy="570964"/>
                    <a:chOff x="4856464" y="3072716"/>
                    <a:chExt cx="926860" cy="927815"/>
                  </a:xfrm>
                </p:grpSpPr>
                <p:sp>
                  <p:nvSpPr>
                    <p:cNvPr id="20" name="19 Elipse"/>
                    <p:cNvSpPr/>
                    <p:nvPr/>
                  </p:nvSpPr>
                  <p:spPr>
                    <a:xfrm>
                      <a:off x="4856464" y="3072716"/>
                      <a:ext cx="926860"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1" name="20 Acorde"/>
                    <p:cNvSpPr/>
                    <p:nvPr/>
                  </p:nvSpPr>
                  <p:spPr>
                    <a:xfrm>
                      <a:off x="4856464" y="3072716"/>
                      <a:ext cx="926860"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781" y="3848631"/>
                    <a:ext cx="570961" cy="570375"/>
                    <a:chOff x="4858614" y="3070525"/>
                    <a:chExt cx="927811" cy="926860"/>
                  </a:xfrm>
                </p:grpSpPr>
                <p:sp>
                  <p:nvSpPr>
                    <p:cNvPr id="18" name="17 Elipse"/>
                    <p:cNvSpPr/>
                    <p:nvPr/>
                  </p:nvSpPr>
                  <p:spPr>
                    <a:xfrm>
                      <a:off x="4858614" y="3070525"/>
                      <a:ext cx="927811"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 name="18 Acorde"/>
                    <p:cNvSpPr/>
                    <p:nvPr/>
                  </p:nvSpPr>
                  <p:spPr>
                    <a:xfrm>
                      <a:off x="4858614" y="3070525"/>
                      <a:ext cx="927811"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1040" y="4095741"/>
                    <a:ext cx="573355" cy="572346"/>
                    <a:chOff x="4854740" y="3071801"/>
                    <a:chExt cx="931707" cy="930079"/>
                  </a:xfrm>
                </p:grpSpPr>
                <p:sp>
                  <p:nvSpPr>
                    <p:cNvPr id="16" name="15 Elipse"/>
                    <p:cNvSpPr/>
                    <p:nvPr/>
                  </p:nvSpPr>
                  <p:spPr>
                    <a:xfrm>
                      <a:off x="4854740" y="3074046"/>
                      <a:ext cx="926865" cy="927834"/>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4" y="2047164"/>
              <a:ext cx="458795" cy="1738016"/>
              <a:chOff x="7395069" y="1040487"/>
              <a:chExt cx="1213474" cy="4596904"/>
            </a:xfrm>
          </p:grpSpPr>
          <p:grpSp>
            <p:nvGrpSpPr>
              <p:cNvPr id="63" name="12 Grupo"/>
              <p:cNvGrpSpPr>
                <a:grpSpLocks/>
              </p:cNvGrpSpPr>
              <p:nvPr/>
            </p:nvGrpSpPr>
            <p:grpSpPr bwMode="auto">
              <a:xfrm>
                <a:off x="7395069" y="3820385"/>
                <a:ext cx="1213464" cy="1817006"/>
                <a:chOff x="3269740" y="2126726"/>
                <a:chExt cx="1730173" cy="2786082"/>
              </a:xfrm>
            </p:grpSpPr>
            <p:sp>
              <p:nvSpPr>
                <p:cNvPr id="186" name="185 Rectángulo"/>
                <p:cNvSpPr/>
                <p:nvPr/>
              </p:nvSpPr>
              <p:spPr>
                <a:xfrm>
                  <a:off x="3994139" y="3075507"/>
                  <a:ext cx="281379"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64" name="198 Grupo"/>
                <p:cNvGrpSpPr>
                  <a:grpSpLocks/>
                </p:cNvGrpSpPr>
                <p:nvPr/>
              </p:nvGrpSpPr>
              <p:grpSpPr bwMode="auto">
                <a:xfrm>
                  <a:off x="3269740" y="3712883"/>
                  <a:ext cx="1730173" cy="954868"/>
                  <a:chOff x="3371387" y="3847813"/>
                  <a:chExt cx="1485751" cy="819973"/>
                </a:xfrm>
              </p:grpSpPr>
              <p:grpSp>
                <p:nvGrpSpPr>
                  <p:cNvPr id="66" name="28 Grupo"/>
                  <p:cNvGrpSpPr>
                    <a:grpSpLocks/>
                  </p:cNvGrpSpPr>
                  <p:nvPr/>
                </p:nvGrpSpPr>
                <p:grpSpPr bwMode="auto">
                  <a:xfrm rot="5400000">
                    <a:off x="3371987" y="3847216"/>
                    <a:ext cx="569449" cy="570649"/>
                    <a:chOff x="4855143" y="3072231"/>
                    <a:chExt cx="925355" cy="927305"/>
                  </a:xfrm>
                </p:grpSpPr>
                <p:sp>
                  <p:nvSpPr>
                    <p:cNvPr id="196" name="195 Elipse"/>
                    <p:cNvSpPr/>
                    <p:nvPr/>
                  </p:nvSpPr>
                  <p:spPr>
                    <a:xfrm>
                      <a:off x="4855143" y="3072231"/>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7" name="196 Acorde"/>
                    <p:cNvSpPr/>
                    <p:nvPr/>
                  </p:nvSpPr>
                  <p:spPr>
                    <a:xfrm>
                      <a:off x="4855143" y="3072231"/>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89" y="3847813"/>
                    <a:ext cx="570649" cy="569449"/>
                    <a:chOff x="4858146" y="3069195"/>
                    <a:chExt cx="927305" cy="925355"/>
                  </a:xfrm>
                </p:grpSpPr>
                <p:sp>
                  <p:nvSpPr>
                    <p:cNvPr id="194" name="22 Elipse"/>
                    <p:cNvSpPr/>
                    <p:nvPr/>
                  </p:nvSpPr>
                  <p:spPr>
                    <a:xfrm>
                      <a:off x="4858146"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5" name="23 Acorde"/>
                    <p:cNvSpPr/>
                    <p:nvPr/>
                  </p:nvSpPr>
                  <p:spPr>
                    <a:xfrm>
                      <a:off x="4858146"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7" y="4095912"/>
                    <a:ext cx="571504" cy="572244"/>
                    <a:chOff x="4857752" y="3070609"/>
                    <a:chExt cx="928694" cy="929895"/>
                  </a:xfrm>
                </p:grpSpPr>
                <p:sp>
                  <p:nvSpPr>
                    <p:cNvPr id="192" name="20 Elipse"/>
                    <p:cNvSpPr/>
                    <p:nvPr/>
                  </p:nvSpPr>
                  <p:spPr>
                    <a:xfrm>
                      <a:off x="4859172" y="3070609"/>
                      <a:ext cx="925349" cy="92730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80" y="1040487"/>
                <a:ext cx="1213463" cy="1817011"/>
                <a:chOff x="3269753" y="2126726"/>
                <a:chExt cx="1730178" cy="2786082"/>
              </a:xfrm>
            </p:grpSpPr>
            <p:sp>
              <p:nvSpPr>
                <p:cNvPr id="174" name="173 Rectángulo"/>
                <p:cNvSpPr/>
                <p:nvPr/>
              </p:nvSpPr>
              <p:spPr>
                <a:xfrm>
                  <a:off x="3994151" y="3075972"/>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53" y="3713344"/>
                  <a:ext cx="1730178" cy="954497"/>
                  <a:chOff x="3371397" y="3848216"/>
                  <a:chExt cx="1485754" cy="819656"/>
                </a:xfrm>
              </p:grpSpPr>
              <p:grpSp>
                <p:nvGrpSpPr>
                  <p:cNvPr id="73" name="28 Grupo"/>
                  <p:cNvGrpSpPr>
                    <a:grpSpLocks/>
                  </p:cNvGrpSpPr>
                  <p:nvPr/>
                </p:nvGrpSpPr>
                <p:grpSpPr bwMode="auto">
                  <a:xfrm rot="5400000">
                    <a:off x="3371998" y="3847617"/>
                    <a:ext cx="569450" cy="570652"/>
                    <a:chOff x="4855797" y="3072212"/>
                    <a:chExt cx="925357" cy="927310"/>
                  </a:xfrm>
                </p:grpSpPr>
                <p:sp>
                  <p:nvSpPr>
                    <p:cNvPr id="184" name="183 Elipse"/>
                    <p:cNvSpPr/>
                    <p:nvPr/>
                  </p:nvSpPr>
                  <p:spPr>
                    <a:xfrm>
                      <a:off x="4855797" y="3072212"/>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5" name="184 Acorde"/>
                    <p:cNvSpPr/>
                    <p:nvPr/>
                  </p:nvSpPr>
                  <p:spPr>
                    <a:xfrm>
                      <a:off x="4855797" y="3072212"/>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500" y="3848216"/>
                    <a:ext cx="570651" cy="569451"/>
                    <a:chOff x="4858155" y="3069846"/>
                    <a:chExt cx="927307" cy="925357"/>
                  </a:xfrm>
                </p:grpSpPr>
                <p:sp>
                  <p:nvSpPr>
                    <p:cNvPr id="182" name="181 Elipse"/>
                    <p:cNvSpPr/>
                    <p:nvPr/>
                  </p:nvSpPr>
                  <p:spPr>
                    <a:xfrm>
                      <a:off x="4858155" y="3069846"/>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3" name="182 Acorde"/>
                    <p:cNvSpPr/>
                    <p:nvPr/>
                  </p:nvSpPr>
                  <p:spPr>
                    <a:xfrm>
                      <a:off x="4858155" y="3069846"/>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93" y="4096133"/>
                    <a:ext cx="571501" cy="571978"/>
                    <a:chOff x="4857753" y="3071014"/>
                    <a:chExt cx="928694" cy="929481"/>
                  </a:xfrm>
                </p:grpSpPr>
                <p:sp>
                  <p:nvSpPr>
                    <p:cNvPr id="180" name="179 Elipse"/>
                    <p:cNvSpPr/>
                    <p:nvPr/>
                  </p:nvSpPr>
                  <p:spPr>
                    <a:xfrm>
                      <a:off x="4859659" y="3071014"/>
                      <a:ext cx="925355"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42" y="4214818"/>
              <a:ext cx="458792" cy="1738015"/>
              <a:chOff x="7395095" y="1040487"/>
              <a:chExt cx="1213468" cy="4596905"/>
            </a:xfrm>
          </p:grpSpPr>
          <p:grpSp>
            <p:nvGrpSpPr>
              <p:cNvPr id="83" name="12 Grupo"/>
              <p:cNvGrpSpPr>
                <a:grpSpLocks/>
              </p:cNvGrpSpPr>
              <p:nvPr/>
            </p:nvGrpSpPr>
            <p:grpSpPr bwMode="auto">
              <a:xfrm>
                <a:off x="7395095" y="3820386"/>
                <a:ext cx="1213464" cy="1817006"/>
                <a:chOff x="3269777" y="2126726"/>
                <a:chExt cx="1730173" cy="2786082"/>
              </a:xfrm>
            </p:grpSpPr>
            <p:sp>
              <p:nvSpPr>
                <p:cNvPr id="160" name="159 Rectángulo"/>
                <p:cNvSpPr/>
                <p:nvPr/>
              </p:nvSpPr>
              <p:spPr>
                <a:xfrm>
                  <a:off x="3994173" y="3072551"/>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77" y="3716356"/>
                  <a:ext cx="1730173" cy="950878"/>
                  <a:chOff x="3371420" y="3850812"/>
                  <a:chExt cx="1485751" cy="816550"/>
                </a:xfrm>
              </p:grpSpPr>
              <p:grpSp>
                <p:nvGrpSpPr>
                  <p:cNvPr id="87" name="28 Grupo"/>
                  <p:cNvGrpSpPr>
                    <a:grpSpLocks/>
                  </p:cNvGrpSpPr>
                  <p:nvPr/>
                </p:nvGrpSpPr>
                <p:grpSpPr bwMode="auto">
                  <a:xfrm rot="5400000">
                    <a:off x="3372021" y="3850215"/>
                    <a:ext cx="569449" cy="570652"/>
                    <a:chOff x="4860018" y="3072176"/>
                    <a:chExt cx="925355" cy="927310"/>
                  </a:xfrm>
                </p:grpSpPr>
                <p:sp>
                  <p:nvSpPr>
                    <p:cNvPr id="170" name="169 Elipse"/>
                    <p:cNvSpPr/>
                    <p:nvPr/>
                  </p:nvSpPr>
                  <p:spPr>
                    <a:xfrm>
                      <a:off x="4860018" y="3072176"/>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1" name="170 Acorde"/>
                    <p:cNvSpPr/>
                    <p:nvPr/>
                  </p:nvSpPr>
                  <p:spPr>
                    <a:xfrm>
                      <a:off x="4860018" y="3072176"/>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19" y="3850812"/>
                    <a:ext cx="570652" cy="569449"/>
                    <a:chOff x="4858194" y="3074068"/>
                    <a:chExt cx="927310" cy="925355"/>
                  </a:xfrm>
                </p:grpSpPr>
                <p:sp>
                  <p:nvSpPr>
                    <p:cNvPr id="168" name="22 Elipse"/>
                    <p:cNvSpPr/>
                    <p:nvPr/>
                  </p:nvSpPr>
                  <p:spPr>
                    <a:xfrm>
                      <a:off x="4858194" y="3074068"/>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9" name="23 Acorde"/>
                    <p:cNvSpPr/>
                    <p:nvPr/>
                  </p:nvSpPr>
                  <p:spPr>
                    <a:xfrm>
                      <a:off x="4858194" y="3074068"/>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975" y="4094215"/>
                    <a:ext cx="572439" cy="573856"/>
                    <a:chOff x="4856235" y="3067988"/>
                    <a:chExt cx="930211" cy="932516"/>
                  </a:xfrm>
                </p:grpSpPr>
                <p:sp>
                  <p:nvSpPr>
                    <p:cNvPr id="166" name="20 Elipse"/>
                    <p:cNvSpPr/>
                    <p:nvPr/>
                  </p:nvSpPr>
                  <p:spPr>
                    <a:xfrm>
                      <a:off x="4856235" y="3067988"/>
                      <a:ext cx="925359" cy="92730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97" y="1040487"/>
                <a:ext cx="1213466" cy="1817011"/>
                <a:chOff x="3269784" y="2126726"/>
                <a:chExt cx="1730186" cy="2786082"/>
              </a:xfrm>
            </p:grpSpPr>
            <p:sp>
              <p:nvSpPr>
                <p:cNvPr id="148" name="147 Rectángulo"/>
                <p:cNvSpPr/>
                <p:nvPr/>
              </p:nvSpPr>
              <p:spPr>
                <a:xfrm>
                  <a:off x="3994189" y="3073016"/>
                  <a:ext cx="281382"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84" y="3716824"/>
                  <a:ext cx="1730186" cy="950456"/>
                  <a:chOff x="3371424" y="3851215"/>
                  <a:chExt cx="1485761" cy="816188"/>
                </a:xfrm>
              </p:grpSpPr>
              <p:grpSp>
                <p:nvGrpSpPr>
                  <p:cNvPr id="100" name="28 Grupo"/>
                  <p:cNvGrpSpPr>
                    <a:grpSpLocks/>
                  </p:cNvGrpSpPr>
                  <p:nvPr/>
                </p:nvGrpSpPr>
                <p:grpSpPr bwMode="auto">
                  <a:xfrm rot="5400000">
                    <a:off x="3372027" y="3850615"/>
                    <a:ext cx="569450" cy="570655"/>
                    <a:chOff x="4860672" y="3072162"/>
                    <a:chExt cx="925357" cy="927315"/>
                  </a:xfrm>
                </p:grpSpPr>
                <p:sp>
                  <p:nvSpPr>
                    <p:cNvPr id="158" name="157 Elipse"/>
                    <p:cNvSpPr/>
                    <p:nvPr/>
                  </p:nvSpPr>
                  <p:spPr>
                    <a:xfrm>
                      <a:off x="4860672" y="3072162"/>
                      <a:ext cx="925357"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9" name="158 Acorde"/>
                    <p:cNvSpPr/>
                    <p:nvPr/>
                  </p:nvSpPr>
                  <p:spPr>
                    <a:xfrm>
                      <a:off x="4860672" y="3072162"/>
                      <a:ext cx="925357"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31" y="3851215"/>
                    <a:ext cx="570654" cy="569451"/>
                    <a:chOff x="4858207" y="3074719"/>
                    <a:chExt cx="927312" cy="925357"/>
                  </a:xfrm>
                </p:grpSpPr>
                <p:sp>
                  <p:nvSpPr>
                    <p:cNvPr id="156" name="155 Elipse"/>
                    <p:cNvSpPr/>
                    <p:nvPr/>
                  </p:nvSpPr>
                  <p:spPr>
                    <a:xfrm>
                      <a:off x="4858207" y="3074719"/>
                      <a:ext cx="927312"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7" name="156 Acorde"/>
                    <p:cNvSpPr/>
                    <p:nvPr/>
                  </p:nvSpPr>
                  <p:spPr>
                    <a:xfrm>
                      <a:off x="4858207" y="3074719"/>
                      <a:ext cx="927312"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3135" y="4094543"/>
                    <a:ext cx="572134" cy="573586"/>
                    <a:chOff x="4856724" y="3068401"/>
                    <a:chExt cx="929723" cy="932094"/>
                  </a:xfrm>
                </p:grpSpPr>
                <p:sp>
                  <p:nvSpPr>
                    <p:cNvPr id="154" name="153 Elipse"/>
                    <p:cNvSpPr/>
                    <p:nvPr/>
                  </p:nvSpPr>
                  <p:spPr>
                    <a:xfrm>
                      <a:off x="4856724" y="3068401"/>
                      <a:ext cx="925360"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47" y="1055939"/>
              <a:ext cx="458795" cy="686984"/>
              <a:chOff x="3269695" y="2126726"/>
              <a:chExt cx="1730144" cy="2786082"/>
            </a:xfrm>
          </p:grpSpPr>
          <p:sp>
            <p:nvSpPr>
              <p:cNvPr id="134" name="133 Rectángulo"/>
              <p:cNvSpPr/>
              <p:nvPr/>
            </p:nvSpPr>
            <p:spPr>
              <a:xfrm>
                <a:off x="3994079" y="3072089"/>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695" y="3715906"/>
                <a:ext cx="1730144" cy="952838"/>
                <a:chOff x="3371345" y="3850415"/>
                <a:chExt cx="1485725" cy="818231"/>
              </a:xfrm>
            </p:grpSpPr>
            <p:grpSp>
              <p:nvGrpSpPr>
                <p:cNvPr id="113" name="28 Grupo"/>
                <p:cNvGrpSpPr>
                  <a:grpSpLocks/>
                </p:cNvGrpSpPr>
                <p:nvPr/>
              </p:nvGrpSpPr>
              <p:grpSpPr bwMode="auto">
                <a:xfrm rot="5400000">
                  <a:off x="3371940" y="3849821"/>
                  <a:ext cx="569449" cy="570639"/>
                  <a:chOff x="4859368" y="3072318"/>
                  <a:chExt cx="925355" cy="927289"/>
                </a:xfrm>
              </p:grpSpPr>
              <p:sp>
                <p:nvSpPr>
                  <p:cNvPr id="144" name="143 Elipse"/>
                  <p:cNvSpPr/>
                  <p:nvPr/>
                </p:nvSpPr>
                <p:spPr>
                  <a:xfrm>
                    <a:off x="4859368" y="3072318"/>
                    <a:ext cx="925355"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5" name="144 Acorde"/>
                  <p:cNvSpPr/>
                  <p:nvPr/>
                </p:nvSpPr>
                <p:spPr>
                  <a:xfrm>
                    <a:off x="4859368" y="3072318"/>
                    <a:ext cx="925355"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31" y="3850415"/>
                  <a:ext cx="570639" cy="569449"/>
                  <a:chOff x="4858052" y="3073423"/>
                  <a:chExt cx="927289" cy="925355"/>
                </a:xfrm>
              </p:grpSpPr>
              <p:sp>
                <p:nvSpPr>
                  <p:cNvPr id="142" name="22 Elipse"/>
                  <p:cNvSpPr/>
                  <p:nvPr/>
                </p:nvSpPr>
                <p:spPr>
                  <a:xfrm>
                    <a:off x="4858052" y="3073423"/>
                    <a:ext cx="927289"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3" name="23 Acorde"/>
                  <p:cNvSpPr/>
                  <p:nvPr/>
                </p:nvSpPr>
                <p:spPr>
                  <a:xfrm>
                    <a:off x="4858052" y="3073423"/>
                    <a:ext cx="927289"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61" y="4096748"/>
                  <a:ext cx="572152" cy="571643"/>
                  <a:chOff x="4857752" y="3071810"/>
                  <a:chExt cx="929747" cy="928920"/>
                </a:xfrm>
              </p:grpSpPr>
              <p:sp>
                <p:nvSpPr>
                  <p:cNvPr id="140" name="20 Elipse"/>
                  <p:cNvSpPr/>
                  <p:nvPr/>
                </p:nvSpPr>
                <p:spPr>
                  <a:xfrm>
                    <a:off x="4862151" y="3073442"/>
                    <a:ext cx="925348" cy="92728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29" y="6390284"/>
              <a:ext cx="458815" cy="4896896"/>
              <a:chOff x="8164529" y="1055938"/>
              <a:chExt cx="458815" cy="4896896"/>
            </a:xfrm>
          </p:grpSpPr>
          <p:grpSp>
            <p:nvGrpSpPr>
              <p:cNvPr id="125" name="64 Grupo"/>
              <p:cNvGrpSpPr>
                <a:grpSpLocks/>
              </p:cNvGrpSpPr>
              <p:nvPr userDrawn="1"/>
            </p:nvGrpSpPr>
            <p:grpSpPr bwMode="auto">
              <a:xfrm>
                <a:off x="8164543" y="2047164"/>
                <a:ext cx="458793" cy="1738016"/>
                <a:chOff x="7395095" y="1040488"/>
                <a:chExt cx="1213470" cy="4596903"/>
              </a:xfrm>
            </p:grpSpPr>
            <p:grpSp>
              <p:nvGrpSpPr>
                <p:cNvPr id="126" name="12 Grupo"/>
                <p:cNvGrpSpPr>
                  <a:grpSpLocks/>
                </p:cNvGrpSpPr>
                <p:nvPr/>
              </p:nvGrpSpPr>
              <p:grpSpPr bwMode="auto">
                <a:xfrm>
                  <a:off x="7395095" y="3820385"/>
                  <a:ext cx="1213463" cy="1817006"/>
                  <a:chOff x="3269778" y="2126726"/>
                  <a:chExt cx="1730172" cy="2786082"/>
                </a:xfrm>
              </p:grpSpPr>
              <p:sp>
                <p:nvSpPr>
                  <p:cNvPr id="122" name="121 Rectángulo"/>
                  <p:cNvSpPr/>
                  <p:nvPr/>
                </p:nvSpPr>
                <p:spPr>
                  <a:xfrm>
                    <a:off x="3994173" y="306110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78" y="3704914"/>
                    <a:ext cx="1730172" cy="962529"/>
                    <a:chOff x="3371421" y="3840981"/>
                    <a:chExt cx="1485750" cy="826554"/>
                  </a:xfrm>
                </p:grpSpPr>
                <p:grpSp>
                  <p:nvGrpSpPr>
                    <p:cNvPr id="136" name="28 Grupo"/>
                    <p:cNvGrpSpPr>
                      <a:grpSpLocks/>
                    </p:cNvGrpSpPr>
                    <p:nvPr/>
                  </p:nvGrpSpPr>
                  <p:grpSpPr bwMode="auto">
                    <a:xfrm rot="5400000">
                      <a:off x="3372024" y="3840378"/>
                      <a:ext cx="569445" cy="570652"/>
                      <a:chOff x="4844039" y="3072173"/>
                      <a:chExt cx="925349" cy="927310"/>
                    </a:xfrm>
                  </p:grpSpPr>
                  <p:sp>
                    <p:nvSpPr>
                      <p:cNvPr id="132" name="131 Elipse"/>
                      <p:cNvSpPr/>
                      <p:nvPr/>
                    </p:nvSpPr>
                    <p:spPr>
                      <a:xfrm>
                        <a:off x="4844039" y="3072173"/>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3" name="132 Acorde"/>
                      <p:cNvSpPr/>
                      <p:nvPr/>
                    </p:nvSpPr>
                    <p:spPr>
                      <a:xfrm>
                        <a:off x="4844039" y="3072173"/>
                        <a:ext cx="925349"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19" y="3840983"/>
                      <a:ext cx="570652" cy="569445"/>
                      <a:chOff x="4858194" y="3058098"/>
                      <a:chExt cx="927310" cy="925349"/>
                    </a:xfrm>
                  </p:grpSpPr>
                  <p:sp>
                    <p:nvSpPr>
                      <p:cNvPr id="130" name="22 Elipse"/>
                      <p:cNvSpPr/>
                      <p:nvPr/>
                    </p:nvSpPr>
                    <p:spPr>
                      <a:xfrm>
                        <a:off x="4858194" y="3058098"/>
                        <a:ext cx="927310"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1" name="23 Acorde"/>
                      <p:cNvSpPr/>
                      <p:nvPr/>
                    </p:nvSpPr>
                    <p:spPr>
                      <a:xfrm>
                        <a:off x="4858194" y="3058098"/>
                        <a:ext cx="927310"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0061" y="4091923"/>
                      <a:ext cx="576322" cy="574902"/>
                      <a:chOff x="4849923" y="3066288"/>
                      <a:chExt cx="936523" cy="934216"/>
                    </a:xfrm>
                  </p:grpSpPr>
                  <p:sp>
                    <p:nvSpPr>
                      <p:cNvPr id="128" name="20 Elipse"/>
                      <p:cNvSpPr/>
                      <p:nvPr/>
                    </p:nvSpPr>
                    <p:spPr>
                      <a:xfrm>
                        <a:off x="4849923" y="3066288"/>
                        <a:ext cx="934336"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100" y="1040488"/>
                  <a:ext cx="1213465" cy="1817012"/>
                  <a:chOff x="3269787" y="2126726"/>
                  <a:chExt cx="1730184" cy="2786082"/>
                </a:xfrm>
              </p:grpSpPr>
              <p:sp>
                <p:nvSpPr>
                  <p:cNvPr id="110" name="109 Rectángulo"/>
                  <p:cNvSpPr/>
                  <p:nvPr/>
                </p:nvSpPr>
                <p:spPr>
                  <a:xfrm>
                    <a:off x="3994189" y="3061574"/>
                    <a:ext cx="281382"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87" y="3705386"/>
                    <a:ext cx="1730184" cy="962106"/>
                    <a:chOff x="3371426" y="3841386"/>
                    <a:chExt cx="1485759" cy="826191"/>
                  </a:xfrm>
                </p:grpSpPr>
                <p:grpSp>
                  <p:nvGrpSpPr>
                    <p:cNvPr id="147" name="28 Grupo"/>
                    <p:cNvGrpSpPr>
                      <a:grpSpLocks/>
                    </p:cNvGrpSpPr>
                    <p:nvPr/>
                  </p:nvGrpSpPr>
                  <p:grpSpPr bwMode="auto">
                    <a:xfrm rot="5400000">
                      <a:off x="3372031" y="3840782"/>
                      <a:ext cx="569446" cy="570655"/>
                      <a:chOff x="4844699" y="3072160"/>
                      <a:chExt cx="925351" cy="927315"/>
                    </a:xfrm>
                  </p:grpSpPr>
                  <p:sp>
                    <p:nvSpPr>
                      <p:cNvPr id="120" name="119 Elipse"/>
                      <p:cNvSpPr/>
                      <p:nvPr/>
                    </p:nvSpPr>
                    <p:spPr>
                      <a:xfrm>
                        <a:off x="4844699" y="3072160"/>
                        <a:ext cx="925351"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1" name="120 Acorde"/>
                      <p:cNvSpPr/>
                      <p:nvPr/>
                    </p:nvSpPr>
                    <p:spPr>
                      <a:xfrm>
                        <a:off x="4844699" y="3072160"/>
                        <a:ext cx="925351"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31" y="3841386"/>
                      <a:ext cx="570654" cy="569447"/>
                      <a:chOff x="4858207" y="3058749"/>
                      <a:chExt cx="927312" cy="925351"/>
                    </a:xfrm>
                  </p:grpSpPr>
                  <p:sp>
                    <p:nvSpPr>
                      <p:cNvPr id="118" name="117 Elipse"/>
                      <p:cNvSpPr/>
                      <p:nvPr/>
                    </p:nvSpPr>
                    <p:spPr>
                      <a:xfrm>
                        <a:off x="4858207" y="3058749"/>
                        <a:ext cx="927312"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9" name="118 Acorde"/>
                      <p:cNvSpPr/>
                      <p:nvPr/>
                    </p:nvSpPr>
                    <p:spPr>
                      <a:xfrm>
                        <a:off x="4858207" y="3058749"/>
                        <a:ext cx="927312"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0228" y="4092250"/>
                      <a:ext cx="576019" cy="574635"/>
                      <a:chOff x="4850411" y="3066695"/>
                      <a:chExt cx="936036" cy="933800"/>
                    </a:xfrm>
                  </p:grpSpPr>
                  <p:sp>
                    <p:nvSpPr>
                      <p:cNvPr id="116" name="115 Elipse"/>
                      <p:cNvSpPr/>
                      <p:nvPr/>
                    </p:nvSpPr>
                    <p:spPr>
                      <a:xfrm>
                        <a:off x="4850411" y="3066695"/>
                        <a:ext cx="934342"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29" y="4214818"/>
                <a:ext cx="458789" cy="1738016"/>
                <a:chOff x="7395098" y="1040488"/>
                <a:chExt cx="1213465" cy="4596903"/>
              </a:xfrm>
            </p:grpSpPr>
            <p:grpSp>
              <p:nvGrpSpPr>
                <p:cNvPr id="153" name="12 Grupo"/>
                <p:cNvGrpSpPr>
                  <a:grpSpLocks/>
                </p:cNvGrpSpPr>
                <p:nvPr/>
              </p:nvGrpSpPr>
              <p:grpSpPr bwMode="auto">
                <a:xfrm>
                  <a:off x="7395098" y="3820385"/>
                  <a:ext cx="1213465" cy="1817006"/>
                  <a:chOff x="3269783" y="2126726"/>
                  <a:chExt cx="1730175" cy="2786082"/>
                </a:xfrm>
              </p:grpSpPr>
              <p:sp>
                <p:nvSpPr>
                  <p:cNvPr id="96" name="95 Rectángulo"/>
                  <p:cNvSpPr/>
                  <p:nvPr/>
                </p:nvSpPr>
                <p:spPr>
                  <a:xfrm>
                    <a:off x="3994181"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83" y="3714840"/>
                    <a:ext cx="1730175" cy="953269"/>
                    <a:chOff x="3371420" y="3849499"/>
                    <a:chExt cx="1485751" cy="818601"/>
                  </a:xfrm>
                </p:grpSpPr>
                <p:grpSp>
                  <p:nvGrpSpPr>
                    <p:cNvPr id="163" name="28 Grupo"/>
                    <p:cNvGrpSpPr>
                      <a:grpSpLocks/>
                    </p:cNvGrpSpPr>
                    <p:nvPr/>
                  </p:nvGrpSpPr>
                  <p:grpSpPr bwMode="auto">
                    <a:xfrm rot="5400000">
                      <a:off x="3372020" y="3848901"/>
                      <a:ext cx="569449" cy="570649"/>
                      <a:chOff x="4857882" y="3072178"/>
                      <a:chExt cx="925355" cy="927305"/>
                    </a:xfrm>
                  </p:grpSpPr>
                  <p:sp>
                    <p:nvSpPr>
                      <p:cNvPr id="106" name="105 Elipse"/>
                      <p:cNvSpPr/>
                      <p:nvPr/>
                    </p:nvSpPr>
                    <p:spPr>
                      <a:xfrm>
                        <a:off x="4857882" y="3072178"/>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7" name="106 Acorde"/>
                      <p:cNvSpPr/>
                      <p:nvPr/>
                    </p:nvSpPr>
                    <p:spPr>
                      <a:xfrm>
                        <a:off x="4857882" y="3072178"/>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22" y="3849499"/>
                      <a:ext cx="570649" cy="569449"/>
                      <a:chOff x="4858200" y="3071935"/>
                      <a:chExt cx="927305" cy="925355"/>
                    </a:xfrm>
                  </p:grpSpPr>
                  <p:sp>
                    <p:nvSpPr>
                      <p:cNvPr id="104" name="22 Elipse"/>
                      <p:cNvSpPr/>
                      <p:nvPr/>
                    </p:nvSpPr>
                    <p:spPr>
                      <a:xfrm>
                        <a:off x="4858200" y="307193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5" name="23 Acorde"/>
                      <p:cNvSpPr/>
                      <p:nvPr/>
                    </p:nvSpPr>
                    <p:spPr>
                      <a:xfrm>
                        <a:off x="4858200" y="307193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3" y="4096562"/>
                      <a:ext cx="571572" cy="571504"/>
                      <a:chOff x="4857752" y="3071810"/>
                      <a:chExt cx="928804" cy="928694"/>
                    </a:xfrm>
                  </p:grpSpPr>
                  <p:sp>
                    <p:nvSpPr>
                      <p:cNvPr id="102" name="20 Elipse"/>
                      <p:cNvSpPr/>
                      <p:nvPr/>
                    </p:nvSpPr>
                    <p:spPr>
                      <a:xfrm>
                        <a:off x="4861203" y="3072359"/>
                        <a:ext cx="925353"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100" y="1040488"/>
                  <a:ext cx="1213463" cy="1817012"/>
                  <a:chOff x="3269781" y="2126726"/>
                  <a:chExt cx="1730179" cy="2786082"/>
                </a:xfrm>
              </p:grpSpPr>
              <p:sp>
                <p:nvSpPr>
                  <p:cNvPr id="84" name="83 Rectángulo"/>
                  <p:cNvSpPr/>
                  <p:nvPr/>
                </p:nvSpPr>
                <p:spPr>
                  <a:xfrm>
                    <a:off x="3994179" y="3071493"/>
                    <a:ext cx="281381"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81" y="3715300"/>
                    <a:ext cx="1730179" cy="953083"/>
                    <a:chOff x="3371419" y="3849897"/>
                    <a:chExt cx="1485754" cy="818442"/>
                  </a:xfrm>
                </p:grpSpPr>
                <p:grpSp>
                  <p:nvGrpSpPr>
                    <p:cNvPr id="176" name="28 Grupo"/>
                    <p:cNvGrpSpPr>
                      <a:grpSpLocks/>
                    </p:cNvGrpSpPr>
                    <p:nvPr/>
                  </p:nvGrpSpPr>
                  <p:grpSpPr bwMode="auto">
                    <a:xfrm rot="5400000">
                      <a:off x="3372020" y="3849298"/>
                      <a:ext cx="569450" cy="570652"/>
                      <a:chOff x="4858530" y="3072176"/>
                      <a:chExt cx="925357" cy="927310"/>
                    </a:xfrm>
                  </p:grpSpPr>
                  <p:sp>
                    <p:nvSpPr>
                      <p:cNvPr id="94" name="93 Elipse"/>
                      <p:cNvSpPr/>
                      <p:nvPr/>
                    </p:nvSpPr>
                    <p:spPr>
                      <a:xfrm>
                        <a:off x="4858530" y="3072176"/>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5" name="94 Acorde"/>
                      <p:cNvSpPr/>
                      <p:nvPr/>
                    </p:nvSpPr>
                    <p:spPr>
                      <a:xfrm>
                        <a:off x="4858530" y="3072176"/>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22" y="3849897"/>
                      <a:ext cx="570651" cy="569447"/>
                      <a:chOff x="4858192" y="3072580"/>
                      <a:chExt cx="927307" cy="925351"/>
                    </a:xfrm>
                  </p:grpSpPr>
                  <p:sp>
                    <p:nvSpPr>
                      <p:cNvPr id="92" name="91 Elipse"/>
                      <p:cNvSpPr/>
                      <p:nvPr/>
                    </p:nvSpPr>
                    <p:spPr>
                      <a:xfrm>
                        <a:off x="4858192" y="3072580"/>
                        <a:ext cx="927307"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3" name="92 Acorde"/>
                      <p:cNvSpPr/>
                      <p:nvPr/>
                    </p:nvSpPr>
                    <p:spPr>
                      <a:xfrm>
                        <a:off x="4858192" y="3072580"/>
                        <a:ext cx="927307"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9" y="4096669"/>
                      <a:ext cx="571847" cy="571493"/>
                      <a:chOff x="4857753" y="3071801"/>
                      <a:chExt cx="929255" cy="928694"/>
                    </a:xfrm>
                  </p:grpSpPr>
                  <p:sp>
                    <p:nvSpPr>
                      <p:cNvPr id="90" name="89 Elipse"/>
                      <p:cNvSpPr/>
                      <p:nvPr/>
                    </p:nvSpPr>
                    <p:spPr>
                      <a:xfrm>
                        <a:off x="4861654" y="3072775"/>
                        <a:ext cx="925354" cy="92732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49" y="1055938"/>
                <a:ext cx="458795" cy="686984"/>
                <a:chOff x="3269696" y="2126726"/>
                <a:chExt cx="1730141" cy="2786082"/>
              </a:xfrm>
            </p:grpSpPr>
            <p:sp>
              <p:nvSpPr>
                <p:cNvPr id="70" name="69 Rectángulo"/>
                <p:cNvSpPr/>
                <p:nvPr/>
              </p:nvSpPr>
              <p:spPr>
                <a:xfrm>
                  <a:off x="3994079" y="3070573"/>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696" y="3714378"/>
                  <a:ext cx="1730141" cy="953663"/>
                  <a:chOff x="3371347" y="3849101"/>
                  <a:chExt cx="1485723" cy="818939"/>
                </a:xfrm>
              </p:grpSpPr>
              <p:grpSp>
                <p:nvGrpSpPr>
                  <p:cNvPr id="189" name="28 Grupo"/>
                  <p:cNvGrpSpPr>
                    <a:grpSpLocks/>
                  </p:cNvGrpSpPr>
                  <p:nvPr/>
                </p:nvGrpSpPr>
                <p:grpSpPr bwMode="auto">
                  <a:xfrm rot="5400000">
                    <a:off x="3371944" y="3848504"/>
                    <a:ext cx="569445" cy="570639"/>
                    <a:chOff x="4857232" y="3072315"/>
                    <a:chExt cx="925349" cy="927289"/>
                  </a:xfrm>
                </p:grpSpPr>
                <p:sp>
                  <p:nvSpPr>
                    <p:cNvPr id="80" name="79 Elipse"/>
                    <p:cNvSpPr/>
                    <p:nvPr/>
                  </p:nvSpPr>
                  <p:spPr>
                    <a:xfrm>
                      <a:off x="4857232" y="3072315"/>
                      <a:ext cx="925349"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81" name="80 Acorde"/>
                    <p:cNvSpPr/>
                    <p:nvPr/>
                  </p:nvSpPr>
                  <p:spPr>
                    <a:xfrm>
                      <a:off x="4857232" y="3072315"/>
                      <a:ext cx="925349"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31" y="3849101"/>
                    <a:ext cx="570639" cy="569445"/>
                    <a:chOff x="4858052" y="3071290"/>
                    <a:chExt cx="927289" cy="925349"/>
                  </a:xfrm>
                </p:grpSpPr>
                <p:sp>
                  <p:nvSpPr>
                    <p:cNvPr id="78" name="22 Elipse"/>
                    <p:cNvSpPr/>
                    <p:nvPr/>
                  </p:nvSpPr>
                  <p:spPr>
                    <a:xfrm>
                      <a:off x="4858052" y="3071290"/>
                      <a:ext cx="927289"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9" name="23 Acorde"/>
                    <p:cNvSpPr/>
                    <p:nvPr/>
                  </p:nvSpPr>
                  <p:spPr>
                    <a:xfrm>
                      <a:off x="4858052" y="3071290"/>
                      <a:ext cx="927289"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636" y="3072045"/>
                      <a:ext cx="925344"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defRPr/>
            </a:pPr>
            <a:fld id="{4B913F1F-7334-455D-B4F7-5A7560E22C8B}"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1D5C9AA6-36BA-4007-882C-2662A10DAC5B}"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28130F5-CE39-4C86-A5A5-0D057A8506C0}"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5AE8AAEF-7F56-40BC-862B-EC30D7459ED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3FE1D370-F429-435F-AFBE-8047890989D5}"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p:txBody>
          <a:bodyPr/>
          <a:lstStyle>
            <a:lvl1pPr>
              <a:defRPr/>
            </a:lvl1pPr>
          </a:lstStyle>
          <a:p>
            <a:pPr algn="r" rtl="0">
              <a:defRPr/>
            </a:pPr>
            <a:fld id="{D3B3BC6E-8CE4-4D02-B556-D3BE3B602257}"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ABC10F80-36E3-4BAF-AA13-6438C8AB35B2}"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22166991-730F-4006-9D06-4FDA3C48A39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0C73910F-AEA1-4366-9ED0-01A544851647}"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4 Marcador de fecha"/>
          <p:cNvSpPr>
            <a:spLocks noGrp="1"/>
          </p:cNvSpPr>
          <p:nvPr>
            <p:ph type="dt" sz="half" idx="10"/>
          </p:nvPr>
        </p:nvSpPr>
        <p:spPr/>
        <p:txBody>
          <a:bodyPr/>
          <a:lstStyle>
            <a:lvl1pPr>
              <a:defRPr/>
            </a:lvl1pPr>
          </a:lstStyle>
          <a:p>
            <a:pPr algn="r" rtl="0">
              <a:defRPr/>
            </a:pPr>
            <a:fld id="{C50DF660-6CA6-4841-BE3D-4BE1D83CA8C5}"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3"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4" name="4 Marcador de número de diapositiva"/>
          <p:cNvSpPr>
            <a:spLocks noGrp="1"/>
          </p:cNvSpPr>
          <p:nvPr>
            <p:ph type="sldNum" sz="quarter" idx="12"/>
          </p:nvPr>
        </p:nvSpPr>
        <p:spPr/>
        <p:txBody>
          <a:bodyPr/>
          <a:lstStyle>
            <a:lvl1pPr>
              <a:defRPr/>
            </a:lvl1pPr>
          </a:lstStyle>
          <a:p>
            <a:pPr algn="r" rtl="0">
              <a:defRPr/>
            </a:pPr>
            <a:fld id="{70FDBCD8-9897-4973-897E-8C8BC4DCC828}"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3238" y="4986338"/>
            <a:ext cx="8183562" cy="1050925"/>
          </a:xfrm>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03238" y="530225"/>
            <a:ext cx="4014787" cy="41878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70425" y="530225"/>
            <a:ext cx="4016375" cy="20177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70425" y="2700338"/>
            <a:ext cx="4016375" cy="20177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24 Marcador de fecha"/>
          <p:cNvSpPr>
            <a:spLocks noGrp="1"/>
          </p:cNvSpPr>
          <p:nvPr>
            <p:ph type="dt" sz="half" idx="10"/>
          </p:nvPr>
        </p:nvSpPr>
        <p:spPr/>
        <p:txBody>
          <a:bodyPr/>
          <a:lstStyle>
            <a:lvl1pPr>
              <a:defRPr/>
            </a:lvl1pPr>
          </a:lstStyle>
          <a:p>
            <a:pPr algn="r" rtl="0">
              <a:defRPr/>
            </a:pPr>
            <a:fld id="{D9EDCB80-830D-41D8-A281-9BD3A8F121FD}"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8" name="4 Marcador de número de diapositiva"/>
          <p:cNvSpPr>
            <a:spLocks noGrp="1"/>
          </p:cNvSpPr>
          <p:nvPr>
            <p:ph type="sldNum" sz="quarter" idx="12"/>
          </p:nvPr>
        </p:nvSpPr>
        <p:spPr/>
        <p:txBody>
          <a:bodyPr/>
          <a:lstStyle>
            <a:lvl1pPr>
              <a:defRPr/>
            </a:lvl1pPr>
          </a:lstStyle>
          <a:p>
            <a:pPr algn="r" rtl="0">
              <a:defRPr/>
            </a:pPr>
            <a:fld id="{A78322E7-3D7B-4A55-A540-DE669A740EEA}"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1C2CE0C-F3AF-418E-8121-E0E55F6B73F0}"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B6074E6-8D34-4AC4-AAED-A3CFADEA4558}"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5E9E714-DC34-4D2E-B7FC-10DA9E14FBFF}"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F7E9222-DE54-4A38-8CB3-6FEFE96F6130}"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F62747C-370B-4E57-9C09-0AF61B9C38F9}"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8A6AE4B-CF17-4E5F-B345-D0A98B0B0B39}"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C12F38-E709-423E-9803-5ED4EDDB773A}"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89B6D1-BF76-4791-A12A-A4522DA27E32}"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0B07E20-B461-4491-B2FF-6258F7D76C80}"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D6B64B-A50B-43E0-9B03-34A85CDA3941}"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EF6710FE-9590-4BFA-8014-CE5BABBAC959}"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B32BFD1-EE39-40A2-88C4-C9162B767E15}"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4348E81-D26B-43AE-AC8D-7C87885713DE}"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230DA87-FD1C-4F29-B331-0F95EA56831B}"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B12D54-44F9-4CF8-81F3-56B5E43F882A}"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58DFC1-D936-4942-8621-DDEA35803B6C}"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E9F647-F891-4845-8F86-34CF8AF54AD6}"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2C8AE22-C282-4AE3-A2C2-75FEC8A32C04}"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C099EE-5C43-4B03-876F-ACB8E927607B}"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7E619D4-5D6C-436A-B92C-534BE34D05E2}"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41E72F-F034-4FAE-A875-8F3A43D2FE41}"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EE8F14D-CBB0-42E0-A8A1-AE4401C97456}"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066DE05-37C8-40B8-B5FC-9BF047FB6B6E}"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7"/>
          <p:cNvSpPr txBox="1">
            <a:spLocks noChangeArrowheads="1"/>
          </p:cNvSpPr>
          <p:nvPr userDrawn="1"/>
        </p:nvSpPr>
        <p:spPr bwMode="auto">
          <a:xfrm>
            <a:off x="-633413" y="6727825"/>
            <a:ext cx="10461626" cy="457200"/>
          </a:xfrm>
          <a:prstGeom prst="rect">
            <a:avLst/>
          </a:prstGeom>
          <a:gradFill rotWithShape="1">
            <a:gsLst>
              <a:gs pos="0">
                <a:schemeClr val="accent1">
                  <a:gamma/>
                  <a:shade val="46275"/>
                  <a:invGamma/>
                </a:schemeClr>
              </a:gs>
              <a:gs pos="100000">
                <a:schemeClr val="accent1"/>
              </a:gs>
            </a:gsLst>
            <a:lin ang="5400000" scaled="1"/>
          </a:gradFill>
          <a:ln w="12700" cap="sq">
            <a:noFill/>
            <a:miter lim="800000"/>
            <a:headEnd type="none" w="sm" len="sm"/>
            <a:tailEnd type="none" w="sm" len="sm"/>
          </a:ln>
          <a:effectLst/>
        </p:spPr>
        <p:txBody>
          <a:bodyPr>
            <a:spAutoFit/>
          </a:bodyPr>
          <a:lstStyle/>
          <a:p>
            <a:pPr algn="l" rtl="0" eaLnBrk="0" fontAlgn="base" hangingPunct="0">
              <a:spcBef>
                <a:spcPct val="0"/>
              </a:spcBef>
              <a:spcAft>
                <a:spcPct val="0"/>
              </a:spcAft>
              <a:defRPr/>
            </a:pPr>
            <a:endParaRPr lang="en-GB" sz="2400" kern="1200">
              <a:solidFill>
                <a:srgbClr val="FFFFFF"/>
              </a:solidFill>
              <a:latin typeface="Times New Roman" pitchFamily="18" charset="0"/>
              <a:ea typeface="+mn-ea"/>
              <a:cs typeface="Arial" pitchFamily="34" charset="0"/>
            </a:endParaRPr>
          </a:p>
        </p:txBody>
      </p:sp>
      <p:sp>
        <p:nvSpPr>
          <p:cNvPr id="319490" name="Rectangle 2"/>
          <p:cNvSpPr>
            <a:spLocks noGrp="1" noChangeArrowheads="1"/>
          </p:cNvSpPr>
          <p:nvPr>
            <p:ph type="ctrTitle"/>
          </p:nvPr>
        </p:nvSpPr>
        <p:spPr>
          <a:xfrm>
            <a:off x="152400" y="5194300"/>
            <a:ext cx="7467600" cy="914400"/>
          </a:xfrm>
        </p:spPr>
        <p:txBody>
          <a:bodyPr anchor="b"/>
          <a:lstStyle>
            <a:lvl1pPr algn="l">
              <a:defRPr/>
            </a:lvl1pPr>
          </a:lstStyle>
          <a:p>
            <a:r>
              <a:rPr lang="es-ES"/>
              <a:t>Haga clic para modificar el estilo de título del patrón</a:t>
            </a:r>
          </a:p>
        </p:txBody>
      </p:sp>
      <p:sp>
        <p:nvSpPr>
          <p:cNvPr id="319491" name="Rectangle 3"/>
          <p:cNvSpPr>
            <a:spLocks noGrp="1" noChangeArrowheads="1"/>
          </p:cNvSpPr>
          <p:nvPr>
            <p:ph type="subTitle" idx="1"/>
          </p:nvPr>
        </p:nvSpPr>
        <p:spPr>
          <a:xfrm>
            <a:off x="152400" y="6032500"/>
            <a:ext cx="6400800" cy="749300"/>
          </a:xfrm>
        </p:spPr>
        <p:txBody>
          <a:bodyPr/>
          <a:lstStyle>
            <a:lvl1pPr marL="0" indent="0">
              <a:buFont typeface="Wingdings" pitchFamily="2" charset="2"/>
              <a:buNone/>
              <a:defRPr/>
            </a:lvl1pPr>
          </a:lstStyle>
          <a:p>
            <a:r>
              <a:rPr lang="es-ES"/>
              <a:t>Haga clic para modificar el estilo de subtítulo del patrón</a:t>
            </a:r>
          </a:p>
        </p:txBody>
      </p:sp>
      <p:sp>
        <p:nvSpPr>
          <p:cNvPr id="5" name="Rectangle 4"/>
          <p:cNvSpPr>
            <a:spLocks noGrp="1" noChangeArrowheads="1"/>
          </p:cNvSpPr>
          <p:nvPr>
            <p:ph type="dt" sz="quarter" idx="10"/>
          </p:nvPr>
        </p:nvSpPr>
        <p:spPr>
          <a:xfrm>
            <a:off x="457200" y="6245225"/>
            <a:ext cx="2133600" cy="476250"/>
          </a:xfrm>
        </p:spPr>
        <p:txBody>
          <a:bodyPr/>
          <a:lstStyle>
            <a:lvl1pPr>
              <a:spcBef>
                <a:spcPct val="0"/>
              </a:spcBef>
              <a:defRPr smtClean="0">
                <a:latin typeface="Times New Roman" pitchFamily="18" charset="0"/>
              </a:defRPr>
            </a:lvl1pPr>
          </a:lstStyle>
          <a:p>
            <a:pPr algn="l" rtl="0" eaLnBrk="0" fontAlgn="base" hangingPunct="0">
              <a:spcAft>
                <a:spcPct val="0"/>
              </a:spcAft>
              <a:defRPr/>
            </a:pPr>
            <a:fld id="{4D9907F1-6EE2-4C6D-85AB-641306DB0C7B}" type="datetime1">
              <a:rPr lang="es-ES" sz="1400" kern="1200">
                <a:solidFill>
                  <a:srgbClr val="FFFFFF"/>
                </a:solidFill>
                <a:ea typeface="+mn-ea"/>
                <a:cs typeface="Arial" pitchFamily="34" charset="0"/>
              </a:rPr>
              <a:pPr algn="l" rtl="0" eaLnBrk="0" fontAlgn="base" hangingPunct="0">
                <a:spcAft>
                  <a:spcPct val="0"/>
                </a:spcAft>
                <a:defRPr/>
              </a:pPr>
              <a:t>11/02/2009</a:t>
            </a:fld>
            <a:endParaRPr lang="es-ES" sz="1400" kern="1200">
              <a:solidFill>
                <a:srgbClr val="FFFFFF"/>
              </a:solidFill>
              <a:ea typeface="+mn-ea"/>
              <a:cs typeface="Arial" pitchFamily="34" charset="0"/>
            </a:endParaRPr>
          </a:p>
        </p:txBody>
      </p:sp>
      <p:sp>
        <p:nvSpPr>
          <p:cNvPr id="6" name="Rectangle 5"/>
          <p:cNvSpPr>
            <a:spLocks noGrp="1" noChangeArrowheads="1"/>
          </p:cNvSpPr>
          <p:nvPr>
            <p:ph type="ftr" sz="quarter" idx="11"/>
          </p:nvPr>
        </p:nvSpPr>
        <p:spPr>
          <a:xfrm>
            <a:off x="3124200" y="6245225"/>
            <a:ext cx="2895600" cy="476250"/>
          </a:xfrm>
        </p:spPr>
        <p:txBody>
          <a:bodyPr/>
          <a:lstStyle>
            <a:lvl1pPr>
              <a:spcBef>
                <a:spcPct val="0"/>
              </a:spcBef>
              <a:defRPr smtClean="0">
                <a:latin typeface="Times New Roman" pitchFamily="18" charset="0"/>
              </a:defRPr>
            </a:lvl1pPr>
          </a:lstStyle>
          <a:p>
            <a:pPr algn="ctr" rtl="0" eaLnBrk="0" fontAlgn="base" hangingPunct="0">
              <a:spcAft>
                <a:spcPct val="0"/>
              </a:spcAft>
              <a:defRPr/>
            </a:pPr>
            <a:endParaRPr lang="es-ES" sz="1400" kern="1200">
              <a:solidFill>
                <a:srgbClr val="FFFFFF"/>
              </a:solidFill>
              <a:ea typeface="+mn-ea"/>
              <a:cs typeface="Arial" pitchFamily="34" charset="0"/>
            </a:endParaRPr>
          </a:p>
        </p:txBody>
      </p:sp>
      <p:sp>
        <p:nvSpPr>
          <p:cNvPr id="7" name="Rectangle 6"/>
          <p:cNvSpPr>
            <a:spLocks noGrp="1" noChangeArrowheads="1"/>
          </p:cNvSpPr>
          <p:nvPr>
            <p:ph type="sldNum" sz="quarter" idx="12"/>
          </p:nvPr>
        </p:nvSpPr>
        <p:spPr>
          <a:xfrm>
            <a:off x="6553200" y="6245225"/>
            <a:ext cx="2133600" cy="476250"/>
          </a:xfrm>
        </p:spPr>
        <p:txBody>
          <a:bodyPr/>
          <a:lstStyle>
            <a:lvl1pPr>
              <a:spcBef>
                <a:spcPct val="0"/>
              </a:spcBef>
              <a:defRPr smtClean="0">
                <a:solidFill>
                  <a:schemeClr val="tx1"/>
                </a:solidFill>
                <a:latin typeface="Times New Roman" pitchFamily="18" charset="0"/>
              </a:defRPr>
            </a:lvl1pPr>
          </a:lstStyle>
          <a:p>
            <a:pPr algn="r" rtl="0" eaLnBrk="0" fontAlgn="base" hangingPunct="0">
              <a:spcAft>
                <a:spcPct val="0"/>
              </a:spcAft>
              <a:defRPr/>
            </a:pPr>
            <a:fld id="{23E4DF46-61D2-42E5-BD14-1194688BE4D2}" type="slidenum">
              <a:rPr lang="es-ES" sz="1400" kern="1200">
                <a:solidFill>
                  <a:srgbClr val="FFFFFF"/>
                </a:solidFill>
                <a:ea typeface="+mn-ea"/>
                <a:cs typeface="Arial" pitchFamily="34" charset="0"/>
              </a:rPr>
              <a:pPr algn="r" rtl="0" eaLnBrk="0" fontAlgn="base" hangingPunct="0">
                <a:spcAft>
                  <a:spcPct val="0"/>
                </a:spcAft>
                <a:defRPr/>
              </a:pPr>
              <a:t>‹Nº›</a:t>
            </a:fld>
            <a:endParaRPr lang="es-ES" sz="1400" kern="1200">
              <a:solidFill>
                <a:srgbClr val="FFFFFF"/>
              </a:solidFill>
              <a:ea typeface="+mn-ea"/>
              <a:cs typeface="Arial" pitchFamily="34" charset="0"/>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451C7B90-7896-4861-B2E1-0481CCF5D2F1}"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AA6A6E7B-0246-4326-94BF-AA79E1715A27}"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97F5BF22-17C2-4EFC-B0DB-697A5B481BB5}"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49AF46F-5167-439E-9A47-8503BD87DFBD}"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685800" y="1447800"/>
            <a:ext cx="3886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724400" y="1447800"/>
            <a:ext cx="3886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2FF3E890-C7D0-4179-849F-D5D7FA15C893}"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7654E32-4339-4F89-8F55-484F17D993DD}"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A8556224-18F7-4A27-B22D-2E299A869FB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193503E2-43F5-404E-A0BC-625DD3CC851B}"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C4B36DF-E749-4911-8968-3CF26FC78B57}"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E11AA2BA-CFFF-4637-801C-13F9DC8B329C}"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E59AE839-D977-4E3D-A8AF-41D024FF9D58}"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9455237C-8624-48AC-ADF6-6605ED862DFE}"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890FE68C-94F0-4DC3-BEDC-D9BFBE5A5384}"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D785E4A7-933A-4E48-8E34-CB4EB7B80A85}"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F0DD9F4D-633C-43C5-849D-095ABB3278C9}"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4747C5DD-6D02-4324-9B9D-7A63EE045839}"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A5A5D5C-F98A-4238-AAFB-A5F3AB908CED}"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0C0E1917-C267-4D0A-8734-728571BD8FFA}"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78169B28-E15D-4B81-B576-DC9EEB01DDD2}"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88913"/>
            <a:ext cx="1981200" cy="5830887"/>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684213" y="188913"/>
            <a:ext cx="5792787" cy="583088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fld id="{506E6FA1-03F6-40A2-AF0C-29C83C52EB1E}" type="datetime1">
              <a:rPr lang="es-ES" sz="1400" kern="1200">
                <a:solidFill>
                  <a:srgbClr val="FFFFFF"/>
                </a:solidFill>
                <a:latin typeface="Tahoma"/>
                <a:ea typeface="+mn-ea"/>
                <a:cs typeface="Arial" pitchFamily="34" charset="0"/>
              </a:rPr>
              <a:pPr algn="l" rtl="0" eaLnBrk="0" fontAlgn="base" hangingPunct="0">
                <a:spcBef>
                  <a:spcPct val="50000"/>
                </a:spcBef>
                <a:spcAft>
                  <a:spcPct val="0"/>
                </a:spcAft>
                <a:defRPr/>
              </a:pPr>
              <a:t>11/02/2009</a:t>
            </a:fld>
            <a:endParaRPr lang="es-ES" sz="1400" kern="1200">
              <a:solidFill>
                <a:srgbClr val="FFFFFF"/>
              </a:solidFill>
              <a:latin typeface="Tahoma"/>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s-ES" sz="1400" kern="1200">
              <a:solidFill>
                <a:srgbClr val="FFFFFF"/>
              </a:solidFill>
              <a:latin typeface="Tahoma"/>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03C9703-C7FB-4734-89CA-4B4ACA44E536}" type="slidenum">
              <a:rPr lang="es-ES" sz="1400" kern="1200">
                <a:solidFill>
                  <a:srgbClr val="003366"/>
                </a:solidFill>
                <a:latin typeface="Tahoma"/>
                <a:ea typeface="+mn-ea"/>
                <a:cs typeface="Arial" pitchFamily="34" charset="0"/>
              </a:rPr>
              <a:pPr algn="r" rtl="0" eaLnBrk="0" fontAlgn="base" hangingPunct="0">
                <a:spcBef>
                  <a:spcPct val="50000"/>
                </a:spcBef>
                <a:spcAft>
                  <a:spcPct val="0"/>
                </a:spcAft>
                <a:defRPr/>
              </a:pPr>
              <a:t>‹Nº›</a:t>
            </a:fld>
            <a:endParaRPr lang="es-ES" sz="1400" kern="1200">
              <a:solidFill>
                <a:srgbClr val="003366"/>
              </a:solidFill>
              <a:latin typeface="Tahoma"/>
              <a:ea typeface="+mn-ea"/>
              <a:cs typeface="Arial" pitchFamily="34" charset="0"/>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1E390E8F-BCF6-43EF-A282-9D3BD149DDE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884B7529-C8E0-491B-8AA5-017DBED67896}"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defRPr/>
            </a:pPr>
            <a:fld id="{6F8BAE6B-D319-4340-BF56-E4F5CE1E40F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defRPr/>
            </a:pPr>
            <a:fld id="{BACD09B1-2437-41E1-851B-E347C482031D}"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7F4C455C-57F7-4482-BC4A-256EB5F772C3}"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B7DB471B-2B79-4CE9-87EE-7915C51C476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5C701E5C-BE9E-4988-BBB5-5E18DE6F0134}"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161E5698-EBFF-47A0-B9A5-EE90D7F416E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F34A815C-91E7-4C28-979D-EE0FE07E8171}"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defRPr/>
            </a:pPr>
            <a:fld id="{3B157292-473E-4F7B-BD1F-35F0BEC33CE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defRPr/>
            </a:pPr>
            <a:fld id="{FCBEE479-E89E-4E2E-917A-BAF44FDF8C1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defRPr/>
            </a:pPr>
            <a:fld id="{2A6B0D48-D670-4FDA-9B1D-8A5D2C928001}"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8D9DC57A-5A0E-4E08-A7C8-F63026C33186}"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8" y="857233"/>
              <a:ext cx="574182" cy="2173352"/>
              <a:chOff x="7394586" y="1040486"/>
              <a:chExt cx="1214468" cy="4596907"/>
            </a:xfrm>
          </p:grpSpPr>
          <p:grpSp>
            <p:nvGrpSpPr>
              <p:cNvPr id="7" name="12 Grupo"/>
              <p:cNvGrpSpPr>
                <a:grpSpLocks/>
              </p:cNvGrpSpPr>
              <p:nvPr/>
            </p:nvGrpSpPr>
            <p:grpSpPr bwMode="auto">
              <a:xfrm>
                <a:off x="7394591" y="3820386"/>
                <a:ext cx="1214457" cy="1817007"/>
                <a:chOff x="3269059" y="2126726"/>
                <a:chExt cx="1731589" cy="2786082"/>
              </a:xfrm>
            </p:grpSpPr>
            <p:sp>
              <p:nvSpPr>
                <p:cNvPr id="48" name="47 Rectángulo"/>
                <p:cNvSpPr/>
                <p:nvPr/>
              </p:nvSpPr>
              <p:spPr>
                <a:xfrm>
                  <a:off x="3996134" y="3074655"/>
                  <a:ext cx="277438"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59" y="3713120"/>
                  <a:ext cx="1731589" cy="955458"/>
                  <a:chOff x="3370800" y="3848024"/>
                  <a:chExt cx="1486966" cy="820481"/>
                </a:xfrm>
              </p:grpSpPr>
              <p:grpSp>
                <p:nvGrpSpPr>
                  <p:cNvPr id="9" name="28 Grupo"/>
                  <p:cNvGrpSpPr>
                    <a:grpSpLocks/>
                  </p:cNvGrpSpPr>
                  <p:nvPr/>
                </p:nvGrpSpPr>
                <p:grpSpPr bwMode="auto">
                  <a:xfrm rot="5400000">
                    <a:off x="3371095" y="3847729"/>
                    <a:ext cx="570376" cy="570965"/>
                    <a:chOff x="4855478" y="3072674"/>
                    <a:chExt cx="926861" cy="927819"/>
                  </a:xfrm>
                </p:grpSpPr>
                <p:sp>
                  <p:nvSpPr>
                    <p:cNvPr id="58" name="57 Elipse"/>
                    <p:cNvSpPr/>
                    <p:nvPr/>
                  </p:nvSpPr>
                  <p:spPr>
                    <a:xfrm>
                      <a:off x="4855478"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Acorde"/>
                    <p:cNvSpPr/>
                    <p:nvPr/>
                  </p:nvSpPr>
                  <p:spPr>
                    <a:xfrm>
                      <a:off x="4855478"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803" y="3848025"/>
                    <a:ext cx="570963" cy="570376"/>
                    <a:chOff x="4858656" y="3069538"/>
                    <a:chExt cx="927815" cy="926861"/>
                  </a:xfrm>
                </p:grpSpPr>
                <p:sp>
                  <p:nvSpPr>
                    <p:cNvPr id="56" name="22 Elipse"/>
                    <p:cNvSpPr/>
                    <p:nvPr/>
                  </p:nvSpPr>
                  <p:spPr>
                    <a:xfrm>
                      <a:off x="4858656" y="3069538"/>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23 Acorde"/>
                    <p:cNvSpPr/>
                    <p:nvPr/>
                  </p:nvSpPr>
                  <p:spPr>
                    <a:xfrm>
                      <a:off x="4858656" y="3069538"/>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0841" y="4095654"/>
                    <a:ext cx="573770" cy="571931"/>
                    <a:chOff x="4854070" y="3071810"/>
                    <a:chExt cx="932376" cy="929388"/>
                  </a:xfrm>
                </p:grpSpPr>
                <p:sp>
                  <p:nvSpPr>
                    <p:cNvPr id="54" name="20 Elipse"/>
                    <p:cNvSpPr/>
                    <p:nvPr/>
                  </p:nvSpPr>
                  <p:spPr>
                    <a:xfrm>
                      <a:off x="4854070" y="3073377"/>
                      <a:ext cx="926861" cy="92782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86" y="1040486"/>
                <a:ext cx="1214468" cy="1817011"/>
                <a:chOff x="3269013" y="2126726"/>
                <a:chExt cx="1731591" cy="2786082"/>
              </a:xfrm>
            </p:grpSpPr>
            <p:sp>
              <p:nvSpPr>
                <p:cNvPr id="36" name="35 Rectángulo"/>
                <p:cNvSpPr/>
                <p:nvPr/>
              </p:nvSpPr>
              <p:spPr>
                <a:xfrm>
                  <a:off x="3996091" y="3073901"/>
                  <a:ext cx="277436"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3" y="3712366"/>
                  <a:ext cx="1731591" cy="956144"/>
                  <a:chOff x="3370765" y="3847369"/>
                  <a:chExt cx="1486969" cy="821069"/>
                </a:xfrm>
              </p:grpSpPr>
              <p:grpSp>
                <p:nvGrpSpPr>
                  <p:cNvPr id="24" name="28 Grupo"/>
                  <p:cNvGrpSpPr>
                    <a:grpSpLocks/>
                  </p:cNvGrpSpPr>
                  <p:nvPr/>
                </p:nvGrpSpPr>
                <p:grpSpPr bwMode="auto">
                  <a:xfrm rot="5400000">
                    <a:off x="3371061" y="3847073"/>
                    <a:ext cx="570372" cy="570964"/>
                    <a:chOff x="4854417" y="3072726"/>
                    <a:chExt cx="926855" cy="927815"/>
                  </a:xfrm>
                </p:grpSpPr>
                <p:sp>
                  <p:nvSpPr>
                    <p:cNvPr id="46" name="45 Elipse"/>
                    <p:cNvSpPr/>
                    <p:nvPr/>
                  </p:nvSpPr>
                  <p:spPr>
                    <a:xfrm>
                      <a:off x="4854417" y="3072726"/>
                      <a:ext cx="926855"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7" name="46 Acorde"/>
                    <p:cNvSpPr/>
                    <p:nvPr/>
                  </p:nvSpPr>
                  <p:spPr>
                    <a:xfrm>
                      <a:off x="4854417" y="3072726"/>
                      <a:ext cx="926855"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3" y="3847369"/>
                    <a:ext cx="570961" cy="570372"/>
                    <a:chOff x="4858602" y="3068474"/>
                    <a:chExt cx="927811" cy="926855"/>
                  </a:xfrm>
                </p:grpSpPr>
                <p:sp>
                  <p:nvSpPr>
                    <p:cNvPr id="44" name="43 Elipse"/>
                    <p:cNvSpPr/>
                    <p:nvPr/>
                  </p:nvSpPr>
                  <p:spPr>
                    <a:xfrm>
                      <a:off x="4858602" y="3068474"/>
                      <a:ext cx="927811" cy="9268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5" name="44 Acorde"/>
                    <p:cNvSpPr/>
                    <p:nvPr/>
                  </p:nvSpPr>
                  <p:spPr>
                    <a:xfrm>
                      <a:off x="4858602" y="3068474"/>
                      <a:ext cx="927811" cy="9268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0553" y="4095537"/>
                    <a:ext cx="574284" cy="571518"/>
                    <a:chOff x="4853231" y="3071801"/>
                    <a:chExt cx="933216" cy="928733"/>
                  </a:xfrm>
                </p:grpSpPr>
                <p:sp>
                  <p:nvSpPr>
                    <p:cNvPr id="42" name="41 Elipse"/>
                    <p:cNvSpPr/>
                    <p:nvPr/>
                  </p:nvSpPr>
                  <p:spPr>
                    <a:xfrm>
                      <a:off x="4853231" y="3072705"/>
                      <a:ext cx="926861" cy="92782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0" y="3400106"/>
              <a:ext cx="574181" cy="2173349"/>
              <a:chOff x="7394577" y="1040486"/>
              <a:chExt cx="1214464" cy="4596912"/>
            </a:xfrm>
          </p:grpSpPr>
          <p:grpSp>
            <p:nvGrpSpPr>
              <p:cNvPr id="34" name="12 Grupo"/>
              <p:cNvGrpSpPr>
                <a:grpSpLocks/>
              </p:cNvGrpSpPr>
              <p:nvPr/>
            </p:nvGrpSpPr>
            <p:grpSpPr bwMode="auto">
              <a:xfrm>
                <a:off x="7394577" y="3820388"/>
                <a:ext cx="1214464" cy="1817010"/>
                <a:chOff x="3269027" y="2126726"/>
                <a:chExt cx="1731593" cy="2786082"/>
              </a:xfrm>
            </p:grpSpPr>
            <p:sp>
              <p:nvSpPr>
                <p:cNvPr id="22" name="21 Rectángulo"/>
                <p:cNvSpPr/>
                <p:nvPr/>
              </p:nvSpPr>
              <p:spPr>
                <a:xfrm>
                  <a:off x="3996104" y="3076121"/>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27" y="3714576"/>
                  <a:ext cx="1731593" cy="953551"/>
                  <a:chOff x="3370774" y="3849275"/>
                  <a:chExt cx="1486970" cy="818844"/>
                </a:xfrm>
              </p:grpSpPr>
              <p:grpSp>
                <p:nvGrpSpPr>
                  <p:cNvPr id="38" name="28 Grupo"/>
                  <p:cNvGrpSpPr>
                    <a:grpSpLocks/>
                  </p:cNvGrpSpPr>
                  <p:nvPr/>
                </p:nvGrpSpPr>
                <p:grpSpPr bwMode="auto">
                  <a:xfrm rot="5400000">
                    <a:off x="3371068" y="3848981"/>
                    <a:ext cx="570376" cy="570964"/>
                    <a:chOff x="4857512" y="3072710"/>
                    <a:chExt cx="926861" cy="927815"/>
                  </a:xfrm>
                </p:grpSpPr>
                <p:sp>
                  <p:nvSpPr>
                    <p:cNvPr id="32" name="31 Elipse"/>
                    <p:cNvSpPr/>
                    <p:nvPr/>
                  </p:nvSpPr>
                  <p:spPr>
                    <a:xfrm>
                      <a:off x="4857512" y="3072710"/>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3" name="32 Acorde"/>
                    <p:cNvSpPr/>
                    <p:nvPr/>
                  </p:nvSpPr>
                  <p:spPr>
                    <a:xfrm>
                      <a:off x="4857512" y="3072710"/>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783" y="3849276"/>
                    <a:ext cx="570961" cy="570376"/>
                    <a:chOff x="4858618" y="3071571"/>
                    <a:chExt cx="927811" cy="926861"/>
                  </a:xfrm>
                </p:grpSpPr>
                <p:sp>
                  <p:nvSpPr>
                    <p:cNvPr id="30" name="22 Elipse"/>
                    <p:cNvSpPr/>
                    <p:nvPr/>
                  </p:nvSpPr>
                  <p:spPr>
                    <a:xfrm>
                      <a:off x="4858618" y="3071571"/>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1" name="23 Acorde"/>
                    <p:cNvSpPr/>
                    <p:nvPr/>
                  </p:nvSpPr>
                  <p:spPr>
                    <a:xfrm>
                      <a:off x="4858618" y="3071571"/>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42" y="4095765"/>
                    <a:ext cx="572058" cy="572650"/>
                    <a:chOff x="4857752" y="3069947"/>
                    <a:chExt cx="929594" cy="930557"/>
                  </a:xfrm>
                </p:grpSpPr>
                <p:sp>
                  <p:nvSpPr>
                    <p:cNvPr id="28" name="20 Elipse"/>
                    <p:cNvSpPr/>
                    <p:nvPr/>
                  </p:nvSpPr>
                  <p:spPr>
                    <a:xfrm>
                      <a:off x="4860487" y="3069947"/>
                      <a:ext cx="926859" cy="9278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77" y="1040486"/>
                <a:ext cx="1214463" cy="1817010"/>
                <a:chOff x="3269020" y="2126726"/>
                <a:chExt cx="1731593" cy="2786082"/>
              </a:xfrm>
            </p:grpSpPr>
            <p:sp>
              <p:nvSpPr>
                <p:cNvPr id="10" name="9 Rectángulo"/>
                <p:cNvSpPr/>
                <p:nvPr/>
              </p:nvSpPr>
              <p:spPr>
                <a:xfrm>
                  <a:off x="3996097" y="3075366"/>
                  <a:ext cx="277437" cy="92679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20" y="3713825"/>
                  <a:ext cx="1731593" cy="954855"/>
                  <a:chOff x="3370771" y="3848628"/>
                  <a:chExt cx="1486971" cy="819963"/>
                </a:xfrm>
              </p:grpSpPr>
              <p:grpSp>
                <p:nvGrpSpPr>
                  <p:cNvPr id="51" name="28 Grupo"/>
                  <p:cNvGrpSpPr>
                    <a:grpSpLocks/>
                  </p:cNvGrpSpPr>
                  <p:nvPr/>
                </p:nvGrpSpPr>
                <p:grpSpPr bwMode="auto">
                  <a:xfrm rot="5400000">
                    <a:off x="3371065" y="3848334"/>
                    <a:ext cx="570375" cy="570964"/>
                    <a:chOff x="4856464" y="3072716"/>
                    <a:chExt cx="926860" cy="927815"/>
                  </a:xfrm>
                </p:grpSpPr>
                <p:sp>
                  <p:nvSpPr>
                    <p:cNvPr id="20" name="19 Elipse"/>
                    <p:cNvSpPr/>
                    <p:nvPr/>
                  </p:nvSpPr>
                  <p:spPr>
                    <a:xfrm>
                      <a:off x="4856464" y="3072716"/>
                      <a:ext cx="926860"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1" name="20 Acorde"/>
                    <p:cNvSpPr/>
                    <p:nvPr/>
                  </p:nvSpPr>
                  <p:spPr>
                    <a:xfrm>
                      <a:off x="4856464" y="3072716"/>
                      <a:ext cx="926860"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781" y="3848631"/>
                    <a:ext cx="570961" cy="570375"/>
                    <a:chOff x="4858614" y="3070525"/>
                    <a:chExt cx="927811" cy="926860"/>
                  </a:xfrm>
                </p:grpSpPr>
                <p:sp>
                  <p:nvSpPr>
                    <p:cNvPr id="18" name="17 Elipse"/>
                    <p:cNvSpPr/>
                    <p:nvPr/>
                  </p:nvSpPr>
                  <p:spPr>
                    <a:xfrm>
                      <a:off x="4858614" y="3070525"/>
                      <a:ext cx="927811"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 name="18 Acorde"/>
                    <p:cNvSpPr/>
                    <p:nvPr/>
                  </p:nvSpPr>
                  <p:spPr>
                    <a:xfrm>
                      <a:off x="4858614" y="3070525"/>
                      <a:ext cx="927811"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1040" y="4095741"/>
                    <a:ext cx="573355" cy="572346"/>
                    <a:chOff x="4854740" y="3071801"/>
                    <a:chExt cx="931707" cy="930079"/>
                  </a:xfrm>
                </p:grpSpPr>
                <p:sp>
                  <p:nvSpPr>
                    <p:cNvPr id="16" name="15 Elipse"/>
                    <p:cNvSpPr/>
                    <p:nvPr/>
                  </p:nvSpPr>
                  <p:spPr>
                    <a:xfrm>
                      <a:off x="4854740" y="3074046"/>
                      <a:ext cx="926865" cy="927834"/>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4" y="2047164"/>
              <a:ext cx="458795" cy="1738016"/>
              <a:chOff x="7395069" y="1040487"/>
              <a:chExt cx="1213474" cy="4596904"/>
            </a:xfrm>
          </p:grpSpPr>
          <p:grpSp>
            <p:nvGrpSpPr>
              <p:cNvPr id="63" name="12 Grupo"/>
              <p:cNvGrpSpPr>
                <a:grpSpLocks/>
              </p:cNvGrpSpPr>
              <p:nvPr/>
            </p:nvGrpSpPr>
            <p:grpSpPr bwMode="auto">
              <a:xfrm>
                <a:off x="7395069" y="3820385"/>
                <a:ext cx="1213464" cy="1817006"/>
                <a:chOff x="3269740" y="2126726"/>
                <a:chExt cx="1730173" cy="2786082"/>
              </a:xfrm>
            </p:grpSpPr>
            <p:sp>
              <p:nvSpPr>
                <p:cNvPr id="186" name="185 Rectángulo"/>
                <p:cNvSpPr/>
                <p:nvPr/>
              </p:nvSpPr>
              <p:spPr>
                <a:xfrm>
                  <a:off x="3994139" y="3075507"/>
                  <a:ext cx="281379"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64" name="198 Grupo"/>
                <p:cNvGrpSpPr>
                  <a:grpSpLocks/>
                </p:cNvGrpSpPr>
                <p:nvPr/>
              </p:nvGrpSpPr>
              <p:grpSpPr bwMode="auto">
                <a:xfrm>
                  <a:off x="3269740" y="3712883"/>
                  <a:ext cx="1730173" cy="954868"/>
                  <a:chOff x="3371387" y="3847813"/>
                  <a:chExt cx="1485751" cy="819973"/>
                </a:xfrm>
              </p:grpSpPr>
              <p:grpSp>
                <p:nvGrpSpPr>
                  <p:cNvPr id="66" name="28 Grupo"/>
                  <p:cNvGrpSpPr>
                    <a:grpSpLocks/>
                  </p:cNvGrpSpPr>
                  <p:nvPr/>
                </p:nvGrpSpPr>
                <p:grpSpPr bwMode="auto">
                  <a:xfrm rot="5400000">
                    <a:off x="3371987" y="3847216"/>
                    <a:ext cx="569449" cy="570649"/>
                    <a:chOff x="4855143" y="3072231"/>
                    <a:chExt cx="925355" cy="927305"/>
                  </a:xfrm>
                </p:grpSpPr>
                <p:sp>
                  <p:nvSpPr>
                    <p:cNvPr id="196" name="195 Elipse"/>
                    <p:cNvSpPr/>
                    <p:nvPr/>
                  </p:nvSpPr>
                  <p:spPr>
                    <a:xfrm>
                      <a:off x="4855143" y="3072231"/>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7" name="196 Acorde"/>
                    <p:cNvSpPr/>
                    <p:nvPr/>
                  </p:nvSpPr>
                  <p:spPr>
                    <a:xfrm>
                      <a:off x="4855143" y="3072231"/>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89" y="3847813"/>
                    <a:ext cx="570649" cy="569449"/>
                    <a:chOff x="4858146" y="3069195"/>
                    <a:chExt cx="927305" cy="925355"/>
                  </a:xfrm>
                </p:grpSpPr>
                <p:sp>
                  <p:nvSpPr>
                    <p:cNvPr id="194" name="22 Elipse"/>
                    <p:cNvSpPr/>
                    <p:nvPr/>
                  </p:nvSpPr>
                  <p:spPr>
                    <a:xfrm>
                      <a:off x="4858146"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5" name="23 Acorde"/>
                    <p:cNvSpPr/>
                    <p:nvPr/>
                  </p:nvSpPr>
                  <p:spPr>
                    <a:xfrm>
                      <a:off x="4858146"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7" y="4095912"/>
                    <a:ext cx="571504" cy="572244"/>
                    <a:chOff x="4857752" y="3070609"/>
                    <a:chExt cx="928694" cy="929895"/>
                  </a:xfrm>
                </p:grpSpPr>
                <p:sp>
                  <p:nvSpPr>
                    <p:cNvPr id="192" name="20 Elipse"/>
                    <p:cNvSpPr/>
                    <p:nvPr/>
                  </p:nvSpPr>
                  <p:spPr>
                    <a:xfrm>
                      <a:off x="4859172" y="3070609"/>
                      <a:ext cx="925349" cy="92730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80" y="1040487"/>
                <a:ext cx="1213463" cy="1817011"/>
                <a:chOff x="3269753" y="2126726"/>
                <a:chExt cx="1730178" cy="2786082"/>
              </a:xfrm>
            </p:grpSpPr>
            <p:sp>
              <p:nvSpPr>
                <p:cNvPr id="174" name="173 Rectángulo"/>
                <p:cNvSpPr/>
                <p:nvPr/>
              </p:nvSpPr>
              <p:spPr>
                <a:xfrm>
                  <a:off x="3994151" y="3075972"/>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53" y="3713344"/>
                  <a:ext cx="1730178" cy="954497"/>
                  <a:chOff x="3371397" y="3848216"/>
                  <a:chExt cx="1485754" cy="819656"/>
                </a:xfrm>
              </p:grpSpPr>
              <p:grpSp>
                <p:nvGrpSpPr>
                  <p:cNvPr id="73" name="28 Grupo"/>
                  <p:cNvGrpSpPr>
                    <a:grpSpLocks/>
                  </p:cNvGrpSpPr>
                  <p:nvPr/>
                </p:nvGrpSpPr>
                <p:grpSpPr bwMode="auto">
                  <a:xfrm rot="5400000">
                    <a:off x="3371998" y="3847617"/>
                    <a:ext cx="569450" cy="570652"/>
                    <a:chOff x="4855797" y="3072212"/>
                    <a:chExt cx="925357" cy="927310"/>
                  </a:xfrm>
                </p:grpSpPr>
                <p:sp>
                  <p:nvSpPr>
                    <p:cNvPr id="184" name="183 Elipse"/>
                    <p:cNvSpPr/>
                    <p:nvPr/>
                  </p:nvSpPr>
                  <p:spPr>
                    <a:xfrm>
                      <a:off x="4855797" y="3072212"/>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5" name="184 Acorde"/>
                    <p:cNvSpPr/>
                    <p:nvPr/>
                  </p:nvSpPr>
                  <p:spPr>
                    <a:xfrm>
                      <a:off x="4855797" y="3072212"/>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500" y="3848216"/>
                    <a:ext cx="570651" cy="569451"/>
                    <a:chOff x="4858155" y="3069846"/>
                    <a:chExt cx="927307" cy="925357"/>
                  </a:xfrm>
                </p:grpSpPr>
                <p:sp>
                  <p:nvSpPr>
                    <p:cNvPr id="182" name="181 Elipse"/>
                    <p:cNvSpPr/>
                    <p:nvPr/>
                  </p:nvSpPr>
                  <p:spPr>
                    <a:xfrm>
                      <a:off x="4858155" y="3069846"/>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3" name="182 Acorde"/>
                    <p:cNvSpPr/>
                    <p:nvPr/>
                  </p:nvSpPr>
                  <p:spPr>
                    <a:xfrm>
                      <a:off x="4858155" y="3069846"/>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93" y="4096133"/>
                    <a:ext cx="571501" cy="571978"/>
                    <a:chOff x="4857753" y="3071014"/>
                    <a:chExt cx="928694" cy="929481"/>
                  </a:xfrm>
                </p:grpSpPr>
                <p:sp>
                  <p:nvSpPr>
                    <p:cNvPr id="180" name="179 Elipse"/>
                    <p:cNvSpPr/>
                    <p:nvPr/>
                  </p:nvSpPr>
                  <p:spPr>
                    <a:xfrm>
                      <a:off x="4859659" y="3071014"/>
                      <a:ext cx="925355"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42" y="4214818"/>
              <a:ext cx="458792" cy="1738015"/>
              <a:chOff x="7395095" y="1040487"/>
              <a:chExt cx="1213468" cy="4596905"/>
            </a:xfrm>
          </p:grpSpPr>
          <p:grpSp>
            <p:nvGrpSpPr>
              <p:cNvPr id="83" name="12 Grupo"/>
              <p:cNvGrpSpPr>
                <a:grpSpLocks/>
              </p:cNvGrpSpPr>
              <p:nvPr/>
            </p:nvGrpSpPr>
            <p:grpSpPr bwMode="auto">
              <a:xfrm>
                <a:off x="7395095" y="3820386"/>
                <a:ext cx="1213464" cy="1817006"/>
                <a:chOff x="3269777" y="2126726"/>
                <a:chExt cx="1730173" cy="2786082"/>
              </a:xfrm>
            </p:grpSpPr>
            <p:sp>
              <p:nvSpPr>
                <p:cNvPr id="160" name="159 Rectángulo"/>
                <p:cNvSpPr/>
                <p:nvPr/>
              </p:nvSpPr>
              <p:spPr>
                <a:xfrm>
                  <a:off x="3994173" y="3072551"/>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77" y="3716356"/>
                  <a:ext cx="1730173" cy="950878"/>
                  <a:chOff x="3371420" y="3850812"/>
                  <a:chExt cx="1485751" cy="816550"/>
                </a:xfrm>
              </p:grpSpPr>
              <p:grpSp>
                <p:nvGrpSpPr>
                  <p:cNvPr id="87" name="28 Grupo"/>
                  <p:cNvGrpSpPr>
                    <a:grpSpLocks/>
                  </p:cNvGrpSpPr>
                  <p:nvPr/>
                </p:nvGrpSpPr>
                <p:grpSpPr bwMode="auto">
                  <a:xfrm rot="5400000">
                    <a:off x="3372021" y="3850215"/>
                    <a:ext cx="569449" cy="570652"/>
                    <a:chOff x="4860018" y="3072176"/>
                    <a:chExt cx="925355" cy="927310"/>
                  </a:xfrm>
                </p:grpSpPr>
                <p:sp>
                  <p:nvSpPr>
                    <p:cNvPr id="170" name="169 Elipse"/>
                    <p:cNvSpPr/>
                    <p:nvPr/>
                  </p:nvSpPr>
                  <p:spPr>
                    <a:xfrm>
                      <a:off x="4860018" y="3072176"/>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1" name="170 Acorde"/>
                    <p:cNvSpPr/>
                    <p:nvPr/>
                  </p:nvSpPr>
                  <p:spPr>
                    <a:xfrm>
                      <a:off x="4860018" y="3072176"/>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19" y="3850812"/>
                    <a:ext cx="570652" cy="569449"/>
                    <a:chOff x="4858194" y="3074068"/>
                    <a:chExt cx="927310" cy="925355"/>
                  </a:xfrm>
                </p:grpSpPr>
                <p:sp>
                  <p:nvSpPr>
                    <p:cNvPr id="168" name="22 Elipse"/>
                    <p:cNvSpPr/>
                    <p:nvPr/>
                  </p:nvSpPr>
                  <p:spPr>
                    <a:xfrm>
                      <a:off x="4858194" y="3074068"/>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9" name="23 Acorde"/>
                    <p:cNvSpPr/>
                    <p:nvPr/>
                  </p:nvSpPr>
                  <p:spPr>
                    <a:xfrm>
                      <a:off x="4858194" y="3074068"/>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975" y="4094215"/>
                    <a:ext cx="572439" cy="573856"/>
                    <a:chOff x="4856235" y="3067988"/>
                    <a:chExt cx="930211" cy="932516"/>
                  </a:xfrm>
                </p:grpSpPr>
                <p:sp>
                  <p:nvSpPr>
                    <p:cNvPr id="166" name="20 Elipse"/>
                    <p:cNvSpPr/>
                    <p:nvPr/>
                  </p:nvSpPr>
                  <p:spPr>
                    <a:xfrm>
                      <a:off x="4856235" y="3067988"/>
                      <a:ext cx="925359" cy="92730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97" y="1040487"/>
                <a:ext cx="1213466" cy="1817011"/>
                <a:chOff x="3269784" y="2126726"/>
                <a:chExt cx="1730186" cy="2786082"/>
              </a:xfrm>
            </p:grpSpPr>
            <p:sp>
              <p:nvSpPr>
                <p:cNvPr id="148" name="147 Rectángulo"/>
                <p:cNvSpPr/>
                <p:nvPr/>
              </p:nvSpPr>
              <p:spPr>
                <a:xfrm>
                  <a:off x="3994189" y="3073016"/>
                  <a:ext cx="281382"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84" y="3716824"/>
                  <a:ext cx="1730186" cy="950456"/>
                  <a:chOff x="3371424" y="3851215"/>
                  <a:chExt cx="1485761" cy="816188"/>
                </a:xfrm>
              </p:grpSpPr>
              <p:grpSp>
                <p:nvGrpSpPr>
                  <p:cNvPr id="100" name="28 Grupo"/>
                  <p:cNvGrpSpPr>
                    <a:grpSpLocks/>
                  </p:cNvGrpSpPr>
                  <p:nvPr/>
                </p:nvGrpSpPr>
                <p:grpSpPr bwMode="auto">
                  <a:xfrm rot="5400000">
                    <a:off x="3372027" y="3850615"/>
                    <a:ext cx="569450" cy="570655"/>
                    <a:chOff x="4860672" y="3072162"/>
                    <a:chExt cx="925357" cy="927315"/>
                  </a:xfrm>
                </p:grpSpPr>
                <p:sp>
                  <p:nvSpPr>
                    <p:cNvPr id="158" name="157 Elipse"/>
                    <p:cNvSpPr/>
                    <p:nvPr/>
                  </p:nvSpPr>
                  <p:spPr>
                    <a:xfrm>
                      <a:off x="4860672" y="3072162"/>
                      <a:ext cx="925357"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9" name="158 Acorde"/>
                    <p:cNvSpPr/>
                    <p:nvPr/>
                  </p:nvSpPr>
                  <p:spPr>
                    <a:xfrm>
                      <a:off x="4860672" y="3072162"/>
                      <a:ext cx="925357"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31" y="3851215"/>
                    <a:ext cx="570654" cy="569451"/>
                    <a:chOff x="4858207" y="3074719"/>
                    <a:chExt cx="927312" cy="925357"/>
                  </a:xfrm>
                </p:grpSpPr>
                <p:sp>
                  <p:nvSpPr>
                    <p:cNvPr id="156" name="155 Elipse"/>
                    <p:cNvSpPr/>
                    <p:nvPr/>
                  </p:nvSpPr>
                  <p:spPr>
                    <a:xfrm>
                      <a:off x="4858207" y="3074719"/>
                      <a:ext cx="927312"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7" name="156 Acorde"/>
                    <p:cNvSpPr/>
                    <p:nvPr/>
                  </p:nvSpPr>
                  <p:spPr>
                    <a:xfrm>
                      <a:off x="4858207" y="3074719"/>
                      <a:ext cx="927312"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3135" y="4094543"/>
                    <a:ext cx="572134" cy="573586"/>
                    <a:chOff x="4856724" y="3068401"/>
                    <a:chExt cx="929723" cy="932094"/>
                  </a:xfrm>
                </p:grpSpPr>
                <p:sp>
                  <p:nvSpPr>
                    <p:cNvPr id="154" name="153 Elipse"/>
                    <p:cNvSpPr/>
                    <p:nvPr/>
                  </p:nvSpPr>
                  <p:spPr>
                    <a:xfrm>
                      <a:off x="4856724" y="3068401"/>
                      <a:ext cx="925360"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47" y="1055939"/>
              <a:ext cx="458795" cy="686984"/>
              <a:chOff x="3269695" y="2126726"/>
              <a:chExt cx="1730144" cy="2786082"/>
            </a:xfrm>
          </p:grpSpPr>
          <p:sp>
            <p:nvSpPr>
              <p:cNvPr id="134" name="133 Rectángulo"/>
              <p:cNvSpPr/>
              <p:nvPr/>
            </p:nvSpPr>
            <p:spPr>
              <a:xfrm>
                <a:off x="3994079" y="3072089"/>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695" y="3715906"/>
                <a:ext cx="1730144" cy="952838"/>
                <a:chOff x="3371345" y="3850415"/>
                <a:chExt cx="1485725" cy="818231"/>
              </a:xfrm>
            </p:grpSpPr>
            <p:grpSp>
              <p:nvGrpSpPr>
                <p:cNvPr id="113" name="28 Grupo"/>
                <p:cNvGrpSpPr>
                  <a:grpSpLocks/>
                </p:cNvGrpSpPr>
                <p:nvPr/>
              </p:nvGrpSpPr>
              <p:grpSpPr bwMode="auto">
                <a:xfrm rot="5400000">
                  <a:off x="3371940" y="3849821"/>
                  <a:ext cx="569449" cy="570639"/>
                  <a:chOff x="4859368" y="3072318"/>
                  <a:chExt cx="925355" cy="927289"/>
                </a:xfrm>
              </p:grpSpPr>
              <p:sp>
                <p:nvSpPr>
                  <p:cNvPr id="144" name="143 Elipse"/>
                  <p:cNvSpPr/>
                  <p:nvPr/>
                </p:nvSpPr>
                <p:spPr>
                  <a:xfrm>
                    <a:off x="4859368" y="3072318"/>
                    <a:ext cx="925355"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5" name="144 Acorde"/>
                  <p:cNvSpPr/>
                  <p:nvPr/>
                </p:nvSpPr>
                <p:spPr>
                  <a:xfrm>
                    <a:off x="4859368" y="3072318"/>
                    <a:ext cx="925355"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31" y="3850415"/>
                  <a:ext cx="570639" cy="569449"/>
                  <a:chOff x="4858052" y="3073423"/>
                  <a:chExt cx="927289" cy="925355"/>
                </a:xfrm>
              </p:grpSpPr>
              <p:sp>
                <p:nvSpPr>
                  <p:cNvPr id="142" name="22 Elipse"/>
                  <p:cNvSpPr/>
                  <p:nvPr/>
                </p:nvSpPr>
                <p:spPr>
                  <a:xfrm>
                    <a:off x="4858052" y="3073423"/>
                    <a:ext cx="927289"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3" name="23 Acorde"/>
                  <p:cNvSpPr/>
                  <p:nvPr/>
                </p:nvSpPr>
                <p:spPr>
                  <a:xfrm>
                    <a:off x="4858052" y="3073423"/>
                    <a:ext cx="927289"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61" y="4096748"/>
                  <a:ext cx="572152" cy="571643"/>
                  <a:chOff x="4857752" y="3071810"/>
                  <a:chExt cx="929747" cy="928920"/>
                </a:xfrm>
              </p:grpSpPr>
              <p:sp>
                <p:nvSpPr>
                  <p:cNvPr id="140" name="20 Elipse"/>
                  <p:cNvSpPr/>
                  <p:nvPr/>
                </p:nvSpPr>
                <p:spPr>
                  <a:xfrm>
                    <a:off x="4862151" y="3073442"/>
                    <a:ext cx="925348" cy="92728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29" y="6390284"/>
              <a:ext cx="458815" cy="4896896"/>
              <a:chOff x="8164529" y="1055938"/>
              <a:chExt cx="458815" cy="4896896"/>
            </a:xfrm>
          </p:grpSpPr>
          <p:grpSp>
            <p:nvGrpSpPr>
              <p:cNvPr id="125" name="64 Grupo"/>
              <p:cNvGrpSpPr>
                <a:grpSpLocks/>
              </p:cNvGrpSpPr>
              <p:nvPr userDrawn="1"/>
            </p:nvGrpSpPr>
            <p:grpSpPr bwMode="auto">
              <a:xfrm>
                <a:off x="8164543" y="2047164"/>
                <a:ext cx="458793" cy="1738016"/>
                <a:chOff x="7395095" y="1040488"/>
                <a:chExt cx="1213470" cy="4596903"/>
              </a:xfrm>
            </p:grpSpPr>
            <p:grpSp>
              <p:nvGrpSpPr>
                <p:cNvPr id="126" name="12 Grupo"/>
                <p:cNvGrpSpPr>
                  <a:grpSpLocks/>
                </p:cNvGrpSpPr>
                <p:nvPr/>
              </p:nvGrpSpPr>
              <p:grpSpPr bwMode="auto">
                <a:xfrm>
                  <a:off x="7395095" y="3820385"/>
                  <a:ext cx="1213463" cy="1817006"/>
                  <a:chOff x="3269778" y="2126726"/>
                  <a:chExt cx="1730172" cy="2786082"/>
                </a:xfrm>
              </p:grpSpPr>
              <p:sp>
                <p:nvSpPr>
                  <p:cNvPr id="122" name="121 Rectángulo"/>
                  <p:cNvSpPr/>
                  <p:nvPr/>
                </p:nvSpPr>
                <p:spPr>
                  <a:xfrm>
                    <a:off x="3994173" y="306110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78" y="3704914"/>
                    <a:ext cx="1730172" cy="962529"/>
                    <a:chOff x="3371421" y="3840981"/>
                    <a:chExt cx="1485750" cy="826554"/>
                  </a:xfrm>
                </p:grpSpPr>
                <p:grpSp>
                  <p:nvGrpSpPr>
                    <p:cNvPr id="136" name="28 Grupo"/>
                    <p:cNvGrpSpPr>
                      <a:grpSpLocks/>
                    </p:cNvGrpSpPr>
                    <p:nvPr/>
                  </p:nvGrpSpPr>
                  <p:grpSpPr bwMode="auto">
                    <a:xfrm rot="5400000">
                      <a:off x="3372024" y="3840378"/>
                      <a:ext cx="569445" cy="570652"/>
                      <a:chOff x="4844039" y="3072173"/>
                      <a:chExt cx="925349" cy="927310"/>
                    </a:xfrm>
                  </p:grpSpPr>
                  <p:sp>
                    <p:nvSpPr>
                      <p:cNvPr id="132" name="131 Elipse"/>
                      <p:cNvSpPr/>
                      <p:nvPr/>
                    </p:nvSpPr>
                    <p:spPr>
                      <a:xfrm>
                        <a:off x="4844039" y="3072173"/>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3" name="132 Acorde"/>
                      <p:cNvSpPr/>
                      <p:nvPr/>
                    </p:nvSpPr>
                    <p:spPr>
                      <a:xfrm>
                        <a:off x="4844039" y="3072173"/>
                        <a:ext cx="925349"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19" y="3840983"/>
                      <a:ext cx="570652" cy="569445"/>
                      <a:chOff x="4858194" y="3058098"/>
                      <a:chExt cx="927310" cy="925349"/>
                    </a:xfrm>
                  </p:grpSpPr>
                  <p:sp>
                    <p:nvSpPr>
                      <p:cNvPr id="130" name="22 Elipse"/>
                      <p:cNvSpPr/>
                      <p:nvPr/>
                    </p:nvSpPr>
                    <p:spPr>
                      <a:xfrm>
                        <a:off x="4858194" y="3058098"/>
                        <a:ext cx="927310"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1" name="23 Acorde"/>
                      <p:cNvSpPr/>
                      <p:nvPr/>
                    </p:nvSpPr>
                    <p:spPr>
                      <a:xfrm>
                        <a:off x="4858194" y="3058098"/>
                        <a:ext cx="927310"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0061" y="4091923"/>
                      <a:ext cx="576322" cy="574902"/>
                      <a:chOff x="4849923" y="3066288"/>
                      <a:chExt cx="936523" cy="934216"/>
                    </a:xfrm>
                  </p:grpSpPr>
                  <p:sp>
                    <p:nvSpPr>
                      <p:cNvPr id="128" name="20 Elipse"/>
                      <p:cNvSpPr/>
                      <p:nvPr/>
                    </p:nvSpPr>
                    <p:spPr>
                      <a:xfrm>
                        <a:off x="4849923" y="3066288"/>
                        <a:ext cx="934336"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100" y="1040488"/>
                  <a:ext cx="1213465" cy="1817012"/>
                  <a:chOff x="3269787" y="2126726"/>
                  <a:chExt cx="1730184" cy="2786082"/>
                </a:xfrm>
              </p:grpSpPr>
              <p:sp>
                <p:nvSpPr>
                  <p:cNvPr id="110" name="109 Rectángulo"/>
                  <p:cNvSpPr/>
                  <p:nvPr/>
                </p:nvSpPr>
                <p:spPr>
                  <a:xfrm>
                    <a:off x="3994189" y="3061574"/>
                    <a:ext cx="281382"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87" y="3705386"/>
                    <a:ext cx="1730184" cy="962106"/>
                    <a:chOff x="3371426" y="3841386"/>
                    <a:chExt cx="1485759" cy="826191"/>
                  </a:xfrm>
                </p:grpSpPr>
                <p:grpSp>
                  <p:nvGrpSpPr>
                    <p:cNvPr id="147" name="28 Grupo"/>
                    <p:cNvGrpSpPr>
                      <a:grpSpLocks/>
                    </p:cNvGrpSpPr>
                    <p:nvPr/>
                  </p:nvGrpSpPr>
                  <p:grpSpPr bwMode="auto">
                    <a:xfrm rot="5400000">
                      <a:off x="3372031" y="3840782"/>
                      <a:ext cx="569446" cy="570655"/>
                      <a:chOff x="4844699" y="3072160"/>
                      <a:chExt cx="925351" cy="927315"/>
                    </a:xfrm>
                  </p:grpSpPr>
                  <p:sp>
                    <p:nvSpPr>
                      <p:cNvPr id="120" name="119 Elipse"/>
                      <p:cNvSpPr/>
                      <p:nvPr/>
                    </p:nvSpPr>
                    <p:spPr>
                      <a:xfrm>
                        <a:off x="4844699" y="3072160"/>
                        <a:ext cx="925351" cy="9273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1" name="120 Acorde"/>
                      <p:cNvSpPr/>
                      <p:nvPr/>
                    </p:nvSpPr>
                    <p:spPr>
                      <a:xfrm>
                        <a:off x="4844699" y="3072160"/>
                        <a:ext cx="925351" cy="9273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31" y="3841386"/>
                      <a:ext cx="570654" cy="569447"/>
                      <a:chOff x="4858207" y="3058749"/>
                      <a:chExt cx="927312" cy="925351"/>
                    </a:xfrm>
                  </p:grpSpPr>
                  <p:sp>
                    <p:nvSpPr>
                      <p:cNvPr id="118" name="117 Elipse"/>
                      <p:cNvSpPr/>
                      <p:nvPr/>
                    </p:nvSpPr>
                    <p:spPr>
                      <a:xfrm>
                        <a:off x="4858207" y="3058749"/>
                        <a:ext cx="927312"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9" name="118 Acorde"/>
                      <p:cNvSpPr/>
                      <p:nvPr/>
                    </p:nvSpPr>
                    <p:spPr>
                      <a:xfrm>
                        <a:off x="4858207" y="3058749"/>
                        <a:ext cx="927312"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0228" y="4092250"/>
                      <a:ext cx="576019" cy="574635"/>
                      <a:chOff x="4850411" y="3066695"/>
                      <a:chExt cx="936036" cy="933800"/>
                    </a:xfrm>
                  </p:grpSpPr>
                  <p:sp>
                    <p:nvSpPr>
                      <p:cNvPr id="116" name="115 Elipse"/>
                      <p:cNvSpPr/>
                      <p:nvPr/>
                    </p:nvSpPr>
                    <p:spPr>
                      <a:xfrm>
                        <a:off x="4850411" y="3066695"/>
                        <a:ext cx="934342" cy="9273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29" y="4214818"/>
                <a:ext cx="458789" cy="1738016"/>
                <a:chOff x="7395098" y="1040488"/>
                <a:chExt cx="1213465" cy="4596903"/>
              </a:xfrm>
            </p:grpSpPr>
            <p:grpSp>
              <p:nvGrpSpPr>
                <p:cNvPr id="153" name="12 Grupo"/>
                <p:cNvGrpSpPr>
                  <a:grpSpLocks/>
                </p:cNvGrpSpPr>
                <p:nvPr/>
              </p:nvGrpSpPr>
              <p:grpSpPr bwMode="auto">
                <a:xfrm>
                  <a:off x="7395098" y="3820385"/>
                  <a:ext cx="1213465" cy="1817006"/>
                  <a:chOff x="3269783" y="2126726"/>
                  <a:chExt cx="1730175" cy="2786082"/>
                </a:xfrm>
              </p:grpSpPr>
              <p:sp>
                <p:nvSpPr>
                  <p:cNvPr id="96" name="95 Rectángulo"/>
                  <p:cNvSpPr/>
                  <p:nvPr/>
                </p:nvSpPr>
                <p:spPr>
                  <a:xfrm>
                    <a:off x="3994181"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83" y="3714840"/>
                    <a:ext cx="1730175" cy="953269"/>
                    <a:chOff x="3371420" y="3849499"/>
                    <a:chExt cx="1485751" cy="818601"/>
                  </a:xfrm>
                </p:grpSpPr>
                <p:grpSp>
                  <p:nvGrpSpPr>
                    <p:cNvPr id="163" name="28 Grupo"/>
                    <p:cNvGrpSpPr>
                      <a:grpSpLocks/>
                    </p:cNvGrpSpPr>
                    <p:nvPr/>
                  </p:nvGrpSpPr>
                  <p:grpSpPr bwMode="auto">
                    <a:xfrm rot="5400000">
                      <a:off x="3372020" y="3848901"/>
                      <a:ext cx="569449" cy="570649"/>
                      <a:chOff x="4857882" y="3072178"/>
                      <a:chExt cx="925355" cy="927305"/>
                    </a:xfrm>
                  </p:grpSpPr>
                  <p:sp>
                    <p:nvSpPr>
                      <p:cNvPr id="106" name="105 Elipse"/>
                      <p:cNvSpPr/>
                      <p:nvPr/>
                    </p:nvSpPr>
                    <p:spPr>
                      <a:xfrm>
                        <a:off x="4857882" y="3072178"/>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7" name="106 Acorde"/>
                      <p:cNvSpPr/>
                      <p:nvPr/>
                    </p:nvSpPr>
                    <p:spPr>
                      <a:xfrm>
                        <a:off x="4857882" y="3072178"/>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22" y="3849499"/>
                      <a:ext cx="570649" cy="569449"/>
                      <a:chOff x="4858200" y="3071935"/>
                      <a:chExt cx="927305" cy="925355"/>
                    </a:xfrm>
                  </p:grpSpPr>
                  <p:sp>
                    <p:nvSpPr>
                      <p:cNvPr id="104" name="22 Elipse"/>
                      <p:cNvSpPr/>
                      <p:nvPr/>
                    </p:nvSpPr>
                    <p:spPr>
                      <a:xfrm>
                        <a:off x="4858200" y="307193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5" name="23 Acorde"/>
                      <p:cNvSpPr/>
                      <p:nvPr/>
                    </p:nvSpPr>
                    <p:spPr>
                      <a:xfrm>
                        <a:off x="4858200" y="307193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3" y="4096562"/>
                      <a:ext cx="571572" cy="571504"/>
                      <a:chOff x="4857752" y="3071810"/>
                      <a:chExt cx="928804" cy="928694"/>
                    </a:xfrm>
                  </p:grpSpPr>
                  <p:sp>
                    <p:nvSpPr>
                      <p:cNvPr id="102" name="20 Elipse"/>
                      <p:cNvSpPr/>
                      <p:nvPr/>
                    </p:nvSpPr>
                    <p:spPr>
                      <a:xfrm>
                        <a:off x="4861203" y="3072359"/>
                        <a:ext cx="925353"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100" y="1040488"/>
                  <a:ext cx="1213463" cy="1817012"/>
                  <a:chOff x="3269781" y="2126726"/>
                  <a:chExt cx="1730179" cy="2786082"/>
                </a:xfrm>
              </p:grpSpPr>
              <p:sp>
                <p:nvSpPr>
                  <p:cNvPr id="84" name="83 Rectángulo"/>
                  <p:cNvSpPr/>
                  <p:nvPr/>
                </p:nvSpPr>
                <p:spPr>
                  <a:xfrm>
                    <a:off x="3994179" y="3071493"/>
                    <a:ext cx="281381"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81" y="3715300"/>
                    <a:ext cx="1730179" cy="953083"/>
                    <a:chOff x="3371419" y="3849897"/>
                    <a:chExt cx="1485754" cy="818442"/>
                  </a:xfrm>
                </p:grpSpPr>
                <p:grpSp>
                  <p:nvGrpSpPr>
                    <p:cNvPr id="176" name="28 Grupo"/>
                    <p:cNvGrpSpPr>
                      <a:grpSpLocks/>
                    </p:cNvGrpSpPr>
                    <p:nvPr/>
                  </p:nvGrpSpPr>
                  <p:grpSpPr bwMode="auto">
                    <a:xfrm rot="5400000">
                      <a:off x="3372020" y="3849298"/>
                      <a:ext cx="569450" cy="570652"/>
                      <a:chOff x="4858530" y="3072176"/>
                      <a:chExt cx="925357" cy="927310"/>
                    </a:xfrm>
                  </p:grpSpPr>
                  <p:sp>
                    <p:nvSpPr>
                      <p:cNvPr id="94" name="93 Elipse"/>
                      <p:cNvSpPr/>
                      <p:nvPr/>
                    </p:nvSpPr>
                    <p:spPr>
                      <a:xfrm>
                        <a:off x="4858530" y="3072176"/>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5" name="94 Acorde"/>
                      <p:cNvSpPr/>
                      <p:nvPr/>
                    </p:nvSpPr>
                    <p:spPr>
                      <a:xfrm>
                        <a:off x="4858530" y="3072176"/>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22" y="3849897"/>
                      <a:ext cx="570651" cy="569447"/>
                      <a:chOff x="4858192" y="3072580"/>
                      <a:chExt cx="927307" cy="925351"/>
                    </a:xfrm>
                  </p:grpSpPr>
                  <p:sp>
                    <p:nvSpPr>
                      <p:cNvPr id="92" name="91 Elipse"/>
                      <p:cNvSpPr/>
                      <p:nvPr/>
                    </p:nvSpPr>
                    <p:spPr>
                      <a:xfrm>
                        <a:off x="4858192" y="3072580"/>
                        <a:ext cx="927307" cy="9253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3" name="92 Acorde"/>
                      <p:cNvSpPr/>
                      <p:nvPr/>
                    </p:nvSpPr>
                    <p:spPr>
                      <a:xfrm>
                        <a:off x="4858192" y="3072580"/>
                        <a:ext cx="927307" cy="92535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9" y="4096669"/>
                      <a:ext cx="571847" cy="571493"/>
                      <a:chOff x="4857753" y="3071801"/>
                      <a:chExt cx="929255" cy="928694"/>
                    </a:xfrm>
                  </p:grpSpPr>
                  <p:sp>
                    <p:nvSpPr>
                      <p:cNvPr id="90" name="89 Elipse"/>
                      <p:cNvSpPr/>
                      <p:nvPr/>
                    </p:nvSpPr>
                    <p:spPr>
                      <a:xfrm>
                        <a:off x="4861654" y="3072775"/>
                        <a:ext cx="925354" cy="92732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49" y="1055938"/>
                <a:ext cx="458795" cy="686984"/>
                <a:chOff x="3269696" y="2126726"/>
                <a:chExt cx="1730141" cy="2786082"/>
              </a:xfrm>
            </p:grpSpPr>
            <p:sp>
              <p:nvSpPr>
                <p:cNvPr id="70" name="69 Rectángulo"/>
                <p:cNvSpPr/>
                <p:nvPr/>
              </p:nvSpPr>
              <p:spPr>
                <a:xfrm>
                  <a:off x="3994079" y="3070573"/>
                  <a:ext cx="281375" cy="927089"/>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696" y="3714378"/>
                  <a:ext cx="1730141" cy="953663"/>
                  <a:chOff x="3371347" y="3849101"/>
                  <a:chExt cx="1485723" cy="818939"/>
                </a:xfrm>
              </p:grpSpPr>
              <p:grpSp>
                <p:nvGrpSpPr>
                  <p:cNvPr id="189" name="28 Grupo"/>
                  <p:cNvGrpSpPr>
                    <a:grpSpLocks/>
                  </p:cNvGrpSpPr>
                  <p:nvPr/>
                </p:nvGrpSpPr>
                <p:grpSpPr bwMode="auto">
                  <a:xfrm rot="5400000">
                    <a:off x="3371944" y="3848504"/>
                    <a:ext cx="569445" cy="570639"/>
                    <a:chOff x="4857232" y="3072315"/>
                    <a:chExt cx="925349" cy="927289"/>
                  </a:xfrm>
                </p:grpSpPr>
                <p:sp>
                  <p:nvSpPr>
                    <p:cNvPr id="80" name="79 Elipse"/>
                    <p:cNvSpPr/>
                    <p:nvPr/>
                  </p:nvSpPr>
                  <p:spPr>
                    <a:xfrm>
                      <a:off x="4857232" y="3072315"/>
                      <a:ext cx="925349"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81" name="80 Acorde"/>
                    <p:cNvSpPr/>
                    <p:nvPr/>
                  </p:nvSpPr>
                  <p:spPr>
                    <a:xfrm>
                      <a:off x="4857232" y="3072315"/>
                      <a:ext cx="925349" cy="92728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31" y="3849101"/>
                    <a:ext cx="570639" cy="569445"/>
                    <a:chOff x="4858052" y="3071290"/>
                    <a:chExt cx="927289" cy="925349"/>
                  </a:xfrm>
                </p:grpSpPr>
                <p:sp>
                  <p:nvSpPr>
                    <p:cNvPr id="78" name="22 Elipse"/>
                    <p:cNvSpPr/>
                    <p:nvPr/>
                  </p:nvSpPr>
                  <p:spPr>
                    <a:xfrm>
                      <a:off x="4858052" y="3071290"/>
                      <a:ext cx="927289" cy="9253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9" name="23 Acorde"/>
                    <p:cNvSpPr/>
                    <p:nvPr/>
                  </p:nvSpPr>
                  <p:spPr>
                    <a:xfrm>
                      <a:off x="4858052" y="3071290"/>
                      <a:ext cx="927289" cy="925349"/>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636" y="3072045"/>
                      <a:ext cx="925344" cy="92728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defRPr/>
            </a:pPr>
            <a:fld id="{4B913F1F-7334-455D-B4F7-5A7560E22C8B}"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1D5C9AA6-36BA-4007-882C-2662A10DAC5B}"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5AE8AAEF-7F56-40BC-862B-EC30D7459ED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3FE1D370-F429-435F-AFBE-8047890989D5}"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p:txBody>
          <a:bodyPr/>
          <a:lstStyle>
            <a:lvl1pPr>
              <a:defRPr/>
            </a:lvl1pPr>
          </a:lstStyle>
          <a:p>
            <a:pPr algn="r" rtl="0">
              <a:defRPr/>
            </a:pPr>
            <a:fld id="{D3B3BC6E-8CE4-4D02-B556-D3BE3B602257}"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ABC10F80-36E3-4BAF-AA13-6438C8AB35B2}"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22166991-730F-4006-9D06-4FDA3C48A39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0C73910F-AEA1-4366-9ED0-01A544851647}"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4 Marcador de fecha"/>
          <p:cNvSpPr>
            <a:spLocks noGrp="1"/>
          </p:cNvSpPr>
          <p:nvPr>
            <p:ph type="dt" sz="half" idx="10"/>
          </p:nvPr>
        </p:nvSpPr>
        <p:spPr/>
        <p:txBody>
          <a:bodyPr/>
          <a:lstStyle>
            <a:lvl1pPr>
              <a:defRPr/>
            </a:lvl1pPr>
          </a:lstStyle>
          <a:p>
            <a:pPr algn="r" rtl="0">
              <a:defRPr/>
            </a:pPr>
            <a:fld id="{C50DF660-6CA6-4841-BE3D-4BE1D83CA8C5}"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3"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4" name="4 Marcador de número de diapositiva"/>
          <p:cNvSpPr>
            <a:spLocks noGrp="1"/>
          </p:cNvSpPr>
          <p:nvPr>
            <p:ph type="sldNum" sz="quarter" idx="12"/>
          </p:nvPr>
        </p:nvSpPr>
        <p:spPr/>
        <p:txBody>
          <a:bodyPr/>
          <a:lstStyle>
            <a:lvl1pPr>
              <a:defRPr/>
            </a:lvl1pPr>
          </a:lstStyle>
          <a:p>
            <a:pPr algn="r" rtl="0">
              <a:defRPr/>
            </a:pPr>
            <a:fld id="{70FDBCD8-9897-4973-897E-8C8BC4DCC828}"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3238" y="4986338"/>
            <a:ext cx="8183562" cy="1050925"/>
          </a:xfrm>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03238" y="530225"/>
            <a:ext cx="4014787" cy="41878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70425" y="530225"/>
            <a:ext cx="4016375" cy="20177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70425" y="2700338"/>
            <a:ext cx="4016375" cy="20177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24 Marcador de fecha"/>
          <p:cNvSpPr>
            <a:spLocks noGrp="1"/>
          </p:cNvSpPr>
          <p:nvPr>
            <p:ph type="dt" sz="half" idx="10"/>
          </p:nvPr>
        </p:nvSpPr>
        <p:spPr/>
        <p:txBody>
          <a:bodyPr/>
          <a:lstStyle>
            <a:lvl1pPr>
              <a:defRPr/>
            </a:lvl1pPr>
          </a:lstStyle>
          <a:p>
            <a:pPr algn="r" rtl="0">
              <a:defRPr/>
            </a:pPr>
            <a:fld id="{D9EDCB80-830D-41D8-A281-9BD3A8F121FD}"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8" name="4 Marcador de número de diapositiva"/>
          <p:cNvSpPr>
            <a:spLocks noGrp="1"/>
          </p:cNvSpPr>
          <p:nvPr>
            <p:ph type="sldNum" sz="quarter" idx="12"/>
          </p:nvPr>
        </p:nvSpPr>
        <p:spPr/>
        <p:txBody>
          <a:bodyPr/>
          <a:lstStyle>
            <a:lvl1pPr>
              <a:defRPr/>
            </a:lvl1pPr>
          </a:lstStyle>
          <a:p>
            <a:pPr algn="r" rtl="0">
              <a:defRPr/>
            </a:pPr>
            <a:fld id="{A78322E7-3D7B-4A55-A540-DE669A740EEA}"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6A4F555-D01F-491E-841F-747292335BB3}"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C343146-EC1D-40A2-932A-FC619E324BC4}"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4" name="3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2FC717DA-0225-4FF8-BA4E-EE0BEBA10A7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5" name="4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B183BD5-7717-43FE-A41D-8ADF9190D9AD}"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C08F18C-3D49-485A-8BDF-C14B15470429}"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A81C7D1-9FDF-4DAE-8308-94FEBD527FDD}"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CC2D4D7-DC64-4776-AE5D-E294D8298E2C}"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00BAC29-4D17-4F9D-8604-883574F64CF4}"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20B8AD-0155-42B9-8871-5EBD54A1E5DB}"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C3D58B5-1A55-4136-9732-90CB7E37B310}"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BD8DE1B-3995-4ABB-AE53-2D379E69EC51}"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61ED7B3-7916-44A6-B4FF-D1C25D205000}"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EFD165C-31A6-4695-832C-091351E0BB68}"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7D8E0BA-49E9-4A2C-AA4D-C5F4BC84BD9B}"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D6BF9DF-BF20-49C5-A157-B79CFED4B79B}"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EFFDC21-2ACD-494F-83F6-D60CC2ECFB7D}"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A66B5F-5DEC-4DD0-9E3D-B3E40E982844}"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0065969-4B58-4C99-8909-8B3672E1C142}"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A3B6289-683C-45AF-A232-A5E7103AC6BA}"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06056F0-7CCC-4868-AEE3-D7283878CAE0}"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678DFCE-F4B4-444F-A58E-C629A17060EB}"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8133F4C-1828-439D-9495-6F366A18444A}"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DB47AE6-0655-49B1-BA1E-CF17A12884DE}"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3" name="2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FEEB14D5-E0A8-4E0A-BA18-1B90A1D7DF9B}"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4" name="3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n-GB"/>
          </a:p>
        </p:txBody>
      </p:sp>
      <p:sp>
        <p:nvSpPr>
          <p:cNvPr id="3" name="2 Marcador de tabla"/>
          <p:cNvSpPr>
            <a:spLocks noGrp="1"/>
          </p:cNvSpPr>
          <p:nvPr>
            <p:ph type="tbl" idx="1"/>
          </p:nvPr>
        </p:nvSpPr>
        <p:spPr>
          <a:xfrm>
            <a:off x="457200" y="1600200"/>
            <a:ext cx="8229600" cy="45259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170C3990-814F-4167-9595-BFA87FEFC3C5}"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722C87C-B5E8-4EE1-8D40-D64A2EFF608C}"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E9F0482-48EB-430A-A92F-30AA12F3BEF2}" type="datetime1">
              <a:rPr lang="en-US" sz="1400"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sz="1400" kern="1200">
              <a:solidFill>
                <a:srgbClr val="000000"/>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CA815A5-AB73-4009-B075-1C155B8574A5}" type="slidenum">
              <a:rPr lang="en-US" sz="1400" kern="1200">
                <a:solidFill>
                  <a:srgbClr val="000000"/>
                </a:solidFill>
                <a:latin typeface="Arial" pitchFamily="34" charset="0"/>
                <a:ea typeface="+mn-ea"/>
                <a:cs typeface="Arial" pitchFamily="34" charset="0"/>
              </a:rPr>
              <a:pPr algn="r" rtl="0" fontAlgn="base">
                <a:spcBef>
                  <a:spcPct val="0"/>
                </a:spcBef>
                <a:spcAft>
                  <a:spcPct val="0"/>
                </a:spcAft>
                <a:defRPr/>
              </a:pPr>
              <a:t>‹Nº›</a:t>
            </a:fld>
            <a:endParaRPr lang="en-US" sz="1400" kern="1200">
              <a:solidFill>
                <a:srgbClr val="000000"/>
              </a:solidFill>
              <a:latin typeface="Arial" pitchFamily="34" charset="0"/>
              <a:ea typeface="+mn-ea"/>
              <a:cs typeface="Arial" pitchFamily="34" charset="0"/>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A9A0087E-C04E-4568-8DCD-649BE71D8E8A}" type="slidenum">
              <a:rPr lang="en-US"/>
              <a:pPr>
                <a:defRPr/>
              </a:pPr>
              <a:t>‹Nº›</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2A357AB1-BB52-41DF-88EB-7C33E7E64909}"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70D5A5-7435-4C82-91EC-7B5AB642714A}"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2BE6ECAC-7A03-4F05-B1B4-7580B28BE117}"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0F67F5-5FCE-4590-8EB7-1C9CC02484AD}"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0992B38-7734-44A8-980C-8706CC96A0EE}"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D0404B-620D-488A-901E-CD731CA792D8}"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71317AE-A51E-4EAC-9DBE-2B2E859675D7}"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CDA3AF3-3DD7-4B7C-980D-4642738DCE48}"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57855BAF-BBE1-4013-91DF-CE7FC29DA254}"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842F77-8593-48AD-9098-67F85DCE90EA}"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BDD567B-D1B0-4EC2-94C0-E6906A831815}"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ED24BAE-C0E8-4125-B91F-1DB5AE3A9716}"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0CC92F7-3604-4A11-A34F-52B14A0A3CF6}"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BFF33C0-35BE-4710-B38C-E28C9140A0D9}"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1AE73EED-6407-477D-BC4F-4AF100F9026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4AD8E0D-58D4-4058-88F1-89D0B3D2078D}"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E68E493-386C-4A90-A469-898D5707A9B4}"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220372-F403-4512-B965-D99B2F3E1DDF}"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375567-1DFC-4C4B-A1C3-CC0DED081E4D}"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A9AD2A95-06BA-4D6B-988E-6247E40DCF2D}"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35B4395-2421-467C-9885-A742FFC0067A}"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E6BF69B-A809-41BD-835D-36F1255DAB12}" type="datetime1">
              <a:rPr lang="de-DE" sz="1400"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sz="1400" kern="1200">
              <a:solidFill>
                <a:srgbClr val="FFFFFF"/>
              </a:solidFill>
              <a:latin typeface="Arial"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114455-4592-4BC6-80FF-B35B73D790F6}" type="slidenum">
              <a:rPr lang="en-GB" sz="1400" kern="1200">
                <a:solidFill>
                  <a:srgbClr val="FFFFFF"/>
                </a:solidFill>
                <a:latin typeface="Arial" pitchFamily="34" charset="0"/>
                <a:ea typeface="+mn-ea"/>
                <a:cs typeface="Arial" pitchFamily="34" charset="0"/>
              </a:rPr>
              <a:pPr algn="r" rtl="0" fontAlgn="base">
                <a:spcBef>
                  <a:spcPct val="0"/>
                </a:spcBef>
                <a:spcAft>
                  <a:spcPct val="0"/>
                </a:spcAft>
                <a:defRPr/>
              </a:pPr>
              <a:t>‹Nº›</a:t>
            </a:fld>
            <a:endParaRPr lang="en-GB" sz="1400" kern="1200">
              <a:solidFill>
                <a:srgbClr val="FFFFFF"/>
              </a:solidFill>
              <a:latin typeface="Arial" pitchFamily="34" charset="0"/>
              <a:ea typeface="+mn-ea"/>
              <a:cs typeface="Arial" pitchFamily="34" charset="0"/>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893763" y="1946275"/>
            <a:ext cx="3602037" cy="401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946275"/>
            <a:ext cx="3603625" cy="401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8FFAD36-5D7B-4C1E-97C5-0569976F525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413500" y="179388"/>
            <a:ext cx="1838325" cy="5786437"/>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893763" y="179388"/>
            <a:ext cx="5367337" cy="57864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893763" y="179388"/>
            <a:ext cx="7358062" cy="171450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893763" y="1946275"/>
            <a:ext cx="3602037" cy="1933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8200" y="1946275"/>
            <a:ext cx="3603625" cy="1933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893763" y="4032250"/>
            <a:ext cx="3602037" cy="1933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8200" y="4032250"/>
            <a:ext cx="3603625" cy="1933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5F08D372-83BF-47C9-BFCA-FBB8D31DF2CC}"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7719AF-A29C-454E-8909-6D282E2C80E9}"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1CC778A-667A-4BCF-8F0A-B41679C7C1E3}"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A004463-F22B-4A6C-8299-9973B565DFBF}"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1425C32-0C1B-4236-8672-0B8BBB01CE56}"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C4BD91-B97E-429A-A880-4C3250DEAC6B}"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7069D22-6443-4A19-AFB3-054C6957C876}"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B292D1-D1B3-435A-9E3B-4E1401BBC3A9}"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B1AE8587-CA1E-4581-8256-C0066A6FF7A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AE753EB-6C57-4DBC-B5A8-8A54B2FC6217}"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3E46F3D-6196-4345-A3BD-12B39D9C9335}"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1833A682-440F-4EBA-B086-1AB5EA5A9577}"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B98869-2DD8-41AC-A231-945007DE1462}"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E7A01E3-A6D1-42A5-8534-B8CBCAE03B22}"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1E6A8A-9EDD-4639-9D76-57F12148D439}"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6E25321-3873-457A-9827-3F143D5531CA}"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16AC59-585A-4533-AB16-0174D5FBF5B3}"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7870496-28FF-4D35-A5D2-ED3F73927F62}"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FDEDCBE-C18D-4642-985B-96B06E0291B9}"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21E322E-BB0C-48D2-A8B6-122836B439B4}"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0D90604-AEDC-4F52-8D46-EAD8655D9AE7}"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115B65A-4CEA-47F9-A86B-89A4FE281121}" type="datetime1">
              <a:rPr lang="en-US" sz="1400"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sz="1400" kern="1200">
              <a:solidFill>
                <a:srgbClr val="000000"/>
              </a:solidFill>
              <a:latin typeface="Times New Roman"/>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194B668-2A8E-4FE7-B40B-F922ABD4EA37}" type="slidenum">
              <a:rPr lang="en-US" sz="1400" kern="1200">
                <a:solidFill>
                  <a:srgbClr val="000000"/>
                </a:solidFill>
                <a:latin typeface="Times New Roman"/>
                <a:ea typeface="+mn-ea"/>
                <a:cs typeface="Arial" pitchFamily="34" charset="0"/>
              </a:rPr>
              <a:pPr algn="r" rtl="0" fontAlgn="base">
                <a:spcBef>
                  <a:spcPct val="0"/>
                </a:spcBef>
                <a:spcAft>
                  <a:spcPct val="0"/>
                </a:spcAft>
                <a:defRPr/>
              </a:pPr>
              <a:t>‹Nº›</a:t>
            </a:fld>
            <a:endParaRPr lang="en-US" sz="1400" kern="1200">
              <a:solidFill>
                <a:srgbClr val="000000"/>
              </a:solidFill>
              <a:latin typeface="Times New Roman"/>
              <a:ea typeface="+mn-ea"/>
              <a:cs typeface="Arial" pitchFamily="34" charset="0"/>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1C2CE0C-F3AF-418E-8121-E0E55F6B73F0}"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B6074E6-8D34-4AC4-AAED-A3CFADEA4558}"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5E9E714-DC34-4D2E-B7FC-10DA9E14FBFF}"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F7E9222-DE54-4A38-8CB3-6FEFE96F6130}"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F62747C-370B-4E57-9C09-0AF61B9C38F9}"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8A6AE4B-CF17-4E5F-B345-D0A98B0B0B39}"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0"/>
            <a:ext cx="1943100" cy="609600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685800" y="0"/>
            <a:ext cx="5676900" cy="6096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512D754F-C5BB-4F63-90CE-1355DA64C666}"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C12F38-E709-423E-9803-5ED4EDDB773A}"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89B6D1-BF76-4791-A12A-A4522DA27E32}"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30B07E20-B461-4491-B2FF-6258F7D76C80}"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D6B64B-A50B-43E0-9B03-34A85CDA3941}"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B32BFD1-EE39-40A2-88C4-C9162B767E15}"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4348E81-D26B-43AE-AC8D-7C87885713DE}"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230DA87-FD1C-4F29-B331-0F95EA56831B}"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B12D54-44F9-4CF8-81F3-56B5E43F882A}"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58DFC1-D936-4942-8621-DDEA35803B6C}"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E9F647-F891-4845-8F86-34CF8AF54AD6}"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2C8AE22-C282-4AE3-A2C2-75FEC8A32C04}"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C099EE-5C43-4B03-876F-ACB8E927607B}"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7E619D4-5D6C-436A-B92C-534BE34D05E2}"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41E72F-F034-4FAE-A875-8F3A43D2FE41}"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EE8F14D-CBB0-42E0-A8A1-AE4401C97456}" type="datetime1">
              <a:rPr lang="en-GB" sz="1400" kern="1200">
                <a:solidFill>
                  <a:srgbClr val="000000"/>
                </a:solidFill>
                <a:latin typeface="Verdana" pitchFamily="34" charset="0"/>
                <a:ea typeface="+mn-ea"/>
                <a:cs typeface="Arial" pitchFamily="34" charset="0"/>
              </a:rPr>
              <a:pPr algn="l" rtl="0" fontAlgn="base">
                <a:spcBef>
                  <a:spcPct val="0"/>
                </a:spcBef>
                <a:spcAft>
                  <a:spcPct val="0"/>
                </a:spcAft>
                <a:defRPr/>
              </a:pPr>
              <a:t>11/02/2009</a:t>
            </a:fld>
            <a:endParaRPr lang="en-GB" sz="1400" kern="1200">
              <a:solidFill>
                <a:srgbClr val="000000"/>
              </a:solidFill>
              <a:latin typeface="Verdana" pitchFamily="34" charset="0"/>
              <a:ea typeface="+mn-ea"/>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Verdana" pitchFamily="34" charset="0"/>
              <a:ea typeface="+mn-ea"/>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066DE05-37C8-40B8-B5FC-9BF047FB6B6E}" type="slidenum">
              <a:rPr lang="en-GB" sz="1400" kern="1200">
                <a:solidFill>
                  <a:srgbClr val="000000"/>
                </a:solidFill>
                <a:latin typeface="Verdana" pitchFamily="34" charset="0"/>
                <a:ea typeface="+mn-ea"/>
                <a:cs typeface="Arial" pitchFamily="34" charset="0"/>
              </a:rPr>
              <a:pPr algn="r" rtl="0" fontAlgn="base">
                <a:spcBef>
                  <a:spcPct val="0"/>
                </a:spcBef>
                <a:spcAft>
                  <a:spcPct val="0"/>
                </a:spcAft>
                <a:defRPr/>
              </a:pPr>
              <a:t>‹Nº›</a:t>
            </a:fld>
            <a:endParaRPr lang="en-GB" sz="1400" kern="1200">
              <a:solidFill>
                <a:srgbClr val="000000"/>
              </a:solidFill>
              <a:latin typeface="Verdana" pitchFamily="34" charset="0"/>
              <a:ea typeface="+mn-ea"/>
              <a:cs typeface="Arial" pitchFamily="34" charset="0"/>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5667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34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6"/>
          <p:cNvSpPr>
            <a:spLocks noGrp="1" noChangeArrowheads="1"/>
          </p:cNvSpPr>
          <p:nvPr>
            <p:ph type="dt" sz="half" idx="10"/>
          </p:nvPr>
        </p:nvSpPr>
        <p:spPr>
          <a:ln/>
        </p:spPr>
        <p:txBody>
          <a:bodyPr/>
          <a:lstStyle>
            <a:lvl1pPr>
              <a:defRPr/>
            </a:lvl1pPr>
          </a:lstStyle>
          <a:p>
            <a:pPr>
              <a:defRPr/>
            </a:pPr>
            <a:r>
              <a:rPr lang="de-DE"/>
              <a:t>11.09.2008</a:t>
            </a:r>
          </a:p>
        </p:txBody>
      </p:sp>
      <p:sp>
        <p:nvSpPr>
          <p:cNvPr id="6" name="Rectangle 7"/>
          <p:cNvSpPr>
            <a:spLocks noGrp="1" noChangeArrowheads="1"/>
          </p:cNvSpPr>
          <p:nvPr>
            <p:ph type="ftr" sz="quarter" idx="11"/>
          </p:nvPr>
        </p:nvSpPr>
        <p:spPr>
          <a:ln/>
        </p:spPr>
        <p:txBody>
          <a:bodyPr/>
          <a:lstStyle>
            <a:lvl1pPr>
              <a:defRPr/>
            </a:lvl1pPr>
          </a:lstStyle>
          <a:p>
            <a:pPr>
              <a:defRPr/>
            </a:pPr>
            <a:r>
              <a:rPr lang="de-DE"/>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defRPr/>
            </a:pPr>
            <a:fld id="{612DBC1E-9E3B-4AC0-826D-4F7CC6F1F778}" type="slidenum">
              <a:rPr lang="de-DE"/>
              <a:pPr>
                <a:defRPr/>
              </a:pPr>
              <a:t>‹Nº›</a:t>
            </a:fld>
            <a:endParaRPr lang="de-DE"/>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3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5" name="4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E9DD238D-55D5-4D36-B0D1-F0B37C8C72B6}"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1249363" y="0"/>
            <a:ext cx="6316662" cy="99060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6858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6858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a:xfrm>
            <a:off x="1557338" y="6399213"/>
            <a:ext cx="6164262" cy="323850"/>
          </a:xfrm>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a:xfrm>
            <a:off x="7812088" y="6399213"/>
            <a:ext cx="1169987" cy="323850"/>
          </a:xfrm>
        </p:spPr>
        <p:txBody>
          <a:bodyPr/>
          <a:lstStyle>
            <a:lvl1pPr>
              <a:defRPr/>
            </a:lvl1pPr>
          </a:lstStyle>
          <a:p>
            <a:pPr algn="r" rtl="0" fontAlgn="base">
              <a:spcBef>
                <a:spcPct val="0"/>
              </a:spcBef>
              <a:spcAft>
                <a:spcPct val="0"/>
              </a:spcAft>
            </a:pPr>
            <a:fld id="{50E1020B-D932-4368-9F64-FB0D7A790784}"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a:xfrm>
            <a:off x="161925" y="6399213"/>
            <a:ext cx="1276350" cy="323850"/>
          </a:xfrm>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5" name="4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1F6B2F4D-6D35-444E-B42B-79AE5DDD7FEB}"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5" name="4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5C510A03-E80F-4801-AA1D-C23D384B125E}"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7" name="6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531BE69F-3F42-4D5B-BD0C-21A30FB35508}"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8" name="7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9" name="8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22FD6937-70DC-4602-80D6-2C56FB8A9616}"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4" name="3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C42B9AF0-8AB6-42D9-B193-6148446BE7C0}"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3" name="2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4" name="3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139E6937-B4BC-4DEA-8FAA-DF9A59D85621}"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7" name="6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0CE3BFF8-AC77-404E-9CA0-0A230979D559}"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7" name="6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44409C06-E729-4743-A7A2-9307CA46DD0B}"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5" name="4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45EE6ECD-1396-413A-BC63-C77DD253AE9A}"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fecha"/>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5" name="4 Marcador de pie de página"/>
          <p:cNvSpPr>
            <a:spLocks noGrp="1"/>
          </p:cNvSpPr>
          <p:nvPr>
            <p:ph type="ftr" sz="quarter" idx="11"/>
          </p:nvPr>
        </p:nvSpPr>
        <p:spPr/>
        <p:txBody>
          <a:bodyPr/>
          <a:lstStyle>
            <a:lvl1pPr>
              <a:defRPr/>
            </a:lvl1pPr>
          </a:lstStyle>
          <a:p>
            <a:pPr algn="ctr" rtl="0" fontAlgn="base">
              <a:spcBef>
                <a:spcPct val="0"/>
              </a:spcBef>
              <a:spcAft>
                <a:spcPct val="0"/>
              </a:spcAft>
            </a:pPr>
            <a:endParaRPr kumimoji="1" lang="en-US" altLang="ja-JP" sz="1400" kern="1200">
              <a:solidFill>
                <a:srgbClr val="000000"/>
              </a:solidFill>
              <a:latin typeface="Arial" pitchFamily="34" charset="0"/>
              <a:ea typeface="ＭＳ Ｐゴシック" pitchFamily="34" charset="-128"/>
              <a:cs typeface="+mn-cs"/>
            </a:endParaRPr>
          </a:p>
        </p:txBody>
      </p:sp>
      <p:sp>
        <p:nvSpPr>
          <p:cNvPr id="6" name="5 Marcador de número de diapositiva"/>
          <p:cNvSpPr>
            <a:spLocks noGrp="1"/>
          </p:cNvSpPr>
          <p:nvPr>
            <p:ph type="sldNum" sz="quarter" idx="12"/>
          </p:nvPr>
        </p:nvSpPr>
        <p:spPr/>
        <p:txBody>
          <a:bodyPr/>
          <a:lstStyle>
            <a:lvl1pPr>
              <a:defRPr/>
            </a:lvl1pPr>
          </a:lstStyle>
          <a:p>
            <a:pPr algn="r" rtl="0" fontAlgn="base">
              <a:spcBef>
                <a:spcPct val="0"/>
              </a:spcBef>
              <a:spcAft>
                <a:spcPct val="0"/>
              </a:spcAft>
            </a:pPr>
            <a:fld id="{F18C4D77-0624-4319-94E9-7E38231226C2}" type="slidenum">
              <a:rPr kumimoji="1" lang="ja-JP" altLang="en-US" sz="1400" kern="1200">
                <a:solidFill>
                  <a:srgbClr val="000000"/>
                </a:solidFill>
                <a:latin typeface="Arial" pitchFamily="34" charset="0"/>
                <a:ea typeface="ＭＳ Ｐゴシック" pitchFamily="34" charset="-128"/>
                <a:cs typeface="+mn-cs"/>
              </a:rPr>
              <a:pPr algn="r" rtl="0" fontAlgn="base">
                <a:spcBef>
                  <a:spcPct val="0"/>
                </a:spcBef>
                <a:spcAft>
                  <a:spcPct val="0"/>
                </a:spcAft>
              </a:pPr>
              <a:t>‹Nº›</a:t>
            </a:fld>
            <a:endParaRPr kumimoji="1" lang="en-US" altLang="ja-JP" sz="1400" kern="1200">
              <a:solidFill>
                <a:srgbClr val="000000"/>
              </a:solidFill>
              <a:latin typeface="Arial" pitchFamily="34" charset="0"/>
              <a:ea typeface="ＭＳ Ｐゴシック" pitchFamily="34" charset="-128"/>
              <a:cs typeface="+mn-cs"/>
            </a:endParaRPr>
          </a:p>
        </p:txBody>
      </p:sp>
    </p:spTree>
  </p:cSld>
  <p:clrMapOvr>
    <a:masterClrMapping/>
  </p:clrMapOvr>
  <p:transition>
    <p:blind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B8A71AA-F1B0-45D8-A4C1-DAC9F6E8130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F34907-4A4C-411A-B9B3-D609611BAF3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223EE3-7134-4190-885C-7113CB35143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CEDE8B-A07C-4705-8AA9-CCA7E67A8B4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4D12F3E-EF8C-4C48-B6EE-F61D7278DFDB}"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D83C9F-A89C-4E89-8549-A654205AC2A3}"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CCC34E-6AB8-4E32-8D58-5B47F678ECC9}"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1829EB8-9230-4B9A-B86C-72C957819C46}"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9E0945C-D749-46BD-A4CD-E595B9A1CD51}"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FC52C6-CE30-4635-BC82-8EC99F59FA3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220B13-2CC5-4A9F-AB91-3026D0A77AF6}"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28130F5-CE39-4C86-A5A5-0D057A8506C0}"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5A3868-8A51-4419-A99D-12A1722DD241}"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9A0087E-C04E-4568-8DCD-649BE71D8E8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469C33-1D42-4E13-82E5-CBE45875F9E1}"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2B79B0E-0AE8-4809-857A-AB429A38A399}"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B2B73B7-3995-4B64-90C9-3C34D0594F4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B30BD9-FB54-432A-AB29-954B49684503}"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F34907-4A4C-411A-B9B3-D609611BAF3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223EE3-7134-4190-885C-7113CB35143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CEDE8B-A07C-4705-8AA9-CCA7E67A8B4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4D12F3E-EF8C-4C48-B6EE-F61D7278DFDB}"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EF6710FE-9590-4BFA-8014-CE5BABBAC959}"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D83C9F-A89C-4E89-8549-A654205AC2A3}"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CCC34E-6AB8-4E32-8D58-5B47F678ECC9}"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1829EB8-9230-4B9A-B86C-72C957819C46}"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9E0945C-D749-46BD-A4CD-E595B9A1CD51}"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FC52C6-CE30-4635-BC82-8EC99F59FA3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220B13-2CC5-4A9F-AB91-3026D0A77AF6}"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5A3868-8A51-4419-A99D-12A1722DD241}"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9A0087E-C04E-4568-8DCD-649BE71D8E8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469C33-1D42-4E13-82E5-CBE45875F9E1}"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2B79B0E-0AE8-4809-857A-AB429A38A399}"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A8556224-18F7-4A27-B22D-2E299A869FB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B2B73B7-3995-4B64-90C9-3C34D0594F4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B30BD9-FB54-432A-AB29-954B49684503}"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AB70946-6B9B-4AA1-9216-C33F58B016E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3A0708E-2650-4B13-A7D7-6E680F4CB44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F6A9468-248B-4B28-A90D-DC11ACB4BBA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F6F093-F3C5-4791-BFC2-D6F83E63AA5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A80647-E979-43F5-B341-F35CDF2B142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257417-682D-480A-A9C7-A45FF5470FC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C67B89A-1C64-4619-9771-A7C6475A218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2658B1B-D2C2-4CFA-BCA5-DCFEAE15E187}"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5C701E5C-BE9E-4988-BBB5-5E18DE6F0134}"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EBB8054-F468-42E4-8C99-66C05BAFBAC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0B0E55-6FA4-468D-B698-2895E2DACEC3}"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6C46583-3C23-46F8-B8D0-F2903449BFBF}"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8D907CD-EA10-4F7A-8C63-97E054FAA5DE}"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18BAAC-FD80-4E5D-869E-5F62A00209A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FB913F-515F-47A0-B125-641626E4BE5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A9F496-E022-4E8A-AB20-F85924053D3E}"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A93EE3-54DF-4E13-9A24-D46862187C5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AB70946-6B9B-4AA1-9216-C33F58B016E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3A0708E-2650-4B13-A7D7-6E680F4CB44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4" name="3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2FC717DA-0225-4FF8-BA4E-EE0BEBA10A7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5" name="4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F6A9468-248B-4B28-A90D-DC11ACB4BBA4}"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F6F093-F3C5-4791-BFC2-D6F83E63AA5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A80647-E979-43F5-B341-F35CDF2B142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257417-682D-480A-A9C7-A45FF5470FC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C67B89A-1C64-4619-9771-A7C6475A218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2658B1B-D2C2-4CFA-BCA5-DCFEAE15E187}"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EBB8054-F468-42E4-8C99-66C05BAFBACC}"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0B0E55-6FA4-468D-B698-2895E2DACEC3}"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6C46583-3C23-46F8-B8D0-F2903449BFBF}"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8D907CD-EA10-4F7A-8C63-97E054FAA5DE}"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3" name="2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FEEB14D5-E0A8-4E0A-BA18-1B90A1D7DF9B}"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4" name="3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18BAAC-FD80-4E5D-869E-5F62A00209A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FB913F-515F-47A0-B125-641626E4BE55}"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A9F496-E022-4E8A-AB20-F85924053D3E}"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s-ES" sz="1400" kern="1200">
              <a:solidFill>
                <a:srgbClr val="000000"/>
              </a:solidFill>
              <a:latin typeface="Times New Roman" pitchFamily="18"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A93EE3-54DF-4E13-9A24-D46862187C5A}"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defRPr/>
              </a:pPr>
              <a:t>‹Nº›</a:t>
            </a:fld>
            <a:endParaRPr lang="en-US" sz="1400" kern="1200">
              <a:solidFill>
                <a:srgbClr val="000000"/>
              </a:solidFill>
              <a:latin typeface="Times New Roman" pitchFamily="18" charset="0"/>
              <a:ea typeface="ＭＳ Ｐゴシック" charset="-128"/>
              <a:cs typeface="+mn-cs"/>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AutoShape 7"/>
          <p:cNvSpPr>
            <a:spLocks noChangeArrowheads="1"/>
          </p:cNvSpPr>
          <p:nvPr/>
        </p:nvSpPr>
        <p:spPr bwMode="auto">
          <a:xfrm>
            <a:off x="633413" y="2767013"/>
            <a:ext cx="7772400" cy="109537"/>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rtl="0" fontAlgn="base">
              <a:spcBef>
                <a:spcPct val="0"/>
              </a:spcBef>
              <a:spcAft>
                <a:spcPct val="0"/>
              </a:spcAft>
              <a:defRPr/>
            </a:pPr>
            <a:endParaRPr lang="es-ES" sz="2400" kern="1200">
              <a:solidFill>
                <a:srgbClr val="000000"/>
              </a:solidFill>
              <a:latin typeface="Times New Roman" pitchFamily="18" charset="0"/>
              <a:ea typeface="+mn-ea"/>
              <a:cs typeface="+mn-cs"/>
            </a:endParaRPr>
          </a:p>
        </p:txBody>
      </p:sp>
      <p:sp>
        <p:nvSpPr>
          <p:cNvPr id="5122" name="Rectangle 2"/>
          <p:cNvSpPr>
            <a:spLocks noGrp="1" noChangeArrowheads="1"/>
          </p:cNvSpPr>
          <p:nvPr>
            <p:ph type="ctrTitle"/>
          </p:nvPr>
        </p:nvSpPr>
        <p:spPr>
          <a:xfrm>
            <a:off x="533400" y="838200"/>
            <a:ext cx="7772400" cy="1371600"/>
          </a:xfrm>
        </p:spPr>
        <p:txBody>
          <a:bodyPr/>
          <a:lstStyle>
            <a:lvl1pPr>
              <a:defRPr sz="3000"/>
            </a:lvl1pPr>
          </a:lstStyle>
          <a:p>
            <a:r>
              <a:rPr lang="de-DE"/>
              <a:t>Titelmasterformat durch Klicken bearbeiten</a:t>
            </a:r>
          </a:p>
        </p:txBody>
      </p:sp>
      <p:sp>
        <p:nvSpPr>
          <p:cNvPr id="5123" name="Rectangle 3"/>
          <p:cNvSpPr>
            <a:spLocks noGrp="1" noChangeArrowheads="1"/>
          </p:cNvSpPr>
          <p:nvPr>
            <p:ph type="subTitle" idx="1"/>
          </p:nvPr>
        </p:nvSpPr>
        <p:spPr>
          <a:xfrm>
            <a:off x="1524000" y="2971800"/>
            <a:ext cx="7010400" cy="2667000"/>
          </a:xfrm>
        </p:spPr>
        <p:txBody>
          <a:bodyPr/>
          <a:lstStyle>
            <a:lvl1pPr marL="0" indent="0">
              <a:buFont typeface="Wingdings" pitchFamily="2" charset="2"/>
              <a:buNone/>
              <a:defRPr sz="2200"/>
            </a:lvl1pPr>
          </a:lstStyle>
          <a:p>
            <a:r>
              <a:rPr lang="de-DE"/>
              <a:t>Formatvorlage des Untertitelmasters durch Klicken bearbeiten</a:t>
            </a:r>
          </a:p>
        </p:txBody>
      </p:sp>
      <p:sp>
        <p:nvSpPr>
          <p:cNvPr id="5" name="Rectangle 4"/>
          <p:cNvSpPr>
            <a:spLocks noGrp="1" noChangeArrowheads="1"/>
          </p:cNvSpPr>
          <p:nvPr>
            <p:ph type="dt" sz="half" idx="10"/>
          </p:nvPr>
        </p:nvSpPr>
        <p:spPr>
          <a:xfrm>
            <a:off x="685800" y="6248400"/>
            <a:ext cx="1905000" cy="457200"/>
          </a:xfrm>
        </p:spPr>
        <p:txBody>
          <a:bodyPr/>
          <a:lstStyle>
            <a:lvl1pPr>
              <a:defRPr smtClean="0"/>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5"/>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lgn="r" rtl="0" fontAlgn="base">
              <a:spcBef>
                <a:spcPct val="0"/>
              </a:spcBef>
              <a:spcAft>
                <a:spcPct val="0"/>
              </a:spcAft>
              <a:defRPr/>
            </a:pPr>
            <a:fld id="{17E7CE44-2EB5-4979-BDB9-AB977AD2E5CE}"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9F9B6EA-186C-40CD-9B0C-259B0B08D108}"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ABAD6E5-6E7B-497B-B78E-D9C2E28E0BB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66738"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3438"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33FF5EC-7044-4674-9B70-6D9C8E241CE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8"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9"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3151D9D-86E1-4795-B8E6-F1A71DDC990B}"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4"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5"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0F3030-4D7F-44C2-B85B-624E86C07BC0}"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1AE73EED-6407-477D-BC4F-4AF100F9026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3"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4"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F82172-3FE1-4AB9-89D4-45FE95E61635}"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8D3A98-31E5-4200-933C-A56481CED0B2}"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34AFE6A-A7DF-4BBC-9C15-7BDCE9E158C3}"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6763D5-0DE1-4668-8307-95344A72DB39}"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81775" y="360363"/>
            <a:ext cx="2003425" cy="5659437"/>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566738" y="360363"/>
            <a:ext cx="5862637" cy="56594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D393D5-AA14-44DC-ABDA-922A843B0DA4}"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5667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34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6DD075-9A3A-47F5-ACC0-0E699F862DCE}"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5667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34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434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7"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8"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C319F0-2BD3-47AD-A8E3-9CFA65C44E5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5667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34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5667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34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8"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9"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A47F7D-1038-4789-9A6F-AD31CE380096}"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AutoShape 7"/>
          <p:cNvSpPr>
            <a:spLocks noChangeArrowheads="1"/>
          </p:cNvSpPr>
          <p:nvPr/>
        </p:nvSpPr>
        <p:spPr bwMode="auto">
          <a:xfrm>
            <a:off x="633413" y="2767013"/>
            <a:ext cx="7772400" cy="109537"/>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rtl="0" fontAlgn="base">
              <a:spcBef>
                <a:spcPct val="0"/>
              </a:spcBef>
              <a:spcAft>
                <a:spcPct val="0"/>
              </a:spcAft>
              <a:defRPr/>
            </a:pPr>
            <a:endParaRPr lang="es-ES" sz="2400" kern="1200">
              <a:solidFill>
                <a:srgbClr val="000000"/>
              </a:solidFill>
              <a:latin typeface="Times New Roman" pitchFamily="18" charset="0"/>
              <a:ea typeface="+mn-ea"/>
              <a:cs typeface="+mn-cs"/>
            </a:endParaRPr>
          </a:p>
        </p:txBody>
      </p:sp>
      <p:sp>
        <p:nvSpPr>
          <p:cNvPr id="5122" name="Rectangle 2"/>
          <p:cNvSpPr>
            <a:spLocks noGrp="1" noChangeArrowheads="1"/>
          </p:cNvSpPr>
          <p:nvPr>
            <p:ph type="ctrTitle"/>
          </p:nvPr>
        </p:nvSpPr>
        <p:spPr>
          <a:xfrm>
            <a:off x="533400" y="838200"/>
            <a:ext cx="7772400" cy="1371600"/>
          </a:xfrm>
        </p:spPr>
        <p:txBody>
          <a:bodyPr/>
          <a:lstStyle>
            <a:lvl1pPr>
              <a:defRPr sz="3000"/>
            </a:lvl1pPr>
          </a:lstStyle>
          <a:p>
            <a:r>
              <a:rPr lang="de-DE"/>
              <a:t>Titelmasterformat durch Klicken bearbeiten</a:t>
            </a:r>
          </a:p>
        </p:txBody>
      </p:sp>
      <p:sp>
        <p:nvSpPr>
          <p:cNvPr id="5123" name="Rectangle 3"/>
          <p:cNvSpPr>
            <a:spLocks noGrp="1" noChangeArrowheads="1"/>
          </p:cNvSpPr>
          <p:nvPr>
            <p:ph type="subTitle" idx="1"/>
          </p:nvPr>
        </p:nvSpPr>
        <p:spPr>
          <a:xfrm>
            <a:off x="1524000" y="2971800"/>
            <a:ext cx="7010400" cy="2667000"/>
          </a:xfrm>
        </p:spPr>
        <p:txBody>
          <a:bodyPr/>
          <a:lstStyle>
            <a:lvl1pPr marL="0" indent="0">
              <a:buFont typeface="Wingdings" pitchFamily="2" charset="2"/>
              <a:buNone/>
              <a:defRPr sz="2200"/>
            </a:lvl1pPr>
          </a:lstStyle>
          <a:p>
            <a:r>
              <a:rPr lang="de-DE"/>
              <a:t>Formatvorlage des Untertitelmasters durch Klicken bearbeiten</a:t>
            </a:r>
          </a:p>
        </p:txBody>
      </p:sp>
      <p:sp>
        <p:nvSpPr>
          <p:cNvPr id="5" name="Rectangle 4"/>
          <p:cNvSpPr>
            <a:spLocks noGrp="1" noChangeArrowheads="1"/>
          </p:cNvSpPr>
          <p:nvPr>
            <p:ph type="dt" sz="half" idx="10"/>
          </p:nvPr>
        </p:nvSpPr>
        <p:spPr>
          <a:xfrm>
            <a:off x="685800" y="6248400"/>
            <a:ext cx="1905000" cy="457200"/>
          </a:xfrm>
        </p:spPr>
        <p:txBody>
          <a:bodyPr/>
          <a:lstStyle>
            <a:lvl1pPr>
              <a:defRPr smtClean="0"/>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5"/>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lgn="r" rtl="0" fontAlgn="base">
              <a:spcBef>
                <a:spcPct val="0"/>
              </a:spcBef>
              <a:spcAft>
                <a:spcPct val="0"/>
              </a:spcAft>
              <a:defRPr/>
            </a:pPr>
            <a:fld id="{17E7CE44-2EB5-4979-BDB9-AB977AD2E5CE}"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9F9B6EA-186C-40CD-9B0C-259B0B08D108}"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8FFAD36-5D7B-4C1E-97C5-0569976F525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ABAD6E5-6E7B-497B-B78E-D9C2E28E0BB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66738"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3438"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33FF5EC-7044-4674-9B70-6D9C8E241CE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8"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9"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3151D9D-86E1-4795-B8E6-F1A71DDC990B}"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4"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5"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0F3030-4D7F-44C2-B85B-624E86C07BC0}"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3"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4"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F82172-3FE1-4AB9-89D4-45FE95E61635}"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8D3A98-31E5-4200-933C-A56481CED0B2}"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34AFE6A-A7DF-4BBC-9C15-7BDCE9E158C3}"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6763D5-0DE1-4668-8307-95344A72DB39}"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81775" y="360363"/>
            <a:ext cx="2003425" cy="5659437"/>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566738" y="360363"/>
            <a:ext cx="5862637" cy="56594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D393D5-AA14-44DC-ABDA-922A843B0DA4}"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5667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34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6DD075-9A3A-47F5-ACC0-0E699F862DCE}"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B1AE8587-CA1E-4581-8256-C0066A6FF7A8}"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5667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34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434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7"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8"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C319F0-2BD3-47AD-A8E3-9CFA65C44E5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5667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34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5667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34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8"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9"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A47F7D-1038-4789-9A6F-AD31CE380096}"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AutoShape 7"/>
          <p:cNvSpPr>
            <a:spLocks noChangeArrowheads="1"/>
          </p:cNvSpPr>
          <p:nvPr/>
        </p:nvSpPr>
        <p:spPr bwMode="auto">
          <a:xfrm>
            <a:off x="633413" y="2767013"/>
            <a:ext cx="7772400" cy="109537"/>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rtl="0" fontAlgn="base">
              <a:spcBef>
                <a:spcPct val="0"/>
              </a:spcBef>
              <a:spcAft>
                <a:spcPct val="0"/>
              </a:spcAft>
              <a:defRPr/>
            </a:pPr>
            <a:endParaRPr lang="es-ES" sz="2400" kern="1200">
              <a:solidFill>
                <a:srgbClr val="000000"/>
              </a:solidFill>
              <a:latin typeface="Times New Roman" pitchFamily="18" charset="0"/>
              <a:ea typeface="+mn-ea"/>
              <a:cs typeface="+mn-cs"/>
            </a:endParaRPr>
          </a:p>
        </p:txBody>
      </p:sp>
      <p:sp>
        <p:nvSpPr>
          <p:cNvPr id="5122" name="Rectangle 2"/>
          <p:cNvSpPr>
            <a:spLocks noGrp="1" noChangeArrowheads="1"/>
          </p:cNvSpPr>
          <p:nvPr>
            <p:ph type="ctrTitle"/>
          </p:nvPr>
        </p:nvSpPr>
        <p:spPr>
          <a:xfrm>
            <a:off x="533400" y="838200"/>
            <a:ext cx="7772400" cy="1371600"/>
          </a:xfrm>
        </p:spPr>
        <p:txBody>
          <a:bodyPr/>
          <a:lstStyle>
            <a:lvl1pPr>
              <a:defRPr sz="3000"/>
            </a:lvl1pPr>
          </a:lstStyle>
          <a:p>
            <a:r>
              <a:rPr lang="de-DE"/>
              <a:t>Titelmasterformat durch Klicken bearbeiten</a:t>
            </a:r>
          </a:p>
        </p:txBody>
      </p:sp>
      <p:sp>
        <p:nvSpPr>
          <p:cNvPr id="5123" name="Rectangle 3"/>
          <p:cNvSpPr>
            <a:spLocks noGrp="1" noChangeArrowheads="1"/>
          </p:cNvSpPr>
          <p:nvPr>
            <p:ph type="subTitle" idx="1"/>
          </p:nvPr>
        </p:nvSpPr>
        <p:spPr>
          <a:xfrm>
            <a:off x="1524000" y="2971800"/>
            <a:ext cx="7010400" cy="2667000"/>
          </a:xfrm>
        </p:spPr>
        <p:txBody>
          <a:bodyPr/>
          <a:lstStyle>
            <a:lvl1pPr marL="0" indent="0">
              <a:buFont typeface="Wingdings" pitchFamily="2" charset="2"/>
              <a:buNone/>
              <a:defRPr sz="2200"/>
            </a:lvl1pPr>
          </a:lstStyle>
          <a:p>
            <a:r>
              <a:rPr lang="de-DE"/>
              <a:t>Formatvorlage des Untertitelmasters durch Klicken bearbeiten</a:t>
            </a:r>
          </a:p>
        </p:txBody>
      </p:sp>
      <p:sp>
        <p:nvSpPr>
          <p:cNvPr id="5" name="Rectangle 4"/>
          <p:cNvSpPr>
            <a:spLocks noGrp="1" noChangeArrowheads="1"/>
          </p:cNvSpPr>
          <p:nvPr>
            <p:ph type="dt" sz="half" idx="10"/>
          </p:nvPr>
        </p:nvSpPr>
        <p:spPr>
          <a:xfrm>
            <a:off x="685800" y="6248400"/>
            <a:ext cx="1905000" cy="457200"/>
          </a:xfrm>
        </p:spPr>
        <p:txBody>
          <a:bodyPr/>
          <a:lstStyle>
            <a:lvl1pPr>
              <a:defRPr smtClean="0"/>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5"/>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lgn="r" rtl="0" fontAlgn="base">
              <a:spcBef>
                <a:spcPct val="0"/>
              </a:spcBef>
              <a:spcAft>
                <a:spcPct val="0"/>
              </a:spcAft>
              <a:defRPr/>
            </a:pPr>
            <a:fld id="{17E7CE44-2EB5-4979-BDB9-AB977AD2E5CE}"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9F9B6EA-186C-40CD-9B0C-259B0B08D108}"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ABAD6E5-6E7B-497B-B78E-D9C2E28E0BB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566738"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3438"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33FF5EC-7044-4674-9B70-6D9C8E241CE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8"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9"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3151D9D-86E1-4795-B8E6-F1A71DDC990B}"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4"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5"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0F3030-4D7F-44C2-B85B-624E86C07BC0}"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3"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4"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F82172-3FE1-4AB9-89D4-45FE95E61635}"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8D3A98-31E5-4200-933C-A56481CED0B2}"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0"/>
            <a:ext cx="1943100" cy="609600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685800" y="0"/>
            <a:ext cx="5676900" cy="6096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512D754F-C5BB-4F63-90CE-1355DA64C666}"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34AFE6A-A7DF-4BBC-9C15-7BDCE9E158C3}"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6763D5-0DE1-4668-8307-95344A72DB39}"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81775" y="360363"/>
            <a:ext cx="2003425" cy="5659437"/>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566738" y="360363"/>
            <a:ext cx="5862637" cy="56594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5"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6"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D393D5-AA14-44DC-ABDA-922A843B0DA4}"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5667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34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6"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7"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6DD075-9A3A-47F5-ACC0-0E699F862DCE}"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texto"/>
          <p:cNvSpPr>
            <a:spLocks noGrp="1"/>
          </p:cNvSpPr>
          <p:nvPr>
            <p:ph type="body" sz="half" idx="1"/>
          </p:nvPr>
        </p:nvSpPr>
        <p:spPr>
          <a:xfrm>
            <a:off x="566738" y="1371600"/>
            <a:ext cx="3924300" cy="464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34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46434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7"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8"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C319F0-2BD3-47AD-A8E3-9CFA65C44E5A}"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584200" y="360363"/>
            <a:ext cx="8001000" cy="65405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5667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3438" y="13716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5667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3438" y="3771900"/>
            <a:ext cx="3924300" cy="2247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Rectangle 6"/>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de-DE" sz="1200" kern="1200">
                <a:solidFill>
                  <a:srgbClr val="000000"/>
                </a:solidFill>
                <a:latin typeface="Verdana"/>
                <a:ea typeface="+mn-ea"/>
                <a:cs typeface="+mn-cs"/>
              </a:rPr>
              <a:t>11.09.2008</a:t>
            </a:r>
          </a:p>
        </p:txBody>
      </p:sp>
      <p:sp>
        <p:nvSpPr>
          <p:cNvPr id="8" name="Rectangle 7"/>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r>
              <a:rPr lang="de-DE" sz="1200" kern="1200">
                <a:solidFill>
                  <a:srgbClr val="000000"/>
                </a:solidFill>
                <a:latin typeface="Verdana"/>
                <a:ea typeface="+mn-ea"/>
                <a:cs typeface="+mn-cs"/>
              </a:rPr>
              <a:t>U. Katz: Underwater neutrino telescopes</a:t>
            </a:r>
          </a:p>
        </p:txBody>
      </p:sp>
      <p:sp>
        <p:nvSpPr>
          <p:cNvPr id="9" name="Rectangle 8"/>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A47F7D-1038-4789-9A6F-AD31CE380096}" type="slidenum">
              <a:rPr lang="de-DE" sz="1200" kern="1200">
                <a:solidFill>
                  <a:srgbClr val="000000"/>
                </a:solidFill>
                <a:latin typeface="Verdana"/>
                <a:ea typeface="+mn-ea"/>
                <a:cs typeface="+mn-cs"/>
              </a:rPr>
              <a:pPr algn="r" rtl="0" fontAlgn="base">
                <a:spcBef>
                  <a:spcPct val="0"/>
                </a:spcBef>
                <a:spcAft>
                  <a:spcPct val="0"/>
                </a:spcAft>
                <a:defRPr/>
              </a:pPr>
              <a:t>‹Nº›</a:t>
            </a:fld>
            <a:endParaRPr lang="de-DE" sz="1200" kern="1200">
              <a:solidFill>
                <a:srgbClr val="000000"/>
              </a:solidFill>
              <a:latin typeface="Verdana"/>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1249363" y="0"/>
            <a:ext cx="6316662" cy="99060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6858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6858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a:xfrm>
            <a:off x="1557338" y="6399213"/>
            <a:ext cx="6164262" cy="323850"/>
          </a:xfrm>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a:xfrm>
            <a:off x="7812088" y="6399213"/>
            <a:ext cx="1169987" cy="323850"/>
          </a:xfrm>
        </p:spPr>
        <p:txBody>
          <a:bodyPr/>
          <a:lstStyle>
            <a:lvl1pPr>
              <a:defRPr/>
            </a:lvl1pPr>
          </a:lstStyle>
          <a:p>
            <a:pPr algn="r" rtl="0" fontAlgn="base">
              <a:spcBef>
                <a:spcPct val="0"/>
              </a:spcBef>
              <a:spcAft>
                <a:spcPct val="0"/>
              </a:spcAft>
            </a:pPr>
            <a:fld id="{50E1020B-D932-4368-9F64-FB0D7A790784}"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a:xfrm>
            <a:off x="161925" y="6399213"/>
            <a:ext cx="1276350" cy="323850"/>
          </a:xfrm>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A4192EF0-71F4-4EA8-99A8-C7E24184CBB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178B29FD-FD2F-41B4-8BBA-5C3DF24734A4}"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ANTARES">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395288" y="461963"/>
            <a:ext cx="8353425" cy="5934075"/>
          </a:xfrm>
          <a:prstGeom prst="roundRect">
            <a:avLst>
              <a:gd name="adj" fmla="val 2059"/>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62B547A7-7D8A-42FF-8CEE-79BF6DADAD1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A457F462-362B-4FFC-B54C-605E7845BB96}"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Pointlike">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395839" y="428604"/>
            <a:ext cx="8353425" cy="5934075"/>
          </a:xfrm>
          <a:prstGeom prst="roundRect">
            <a:avLst>
              <a:gd name="adj" fmla="val 2102"/>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2DBC320C-5318-497F-9E7B-07A638E7F9D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2B08D163-8029-49A2-8A36-6F9D8AE7AEF7}"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Beacon">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6" name="Picture 3"/>
          <p:cNvPicPr>
            <a:picLocks noChangeAspect="1" noChangeArrowheads="1"/>
          </p:cNvPicPr>
          <p:nvPr userDrawn="1"/>
        </p:nvPicPr>
        <p:blipFill>
          <a:blip r:embed="rId2"/>
          <a:srcRect/>
          <a:stretch>
            <a:fillRect/>
          </a:stretch>
        </p:blipFill>
        <p:spPr bwMode="auto">
          <a:xfrm>
            <a:off x="392971" y="461963"/>
            <a:ext cx="8353425" cy="5934075"/>
          </a:xfrm>
          <a:prstGeom prst="roundRect">
            <a:avLst>
              <a:gd name="adj" fmla="val 2258"/>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defRPr/>
            </a:pPr>
            <a:fld id="{BE6F4169-EFC4-4177-B37F-7748242AC29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defRPr/>
            </a:pPr>
            <a:fld id="{B536F6C7-295A-411B-AC06-23A6F258548F}"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defRPr/>
            </a:pPr>
            <a:fld id="{5A02C002-61A0-47FA-9DE6-00FE95EFCD6C}"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defRPr/>
            </a:pPr>
            <a:fld id="{ECA712E2-E747-4889-A016-BF11CDAFB830}"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5" name="2 Marcador de fecha"/>
          <p:cNvSpPr>
            <a:spLocks noGrp="1"/>
          </p:cNvSpPr>
          <p:nvPr>
            <p:ph type="dt" sz="half" idx="10"/>
          </p:nvPr>
        </p:nvSpPr>
        <p:spPr/>
        <p:txBody>
          <a:bodyPr/>
          <a:lstStyle>
            <a:lvl1pPr>
              <a:defRPr/>
            </a:lvl1pPr>
          </a:lstStyle>
          <a:p>
            <a:pPr algn="r" rtl="0">
              <a:defRPr/>
            </a:pPr>
            <a:fld id="{6526B70C-0BCA-4F08-96B2-C576A9F5853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3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799635C1-16BC-4A76-B78B-5DBB426FE0F5}"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5" name="4 Imagen" descr="titulo.gif"/>
          <p:cNvPicPr>
            <a:picLocks noChangeAspect="1"/>
          </p:cNvPicPr>
          <p:nvPr userDrawn="1"/>
        </p:nvPicPr>
        <p:blipFill>
          <a:blip r:embed="rId2"/>
          <a:stretch>
            <a:fillRect/>
          </a:stretch>
        </p:blipFill>
        <p:spPr>
          <a:xfrm>
            <a:off x="408402" y="428604"/>
            <a:ext cx="8324850" cy="3124200"/>
          </a:xfrm>
          <a:prstGeom prst="roundRect">
            <a:avLst>
              <a:gd name="adj" fmla="val 3362"/>
            </a:avLst>
          </a:prstGeom>
          <a:ln>
            <a:solidFill>
              <a:schemeClr val="tx2"/>
            </a:solidFill>
          </a:ln>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13"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6" name="18 Marcador de fecha"/>
          <p:cNvSpPr>
            <a:spLocks noGrp="1"/>
          </p:cNvSpPr>
          <p:nvPr>
            <p:ph type="dt" sz="half" idx="10"/>
          </p:nvPr>
        </p:nvSpPr>
        <p:spPr/>
        <p:txBody>
          <a:bodyPr/>
          <a:lstStyle>
            <a:lvl1pPr>
              <a:defRPr/>
            </a:lvl1pPr>
            <a:extLst/>
          </a:lstStyle>
          <a:p>
            <a:pPr algn="r" rtl="0">
              <a:defRPr/>
            </a:pPr>
            <a:fld id="{7BACB3BC-4B89-4C44-8580-3B66D2447170}"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7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8" name="10 Marcador de número de diapositiva"/>
          <p:cNvSpPr>
            <a:spLocks noGrp="1"/>
          </p:cNvSpPr>
          <p:nvPr>
            <p:ph type="sldNum" sz="quarter" idx="12"/>
          </p:nvPr>
        </p:nvSpPr>
        <p:spPr/>
        <p:txBody>
          <a:bodyPr/>
          <a:lstStyle>
            <a:lvl1pPr>
              <a:defRPr/>
            </a:lvl1pPr>
            <a:extLst/>
          </a:lstStyle>
          <a:p>
            <a:pPr algn="r" rtl="0">
              <a:defRPr/>
            </a:pPr>
            <a:fld id="{31EB51CA-70EA-424E-9667-1676F9817FD4}"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A60F0877-FD3F-461F-8EF0-D66B7065ACB6}"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797C024D-C250-4047-8C25-0EB0BDED3C1E}"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5" name="4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6" name="5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7" name="6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 name="1 Título"/>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8" name="3 Marcador de fecha"/>
          <p:cNvSpPr>
            <a:spLocks noGrp="1"/>
          </p:cNvSpPr>
          <p:nvPr>
            <p:ph type="dt" sz="half" idx="10"/>
          </p:nvPr>
        </p:nvSpPr>
        <p:spPr/>
        <p:txBody>
          <a:bodyPr/>
          <a:lstStyle>
            <a:lvl1pPr>
              <a:defRPr/>
            </a:lvl1pPr>
            <a:extLst/>
          </a:lstStyle>
          <a:p>
            <a:pPr algn="r" rtl="0">
              <a:defRPr/>
            </a:pPr>
            <a:fld id="{E76575FD-29E1-48BB-9D39-9A6C61772296}"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9" name="4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10" name="5 Marcador de número de diapositiva"/>
          <p:cNvSpPr>
            <a:spLocks noGrp="1"/>
          </p:cNvSpPr>
          <p:nvPr>
            <p:ph type="sldNum" sz="quarter" idx="12"/>
          </p:nvPr>
        </p:nvSpPr>
        <p:spPr/>
        <p:txBody>
          <a:bodyPr/>
          <a:lstStyle>
            <a:lvl1pPr>
              <a:defRPr/>
            </a:lvl1pPr>
            <a:extLst/>
          </a:lstStyle>
          <a:p>
            <a:pPr algn="r" rtl="0">
              <a:defRPr/>
            </a:pPr>
            <a:fld id="{35EAC4AA-96F2-4A2F-A417-70D0C21A55D0}"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53E0B826-F97C-44AC-80F3-9CE9672AC95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A6F3DE1C-823D-4E59-9DD0-CAE96E15DC70}"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defRPr/>
            </a:pPr>
            <a:fld id="{20B6EB1B-1A44-469B-8F81-D4E6916011BF}"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defRPr/>
            </a:pPr>
            <a:fld id="{BA3F6B97-8BE1-4064-A0AC-DB1BB5B5A6C6}"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defRPr/>
            </a:pPr>
            <a:fld id="{8E69771F-CA48-4DCA-AD8F-7CFB3C6A5E34}"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B6361EF0-3B32-49A6-91BB-8431110E1DD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 name="1 Marcador de fecha"/>
          <p:cNvSpPr>
            <a:spLocks noGrp="1"/>
          </p:cNvSpPr>
          <p:nvPr>
            <p:ph type="dt" sz="half" idx="10"/>
          </p:nvPr>
        </p:nvSpPr>
        <p:spPr/>
        <p:txBody>
          <a:bodyPr/>
          <a:lstStyle>
            <a:lvl1pPr>
              <a:defRPr/>
            </a:lvl1pPr>
            <a:extLst/>
          </a:lstStyle>
          <a:p>
            <a:pPr algn="r" rtl="0">
              <a:defRPr/>
            </a:pPr>
            <a:fld id="{26F25AC9-21DB-4721-B849-D0840B063B82}"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6"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B8B558A4-1970-4EC6-8458-37F75624D80F}"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lineas">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pic>
        <p:nvPicPr>
          <p:cNvPr id="3" name="11 Imagen" descr="linea2.tif"/>
          <p:cNvPicPr>
            <a:picLocks noChangeAspect="1"/>
          </p:cNvPicPr>
          <p:nvPr userDrawn="1"/>
        </p:nvPicPr>
        <p:blipFill>
          <a:blip r:embed="rId2">
            <a:lum bright="34000" contrast="-40000"/>
          </a:blip>
          <a:srcRect r="2097" b="18564"/>
          <a:stretch>
            <a:fillRect/>
          </a:stretch>
        </p:blipFill>
        <p:spPr bwMode="auto">
          <a:xfrm>
            <a:off x="7259638" y="928688"/>
            <a:ext cx="384175" cy="5584825"/>
          </a:xfrm>
          <a:prstGeom prst="rect">
            <a:avLst/>
          </a:prstGeom>
          <a:noFill/>
          <a:ln w="9525">
            <a:noFill/>
            <a:miter lim="800000"/>
            <a:headEnd/>
            <a:tailEnd/>
          </a:ln>
        </p:spPr>
      </p:pic>
      <p:pic>
        <p:nvPicPr>
          <p:cNvPr id="4" name="13 Imagen" descr="linea.tif"/>
          <p:cNvPicPr>
            <a:picLocks noChangeAspect="1"/>
          </p:cNvPicPr>
          <p:nvPr userDrawn="1"/>
        </p:nvPicPr>
        <p:blipFill>
          <a:blip r:embed="rId3">
            <a:lum bright="32000" contrast="-28000"/>
          </a:blip>
          <a:srcRect/>
          <a:stretch>
            <a:fillRect/>
          </a:stretch>
        </p:blipFill>
        <p:spPr bwMode="auto">
          <a:xfrm>
            <a:off x="7858125" y="142875"/>
            <a:ext cx="646113" cy="6397625"/>
          </a:xfrm>
          <a:prstGeom prst="rect">
            <a:avLst/>
          </a:prstGeom>
          <a:noFill/>
          <a:ln w="9525">
            <a:noFill/>
            <a:miter lim="800000"/>
            <a:headEnd/>
            <a:tailEnd/>
          </a:ln>
        </p:spPr>
      </p:pic>
      <p:pic>
        <p:nvPicPr>
          <p:cNvPr id="5" name="14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6" name="5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 name="1 Marcador de fecha"/>
          <p:cNvSpPr>
            <a:spLocks noGrp="1"/>
          </p:cNvSpPr>
          <p:nvPr>
            <p:ph type="dt" sz="half" idx="10"/>
          </p:nvPr>
        </p:nvSpPr>
        <p:spPr/>
        <p:txBody>
          <a:bodyPr/>
          <a:lstStyle>
            <a:lvl1pPr>
              <a:defRPr/>
            </a:lvl1pPr>
            <a:extLst/>
          </a:lstStyle>
          <a:p>
            <a:pPr algn="r" rtl="0">
              <a:defRPr/>
            </a:pPr>
            <a:fld id="{3FC2DB0A-27AA-4216-B24C-1034569CFFC9}"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8"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9"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F86E1A66-0796-4AD1-A187-DC78462A4CB4}"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4" y="857233"/>
              <a:ext cx="574184" cy="2173351"/>
              <a:chOff x="7394565" y="1040486"/>
              <a:chExt cx="1214470" cy="4596905"/>
            </a:xfrm>
          </p:grpSpPr>
          <p:grpSp>
            <p:nvGrpSpPr>
              <p:cNvPr id="7" name="12 Grupo"/>
              <p:cNvGrpSpPr>
                <a:grpSpLocks/>
              </p:cNvGrpSpPr>
              <p:nvPr/>
            </p:nvGrpSpPr>
            <p:grpSpPr bwMode="auto">
              <a:xfrm>
                <a:off x="7394565" y="3820385"/>
                <a:ext cx="1214456" cy="1817006"/>
                <a:chOff x="3269027" y="2126726"/>
                <a:chExt cx="1731591" cy="2786082"/>
              </a:xfrm>
            </p:grpSpPr>
            <p:sp>
              <p:nvSpPr>
                <p:cNvPr id="48" name="47 Rectángulo"/>
                <p:cNvSpPr/>
                <p:nvPr/>
              </p:nvSpPr>
              <p:spPr>
                <a:xfrm>
                  <a:off x="3996101" y="3074648"/>
                  <a:ext cx="277437"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27" y="3713102"/>
                  <a:ext cx="1731591" cy="954149"/>
                  <a:chOff x="3370773" y="3848009"/>
                  <a:chExt cx="1486968" cy="819357"/>
                </a:xfrm>
              </p:grpSpPr>
              <p:grpSp>
                <p:nvGrpSpPr>
                  <p:cNvPr id="9" name="28 Grupo"/>
                  <p:cNvGrpSpPr>
                    <a:grpSpLocks/>
                  </p:cNvGrpSpPr>
                  <p:nvPr/>
                </p:nvGrpSpPr>
                <p:grpSpPr bwMode="auto">
                  <a:xfrm rot="5400000">
                    <a:off x="3371067" y="3847715"/>
                    <a:ext cx="570376" cy="570963"/>
                    <a:chOff x="4855453" y="3072718"/>
                    <a:chExt cx="926861" cy="927815"/>
                  </a:xfrm>
                </p:grpSpPr>
                <p:sp>
                  <p:nvSpPr>
                    <p:cNvPr id="58" name="57 Elipse"/>
                    <p:cNvSpPr/>
                    <p:nvPr/>
                  </p:nvSpPr>
                  <p:spPr>
                    <a:xfrm>
                      <a:off x="4855453" y="3072718"/>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Acorde"/>
                    <p:cNvSpPr/>
                    <p:nvPr/>
                  </p:nvSpPr>
                  <p:spPr>
                    <a:xfrm>
                      <a:off x="4855453" y="3072718"/>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780" y="3848011"/>
                    <a:ext cx="570961" cy="570376"/>
                    <a:chOff x="4858614" y="3069515"/>
                    <a:chExt cx="927811" cy="926861"/>
                  </a:xfrm>
                </p:grpSpPr>
                <p:sp>
                  <p:nvSpPr>
                    <p:cNvPr id="56" name="22 Elipse"/>
                    <p:cNvSpPr/>
                    <p:nvPr/>
                  </p:nvSpPr>
                  <p:spPr>
                    <a:xfrm>
                      <a:off x="4858614" y="3069515"/>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23 Acorde"/>
                    <p:cNvSpPr/>
                    <p:nvPr/>
                  </p:nvSpPr>
                  <p:spPr>
                    <a:xfrm>
                      <a:off x="4858614" y="3069515"/>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3613" y="4094887"/>
                    <a:ext cx="571504" cy="573454"/>
                    <a:chOff x="4857752" y="3068642"/>
                    <a:chExt cx="928694" cy="931862"/>
                  </a:xfrm>
                </p:grpSpPr>
                <p:sp>
                  <p:nvSpPr>
                    <p:cNvPr id="54" name="20 Elipse"/>
                    <p:cNvSpPr/>
                    <p:nvPr/>
                  </p:nvSpPr>
                  <p:spPr>
                    <a:xfrm>
                      <a:off x="4859050" y="3068642"/>
                      <a:ext cx="926861" cy="92781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75" y="1040486"/>
                <a:ext cx="1214460" cy="1817011"/>
                <a:chOff x="3269018" y="2126726"/>
                <a:chExt cx="1731590" cy="2786082"/>
              </a:xfrm>
            </p:grpSpPr>
            <p:sp>
              <p:nvSpPr>
                <p:cNvPr id="36" name="35 Rectángulo"/>
                <p:cNvSpPr/>
                <p:nvPr/>
              </p:nvSpPr>
              <p:spPr>
                <a:xfrm>
                  <a:off x="3996094" y="3073898"/>
                  <a:ext cx="277438"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8" y="3712353"/>
                  <a:ext cx="1731590" cy="954731"/>
                  <a:chOff x="3370767" y="3847365"/>
                  <a:chExt cx="1486967" cy="819857"/>
                </a:xfrm>
              </p:grpSpPr>
              <p:grpSp>
                <p:nvGrpSpPr>
                  <p:cNvPr id="24" name="28 Grupo"/>
                  <p:cNvGrpSpPr>
                    <a:grpSpLocks/>
                  </p:cNvGrpSpPr>
                  <p:nvPr/>
                </p:nvGrpSpPr>
                <p:grpSpPr bwMode="auto">
                  <a:xfrm rot="5400000">
                    <a:off x="3371062" y="3847070"/>
                    <a:ext cx="570375" cy="570966"/>
                    <a:chOff x="4854412" y="3072722"/>
                    <a:chExt cx="926860" cy="927819"/>
                  </a:xfrm>
                </p:grpSpPr>
                <p:sp>
                  <p:nvSpPr>
                    <p:cNvPr id="46" name="45 Elipse"/>
                    <p:cNvSpPr/>
                    <p:nvPr/>
                  </p:nvSpPr>
                  <p:spPr>
                    <a:xfrm>
                      <a:off x="4854412" y="3072722"/>
                      <a:ext cx="926860"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7" name="46 Acorde"/>
                    <p:cNvSpPr/>
                    <p:nvPr/>
                  </p:nvSpPr>
                  <p:spPr>
                    <a:xfrm>
                      <a:off x="4854412" y="3072722"/>
                      <a:ext cx="926860"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1" y="3847369"/>
                    <a:ext cx="570963" cy="570375"/>
                    <a:chOff x="4858602" y="3068474"/>
                    <a:chExt cx="927815" cy="926860"/>
                  </a:xfrm>
                </p:grpSpPr>
                <p:sp>
                  <p:nvSpPr>
                    <p:cNvPr id="44" name="43 Elipse"/>
                    <p:cNvSpPr/>
                    <p:nvPr/>
                  </p:nvSpPr>
                  <p:spPr>
                    <a:xfrm>
                      <a:off x="4858602" y="3068474"/>
                      <a:ext cx="927815"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5" name="44 Acorde"/>
                    <p:cNvSpPr/>
                    <p:nvPr/>
                  </p:nvSpPr>
                  <p:spPr>
                    <a:xfrm>
                      <a:off x="4858602" y="3068474"/>
                      <a:ext cx="927815"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3768" y="4094543"/>
                    <a:ext cx="571501" cy="573857"/>
                    <a:chOff x="4857753" y="3067961"/>
                    <a:chExt cx="928694" cy="932534"/>
                  </a:xfrm>
                </p:grpSpPr>
                <p:sp>
                  <p:nvSpPr>
                    <p:cNvPr id="42" name="41 Elipse"/>
                    <p:cNvSpPr/>
                    <p:nvPr/>
                  </p:nvSpPr>
                  <p:spPr>
                    <a:xfrm>
                      <a:off x="4858292" y="3067961"/>
                      <a:ext cx="926863" cy="9278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5" y="3400106"/>
              <a:ext cx="574183" cy="2173350"/>
              <a:chOff x="7394587" y="1040485"/>
              <a:chExt cx="1214468" cy="4596911"/>
            </a:xfrm>
          </p:grpSpPr>
          <p:grpSp>
            <p:nvGrpSpPr>
              <p:cNvPr id="34" name="12 Grupo"/>
              <p:cNvGrpSpPr>
                <a:grpSpLocks/>
              </p:cNvGrpSpPr>
              <p:nvPr/>
            </p:nvGrpSpPr>
            <p:grpSpPr bwMode="auto">
              <a:xfrm>
                <a:off x="7394587" y="3820387"/>
                <a:ext cx="1214461" cy="1817009"/>
                <a:chOff x="3269052" y="2126726"/>
                <a:chExt cx="1731594" cy="2786082"/>
              </a:xfrm>
            </p:grpSpPr>
            <p:sp>
              <p:nvSpPr>
                <p:cNvPr id="22" name="21 Rectángulo"/>
                <p:cNvSpPr/>
                <p:nvPr/>
              </p:nvSpPr>
              <p:spPr>
                <a:xfrm>
                  <a:off x="3996133" y="3076117"/>
                  <a:ext cx="277438"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52" y="3714579"/>
                  <a:ext cx="1731594" cy="953603"/>
                  <a:chOff x="3370796" y="3849271"/>
                  <a:chExt cx="1486971" cy="818887"/>
                </a:xfrm>
              </p:grpSpPr>
              <p:grpSp>
                <p:nvGrpSpPr>
                  <p:cNvPr id="38" name="28 Grupo"/>
                  <p:cNvGrpSpPr>
                    <a:grpSpLocks/>
                  </p:cNvGrpSpPr>
                  <p:nvPr/>
                </p:nvGrpSpPr>
                <p:grpSpPr bwMode="auto">
                  <a:xfrm rot="5400000">
                    <a:off x="3371091" y="3848976"/>
                    <a:ext cx="570376" cy="570966"/>
                    <a:chOff x="4857505" y="3072674"/>
                    <a:chExt cx="926861" cy="927819"/>
                  </a:xfrm>
                </p:grpSpPr>
                <p:sp>
                  <p:nvSpPr>
                    <p:cNvPr id="32" name="31 Elipse"/>
                    <p:cNvSpPr/>
                    <p:nvPr/>
                  </p:nvSpPr>
                  <p:spPr>
                    <a:xfrm>
                      <a:off x="4857505"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3" name="32 Acorde"/>
                    <p:cNvSpPr/>
                    <p:nvPr/>
                  </p:nvSpPr>
                  <p:spPr>
                    <a:xfrm>
                      <a:off x="4857505"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804" y="3849273"/>
                    <a:ext cx="570963" cy="570376"/>
                    <a:chOff x="4858656" y="3071566"/>
                    <a:chExt cx="927815" cy="926861"/>
                  </a:xfrm>
                </p:grpSpPr>
                <p:sp>
                  <p:nvSpPr>
                    <p:cNvPr id="30" name="22 Elipse"/>
                    <p:cNvSpPr/>
                    <p:nvPr/>
                  </p:nvSpPr>
                  <p:spPr>
                    <a:xfrm>
                      <a:off x="4858656" y="3071566"/>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31" name="23 Acorde"/>
                    <p:cNvSpPr/>
                    <p:nvPr/>
                  </p:nvSpPr>
                  <p:spPr>
                    <a:xfrm>
                      <a:off x="4858656" y="3071566"/>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36" y="4095773"/>
                    <a:ext cx="572107" cy="572663"/>
                    <a:chOff x="4857752" y="3069927"/>
                    <a:chExt cx="929674" cy="930577"/>
                  </a:xfrm>
                </p:grpSpPr>
                <p:sp>
                  <p:nvSpPr>
                    <p:cNvPr id="28" name="20 Elipse"/>
                    <p:cNvSpPr/>
                    <p:nvPr/>
                  </p:nvSpPr>
                  <p:spPr>
                    <a:xfrm>
                      <a:off x="4860565" y="3069927"/>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94" y="1040485"/>
                <a:ext cx="1214461" cy="1817009"/>
                <a:chOff x="3269050" y="2126726"/>
                <a:chExt cx="1731593" cy="2786082"/>
              </a:xfrm>
            </p:grpSpPr>
            <p:sp>
              <p:nvSpPr>
                <p:cNvPr id="10" name="9 Rectángulo"/>
                <p:cNvSpPr/>
                <p:nvPr/>
              </p:nvSpPr>
              <p:spPr>
                <a:xfrm>
                  <a:off x="3996128" y="3075365"/>
                  <a:ext cx="277438"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50" y="3713820"/>
                  <a:ext cx="1731593" cy="953714"/>
                  <a:chOff x="3370795" y="3848627"/>
                  <a:chExt cx="1486970" cy="818984"/>
                </a:xfrm>
              </p:grpSpPr>
              <p:grpSp>
                <p:nvGrpSpPr>
                  <p:cNvPr id="51" name="28 Grupo"/>
                  <p:cNvGrpSpPr>
                    <a:grpSpLocks/>
                  </p:cNvGrpSpPr>
                  <p:nvPr/>
                </p:nvGrpSpPr>
                <p:grpSpPr bwMode="auto">
                  <a:xfrm rot="5400000">
                    <a:off x="3371090" y="3848332"/>
                    <a:ext cx="570375" cy="570966"/>
                    <a:chOff x="4856462" y="3072676"/>
                    <a:chExt cx="926860" cy="927819"/>
                  </a:xfrm>
                </p:grpSpPr>
                <p:sp>
                  <p:nvSpPr>
                    <p:cNvPr id="20" name="19 Elipse"/>
                    <p:cNvSpPr/>
                    <p:nvPr/>
                  </p:nvSpPr>
                  <p:spPr>
                    <a:xfrm>
                      <a:off x="4856462" y="3072676"/>
                      <a:ext cx="926860"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1" name="20 Acorde"/>
                    <p:cNvSpPr/>
                    <p:nvPr/>
                  </p:nvSpPr>
                  <p:spPr>
                    <a:xfrm>
                      <a:off x="4856462" y="3072676"/>
                      <a:ext cx="926860"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802" y="3848631"/>
                    <a:ext cx="570963" cy="570375"/>
                    <a:chOff x="4858652" y="3070525"/>
                    <a:chExt cx="927815" cy="926860"/>
                  </a:xfrm>
                </p:grpSpPr>
                <p:sp>
                  <p:nvSpPr>
                    <p:cNvPr id="18" name="17 Elipse"/>
                    <p:cNvSpPr/>
                    <p:nvPr/>
                  </p:nvSpPr>
                  <p:spPr>
                    <a:xfrm>
                      <a:off x="4858652" y="3070525"/>
                      <a:ext cx="927815"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 name="18 Acorde"/>
                    <p:cNvSpPr/>
                    <p:nvPr/>
                  </p:nvSpPr>
                  <p:spPr>
                    <a:xfrm>
                      <a:off x="4858652" y="3070525"/>
                      <a:ext cx="927815"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3464" y="4095260"/>
                    <a:ext cx="571637" cy="573065"/>
                    <a:chOff x="4857753" y="3069247"/>
                    <a:chExt cx="928915" cy="931248"/>
                  </a:xfrm>
                </p:grpSpPr>
                <p:sp>
                  <p:nvSpPr>
                    <p:cNvPr id="16" name="15 Elipse"/>
                    <p:cNvSpPr/>
                    <p:nvPr/>
                  </p:nvSpPr>
                  <p:spPr>
                    <a:xfrm>
                      <a:off x="4859805" y="3069247"/>
                      <a:ext cx="926863" cy="9278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1" y="2047164"/>
              <a:ext cx="458797" cy="1738016"/>
              <a:chOff x="7395063" y="1040487"/>
              <a:chExt cx="1213480" cy="4596906"/>
            </a:xfrm>
          </p:grpSpPr>
          <p:grpSp>
            <p:nvGrpSpPr>
              <p:cNvPr id="63" name="12 Grupo"/>
              <p:cNvGrpSpPr>
                <a:grpSpLocks/>
              </p:cNvGrpSpPr>
              <p:nvPr/>
            </p:nvGrpSpPr>
            <p:grpSpPr bwMode="auto">
              <a:xfrm>
                <a:off x="7395078" y="3820386"/>
                <a:ext cx="1213465" cy="1817007"/>
                <a:chOff x="3269751" y="2126726"/>
                <a:chExt cx="1730174" cy="2786082"/>
              </a:xfrm>
            </p:grpSpPr>
            <p:sp>
              <p:nvSpPr>
                <p:cNvPr id="186" name="185 Rectángulo"/>
                <p:cNvSpPr/>
                <p:nvPr/>
              </p:nvSpPr>
              <p:spPr>
                <a:xfrm>
                  <a:off x="3994150" y="3075504"/>
                  <a:ext cx="281380" cy="927093"/>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64" name="63 Grupo"/>
                <p:cNvGrpSpPr>
                  <a:grpSpLocks/>
                </p:cNvGrpSpPr>
                <p:nvPr/>
              </p:nvGrpSpPr>
              <p:grpSpPr bwMode="auto">
                <a:xfrm>
                  <a:off x="3269751" y="3712882"/>
                  <a:ext cx="1730174" cy="954869"/>
                  <a:chOff x="3371394" y="3847813"/>
                  <a:chExt cx="1485751" cy="819974"/>
                </a:xfrm>
              </p:grpSpPr>
              <p:grpSp>
                <p:nvGrpSpPr>
                  <p:cNvPr id="66" name="28 Grupo"/>
                  <p:cNvGrpSpPr>
                    <a:grpSpLocks/>
                  </p:cNvGrpSpPr>
                  <p:nvPr/>
                </p:nvGrpSpPr>
                <p:grpSpPr bwMode="auto">
                  <a:xfrm rot="5400000">
                    <a:off x="3371994" y="3847216"/>
                    <a:ext cx="569449" cy="570649"/>
                    <a:chOff x="4855143" y="3072220"/>
                    <a:chExt cx="925355" cy="927305"/>
                  </a:xfrm>
                </p:grpSpPr>
                <p:sp>
                  <p:nvSpPr>
                    <p:cNvPr id="196" name="195 Elipse"/>
                    <p:cNvSpPr/>
                    <p:nvPr/>
                  </p:nvSpPr>
                  <p:spPr>
                    <a:xfrm>
                      <a:off x="4855143" y="3072220"/>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7" name="196 Acorde"/>
                    <p:cNvSpPr/>
                    <p:nvPr/>
                  </p:nvSpPr>
                  <p:spPr>
                    <a:xfrm>
                      <a:off x="4855143" y="3072220"/>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96" y="3847813"/>
                    <a:ext cx="570649" cy="569449"/>
                    <a:chOff x="4858157" y="3069195"/>
                    <a:chExt cx="927305" cy="925355"/>
                  </a:xfrm>
                </p:grpSpPr>
                <p:sp>
                  <p:nvSpPr>
                    <p:cNvPr id="194" name="22 Elipse"/>
                    <p:cNvSpPr/>
                    <p:nvPr/>
                  </p:nvSpPr>
                  <p:spPr>
                    <a:xfrm>
                      <a:off x="4858157"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5" name="23 Acorde"/>
                    <p:cNvSpPr/>
                    <p:nvPr/>
                  </p:nvSpPr>
                  <p:spPr>
                    <a:xfrm>
                      <a:off x="4858157"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5" y="4095918"/>
                    <a:ext cx="571504" cy="572234"/>
                    <a:chOff x="4857752" y="3070624"/>
                    <a:chExt cx="928694" cy="929880"/>
                  </a:xfrm>
                </p:grpSpPr>
                <p:sp>
                  <p:nvSpPr>
                    <p:cNvPr id="192" name="20 Elipse"/>
                    <p:cNvSpPr/>
                    <p:nvPr/>
                  </p:nvSpPr>
                  <p:spPr>
                    <a:xfrm>
                      <a:off x="4859202" y="3070624"/>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63" y="1040487"/>
                <a:ext cx="1213458" cy="1817011"/>
                <a:chOff x="3269743" y="2126726"/>
                <a:chExt cx="1730177" cy="2786082"/>
              </a:xfrm>
            </p:grpSpPr>
            <p:sp>
              <p:nvSpPr>
                <p:cNvPr id="174" name="173 Rectángulo"/>
                <p:cNvSpPr/>
                <p:nvPr/>
              </p:nvSpPr>
              <p:spPr>
                <a:xfrm>
                  <a:off x="3994141" y="3075972"/>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43" y="3713346"/>
                  <a:ext cx="1730177" cy="954498"/>
                  <a:chOff x="3371390" y="3848218"/>
                  <a:chExt cx="1485754" cy="819657"/>
                </a:xfrm>
              </p:grpSpPr>
              <p:grpSp>
                <p:nvGrpSpPr>
                  <p:cNvPr id="73" name="28 Grupo"/>
                  <p:cNvGrpSpPr>
                    <a:grpSpLocks/>
                  </p:cNvGrpSpPr>
                  <p:nvPr/>
                </p:nvGrpSpPr>
                <p:grpSpPr bwMode="auto">
                  <a:xfrm rot="5400000">
                    <a:off x="3371991" y="3847617"/>
                    <a:ext cx="569450" cy="570652"/>
                    <a:chOff x="4855797" y="3072223"/>
                    <a:chExt cx="925357" cy="927310"/>
                  </a:xfrm>
                </p:grpSpPr>
                <p:sp>
                  <p:nvSpPr>
                    <p:cNvPr id="184" name="183 Elipse"/>
                    <p:cNvSpPr/>
                    <p:nvPr/>
                  </p:nvSpPr>
                  <p:spPr>
                    <a:xfrm>
                      <a:off x="4855797" y="3072223"/>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5" name="184 Acorde"/>
                    <p:cNvSpPr/>
                    <p:nvPr/>
                  </p:nvSpPr>
                  <p:spPr>
                    <a:xfrm>
                      <a:off x="4855797" y="3072223"/>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493" y="3848220"/>
                    <a:ext cx="570651" cy="569451"/>
                    <a:chOff x="4858144" y="3069852"/>
                    <a:chExt cx="927307" cy="925357"/>
                  </a:xfrm>
                </p:grpSpPr>
                <p:sp>
                  <p:nvSpPr>
                    <p:cNvPr id="182" name="181 Elipse"/>
                    <p:cNvSpPr/>
                    <p:nvPr/>
                  </p:nvSpPr>
                  <p:spPr>
                    <a:xfrm>
                      <a:off x="4858144" y="3069852"/>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3" name="182 Acorde"/>
                    <p:cNvSpPr/>
                    <p:nvPr/>
                  </p:nvSpPr>
                  <p:spPr>
                    <a:xfrm>
                      <a:off x="4858144" y="3069852"/>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89" y="4096142"/>
                    <a:ext cx="571501" cy="571966"/>
                    <a:chOff x="4857753" y="3071033"/>
                    <a:chExt cx="928694" cy="929462"/>
                  </a:xfrm>
                </p:grpSpPr>
                <p:sp>
                  <p:nvSpPr>
                    <p:cNvPr id="180" name="179 Elipse"/>
                    <p:cNvSpPr/>
                    <p:nvPr/>
                  </p:nvSpPr>
                  <p:spPr>
                    <a:xfrm>
                      <a:off x="4859667" y="3071033"/>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36" y="4214818"/>
              <a:ext cx="458796" cy="1738016"/>
              <a:chOff x="7395073" y="1040487"/>
              <a:chExt cx="1213477" cy="4596906"/>
            </a:xfrm>
          </p:grpSpPr>
          <p:grpSp>
            <p:nvGrpSpPr>
              <p:cNvPr id="83" name="12 Grupo"/>
              <p:cNvGrpSpPr>
                <a:grpSpLocks/>
              </p:cNvGrpSpPr>
              <p:nvPr/>
            </p:nvGrpSpPr>
            <p:grpSpPr bwMode="auto">
              <a:xfrm>
                <a:off x="7395085" y="3820386"/>
                <a:ext cx="1213465" cy="1817007"/>
                <a:chOff x="3269761" y="2126726"/>
                <a:chExt cx="1730174" cy="2786082"/>
              </a:xfrm>
            </p:grpSpPr>
            <p:sp>
              <p:nvSpPr>
                <p:cNvPr id="160" name="159 Rectángulo"/>
                <p:cNvSpPr/>
                <p:nvPr/>
              </p:nvSpPr>
              <p:spPr>
                <a:xfrm>
                  <a:off x="3994161" y="3072548"/>
                  <a:ext cx="281380" cy="927093"/>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61" y="3716360"/>
                  <a:ext cx="1730174" cy="952817"/>
                  <a:chOff x="3371404" y="3850805"/>
                  <a:chExt cx="1485751" cy="818213"/>
                </a:xfrm>
              </p:grpSpPr>
              <p:grpSp>
                <p:nvGrpSpPr>
                  <p:cNvPr id="87" name="28 Grupo"/>
                  <p:cNvGrpSpPr>
                    <a:grpSpLocks/>
                  </p:cNvGrpSpPr>
                  <p:nvPr/>
                </p:nvGrpSpPr>
                <p:grpSpPr bwMode="auto">
                  <a:xfrm rot="5400000">
                    <a:off x="3372004" y="3850208"/>
                    <a:ext cx="569449" cy="570649"/>
                    <a:chOff x="4860004" y="3072205"/>
                    <a:chExt cx="925355" cy="927305"/>
                  </a:xfrm>
                </p:grpSpPr>
                <p:sp>
                  <p:nvSpPr>
                    <p:cNvPr id="170" name="169 Elipse"/>
                    <p:cNvSpPr/>
                    <p:nvPr/>
                  </p:nvSpPr>
                  <p:spPr>
                    <a:xfrm>
                      <a:off x="4860004" y="307220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71" name="170 Acorde"/>
                    <p:cNvSpPr/>
                    <p:nvPr/>
                  </p:nvSpPr>
                  <p:spPr>
                    <a:xfrm>
                      <a:off x="4860004" y="307220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06" y="3850805"/>
                    <a:ext cx="570649" cy="569449"/>
                    <a:chOff x="4858173" y="3074057"/>
                    <a:chExt cx="927305" cy="925355"/>
                  </a:xfrm>
                </p:grpSpPr>
                <p:sp>
                  <p:nvSpPr>
                    <p:cNvPr id="168" name="22 Elipse"/>
                    <p:cNvSpPr/>
                    <p:nvPr/>
                  </p:nvSpPr>
                  <p:spPr>
                    <a:xfrm>
                      <a:off x="4858173" y="3074057"/>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9" name="23 Acorde"/>
                    <p:cNvSpPr/>
                    <p:nvPr/>
                  </p:nvSpPr>
                  <p:spPr>
                    <a:xfrm>
                      <a:off x="4858173" y="3074057"/>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642" y="4096847"/>
                    <a:ext cx="572503" cy="571839"/>
                    <a:chOff x="4857752" y="3071810"/>
                    <a:chExt cx="930316" cy="929239"/>
                  </a:xfrm>
                </p:grpSpPr>
                <p:sp>
                  <p:nvSpPr>
                    <p:cNvPr id="166" name="20 Elipse"/>
                    <p:cNvSpPr/>
                    <p:nvPr/>
                  </p:nvSpPr>
                  <p:spPr>
                    <a:xfrm>
                      <a:off x="4862719" y="3073744"/>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73" y="1040487"/>
                <a:ext cx="1213458" cy="1817011"/>
                <a:chOff x="3269755" y="2126726"/>
                <a:chExt cx="1730176" cy="2786082"/>
              </a:xfrm>
            </p:grpSpPr>
            <p:sp>
              <p:nvSpPr>
                <p:cNvPr id="148" name="147 Rectángulo"/>
                <p:cNvSpPr/>
                <p:nvPr/>
              </p:nvSpPr>
              <p:spPr>
                <a:xfrm>
                  <a:off x="3994152" y="3073016"/>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55" y="3716825"/>
                  <a:ext cx="1730176" cy="952739"/>
                  <a:chOff x="3371400" y="3851209"/>
                  <a:chExt cx="1485753" cy="818147"/>
                </a:xfrm>
              </p:grpSpPr>
              <p:grpSp>
                <p:nvGrpSpPr>
                  <p:cNvPr id="100" name="28 Grupo"/>
                  <p:cNvGrpSpPr>
                    <a:grpSpLocks/>
                  </p:cNvGrpSpPr>
                  <p:nvPr/>
                </p:nvGrpSpPr>
                <p:grpSpPr bwMode="auto">
                  <a:xfrm rot="5400000">
                    <a:off x="3372001" y="3850608"/>
                    <a:ext cx="569450" cy="570652"/>
                    <a:chOff x="4860658" y="3072207"/>
                    <a:chExt cx="925357" cy="927310"/>
                  </a:xfrm>
                </p:grpSpPr>
                <p:sp>
                  <p:nvSpPr>
                    <p:cNvPr id="158" name="157 Elipse"/>
                    <p:cNvSpPr/>
                    <p:nvPr/>
                  </p:nvSpPr>
                  <p:spPr>
                    <a:xfrm>
                      <a:off x="4860658" y="307220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9" name="158 Acorde"/>
                    <p:cNvSpPr/>
                    <p:nvPr/>
                  </p:nvSpPr>
                  <p:spPr>
                    <a:xfrm>
                      <a:off x="4860658" y="307220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02" y="3851211"/>
                    <a:ext cx="570651" cy="569451"/>
                    <a:chOff x="4858160" y="3074713"/>
                    <a:chExt cx="927307" cy="925357"/>
                  </a:xfrm>
                </p:grpSpPr>
                <p:sp>
                  <p:nvSpPr>
                    <p:cNvPr id="156" name="155 Elipse"/>
                    <p:cNvSpPr/>
                    <p:nvPr/>
                  </p:nvSpPr>
                  <p:spPr>
                    <a:xfrm>
                      <a:off x="4858160" y="3074713"/>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7" name="156 Acorde"/>
                    <p:cNvSpPr/>
                    <p:nvPr/>
                  </p:nvSpPr>
                  <p:spPr>
                    <a:xfrm>
                      <a:off x="4858160" y="3074713"/>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2503" y="4096913"/>
                    <a:ext cx="572789" cy="572098"/>
                    <a:chOff x="4857753" y="3071801"/>
                    <a:chExt cx="930787" cy="929677"/>
                  </a:xfrm>
                </p:grpSpPr>
                <p:sp>
                  <p:nvSpPr>
                    <p:cNvPr id="154" name="153 Elipse"/>
                    <p:cNvSpPr/>
                    <p:nvPr/>
                  </p:nvSpPr>
                  <p:spPr>
                    <a:xfrm>
                      <a:off x="4863184" y="3074153"/>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50" y="1055938"/>
              <a:ext cx="458795" cy="686983"/>
              <a:chOff x="3269755" y="2126726"/>
              <a:chExt cx="1730169" cy="2786082"/>
            </a:xfrm>
          </p:grpSpPr>
          <p:sp>
            <p:nvSpPr>
              <p:cNvPr id="134" name="133 Rectángulo"/>
              <p:cNvSpPr/>
              <p:nvPr/>
            </p:nvSpPr>
            <p:spPr>
              <a:xfrm>
                <a:off x="3994150" y="3072095"/>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755" y="3715907"/>
                <a:ext cx="1730169" cy="952884"/>
                <a:chOff x="3371398" y="3850414"/>
                <a:chExt cx="1485747" cy="818270"/>
              </a:xfrm>
            </p:grpSpPr>
            <p:grpSp>
              <p:nvGrpSpPr>
                <p:cNvPr id="113" name="28 Grupo"/>
                <p:cNvGrpSpPr>
                  <a:grpSpLocks/>
                </p:cNvGrpSpPr>
                <p:nvPr/>
              </p:nvGrpSpPr>
              <p:grpSpPr bwMode="auto">
                <a:xfrm rot="5400000">
                  <a:off x="3371998" y="3849814"/>
                  <a:ext cx="569449" cy="570649"/>
                  <a:chOff x="4859365" y="3072215"/>
                  <a:chExt cx="925355" cy="927305"/>
                </a:xfrm>
              </p:grpSpPr>
              <p:sp>
                <p:nvSpPr>
                  <p:cNvPr id="144" name="143 Elipse"/>
                  <p:cNvSpPr/>
                  <p:nvPr/>
                </p:nvSpPr>
                <p:spPr>
                  <a:xfrm>
                    <a:off x="4859365" y="307221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5" name="144 Acorde"/>
                  <p:cNvSpPr/>
                  <p:nvPr/>
                </p:nvSpPr>
                <p:spPr>
                  <a:xfrm>
                    <a:off x="4859365" y="307221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96" y="3850415"/>
                  <a:ext cx="570649" cy="569449"/>
                  <a:chOff x="4858157" y="3073423"/>
                  <a:chExt cx="927305" cy="925355"/>
                </a:xfrm>
              </p:grpSpPr>
              <p:sp>
                <p:nvSpPr>
                  <p:cNvPr id="142" name="22 Elipse"/>
                  <p:cNvSpPr/>
                  <p:nvPr/>
                </p:nvSpPr>
                <p:spPr>
                  <a:xfrm>
                    <a:off x="4858157" y="3073423"/>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3" name="23 Acorde"/>
                  <p:cNvSpPr/>
                  <p:nvPr/>
                </p:nvSpPr>
                <p:spPr>
                  <a:xfrm>
                    <a:off x="4858157" y="3073423"/>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72" y="4096781"/>
                  <a:ext cx="572214" cy="571591"/>
                  <a:chOff x="4857752" y="3071810"/>
                  <a:chExt cx="929847" cy="928835"/>
                </a:xfrm>
              </p:grpSpPr>
              <p:sp>
                <p:nvSpPr>
                  <p:cNvPr id="140" name="20 Elipse"/>
                  <p:cNvSpPr/>
                  <p:nvPr/>
                </p:nvSpPr>
                <p:spPr>
                  <a:xfrm>
                    <a:off x="4862250" y="3073340"/>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34" y="6390283"/>
              <a:ext cx="458811" cy="4896896"/>
              <a:chOff x="8164534" y="1055937"/>
              <a:chExt cx="458811" cy="4896896"/>
            </a:xfrm>
          </p:grpSpPr>
          <p:grpSp>
            <p:nvGrpSpPr>
              <p:cNvPr id="125" name="64 Grupo"/>
              <p:cNvGrpSpPr>
                <a:grpSpLocks/>
              </p:cNvGrpSpPr>
              <p:nvPr userDrawn="1"/>
            </p:nvGrpSpPr>
            <p:grpSpPr bwMode="auto">
              <a:xfrm>
                <a:off x="8164536" y="2047164"/>
                <a:ext cx="458796" cy="1738015"/>
                <a:chOff x="7395073" y="1040487"/>
                <a:chExt cx="1213477" cy="4596904"/>
              </a:xfrm>
            </p:grpSpPr>
            <p:grpSp>
              <p:nvGrpSpPr>
                <p:cNvPr id="126" name="12 Grupo"/>
                <p:cNvGrpSpPr>
                  <a:grpSpLocks/>
                </p:cNvGrpSpPr>
                <p:nvPr/>
              </p:nvGrpSpPr>
              <p:grpSpPr bwMode="auto">
                <a:xfrm>
                  <a:off x="7395085" y="3820385"/>
                  <a:ext cx="1213465" cy="1817006"/>
                  <a:chOff x="3269761" y="2126726"/>
                  <a:chExt cx="1730174" cy="2786082"/>
                </a:xfrm>
              </p:grpSpPr>
              <p:sp>
                <p:nvSpPr>
                  <p:cNvPr id="122" name="121 Rectángulo"/>
                  <p:cNvSpPr/>
                  <p:nvPr/>
                </p:nvSpPr>
                <p:spPr>
                  <a:xfrm>
                    <a:off x="3994161" y="3067542"/>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61" y="3711353"/>
                    <a:ext cx="1730174" cy="956056"/>
                    <a:chOff x="3371404" y="3846504"/>
                    <a:chExt cx="1485751" cy="820994"/>
                  </a:xfrm>
                </p:grpSpPr>
                <p:grpSp>
                  <p:nvGrpSpPr>
                    <p:cNvPr id="136" name="28 Grupo"/>
                    <p:cNvGrpSpPr>
                      <a:grpSpLocks/>
                    </p:cNvGrpSpPr>
                    <p:nvPr/>
                  </p:nvGrpSpPr>
                  <p:grpSpPr bwMode="auto">
                    <a:xfrm rot="5400000">
                      <a:off x="3372004" y="3845907"/>
                      <a:ext cx="569449" cy="570649"/>
                      <a:chOff x="4853015" y="3072205"/>
                      <a:chExt cx="925355" cy="927305"/>
                    </a:xfrm>
                  </p:grpSpPr>
                  <p:sp>
                    <p:nvSpPr>
                      <p:cNvPr id="132" name="131 Elipse"/>
                      <p:cNvSpPr/>
                      <p:nvPr/>
                    </p:nvSpPr>
                    <p:spPr>
                      <a:xfrm>
                        <a:off x="4853015" y="307220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3" name="132 Acorde"/>
                      <p:cNvSpPr/>
                      <p:nvPr/>
                    </p:nvSpPr>
                    <p:spPr>
                      <a:xfrm>
                        <a:off x="4853015" y="307220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06" y="3846504"/>
                      <a:ext cx="570649" cy="569449"/>
                      <a:chOff x="4858173" y="3067068"/>
                      <a:chExt cx="927305" cy="925355"/>
                    </a:xfrm>
                  </p:grpSpPr>
                  <p:sp>
                    <p:nvSpPr>
                      <p:cNvPr id="130" name="22 Elipse"/>
                      <p:cNvSpPr/>
                      <p:nvPr/>
                    </p:nvSpPr>
                    <p:spPr>
                      <a:xfrm>
                        <a:off x="4858173" y="3067068"/>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31" name="23 Acorde"/>
                      <p:cNvSpPr/>
                      <p:nvPr/>
                    </p:nvSpPr>
                    <p:spPr>
                      <a:xfrm>
                        <a:off x="4858173" y="3067068"/>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3445" y="4095182"/>
                      <a:ext cx="571549" cy="573084"/>
                      <a:chOff x="4857679" y="3069242"/>
                      <a:chExt cx="928767" cy="931262"/>
                    </a:xfrm>
                  </p:grpSpPr>
                  <p:sp>
                    <p:nvSpPr>
                      <p:cNvPr id="128" name="20 Elipse"/>
                      <p:cNvSpPr/>
                      <p:nvPr/>
                    </p:nvSpPr>
                    <p:spPr>
                      <a:xfrm>
                        <a:off x="4857679" y="3069242"/>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073" y="1040487"/>
                  <a:ext cx="1213458" cy="1817011"/>
                  <a:chOff x="3269755" y="2126726"/>
                  <a:chExt cx="1730176" cy="2786082"/>
                </a:xfrm>
              </p:grpSpPr>
              <p:sp>
                <p:nvSpPr>
                  <p:cNvPr id="110" name="109 Rectángulo"/>
                  <p:cNvSpPr/>
                  <p:nvPr/>
                </p:nvSpPr>
                <p:spPr>
                  <a:xfrm>
                    <a:off x="3994152" y="3068011"/>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55" y="3711822"/>
                    <a:ext cx="1730176" cy="955675"/>
                    <a:chOff x="3371400" y="3846912"/>
                    <a:chExt cx="1485753" cy="820668"/>
                  </a:xfrm>
                </p:grpSpPr>
                <p:grpSp>
                  <p:nvGrpSpPr>
                    <p:cNvPr id="147" name="28 Grupo"/>
                    <p:cNvGrpSpPr>
                      <a:grpSpLocks/>
                    </p:cNvGrpSpPr>
                    <p:nvPr/>
                  </p:nvGrpSpPr>
                  <p:grpSpPr bwMode="auto">
                    <a:xfrm rot="5400000">
                      <a:off x="3372001" y="3846311"/>
                      <a:ext cx="569450" cy="570652"/>
                      <a:chOff x="4853675" y="3072207"/>
                      <a:chExt cx="925357" cy="927310"/>
                    </a:xfrm>
                  </p:grpSpPr>
                  <p:sp>
                    <p:nvSpPr>
                      <p:cNvPr id="120" name="119 Elipse"/>
                      <p:cNvSpPr/>
                      <p:nvPr/>
                    </p:nvSpPr>
                    <p:spPr>
                      <a:xfrm>
                        <a:off x="4853675" y="307220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21" name="120 Acorde"/>
                      <p:cNvSpPr/>
                      <p:nvPr/>
                    </p:nvSpPr>
                    <p:spPr>
                      <a:xfrm>
                        <a:off x="4853675" y="307220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02" y="3846914"/>
                      <a:ext cx="570651" cy="569451"/>
                      <a:chOff x="4858160" y="3067730"/>
                      <a:chExt cx="927307" cy="925357"/>
                    </a:xfrm>
                  </p:grpSpPr>
                  <p:sp>
                    <p:nvSpPr>
                      <p:cNvPr id="118" name="117 Elipse"/>
                      <p:cNvSpPr/>
                      <p:nvPr/>
                    </p:nvSpPr>
                    <p:spPr>
                      <a:xfrm>
                        <a:off x="4858160" y="3067730"/>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9" name="118 Acorde"/>
                      <p:cNvSpPr/>
                      <p:nvPr/>
                    </p:nvSpPr>
                    <p:spPr>
                      <a:xfrm>
                        <a:off x="4858160" y="3067730"/>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3394" y="4095423"/>
                      <a:ext cx="571501" cy="572814"/>
                      <a:chOff x="4857753" y="3069655"/>
                      <a:chExt cx="928694" cy="930840"/>
                    </a:xfrm>
                  </p:grpSpPr>
                  <p:sp>
                    <p:nvSpPr>
                      <p:cNvPr id="116" name="115 Elipse"/>
                      <p:cNvSpPr/>
                      <p:nvPr/>
                    </p:nvSpPr>
                    <p:spPr>
                      <a:xfrm>
                        <a:off x="4858148" y="3069655"/>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34" y="4214818"/>
                <a:ext cx="458791" cy="1738015"/>
                <a:chOff x="7395090" y="1040487"/>
                <a:chExt cx="1213467" cy="4596904"/>
              </a:xfrm>
            </p:grpSpPr>
            <p:grpSp>
              <p:nvGrpSpPr>
                <p:cNvPr id="153" name="12 Grupo"/>
                <p:cNvGrpSpPr>
                  <a:grpSpLocks/>
                </p:cNvGrpSpPr>
                <p:nvPr/>
              </p:nvGrpSpPr>
              <p:grpSpPr bwMode="auto">
                <a:xfrm>
                  <a:off x="7395093" y="3820385"/>
                  <a:ext cx="1213464" cy="1817006"/>
                  <a:chOff x="3269776" y="2126726"/>
                  <a:chExt cx="1730174" cy="2786082"/>
                </a:xfrm>
              </p:grpSpPr>
              <p:sp>
                <p:nvSpPr>
                  <p:cNvPr id="96" name="95 Rectángulo"/>
                  <p:cNvSpPr/>
                  <p:nvPr/>
                </p:nvSpPr>
                <p:spPr>
                  <a:xfrm>
                    <a:off x="3994174"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76" y="3714834"/>
                    <a:ext cx="1730174" cy="953270"/>
                    <a:chOff x="3371416" y="3849495"/>
                    <a:chExt cx="1485751" cy="818602"/>
                  </a:xfrm>
                </p:grpSpPr>
                <p:grpSp>
                  <p:nvGrpSpPr>
                    <p:cNvPr id="163" name="28 Grupo"/>
                    <p:cNvGrpSpPr>
                      <a:grpSpLocks/>
                    </p:cNvGrpSpPr>
                    <p:nvPr/>
                  </p:nvGrpSpPr>
                  <p:grpSpPr bwMode="auto">
                    <a:xfrm rot="5400000">
                      <a:off x="3372017" y="3848895"/>
                      <a:ext cx="569449" cy="570652"/>
                      <a:chOff x="4857874" y="3072181"/>
                      <a:chExt cx="925355" cy="927310"/>
                    </a:xfrm>
                  </p:grpSpPr>
                  <p:sp>
                    <p:nvSpPr>
                      <p:cNvPr id="106" name="105 Elipse"/>
                      <p:cNvSpPr/>
                      <p:nvPr/>
                    </p:nvSpPr>
                    <p:spPr>
                      <a:xfrm>
                        <a:off x="4857874" y="3072181"/>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7" name="106 Acorde"/>
                      <p:cNvSpPr/>
                      <p:nvPr/>
                    </p:nvSpPr>
                    <p:spPr>
                      <a:xfrm>
                        <a:off x="4857874" y="3072181"/>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15" y="3849495"/>
                      <a:ext cx="570652" cy="569449"/>
                      <a:chOff x="4858189" y="3071929"/>
                      <a:chExt cx="927310" cy="925355"/>
                    </a:xfrm>
                  </p:grpSpPr>
                  <p:sp>
                    <p:nvSpPr>
                      <p:cNvPr id="104" name="22 Elipse"/>
                      <p:cNvSpPr/>
                      <p:nvPr/>
                    </p:nvSpPr>
                    <p:spPr>
                      <a:xfrm>
                        <a:off x="4858189" y="3071929"/>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5" name="23 Acorde"/>
                      <p:cNvSpPr/>
                      <p:nvPr/>
                    </p:nvSpPr>
                    <p:spPr>
                      <a:xfrm>
                        <a:off x="4858189" y="3071929"/>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4" y="4096561"/>
                      <a:ext cx="571569" cy="571504"/>
                      <a:chOff x="4857752" y="3071810"/>
                      <a:chExt cx="928799" cy="928694"/>
                    </a:xfrm>
                  </p:grpSpPr>
                  <p:sp>
                    <p:nvSpPr>
                      <p:cNvPr id="102" name="20 Elipse"/>
                      <p:cNvSpPr/>
                      <p:nvPr/>
                    </p:nvSpPr>
                    <p:spPr>
                      <a:xfrm>
                        <a:off x="4861202" y="3072357"/>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090" y="1040487"/>
                  <a:ext cx="1213466" cy="1817011"/>
                  <a:chOff x="3269763" y="2126726"/>
                  <a:chExt cx="1730181" cy="2786082"/>
                </a:xfrm>
              </p:grpSpPr>
              <p:sp>
                <p:nvSpPr>
                  <p:cNvPr id="84" name="83 Rectángulo"/>
                  <p:cNvSpPr/>
                  <p:nvPr/>
                </p:nvSpPr>
                <p:spPr>
                  <a:xfrm>
                    <a:off x="3994161" y="3071495"/>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63" y="3715308"/>
                    <a:ext cx="1730181" cy="953081"/>
                    <a:chOff x="3371406" y="3849903"/>
                    <a:chExt cx="1485757" cy="818440"/>
                  </a:xfrm>
                </p:grpSpPr>
                <p:grpSp>
                  <p:nvGrpSpPr>
                    <p:cNvPr id="176" name="28 Grupo"/>
                    <p:cNvGrpSpPr>
                      <a:grpSpLocks/>
                    </p:cNvGrpSpPr>
                    <p:nvPr/>
                  </p:nvGrpSpPr>
                  <p:grpSpPr bwMode="auto">
                    <a:xfrm rot="5400000">
                      <a:off x="3372007" y="3849302"/>
                      <a:ext cx="569450" cy="570652"/>
                      <a:chOff x="4858536" y="3072197"/>
                      <a:chExt cx="925357" cy="927310"/>
                    </a:xfrm>
                  </p:grpSpPr>
                  <p:sp>
                    <p:nvSpPr>
                      <p:cNvPr id="94" name="93 Elipse"/>
                      <p:cNvSpPr/>
                      <p:nvPr/>
                    </p:nvSpPr>
                    <p:spPr>
                      <a:xfrm>
                        <a:off x="4858536" y="307219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5" name="94 Acorde"/>
                      <p:cNvSpPr/>
                      <p:nvPr/>
                    </p:nvSpPr>
                    <p:spPr>
                      <a:xfrm>
                        <a:off x="4858536" y="307219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12" y="3849905"/>
                      <a:ext cx="570651" cy="569451"/>
                      <a:chOff x="4858176" y="3072591"/>
                      <a:chExt cx="927307" cy="925357"/>
                    </a:xfrm>
                  </p:grpSpPr>
                  <p:sp>
                    <p:nvSpPr>
                      <p:cNvPr id="92" name="91 Elipse"/>
                      <p:cNvSpPr/>
                      <p:nvPr/>
                    </p:nvSpPr>
                    <p:spPr>
                      <a:xfrm>
                        <a:off x="4858176" y="3072591"/>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3" name="92 Acorde"/>
                      <p:cNvSpPr/>
                      <p:nvPr/>
                    </p:nvSpPr>
                    <p:spPr>
                      <a:xfrm>
                        <a:off x="4858176" y="3072591"/>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7" y="4096670"/>
                      <a:ext cx="571853" cy="571493"/>
                      <a:chOff x="4857753" y="3071801"/>
                      <a:chExt cx="929265" cy="928694"/>
                    </a:xfrm>
                  </p:grpSpPr>
                  <p:sp>
                    <p:nvSpPr>
                      <p:cNvPr id="90" name="89 Elipse"/>
                      <p:cNvSpPr/>
                      <p:nvPr/>
                    </p:nvSpPr>
                    <p:spPr>
                      <a:xfrm>
                        <a:off x="4861662" y="3072779"/>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50" y="1055937"/>
                <a:ext cx="458795" cy="686983"/>
                <a:chOff x="3269755" y="2126726"/>
                <a:chExt cx="1730169" cy="2786082"/>
              </a:xfrm>
            </p:grpSpPr>
            <p:sp>
              <p:nvSpPr>
                <p:cNvPr id="70" name="69 Rectángulo"/>
                <p:cNvSpPr/>
                <p:nvPr/>
              </p:nvSpPr>
              <p:spPr>
                <a:xfrm>
                  <a:off x="3994150" y="3070574"/>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755" y="3714389"/>
                  <a:ext cx="1730169" cy="953654"/>
                  <a:chOff x="3371398" y="3849109"/>
                  <a:chExt cx="1485747" cy="818931"/>
                </a:xfrm>
              </p:grpSpPr>
              <p:grpSp>
                <p:nvGrpSpPr>
                  <p:cNvPr id="189" name="28 Grupo"/>
                  <p:cNvGrpSpPr>
                    <a:grpSpLocks/>
                  </p:cNvGrpSpPr>
                  <p:nvPr/>
                </p:nvGrpSpPr>
                <p:grpSpPr bwMode="auto">
                  <a:xfrm rot="5400000">
                    <a:off x="3371998" y="3848509"/>
                    <a:ext cx="569449" cy="570649"/>
                    <a:chOff x="4857243" y="3072215"/>
                    <a:chExt cx="925355" cy="927305"/>
                  </a:xfrm>
                </p:grpSpPr>
                <p:sp>
                  <p:nvSpPr>
                    <p:cNvPr id="80" name="79 Elipse"/>
                    <p:cNvSpPr/>
                    <p:nvPr/>
                  </p:nvSpPr>
                  <p:spPr>
                    <a:xfrm>
                      <a:off x="4857243" y="307221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81" name="80 Acorde"/>
                    <p:cNvSpPr/>
                    <p:nvPr/>
                  </p:nvSpPr>
                  <p:spPr>
                    <a:xfrm>
                      <a:off x="4857243" y="307221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96" y="3849109"/>
                    <a:ext cx="570649" cy="569449"/>
                    <a:chOff x="4858157" y="3071301"/>
                    <a:chExt cx="927305" cy="925355"/>
                  </a:xfrm>
                </p:grpSpPr>
                <p:sp>
                  <p:nvSpPr>
                    <p:cNvPr id="78" name="22 Elipse"/>
                    <p:cNvSpPr/>
                    <p:nvPr/>
                  </p:nvSpPr>
                  <p:spPr>
                    <a:xfrm>
                      <a:off x="4858157" y="3071301"/>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9" name="23 Acorde"/>
                    <p:cNvSpPr/>
                    <p:nvPr/>
                  </p:nvSpPr>
                  <p:spPr>
                    <a:xfrm>
                      <a:off x="4858157" y="3071301"/>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720" y="3071972"/>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defRPr/>
            </a:pPr>
            <a:fld id="{1CFBD531-4527-41F6-B143-5FBDFA985B6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defRPr/>
            </a:pPr>
            <a:fld id="{891375B4-56C1-405C-A441-326D12C9518E}"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defRPr/>
            </a:pPr>
            <a:fld id="{97366079-CD14-4826-8869-7590DDC17A49}"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defRPr/>
            </a:pPr>
            <a:fld id="{B5149F9D-2A29-495B-A1D7-CFD16D3DAA02}"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magen con título">
    <p:spTree>
      <p:nvGrpSpPr>
        <p:cNvPr id="1" name=""/>
        <p:cNvGrpSpPr/>
        <p:nvPr/>
      </p:nvGrpSpPr>
      <p:grpSpPr>
        <a:xfrm>
          <a:off x="0" y="0"/>
          <a:ext cx="0" cy="0"/>
          <a:chOff x="0" y="0"/>
          <a:chExt cx="0" cy="0"/>
        </a:xfrm>
      </p:grpSpPr>
      <p:sp>
        <p:nvSpPr>
          <p:cNvPr id="5" name="4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6" name="5 Redondear rectángulo de esquina sencilla"/>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7"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algn="l" rtl="0">
              <a:spcBef>
                <a:spcPct val="0"/>
              </a:spcBef>
              <a:defRPr/>
            </a:pPr>
            <a:endParaRPr lang="en-US" sz="3600" b="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8" name="7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s-ES" noProof="0" smtClean="0"/>
              <a:t>Haga clic en el icono para agregar una imagen</a:t>
            </a:r>
            <a:endParaRPr lang="en-US" noProof="0"/>
          </a:p>
        </p:txBody>
      </p:sp>
      <p:sp>
        <p:nvSpPr>
          <p:cNvPr id="9" name="4 Marcador de fecha"/>
          <p:cNvSpPr>
            <a:spLocks noGrp="1"/>
          </p:cNvSpPr>
          <p:nvPr>
            <p:ph type="dt" sz="half" idx="10"/>
          </p:nvPr>
        </p:nvSpPr>
        <p:spPr/>
        <p:txBody>
          <a:bodyPr/>
          <a:lstStyle>
            <a:lvl1pPr>
              <a:defRPr/>
            </a:lvl1pPr>
            <a:extLst/>
          </a:lstStyle>
          <a:p>
            <a:pPr algn="r" rtl="0">
              <a:defRPr/>
            </a:pPr>
            <a:fld id="{8A8C4E00-9620-490F-878D-96ADDEA5A37E}"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10" name="5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11" name="6 Marcador de número de diapositiva"/>
          <p:cNvSpPr>
            <a:spLocks noGrp="1"/>
          </p:cNvSpPr>
          <p:nvPr>
            <p:ph type="sldNum" sz="quarter" idx="12"/>
          </p:nvPr>
        </p:nvSpPr>
        <p:spPr/>
        <p:txBody>
          <a:bodyPr/>
          <a:lstStyle>
            <a:lvl1pPr>
              <a:defRPr/>
            </a:lvl1pPr>
            <a:extLst/>
          </a:lstStyle>
          <a:p>
            <a:pPr algn="r" rtl="0">
              <a:defRPr/>
            </a:pPr>
            <a:fld id="{C38A8B92-741B-4E0A-8802-A2AFE92415F3}"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eacons">
    <p:spTree>
      <p:nvGrpSpPr>
        <p:cNvPr id="1" name=""/>
        <p:cNvGrpSpPr/>
        <p:nvPr/>
      </p:nvGrpSpPr>
      <p:grpSpPr>
        <a:xfrm>
          <a:off x="0" y="0"/>
          <a:ext cx="0" cy="0"/>
          <a:chOff x="0" y="0"/>
          <a:chExt cx="0" cy="0"/>
        </a:xfrm>
      </p:grpSpPr>
      <p:sp>
        <p:nvSpPr>
          <p:cNvPr id="2"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algn="l" rtl="0">
              <a:spcBef>
                <a:spcPct val="0"/>
              </a:spcBef>
              <a:defRPr/>
            </a:pPr>
            <a:endParaRPr lang="en-US" sz="3600" b="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4" name="3 Redondear rectángulo de esquina diagonal"/>
          <p:cNvSpPr/>
          <p:nvPr userDrawn="1"/>
        </p:nvSpPr>
        <p:spPr>
          <a:xfrm>
            <a:off x="417513" y="428625"/>
            <a:ext cx="2500312" cy="5511800"/>
          </a:xfrm>
          <a:prstGeom prst="round2DiagRect">
            <a:avLst>
              <a:gd name="adj1" fmla="val 3402"/>
              <a:gd name="adj2" fmla="val 4252"/>
            </a:avLst>
          </a:prstGeom>
          <a:solidFill>
            <a:srgbClr val="4E4C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s-ES_tradnl" kern="1200">
              <a:solidFill>
                <a:prstClr val="white"/>
              </a:solidFill>
              <a:latin typeface="Verdana"/>
              <a:ea typeface="+mn-ea"/>
              <a:cs typeface="+mn-cs"/>
            </a:endParaRPr>
          </a:p>
        </p:txBody>
      </p:sp>
      <p:sp>
        <p:nvSpPr>
          <p:cNvPr id="5" name="4 Rectángulo"/>
          <p:cNvSpPr/>
          <p:nvPr userDrawn="1"/>
        </p:nvSpPr>
        <p:spPr>
          <a:xfrm>
            <a:off x="2571750" y="428625"/>
            <a:ext cx="6215063" cy="555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s-ES_tradnl" kern="1200">
              <a:solidFill>
                <a:prstClr val="white"/>
              </a:solidFill>
              <a:latin typeface="Verdana"/>
              <a:ea typeface="+mn-ea"/>
              <a:cs typeface="+mn-cs"/>
            </a:endParaRPr>
          </a:p>
        </p:txBody>
      </p:sp>
      <p:sp>
        <p:nvSpPr>
          <p:cNvPr id="6" name="4 Marcador de fecha"/>
          <p:cNvSpPr>
            <a:spLocks noGrp="1"/>
          </p:cNvSpPr>
          <p:nvPr>
            <p:ph type="dt" sz="half" idx="10"/>
          </p:nvPr>
        </p:nvSpPr>
        <p:spPr/>
        <p:txBody>
          <a:bodyPr/>
          <a:lstStyle>
            <a:lvl1pPr>
              <a:defRPr/>
            </a:lvl1pPr>
            <a:extLst/>
          </a:lstStyle>
          <a:p>
            <a:pPr algn="r" rtl="0">
              <a:defRPr/>
            </a:pPr>
            <a:fld id="{48EE2F26-BAF9-4CED-8E0C-A7886DE50BAA}"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7" name="5 Marcador de pie de página"/>
          <p:cNvSpPr>
            <a:spLocks noGrp="1"/>
          </p:cNvSpPr>
          <p:nvPr>
            <p:ph type="ftr" sz="quarter" idx="11"/>
          </p:nvPr>
        </p:nvSpPr>
        <p:spPr/>
        <p:txBody>
          <a:bodyPr/>
          <a:lstStyle>
            <a:lvl1pPr>
              <a:defRPr/>
            </a:lvl1pPr>
            <a:extLst/>
          </a:lstStyle>
          <a:p>
            <a:pPr algn="l" rtl="0">
              <a:defRPr/>
            </a:pPr>
            <a:endParaRPr lang="en-GB" sz="1000" kern="1200">
              <a:solidFill>
                <a:srgbClr val="E3DED1">
                  <a:shade val="50000"/>
                </a:srgbClr>
              </a:solidFill>
              <a:latin typeface="Verdana"/>
              <a:ea typeface="+mn-ea"/>
              <a:cs typeface="+mn-cs"/>
            </a:endParaRPr>
          </a:p>
        </p:txBody>
      </p:sp>
      <p:sp>
        <p:nvSpPr>
          <p:cNvPr id="8" name="6 Marcador de número de diapositiva"/>
          <p:cNvSpPr>
            <a:spLocks noGrp="1"/>
          </p:cNvSpPr>
          <p:nvPr>
            <p:ph type="sldNum" sz="quarter" idx="12"/>
          </p:nvPr>
        </p:nvSpPr>
        <p:spPr/>
        <p:txBody>
          <a:bodyPr/>
          <a:lstStyle>
            <a:lvl1pPr>
              <a:defRPr/>
            </a:lvl1pPr>
            <a:extLst/>
          </a:lstStyle>
          <a:p>
            <a:pPr algn="r" rtl="0">
              <a:defRPr/>
            </a:pPr>
            <a:fld id="{302A0C70-E37A-4514-81EA-1F726B4FD005}" type="slidenum">
              <a:rPr lang="en-GB" sz="1000" kern="1200">
                <a:solidFill>
                  <a:srgbClr val="E3DED1">
                    <a:shade val="50000"/>
                  </a:srgbClr>
                </a:solidFill>
                <a:latin typeface="Verdana"/>
                <a:ea typeface="+mn-ea"/>
                <a:cs typeface="+mn-cs"/>
              </a:rPr>
              <a:pPr algn="r" rtl="0">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p:txBody>
          <a:bodyPr/>
          <a:lstStyle>
            <a:lvl1pPr>
              <a:defRPr/>
            </a:lvl1pPr>
          </a:lstStyle>
          <a:p>
            <a:pPr algn="r" rtl="0">
              <a:defRPr/>
            </a:pPr>
            <a:fld id="{98AAA995-EDD3-46C2-8656-212BBD0759C8}"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defRPr/>
            </a:pPr>
            <a:fld id="{F11EB15C-1206-48DD-A7F2-742EB651C9CC}"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defRPr/>
            </a:pPr>
            <a:fld id="{51C72695-AB1D-4E5F-B4E3-31D07FA46F47}" type="datetime1">
              <a:rPr lang="es-ES_tradnl" sz="1000" kern="1200">
                <a:solidFill>
                  <a:srgbClr val="E3DED1">
                    <a:shade val="50000"/>
                  </a:srgbClr>
                </a:solidFill>
                <a:latin typeface="Verdana"/>
                <a:ea typeface="+mn-ea"/>
                <a:cs typeface="+mn-cs"/>
              </a:rPr>
              <a:pPr algn="r" rtl="0">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defRPr/>
            </a:pPr>
            <a:fld id="{8135D868-EDC7-4308-BF32-5C97419148AF}" type="slidenum">
              <a:rPr lang="en-GB" sz="1000" kern="1200">
                <a:solidFill>
                  <a:srgbClr val="E3DED1">
                    <a:shade val="50000"/>
                  </a:srgbClr>
                </a:solidFill>
                <a:latin typeface="Verdana"/>
                <a:ea typeface="+mn-ea"/>
                <a:cs typeface="+mn-cs"/>
              </a:rPr>
              <a:pPr algn="r" rtl="0">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F3970972-E64A-4958-BAFD-CDF017EB4E02}"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42B899B5-523F-418C-BDFE-07DA22AD0935}"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ED275A0D-A75A-4ADB-BCC1-F6F63096191B}"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6E63B1CF-29C4-49A8-ADE2-B64E2B1C69E0}"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3827C249-C7FD-4A00-8B3C-DE93B2CBC22F}"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4" name="3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46E7E891-50A7-4FF3-BA15-B6C485FC448A}"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5" name="4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3" name="2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1B66E52A-5EE4-48DF-847E-6FDCE20BF205}"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4" name="3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F8AF2C52-C270-4BF6-80A7-EA5B80236400}"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6" name="5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A0BEC694-094C-481E-B141-7CE6177BF187}"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7" name="6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25A0654F-FC9F-47C9-BB40-918F2FF80834}"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0"/>
            <a:ext cx="1943100" cy="609600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685800" y="0"/>
            <a:ext cx="5676900" cy="6096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pie de página"/>
          <p:cNvSpPr>
            <a:spLocks noGrp="1"/>
          </p:cNvSpPr>
          <p:nvPr>
            <p:ph type="ftr" sz="quarter" idx="10"/>
          </p:nvPr>
        </p:nvSpPr>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5" name="4 Marcador de número de diapositiva"/>
          <p:cNvSpPr>
            <a:spLocks noGrp="1"/>
          </p:cNvSpPr>
          <p:nvPr>
            <p:ph type="sldNum" sz="quarter" idx="11"/>
          </p:nvPr>
        </p:nvSpPr>
        <p:spPr/>
        <p:txBody>
          <a:bodyPr/>
          <a:lstStyle>
            <a:lvl1pPr>
              <a:defRPr/>
            </a:lvl1pPr>
          </a:lstStyle>
          <a:p>
            <a:pPr algn="r" rtl="0" fontAlgn="base">
              <a:spcBef>
                <a:spcPct val="0"/>
              </a:spcBef>
              <a:spcAft>
                <a:spcPct val="0"/>
              </a:spcAft>
            </a:pPr>
            <a:fld id="{1FC0C834-805D-47E6-B2A5-61D865889542}"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6" name="5 Marcador de fecha"/>
          <p:cNvSpPr>
            <a:spLocks noGrp="1"/>
          </p:cNvSpPr>
          <p:nvPr>
            <p:ph type="dt" sz="half" idx="12"/>
          </p:nvPr>
        </p:nvSpPr>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1249363" y="0"/>
            <a:ext cx="6316662" cy="990600"/>
          </a:xfrm>
        </p:spPr>
        <p:txBody>
          <a:bodyPr/>
          <a:lstStyle/>
          <a:p>
            <a:r>
              <a:rPr lang="es-ES" smtClean="0"/>
              <a:t>Haga clic para modificar el estilo de título del patrón</a:t>
            </a:r>
            <a:endParaRPr lang="en-GB"/>
          </a:p>
        </p:txBody>
      </p:sp>
      <p:sp>
        <p:nvSpPr>
          <p:cNvPr id="3" name="2 Marcador de contenido"/>
          <p:cNvSpPr>
            <a:spLocks noGrp="1"/>
          </p:cNvSpPr>
          <p:nvPr>
            <p:ph sz="quarter" idx="1"/>
          </p:nvPr>
        </p:nvSpPr>
        <p:spPr>
          <a:xfrm>
            <a:off x="6858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contenido"/>
          <p:cNvSpPr>
            <a:spLocks noGrp="1"/>
          </p:cNvSpPr>
          <p:nvPr>
            <p:ph sz="quarter" idx="3"/>
          </p:nvPr>
        </p:nvSpPr>
        <p:spPr>
          <a:xfrm>
            <a:off x="6858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5 Marcador de contenido"/>
          <p:cNvSpPr>
            <a:spLocks noGrp="1"/>
          </p:cNvSpPr>
          <p:nvPr>
            <p:ph sz="quarter" idx="4"/>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pie de página"/>
          <p:cNvSpPr>
            <a:spLocks noGrp="1"/>
          </p:cNvSpPr>
          <p:nvPr>
            <p:ph type="ftr" sz="quarter" idx="10"/>
          </p:nvPr>
        </p:nvSpPr>
        <p:spPr>
          <a:xfrm>
            <a:off x="1557338" y="6399213"/>
            <a:ext cx="6164262" cy="323850"/>
          </a:xfrm>
        </p:spPr>
        <p:txBody>
          <a:bodyPr/>
          <a:lstStyle>
            <a:lvl1pPr>
              <a:defRPr/>
            </a:lvl1pPr>
          </a:lstStyle>
          <a:p>
            <a:pPr algn="ctr" rtl="0" fontAlgn="base">
              <a:spcBef>
                <a:spcPct val="0"/>
              </a:spcBef>
              <a:spcAft>
                <a:spcPct val="0"/>
              </a:spcAft>
            </a:pPr>
            <a:r>
              <a:rPr lang="en-US" sz="1000" b="1" i="1" kern="1200">
                <a:solidFill>
                  <a:srgbClr val="000000"/>
                </a:solidFill>
                <a:latin typeface="Times New Roman" pitchFamily="18" charset="0"/>
                <a:ea typeface="+mn-ea"/>
                <a:cs typeface="+mn-cs"/>
              </a:rPr>
              <a:t> </a:t>
            </a:r>
            <a:r>
              <a:rPr lang="en-US" sz="1000" b="1" i="1" kern="1200">
                <a:solidFill>
                  <a:srgbClr val="000000"/>
                </a:solidFill>
                <a:latin typeface="Verdana"/>
                <a:ea typeface="+mn-ea"/>
                <a:cs typeface="+mn-cs"/>
              </a:rPr>
              <a:t>Gordon Lim – Searching for Dark Matter with the Antares neutrino telescope</a:t>
            </a:r>
            <a:endParaRPr lang="en-US" sz="1000" b="1" i="1" kern="1200">
              <a:solidFill>
                <a:srgbClr val="000000"/>
              </a:solidFill>
              <a:latin typeface="Verdana"/>
              <a:ea typeface="+mn-ea"/>
              <a:cs typeface="Times New Roman" pitchFamily="18" charset="0"/>
            </a:endParaRPr>
          </a:p>
        </p:txBody>
      </p:sp>
      <p:sp>
        <p:nvSpPr>
          <p:cNvPr id="8" name="7 Marcador de número de diapositiva"/>
          <p:cNvSpPr>
            <a:spLocks noGrp="1"/>
          </p:cNvSpPr>
          <p:nvPr>
            <p:ph type="sldNum" sz="quarter" idx="11"/>
          </p:nvPr>
        </p:nvSpPr>
        <p:spPr>
          <a:xfrm>
            <a:off x="7812088" y="6399213"/>
            <a:ext cx="1169987" cy="323850"/>
          </a:xfrm>
        </p:spPr>
        <p:txBody>
          <a:bodyPr/>
          <a:lstStyle>
            <a:lvl1pPr>
              <a:defRPr/>
            </a:lvl1pPr>
          </a:lstStyle>
          <a:p>
            <a:pPr algn="r" rtl="0" fontAlgn="base">
              <a:spcBef>
                <a:spcPct val="0"/>
              </a:spcBef>
              <a:spcAft>
                <a:spcPct val="0"/>
              </a:spcAft>
            </a:pPr>
            <a:fld id="{3C093656-752B-4A5F-A1B1-E66EF3F6076D}" type="slidenum">
              <a:rPr lang="en-US" sz="1000" b="1" i="1" kern="1200">
                <a:solidFill>
                  <a:srgbClr val="000000"/>
                </a:solidFill>
                <a:latin typeface="Verdana" pitchFamily="34" charset="0"/>
                <a:ea typeface="+mn-ea"/>
                <a:cs typeface="+mn-cs"/>
              </a:rPr>
              <a:pPr algn="r" rtl="0" fontAlgn="base">
                <a:spcBef>
                  <a:spcPct val="0"/>
                </a:spcBef>
                <a:spcAft>
                  <a:spcPct val="0"/>
                </a:spcAft>
              </a:pPr>
              <a:t>‹Nº›</a:t>
            </a:fld>
            <a:r>
              <a:rPr lang="en-US" sz="1000" b="1" i="1" kern="1200">
                <a:solidFill>
                  <a:srgbClr val="000000"/>
                </a:solidFill>
                <a:latin typeface="Verdana" pitchFamily="34" charset="0"/>
                <a:ea typeface="+mn-ea"/>
                <a:cs typeface="+mn-cs"/>
              </a:rPr>
              <a:t>/23</a:t>
            </a:r>
          </a:p>
        </p:txBody>
      </p:sp>
      <p:sp>
        <p:nvSpPr>
          <p:cNvPr id="9" name="8 Marcador de fecha"/>
          <p:cNvSpPr>
            <a:spLocks noGrp="1"/>
          </p:cNvSpPr>
          <p:nvPr>
            <p:ph type="dt" sz="half" idx="12"/>
          </p:nvPr>
        </p:nvSpPr>
        <p:spPr>
          <a:xfrm>
            <a:off x="161925" y="6399213"/>
            <a:ext cx="1276350" cy="323850"/>
          </a:xfrm>
        </p:spPr>
        <p:txBody>
          <a:bodyPr/>
          <a:lstStyle>
            <a:lvl1pPr>
              <a:defRPr/>
            </a:lvl1pPr>
          </a:lstStyle>
          <a:p>
            <a:pPr algn="l" rtl="0" fontAlgn="base">
              <a:spcBef>
                <a:spcPct val="0"/>
              </a:spcBef>
              <a:spcAft>
                <a:spcPct val="0"/>
              </a:spcAft>
            </a:pPr>
            <a:r>
              <a:rPr lang="nl-NL" sz="1000" b="1" i="1" kern="1200">
                <a:solidFill>
                  <a:srgbClr val="000000"/>
                </a:solidFill>
                <a:latin typeface="Verdana" pitchFamily="34" charset="0"/>
                <a:ea typeface="+mn-ea"/>
                <a:cs typeface="+mn-cs"/>
              </a:rPr>
              <a:t>24-09-'08</a:t>
            </a:r>
            <a:endParaRPr lang="en-US" sz="1000" b="1" i="1" kern="1200">
              <a:solidFill>
                <a:srgbClr val="000000"/>
              </a:solidFill>
              <a:latin typeface="Verdana" pitchFamily="34" charset="0"/>
              <a:ea typeface="+mn-ea"/>
              <a:cs typeface="+mn-cs"/>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Neutrino Astronomy">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404658" y="464229"/>
            <a:ext cx="8353425" cy="5934075"/>
          </a:xfrm>
          <a:prstGeom prst="roundRect">
            <a:avLst>
              <a:gd name="adj" fmla="val 1457"/>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lnSpc>
                <a:spcPct val="90000"/>
              </a:lnSpc>
              <a:buFontTx/>
              <a:buChar char="•"/>
              <a:defRPr/>
            </a:pPr>
            <a:fld id="{A4192EF0-71F4-4EA8-99A8-C7E24184CBBC}"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fld id="{178B29FD-FD2F-41B4-8BBA-5C3DF24734A4}"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ANTARES">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395288" y="461963"/>
            <a:ext cx="8353425" cy="5934075"/>
          </a:xfrm>
          <a:prstGeom prst="roundRect">
            <a:avLst>
              <a:gd name="adj" fmla="val 2059"/>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lnSpc>
                <a:spcPct val="90000"/>
              </a:lnSpc>
              <a:buFontTx/>
              <a:buChar char="•"/>
              <a:defRPr/>
            </a:pPr>
            <a:fld id="{62B547A7-7D8A-42FF-8CEE-79BF6DADAD1E}"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fld id="{A457F462-362B-4FFC-B54C-605E7845BB96}"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Pointlike">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pic>
        <p:nvPicPr>
          <p:cNvPr id="6" name="Picture 2"/>
          <p:cNvPicPr>
            <a:picLocks noChangeAspect="1" noChangeArrowheads="1"/>
          </p:cNvPicPr>
          <p:nvPr userDrawn="1"/>
        </p:nvPicPr>
        <p:blipFill>
          <a:blip r:embed="rId2"/>
          <a:srcRect/>
          <a:stretch>
            <a:fillRect/>
          </a:stretch>
        </p:blipFill>
        <p:spPr bwMode="auto">
          <a:xfrm>
            <a:off x="395839" y="428604"/>
            <a:ext cx="8353425" cy="5934075"/>
          </a:xfrm>
          <a:prstGeom prst="roundRect">
            <a:avLst>
              <a:gd name="adj" fmla="val 2102"/>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lnSpc>
                <a:spcPct val="90000"/>
              </a:lnSpc>
              <a:buFontTx/>
              <a:buChar char="•"/>
              <a:defRPr/>
            </a:pPr>
            <a:fld id="{2DBC320C-5318-497F-9E7B-07A638E7F9DC}"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fld id="{2B08D163-8029-49A2-8A36-6F9D8AE7AEF7}"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Beacon">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pic>
        <p:nvPicPr>
          <p:cNvPr id="6" name="Picture 3"/>
          <p:cNvPicPr>
            <a:picLocks noChangeAspect="1" noChangeArrowheads="1"/>
          </p:cNvPicPr>
          <p:nvPr userDrawn="1"/>
        </p:nvPicPr>
        <p:blipFill>
          <a:blip r:embed="rId2"/>
          <a:srcRect/>
          <a:stretch>
            <a:fillRect/>
          </a:stretch>
        </p:blipFill>
        <p:spPr bwMode="auto">
          <a:xfrm>
            <a:off x="392971" y="461963"/>
            <a:ext cx="8353425" cy="5934075"/>
          </a:xfrm>
          <a:prstGeom prst="roundRect">
            <a:avLst>
              <a:gd name="adj" fmla="val 2258"/>
            </a:avLst>
          </a:prstGeom>
          <a:noFill/>
          <a:ln w="9525">
            <a:solidFill>
              <a:schemeClr val="tx1"/>
            </a:solidFill>
            <a:miter lim="800000"/>
            <a:headEnd/>
            <a:tailEnd/>
          </a:ln>
          <a:effectLst/>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3">
                    <a:lumMod val="75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7" name="18 Marcador de fecha"/>
          <p:cNvSpPr>
            <a:spLocks noGrp="1"/>
          </p:cNvSpPr>
          <p:nvPr>
            <p:ph type="dt" sz="half" idx="10"/>
          </p:nvPr>
        </p:nvSpPr>
        <p:spPr/>
        <p:txBody>
          <a:bodyPr/>
          <a:lstStyle>
            <a:lvl1pPr>
              <a:defRPr/>
            </a:lvl1pPr>
            <a:extLst/>
          </a:lstStyle>
          <a:p>
            <a:pPr algn="r" rtl="0">
              <a:lnSpc>
                <a:spcPct val="90000"/>
              </a:lnSpc>
              <a:buFontTx/>
              <a:buChar char="•"/>
              <a:defRPr/>
            </a:pPr>
            <a:fld id="{BE6F4169-EFC4-4177-B37F-7748242AC290}"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8" name="7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9" name="10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fld id="{B536F6C7-295A-411B-AC06-23A6F258548F}"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clusiones">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pic>
        <p:nvPicPr>
          <p:cNvPr id="5" name="13 Imagen" descr="linea2.tif"/>
          <p:cNvPicPr>
            <a:picLocks noChangeAspect="1"/>
          </p:cNvPicPr>
          <p:nvPr userDrawn="1"/>
        </p:nvPicPr>
        <p:blipFill>
          <a:blip r:embed="rId2">
            <a:lum bright="34000" contrast="-40000"/>
          </a:blip>
          <a:srcRect r="2097" b="18564"/>
          <a:stretch>
            <a:fillRect/>
          </a:stretch>
        </p:blipFill>
        <p:spPr bwMode="auto">
          <a:xfrm>
            <a:off x="7259638" y="857250"/>
            <a:ext cx="384175" cy="5584825"/>
          </a:xfrm>
          <a:prstGeom prst="rect">
            <a:avLst/>
          </a:prstGeom>
          <a:noFill/>
          <a:ln w="9525">
            <a:noFill/>
            <a:miter lim="800000"/>
            <a:headEnd/>
            <a:tailEnd/>
          </a:ln>
        </p:spPr>
      </p:pic>
      <p:pic>
        <p:nvPicPr>
          <p:cNvPr id="6" name="14 Imagen" descr="linea.tif"/>
          <p:cNvPicPr>
            <a:picLocks noChangeAspect="1"/>
          </p:cNvPicPr>
          <p:nvPr userDrawn="1"/>
        </p:nvPicPr>
        <p:blipFill>
          <a:blip r:embed="rId3">
            <a:lum bright="32000" contrast="-28000"/>
          </a:blip>
          <a:srcRect/>
          <a:stretch>
            <a:fillRect/>
          </a:stretch>
        </p:blipFill>
        <p:spPr bwMode="auto">
          <a:xfrm>
            <a:off x="7858125" y="42863"/>
            <a:ext cx="646113" cy="6397625"/>
          </a:xfrm>
          <a:prstGeom prst="rect">
            <a:avLst/>
          </a:prstGeom>
          <a:noFill/>
          <a:ln w="9525">
            <a:noFill/>
            <a:miter lim="800000"/>
            <a:headEnd/>
            <a:tailEnd/>
          </a:ln>
        </p:spPr>
      </p:pic>
      <p:pic>
        <p:nvPicPr>
          <p:cNvPr id="7" name="15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8" name="2 Marcador de fecha"/>
          <p:cNvSpPr>
            <a:spLocks noGrp="1"/>
          </p:cNvSpPr>
          <p:nvPr>
            <p:ph type="dt" sz="half" idx="10"/>
          </p:nvPr>
        </p:nvSpPr>
        <p:spPr/>
        <p:txBody>
          <a:bodyPr/>
          <a:lstStyle>
            <a:lvl1pPr>
              <a:defRPr/>
            </a:lvl1pPr>
          </a:lstStyle>
          <a:p>
            <a:pPr algn="r" rtl="0">
              <a:lnSpc>
                <a:spcPct val="90000"/>
              </a:lnSpc>
              <a:buFontTx/>
              <a:buChar char="•"/>
              <a:defRPr/>
            </a:pPr>
            <a:fld id="{5A02C002-61A0-47FA-9DE6-00FE95EFCD6C}"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9" name="3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10"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ECA712E2-E747-4889-A016-BF11CDAFB830}"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spTree>
      <p:nvGrpSpPr>
        <p:cNvPr id="1" name=""/>
        <p:cNvGrpSpPr/>
        <p:nvPr/>
      </p:nvGrpSpPr>
      <p:grpSpPr>
        <a:xfrm>
          <a:off x="0" y="0"/>
          <a:ext cx="0" cy="0"/>
          <a:chOff x="0" y="0"/>
          <a:chExt cx="0" cy="0"/>
        </a:xfrm>
      </p:grpSpPr>
      <p:sp>
        <p:nvSpPr>
          <p:cNvPr id="3" name="2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4" name="3 Rectángulo redondeado"/>
          <p:cNvSpPr/>
          <p:nvPr userDrawn="1"/>
        </p:nvSpPr>
        <p:spPr>
          <a:xfrm>
            <a:off x="418596" y="434162"/>
            <a:ext cx="8306809" cy="599523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5" name="2 Marcador de fecha"/>
          <p:cNvSpPr>
            <a:spLocks noGrp="1"/>
          </p:cNvSpPr>
          <p:nvPr>
            <p:ph type="dt" sz="half" idx="10"/>
          </p:nvPr>
        </p:nvSpPr>
        <p:spPr/>
        <p:txBody>
          <a:bodyPr/>
          <a:lstStyle>
            <a:lvl1pPr>
              <a:defRPr/>
            </a:lvl1pPr>
          </a:lstStyle>
          <a:p>
            <a:pPr algn="r" rtl="0">
              <a:lnSpc>
                <a:spcPct val="90000"/>
              </a:lnSpc>
              <a:buFontTx/>
              <a:buChar char="•"/>
              <a:defRPr/>
            </a:pPr>
            <a:fld id="{6526B70C-0BCA-4F08-96B2-C576A9F5853E}"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6" name="3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799635C1-16BC-4A76-B78B-5DBB426FE0F5}"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pic>
        <p:nvPicPr>
          <p:cNvPr id="5" name="4 Imagen" descr="titulo.gif"/>
          <p:cNvPicPr>
            <a:picLocks noChangeAspect="1"/>
          </p:cNvPicPr>
          <p:nvPr userDrawn="1"/>
        </p:nvPicPr>
        <p:blipFill>
          <a:blip r:embed="rId2"/>
          <a:stretch>
            <a:fillRect/>
          </a:stretch>
        </p:blipFill>
        <p:spPr>
          <a:xfrm>
            <a:off x="408402" y="428604"/>
            <a:ext cx="8324850" cy="3124200"/>
          </a:xfrm>
          <a:prstGeom prst="roundRect">
            <a:avLst>
              <a:gd name="adj" fmla="val 3362"/>
            </a:avLst>
          </a:prstGeom>
          <a:ln>
            <a:solidFill>
              <a:schemeClr val="tx2"/>
            </a:solidFill>
          </a:ln>
        </p:spPr>
      </p:pic>
      <p:sp>
        <p:nvSpPr>
          <p:cNvPr id="20" name="19 Subtítulo"/>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13"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s-ES" dirty="0" smtClean="0"/>
              <a:t>Haga clic para modificar el estilo de título del patrón</a:t>
            </a:r>
            <a:endParaRPr lang="en-US" dirty="0"/>
          </a:p>
        </p:txBody>
      </p:sp>
      <p:sp>
        <p:nvSpPr>
          <p:cNvPr id="6" name="18 Marcador de fecha"/>
          <p:cNvSpPr>
            <a:spLocks noGrp="1"/>
          </p:cNvSpPr>
          <p:nvPr>
            <p:ph type="dt" sz="half" idx="10"/>
          </p:nvPr>
        </p:nvSpPr>
        <p:spPr/>
        <p:txBody>
          <a:bodyPr/>
          <a:lstStyle>
            <a:lvl1pPr>
              <a:defRPr/>
            </a:lvl1pPr>
            <a:extLst/>
          </a:lstStyle>
          <a:p>
            <a:pPr algn="r" rtl="0">
              <a:lnSpc>
                <a:spcPct val="90000"/>
              </a:lnSpc>
              <a:buFontTx/>
              <a:buChar char="•"/>
              <a:defRPr/>
            </a:pPr>
            <a:fld id="{7BACB3BC-4B89-4C44-8580-3B66D2447170}"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7" name="7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8" name="10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fld id="{31EB51CA-70EA-424E-9667-1676F9817FD4}"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183880" cy="785818"/>
          </a:xfrm>
        </p:spPr>
        <p:txBody>
          <a:bodyPr/>
          <a:lstStyle>
            <a:lvl1pPr>
              <a:defRPr>
                <a:solidFill>
                  <a:schemeClr val="accent3">
                    <a:lumMod val="75000"/>
                  </a:schemeClr>
                </a:solidFill>
              </a:defRPr>
            </a:lvl1pPr>
            <a:extLst/>
          </a:lstStyle>
          <a:p>
            <a:r>
              <a:rPr lang="es-ES" dirty="0" smtClean="0"/>
              <a:t>Haga clic para modificar el estilo de título del patrón</a:t>
            </a:r>
            <a:endParaRPr lang="en-US" dirty="0"/>
          </a:p>
        </p:txBody>
      </p:sp>
      <p:sp>
        <p:nvSpPr>
          <p:cNvPr id="3" name="2 Marcador de contenido"/>
          <p:cNvSpPr>
            <a:spLocks noGrp="1"/>
          </p:cNvSpPr>
          <p:nvPr>
            <p:ph idx="1"/>
          </p:nvPr>
        </p:nvSpPr>
        <p:spPr>
          <a:xfrm>
            <a:off x="500034" y="1428736"/>
            <a:ext cx="8183880" cy="4402266"/>
          </a:xfrm>
        </p:spPr>
        <p:txBody>
          <a:bodyPr/>
          <a:lstStyle>
            <a:extLs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24 Marcador de fecha"/>
          <p:cNvSpPr>
            <a:spLocks noGrp="1"/>
          </p:cNvSpPr>
          <p:nvPr>
            <p:ph type="dt" sz="half" idx="10"/>
          </p:nvPr>
        </p:nvSpPr>
        <p:spPr/>
        <p:txBody>
          <a:bodyPr/>
          <a:lstStyle>
            <a:lvl1pPr>
              <a:defRPr/>
            </a:lvl1pPr>
          </a:lstStyle>
          <a:p>
            <a:pPr algn="r" rtl="0">
              <a:lnSpc>
                <a:spcPct val="90000"/>
              </a:lnSpc>
              <a:buFontTx/>
              <a:buChar char="•"/>
              <a:defRPr/>
            </a:pPr>
            <a:fld id="{A60F0877-FD3F-461F-8EF0-D66B7065ACB6}"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5" name="17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6"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797C024D-C250-4047-8C25-0EB0BDED3C1E}"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5" name="4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6" name="5 Rectángulo redondeado"/>
          <p:cNvSpPr/>
          <p:nvPr userDrawn="1"/>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2" name="1 Título"/>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10" name="5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endParaRPr lang="en-GB" sz="1000" kern="1200" dirty="0">
              <a:solidFill>
                <a:srgbClr val="E3DED1">
                  <a:shade val="50000"/>
                </a:srgbClr>
              </a:solidFill>
              <a:latin typeface="Verdana"/>
              <a:ea typeface="+mn-ea"/>
              <a:cs typeface="+mn-cs"/>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11/02/2009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lnSpc>
                <a:spcPct val="90000"/>
              </a:lnSpc>
              <a:buFontTx/>
              <a:buChar char="•"/>
              <a:defRPr/>
            </a:pPr>
            <a:fld id="{53E0B826-F97C-44AC-80F3-9CE9672AC95F}"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A6F3DE1C-823D-4E59-9DD0-CAE96E15DC70}"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lvl1pPr>
              <a:defRPr b="1"/>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24 Marcador de fecha"/>
          <p:cNvSpPr>
            <a:spLocks noGrp="1"/>
          </p:cNvSpPr>
          <p:nvPr>
            <p:ph type="dt" sz="half" idx="10"/>
          </p:nvPr>
        </p:nvSpPr>
        <p:spPr/>
        <p:txBody>
          <a:bodyPr/>
          <a:lstStyle>
            <a:lvl1pPr>
              <a:defRPr/>
            </a:lvl1pPr>
          </a:lstStyle>
          <a:p>
            <a:pPr algn="r" rtl="0">
              <a:lnSpc>
                <a:spcPct val="90000"/>
              </a:lnSpc>
              <a:buFontTx/>
              <a:buChar char="•"/>
              <a:defRPr/>
            </a:pPr>
            <a:fld id="{20B6EB1B-1A44-469B-8F81-D4E6916011BF}"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8" name="17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9"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BA3F6B97-8BE1-4064-A0AC-DB1BB5B5A6C6}"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4 Marcador de fecha"/>
          <p:cNvSpPr>
            <a:spLocks noGrp="1"/>
          </p:cNvSpPr>
          <p:nvPr>
            <p:ph type="dt" sz="half" idx="10"/>
          </p:nvPr>
        </p:nvSpPr>
        <p:spPr/>
        <p:txBody>
          <a:bodyPr/>
          <a:lstStyle>
            <a:lvl1pPr>
              <a:defRPr/>
            </a:lvl1pPr>
          </a:lstStyle>
          <a:p>
            <a:pPr algn="r" rtl="0">
              <a:lnSpc>
                <a:spcPct val="90000"/>
              </a:lnSpc>
              <a:buFontTx/>
              <a:buChar char="•"/>
              <a:defRPr/>
            </a:pPr>
            <a:fld id="{8E69771F-CA48-4DCA-AD8F-7CFB3C6A5E34}"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B6361EF0-3B32-49A6-91BB-8431110E1DDC}"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4" name="1 Marcador de fecha"/>
          <p:cNvSpPr>
            <a:spLocks noGrp="1"/>
          </p:cNvSpPr>
          <p:nvPr>
            <p:ph type="dt" sz="half" idx="10"/>
          </p:nvPr>
        </p:nvSpPr>
        <p:spPr/>
        <p:txBody>
          <a:bodyPr/>
          <a:lstStyle>
            <a:lvl1pPr>
              <a:defRPr/>
            </a:lvl1pPr>
            <a:extLst/>
          </a:lstStyle>
          <a:p>
            <a:pPr algn="r" rtl="0">
              <a:lnSpc>
                <a:spcPct val="90000"/>
              </a:lnSpc>
              <a:buFontTx/>
              <a:buChar char="•"/>
              <a:defRPr/>
            </a:pPr>
            <a:fld id="{26F25AC9-21DB-4721-B849-D0840B063B82}"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5" name="2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6"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lnSpc>
                <a:spcPct val="90000"/>
              </a:lnSpc>
              <a:buFontTx/>
              <a:buChar char="•"/>
              <a:defRPr/>
            </a:pPr>
            <a:fld id="{B8B558A4-1970-4EC6-8458-37F75624D80F}"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lineas">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pic>
        <p:nvPicPr>
          <p:cNvPr id="3" name="11 Imagen" descr="linea2.tif"/>
          <p:cNvPicPr>
            <a:picLocks noChangeAspect="1"/>
          </p:cNvPicPr>
          <p:nvPr userDrawn="1"/>
        </p:nvPicPr>
        <p:blipFill>
          <a:blip r:embed="rId2">
            <a:lum bright="34000" contrast="-40000"/>
          </a:blip>
          <a:srcRect r="2097" b="18564"/>
          <a:stretch>
            <a:fillRect/>
          </a:stretch>
        </p:blipFill>
        <p:spPr bwMode="auto">
          <a:xfrm>
            <a:off x="7259638" y="928688"/>
            <a:ext cx="384175" cy="5584825"/>
          </a:xfrm>
          <a:prstGeom prst="rect">
            <a:avLst/>
          </a:prstGeom>
          <a:noFill/>
          <a:ln w="9525">
            <a:noFill/>
            <a:miter lim="800000"/>
            <a:headEnd/>
            <a:tailEnd/>
          </a:ln>
        </p:spPr>
      </p:pic>
      <p:pic>
        <p:nvPicPr>
          <p:cNvPr id="4" name="13 Imagen" descr="linea.tif"/>
          <p:cNvPicPr>
            <a:picLocks noChangeAspect="1"/>
          </p:cNvPicPr>
          <p:nvPr userDrawn="1"/>
        </p:nvPicPr>
        <p:blipFill>
          <a:blip r:embed="rId3">
            <a:lum bright="32000" contrast="-28000"/>
          </a:blip>
          <a:srcRect/>
          <a:stretch>
            <a:fillRect/>
          </a:stretch>
        </p:blipFill>
        <p:spPr bwMode="auto">
          <a:xfrm>
            <a:off x="7858125" y="142875"/>
            <a:ext cx="646113" cy="6397625"/>
          </a:xfrm>
          <a:prstGeom prst="rect">
            <a:avLst/>
          </a:prstGeom>
          <a:noFill/>
          <a:ln w="9525">
            <a:noFill/>
            <a:miter lim="800000"/>
            <a:headEnd/>
            <a:tailEnd/>
          </a:ln>
        </p:spPr>
      </p:pic>
      <p:pic>
        <p:nvPicPr>
          <p:cNvPr id="5" name="14 Imagen" descr="linea.tif"/>
          <p:cNvPicPr>
            <a:picLocks noChangeAspect="1"/>
          </p:cNvPicPr>
          <p:nvPr userDrawn="1"/>
        </p:nvPicPr>
        <p:blipFill>
          <a:blip r:embed="rId3"/>
          <a:srcRect t="13264"/>
          <a:stretch>
            <a:fillRect/>
          </a:stretch>
        </p:blipFill>
        <p:spPr bwMode="auto">
          <a:xfrm>
            <a:off x="7453313" y="0"/>
            <a:ext cx="762000" cy="6540500"/>
          </a:xfrm>
          <a:prstGeom prst="rect">
            <a:avLst/>
          </a:prstGeom>
          <a:noFill/>
          <a:ln w="9525">
            <a:noFill/>
            <a:miter lim="800000"/>
            <a:headEnd/>
            <a:tailEnd/>
          </a:ln>
        </p:spPr>
      </p:pic>
      <p:sp>
        <p:nvSpPr>
          <p:cNvPr id="6" name="5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7" name="1 Marcador de fecha"/>
          <p:cNvSpPr>
            <a:spLocks noGrp="1"/>
          </p:cNvSpPr>
          <p:nvPr>
            <p:ph type="dt" sz="half" idx="10"/>
          </p:nvPr>
        </p:nvSpPr>
        <p:spPr/>
        <p:txBody>
          <a:bodyPr/>
          <a:lstStyle>
            <a:lvl1pPr>
              <a:defRPr/>
            </a:lvl1pPr>
            <a:extLst/>
          </a:lstStyle>
          <a:p>
            <a:pPr algn="r" rtl="0">
              <a:lnSpc>
                <a:spcPct val="90000"/>
              </a:lnSpc>
              <a:buFontTx/>
              <a:buChar char="•"/>
              <a:defRPr/>
            </a:pPr>
            <a:fld id="{3FC2DB0A-27AA-4216-B24C-1034569CFFC9}"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8" name="2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9"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lnSpc>
                <a:spcPct val="90000"/>
              </a:lnSpc>
              <a:buFontTx/>
              <a:buChar char="•"/>
              <a:defRPr/>
            </a:pPr>
            <a:fld id="{F86E1A66-0796-4AD1-A187-DC78462A4CB4}"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2" name="1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grpSp>
        <p:nvGrpSpPr>
          <p:cNvPr id="4" name="7 Grupo"/>
          <p:cNvGrpSpPr>
            <a:grpSpLocks/>
          </p:cNvGrpSpPr>
          <p:nvPr userDrawn="1"/>
        </p:nvGrpSpPr>
        <p:grpSpPr bwMode="auto">
          <a:xfrm>
            <a:off x="6000750" y="357188"/>
            <a:ext cx="574675" cy="5688012"/>
            <a:chOff x="7477156" y="341197"/>
            <a:chExt cx="574178" cy="5688349"/>
          </a:xfrm>
        </p:grpSpPr>
        <p:cxnSp>
          <p:nvCxnSpPr>
            <p:cNvPr id="5" name="4 Conector recto"/>
            <p:cNvCxnSpPr/>
            <p:nvPr/>
          </p:nvCxnSpPr>
          <p:spPr>
            <a:xfrm rot="5400000">
              <a:off x="4917660" y="3181629"/>
              <a:ext cx="5688349" cy="7485"/>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 name="40 Grupo"/>
            <p:cNvGrpSpPr>
              <a:grpSpLocks/>
            </p:cNvGrpSpPr>
            <p:nvPr/>
          </p:nvGrpSpPr>
          <p:grpSpPr bwMode="auto">
            <a:xfrm>
              <a:off x="7477154" y="857233"/>
              <a:ext cx="574184" cy="2173351"/>
              <a:chOff x="7394565" y="1040486"/>
              <a:chExt cx="1214470" cy="4596905"/>
            </a:xfrm>
          </p:grpSpPr>
          <p:grpSp>
            <p:nvGrpSpPr>
              <p:cNvPr id="7" name="12 Grupo"/>
              <p:cNvGrpSpPr>
                <a:grpSpLocks/>
              </p:cNvGrpSpPr>
              <p:nvPr/>
            </p:nvGrpSpPr>
            <p:grpSpPr bwMode="auto">
              <a:xfrm>
                <a:off x="7394565" y="3820385"/>
                <a:ext cx="1214456" cy="1817006"/>
                <a:chOff x="3269027" y="2126726"/>
                <a:chExt cx="1731591" cy="2786082"/>
              </a:xfrm>
            </p:grpSpPr>
            <p:sp>
              <p:nvSpPr>
                <p:cNvPr id="48" name="47 Rectángulo"/>
                <p:cNvSpPr/>
                <p:nvPr/>
              </p:nvSpPr>
              <p:spPr>
                <a:xfrm>
                  <a:off x="3996101" y="3074648"/>
                  <a:ext cx="277437"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49" name="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8" name="63 Grupo"/>
                <p:cNvGrpSpPr>
                  <a:grpSpLocks/>
                </p:cNvGrpSpPr>
                <p:nvPr/>
              </p:nvGrpSpPr>
              <p:grpSpPr bwMode="auto">
                <a:xfrm>
                  <a:off x="3269027" y="3713102"/>
                  <a:ext cx="1731591" cy="954149"/>
                  <a:chOff x="3370773" y="3848009"/>
                  <a:chExt cx="1486968" cy="819357"/>
                </a:xfrm>
              </p:grpSpPr>
              <p:grpSp>
                <p:nvGrpSpPr>
                  <p:cNvPr id="9" name="28 Grupo"/>
                  <p:cNvGrpSpPr>
                    <a:grpSpLocks/>
                  </p:cNvGrpSpPr>
                  <p:nvPr/>
                </p:nvGrpSpPr>
                <p:grpSpPr bwMode="auto">
                  <a:xfrm rot="5400000">
                    <a:off x="3371067" y="3847715"/>
                    <a:ext cx="570376" cy="570963"/>
                    <a:chOff x="4855453" y="3072718"/>
                    <a:chExt cx="926861" cy="927815"/>
                  </a:xfrm>
                </p:grpSpPr>
                <p:sp>
                  <p:nvSpPr>
                    <p:cNvPr id="58" name="57 Elipse"/>
                    <p:cNvSpPr/>
                    <p:nvPr/>
                  </p:nvSpPr>
                  <p:spPr>
                    <a:xfrm>
                      <a:off x="4855453" y="3072718"/>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59" name="58 Acorde"/>
                    <p:cNvSpPr/>
                    <p:nvPr/>
                  </p:nvSpPr>
                  <p:spPr>
                    <a:xfrm>
                      <a:off x="4855453" y="3072718"/>
                      <a:ext cx="926861" cy="92781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2" name="40 Grupo"/>
                  <p:cNvGrpSpPr>
                    <a:grpSpLocks/>
                  </p:cNvGrpSpPr>
                  <p:nvPr/>
                </p:nvGrpSpPr>
                <p:grpSpPr bwMode="auto">
                  <a:xfrm>
                    <a:off x="4286780" y="3848011"/>
                    <a:ext cx="570961" cy="570376"/>
                    <a:chOff x="4858614" y="3069515"/>
                    <a:chExt cx="927811" cy="926861"/>
                  </a:xfrm>
                </p:grpSpPr>
                <p:sp>
                  <p:nvSpPr>
                    <p:cNvPr id="56" name="22 Elipse"/>
                    <p:cNvSpPr/>
                    <p:nvPr/>
                  </p:nvSpPr>
                  <p:spPr>
                    <a:xfrm>
                      <a:off x="4858614" y="3069515"/>
                      <a:ext cx="927811"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57" name="23 Acorde"/>
                    <p:cNvSpPr/>
                    <p:nvPr/>
                  </p:nvSpPr>
                  <p:spPr>
                    <a:xfrm>
                      <a:off x="4858614" y="3069515"/>
                      <a:ext cx="927811"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3" name="31 Grupo"/>
                  <p:cNvGrpSpPr>
                    <a:grpSpLocks/>
                  </p:cNvGrpSpPr>
                  <p:nvPr/>
                </p:nvGrpSpPr>
                <p:grpSpPr bwMode="auto">
                  <a:xfrm rot="2768964">
                    <a:off x="3833613" y="4094887"/>
                    <a:ext cx="571504" cy="573454"/>
                    <a:chOff x="4857752" y="3068642"/>
                    <a:chExt cx="928694" cy="931862"/>
                  </a:xfrm>
                </p:grpSpPr>
                <p:sp>
                  <p:nvSpPr>
                    <p:cNvPr id="54" name="20 Elipse"/>
                    <p:cNvSpPr/>
                    <p:nvPr/>
                  </p:nvSpPr>
                  <p:spPr>
                    <a:xfrm>
                      <a:off x="4859050" y="3068642"/>
                      <a:ext cx="926861" cy="92781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55"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nvGrpSpPr>
              <p:cNvPr id="14" name="31 Grupo"/>
              <p:cNvGrpSpPr>
                <a:grpSpLocks/>
              </p:cNvGrpSpPr>
              <p:nvPr/>
            </p:nvGrpSpPr>
            <p:grpSpPr bwMode="auto">
              <a:xfrm>
                <a:off x="7394575" y="1040486"/>
                <a:ext cx="1214460" cy="1817011"/>
                <a:chOff x="3269018" y="2126726"/>
                <a:chExt cx="1731590" cy="2786082"/>
              </a:xfrm>
            </p:grpSpPr>
            <p:sp>
              <p:nvSpPr>
                <p:cNvPr id="36" name="35 Rectángulo"/>
                <p:cNvSpPr/>
                <p:nvPr/>
              </p:nvSpPr>
              <p:spPr>
                <a:xfrm>
                  <a:off x="3996094" y="3073898"/>
                  <a:ext cx="277438" cy="926797"/>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37" name="3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5" name="63 Grupo"/>
                <p:cNvGrpSpPr>
                  <a:grpSpLocks/>
                </p:cNvGrpSpPr>
                <p:nvPr/>
              </p:nvGrpSpPr>
              <p:grpSpPr bwMode="auto">
                <a:xfrm>
                  <a:off x="3269018" y="3712353"/>
                  <a:ext cx="1731590" cy="954731"/>
                  <a:chOff x="3370767" y="3847365"/>
                  <a:chExt cx="1486967" cy="819857"/>
                </a:xfrm>
              </p:grpSpPr>
              <p:grpSp>
                <p:nvGrpSpPr>
                  <p:cNvPr id="24" name="28 Grupo"/>
                  <p:cNvGrpSpPr>
                    <a:grpSpLocks/>
                  </p:cNvGrpSpPr>
                  <p:nvPr/>
                </p:nvGrpSpPr>
                <p:grpSpPr bwMode="auto">
                  <a:xfrm rot="5400000">
                    <a:off x="3371062" y="3847070"/>
                    <a:ext cx="570375" cy="570966"/>
                    <a:chOff x="4854412" y="3072722"/>
                    <a:chExt cx="926860" cy="927819"/>
                  </a:xfrm>
                </p:grpSpPr>
                <p:sp>
                  <p:nvSpPr>
                    <p:cNvPr id="46" name="45 Elipse"/>
                    <p:cNvSpPr/>
                    <p:nvPr/>
                  </p:nvSpPr>
                  <p:spPr>
                    <a:xfrm>
                      <a:off x="4854412" y="3072722"/>
                      <a:ext cx="926860"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47" name="46 Acorde"/>
                    <p:cNvSpPr/>
                    <p:nvPr/>
                  </p:nvSpPr>
                  <p:spPr>
                    <a:xfrm>
                      <a:off x="4854412" y="3072722"/>
                      <a:ext cx="926860"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25" name="40 Grupo"/>
                  <p:cNvGrpSpPr>
                    <a:grpSpLocks/>
                  </p:cNvGrpSpPr>
                  <p:nvPr/>
                </p:nvGrpSpPr>
                <p:grpSpPr bwMode="auto">
                  <a:xfrm>
                    <a:off x="4286771" y="3847369"/>
                    <a:ext cx="570963" cy="570375"/>
                    <a:chOff x="4858602" y="3068474"/>
                    <a:chExt cx="927815" cy="926860"/>
                  </a:xfrm>
                </p:grpSpPr>
                <p:sp>
                  <p:nvSpPr>
                    <p:cNvPr id="44" name="43 Elipse"/>
                    <p:cNvSpPr/>
                    <p:nvPr/>
                  </p:nvSpPr>
                  <p:spPr>
                    <a:xfrm>
                      <a:off x="4858602" y="3068474"/>
                      <a:ext cx="927815"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45" name="44 Acorde"/>
                    <p:cNvSpPr/>
                    <p:nvPr/>
                  </p:nvSpPr>
                  <p:spPr>
                    <a:xfrm>
                      <a:off x="4858602" y="3068474"/>
                      <a:ext cx="927815"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26" name="31 Grupo"/>
                  <p:cNvGrpSpPr>
                    <a:grpSpLocks/>
                  </p:cNvGrpSpPr>
                  <p:nvPr/>
                </p:nvGrpSpPr>
                <p:grpSpPr bwMode="auto">
                  <a:xfrm rot="2768964">
                    <a:off x="3833768" y="4094543"/>
                    <a:ext cx="571501" cy="573857"/>
                    <a:chOff x="4857753" y="3067961"/>
                    <a:chExt cx="928694" cy="932534"/>
                  </a:xfrm>
                </p:grpSpPr>
                <p:sp>
                  <p:nvSpPr>
                    <p:cNvPr id="42" name="41 Elipse"/>
                    <p:cNvSpPr/>
                    <p:nvPr/>
                  </p:nvSpPr>
                  <p:spPr>
                    <a:xfrm>
                      <a:off x="4858292" y="3067961"/>
                      <a:ext cx="926863" cy="9278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43" name="42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grpSp>
          <p:nvGrpSpPr>
            <p:cNvPr id="27" name="10 Grupo"/>
            <p:cNvGrpSpPr>
              <a:grpSpLocks/>
            </p:cNvGrpSpPr>
            <p:nvPr/>
          </p:nvGrpSpPr>
          <p:grpSpPr bwMode="auto">
            <a:xfrm>
              <a:off x="7477165" y="3400106"/>
              <a:ext cx="574183" cy="2173350"/>
              <a:chOff x="7394587" y="1040485"/>
              <a:chExt cx="1214468" cy="4596911"/>
            </a:xfrm>
          </p:grpSpPr>
          <p:grpSp>
            <p:nvGrpSpPr>
              <p:cNvPr id="34" name="12 Grupo"/>
              <p:cNvGrpSpPr>
                <a:grpSpLocks/>
              </p:cNvGrpSpPr>
              <p:nvPr/>
            </p:nvGrpSpPr>
            <p:grpSpPr bwMode="auto">
              <a:xfrm>
                <a:off x="7394587" y="3820387"/>
                <a:ext cx="1214461" cy="1817009"/>
                <a:chOff x="3269052" y="2126726"/>
                <a:chExt cx="1731594" cy="2786082"/>
              </a:xfrm>
            </p:grpSpPr>
            <p:sp>
              <p:nvSpPr>
                <p:cNvPr id="22" name="21 Rectángulo"/>
                <p:cNvSpPr/>
                <p:nvPr/>
              </p:nvSpPr>
              <p:spPr>
                <a:xfrm>
                  <a:off x="3996133" y="3076117"/>
                  <a:ext cx="277438"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23" name="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35" name="63 Grupo"/>
                <p:cNvGrpSpPr>
                  <a:grpSpLocks/>
                </p:cNvGrpSpPr>
                <p:nvPr/>
              </p:nvGrpSpPr>
              <p:grpSpPr bwMode="auto">
                <a:xfrm>
                  <a:off x="3269052" y="3714579"/>
                  <a:ext cx="1731594" cy="953603"/>
                  <a:chOff x="3370796" y="3849271"/>
                  <a:chExt cx="1486971" cy="818887"/>
                </a:xfrm>
              </p:grpSpPr>
              <p:grpSp>
                <p:nvGrpSpPr>
                  <p:cNvPr id="38" name="28 Grupo"/>
                  <p:cNvGrpSpPr>
                    <a:grpSpLocks/>
                  </p:cNvGrpSpPr>
                  <p:nvPr/>
                </p:nvGrpSpPr>
                <p:grpSpPr bwMode="auto">
                  <a:xfrm rot="5400000">
                    <a:off x="3371091" y="3848976"/>
                    <a:ext cx="570376" cy="570966"/>
                    <a:chOff x="4857505" y="3072674"/>
                    <a:chExt cx="926861" cy="927819"/>
                  </a:xfrm>
                </p:grpSpPr>
                <p:sp>
                  <p:nvSpPr>
                    <p:cNvPr id="32" name="31 Elipse"/>
                    <p:cNvSpPr/>
                    <p:nvPr/>
                  </p:nvSpPr>
                  <p:spPr>
                    <a:xfrm>
                      <a:off x="4857505" y="3072674"/>
                      <a:ext cx="926861"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33" name="32 Acorde"/>
                    <p:cNvSpPr/>
                    <p:nvPr/>
                  </p:nvSpPr>
                  <p:spPr>
                    <a:xfrm>
                      <a:off x="4857505" y="3072674"/>
                      <a:ext cx="926861"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39" name="40 Grupo"/>
                  <p:cNvGrpSpPr>
                    <a:grpSpLocks/>
                  </p:cNvGrpSpPr>
                  <p:nvPr/>
                </p:nvGrpSpPr>
                <p:grpSpPr bwMode="auto">
                  <a:xfrm>
                    <a:off x="4286804" y="3849273"/>
                    <a:ext cx="570963" cy="570376"/>
                    <a:chOff x="4858656" y="3071566"/>
                    <a:chExt cx="927815" cy="926861"/>
                  </a:xfrm>
                </p:grpSpPr>
                <p:sp>
                  <p:nvSpPr>
                    <p:cNvPr id="30" name="22 Elipse"/>
                    <p:cNvSpPr/>
                    <p:nvPr/>
                  </p:nvSpPr>
                  <p:spPr>
                    <a:xfrm>
                      <a:off x="4858656" y="3071566"/>
                      <a:ext cx="927815" cy="92686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31" name="23 Acorde"/>
                    <p:cNvSpPr/>
                    <p:nvPr/>
                  </p:nvSpPr>
                  <p:spPr>
                    <a:xfrm>
                      <a:off x="4858656" y="3071566"/>
                      <a:ext cx="927815" cy="926861"/>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40" name="31 Grupo"/>
                  <p:cNvGrpSpPr>
                    <a:grpSpLocks/>
                  </p:cNvGrpSpPr>
                  <p:nvPr/>
                </p:nvGrpSpPr>
                <p:grpSpPr bwMode="auto">
                  <a:xfrm rot="2768964">
                    <a:off x="3833236" y="4095773"/>
                    <a:ext cx="572107" cy="572663"/>
                    <a:chOff x="4857752" y="3069927"/>
                    <a:chExt cx="929674" cy="930577"/>
                  </a:xfrm>
                </p:grpSpPr>
                <p:sp>
                  <p:nvSpPr>
                    <p:cNvPr id="28" name="20 Elipse"/>
                    <p:cNvSpPr/>
                    <p:nvPr/>
                  </p:nvSpPr>
                  <p:spPr>
                    <a:xfrm>
                      <a:off x="4860565" y="3069927"/>
                      <a:ext cx="926861" cy="92781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nvGrpSpPr>
              <p:cNvPr id="41" name="31 Grupo"/>
              <p:cNvGrpSpPr>
                <a:grpSpLocks/>
              </p:cNvGrpSpPr>
              <p:nvPr/>
            </p:nvGrpSpPr>
            <p:grpSpPr bwMode="auto">
              <a:xfrm>
                <a:off x="7394594" y="1040485"/>
                <a:ext cx="1214461" cy="1817009"/>
                <a:chOff x="3269050" y="2126726"/>
                <a:chExt cx="1731593" cy="2786082"/>
              </a:xfrm>
            </p:grpSpPr>
            <p:sp>
              <p:nvSpPr>
                <p:cNvPr id="10" name="9 Rectángulo"/>
                <p:cNvSpPr/>
                <p:nvPr/>
              </p:nvSpPr>
              <p:spPr>
                <a:xfrm>
                  <a:off x="3996128" y="3075365"/>
                  <a:ext cx="277438" cy="926798"/>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1" name="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50" name="63 Grupo"/>
                <p:cNvGrpSpPr>
                  <a:grpSpLocks/>
                </p:cNvGrpSpPr>
                <p:nvPr/>
              </p:nvGrpSpPr>
              <p:grpSpPr bwMode="auto">
                <a:xfrm>
                  <a:off x="3269050" y="3713820"/>
                  <a:ext cx="1731593" cy="953714"/>
                  <a:chOff x="3370795" y="3848627"/>
                  <a:chExt cx="1486970" cy="818984"/>
                </a:xfrm>
              </p:grpSpPr>
              <p:grpSp>
                <p:nvGrpSpPr>
                  <p:cNvPr id="51" name="28 Grupo"/>
                  <p:cNvGrpSpPr>
                    <a:grpSpLocks/>
                  </p:cNvGrpSpPr>
                  <p:nvPr/>
                </p:nvGrpSpPr>
                <p:grpSpPr bwMode="auto">
                  <a:xfrm rot="5400000">
                    <a:off x="3371090" y="3848332"/>
                    <a:ext cx="570375" cy="570966"/>
                    <a:chOff x="4856462" y="3072676"/>
                    <a:chExt cx="926860" cy="927819"/>
                  </a:xfrm>
                </p:grpSpPr>
                <p:sp>
                  <p:nvSpPr>
                    <p:cNvPr id="20" name="19 Elipse"/>
                    <p:cNvSpPr/>
                    <p:nvPr/>
                  </p:nvSpPr>
                  <p:spPr>
                    <a:xfrm>
                      <a:off x="4856462" y="3072676"/>
                      <a:ext cx="926860" cy="9278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21" name="20 Acorde"/>
                    <p:cNvSpPr/>
                    <p:nvPr/>
                  </p:nvSpPr>
                  <p:spPr>
                    <a:xfrm>
                      <a:off x="4856462" y="3072676"/>
                      <a:ext cx="926860" cy="927819"/>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52" name="40 Grupo"/>
                  <p:cNvGrpSpPr>
                    <a:grpSpLocks/>
                  </p:cNvGrpSpPr>
                  <p:nvPr/>
                </p:nvGrpSpPr>
                <p:grpSpPr bwMode="auto">
                  <a:xfrm>
                    <a:off x="4286802" y="3848631"/>
                    <a:ext cx="570963" cy="570375"/>
                    <a:chOff x="4858652" y="3070525"/>
                    <a:chExt cx="927815" cy="926860"/>
                  </a:xfrm>
                </p:grpSpPr>
                <p:sp>
                  <p:nvSpPr>
                    <p:cNvPr id="18" name="17 Elipse"/>
                    <p:cNvSpPr/>
                    <p:nvPr/>
                  </p:nvSpPr>
                  <p:spPr>
                    <a:xfrm>
                      <a:off x="4858652" y="3070525"/>
                      <a:ext cx="927815" cy="92686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9" name="18 Acorde"/>
                    <p:cNvSpPr/>
                    <p:nvPr/>
                  </p:nvSpPr>
                  <p:spPr>
                    <a:xfrm>
                      <a:off x="4858652" y="3070525"/>
                      <a:ext cx="927815" cy="926860"/>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53" name="31 Grupo"/>
                  <p:cNvGrpSpPr>
                    <a:grpSpLocks/>
                  </p:cNvGrpSpPr>
                  <p:nvPr/>
                </p:nvGrpSpPr>
                <p:grpSpPr bwMode="auto">
                  <a:xfrm rot="2768964">
                    <a:off x="3833464" y="4095260"/>
                    <a:ext cx="571637" cy="573065"/>
                    <a:chOff x="4857753" y="3069247"/>
                    <a:chExt cx="928915" cy="931248"/>
                  </a:xfrm>
                </p:grpSpPr>
                <p:sp>
                  <p:nvSpPr>
                    <p:cNvPr id="16" name="15 Elipse"/>
                    <p:cNvSpPr/>
                    <p:nvPr/>
                  </p:nvSpPr>
                  <p:spPr>
                    <a:xfrm>
                      <a:off x="4859805" y="3069247"/>
                      <a:ext cx="926863" cy="92783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7" name="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grpSp>
      <p:grpSp>
        <p:nvGrpSpPr>
          <p:cNvPr id="60" name="207 Grupo"/>
          <p:cNvGrpSpPr>
            <a:grpSpLocks/>
          </p:cNvGrpSpPr>
          <p:nvPr userDrawn="1"/>
        </p:nvGrpSpPr>
        <p:grpSpPr bwMode="auto">
          <a:xfrm>
            <a:off x="8143875" y="0"/>
            <a:ext cx="500063" cy="11549063"/>
            <a:chOff x="8143900" y="0"/>
            <a:chExt cx="500066" cy="11549000"/>
          </a:xfrm>
        </p:grpSpPr>
        <p:cxnSp>
          <p:nvCxnSpPr>
            <p:cNvPr id="61" name="60 Conector recto"/>
            <p:cNvCxnSpPr/>
            <p:nvPr userDrawn="1"/>
          </p:nvCxnSpPr>
          <p:spPr>
            <a:xfrm rot="5400000">
              <a:off x="2791156" y="5942480"/>
              <a:ext cx="11207802" cy="5238"/>
            </a:xfrm>
            <a:prstGeom prst="line">
              <a:avLst/>
            </a:prstGeom>
            <a:ln>
              <a:solidFill>
                <a:schemeClr val="bg2">
                  <a:lumMod val="25000"/>
                </a:schemeClr>
              </a:solidFill>
            </a:ln>
            <a:effectLst/>
            <a:scene3d>
              <a:camera prst="orthographicFront"/>
              <a:lightRig rig="threePt" dir="t"/>
            </a:scene3d>
            <a:sp3d>
              <a:bevelT prst="angle"/>
            </a:sp3d>
          </p:spPr>
          <p:style>
            <a:lnRef idx="2">
              <a:schemeClr val="accent3"/>
            </a:lnRef>
            <a:fillRef idx="0">
              <a:schemeClr val="accent3"/>
            </a:fillRef>
            <a:effectRef idx="1">
              <a:schemeClr val="accent3"/>
            </a:effectRef>
            <a:fontRef idx="minor">
              <a:schemeClr val="tx1"/>
            </a:fontRef>
          </p:style>
        </p:cxnSp>
        <p:grpSp>
          <p:nvGrpSpPr>
            <p:cNvPr id="62" name="73 Grupo"/>
            <p:cNvGrpSpPr>
              <a:grpSpLocks/>
            </p:cNvGrpSpPr>
            <p:nvPr userDrawn="1"/>
          </p:nvGrpSpPr>
          <p:grpSpPr bwMode="auto">
            <a:xfrm>
              <a:off x="8164531" y="2047164"/>
              <a:ext cx="458797" cy="1738016"/>
              <a:chOff x="7395063" y="1040487"/>
              <a:chExt cx="1213480" cy="4596906"/>
            </a:xfrm>
          </p:grpSpPr>
          <p:grpSp>
            <p:nvGrpSpPr>
              <p:cNvPr id="63" name="12 Grupo"/>
              <p:cNvGrpSpPr>
                <a:grpSpLocks/>
              </p:cNvGrpSpPr>
              <p:nvPr/>
            </p:nvGrpSpPr>
            <p:grpSpPr bwMode="auto">
              <a:xfrm>
                <a:off x="7395078" y="3820386"/>
                <a:ext cx="1213465" cy="1817007"/>
                <a:chOff x="3269751" y="2126726"/>
                <a:chExt cx="1730174" cy="2786082"/>
              </a:xfrm>
            </p:grpSpPr>
            <p:sp>
              <p:nvSpPr>
                <p:cNvPr id="186" name="185 Rectángulo"/>
                <p:cNvSpPr/>
                <p:nvPr/>
              </p:nvSpPr>
              <p:spPr>
                <a:xfrm>
                  <a:off x="3994150" y="3075504"/>
                  <a:ext cx="281380" cy="927093"/>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87" name="18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64" name="63 Grupo"/>
                <p:cNvGrpSpPr>
                  <a:grpSpLocks/>
                </p:cNvGrpSpPr>
                <p:nvPr/>
              </p:nvGrpSpPr>
              <p:grpSpPr bwMode="auto">
                <a:xfrm>
                  <a:off x="3269751" y="3712882"/>
                  <a:ext cx="1730174" cy="954869"/>
                  <a:chOff x="3371394" y="3847813"/>
                  <a:chExt cx="1485751" cy="819974"/>
                </a:xfrm>
              </p:grpSpPr>
              <p:grpSp>
                <p:nvGrpSpPr>
                  <p:cNvPr id="66" name="28 Grupo"/>
                  <p:cNvGrpSpPr>
                    <a:grpSpLocks/>
                  </p:cNvGrpSpPr>
                  <p:nvPr/>
                </p:nvGrpSpPr>
                <p:grpSpPr bwMode="auto">
                  <a:xfrm rot="5400000">
                    <a:off x="3371994" y="3847216"/>
                    <a:ext cx="569449" cy="570649"/>
                    <a:chOff x="4855143" y="3072220"/>
                    <a:chExt cx="925355" cy="927305"/>
                  </a:xfrm>
                </p:grpSpPr>
                <p:sp>
                  <p:nvSpPr>
                    <p:cNvPr id="196" name="195 Elipse"/>
                    <p:cNvSpPr/>
                    <p:nvPr/>
                  </p:nvSpPr>
                  <p:spPr>
                    <a:xfrm>
                      <a:off x="4855143" y="3072220"/>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97" name="196 Acorde"/>
                    <p:cNvSpPr/>
                    <p:nvPr/>
                  </p:nvSpPr>
                  <p:spPr>
                    <a:xfrm>
                      <a:off x="4855143" y="3072220"/>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67" name="40 Grupo"/>
                  <p:cNvGrpSpPr>
                    <a:grpSpLocks/>
                  </p:cNvGrpSpPr>
                  <p:nvPr/>
                </p:nvGrpSpPr>
                <p:grpSpPr bwMode="auto">
                  <a:xfrm>
                    <a:off x="4286496" y="3847813"/>
                    <a:ext cx="570649" cy="569449"/>
                    <a:chOff x="4858157" y="3069195"/>
                    <a:chExt cx="927305" cy="925355"/>
                  </a:xfrm>
                </p:grpSpPr>
                <p:sp>
                  <p:nvSpPr>
                    <p:cNvPr id="194" name="22 Elipse"/>
                    <p:cNvSpPr/>
                    <p:nvPr/>
                  </p:nvSpPr>
                  <p:spPr>
                    <a:xfrm>
                      <a:off x="4858157" y="3069195"/>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95" name="23 Acorde"/>
                    <p:cNvSpPr/>
                    <p:nvPr/>
                  </p:nvSpPr>
                  <p:spPr>
                    <a:xfrm>
                      <a:off x="4858157" y="3069195"/>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68" name="31 Grupo"/>
                  <p:cNvGrpSpPr>
                    <a:grpSpLocks/>
                  </p:cNvGrpSpPr>
                  <p:nvPr/>
                </p:nvGrpSpPr>
                <p:grpSpPr bwMode="auto">
                  <a:xfrm rot="2768964">
                    <a:off x="3833175" y="4095918"/>
                    <a:ext cx="571504" cy="572234"/>
                    <a:chOff x="4857752" y="3070624"/>
                    <a:chExt cx="928694" cy="929880"/>
                  </a:xfrm>
                </p:grpSpPr>
                <p:sp>
                  <p:nvSpPr>
                    <p:cNvPr id="192" name="20 Elipse"/>
                    <p:cNvSpPr/>
                    <p:nvPr/>
                  </p:nvSpPr>
                  <p:spPr>
                    <a:xfrm>
                      <a:off x="4859202" y="3070624"/>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9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nvGrpSpPr>
              <p:cNvPr id="69" name="31 Grupo"/>
              <p:cNvGrpSpPr>
                <a:grpSpLocks/>
              </p:cNvGrpSpPr>
              <p:nvPr/>
            </p:nvGrpSpPr>
            <p:grpSpPr bwMode="auto">
              <a:xfrm>
                <a:off x="7395063" y="1040487"/>
                <a:ext cx="1213458" cy="1817011"/>
                <a:chOff x="3269743" y="2126726"/>
                <a:chExt cx="1730177" cy="2786082"/>
              </a:xfrm>
            </p:grpSpPr>
            <p:sp>
              <p:nvSpPr>
                <p:cNvPr id="174" name="173 Rectángulo"/>
                <p:cNvSpPr/>
                <p:nvPr/>
              </p:nvSpPr>
              <p:spPr>
                <a:xfrm>
                  <a:off x="3994141" y="3075972"/>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75" name="17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72" name="63 Grupo"/>
                <p:cNvGrpSpPr>
                  <a:grpSpLocks/>
                </p:cNvGrpSpPr>
                <p:nvPr/>
              </p:nvGrpSpPr>
              <p:grpSpPr bwMode="auto">
                <a:xfrm>
                  <a:off x="3269743" y="3713346"/>
                  <a:ext cx="1730177" cy="954498"/>
                  <a:chOff x="3371390" y="3848218"/>
                  <a:chExt cx="1485754" cy="819657"/>
                </a:xfrm>
              </p:grpSpPr>
              <p:grpSp>
                <p:nvGrpSpPr>
                  <p:cNvPr id="73" name="28 Grupo"/>
                  <p:cNvGrpSpPr>
                    <a:grpSpLocks/>
                  </p:cNvGrpSpPr>
                  <p:nvPr/>
                </p:nvGrpSpPr>
                <p:grpSpPr bwMode="auto">
                  <a:xfrm rot="5400000">
                    <a:off x="3371991" y="3847617"/>
                    <a:ext cx="569450" cy="570652"/>
                    <a:chOff x="4855797" y="3072223"/>
                    <a:chExt cx="925357" cy="927310"/>
                  </a:xfrm>
                </p:grpSpPr>
                <p:sp>
                  <p:nvSpPr>
                    <p:cNvPr id="184" name="183 Elipse"/>
                    <p:cNvSpPr/>
                    <p:nvPr/>
                  </p:nvSpPr>
                  <p:spPr>
                    <a:xfrm>
                      <a:off x="4855797" y="3072223"/>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85" name="184 Acorde"/>
                    <p:cNvSpPr/>
                    <p:nvPr/>
                  </p:nvSpPr>
                  <p:spPr>
                    <a:xfrm>
                      <a:off x="4855797" y="3072223"/>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74" name="40 Grupo"/>
                  <p:cNvGrpSpPr>
                    <a:grpSpLocks/>
                  </p:cNvGrpSpPr>
                  <p:nvPr/>
                </p:nvGrpSpPr>
                <p:grpSpPr bwMode="auto">
                  <a:xfrm>
                    <a:off x="4286493" y="3848220"/>
                    <a:ext cx="570651" cy="569451"/>
                    <a:chOff x="4858144" y="3069852"/>
                    <a:chExt cx="927307" cy="925357"/>
                  </a:xfrm>
                </p:grpSpPr>
                <p:sp>
                  <p:nvSpPr>
                    <p:cNvPr id="182" name="181 Elipse"/>
                    <p:cNvSpPr/>
                    <p:nvPr/>
                  </p:nvSpPr>
                  <p:spPr>
                    <a:xfrm>
                      <a:off x="4858144" y="3069852"/>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83" name="182 Acorde"/>
                    <p:cNvSpPr/>
                    <p:nvPr/>
                  </p:nvSpPr>
                  <p:spPr>
                    <a:xfrm>
                      <a:off x="4858144" y="3069852"/>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75" name="31 Grupo"/>
                  <p:cNvGrpSpPr>
                    <a:grpSpLocks/>
                  </p:cNvGrpSpPr>
                  <p:nvPr/>
                </p:nvGrpSpPr>
                <p:grpSpPr bwMode="auto">
                  <a:xfrm rot="2768964">
                    <a:off x="3833089" y="4096142"/>
                    <a:ext cx="571501" cy="571966"/>
                    <a:chOff x="4857753" y="3071033"/>
                    <a:chExt cx="928694" cy="929462"/>
                  </a:xfrm>
                </p:grpSpPr>
                <p:sp>
                  <p:nvSpPr>
                    <p:cNvPr id="180" name="179 Elipse"/>
                    <p:cNvSpPr/>
                    <p:nvPr/>
                  </p:nvSpPr>
                  <p:spPr>
                    <a:xfrm>
                      <a:off x="4859667" y="3071033"/>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81" name="18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grpSp>
          <p:nvGrpSpPr>
            <p:cNvPr id="82" name="74 Grupo"/>
            <p:cNvGrpSpPr>
              <a:grpSpLocks/>
            </p:cNvGrpSpPr>
            <p:nvPr userDrawn="1"/>
          </p:nvGrpSpPr>
          <p:grpSpPr bwMode="auto">
            <a:xfrm>
              <a:off x="8164536" y="4214818"/>
              <a:ext cx="458796" cy="1738016"/>
              <a:chOff x="7395073" y="1040487"/>
              <a:chExt cx="1213477" cy="4596906"/>
            </a:xfrm>
          </p:grpSpPr>
          <p:grpSp>
            <p:nvGrpSpPr>
              <p:cNvPr id="83" name="12 Grupo"/>
              <p:cNvGrpSpPr>
                <a:grpSpLocks/>
              </p:cNvGrpSpPr>
              <p:nvPr/>
            </p:nvGrpSpPr>
            <p:grpSpPr bwMode="auto">
              <a:xfrm>
                <a:off x="7395085" y="3820386"/>
                <a:ext cx="1213465" cy="1817007"/>
                <a:chOff x="3269761" y="2126726"/>
                <a:chExt cx="1730174" cy="2786082"/>
              </a:xfrm>
            </p:grpSpPr>
            <p:sp>
              <p:nvSpPr>
                <p:cNvPr id="160" name="159 Rectángulo"/>
                <p:cNvSpPr/>
                <p:nvPr/>
              </p:nvSpPr>
              <p:spPr>
                <a:xfrm>
                  <a:off x="3994161" y="3072548"/>
                  <a:ext cx="281380" cy="927093"/>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61" name="16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86" name="63 Grupo"/>
                <p:cNvGrpSpPr>
                  <a:grpSpLocks/>
                </p:cNvGrpSpPr>
                <p:nvPr/>
              </p:nvGrpSpPr>
              <p:grpSpPr bwMode="auto">
                <a:xfrm>
                  <a:off x="3269761" y="3716360"/>
                  <a:ext cx="1730174" cy="952817"/>
                  <a:chOff x="3371404" y="3850805"/>
                  <a:chExt cx="1485751" cy="818213"/>
                </a:xfrm>
              </p:grpSpPr>
              <p:grpSp>
                <p:nvGrpSpPr>
                  <p:cNvPr id="87" name="28 Grupo"/>
                  <p:cNvGrpSpPr>
                    <a:grpSpLocks/>
                  </p:cNvGrpSpPr>
                  <p:nvPr/>
                </p:nvGrpSpPr>
                <p:grpSpPr bwMode="auto">
                  <a:xfrm rot="5400000">
                    <a:off x="3372004" y="3850208"/>
                    <a:ext cx="569449" cy="570649"/>
                    <a:chOff x="4860004" y="3072205"/>
                    <a:chExt cx="925355" cy="927305"/>
                  </a:xfrm>
                </p:grpSpPr>
                <p:sp>
                  <p:nvSpPr>
                    <p:cNvPr id="170" name="169 Elipse"/>
                    <p:cNvSpPr/>
                    <p:nvPr/>
                  </p:nvSpPr>
                  <p:spPr>
                    <a:xfrm>
                      <a:off x="4860004" y="307220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71" name="170 Acorde"/>
                    <p:cNvSpPr/>
                    <p:nvPr/>
                  </p:nvSpPr>
                  <p:spPr>
                    <a:xfrm>
                      <a:off x="4860004" y="307220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88" name="40 Grupo"/>
                  <p:cNvGrpSpPr>
                    <a:grpSpLocks/>
                  </p:cNvGrpSpPr>
                  <p:nvPr/>
                </p:nvGrpSpPr>
                <p:grpSpPr bwMode="auto">
                  <a:xfrm>
                    <a:off x="4286506" y="3850805"/>
                    <a:ext cx="570649" cy="569449"/>
                    <a:chOff x="4858173" y="3074057"/>
                    <a:chExt cx="927305" cy="925355"/>
                  </a:xfrm>
                </p:grpSpPr>
                <p:sp>
                  <p:nvSpPr>
                    <p:cNvPr id="168" name="22 Elipse"/>
                    <p:cNvSpPr/>
                    <p:nvPr/>
                  </p:nvSpPr>
                  <p:spPr>
                    <a:xfrm>
                      <a:off x="4858173" y="3074057"/>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69" name="23 Acorde"/>
                    <p:cNvSpPr/>
                    <p:nvPr/>
                  </p:nvSpPr>
                  <p:spPr>
                    <a:xfrm>
                      <a:off x="4858173" y="3074057"/>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89" name="31 Grupo"/>
                  <p:cNvGrpSpPr>
                    <a:grpSpLocks/>
                  </p:cNvGrpSpPr>
                  <p:nvPr/>
                </p:nvGrpSpPr>
                <p:grpSpPr bwMode="auto">
                  <a:xfrm rot="2768964">
                    <a:off x="3832642" y="4096847"/>
                    <a:ext cx="572503" cy="571839"/>
                    <a:chOff x="4857752" y="3071810"/>
                    <a:chExt cx="930316" cy="929239"/>
                  </a:xfrm>
                </p:grpSpPr>
                <p:sp>
                  <p:nvSpPr>
                    <p:cNvPr id="166" name="20 Elipse"/>
                    <p:cNvSpPr/>
                    <p:nvPr/>
                  </p:nvSpPr>
                  <p:spPr>
                    <a:xfrm>
                      <a:off x="4862719" y="3073744"/>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6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nvGrpSpPr>
              <p:cNvPr id="98" name="31 Grupo"/>
              <p:cNvGrpSpPr>
                <a:grpSpLocks/>
              </p:cNvGrpSpPr>
              <p:nvPr/>
            </p:nvGrpSpPr>
            <p:grpSpPr bwMode="auto">
              <a:xfrm>
                <a:off x="7395073" y="1040487"/>
                <a:ext cx="1213458" cy="1817011"/>
                <a:chOff x="3269755" y="2126726"/>
                <a:chExt cx="1730176" cy="2786082"/>
              </a:xfrm>
            </p:grpSpPr>
            <p:sp>
              <p:nvSpPr>
                <p:cNvPr id="148" name="147 Rectángulo"/>
                <p:cNvSpPr/>
                <p:nvPr/>
              </p:nvSpPr>
              <p:spPr>
                <a:xfrm>
                  <a:off x="3994152" y="3073016"/>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49" name="148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99" name="63 Grupo"/>
                <p:cNvGrpSpPr>
                  <a:grpSpLocks/>
                </p:cNvGrpSpPr>
                <p:nvPr/>
              </p:nvGrpSpPr>
              <p:grpSpPr bwMode="auto">
                <a:xfrm>
                  <a:off x="3269755" y="3716825"/>
                  <a:ext cx="1730176" cy="952739"/>
                  <a:chOff x="3371400" y="3851209"/>
                  <a:chExt cx="1485753" cy="818147"/>
                </a:xfrm>
              </p:grpSpPr>
              <p:grpSp>
                <p:nvGrpSpPr>
                  <p:cNvPr id="100" name="28 Grupo"/>
                  <p:cNvGrpSpPr>
                    <a:grpSpLocks/>
                  </p:cNvGrpSpPr>
                  <p:nvPr/>
                </p:nvGrpSpPr>
                <p:grpSpPr bwMode="auto">
                  <a:xfrm rot="5400000">
                    <a:off x="3372001" y="3850608"/>
                    <a:ext cx="569450" cy="570652"/>
                    <a:chOff x="4860658" y="3072207"/>
                    <a:chExt cx="925357" cy="927310"/>
                  </a:xfrm>
                </p:grpSpPr>
                <p:sp>
                  <p:nvSpPr>
                    <p:cNvPr id="158" name="157 Elipse"/>
                    <p:cNvSpPr/>
                    <p:nvPr/>
                  </p:nvSpPr>
                  <p:spPr>
                    <a:xfrm>
                      <a:off x="4860658" y="307220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59" name="158 Acorde"/>
                    <p:cNvSpPr/>
                    <p:nvPr/>
                  </p:nvSpPr>
                  <p:spPr>
                    <a:xfrm>
                      <a:off x="4860658" y="307220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01" name="40 Grupo"/>
                  <p:cNvGrpSpPr>
                    <a:grpSpLocks/>
                  </p:cNvGrpSpPr>
                  <p:nvPr/>
                </p:nvGrpSpPr>
                <p:grpSpPr bwMode="auto">
                  <a:xfrm>
                    <a:off x="4286502" y="3851211"/>
                    <a:ext cx="570651" cy="569451"/>
                    <a:chOff x="4858160" y="3074713"/>
                    <a:chExt cx="927307" cy="925357"/>
                  </a:xfrm>
                </p:grpSpPr>
                <p:sp>
                  <p:nvSpPr>
                    <p:cNvPr id="156" name="155 Elipse"/>
                    <p:cNvSpPr/>
                    <p:nvPr/>
                  </p:nvSpPr>
                  <p:spPr>
                    <a:xfrm>
                      <a:off x="4858160" y="3074713"/>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57" name="156 Acorde"/>
                    <p:cNvSpPr/>
                    <p:nvPr/>
                  </p:nvSpPr>
                  <p:spPr>
                    <a:xfrm>
                      <a:off x="4858160" y="3074713"/>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08" name="31 Grupo"/>
                  <p:cNvGrpSpPr>
                    <a:grpSpLocks/>
                  </p:cNvGrpSpPr>
                  <p:nvPr/>
                </p:nvGrpSpPr>
                <p:grpSpPr bwMode="auto">
                  <a:xfrm rot="2768964">
                    <a:off x="3832503" y="4096913"/>
                    <a:ext cx="572789" cy="572098"/>
                    <a:chOff x="4857753" y="3071801"/>
                    <a:chExt cx="930787" cy="929677"/>
                  </a:xfrm>
                </p:grpSpPr>
                <p:sp>
                  <p:nvSpPr>
                    <p:cNvPr id="154" name="153 Elipse"/>
                    <p:cNvSpPr/>
                    <p:nvPr/>
                  </p:nvSpPr>
                  <p:spPr>
                    <a:xfrm>
                      <a:off x="4863184" y="3074153"/>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55" name="154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grpSp>
          <p:nvGrpSpPr>
            <p:cNvPr id="109" name="12 Grupo"/>
            <p:cNvGrpSpPr>
              <a:grpSpLocks/>
            </p:cNvGrpSpPr>
            <p:nvPr userDrawn="1"/>
          </p:nvGrpSpPr>
          <p:grpSpPr bwMode="auto">
            <a:xfrm>
              <a:off x="8164550" y="1055938"/>
              <a:ext cx="458795" cy="686983"/>
              <a:chOff x="3269755" y="2126726"/>
              <a:chExt cx="1730169" cy="2786082"/>
            </a:xfrm>
          </p:grpSpPr>
          <p:sp>
            <p:nvSpPr>
              <p:cNvPr id="134" name="133 Rectángulo"/>
              <p:cNvSpPr/>
              <p:nvPr/>
            </p:nvSpPr>
            <p:spPr>
              <a:xfrm>
                <a:off x="3994150" y="3072095"/>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35" name="13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12" name="63 Grupo"/>
              <p:cNvGrpSpPr>
                <a:grpSpLocks/>
              </p:cNvGrpSpPr>
              <p:nvPr/>
            </p:nvGrpSpPr>
            <p:grpSpPr bwMode="auto">
              <a:xfrm>
                <a:off x="3269755" y="3715907"/>
                <a:ext cx="1730169" cy="952884"/>
                <a:chOff x="3371398" y="3850414"/>
                <a:chExt cx="1485747" cy="818270"/>
              </a:xfrm>
            </p:grpSpPr>
            <p:grpSp>
              <p:nvGrpSpPr>
                <p:cNvPr id="113" name="28 Grupo"/>
                <p:cNvGrpSpPr>
                  <a:grpSpLocks/>
                </p:cNvGrpSpPr>
                <p:nvPr/>
              </p:nvGrpSpPr>
              <p:grpSpPr bwMode="auto">
                <a:xfrm rot="5400000">
                  <a:off x="3371998" y="3849814"/>
                  <a:ext cx="569449" cy="570649"/>
                  <a:chOff x="4859365" y="3072215"/>
                  <a:chExt cx="925355" cy="927305"/>
                </a:xfrm>
              </p:grpSpPr>
              <p:sp>
                <p:nvSpPr>
                  <p:cNvPr id="144" name="143 Elipse"/>
                  <p:cNvSpPr/>
                  <p:nvPr/>
                </p:nvSpPr>
                <p:spPr>
                  <a:xfrm>
                    <a:off x="4859365" y="307221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45" name="144 Acorde"/>
                  <p:cNvSpPr/>
                  <p:nvPr/>
                </p:nvSpPr>
                <p:spPr>
                  <a:xfrm>
                    <a:off x="4859365" y="307221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14" name="40 Grupo"/>
                <p:cNvGrpSpPr>
                  <a:grpSpLocks/>
                </p:cNvGrpSpPr>
                <p:nvPr/>
              </p:nvGrpSpPr>
              <p:grpSpPr bwMode="auto">
                <a:xfrm>
                  <a:off x="4286496" y="3850415"/>
                  <a:ext cx="570649" cy="569449"/>
                  <a:chOff x="4858157" y="3073423"/>
                  <a:chExt cx="927305" cy="925355"/>
                </a:xfrm>
              </p:grpSpPr>
              <p:sp>
                <p:nvSpPr>
                  <p:cNvPr id="142" name="22 Elipse"/>
                  <p:cNvSpPr/>
                  <p:nvPr/>
                </p:nvSpPr>
                <p:spPr>
                  <a:xfrm>
                    <a:off x="4858157" y="3073423"/>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43" name="23 Acorde"/>
                  <p:cNvSpPr/>
                  <p:nvPr/>
                </p:nvSpPr>
                <p:spPr>
                  <a:xfrm>
                    <a:off x="4858157" y="3073423"/>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15" name="31 Grupo"/>
                <p:cNvGrpSpPr>
                  <a:grpSpLocks/>
                </p:cNvGrpSpPr>
                <p:nvPr/>
              </p:nvGrpSpPr>
              <p:grpSpPr bwMode="auto">
                <a:xfrm rot="2768964">
                  <a:off x="3832772" y="4096781"/>
                  <a:ext cx="572214" cy="571591"/>
                  <a:chOff x="4857752" y="3071810"/>
                  <a:chExt cx="929847" cy="928835"/>
                </a:xfrm>
              </p:grpSpPr>
              <p:sp>
                <p:nvSpPr>
                  <p:cNvPr id="140" name="20 Elipse"/>
                  <p:cNvSpPr/>
                  <p:nvPr/>
                </p:nvSpPr>
                <p:spPr>
                  <a:xfrm>
                    <a:off x="4862250" y="3073340"/>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41"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sp>
          <p:nvSpPr>
            <p:cNvPr id="65" name="64 Rectángulo redondeado"/>
            <p:cNvSpPr/>
            <p:nvPr userDrawn="1"/>
          </p:nvSpPr>
          <p:spPr>
            <a:xfrm>
              <a:off x="8143900" y="0"/>
              <a:ext cx="500066" cy="714356"/>
            </a:xfrm>
            <a:prstGeom prst="roundRect">
              <a:avLst>
                <a:gd name="adj" fmla="val 46725"/>
              </a:avLst>
            </a:prstGeom>
            <a:scene3d>
              <a:camera prst="orthographicFront">
                <a:rot lat="0" lon="0" rev="0"/>
              </a:camera>
              <a:lightRig rig="soft" dir="t"/>
            </a:scene3d>
            <a:sp3d extrusionH="63500" contourW="6350">
              <a:bevelT w="152400" h="139700"/>
              <a:bevelB w="44450" h="127000"/>
            </a:sp3d>
          </p:spPr>
          <p:style>
            <a:lnRef idx="0">
              <a:schemeClr val="accent6"/>
            </a:lnRef>
            <a:fillRef idx="3">
              <a:schemeClr val="accent6"/>
            </a:fillRef>
            <a:effectRef idx="3">
              <a:schemeClr val="accent6"/>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24" name="135 Grupo"/>
            <p:cNvGrpSpPr>
              <a:grpSpLocks/>
            </p:cNvGrpSpPr>
            <p:nvPr userDrawn="1"/>
          </p:nvGrpSpPr>
          <p:grpSpPr bwMode="auto">
            <a:xfrm>
              <a:off x="8164534" y="6390283"/>
              <a:ext cx="458811" cy="4896896"/>
              <a:chOff x="8164534" y="1055937"/>
              <a:chExt cx="458811" cy="4896896"/>
            </a:xfrm>
          </p:grpSpPr>
          <p:grpSp>
            <p:nvGrpSpPr>
              <p:cNvPr id="125" name="64 Grupo"/>
              <p:cNvGrpSpPr>
                <a:grpSpLocks/>
              </p:cNvGrpSpPr>
              <p:nvPr userDrawn="1"/>
            </p:nvGrpSpPr>
            <p:grpSpPr bwMode="auto">
              <a:xfrm>
                <a:off x="8164536" y="2047164"/>
                <a:ext cx="458796" cy="1738015"/>
                <a:chOff x="7395073" y="1040487"/>
                <a:chExt cx="1213477" cy="4596904"/>
              </a:xfrm>
            </p:grpSpPr>
            <p:grpSp>
              <p:nvGrpSpPr>
                <p:cNvPr id="126" name="12 Grupo"/>
                <p:cNvGrpSpPr>
                  <a:grpSpLocks/>
                </p:cNvGrpSpPr>
                <p:nvPr/>
              </p:nvGrpSpPr>
              <p:grpSpPr bwMode="auto">
                <a:xfrm>
                  <a:off x="7395085" y="3820385"/>
                  <a:ext cx="1213465" cy="1817006"/>
                  <a:chOff x="3269761" y="2126726"/>
                  <a:chExt cx="1730174" cy="2786082"/>
                </a:xfrm>
              </p:grpSpPr>
              <p:sp>
                <p:nvSpPr>
                  <p:cNvPr id="122" name="121 Rectángulo"/>
                  <p:cNvSpPr/>
                  <p:nvPr/>
                </p:nvSpPr>
                <p:spPr>
                  <a:xfrm>
                    <a:off x="3994161" y="3067542"/>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23" name="122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27" name="63 Grupo"/>
                  <p:cNvGrpSpPr>
                    <a:grpSpLocks/>
                  </p:cNvGrpSpPr>
                  <p:nvPr/>
                </p:nvGrpSpPr>
                <p:grpSpPr bwMode="auto">
                  <a:xfrm>
                    <a:off x="3269761" y="3711353"/>
                    <a:ext cx="1730174" cy="956056"/>
                    <a:chOff x="3371404" y="3846504"/>
                    <a:chExt cx="1485751" cy="820994"/>
                  </a:xfrm>
                </p:grpSpPr>
                <p:grpSp>
                  <p:nvGrpSpPr>
                    <p:cNvPr id="136" name="28 Grupo"/>
                    <p:cNvGrpSpPr>
                      <a:grpSpLocks/>
                    </p:cNvGrpSpPr>
                    <p:nvPr/>
                  </p:nvGrpSpPr>
                  <p:grpSpPr bwMode="auto">
                    <a:xfrm rot="5400000">
                      <a:off x="3372004" y="3845907"/>
                      <a:ext cx="569449" cy="570649"/>
                      <a:chOff x="4853015" y="3072205"/>
                      <a:chExt cx="925355" cy="927305"/>
                    </a:xfrm>
                  </p:grpSpPr>
                  <p:sp>
                    <p:nvSpPr>
                      <p:cNvPr id="132" name="131 Elipse"/>
                      <p:cNvSpPr/>
                      <p:nvPr/>
                    </p:nvSpPr>
                    <p:spPr>
                      <a:xfrm>
                        <a:off x="4853015" y="307220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33" name="132 Acorde"/>
                      <p:cNvSpPr/>
                      <p:nvPr/>
                    </p:nvSpPr>
                    <p:spPr>
                      <a:xfrm>
                        <a:off x="4853015" y="307220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37" name="40 Grupo"/>
                    <p:cNvGrpSpPr>
                      <a:grpSpLocks/>
                    </p:cNvGrpSpPr>
                    <p:nvPr/>
                  </p:nvGrpSpPr>
                  <p:grpSpPr bwMode="auto">
                    <a:xfrm>
                      <a:off x="4286506" y="3846504"/>
                      <a:ext cx="570649" cy="569449"/>
                      <a:chOff x="4858173" y="3067068"/>
                      <a:chExt cx="927305" cy="925355"/>
                    </a:xfrm>
                  </p:grpSpPr>
                  <p:sp>
                    <p:nvSpPr>
                      <p:cNvPr id="130" name="22 Elipse"/>
                      <p:cNvSpPr/>
                      <p:nvPr/>
                    </p:nvSpPr>
                    <p:spPr>
                      <a:xfrm>
                        <a:off x="4858173" y="3067068"/>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31" name="23 Acorde"/>
                      <p:cNvSpPr/>
                      <p:nvPr/>
                    </p:nvSpPr>
                    <p:spPr>
                      <a:xfrm>
                        <a:off x="4858173" y="3067068"/>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38" name="31 Grupo"/>
                    <p:cNvGrpSpPr>
                      <a:grpSpLocks/>
                    </p:cNvGrpSpPr>
                    <p:nvPr/>
                  </p:nvGrpSpPr>
                  <p:grpSpPr bwMode="auto">
                    <a:xfrm rot="2768964">
                      <a:off x="3833445" y="4095182"/>
                      <a:ext cx="571549" cy="573084"/>
                      <a:chOff x="4857679" y="3069242"/>
                      <a:chExt cx="928767" cy="931262"/>
                    </a:xfrm>
                  </p:grpSpPr>
                  <p:sp>
                    <p:nvSpPr>
                      <p:cNvPr id="128" name="20 Elipse"/>
                      <p:cNvSpPr/>
                      <p:nvPr/>
                    </p:nvSpPr>
                    <p:spPr>
                      <a:xfrm>
                        <a:off x="4857679" y="3069242"/>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29"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nvGrpSpPr>
                <p:cNvPr id="139" name="31 Grupo"/>
                <p:cNvGrpSpPr>
                  <a:grpSpLocks/>
                </p:cNvGrpSpPr>
                <p:nvPr/>
              </p:nvGrpSpPr>
              <p:grpSpPr bwMode="auto">
                <a:xfrm>
                  <a:off x="7395073" y="1040487"/>
                  <a:ext cx="1213458" cy="1817011"/>
                  <a:chOff x="3269755" y="2126726"/>
                  <a:chExt cx="1730176" cy="2786082"/>
                </a:xfrm>
              </p:grpSpPr>
              <p:sp>
                <p:nvSpPr>
                  <p:cNvPr id="110" name="109 Rectángulo"/>
                  <p:cNvSpPr/>
                  <p:nvPr/>
                </p:nvSpPr>
                <p:spPr>
                  <a:xfrm>
                    <a:off x="3994152" y="3068011"/>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111" name="11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46" name="63 Grupo"/>
                  <p:cNvGrpSpPr>
                    <a:grpSpLocks/>
                  </p:cNvGrpSpPr>
                  <p:nvPr/>
                </p:nvGrpSpPr>
                <p:grpSpPr bwMode="auto">
                  <a:xfrm>
                    <a:off x="3269755" y="3711822"/>
                    <a:ext cx="1730176" cy="955675"/>
                    <a:chOff x="3371400" y="3846912"/>
                    <a:chExt cx="1485753" cy="820668"/>
                  </a:xfrm>
                </p:grpSpPr>
                <p:grpSp>
                  <p:nvGrpSpPr>
                    <p:cNvPr id="147" name="28 Grupo"/>
                    <p:cNvGrpSpPr>
                      <a:grpSpLocks/>
                    </p:cNvGrpSpPr>
                    <p:nvPr/>
                  </p:nvGrpSpPr>
                  <p:grpSpPr bwMode="auto">
                    <a:xfrm rot="5400000">
                      <a:off x="3372001" y="3846311"/>
                      <a:ext cx="569450" cy="570652"/>
                      <a:chOff x="4853675" y="3072207"/>
                      <a:chExt cx="925357" cy="927310"/>
                    </a:xfrm>
                  </p:grpSpPr>
                  <p:sp>
                    <p:nvSpPr>
                      <p:cNvPr id="120" name="119 Elipse"/>
                      <p:cNvSpPr/>
                      <p:nvPr/>
                    </p:nvSpPr>
                    <p:spPr>
                      <a:xfrm>
                        <a:off x="4853675" y="307220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21" name="120 Acorde"/>
                      <p:cNvSpPr/>
                      <p:nvPr/>
                    </p:nvSpPr>
                    <p:spPr>
                      <a:xfrm>
                        <a:off x="4853675" y="307220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50" name="40 Grupo"/>
                    <p:cNvGrpSpPr>
                      <a:grpSpLocks/>
                    </p:cNvGrpSpPr>
                    <p:nvPr/>
                  </p:nvGrpSpPr>
                  <p:grpSpPr bwMode="auto">
                    <a:xfrm>
                      <a:off x="4286502" y="3846914"/>
                      <a:ext cx="570651" cy="569451"/>
                      <a:chOff x="4858160" y="3067730"/>
                      <a:chExt cx="927307" cy="925357"/>
                    </a:xfrm>
                  </p:grpSpPr>
                  <p:sp>
                    <p:nvSpPr>
                      <p:cNvPr id="118" name="117 Elipse"/>
                      <p:cNvSpPr/>
                      <p:nvPr/>
                    </p:nvSpPr>
                    <p:spPr>
                      <a:xfrm>
                        <a:off x="4858160" y="3067730"/>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19" name="118 Acorde"/>
                      <p:cNvSpPr/>
                      <p:nvPr/>
                    </p:nvSpPr>
                    <p:spPr>
                      <a:xfrm>
                        <a:off x="4858160" y="3067730"/>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51" name="31 Grupo"/>
                    <p:cNvGrpSpPr>
                      <a:grpSpLocks/>
                    </p:cNvGrpSpPr>
                    <p:nvPr/>
                  </p:nvGrpSpPr>
                  <p:grpSpPr bwMode="auto">
                    <a:xfrm rot="2768964">
                      <a:off x="3833394" y="4095423"/>
                      <a:ext cx="571501" cy="572814"/>
                      <a:chOff x="4857753" y="3069655"/>
                      <a:chExt cx="928694" cy="930840"/>
                    </a:xfrm>
                  </p:grpSpPr>
                  <p:sp>
                    <p:nvSpPr>
                      <p:cNvPr id="116" name="115 Elipse"/>
                      <p:cNvSpPr/>
                      <p:nvPr/>
                    </p:nvSpPr>
                    <p:spPr>
                      <a:xfrm>
                        <a:off x="4858148" y="3069655"/>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17" name="116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grpSp>
            <p:nvGrpSpPr>
              <p:cNvPr id="152" name="91 Grupo"/>
              <p:cNvGrpSpPr>
                <a:grpSpLocks/>
              </p:cNvGrpSpPr>
              <p:nvPr userDrawn="1"/>
            </p:nvGrpSpPr>
            <p:grpSpPr bwMode="auto">
              <a:xfrm>
                <a:off x="8164534" y="4214818"/>
                <a:ext cx="458791" cy="1738015"/>
                <a:chOff x="7395090" y="1040487"/>
                <a:chExt cx="1213467" cy="4596904"/>
              </a:xfrm>
            </p:grpSpPr>
            <p:grpSp>
              <p:nvGrpSpPr>
                <p:cNvPr id="153" name="12 Grupo"/>
                <p:cNvGrpSpPr>
                  <a:grpSpLocks/>
                </p:cNvGrpSpPr>
                <p:nvPr/>
              </p:nvGrpSpPr>
              <p:grpSpPr bwMode="auto">
                <a:xfrm>
                  <a:off x="7395093" y="3820385"/>
                  <a:ext cx="1213464" cy="1817006"/>
                  <a:chOff x="3269776" y="2126726"/>
                  <a:chExt cx="1730174" cy="2786082"/>
                </a:xfrm>
              </p:grpSpPr>
              <p:sp>
                <p:nvSpPr>
                  <p:cNvPr id="96" name="95 Rectángulo"/>
                  <p:cNvSpPr/>
                  <p:nvPr/>
                </p:nvSpPr>
                <p:spPr>
                  <a:xfrm>
                    <a:off x="3994174" y="3071026"/>
                    <a:ext cx="281380" cy="927092"/>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97" name="96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62" name="63 Grupo"/>
                  <p:cNvGrpSpPr>
                    <a:grpSpLocks/>
                  </p:cNvGrpSpPr>
                  <p:nvPr/>
                </p:nvGrpSpPr>
                <p:grpSpPr bwMode="auto">
                  <a:xfrm>
                    <a:off x="3269776" y="3714834"/>
                    <a:ext cx="1730174" cy="953270"/>
                    <a:chOff x="3371416" y="3849495"/>
                    <a:chExt cx="1485751" cy="818602"/>
                  </a:xfrm>
                </p:grpSpPr>
                <p:grpSp>
                  <p:nvGrpSpPr>
                    <p:cNvPr id="163" name="28 Grupo"/>
                    <p:cNvGrpSpPr>
                      <a:grpSpLocks/>
                    </p:cNvGrpSpPr>
                    <p:nvPr/>
                  </p:nvGrpSpPr>
                  <p:grpSpPr bwMode="auto">
                    <a:xfrm rot="5400000">
                      <a:off x="3372017" y="3848895"/>
                      <a:ext cx="569449" cy="570652"/>
                      <a:chOff x="4857874" y="3072181"/>
                      <a:chExt cx="925355" cy="927310"/>
                    </a:xfrm>
                  </p:grpSpPr>
                  <p:sp>
                    <p:nvSpPr>
                      <p:cNvPr id="106" name="105 Elipse"/>
                      <p:cNvSpPr/>
                      <p:nvPr/>
                    </p:nvSpPr>
                    <p:spPr>
                      <a:xfrm>
                        <a:off x="4857874" y="3072181"/>
                        <a:ext cx="925355"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07" name="106 Acorde"/>
                      <p:cNvSpPr/>
                      <p:nvPr/>
                    </p:nvSpPr>
                    <p:spPr>
                      <a:xfrm>
                        <a:off x="4857874" y="3072181"/>
                        <a:ext cx="925355"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64" name="40 Grupo"/>
                    <p:cNvGrpSpPr>
                      <a:grpSpLocks/>
                    </p:cNvGrpSpPr>
                    <p:nvPr/>
                  </p:nvGrpSpPr>
                  <p:grpSpPr bwMode="auto">
                    <a:xfrm>
                      <a:off x="4286515" y="3849495"/>
                      <a:ext cx="570652" cy="569449"/>
                      <a:chOff x="4858189" y="3071929"/>
                      <a:chExt cx="927310" cy="925355"/>
                    </a:xfrm>
                  </p:grpSpPr>
                  <p:sp>
                    <p:nvSpPr>
                      <p:cNvPr id="104" name="22 Elipse"/>
                      <p:cNvSpPr/>
                      <p:nvPr/>
                    </p:nvSpPr>
                    <p:spPr>
                      <a:xfrm>
                        <a:off x="4858189" y="3071929"/>
                        <a:ext cx="927310"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05" name="23 Acorde"/>
                      <p:cNvSpPr/>
                      <p:nvPr/>
                    </p:nvSpPr>
                    <p:spPr>
                      <a:xfrm>
                        <a:off x="4858189" y="3071929"/>
                        <a:ext cx="927310"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65" name="31 Grupo"/>
                    <p:cNvGrpSpPr>
                      <a:grpSpLocks/>
                    </p:cNvGrpSpPr>
                    <p:nvPr/>
                  </p:nvGrpSpPr>
                  <p:grpSpPr bwMode="auto">
                    <a:xfrm rot="2768964">
                      <a:off x="3832904" y="4096561"/>
                      <a:ext cx="571569" cy="571504"/>
                      <a:chOff x="4857752" y="3071810"/>
                      <a:chExt cx="928799" cy="928694"/>
                    </a:xfrm>
                  </p:grpSpPr>
                  <p:sp>
                    <p:nvSpPr>
                      <p:cNvPr id="102" name="20 Elipse"/>
                      <p:cNvSpPr/>
                      <p:nvPr/>
                    </p:nvSpPr>
                    <p:spPr>
                      <a:xfrm>
                        <a:off x="4861202" y="3072357"/>
                        <a:ext cx="925349"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103"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nvGrpSpPr>
                <p:cNvPr id="172" name="31 Grupo"/>
                <p:cNvGrpSpPr>
                  <a:grpSpLocks/>
                </p:cNvGrpSpPr>
                <p:nvPr/>
              </p:nvGrpSpPr>
              <p:grpSpPr bwMode="auto">
                <a:xfrm>
                  <a:off x="7395090" y="1040487"/>
                  <a:ext cx="1213466" cy="1817011"/>
                  <a:chOff x="3269763" y="2126726"/>
                  <a:chExt cx="1730181" cy="2786082"/>
                </a:xfrm>
              </p:grpSpPr>
              <p:sp>
                <p:nvSpPr>
                  <p:cNvPr id="84" name="83 Rectángulo"/>
                  <p:cNvSpPr/>
                  <p:nvPr/>
                </p:nvSpPr>
                <p:spPr>
                  <a:xfrm>
                    <a:off x="3994161" y="3071495"/>
                    <a:ext cx="281381"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85" name="84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73" name="63 Grupo"/>
                  <p:cNvGrpSpPr>
                    <a:grpSpLocks/>
                  </p:cNvGrpSpPr>
                  <p:nvPr/>
                </p:nvGrpSpPr>
                <p:grpSpPr bwMode="auto">
                  <a:xfrm>
                    <a:off x="3269763" y="3715308"/>
                    <a:ext cx="1730181" cy="953081"/>
                    <a:chOff x="3371406" y="3849903"/>
                    <a:chExt cx="1485757" cy="818440"/>
                  </a:xfrm>
                </p:grpSpPr>
                <p:grpSp>
                  <p:nvGrpSpPr>
                    <p:cNvPr id="176" name="28 Grupo"/>
                    <p:cNvGrpSpPr>
                      <a:grpSpLocks/>
                    </p:cNvGrpSpPr>
                    <p:nvPr/>
                  </p:nvGrpSpPr>
                  <p:grpSpPr bwMode="auto">
                    <a:xfrm rot="5400000">
                      <a:off x="3372007" y="3849302"/>
                      <a:ext cx="569450" cy="570652"/>
                      <a:chOff x="4858536" y="3072197"/>
                      <a:chExt cx="925357" cy="927310"/>
                    </a:xfrm>
                  </p:grpSpPr>
                  <p:sp>
                    <p:nvSpPr>
                      <p:cNvPr id="94" name="93 Elipse"/>
                      <p:cNvSpPr/>
                      <p:nvPr/>
                    </p:nvSpPr>
                    <p:spPr>
                      <a:xfrm>
                        <a:off x="4858536" y="3072197"/>
                        <a:ext cx="925357" cy="92731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95" name="94 Acorde"/>
                      <p:cNvSpPr/>
                      <p:nvPr/>
                    </p:nvSpPr>
                    <p:spPr>
                      <a:xfrm>
                        <a:off x="4858536" y="3072197"/>
                        <a:ext cx="925357" cy="927310"/>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77" name="40 Grupo"/>
                    <p:cNvGrpSpPr>
                      <a:grpSpLocks/>
                    </p:cNvGrpSpPr>
                    <p:nvPr/>
                  </p:nvGrpSpPr>
                  <p:grpSpPr bwMode="auto">
                    <a:xfrm>
                      <a:off x="4286512" y="3849905"/>
                      <a:ext cx="570651" cy="569451"/>
                      <a:chOff x="4858176" y="3072591"/>
                      <a:chExt cx="927307" cy="925357"/>
                    </a:xfrm>
                  </p:grpSpPr>
                  <p:sp>
                    <p:nvSpPr>
                      <p:cNvPr id="92" name="91 Elipse"/>
                      <p:cNvSpPr/>
                      <p:nvPr/>
                    </p:nvSpPr>
                    <p:spPr>
                      <a:xfrm>
                        <a:off x="4858176" y="3072591"/>
                        <a:ext cx="927307" cy="92535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93" name="92 Acorde"/>
                      <p:cNvSpPr/>
                      <p:nvPr/>
                    </p:nvSpPr>
                    <p:spPr>
                      <a:xfrm>
                        <a:off x="4858176" y="3072591"/>
                        <a:ext cx="927307" cy="925357"/>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78" name="31 Grupo"/>
                    <p:cNvGrpSpPr>
                      <a:grpSpLocks/>
                    </p:cNvGrpSpPr>
                    <p:nvPr/>
                  </p:nvGrpSpPr>
                  <p:grpSpPr bwMode="auto">
                    <a:xfrm rot="2768964">
                      <a:off x="3832867" y="4096670"/>
                      <a:ext cx="571853" cy="571493"/>
                      <a:chOff x="4857753" y="3071801"/>
                      <a:chExt cx="929265" cy="928694"/>
                    </a:xfrm>
                  </p:grpSpPr>
                  <p:sp>
                    <p:nvSpPr>
                      <p:cNvPr id="90" name="89 Elipse"/>
                      <p:cNvSpPr/>
                      <p:nvPr/>
                    </p:nvSpPr>
                    <p:spPr>
                      <a:xfrm>
                        <a:off x="4861662" y="3072779"/>
                        <a:ext cx="925356" cy="92732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91" name="90 Acorde"/>
                      <p:cNvSpPr/>
                      <p:nvPr/>
                    </p:nvSpPr>
                    <p:spPr>
                      <a:xfrm>
                        <a:off x="4857753" y="3071801"/>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grpSp>
            <p:nvGrpSpPr>
              <p:cNvPr id="179" name="12 Grupo"/>
              <p:cNvGrpSpPr>
                <a:grpSpLocks/>
              </p:cNvGrpSpPr>
              <p:nvPr userDrawn="1"/>
            </p:nvGrpSpPr>
            <p:grpSpPr bwMode="auto">
              <a:xfrm>
                <a:off x="8164550" y="1055937"/>
                <a:ext cx="458795" cy="686983"/>
                <a:chOff x="3269755" y="2126726"/>
                <a:chExt cx="1730169" cy="2786082"/>
              </a:xfrm>
            </p:grpSpPr>
            <p:sp>
              <p:nvSpPr>
                <p:cNvPr id="70" name="69 Rectángulo"/>
                <p:cNvSpPr/>
                <p:nvPr/>
              </p:nvSpPr>
              <p:spPr>
                <a:xfrm>
                  <a:off x="3994150" y="3070574"/>
                  <a:ext cx="281380" cy="927091"/>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10800000" scaled="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sp>
              <p:nvSpPr>
                <p:cNvPr id="71" name="70 Recortar rectángulo de esquina diagonal"/>
                <p:cNvSpPr/>
                <p:nvPr/>
              </p:nvSpPr>
              <p:spPr>
                <a:xfrm>
                  <a:off x="3927404" y="2126726"/>
                  <a:ext cx="414866" cy="2786082"/>
                </a:xfrm>
                <a:prstGeom prst="snip2DiagRect">
                  <a:avLst>
                    <a:gd name="adj1" fmla="val 37926"/>
                    <a:gd name="adj2" fmla="val 36420"/>
                  </a:avLst>
                </a:prstGeom>
                <a:noFill/>
                <a:ln w="28575">
                  <a:solidFill>
                    <a:schemeClr val="bg2">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nvGrpSpPr>
                <p:cNvPr id="188" name="63 Grupo"/>
                <p:cNvGrpSpPr>
                  <a:grpSpLocks/>
                </p:cNvGrpSpPr>
                <p:nvPr/>
              </p:nvGrpSpPr>
              <p:grpSpPr bwMode="auto">
                <a:xfrm>
                  <a:off x="3269755" y="3714389"/>
                  <a:ext cx="1730169" cy="953654"/>
                  <a:chOff x="3371398" y="3849109"/>
                  <a:chExt cx="1485747" cy="818931"/>
                </a:xfrm>
              </p:grpSpPr>
              <p:grpSp>
                <p:nvGrpSpPr>
                  <p:cNvPr id="189" name="28 Grupo"/>
                  <p:cNvGrpSpPr>
                    <a:grpSpLocks/>
                  </p:cNvGrpSpPr>
                  <p:nvPr/>
                </p:nvGrpSpPr>
                <p:grpSpPr bwMode="auto">
                  <a:xfrm rot="5400000">
                    <a:off x="3371998" y="3848509"/>
                    <a:ext cx="569449" cy="570649"/>
                    <a:chOff x="4857243" y="3072215"/>
                    <a:chExt cx="925355" cy="927305"/>
                  </a:xfrm>
                </p:grpSpPr>
                <p:sp>
                  <p:nvSpPr>
                    <p:cNvPr id="80" name="79 Elipse"/>
                    <p:cNvSpPr/>
                    <p:nvPr/>
                  </p:nvSpPr>
                  <p:spPr>
                    <a:xfrm>
                      <a:off x="4857243" y="3072215"/>
                      <a:ext cx="925355"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81" name="80 Acorde"/>
                    <p:cNvSpPr/>
                    <p:nvPr/>
                  </p:nvSpPr>
                  <p:spPr>
                    <a:xfrm>
                      <a:off x="4857243" y="3072215"/>
                      <a:ext cx="925355" cy="927305"/>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lin ang="10800000" scaled="1"/>
                      <a:tileRect/>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90" name="40 Grupo"/>
                  <p:cNvGrpSpPr>
                    <a:grpSpLocks/>
                  </p:cNvGrpSpPr>
                  <p:nvPr/>
                </p:nvGrpSpPr>
                <p:grpSpPr bwMode="auto">
                  <a:xfrm>
                    <a:off x="4286496" y="3849109"/>
                    <a:ext cx="570649" cy="569449"/>
                    <a:chOff x="4858157" y="3071301"/>
                    <a:chExt cx="927305" cy="925355"/>
                  </a:xfrm>
                </p:grpSpPr>
                <p:sp>
                  <p:nvSpPr>
                    <p:cNvPr id="78" name="22 Elipse"/>
                    <p:cNvSpPr/>
                    <p:nvPr/>
                  </p:nvSpPr>
                  <p:spPr>
                    <a:xfrm>
                      <a:off x="4858157" y="3071301"/>
                      <a:ext cx="927305" cy="92535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79" name="23 Acorde"/>
                    <p:cNvSpPr/>
                    <p:nvPr/>
                  </p:nvSpPr>
                  <p:spPr>
                    <a:xfrm>
                      <a:off x="4858157" y="3071301"/>
                      <a:ext cx="927305" cy="925355"/>
                    </a:xfrm>
                    <a:prstGeom prst="chord">
                      <a:avLst>
                        <a:gd name="adj1" fmla="val 6429409"/>
                        <a:gd name="adj2" fmla="val 20467351"/>
                      </a:avLst>
                    </a:prstGeom>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nvGrpSpPr>
                  <p:cNvPr id="191" name="31 Grupo"/>
                  <p:cNvGrpSpPr>
                    <a:grpSpLocks/>
                  </p:cNvGrpSpPr>
                  <p:nvPr/>
                </p:nvGrpSpPr>
                <p:grpSpPr bwMode="auto">
                  <a:xfrm rot="2768964">
                    <a:off x="3832912" y="4096536"/>
                    <a:ext cx="571504" cy="571504"/>
                    <a:chOff x="4857752" y="3071810"/>
                    <a:chExt cx="928694" cy="928694"/>
                  </a:xfrm>
                </p:grpSpPr>
                <p:sp>
                  <p:nvSpPr>
                    <p:cNvPr id="76" name="20 Elipse"/>
                    <p:cNvSpPr/>
                    <p:nvPr/>
                  </p:nvSpPr>
                  <p:spPr>
                    <a:xfrm>
                      <a:off x="4860720" y="3071972"/>
                      <a:ext cx="925349" cy="92730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77" name="21 Acorde"/>
                    <p:cNvSpPr/>
                    <p:nvPr/>
                  </p:nvSpPr>
                  <p:spPr>
                    <a:xfrm>
                      <a:off x="4857752" y="3071810"/>
                      <a:ext cx="928694" cy="928694"/>
                    </a:xfrm>
                    <a:prstGeom prst="chord">
                      <a:avLst>
                        <a:gd name="adj1" fmla="val 6429409"/>
                        <a:gd name="adj2" fmla="val 20467351"/>
                      </a:avLst>
                    </a:prstGeom>
                    <a:gradFill flip="none" rotWithShape="1">
                      <a:gsLst>
                        <a:gs pos="0">
                          <a:schemeClr val="dk1">
                            <a:shade val="45000"/>
                            <a:satMod val="155000"/>
                          </a:schemeClr>
                        </a:gs>
                        <a:gs pos="60000">
                          <a:schemeClr val="dk1">
                            <a:shade val="95000"/>
                            <a:satMod val="150000"/>
                          </a:schemeClr>
                        </a:gs>
                        <a:gs pos="100000">
                          <a:schemeClr val="dk1">
                            <a:tint val="87000"/>
                            <a:satMod val="250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n-GB" kern="1200">
                        <a:solidFill>
                          <a:prstClr val="white"/>
                        </a:solidFill>
                        <a:latin typeface="Verdana"/>
                        <a:ea typeface="+mn-ea"/>
                        <a:cs typeface="+mn-cs"/>
                      </a:endParaRPr>
                    </a:p>
                  </p:txBody>
                </p:sp>
              </p:grpSp>
            </p:grpSp>
          </p:grpSp>
        </p:grpSp>
      </p:grpSp>
      <p:sp>
        <p:nvSpPr>
          <p:cNvPr id="198" name="1 Marcador de fecha"/>
          <p:cNvSpPr>
            <a:spLocks noGrp="1"/>
          </p:cNvSpPr>
          <p:nvPr>
            <p:ph type="dt" sz="half" idx="10"/>
          </p:nvPr>
        </p:nvSpPr>
        <p:spPr/>
        <p:txBody>
          <a:bodyPr/>
          <a:lstStyle>
            <a:lvl1pPr>
              <a:defRPr/>
            </a:lvl1pPr>
            <a:extLst/>
          </a:lstStyle>
          <a:p>
            <a:pPr algn="r" rtl="0">
              <a:lnSpc>
                <a:spcPct val="90000"/>
              </a:lnSpc>
              <a:buFontTx/>
              <a:buChar char="•"/>
              <a:defRPr/>
            </a:pPr>
            <a:fld id="{1CFBD531-4527-41F6-B143-5FBDFA985B6E}"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199" name="2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200" name="3 Marcador de número de diapositiva"/>
          <p:cNvSpPr>
            <a:spLocks noGrp="1"/>
          </p:cNvSpPr>
          <p:nvPr>
            <p:ph type="sldNum" sz="quarter" idx="12"/>
          </p:nvPr>
        </p:nvSpPr>
        <p:spPr>
          <a:xfrm>
            <a:off x="8348663" y="6032500"/>
            <a:ext cx="457200" cy="365125"/>
          </a:xfrm>
        </p:spPr>
        <p:txBody>
          <a:bodyPr/>
          <a:lstStyle>
            <a:lvl1pPr>
              <a:defRPr/>
            </a:lvl1pPr>
            <a:extLst/>
          </a:lstStyle>
          <a:p>
            <a:pPr algn="r" rtl="0">
              <a:lnSpc>
                <a:spcPct val="90000"/>
              </a:lnSpc>
              <a:buFontTx/>
              <a:buChar char="•"/>
              <a:defRPr/>
            </a:pPr>
            <a:fld id="{891375B4-56C1-405C-A441-326D12C9518E}"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4 Marcador de fecha"/>
          <p:cNvSpPr>
            <a:spLocks noGrp="1"/>
          </p:cNvSpPr>
          <p:nvPr>
            <p:ph type="dt" sz="half" idx="10"/>
          </p:nvPr>
        </p:nvSpPr>
        <p:spPr/>
        <p:txBody>
          <a:bodyPr/>
          <a:lstStyle>
            <a:lvl1pPr>
              <a:defRPr/>
            </a:lvl1pPr>
          </a:lstStyle>
          <a:p>
            <a:pPr algn="r" rtl="0">
              <a:lnSpc>
                <a:spcPct val="90000"/>
              </a:lnSpc>
              <a:buFontTx/>
              <a:buChar char="•"/>
              <a:defRPr/>
            </a:pPr>
            <a:fld id="{97366079-CD14-4826-8869-7590DDC17A49}"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6" name="17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7"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B5149F9D-2A29-495B-A1D7-CFD16D3DAA02}"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magen con título">
    <p:spTree>
      <p:nvGrpSpPr>
        <p:cNvPr id="1" name=""/>
        <p:cNvGrpSpPr/>
        <p:nvPr/>
      </p:nvGrpSpPr>
      <p:grpSpPr>
        <a:xfrm>
          <a:off x="0" y="0"/>
          <a:ext cx="0" cy="0"/>
          <a:chOff x="0" y="0"/>
          <a:chExt cx="0" cy="0"/>
        </a:xfrm>
      </p:grpSpPr>
      <p:sp>
        <p:nvSpPr>
          <p:cNvPr id="5" name="4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6" name="5 Redondear rectángulo de esquina sencilla"/>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7"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algn="l" rtl="0" fontAlgn="base">
              <a:lnSpc>
                <a:spcPct val="90000"/>
              </a:lnSpc>
              <a:spcBef>
                <a:spcPct val="0"/>
              </a:spcBef>
              <a:spcAft>
                <a:spcPct val="0"/>
              </a:spcAft>
              <a:buFontTx/>
              <a:buChar char="•"/>
              <a:defRPr/>
            </a:pPr>
            <a:endParaRPr lang="en-US" sz="3600" b="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8" name="7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s-ES" noProof="0" smtClean="0"/>
              <a:t>Haga clic en el icono para agregar una imagen</a:t>
            </a:r>
            <a:endParaRPr lang="en-US" noProof="0"/>
          </a:p>
        </p:txBody>
      </p:sp>
      <p:sp>
        <p:nvSpPr>
          <p:cNvPr id="9" name="4 Marcador de fecha"/>
          <p:cNvSpPr>
            <a:spLocks noGrp="1"/>
          </p:cNvSpPr>
          <p:nvPr>
            <p:ph type="dt" sz="half" idx="10"/>
          </p:nvPr>
        </p:nvSpPr>
        <p:spPr/>
        <p:txBody>
          <a:bodyPr/>
          <a:lstStyle>
            <a:lvl1pPr>
              <a:defRPr/>
            </a:lvl1pPr>
            <a:extLst/>
          </a:lstStyle>
          <a:p>
            <a:pPr algn="r" rtl="0">
              <a:lnSpc>
                <a:spcPct val="90000"/>
              </a:lnSpc>
              <a:buFontTx/>
              <a:buChar char="•"/>
              <a:defRPr/>
            </a:pPr>
            <a:fld id="{8A8C4E00-9620-490F-878D-96ADDEA5A37E}"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10" name="5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11" name="6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fld id="{C38A8B92-741B-4E0A-8802-A2AFE92415F3}"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eacons">
    <p:spTree>
      <p:nvGrpSpPr>
        <p:cNvPr id="1" name=""/>
        <p:cNvGrpSpPr/>
        <p:nvPr/>
      </p:nvGrpSpPr>
      <p:grpSpPr>
        <a:xfrm>
          <a:off x="0" y="0"/>
          <a:ext cx="0" cy="0"/>
          <a:chOff x="0" y="0"/>
          <a:chExt cx="0" cy="0"/>
        </a:xfrm>
      </p:grpSpPr>
      <p:sp>
        <p:nvSpPr>
          <p:cNvPr id="2" name="1 Título"/>
          <p:cNvSpPr txBox="1">
            <a:spLocks/>
          </p:cNvSpPr>
          <p:nvPr userDrawn="1"/>
        </p:nvSpPr>
        <p:spPr>
          <a:xfrm>
            <a:off x="428625" y="5000625"/>
            <a:ext cx="8183563" cy="785813"/>
          </a:xfrm>
          <a:prstGeom prst="rect">
            <a:avLst/>
          </a:prstGeom>
        </p:spPr>
        <p:txBody>
          <a:bodyPr anchor="b">
            <a:normAutofit/>
          </a:bodyPr>
          <a:lstStyle>
            <a:lvl1pPr>
              <a:defRPr>
                <a:solidFill>
                  <a:schemeClr val="accent3">
                    <a:lumMod val="75000"/>
                  </a:schemeClr>
                </a:solidFill>
              </a:defRPr>
            </a:lvl1pPr>
            <a:extLst/>
          </a:lstStyle>
          <a:p>
            <a:pPr algn="l" rtl="0" fontAlgn="base">
              <a:lnSpc>
                <a:spcPct val="90000"/>
              </a:lnSpc>
              <a:spcBef>
                <a:spcPct val="0"/>
              </a:spcBef>
              <a:spcAft>
                <a:spcPct val="0"/>
              </a:spcAft>
              <a:buFontTx/>
              <a:buChar char="•"/>
              <a:defRPr/>
            </a:pPr>
            <a:endParaRPr lang="en-US" sz="3600" b="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3" name="2 Rectángulo redondeado"/>
          <p:cNvSpPr/>
          <p:nvPr userDrawn="1"/>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
        <p:nvSpPr>
          <p:cNvPr id="4" name="3 Redondear rectángulo de esquina diagonal"/>
          <p:cNvSpPr/>
          <p:nvPr userDrawn="1"/>
        </p:nvSpPr>
        <p:spPr>
          <a:xfrm>
            <a:off x="417513" y="428625"/>
            <a:ext cx="2500312" cy="5511800"/>
          </a:xfrm>
          <a:prstGeom prst="round2DiagRect">
            <a:avLst>
              <a:gd name="adj1" fmla="val 3402"/>
              <a:gd name="adj2" fmla="val 4252"/>
            </a:avLst>
          </a:prstGeom>
          <a:solidFill>
            <a:srgbClr val="4E4C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s-ES_tradnl" kern="1200">
              <a:solidFill>
                <a:prstClr val="white"/>
              </a:solidFill>
              <a:latin typeface="Verdana"/>
              <a:ea typeface="+mn-ea"/>
              <a:cs typeface="+mn-cs"/>
            </a:endParaRPr>
          </a:p>
        </p:txBody>
      </p:sp>
      <p:sp>
        <p:nvSpPr>
          <p:cNvPr id="5" name="4 Rectángulo"/>
          <p:cNvSpPr/>
          <p:nvPr userDrawn="1"/>
        </p:nvSpPr>
        <p:spPr>
          <a:xfrm>
            <a:off x="2571750" y="428625"/>
            <a:ext cx="6215063" cy="555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lnSpc>
                <a:spcPct val="90000"/>
              </a:lnSpc>
              <a:spcBef>
                <a:spcPct val="20000"/>
              </a:spcBef>
              <a:spcAft>
                <a:spcPct val="0"/>
              </a:spcAft>
              <a:buFontTx/>
              <a:buChar char="•"/>
              <a:defRPr/>
            </a:pPr>
            <a:endParaRPr lang="es-ES_tradnl" kern="1200">
              <a:solidFill>
                <a:prstClr val="white"/>
              </a:solidFill>
              <a:latin typeface="Verdana"/>
              <a:ea typeface="+mn-ea"/>
              <a:cs typeface="+mn-cs"/>
            </a:endParaRPr>
          </a:p>
        </p:txBody>
      </p:sp>
      <p:sp>
        <p:nvSpPr>
          <p:cNvPr id="6" name="4 Marcador de fecha"/>
          <p:cNvSpPr>
            <a:spLocks noGrp="1"/>
          </p:cNvSpPr>
          <p:nvPr>
            <p:ph type="dt" sz="half" idx="10"/>
          </p:nvPr>
        </p:nvSpPr>
        <p:spPr/>
        <p:txBody>
          <a:bodyPr/>
          <a:lstStyle>
            <a:lvl1pPr>
              <a:defRPr/>
            </a:lvl1pPr>
            <a:extLst/>
          </a:lstStyle>
          <a:p>
            <a:pPr algn="r" rtl="0">
              <a:lnSpc>
                <a:spcPct val="90000"/>
              </a:lnSpc>
              <a:buFontTx/>
              <a:buChar char="•"/>
              <a:defRPr/>
            </a:pPr>
            <a:fld id="{48EE2F26-BAF9-4CED-8E0C-A7886DE50BAA}"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7" name="5 Marcador de pie de página"/>
          <p:cNvSpPr>
            <a:spLocks noGrp="1"/>
          </p:cNvSpPr>
          <p:nvPr>
            <p:ph type="ftr" sz="quarter" idx="11"/>
          </p:nvPr>
        </p:nvSpPr>
        <p:spPr/>
        <p:txBody>
          <a:bodyPr/>
          <a:lstStyle>
            <a:lvl1pPr>
              <a:defRPr/>
            </a:lvl1pPr>
            <a:extLst/>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8" name="6 Marcador de número de diapositiva"/>
          <p:cNvSpPr>
            <a:spLocks noGrp="1"/>
          </p:cNvSpPr>
          <p:nvPr>
            <p:ph type="sldNum" sz="quarter" idx="12"/>
          </p:nvPr>
        </p:nvSpPr>
        <p:spPr/>
        <p:txBody>
          <a:bodyPr/>
          <a:lstStyle>
            <a:lvl1pPr>
              <a:defRPr/>
            </a:lvl1pPr>
            <a:extLst/>
          </a:lstStyle>
          <a:p>
            <a:pPr algn="r" rtl="0">
              <a:lnSpc>
                <a:spcPct val="90000"/>
              </a:lnSpc>
              <a:buFontTx/>
              <a:buChar char="•"/>
              <a:defRPr/>
            </a:pPr>
            <a:fld id="{302A0C70-E37A-4514-81EA-1F726B4FD005}"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a:solidFill>
                <a:srgbClr val="E3DED1">
                  <a:shade val="50000"/>
                </a:srgbClr>
              </a:solidFill>
              <a:latin typeface="Verdana"/>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183880" cy="1051560"/>
          </a:xfrm>
        </p:spPr>
        <p:txBody>
          <a:bodyPr/>
          <a:lstStyle>
            <a:extLst/>
          </a:lstStyle>
          <a:p>
            <a:r>
              <a:rPr lang="es-ES" dirty="0" smtClean="0"/>
              <a:t>Haga clic para modificar el estilo de título del patrón</a:t>
            </a:r>
            <a:endParaRPr lang="en-US" dirty="0"/>
          </a:p>
        </p:txBody>
      </p:sp>
      <p:sp>
        <p:nvSpPr>
          <p:cNvPr id="3" name="24 Marcador de fecha"/>
          <p:cNvSpPr>
            <a:spLocks noGrp="1"/>
          </p:cNvSpPr>
          <p:nvPr>
            <p:ph type="dt" sz="half" idx="10"/>
          </p:nvPr>
        </p:nvSpPr>
        <p:spPr/>
        <p:txBody>
          <a:bodyPr/>
          <a:lstStyle>
            <a:lvl1pPr>
              <a:defRPr/>
            </a:lvl1pPr>
          </a:lstStyle>
          <a:p>
            <a:pPr algn="r" rtl="0">
              <a:lnSpc>
                <a:spcPct val="90000"/>
              </a:lnSpc>
              <a:buFontTx/>
              <a:buChar char="•"/>
              <a:defRPr/>
            </a:pPr>
            <a:fld id="{98AAA995-EDD3-46C2-8656-212BBD0759C8}" type="datetime1">
              <a:rPr lang="es-ES_tradnl" sz="1000" kern="1200">
                <a:solidFill>
                  <a:srgbClr val="E3DED1">
                    <a:shade val="50000"/>
                  </a:srgbClr>
                </a:solidFill>
                <a:latin typeface="Verdana"/>
                <a:ea typeface="+mn-ea"/>
                <a:cs typeface="+mn-cs"/>
              </a:rPr>
              <a:pPr algn="r" rtl="0">
                <a:lnSpc>
                  <a:spcPct val="90000"/>
                </a:lnSpc>
                <a:buFontTx/>
                <a:buChar char="•"/>
                <a:defRPr/>
              </a:pPr>
              <a:t>11/02/2009</a:t>
            </a:fld>
            <a:endParaRPr lang="en-GB" sz="1000" kern="1200">
              <a:solidFill>
                <a:srgbClr val="E3DED1">
                  <a:shade val="50000"/>
                </a:srgbClr>
              </a:solidFill>
              <a:latin typeface="Verdana"/>
              <a:ea typeface="+mn-ea"/>
              <a:cs typeface="+mn-cs"/>
            </a:endParaRPr>
          </a:p>
        </p:txBody>
      </p:sp>
      <p:sp>
        <p:nvSpPr>
          <p:cNvPr id="4" name="17 Marcador de pie de página"/>
          <p:cNvSpPr>
            <a:spLocks noGrp="1"/>
          </p:cNvSpPr>
          <p:nvPr>
            <p:ph type="ftr" sz="quarter" idx="11"/>
          </p:nvPr>
        </p:nvSpPr>
        <p:spPr/>
        <p:txBody>
          <a:bodyPr/>
          <a:lstStyle>
            <a:lvl1pPr>
              <a:defRPr/>
            </a:lvl1pPr>
          </a:lstStyle>
          <a:p>
            <a:pPr algn="l" rtl="0">
              <a:lnSpc>
                <a:spcPct val="90000"/>
              </a:lnSpc>
              <a:buFontTx/>
              <a:buChar char="•"/>
              <a:defRPr/>
            </a:pPr>
            <a:endParaRPr lang="en-GB" sz="1000" kern="1200">
              <a:solidFill>
                <a:srgbClr val="E3DED1">
                  <a:shade val="50000"/>
                </a:srgbClr>
              </a:solidFill>
              <a:latin typeface="Verdana"/>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algn="r" rtl="0">
              <a:lnSpc>
                <a:spcPct val="90000"/>
              </a:lnSpc>
              <a:buFontTx/>
              <a:buChar char="•"/>
              <a:defRPr/>
            </a:pPr>
            <a:fld id="{F11EB15C-1206-48DD-A7F2-742EB651C9CC}" type="slidenum">
              <a:rPr lang="en-GB" sz="1000" kern="1200">
                <a:solidFill>
                  <a:srgbClr val="E3DED1">
                    <a:shade val="50000"/>
                  </a:srgbClr>
                </a:solidFill>
                <a:latin typeface="Verdana"/>
                <a:ea typeface="+mn-ea"/>
                <a:cs typeface="+mn-cs"/>
              </a:rPr>
              <a:pPr algn="r" rtl="0">
                <a:lnSpc>
                  <a:spcPct val="90000"/>
                </a:lnSpc>
                <a:buFontTx/>
                <a:buChar char="•"/>
                <a:defRPr/>
              </a:pPr>
              <a:t>‹Nº›</a:t>
            </a:fld>
            <a:endParaRPr lang="en-GB" sz="1000" kern="1200" dirty="0">
              <a:solidFill>
                <a:srgbClr val="E3DED1">
                  <a:shade val="50000"/>
                </a:srgbClr>
              </a:solidFill>
              <a:latin typeface="Verdana"/>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theme" Target="../theme/theme10.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1.gif"/><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1.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11.gif"/><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1.gif"/><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11.gif"/><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4.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5.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6.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7.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2.pn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19.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1.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3.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2.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3.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theme" Target="../theme/theme24.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2.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5.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heme" Target="../theme/theme2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15.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2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28.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29.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17" Type="http://schemas.openxmlformats.org/officeDocument/2006/relationships/theme" Target="../theme/theme30.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17" Type="http://schemas.openxmlformats.org/officeDocument/2006/relationships/theme" Target="../theme/theme31.xml"/><Relationship Id="rId2" Type="http://schemas.openxmlformats.org/officeDocument/2006/relationships/slideLayout" Target="../slideLayouts/slideLayout387.xml"/><Relationship Id="rId16" Type="http://schemas.openxmlformats.org/officeDocument/2006/relationships/slideLayout" Target="../slideLayouts/slideLayout401.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slideLayout" Target="../slideLayouts/slideLayout40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slideLayout" Target="../slideLayouts/slideLayout39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17" Type="http://schemas.openxmlformats.org/officeDocument/2006/relationships/theme" Target="../theme/theme32.xml"/><Relationship Id="rId2" Type="http://schemas.openxmlformats.org/officeDocument/2006/relationships/slideLayout" Target="../slideLayouts/slideLayout403.xml"/><Relationship Id="rId16" Type="http://schemas.openxmlformats.org/officeDocument/2006/relationships/slideLayout" Target="../slideLayouts/slideLayout417.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5" Type="http://schemas.openxmlformats.org/officeDocument/2006/relationships/slideLayout" Target="../slideLayouts/slideLayout41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slideLayout" Target="../slideLayouts/slideLayout41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17" Type="http://schemas.openxmlformats.org/officeDocument/2006/relationships/theme" Target="../theme/theme33.xml"/><Relationship Id="rId2" Type="http://schemas.openxmlformats.org/officeDocument/2006/relationships/slideLayout" Target="../slideLayouts/slideLayout419.xml"/><Relationship Id="rId16" Type="http://schemas.openxmlformats.org/officeDocument/2006/relationships/slideLayout" Target="../slideLayouts/slideLayout433.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5" Type="http://schemas.openxmlformats.org/officeDocument/2006/relationships/slideLayout" Target="../slideLayouts/slideLayout43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slideLayout" Target="../slideLayouts/slideLayout43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5" Type="http://schemas.openxmlformats.org/officeDocument/2006/relationships/theme" Target="../theme/theme34.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slideLayout" Target="../slideLayouts/slideLayout44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5" Type="http://schemas.openxmlformats.org/officeDocument/2006/relationships/theme" Target="../theme/theme35.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slideLayout" Target="../slideLayouts/slideLayout4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heme" Target="../theme/theme3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slideLayout" Target="../slideLayouts/slideLayout4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5.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e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7.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8.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11/02/2009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639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rtl="0">
              <a:defRPr/>
            </a:pPr>
            <a:fld id="{7937FEFE-CA89-4549-9F59-C8001E2D3238}" type="datetime1">
              <a:rPr lang="es-ES_tradnl" kern="1200">
                <a:solidFill>
                  <a:srgbClr val="E3DED1">
                    <a:shade val="50000"/>
                  </a:srgbClr>
                </a:solidFill>
                <a:latin typeface="Verdana"/>
                <a:ea typeface="+mn-ea"/>
              </a:rPr>
              <a:pPr rtl="0">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rtl="0">
              <a:defRPr/>
            </a:pPr>
            <a:fld id="{60AD4FB2-0F62-4B7A-BDD2-F1CB5DE02286}" type="slidenum">
              <a:rPr lang="en-GB" kern="1200">
                <a:solidFill>
                  <a:srgbClr val="E3DED1">
                    <a:shade val="50000"/>
                  </a:srgbClr>
                </a:solidFill>
                <a:latin typeface="Verdana"/>
                <a:ea typeface="+mn-ea"/>
              </a:rPr>
              <a:pPr rtl="0">
                <a:defRPr/>
              </a:pPr>
              <a:t>‹Nº›</a:t>
            </a:fld>
            <a:endParaRPr lang="en-GB" kern="1200" dirty="0">
              <a:solidFill>
                <a:srgbClr val="E3DED1">
                  <a:shade val="50000"/>
                </a:srgbClr>
              </a:solidFill>
              <a:latin typeface="Verdana"/>
              <a:ea typeface="+mn-ea"/>
            </a:endParaRPr>
          </a:p>
        </p:txBody>
      </p:sp>
      <p:sp>
        <p:nvSpPr>
          <p:cNvPr id="10" name="9 Rectángulo redondeado"/>
          <p:cNvSpPr/>
          <p:nvPr/>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19"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8" r:id="rId19"/>
    <p:sldLayoutId id="2147483815" r:id="rId20"/>
    <p:sldLayoutId id="2147483816" r:id="rId21"/>
    <p:sldLayoutId id="2147483820" r:id="rId22"/>
    <p:sldLayoutId id="2147483817" r:id="rId23"/>
  </p:sldLayoutIdLst>
  <p:hf hdr="0" ftr="0" dt="0"/>
  <p:txStyles>
    <p:titleStyle>
      <a:lvl1pPr algn="l" rtl="0" fontAlgn="base">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FF8D3E"/>
          </a:solidFill>
          <a:latin typeface="Verdana" pitchFamily="34" charset="0"/>
        </a:defRPr>
      </a:lvl2pPr>
      <a:lvl3pPr algn="l" rtl="0" fontAlgn="base">
        <a:spcBef>
          <a:spcPct val="0"/>
        </a:spcBef>
        <a:spcAft>
          <a:spcPct val="0"/>
        </a:spcAft>
        <a:defRPr sz="3600" b="1">
          <a:solidFill>
            <a:srgbClr val="FF8D3E"/>
          </a:solidFill>
          <a:latin typeface="Verdana" pitchFamily="34" charset="0"/>
        </a:defRPr>
      </a:lvl3pPr>
      <a:lvl4pPr algn="l" rtl="0" fontAlgn="base">
        <a:spcBef>
          <a:spcPct val="0"/>
        </a:spcBef>
        <a:spcAft>
          <a:spcPct val="0"/>
        </a:spcAft>
        <a:defRPr sz="3600" b="1">
          <a:solidFill>
            <a:srgbClr val="FF8D3E"/>
          </a:solidFill>
          <a:latin typeface="Verdana" pitchFamily="34" charset="0"/>
        </a:defRPr>
      </a:lvl4pPr>
      <a:lvl5pPr algn="l" rtl="0" fontAlgn="base">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0" y="1295295"/>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pPr rtl="0"/>
            <a:r>
              <a:rPr lang="en-US" kern="1200" smtClean="0">
                <a:solidFill>
                  <a:srgbClr val="FFF9E5">
                    <a:shade val="50000"/>
                  </a:srgbClr>
                </a:solidFill>
                <a:latin typeface="Corbel"/>
                <a:ea typeface="+mn-ea"/>
                <a:cs typeface="+mn-cs"/>
              </a:rPr>
              <a:t>27-09-2009</a:t>
            </a:r>
            <a:endParaRPr lang="en-US" kern="1200" dirty="0">
              <a:solidFill>
                <a:srgbClr val="FFF9E5">
                  <a:shade val="50000"/>
                </a:srgbClr>
              </a:solidFill>
              <a:latin typeface="Corbel"/>
              <a:ea typeface="+mn-ea"/>
              <a:cs typeface="+mn-cs"/>
            </a:endParaRPr>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pPr rtl="0"/>
            <a:r>
              <a:rPr lang="en-US" kern="1200" dirty="0" err="1" smtClean="0">
                <a:solidFill>
                  <a:srgbClr val="FFF9E5">
                    <a:shade val="50000"/>
                  </a:srgbClr>
                </a:solidFill>
                <a:latin typeface="Corbel"/>
                <a:ea typeface="+mn-ea"/>
                <a:cs typeface="+mn-cs"/>
              </a:rPr>
              <a:t>Els</a:t>
            </a:r>
            <a:r>
              <a:rPr lang="en-US" kern="1200" dirty="0" smtClean="0">
                <a:solidFill>
                  <a:srgbClr val="FFF9E5">
                    <a:shade val="50000"/>
                  </a:srgbClr>
                </a:solidFill>
                <a:latin typeface="Corbel"/>
                <a:ea typeface="+mn-ea"/>
                <a:cs typeface="+mn-cs"/>
              </a:rPr>
              <a:t> de Wolf</a:t>
            </a:r>
            <a:endParaRPr lang="en-US" kern="1200" dirty="0">
              <a:solidFill>
                <a:srgbClr val="FFF9E5">
                  <a:shade val="50000"/>
                </a:srgbClr>
              </a:solidFill>
              <a:latin typeface="Corbel"/>
              <a:ea typeface="+mn-ea"/>
              <a:cs typeface="+mn-cs"/>
            </a:endParaRPr>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pPr rtl="0"/>
            <a:fld id="{400059E9-026B-4BD8-B791-02D956B59968}" type="slidenum">
              <a:rPr lang="en-US" kern="1200" smtClean="0">
                <a:solidFill>
                  <a:srgbClr val="FFF9E5">
                    <a:shade val="50000"/>
                  </a:srgbClr>
                </a:solidFill>
                <a:latin typeface="Corbel"/>
                <a:ea typeface="+mn-ea"/>
                <a:cs typeface="+mn-cs"/>
              </a:rPr>
              <a:pPr rtl="0"/>
              <a:t>‹Nº›</a:t>
            </a:fld>
            <a:endParaRPr lang="en-US" kern="1200">
              <a:solidFill>
                <a:srgbClr val="FFF9E5">
                  <a:shade val="50000"/>
                </a:srgbClr>
              </a:solidFill>
              <a:latin typeface="Corbel"/>
              <a:ea typeface="+mn-ea"/>
              <a:cs typeface="+mn-cs"/>
            </a:endParaRPr>
          </a:p>
        </p:txBody>
      </p:sp>
      <p:pic>
        <p:nvPicPr>
          <p:cNvPr id="11" name="Picture 10" descr="KM3NeT_logo_web_no_shade.gif"/>
          <p:cNvPicPr>
            <a:picLocks noChangeAspect="1"/>
          </p:cNvPicPr>
          <p:nvPr/>
        </p:nvPicPr>
        <p:blipFill>
          <a:blip r:embed="rId13"/>
          <a:stretch>
            <a:fillRect/>
          </a:stretch>
        </p:blipFill>
        <p:spPr>
          <a:xfrm>
            <a:off x="8191500" y="0"/>
            <a:ext cx="952500" cy="985838"/>
          </a:xfrm>
          <a:prstGeom prst="rect">
            <a:avLst/>
          </a:prstGeom>
        </p:spPr>
      </p:pic>
    </p:spTree>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0" y="1295295"/>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pPr rtl="0"/>
            <a:r>
              <a:rPr lang="en-US" kern="1200" smtClean="0">
                <a:solidFill>
                  <a:srgbClr val="FFF9E5">
                    <a:shade val="50000"/>
                  </a:srgbClr>
                </a:solidFill>
                <a:latin typeface="Corbel"/>
                <a:ea typeface="+mn-ea"/>
                <a:cs typeface="+mn-cs"/>
              </a:rPr>
              <a:t>27-09-2009</a:t>
            </a:r>
            <a:endParaRPr lang="en-US" kern="1200" dirty="0">
              <a:solidFill>
                <a:srgbClr val="FFF9E5">
                  <a:shade val="50000"/>
                </a:srgbClr>
              </a:solidFill>
              <a:latin typeface="Corbel"/>
              <a:ea typeface="+mn-ea"/>
              <a:cs typeface="+mn-cs"/>
            </a:endParaRPr>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pPr rtl="0"/>
            <a:r>
              <a:rPr lang="en-US" kern="1200" dirty="0" err="1" smtClean="0">
                <a:solidFill>
                  <a:srgbClr val="FFF9E5">
                    <a:shade val="50000"/>
                  </a:srgbClr>
                </a:solidFill>
                <a:latin typeface="Corbel"/>
                <a:ea typeface="+mn-ea"/>
                <a:cs typeface="+mn-cs"/>
              </a:rPr>
              <a:t>Els</a:t>
            </a:r>
            <a:r>
              <a:rPr lang="en-US" kern="1200" dirty="0" smtClean="0">
                <a:solidFill>
                  <a:srgbClr val="FFF9E5">
                    <a:shade val="50000"/>
                  </a:srgbClr>
                </a:solidFill>
                <a:latin typeface="Corbel"/>
                <a:ea typeface="+mn-ea"/>
                <a:cs typeface="+mn-cs"/>
              </a:rPr>
              <a:t> de Wolf</a:t>
            </a:r>
            <a:endParaRPr lang="en-US" kern="1200" dirty="0">
              <a:solidFill>
                <a:srgbClr val="FFF9E5">
                  <a:shade val="50000"/>
                </a:srgbClr>
              </a:solidFill>
              <a:latin typeface="Corbel"/>
              <a:ea typeface="+mn-ea"/>
              <a:cs typeface="+mn-cs"/>
            </a:endParaRPr>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pPr rtl="0"/>
            <a:fld id="{400059E9-026B-4BD8-B791-02D956B59968}" type="slidenum">
              <a:rPr lang="en-US" kern="1200" smtClean="0">
                <a:solidFill>
                  <a:srgbClr val="FFF9E5">
                    <a:shade val="50000"/>
                  </a:srgbClr>
                </a:solidFill>
                <a:latin typeface="Corbel"/>
                <a:ea typeface="+mn-ea"/>
                <a:cs typeface="+mn-cs"/>
              </a:rPr>
              <a:pPr rtl="0"/>
              <a:t>‹Nº›</a:t>
            </a:fld>
            <a:endParaRPr lang="en-US" kern="1200">
              <a:solidFill>
                <a:srgbClr val="FFF9E5">
                  <a:shade val="50000"/>
                </a:srgbClr>
              </a:solidFill>
              <a:latin typeface="Corbel"/>
              <a:ea typeface="+mn-ea"/>
              <a:cs typeface="+mn-cs"/>
            </a:endParaRPr>
          </a:p>
        </p:txBody>
      </p:sp>
      <p:pic>
        <p:nvPicPr>
          <p:cNvPr id="11" name="Picture 10" descr="KM3NeT_logo_web_no_shade.gif"/>
          <p:cNvPicPr>
            <a:picLocks noChangeAspect="1"/>
          </p:cNvPicPr>
          <p:nvPr/>
        </p:nvPicPr>
        <p:blipFill>
          <a:blip r:embed="rId13"/>
          <a:stretch>
            <a:fillRect/>
          </a:stretch>
        </p:blipFill>
        <p:spPr>
          <a:xfrm>
            <a:off x="8191500" y="0"/>
            <a:ext cx="952500" cy="985838"/>
          </a:xfrm>
          <a:prstGeom prst="rect">
            <a:avLst/>
          </a:prstGeom>
        </p:spPr>
      </p:pic>
    </p:spTree>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0" y="1295295"/>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pPr rtl="0"/>
            <a:r>
              <a:rPr lang="en-US" kern="1200" smtClean="0">
                <a:solidFill>
                  <a:srgbClr val="FFF9E5">
                    <a:shade val="50000"/>
                  </a:srgbClr>
                </a:solidFill>
                <a:latin typeface="Corbel"/>
                <a:ea typeface="+mn-ea"/>
                <a:cs typeface="+mn-cs"/>
              </a:rPr>
              <a:t>27-09-2009</a:t>
            </a:r>
            <a:endParaRPr lang="en-US" kern="1200" dirty="0">
              <a:solidFill>
                <a:srgbClr val="FFF9E5">
                  <a:shade val="50000"/>
                </a:srgbClr>
              </a:solidFill>
              <a:latin typeface="Corbel"/>
              <a:ea typeface="+mn-ea"/>
              <a:cs typeface="+mn-cs"/>
            </a:endParaRPr>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pPr rtl="0"/>
            <a:r>
              <a:rPr lang="en-US" kern="1200" dirty="0" err="1" smtClean="0">
                <a:solidFill>
                  <a:srgbClr val="FFF9E5">
                    <a:shade val="50000"/>
                  </a:srgbClr>
                </a:solidFill>
                <a:latin typeface="Corbel"/>
                <a:ea typeface="+mn-ea"/>
                <a:cs typeface="+mn-cs"/>
              </a:rPr>
              <a:t>Els</a:t>
            </a:r>
            <a:r>
              <a:rPr lang="en-US" kern="1200" dirty="0" smtClean="0">
                <a:solidFill>
                  <a:srgbClr val="FFF9E5">
                    <a:shade val="50000"/>
                  </a:srgbClr>
                </a:solidFill>
                <a:latin typeface="Corbel"/>
                <a:ea typeface="+mn-ea"/>
                <a:cs typeface="+mn-cs"/>
              </a:rPr>
              <a:t> de Wolf</a:t>
            </a:r>
            <a:endParaRPr lang="en-US" kern="1200" dirty="0">
              <a:solidFill>
                <a:srgbClr val="FFF9E5">
                  <a:shade val="50000"/>
                </a:srgbClr>
              </a:solidFill>
              <a:latin typeface="Corbel"/>
              <a:ea typeface="+mn-ea"/>
              <a:cs typeface="+mn-cs"/>
            </a:endParaRPr>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pPr rtl="0"/>
            <a:fld id="{400059E9-026B-4BD8-B791-02D956B59968}" type="slidenum">
              <a:rPr lang="en-US" kern="1200" smtClean="0">
                <a:solidFill>
                  <a:srgbClr val="FFF9E5">
                    <a:shade val="50000"/>
                  </a:srgbClr>
                </a:solidFill>
                <a:latin typeface="Corbel"/>
                <a:ea typeface="+mn-ea"/>
                <a:cs typeface="+mn-cs"/>
              </a:rPr>
              <a:pPr rtl="0"/>
              <a:t>‹Nº›</a:t>
            </a:fld>
            <a:endParaRPr lang="en-US" kern="1200">
              <a:solidFill>
                <a:srgbClr val="FFF9E5">
                  <a:shade val="50000"/>
                </a:srgbClr>
              </a:solidFill>
              <a:latin typeface="Corbel"/>
              <a:ea typeface="+mn-ea"/>
              <a:cs typeface="+mn-cs"/>
            </a:endParaRPr>
          </a:p>
        </p:txBody>
      </p:sp>
      <p:pic>
        <p:nvPicPr>
          <p:cNvPr id="11" name="Picture 10" descr="KM3NeT_logo_web_no_shade.gif"/>
          <p:cNvPicPr>
            <a:picLocks noChangeAspect="1"/>
          </p:cNvPicPr>
          <p:nvPr/>
        </p:nvPicPr>
        <p:blipFill>
          <a:blip r:embed="rId13"/>
          <a:stretch>
            <a:fillRect/>
          </a:stretch>
        </p:blipFill>
        <p:spPr>
          <a:xfrm>
            <a:off x="8191500" y="0"/>
            <a:ext cx="952500" cy="985838"/>
          </a:xfrm>
          <a:prstGeom prst="rect">
            <a:avLst/>
          </a:prstGeom>
        </p:spPr>
      </p:pic>
    </p:spTree>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0" y="1295295"/>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kern="1200">
              <a:solidFill>
                <a:prstClr val="white"/>
              </a:solidFill>
              <a:latin typeface="Corbel"/>
              <a:ea typeface="+mn-ea"/>
              <a:cs typeface="+mn-cs"/>
            </a:endParaRPr>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pPr rtl="0"/>
            <a:r>
              <a:rPr lang="en-US" kern="1200" smtClean="0">
                <a:solidFill>
                  <a:srgbClr val="FFF9E5">
                    <a:shade val="50000"/>
                  </a:srgbClr>
                </a:solidFill>
                <a:latin typeface="Corbel"/>
                <a:ea typeface="+mn-ea"/>
                <a:cs typeface="+mn-cs"/>
              </a:rPr>
              <a:t>27-09-2009</a:t>
            </a:r>
            <a:endParaRPr lang="en-US" kern="1200" dirty="0">
              <a:solidFill>
                <a:srgbClr val="FFF9E5">
                  <a:shade val="50000"/>
                </a:srgbClr>
              </a:solidFill>
              <a:latin typeface="Corbel"/>
              <a:ea typeface="+mn-ea"/>
              <a:cs typeface="+mn-cs"/>
            </a:endParaRPr>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pPr rtl="0"/>
            <a:r>
              <a:rPr lang="en-US" kern="1200" dirty="0" err="1" smtClean="0">
                <a:solidFill>
                  <a:srgbClr val="FFF9E5">
                    <a:shade val="50000"/>
                  </a:srgbClr>
                </a:solidFill>
                <a:latin typeface="Corbel"/>
                <a:ea typeface="+mn-ea"/>
                <a:cs typeface="+mn-cs"/>
              </a:rPr>
              <a:t>Els</a:t>
            </a:r>
            <a:r>
              <a:rPr lang="en-US" kern="1200" dirty="0" smtClean="0">
                <a:solidFill>
                  <a:srgbClr val="FFF9E5">
                    <a:shade val="50000"/>
                  </a:srgbClr>
                </a:solidFill>
                <a:latin typeface="Corbel"/>
                <a:ea typeface="+mn-ea"/>
                <a:cs typeface="+mn-cs"/>
              </a:rPr>
              <a:t> de Wolf</a:t>
            </a:r>
            <a:endParaRPr lang="en-US" kern="1200" dirty="0">
              <a:solidFill>
                <a:srgbClr val="FFF9E5">
                  <a:shade val="50000"/>
                </a:srgbClr>
              </a:solidFill>
              <a:latin typeface="Corbel"/>
              <a:ea typeface="+mn-ea"/>
              <a:cs typeface="+mn-cs"/>
            </a:endParaRPr>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pPr rtl="0"/>
            <a:fld id="{400059E9-026B-4BD8-B791-02D956B59968}" type="slidenum">
              <a:rPr lang="en-US" kern="1200" smtClean="0">
                <a:solidFill>
                  <a:srgbClr val="FFF9E5">
                    <a:shade val="50000"/>
                  </a:srgbClr>
                </a:solidFill>
                <a:latin typeface="Corbel"/>
                <a:ea typeface="+mn-ea"/>
                <a:cs typeface="+mn-cs"/>
              </a:rPr>
              <a:pPr rtl="0"/>
              <a:t>‹Nº›</a:t>
            </a:fld>
            <a:endParaRPr lang="en-US" kern="1200">
              <a:solidFill>
                <a:srgbClr val="FFF9E5">
                  <a:shade val="50000"/>
                </a:srgbClr>
              </a:solidFill>
              <a:latin typeface="Corbel"/>
              <a:ea typeface="+mn-ea"/>
              <a:cs typeface="+mn-cs"/>
            </a:endParaRPr>
          </a:p>
        </p:txBody>
      </p:sp>
      <p:pic>
        <p:nvPicPr>
          <p:cNvPr id="11" name="Picture 10" descr="KM3NeT_logo_web_no_shade.gif"/>
          <p:cNvPicPr>
            <a:picLocks noChangeAspect="1"/>
          </p:cNvPicPr>
          <p:nvPr/>
        </p:nvPicPr>
        <p:blipFill>
          <a:blip r:embed="rId13"/>
          <a:stretch>
            <a:fillRect/>
          </a:stretch>
        </p:blipFill>
        <p:spPr>
          <a:xfrm>
            <a:off x="8191500" y="0"/>
            <a:ext cx="952500" cy="985838"/>
          </a:xfrm>
          <a:prstGeom prst="rect">
            <a:avLst/>
          </a:prstGeom>
        </p:spPr>
      </p:pic>
    </p:spTree>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9" name="8 Rectángulo redondeado"/>
          <p:cNvSpPr/>
          <p:nvPr/>
        </p:nvSpPr>
        <p:spPr>
          <a:xfrm>
            <a:off x="385304" y="434847"/>
            <a:ext cx="8397205" cy="601397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127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72CE834-0E6D-47EE-AA2B-3605DD121970}" type="datetime1">
              <a:rPr lang="es-ES_tradnl" kern="1200">
                <a:solidFill>
                  <a:srgbClr val="E3DED1">
                    <a:shade val="50000"/>
                  </a:srgbClr>
                </a:solidFill>
                <a:latin typeface="Verdana"/>
                <a:ea typeface="+mn-ea"/>
              </a:rPr>
              <a:pPr rtl="0">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2343B54-E6A6-426E-8C50-F88BE9000783}" type="slidenum">
              <a:rPr lang="en-GB" kern="1200">
                <a:solidFill>
                  <a:srgbClr val="E3DED1">
                    <a:shade val="50000"/>
                  </a:srgbClr>
                </a:solidFill>
                <a:latin typeface="Verdana"/>
                <a:ea typeface="+mn-ea"/>
              </a:rPr>
              <a:pPr rtl="0">
                <a:defRPr/>
              </a:pPr>
              <a:t>‹Nº›</a:t>
            </a:fld>
            <a:endParaRPr lang="en-GB" kern="1200" dirty="0">
              <a:solidFill>
                <a:srgbClr val="E3DED1">
                  <a:shade val="50000"/>
                </a:srgbClr>
              </a:solidFill>
              <a:latin typeface="Verdana"/>
              <a:ea typeface="+mn-ea"/>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hf hdr="0" ftr="0" dt="0"/>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9" name="8 Rectángulo redondeado"/>
          <p:cNvSpPr/>
          <p:nvPr/>
        </p:nvSpPr>
        <p:spPr>
          <a:xfrm>
            <a:off x="385304" y="434847"/>
            <a:ext cx="8397205" cy="601397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127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72CE834-0E6D-47EE-AA2B-3605DD121970}" type="datetime1">
              <a:rPr lang="es-ES_tradnl" kern="1200">
                <a:solidFill>
                  <a:srgbClr val="E3DED1">
                    <a:shade val="50000"/>
                  </a:srgbClr>
                </a:solidFill>
                <a:latin typeface="Verdana"/>
                <a:ea typeface="+mn-ea"/>
              </a:rPr>
              <a:pPr rtl="0">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2343B54-E6A6-426E-8C50-F88BE9000783}" type="slidenum">
              <a:rPr lang="en-GB" kern="1200">
                <a:solidFill>
                  <a:srgbClr val="E3DED1">
                    <a:shade val="50000"/>
                  </a:srgbClr>
                </a:solidFill>
                <a:latin typeface="Verdana"/>
                <a:ea typeface="+mn-ea"/>
              </a:rPr>
              <a:pPr rtl="0">
                <a:defRPr/>
              </a:pPr>
              <a:t>‹Nº›</a:t>
            </a:fld>
            <a:endParaRPr lang="en-GB" kern="1200" dirty="0">
              <a:solidFill>
                <a:srgbClr val="E3DED1">
                  <a:shade val="50000"/>
                </a:srgbClr>
              </a:solidFill>
              <a:latin typeface="Verdana"/>
              <a:ea typeface="+mn-ea"/>
            </a:endParaRP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hf hdr="0" ftr="0" dt="0"/>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9" name="8 Rectángulo redondeado"/>
          <p:cNvSpPr/>
          <p:nvPr/>
        </p:nvSpPr>
        <p:spPr>
          <a:xfrm>
            <a:off x="385304" y="434847"/>
            <a:ext cx="8397205" cy="601397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127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72CE834-0E6D-47EE-AA2B-3605DD121970}" type="datetime1">
              <a:rPr lang="es-ES_tradnl" kern="1200">
                <a:solidFill>
                  <a:srgbClr val="E3DED1">
                    <a:shade val="50000"/>
                  </a:srgbClr>
                </a:solidFill>
                <a:latin typeface="Verdana"/>
                <a:ea typeface="+mn-ea"/>
              </a:rPr>
              <a:pPr rtl="0">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2343B54-E6A6-426E-8C50-F88BE9000783}" type="slidenum">
              <a:rPr lang="en-GB" kern="1200">
                <a:solidFill>
                  <a:srgbClr val="E3DED1">
                    <a:shade val="50000"/>
                  </a:srgbClr>
                </a:solidFill>
                <a:latin typeface="Verdana"/>
                <a:ea typeface="+mn-ea"/>
              </a:rPr>
              <a:pPr rtl="0">
                <a:defRPr/>
              </a:pPr>
              <a:t>‹Nº›</a:t>
            </a:fld>
            <a:endParaRPr lang="en-GB" kern="1200" dirty="0">
              <a:solidFill>
                <a:srgbClr val="E3DED1">
                  <a:shade val="50000"/>
                </a:srgbClr>
              </a:solidFill>
              <a:latin typeface="Verdana"/>
              <a:ea typeface="+mn-ea"/>
            </a:endParaRP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hdr="0" ftr="0" dt="0"/>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Verdana" pitchFamily="34" charset="0"/>
              </a:defRPr>
            </a:lvl1pPr>
          </a:lstStyle>
          <a:p>
            <a:pPr algn="l" rtl="0" fontAlgn="base">
              <a:spcBef>
                <a:spcPct val="0"/>
              </a:spcBef>
              <a:spcAft>
                <a:spcPct val="0"/>
              </a:spcAft>
              <a:defRPr/>
            </a:pPr>
            <a:fld id="{2BD3DDA3-9420-4EB1-8C56-99AD6FF791AA}" type="datetime1">
              <a:rPr lang="en-GB" kern="1200">
                <a:solidFill>
                  <a:srgbClr val="000000"/>
                </a:solidFill>
                <a:ea typeface="+mn-ea"/>
                <a:cs typeface="Arial" pitchFamily="34" charset="0"/>
              </a:rPr>
              <a:pPr algn="l" rtl="0" fontAlgn="base">
                <a:spcBef>
                  <a:spcPct val="0"/>
                </a:spcBef>
                <a:spcAft>
                  <a:spcPct val="0"/>
                </a:spcAft>
                <a:defRPr/>
              </a:pPr>
              <a:t>11/02/2009</a:t>
            </a:fld>
            <a:endParaRPr lang="en-GB" kern="1200">
              <a:solidFill>
                <a:srgbClr val="000000"/>
              </a:solidFill>
              <a:ea typeface="+mn-ea"/>
              <a:cs typeface="Arial" pitchFamily="34"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Verdana" pitchFamily="34" charset="0"/>
              </a:defRPr>
            </a:lvl1pPr>
          </a:lstStyle>
          <a:p>
            <a:pPr rtl="0" fontAlgn="base">
              <a:spcBef>
                <a:spcPct val="0"/>
              </a:spcBef>
              <a:spcAft>
                <a:spcPct val="0"/>
              </a:spcAft>
              <a:defRPr/>
            </a:pPr>
            <a:endParaRPr lang="en-GB" kern="1200">
              <a:solidFill>
                <a:srgbClr val="000000"/>
              </a:solidFill>
              <a:ea typeface="+mn-ea"/>
              <a:cs typeface="Arial" pitchFamily="34"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Verdana" pitchFamily="34" charset="0"/>
              </a:defRPr>
            </a:lvl1pPr>
          </a:lstStyle>
          <a:p>
            <a:pPr rtl="0" fontAlgn="base">
              <a:spcBef>
                <a:spcPct val="0"/>
              </a:spcBef>
              <a:spcAft>
                <a:spcPct val="0"/>
              </a:spcAft>
              <a:defRPr/>
            </a:pPr>
            <a:fld id="{CBA0C115-E49C-4D59-A27F-09FAABBC6C26}" type="slidenum">
              <a:rPr lang="en-GB" kern="1200">
                <a:solidFill>
                  <a:srgbClr val="000000"/>
                </a:solidFill>
                <a:ea typeface="+mn-ea"/>
                <a:cs typeface="Arial" pitchFamily="34" charset="0"/>
              </a:rPr>
              <a:pPr rtl="0" fontAlgn="base">
                <a:spcBef>
                  <a:spcPct val="0"/>
                </a:spcBef>
                <a:spcAft>
                  <a:spcPct val="0"/>
                </a:spcAft>
                <a:defRPr/>
              </a:pPr>
              <a:t>‹Nº›</a:t>
            </a:fld>
            <a:endParaRPr lang="en-GB" kern="1200">
              <a:solidFill>
                <a:srgbClr val="000000"/>
              </a:solidFill>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34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bg1"/>
                </a:solidFill>
              </a:defRPr>
            </a:lvl1pPr>
          </a:lstStyle>
          <a:p>
            <a:pPr algn="l" rtl="0" fontAlgn="base">
              <a:spcBef>
                <a:spcPct val="0"/>
              </a:spcBef>
              <a:spcAft>
                <a:spcPct val="0"/>
              </a:spcAft>
              <a:defRPr/>
            </a:pPr>
            <a:fld id="{B79B225E-FB32-48BC-B857-93E790B1C0FA}" type="datetime1">
              <a:rPr lang="de-DE"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kern="1200">
              <a:solidFill>
                <a:srgbClr val="FFFFFF"/>
              </a:solidFill>
              <a:latin typeface="Arial" pitchFamily="34" charset="0"/>
              <a:ea typeface="+mn-ea"/>
              <a:cs typeface="Arial" pitchFamily="34" charset="0"/>
            </a:endParaRPr>
          </a:p>
        </p:txBody>
      </p:sp>
      <p:sp>
        <p:nvSpPr>
          <p:cNvPr id="234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bg1"/>
                </a:solidFill>
              </a:defRPr>
            </a:lvl1pPr>
          </a:lstStyle>
          <a:p>
            <a:pPr rtl="0" fontAlgn="base">
              <a:spcBef>
                <a:spcPct val="0"/>
              </a:spcBef>
              <a:spcAft>
                <a:spcPct val="0"/>
              </a:spcAft>
              <a:defRPr/>
            </a:pPr>
            <a:endParaRPr lang="en-GB" kern="1200">
              <a:solidFill>
                <a:srgbClr val="FFFFFF"/>
              </a:solidFill>
              <a:latin typeface="Arial" pitchFamily="34" charset="0"/>
              <a:ea typeface="+mn-ea"/>
              <a:cs typeface="Arial" pitchFamily="34" charset="0"/>
            </a:endParaRPr>
          </a:p>
        </p:txBody>
      </p:sp>
      <p:sp>
        <p:nvSpPr>
          <p:cNvPr id="234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rtl="0" fontAlgn="base">
              <a:spcBef>
                <a:spcPct val="0"/>
              </a:spcBef>
              <a:spcAft>
                <a:spcPct val="0"/>
              </a:spcAft>
              <a:defRPr/>
            </a:pPr>
            <a:fld id="{C81DE955-1460-48F5-9C0F-1D1AA16D9C10}" type="slidenum">
              <a:rPr lang="en-GB" kern="1200">
                <a:solidFill>
                  <a:srgbClr val="FFFFFF"/>
                </a:solidFill>
                <a:latin typeface="Arial" pitchFamily="34" charset="0"/>
                <a:ea typeface="+mn-ea"/>
                <a:cs typeface="Arial" pitchFamily="34" charset="0"/>
              </a:rPr>
              <a:pPr rtl="0" fontAlgn="base">
                <a:spcBef>
                  <a:spcPct val="0"/>
                </a:spcBef>
                <a:spcAft>
                  <a:spcPct val="0"/>
                </a:spcAft>
                <a:defRPr/>
              </a:pPr>
              <a:t>‹Nº›</a:t>
            </a:fld>
            <a:endParaRPr lang="en-GB" kern="1200">
              <a:solidFill>
                <a:srgbClr val="FFFFFF"/>
              </a:solidFill>
              <a:latin typeface="Arial" pitchFamily="34" charset="0"/>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FFFF00"/>
          </a:solidFill>
          <a:latin typeface="+mj-lt"/>
          <a:ea typeface="+mj-ea"/>
          <a:cs typeface="+mj-cs"/>
        </a:defRPr>
      </a:lvl1pPr>
      <a:lvl2pPr algn="ctr" rtl="0" eaLnBrk="0" fontAlgn="base" hangingPunct="0">
        <a:spcBef>
          <a:spcPct val="0"/>
        </a:spcBef>
        <a:spcAft>
          <a:spcPct val="0"/>
        </a:spcAft>
        <a:defRPr sz="2800">
          <a:solidFill>
            <a:srgbClr val="FFFF00"/>
          </a:solidFill>
          <a:latin typeface="Times New Roman" pitchFamily="18" charset="0"/>
        </a:defRPr>
      </a:lvl2pPr>
      <a:lvl3pPr algn="ctr" rtl="0" eaLnBrk="0" fontAlgn="base" hangingPunct="0">
        <a:spcBef>
          <a:spcPct val="0"/>
        </a:spcBef>
        <a:spcAft>
          <a:spcPct val="0"/>
        </a:spcAft>
        <a:defRPr sz="2800">
          <a:solidFill>
            <a:srgbClr val="FFFF00"/>
          </a:solidFill>
          <a:latin typeface="Times New Roman" pitchFamily="18" charset="0"/>
        </a:defRPr>
      </a:lvl3pPr>
      <a:lvl4pPr algn="ctr" rtl="0" eaLnBrk="0" fontAlgn="base" hangingPunct="0">
        <a:spcBef>
          <a:spcPct val="0"/>
        </a:spcBef>
        <a:spcAft>
          <a:spcPct val="0"/>
        </a:spcAft>
        <a:defRPr sz="2800">
          <a:solidFill>
            <a:srgbClr val="FFFF00"/>
          </a:solidFill>
          <a:latin typeface="Times New Roman" pitchFamily="18" charset="0"/>
        </a:defRPr>
      </a:lvl4pPr>
      <a:lvl5pPr algn="ctr" rtl="0" eaLnBrk="0" fontAlgn="base" hangingPunct="0">
        <a:spcBef>
          <a:spcPct val="0"/>
        </a:spcBef>
        <a:spcAft>
          <a:spcPct val="0"/>
        </a:spcAft>
        <a:defRPr sz="2800">
          <a:solidFill>
            <a:srgbClr val="FFFF00"/>
          </a:solidFill>
          <a:latin typeface="Times New Roman" pitchFamily="18" charset="0"/>
        </a:defRPr>
      </a:lvl5pPr>
      <a:lvl6pPr marL="457200" algn="ctr" rtl="0" fontAlgn="base">
        <a:spcBef>
          <a:spcPct val="0"/>
        </a:spcBef>
        <a:spcAft>
          <a:spcPct val="0"/>
        </a:spcAft>
        <a:defRPr sz="2800">
          <a:solidFill>
            <a:srgbClr val="FFFF00"/>
          </a:solidFill>
          <a:latin typeface="Times New Roman" pitchFamily="18" charset="0"/>
        </a:defRPr>
      </a:lvl6pPr>
      <a:lvl7pPr marL="914400" algn="ctr" rtl="0" fontAlgn="base">
        <a:spcBef>
          <a:spcPct val="0"/>
        </a:spcBef>
        <a:spcAft>
          <a:spcPct val="0"/>
        </a:spcAft>
        <a:defRPr sz="2800">
          <a:solidFill>
            <a:srgbClr val="FFFF00"/>
          </a:solidFill>
          <a:latin typeface="Times New Roman" pitchFamily="18" charset="0"/>
        </a:defRPr>
      </a:lvl7pPr>
      <a:lvl8pPr marL="1371600" algn="ctr" rtl="0" fontAlgn="base">
        <a:spcBef>
          <a:spcPct val="0"/>
        </a:spcBef>
        <a:spcAft>
          <a:spcPct val="0"/>
        </a:spcAft>
        <a:defRPr sz="2800">
          <a:solidFill>
            <a:srgbClr val="FFFF00"/>
          </a:solidFill>
          <a:latin typeface="Times New Roman" pitchFamily="18" charset="0"/>
        </a:defRPr>
      </a:lvl8pPr>
      <a:lvl9pPr marL="1828800" algn="ctr" rtl="0" fontAlgn="base">
        <a:spcBef>
          <a:spcPct val="0"/>
        </a:spcBef>
        <a:spcAft>
          <a:spcPct val="0"/>
        </a:spcAft>
        <a:defRPr sz="28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Blip>
          <a:blip r:embed="rId13"/>
        </a:buBlip>
        <a:defRPr sz="2800">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Char char="•"/>
        <a:defRPr sz="2400">
          <a:solidFill>
            <a:schemeClr val="bg1"/>
          </a:solidFill>
          <a:latin typeface="+mn-lt"/>
        </a:defRPr>
      </a:lvl2pPr>
      <a:lvl3pPr marL="1143000" indent="-228600" algn="l" rtl="0" eaLnBrk="0" fontAlgn="base" hangingPunct="0">
        <a:spcBef>
          <a:spcPct val="20000"/>
        </a:spcBef>
        <a:spcAft>
          <a:spcPct val="0"/>
        </a:spcAft>
        <a:buClr>
          <a:schemeClr val="bg1"/>
        </a:buClr>
        <a:buChar char="•"/>
        <a:defRPr sz="2000">
          <a:solidFill>
            <a:schemeClr val="bg1"/>
          </a:solidFill>
          <a:latin typeface="+mn-lt"/>
        </a:defRPr>
      </a:lvl3pPr>
      <a:lvl4pPr marL="1600200" indent="-228600" algn="l" rtl="0" eaLnBrk="0" fontAlgn="base" hangingPunct="0">
        <a:spcBef>
          <a:spcPct val="20000"/>
        </a:spcBef>
        <a:spcAft>
          <a:spcPct val="0"/>
        </a:spcAft>
        <a:buClr>
          <a:schemeClr val="bg1"/>
        </a:buClr>
        <a:buChar char="•"/>
        <a:defRPr sz="2000">
          <a:solidFill>
            <a:schemeClr val="bg1"/>
          </a:solidFill>
          <a:latin typeface="Arial" pitchFamily="34" charset="0"/>
        </a:defRPr>
      </a:lvl4pPr>
      <a:lvl5pPr marL="2057400" indent="-228600" algn="l" rtl="0" eaLnBrk="0" fontAlgn="base" hangingPunct="0">
        <a:spcBef>
          <a:spcPct val="20000"/>
        </a:spcBef>
        <a:spcAft>
          <a:spcPct val="0"/>
        </a:spcAft>
        <a:buClr>
          <a:schemeClr val="bg1"/>
        </a:buClr>
        <a:buChar char="•"/>
        <a:defRPr sz="2000">
          <a:solidFill>
            <a:schemeClr val="bg1"/>
          </a:solidFill>
          <a:latin typeface="Arial" pitchFamily="34" charset="0"/>
        </a:defRPr>
      </a:lvl5pPr>
      <a:lvl6pPr marL="2514600" indent="-228600" algn="l" rtl="0" fontAlgn="base">
        <a:spcBef>
          <a:spcPct val="20000"/>
        </a:spcBef>
        <a:spcAft>
          <a:spcPct val="0"/>
        </a:spcAft>
        <a:buClr>
          <a:schemeClr val="bg1"/>
        </a:buClr>
        <a:buChar char="•"/>
        <a:defRPr sz="2000">
          <a:solidFill>
            <a:schemeClr val="bg1"/>
          </a:solidFill>
          <a:latin typeface="Arial" pitchFamily="34" charset="0"/>
        </a:defRPr>
      </a:lvl6pPr>
      <a:lvl7pPr marL="2971800" indent="-228600" algn="l" rtl="0" fontAlgn="base">
        <a:spcBef>
          <a:spcPct val="20000"/>
        </a:spcBef>
        <a:spcAft>
          <a:spcPct val="0"/>
        </a:spcAft>
        <a:buClr>
          <a:schemeClr val="bg1"/>
        </a:buClr>
        <a:buChar char="•"/>
        <a:defRPr sz="2000">
          <a:solidFill>
            <a:schemeClr val="bg1"/>
          </a:solidFill>
          <a:latin typeface="Arial" pitchFamily="34" charset="0"/>
        </a:defRPr>
      </a:lvl7pPr>
      <a:lvl8pPr marL="3429000" indent="-228600" algn="l" rtl="0" fontAlgn="base">
        <a:spcBef>
          <a:spcPct val="20000"/>
        </a:spcBef>
        <a:spcAft>
          <a:spcPct val="0"/>
        </a:spcAft>
        <a:buClr>
          <a:schemeClr val="bg1"/>
        </a:buClr>
        <a:buChar char="•"/>
        <a:defRPr sz="2000">
          <a:solidFill>
            <a:schemeClr val="bg1"/>
          </a:solidFill>
          <a:latin typeface="Arial" pitchFamily="34" charset="0"/>
        </a:defRPr>
      </a:lvl8pPr>
      <a:lvl9pPr marL="3886200" indent="-228600" algn="l" rtl="0" fontAlgn="base">
        <a:spcBef>
          <a:spcPct val="20000"/>
        </a:spcBef>
        <a:spcAft>
          <a:spcPct val="0"/>
        </a:spcAft>
        <a:buClr>
          <a:schemeClr val="bg1"/>
        </a:buClr>
        <a:buChar char="•"/>
        <a:defRPr sz="2000">
          <a:solidFill>
            <a:schemeClr val="bg1"/>
          </a:solidFill>
          <a:latin typeface="Arial" pitchFamily="34"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1249363" y="0"/>
            <a:ext cx="6316662"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24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2501" name="Rectangle 5"/>
          <p:cNvSpPr>
            <a:spLocks noGrp="1" noChangeArrowheads="1"/>
          </p:cNvSpPr>
          <p:nvPr>
            <p:ph type="ftr" sz="quarter" idx="3"/>
          </p:nvPr>
        </p:nvSpPr>
        <p:spPr bwMode="auto">
          <a:xfrm>
            <a:off x="1557338" y="6399213"/>
            <a:ext cx="6164262"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000" b="1" i="1">
                <a:latin typeface="Times New Roman" pitchFamily="18" charset="0"/>
              </a:defRPr>
            </a:lvl1pPr>
          </a:lstStyle>
          <a:p>
            <a:pPr rtl="0" fontAlgn="base">
              <a:spcAft>
                <a:spcPct val="0"/>
              </a:spcAft>
            </a:pPr>
            <a:r>
              <a:rPr lang="en-US" kern="1200">
                <a:solidFill>
                  <a:srgbClr val="000000"/>
                </a:solidFill>
                <a:ea typeface="+mn-ea"/>
                <a:cs typeface="+mn-cs"/>
              </a:rPr>
              <a:t> Gordon Lim – Searching for Dark Matter with the Antares neutrino telescope</a:t>
            </a:r>
            <a:endParaRPr lang="en-US" kern="1200">
              <a:solidFill>
                <a:srgbClr val="000000"/>
              </a:solidFill>
              <a:ea typeface="+mn-ea"/>
              <a:cs typeface="Times New Roman" pitchFamily="18" charset="0"/>
            </a:endParaRPr>
          </a:p>
        </p:txBody>
      </p:sp>
      <p:sp>
        <p:nvSpPr>
          <p:cNvPr id="362502" name="Rectangle 6"/>
          <p:cNvSpPr>
            <a:spLocks noGrp="1" noChangeArrowheads="1"/>
          </p:cNvSpPr>
          <p:nvPr>
            <p:ph type="sldNum" sz="quarter" idx="4"/>
          </p:nvPr>
        </p:nvSpPr>
        <p:spPr bwMode="auto">
          <a:xfrm>
            <a:off x="7812088" y="6399213"/>
            <a:ext cx="1169987"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000" b="1" i="1"/>
            </a:lvl1pPr>
          </a:lstStyle>
          <a:p>
            <a:pPr rtl="0" fontAlgn="base">
              <a:spcAft>
                <a:spcPct val="0"/>
              </a:spcAft>
            </a:pPr>
            <a:fld id="{9624F4E4-8F20-43C3-99C7-E4BCA30824AF}" type="slidenum">
              <a:rPr lang="en-US" kern="1200">
                <a:solidFill>
                  <a:srgbClr val="000000"/>
                </a:solidFill>
                <a:latin typeface="Verdana" pitchFamily="34" charset="0"/>
                <a:ea typeface="+mn-ea"/>
                <a:cs typeface="+mn-cs"/>
              </a:rPr>
              <a:pPr rtl="0" fontAlgn="base">
                <a:spcAft>
                  <a:spcPct val="0"/>
                </a:spcAft>
              </a:pPr>
              <a:t>‹Nº›</a:t>
            </a:fld>
            <a:r>
              <a:rPr lang="en-US" kern="1200">
                <a:solidFill>
                  <a:srgbClr val="000000"/>
                </a:solidFill>
                <a:latin typeface="Verdana" pitchFamily="34" charset="0"/>
                <a:ea typeface="+mn-ea"/>
                <a:cs typeface="+mn-cs"/>
              </a:rPr>
              <a:t>/23</a:t>
            </a:r>
          </a:p>
        </p:txBody>
      </p:sp>
      <p:sp>
        <p:nvSpPr>
          <p:cNvPr id="362505" name="Rectangle 9"/>
          <p:cNvSpPr>
            <a:spLocks noChangeArrowheads="1"/>
          </p:cNvSpPr>
          <p:nvPr/>
        </p:nvSpPr>
        <p:spPr bwMode="auto">
          <a:xfrm>
            <a:off x="7721600" y="0"/>
            <a:ext cx="914400" cy="914400"/>
          </a:xfrm>
          <a:prstGeom prst="rect">
            <a:avLst/>
          </a:prstGeom>
          <a:no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6" name="Picture 10" descr="tevpa08"/>
          <p:cNvPicPr>
            <a:picLocks noChangeAspect="1" noChangeArrowheads="1"/>
          </p:cNvPicPr>
          <p:nvPr/>
        </p:nvPicPr>
        <p:blipFill>
          <a:blip r:embed="rId14"/>
          <a:srcRect/>
          <a:stretch>
            <a:fillRect/>
          </a:stretch>
        </p:blipFill>
        <p:spPr bwMode="auto">
          <a:xfrm>
            <a:off x="7489825" y="287338"/>
            <a:ext cx="1489075" cy="485775"/>
          </a:xfrm>
          <a:prstGeom prst="rect">
            <a:avLst/>
          </a:prstGeom>
          <a:noFill/>
        </p:spPr>
      </p:pic>
      <p:sp>
        <p:nvSpPr>
          <p:cNvPr id="362507" name="Rectangle 11"/>
          <p:cNvSpPr>
            <a:spLocks noChangeArrowheads="1"/>
          </p:cNvSpPr>
          <p:nvPr/>
        </p:nvSpPr>
        <p:spPr bwMode="auto">
          <a:xfrm>
            <a:off x="304800" y="6461125"/>
            <a:ext cx="122238" cy="214313"/>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8" name="Picture 12" descr="logo_small"/>
          <p:cNvPicPr>
            <a:picLocks noChangeAspect="1" noChangeArrowheads="1"/>
          </p:cNvPicPr>
          <p:nvPr/>
        </p:nvPicPr>
        <p:blipFill>
          <a:blip r:embed="rId15"/>
          <a:srcRect/>
          <a:stretch>
            <a:fillRect/>
          </a:stretch>
        </p:blipFill>
        <p:spPr bwMode="auto">
          <a:xfrm>
            <a:off x="179388" y="180975"/>
            <a:ext cx="777875" cy="777875"/>
          </a:xfrm>
          <a:prstGeom prst="rect">
            <a:avLst/>
          </a:prstGeom>
          <a:noFill/>
          <a:ln w="9525">
            <a:noFill/>
            <a:miter lim="800000"/>
            <a:headEnd/>
            <a:tailEnd/>
          </a:ln>
        </p:spPr>
      </p:pic>
      <p:sp>
        <p:nvSpPr>
          <p:cNvPr id="362509" name="Rectangle 13"/>
          <p:cNvSpPr>
            <a:spLocks noChangeArrowheads="1"/>
          </p:cNvSpPr>
          <p:nvPr/>
        </p:nvSpPr>
        <p:spPr bwMode="auto">
          <a:xfrm>
            <a:off x="7424738" y="407988"/>
            <a:ext cx="136525" cy="382587"/>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0" name="Rectangle 14"/>
          <p:cNvSpPr>
            <a:spLocks noChangeArrowheads="1"/>
          </p:cNvSpPr>
          <p:nvPr/>
        </p:nvSpPr>
        <p:spPr bwMode="auto">
          <a:xfrm>
            <a:off x="7288213" y="600075"/>
            <a:ext cx="585787" cy="192088"/>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1" name="Rectangle 15"/>
          <p:cNvSpPr>
            <a:spLocks noGrp="1" noChangeArrowheads="1"/>
          </p:cNvSpPr>
          <p:nvPr>
            <p:ph type="dt" sz="half" idx="2"/>
          </p:nvPr>
        </p:nvSpPr>
        <p:spPr bwMode="auto">
          <a:xfrm>
            <a:off x="161925" y="6399213"/>
            <a:ext cx="127635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000" b="1" i="1"/>
            </a:lvl1pPr>
          </a:lstStyle>
          <a:p>
            <a:pPr algn="l" rtl="0" fontAlgn="base">
              <a:spcAft>
                <a:spcPct val="0"/>
              </a:spcAft>
            </a:pPr>
            <a:r>
              <a:rPr lang="nl-NL" kern="1200">
                <a:solidFill>
                  <a:srgbClr val="000000"/>
                </a:solidFill>
                <a:latin typeface="Verdana" pitchFamily="34" charset="0"/>
                <a:ea typeface="+mn-ea"/>
                <a:cs typeface="+mn-cs"/>
              </a:rPr>
              <a:t>24-09-'08</a:t>
            </a:r>
            <a:endParaRPr lang="en-US" kern="1200">
              <a:solidFill>
                <a:srgbClr val="0000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nLst>
      <p:par>
        <p:cTn id="1" dur="indefinite" restart="never" nodeType="tmRoot"/>
      </p:par>
    </p:tnLst>
  </p:timing>
  <p:hf hdr="0"/>
  <p:txStyles>
    <p:titleStyle>
      <a:lvl1pPr algn="ctr" rtl="0" fontAlgn="base">
        <a:spcBef>
          <a:spcPct val="0"/>
        </a:spcBef>
        <a:spcAft>
          <a:spcPct val="0"/>
        </a:spcAft>
        <a:defRPr sz="2400" b="1" i="1">
          <a:solidFill>
            <a:srgbClr val="009900"/>
          </a:solidFill>
          <a:latin typeface="+mj-lt"/>
          <a:ea typeface="+mj-ea"/>
          <a:cs typeface="+mj-cs"/>
        </a:defRPr>
      </a:lvl1pPr>
      <a:lvl2pPr algn="ctr" rtl="0" fontAlgn="base">
        <a:spcBef>
          <a:spcPct val="0"/>
        </a:spcBef>
        <a:spcAft>
          <a:spcPct val="0"/>
        </a:spcAft>
        <a:defRPr sz="2400" b="1" i="1">
          <a:solidFill>
            <a:srgbClr val="009900"/>
          </a:solidFill>
          <a:latin typeface="Verdana" pitchFamily="34" charset="0"/>
        </a:defRPr>
      </a:lvl2pPr>
      <a:lvl3pPr algn="ctr" rtl="0" fontAlgn="base">
        <a:spcBef>
          <a:spcPct val="0"/>
        </a:spcBef>
        <a:spcAft>
          <a:spcPct val="0"/>
        </a:spcAft>
        <a:defRPr sz="2400" b="1" i="1">
          <a:solidFill>
            <a:srgbClr val="009900"/>
          </a:solidFill>
          <a:latin typeface="Verdana" pitchFamily="34" charset="0"/>
        </a:defRPr>
      </a:lvl3pPr>
      <a:lvl4pPr algn="ctr" rtl="0" fontAlgn="base">
        <a:spcBef>
          <a:spcPct val="0"/>
        </a:spcBef>
        <a:spcAft>
          <a:spcPct val="0"/>
        </a:spcAft>
        <a:defRPr sz="2400" b="1" i="1">
          <a:solidFill>
            <a:srgbClr val="009900"/>
          </a:solidFill>
          <a:latin typeface="Verdana" pitchFamily="34" charset="0"/>
        </a:defRPr>
      </a:lvl4pPr>
      <a:lvl5pPr algn="ctr" rtl="0" fontAlgn="base">
        <a:spcBef>
          <a:spcPct val="0"/>
        </a:spcBef>
        <a:spcAft>
          <a:spcPct val="0"/>
        </a:spcAft>
        <a:defRPr sz="2400" b="1" i="1">
          <a:solidFill>
            <a:srgbClr val="009900"/>
          </a:solidFill>
          <a:latin typeface="Verdana" pitchFamily="34" charset="0"/>
        </a:defRPr>
      </a:lvl5pPr>
      <a:lvl6pPr marL="457200" algn="ctr" rtl="0" fontAlgn="base">
        <a:spcBef>
          <a:spcPct val="0"/>
        </a:spcBef>
        <a:spcAft>
          <a:spcPct val="0"/>
        </a:spcAft>
        <a:defRPr sz="2400" b="1" i="1">
          <a:solidFill>
            <a:srgbClr val="009900"/>
          </a:solidFill>
          <a:latin typeface="Verdana" pitchFamily="34" charset="0"/>
        </a:defRPr>
      </a:lvl6pPr>
      <a:lvl7pPr marL="914400" algn="ctr" rtl="0" fontAlgn="base">
        <a:spcBef>
          <a:spcPct val="0"/>
        </a:spcBef>
        <a:spcAft>
          <a:spcPct val="0"/>
        </a:spcAft>
        <a:defRPr sz="2400" b="1" i="1">
          <a:solidFill>
            <a:srgbClr val="009900"/>
          </a:solidFill>
          <a:latin typeface="Verdana" pitchFamily="34" charset="0"/>
        </a:defRPr>
      </a:lvl7pPr>
      <a:lvl8pPr marL="1371600" algn="ctr" rtl="0" fontAlgn="base">
        <a:spcBef>
          <a:spcPct val="0"/>
        </a:spcBef>
        <a:spcAft>
          <a:spcPct val="0"/>
        </a:spcAft>
        <a:defRPr sz="2400" b="1" i="1">
          <a:solidFill>
            <a:srgbClr val="009900"/>
          </a:solidFill>
          <a:latin typeface="Verdana" pitchFamily="34" charset="0"/>
        </a:defRPr>
      </a:lvl8pPr>
      <a:lvl9pPr marL="1828800" algn="ctr" rtl="0" fontAlgn="base">
        <a:spcBef>
          <a:spcPct val="0"/>
        </a:spcBef>
        <a:spcAft>
          <a:spcPct val="0"/>
        </a:spcAft>
        <a:defRPr sz="2400" b="1" i="1">
          <a:solidFill>
            <a:srgbClr val="009900"/>
          </a:solidFill>
          <a:latin typeface="Verdana" pitchFamily="34" charset="0"/>
        </a:defRPr>
      </a:lvl9pPr>
    </p:titleStyle>
    <p:bodyStyle>
      <a:lvl1pPr marL="342900" indent="-342900" algn="just" rtl="0" fontAlgn="base">
        <a:spcBef>
          <a:spcPct val="20000"/>
        </a:spcBef>
        <a:spcAft>
          <a:spcPct val="0"/>
        </a:spcAft>
        <a:buChar char="•"/>
        <a:defRPr b="1" i="1">
          <a:solidFill>
            <a:schemeClr val="tx1"/>
          </a:solidFill>
          <a:latin typeface="+mn-lt"/>
          <a:ea typeface="+mn-ea"/>
          <a:cs typeface="+mn-cs"/>
        </a:defRPr>
      </a:lvl1pPr>
      <a:lvl2pPr marL="742950" indent="-285750" algn="l" rtl="0" fontAlgn="base">
        <a:spcBef>
          <a:spcPct val="20000"/>
        </a:spcBef>
        <a:spcAft>
          <a:spcPct val="0"/>
        </a:spcAft>
        <a:buChar char="–"/>
        <a:defRPr sz="1600" b="1" i="1">
          <a:solidFill>
            <a:schemeClr val="tx1"/>
          </a:solidFill>
          <a:latin typeface="+mn-lt"/>
        </a:defRPr>
      </a:lvl2pPr>
      <a:lvl3pPr marL="1143000" indent="-228600" algn="l" rtl="0" fontAlgn="base">
        <a:spcBef>
          <a:spcPct val="20000"/>
        </a:spcBef>
        <a:spcAft>
          <a:spcPct val="0"/>
        </a:spcAft>
        <a:buChar char="•"/>
        <a:defRPr sz="1400" b="1" i="1">
          <a:solidFill>
            <a:schemeClr val="tx1"/>
          </a:solidFill>
          <a:latin typeface="+mn-lt"/>
        </a:defRPr>
      </a:lvl3pPr>
      <a:lvl4pPr marL="1600200" indent="-228600" algn="l" rtl="0" fontAlgn="base">
        <a:spcBef>
          <a:spcPct val="20000"/>
        </a:spcBef>
        <a:spcAft>
          <a:spcPct val="0"/>
        </a:spcAft>
        <a:buChar char="–"/>
        <a:defRPr sz="1200" b="1" i="1">
          <a:solidFill>
            <a:schemeClr val="tx1"/>
          </a:solidFill>
          <a:latin typeface="+mn-lt"/>
        </a:defRPr>
      </a:lvl4pPr>
      <a:lvl5pPr marL="2057400" indent="-228600" algn="l" rtl="0" fontAlgn="base">
        <a:spcBef>
          <a:spcPct val="20000"/>
        </a:spcBef>
        <a:spcAft>
          <a:spcPct val="0"/>
        </a:spcAft>
        <a:buChar char="»"/>
        <a:defRPr sz="1000" b="1" i="1">
          <a:solidFill>
            <a:schemeClr val="tx1"/>
          </a:solidFill>
          <a:latin typeface="Times New Roman" pitchFamily="18" charset="0"/>
        </a:defRPr>
      </a:lvl5pPr>
      <a:lvl6pPr marL="2514600" indent="-228600" algn="l" rtl="0" fontAlgn="base">
        <a:spcBef>
          <a:spcPct val="20000"/>
        </a:spcBef>
        <a:spcAft>
          <a:spcPct val="0"/>
        </a:spcAft>
        <a:buChar char="»"/>
        <a:defRPr sz="1000" b="1" i="1">
          <a:solidFill>
            <a:schemeClr val="tx1"/>
          </a:solidFill>
          <a:latin typeface="Times New Roman" pitchFamily="18" charset="0"/>
        </a:defRPr>
      </a:lvl6pPr>
      <a:lvl7pPr marL="2971800" indent="-228600" algn="l" rtl="0" fontAlgn="base">
        <a:spcBef>
          <a:spcPct val="20000"/>
        </a:spcBef>
        <a:spcAft>
          <a:spcPct val="0"/>
        </a:spcAft>
        <a:buChar char="»"/>
        <a:defRPr sz="1000" b="1" i="1">
          <a:solidFill>
            <a:schemeClr val="tx1"/>
          </a:solidFill>
          <a:latin typeface="Times New Roman" pitchFamily="18" charset="0"/>
        </a:defRPr>
      </a:lvl7pPr>
      <a:lvl8pPr marL="3429000" indent="-228600" algn="l" rtl="0" fontAlgn="base">
        <a:spcBef>
          <a:spcPct val="20000"/>
        </a:spcBef>
        <a:spcAft>
          <a:spcPct val="0"/>
        </a:spcAft>
        <a:buChar char="»"/>
        <a:defRPr sz="1000" b="1" i="1">
          <a:solidFill>
            <a:schemeClr val="tx1"/>
          </a:solidFill>
          <a:latin typeface="Times New Roman" pitchFamily="18" charset="0"/>
        </a:defRPr>
      </a:lvl8pPr>
      <a:lvl9pPr marL="3886200" indent="-228600" algn="l" rtl="0" fontAlgn="base">
        <a:spcBef>
          <a:spcPct val="20000"/>
        </a:spcBef>
        <a:spcAft>
          <a:spcPct val="0"/>
        </a:spcAft>
        <a:buChar char="»"/>
        <a:defRPr sz="1000" b="1" i="1">
          <a:solidFill>
            <a:schemeClr val="tx1"/>
          </a:solidFill>
          <a:latin typeface="Times New Roman" pitchFamily="18"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9" name="8 Rectángulo redondeado"/>
          <p:cNvSpPr/>
          <p:nvPr/>
        </p:nvSpPr>
        <p:spPr>
          <a:xfrm>
            <a:off x="385304" y="434847"/>
            <a:ext cx="8397205" cy="601397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127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72CE834-0E6D-47EE-AA2B-3605DD121970}" type="datetime1">
              <a:rPr lang="es-ES_tradnl" kern="1200">
                <a:solidFill>
                  <a:srgbClr val="E3DED1">
                    <a:shade val="50000"/>
                  </a:srgbClr>
                </a:solidFill>
                <a:latin typeface="Verdana"/>
                <a:ea typeface="+mn-ea"/>
              </a:rPr>
              <a:pPr rtl="0">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2343B54-E6A6-426E-8C50-F88BE9000783}" type="slidenum">
              <a:rPr lang="en-GB" kern="1200">
                <a:solidFill>
                  <a:srgbClr val="E3DED1">
                    <a:shade val="50000"/>
                  </a:srgbClr>
                </a:solidFill>
                <a:latin typeface="Verdana"/>
                <a:ea typeface="+mn-ea"/>
              </a:rPr>
              <a:pPr rtl="0">
                <a:defRPr/>
              </a:pPr>
              <a:t>‹Nº›</a:t>
            </a:fld>
            <a:endParaRPr lang="en-GB" kern="1200" dirty="0">
              <a:solidFill>
                <a:srgbClr val="E3DED1">
                  <a:shade val="50000"/>
                </a:srgbClr>
              </a:solidFill>
              <a:latin typeface="Verdana"/>
              <a:ea typeface="+mn-ea"/>
            </a:endParaRPr>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hf hdr="0" ftr="0" dt="0"/>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Verdana" pitchFamily="34" charset="0"/>
              </a:defRPr>
            </a:lvl1pPr>
          </a:lstStyle>
          <a:p>
            <a:pPr algn="l" rtl="0" fontAlgn="base">
              <a:spcBef>
                <a:spcPct val="0"/>
              </a:spcBef>
              <a:spcAft>
                <a:spcPct val="0"/>
              </a:spcAft>
              <a:defRPr/>
            </a:pPr>
            <a:fld id="{2BD3DDA3-9420-4EB1-8C56-99AD6FF791AA}" type="datetime1">
              <a:rPr lang="en-GB" kern="1200">
                <a:solidFill>
                  <a:srgbClr val="000000"/>
                </a:solidFill>
                <a:ea typeface="+mn-ea"/>
                <a:cs typeface="Arial" pitchFamily="34" charset="0"/>
              </a:rPr>
              <a:pPr algn="l" rtl="0" fontAlgn="base">
                <a:spcBef>
                  <a:spcPct val="0"/>
                </a:spcBef>
                <a:spcAft>
                  <a:spcPct val="0"/>
                </a:spcAft>
                <a:defRPr/>
              </a:pPr>
              <a:t>11/02/2009</a:t>
            </a:fld>
            <a:endParaRPr lang="en-GB" kern="1200">
              <a:solidFill>
                <a:srgbClr val="000000"/>
              </a:solidFill>
              <a:ea typeface="+mn-ea"/>
              <a:cs typeface="Arial" pitchFamily="34"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Verdana" pitchFamily="34" charset="0"/>
              </a:defRPr>
            </a:lvl1pPr>
          </a:lstStyle>
          <a:p>
            <a:pPr rtl="0" fontAlgn="base">
              <a:spcBef>
                <a:spcPct val="0"/>
              </a:spcBef>
              <a:spcAft>
                <a:spcPct val="0"/>
              </a:spcAft>
              <a:defRPr/>
            </a:pPr>
            <a:endParaRPr lang="en-GB" kern="1200">
              <a:solidFill>
                <a:srgbClr val="000000"/>
              </a:solidFill>
              <a:ea typeface="+mn-ea"/>
              <a:cs typeface="Arial" pitchFamily="34"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Verdana" pitchFamily="34" charset="0"/>
              </a:defRPr>
            </a:lvl1pPr>
          </a:lstStyle>
          <a:p>
            <a:pPr rtl="0" fontAlgn="base">
              <a:spcBef>
                <a:spcPct val="0"/>
              </a:spcBef>
              <a:spcAft>
                <a:spcPct val="0"/>
              </a:spcAft>
              <a:defRPr/>
            </a:pPr>
            <a:fld id="{CBA0C115-E49C-4D59-A27F-09FAABBC6C26}" type="slidenum">
              <a:rPr lang="en-GB" kern="1200">
                <a:solidFill>
                  <a:srgbClr val="000000"/>
                </a:solidFill>
                <a:ea typeface="+mn-ea"/>
                <a:cs typeface="Arial" pitchFamily="34" charset="0"/>
              </a:rPr>
              <a:pPr rtl="0" fontAlgn="base">
                <a:spcBef>
                  <a:spcPct val="0"/>
                </a:spcBef>
                <a:spcAft>
                  <a:spcPct val="0"/>
                </a:spcAft>
                <a:defRPr/>
              </a:pPr>
              <a:t>‹Nº›</a:t>
            </a:fld>
            <a:endParaRPr lang="en-GB" kern="1200">
              <a:solidFill>
                <a:srgbClr val="000000"/>
              </a:solidFill>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bwMode="auto">
          <a:xfrm>
            <a:off x="684213" y="188913"/>
            <a:ext cx="79248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Título</a:t>
            </a:r>
          </a:p>
        </p:txBody>
      </p:sp>
      <p:sp>
        <p:nvSpPr>
          <p:cNvPr id="318467" name="Rectangle 3"/>
          <p:cNvSpPr>
            <a:spLocks noGrp="1" noChangeArrowheads="1"/>
          </p:cNvSpPr>
          <p:nvPr>
            <p:ph type="body" idx="1"/>
          </p:nvPr>
        </p:nvSpPr>
        <p:spPr bwMode="auto">
          <a:xfrm>
            <a:off x="685800" y="1447800"/>
            <a:ext cx="79248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los estilos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318468" name="Rectangle 4"/>
          <p:cNvSpPr>
            <a:spLocks noGrp="1" noChangeArrowheads="1"/>
          </p:cNvSpPr>
          <p:nvPr>
            <p:ph type="dt" sz="half" idx="2"/>
          </p:nvPr>
        </p:nvSpPr>
        <p:spPr bwMode="auto">
          <a:xfrm>
            <a:off x="685800" y="6172200"/>
            <a:ext cx="1549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smtClean="0">
                <a:latin typeface="+mn-lt"/>
              </a:defRPr>
            </a:lvl1pPr>
          </a:lstStyle>
          <a:p>
            <a:pPr algn="l" rtl="0" fontAlgn="base">
              <a:spcAft>
                <a:spcPct val="0"/>
              </a:spcAft>
              <a:defRPr/>
            </a:pPr>
            <a:fld id="{CD7C6F89-FE80-4CFB-A1BB-35A29EF2E572}" type="datetime1">
              <a:rPr lang="es-ES" kern="1200">
                <a:solidFill>
                  <a:srgbClr val="FFFFFF"/>
                </a:solidFill>
                <a:latin typeface="Tahoma"/>
                <a:ea typeface="+mn-ea"/>
                <a:cs typeface="Arial" pitchFamily="34" charset="0"/>
              </a:rPr>
              <a:pPr algn="l" rtl="0" fontAlgn="base">
                <a:spcAft>
                  <a:spcPct val="0"/>
                </a:spcAft>
                <a:defRPr/>
              </a:pPr>
              <a:t>11/02/2009</a:t>
            </a:fld>
            <a:endParaRPr lang="es-ES" kern="1200">
              <a:solidFill>
                <a:srgbClr val="FFFFFF"/>
              </a:solidFill>
              <a:latin typeface="Tahoma"/>
              <a:ea typeface="+mn-ea"/>
              <a:cs typeface="Arial" pitchFamily="34" charset="0"/>
            </a:endParaRPr>
          </a:p>
        </p:txBody>
      </p:sp>
      <p:sp>
        <p:nvSpPr>
          <p:cNvPr id="318469" name="Rectangle 5"/>
          <p:cNvSpPr>
            <a:spLocks noGrp="1" noChangeArrowheads="1"/>
          </p:cNvSpPr>
          <p:nvPr>
            <p:ph type="ftr" sz="quarter" idx="3"/>
          </p:nvPr>
        </p:nvSpPr>
        <p:spPr bwMode="auto">
          <a:xfrm>
            <a:off x="2438400" y="6172200"/>
            <a:ext cx="4089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smtClean="0">
                <a:latin typeface="+mn-lt"/>
              </a:defRPr>
            </a:lvl1pPr>
          </a:lstStyle>
          <a:p>
            <a:pPr rtl="0" fontAlgn="base">
              <a:spcAft>
                <a:spcPct val="0"/>
              </a:spcAft>
              <a:defRPr/>
            </a:pPr>
            <a:endParaRPr lang="es-ES" kern="1200">
              <a:solidFill>
                <a:srgbClr val="FFFFFF"/>
              </a:solidFill>
              <a:latin typeface="Tahoma"/>
              <a:ea typeface="+mn-ea"/>
              <a:cs typeface="Arial" pitchFamily="34" charset="0"/>
            </a:endParaRPr>
          </a:p>
        </p:txBody>
      </p:sp>
      <p:sp>
        <p:nvSpPr>
          <p:cNvPr id="318470" name="Rectangle 6"/>
          <p:cNvSpPr>
            <a:spLocks noGrp="1" noChangeArrowheads="1"/>
          </p:cNvSpPr>
          <p:nvPr>
            <p:ph type="sldNum" sz="quarter" idx="4"/>
          </p:nvPr>
        </p:nvSpPr>
        <p:spPr bwMode="auto">
          <a:xfrm>
            <a:off x="7019925" y="6629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solidFill>
                  <a:schemeClr val="bg1"/>
                </a:solidFill>
                <a:latin typeface="+mn-lt"/>
              </a:defRPr>
            </a:lvl1pPr>
          </a:lstStyle>
          <a:p>
            <a:pPr rtl="0" fontAlgn="base">
              <a:spcAft>
                <a:spcPct val="0"/>
              </a:spcAft>
              <a:defRPr/>
            </a:pPr>
            <a:fld id="{24971A2D-B288-4D43-A8F6-390DA4061A3C}" type="slidenum">
              <a:rPr lang="es-ES" kern="1200">
                <a:solidFill>
                  <a:srgbClr val="003366"/>
                </a:solidFill>
                <a:latin typeface="Tahoma"/>
                <a:ea typeface="+mn-ea"/>
                <a:cs typeface="Arial" pitchFamily="34" charset="0"/>
              </a:rPr>
              <a:pPr rtl="0" fontAlgn="base">
                <a:spcAft>
                  <a:spcPct val="0"/>
                </a:spcAft>
                <a:defRPr/>
              </a:pPr>
              <a:t>‹Nº›</a:t>
            </a:fld>
            <a:endParaRPr lang="es-ES" kern="1200">
              <a:solidFill>
                <a:srgbClr val="003366"/>
              </a:solidFill>
              <a:latin typeface="Tahoma"/>
              <a:ea typeface="+mn-ea"/>
              <a:cs typeface="Arial" pitchFamily="34" charset="0"/>
            </a:endParaRPr>
          </a:p>
        </p:txBody>
      </p:sp>
      <p:sp>
        <p:nvSpPr>
          <p:cNvPr id="318471" name="Text Box 7"/>
          <p:cNvSpPr txBox="1">
            <a:spLocks noChangeArrowheads="1"/>
          </p:cNvSpPr>
          <p:nvPr userDrawn="1"/>
        </p:nvSpPr>
        <p:spPr bwMode="auto">
          <a:xfrm>
            <a:off x="0" y="6669088"/>
            <a:ext cx="9144000" cy="228600"/>
          </a:xfrm>
          <a:prstGeom prst="rect">
            <a:avLst/>
          </a:prstGeom>
          <a:solidFill>
            <a:srgbClr val="B2C9CE"/>
          </a:solidFill>
          <a:ln w="12700" cap="sq">
            <a:noFill/>
            <a:miter lim="800000"/>
            <a:headEnd type="none" w="sm" len="sm"/>
            <a:tailEnd type="none" w="sm" len="sm"/>
          </a:ln>
          <a:effectLst/>
        </p:spPr>
        <p:txBody>
          <a:bodyPr>
            <a:spAutoFit/>
          </a:bodyPr>
          <a:lstStyle/>
          <a:p>
            <a:pPr algn="l" rtl="0" eaLnBrk="0" fontAlgn="base" hangingPunct="0">
              <a:spcBef>
                <a:spcPct val="50000"/>
              </a:spcBef>
              <a:spcAft>
                <a:spcPct val="0"/>
              </a:spcAft>
              <a:defRPr/>
            </a:pPr>
            <a:endParaRPr lang="en-GB" sz="900" kern="1200">
              <a:solidFill>
                <a:srgbClr val="003366"/>
              </a:solidFill>
              <a:latin typeface="Times New Roman" pitchFamily="18" charset="0"/>
              <a:ea typeface="+mn-ea"/>
              <a:cs typeface="Arial" pitchFamily="34" charset="0"/>
            </a:endParaRP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kumimoji="1" sz="36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2pPr>
      <a:lvl3pPr algn="ctr" rtl="0" eaLnBrk="0" fontAlgn="base" hangingPunct="0">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3pPr>
      <a:lvl4pPr algn="ctr" rtl="0" eaLnBrk="0" fontAlgn="base" hangingPunct="0">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4pPr>
      <a:lvl5pPr algn="ctr" rtl="0" eaLnBrk="0" fontAlgn="base" hangingPunct="0">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5pPr>
      <a:lvl6pPr marL="457200" algn="ctr" rtl="0" fontAlgn="base">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6pPr>
      <a:lvl7pPr marL="914400" algn="ctr" rtl="0" fontAlgn="base">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7pPr>
      <a:lvl8pPr marL="1371600" algn="ctr" rtl="0" fontAlgn="base">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8pPr>
      <a:lvl9pPr marL="1828800" algn="ctr" rtl="0" fontAlgn="base">
        <a:spcBef>
          <a:spcPct val="0"/>
        </a:spcBef>
        <a:spcAft>
          <a:spcPct val="0"/>
        </a:spcAft>
        <a:defRPr kumimoji="1" sz="3600">
          <a:solidFill>
            <a:schemeClr val="tx2"/>
          </a:solidFill>
          <a:effectLst>
            <a:outerShdw blurRad="38100" dist="38100" dir="2700000" algn="tl">
              <a:srgbClr val="000000"/>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v"/>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75000"/>
        <a:buChar char="•"/>
        <a:defRPr kumimoji="1" sz="2400">
          <a:solidFill>
            <a:schemeClr val="tx1"/>
          </a:solidFill>
          <a:effectLst>
            <a:outerShdw blurRad="38100" dist="38100" dir="2700000" algn="tl">
              <a:srgbClr val="000000"/>
            </a:outerShdw>
          </a:effectLst>
          <a:latin typeface="+mn-lt"/>
        </a:defRPr>
      </a:lvl3pPr>
      <a:lvl4pPr marL="1562100" indent="-228600" algn="l" rtl="0" eaLnBrk="0" fontAlgn="base" hangingPunct="0">
        <a:spcBef>
          <a:spcPct val="20000"/>
        </a:spcBef>
        <a:spcAft>
          <a:spcPct val="0"/>
        </a:spcAft>
        <a:buClr>
          <a:schemeClr val="accent1"/>
        </a:buClr>
        <a:buSzPct val="75000"/>
        <a:buFont typeface="Tahoma" pitchFamily="34" charset="0"/>
        <a:buChar char="–"/>
        <a:defRPr kumimoji="1" sz="2000">
          <a:solidFill>
            <a:schemeClr val="tx1"/>
          </a:solidFill>
          <a:effectLst>
            <a:outerShdw blurRad="38100" dist="38100" dir="2700000" algn="tl">
              <a:srgbClr val="000000"/>
            </a:outerShdw>
          </a:effectLst>
          <a:latin typeface="+mn-lt"/>
        </a:defRPr>
      </a:lvl4pPr>
      <a:lvl5pPr marL="1981200" indent="-228600" algn="l" rtl="0" eaLnBrk="0" fontAlgn="base" hangingPunct="0">
        <a:spcBef>
          <a:spcPct val="20000"/>
        </a:spcBef>
        <a:spcAft>
          <a:spcPct val="0"/>
        </a:spcAft>
        <a:buClr>
          <a:schemeClr val="accent1"/>
        </a:buClr>
        <a:buSzPct val="75000"/>
        <a:buFont typeface="Tahoma" pitchFamily="34" charset="0"/>
        <a:buChar char="–"/>
        <a:defRPr kumimoji="1" sz="2000">
          <a:solidFill>
            <a:schemeClr val="tx1"/>
          </a:solidFill>
          <a:effectLst>
            <a:outerShdw blurRad="38100" dist="38100" dir="2700000" algn="tl">
              <a:srgbClr val="000000"/>
            </a:outerShdw>
          </a:effectLst>
          <a:latin typeface="+mn-lt"/>
        </a:defRPr>
      </a:lvl5pPr>
      <a:lvl6pPr marL="2438400" indent="-228600" algn="l" rtl="0" fontAlgn="base">
        <a:spcBef>
          <a:spcPct val="20000"/>
        </a:spcBef>
        <a:spcAft>
          <a:spcPct val="0"/>
        </a:spcAft>
        <a:buClr>
          <a:schemeClr val="accent1"/>
        </a:buClr>
        <a:buSzPct val="75000"/>
        <a:buFont typeface="Tahoma" pitchFamily="34" charset="0"/>
        <a:buChar char="–"/>
        <a:defRPr kumimoji="1" sz="2000">
          <a:solidFill>
            <a:schemeClr val="tx1"/>
          </a:solidFill>
          <a:effectLst>
            <a:outerShdw blurRad="38100" dist="38100" dir="2700000" algn="tl">
              <a:srgbClr val="000000"/>
            </a:outerShdw>
          </a:effectLst>
          <a:latin typeface="+mn-lt"/>
        </a:defRPr>
      </a:lvl6pPr>
      <a:lvl7pPr marL="2895600" indent="-228600" algn="l" rtl="0" fontAlgn="base">
        <a:spcBef>
          <a:spcPct val="20000"/>
        </a:spcBef>
        <a:spcAft>
          <a:spcPct val="0"/>
        </a:spcAft>
        <a:buClr>
          <a:schemeClr val="accent1"/>
        </a:buClr>
        <a:buSzPct val="75000"/>
        <a:buFont typeface="Tahoma" pitchFamily="34" charset="0"/>
        <a:buChar char="–"/>
        <a:defRPr kumimoji="1" sz="2000">
          <a:solidFill>
            <a:schemeClr val="tx1"/>
          </a:solidFill>
          <a:effectLst>
            <a:outerShdw blurRad="38100" dist="38100" dir="2700000" algn="tl">
              <a:srgbClr val="000000"/>
            </a:outerShdw>
          </a:effectLst>
          <a:latin typeface="+mn-lt"/>
        </a:defRPr>
      </a:lvl7pPr>
      <a:lvl8pPr marL="3352800" indent="-228600" algn="l" rtl="0" fontAlgn="base">
        <a:spcBef>
          <a:spcPct val="20000"/>
        </a:spcBef>
        <a:spcAft>
          <a:spcPct val="0"/>
        </a:spcAft>
        <a:buClr>
          <a:schemeClr val="accent1"/>
        </a:buClr>
        <a:buSzPct val="75000"/>
        <a:buFont typeface="Tahoma" pitchFamily="34" charset="0"/>
        <a:buChar char="–"/>
        <a:defRPr kumimoji="1" sz="2000">
          <a:solidFill>
            <a:schemeClr val="tx1"/>
          </a:solidFill>
          <a:effectLst>
            <a:outerShdw blurRad="38100" dist="38100" dir="2700000" algn="tl">
              <a:srgbClr val="000000"/>
            </a:outerShdw>
          </a:effectLst>
          <a:latin typeface="+mn-lt"/>
        </a:defRPr>
      </a:lvl8pPr>
      <a:lvl9pPr marL="3810000" indent="-228600" algn="l" rtl="0" fontAlgn="base">
        <a:spcBef>
          <a:spcPct val="20000"/>
        </a:spcBef>
        <a:spcAft>
          <a:spcPct val="0"/>
        </a:spcAft>
        <a:buClr>
          <a:schemeClr val="accent1"/>
        </a:buClr>
        <a:buSzPct val="75000"/>
        <a:buFont typeface="Tahoma" pitchFamily="34" charset="0"/>
        <a:buChar char="–"/>
        <a:defRPr kumimoji="1"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9" name="8 Rectángulo redondeado"/>
          <p:cNvSpPr/>
          <p:nvPr/>
        </p:nvSpPr>
        <p:spPr>
          <a:xfrm>
            <a:off x="385304" y="434847"/>
            <a:ext cx="8397205" cy="601397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127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72CE834-0E6D-47EE-AA2B-3605DD121970}" type="datetime1">
              <a:rPr lang="es-ES_tradnl" kern="1200">
                <a:solidFill>
                  <a:srgbClr val="E3DED1">
                    <a:shade val="50000"/>
                  </a:srgbClr>
                </a:solidFill>
                <a:latin typeface="Verdana"/>
                <a:ea typeface="+mn-ea"/>
              </a:rPr>
              <a:pPr rtl="0">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fld id="{42343B54-E6A6-426E-8C50-F88BE9000783}" type="slidenum">
              <a:rPr lang="en-GB" kern="1200">
                <a:solidFill>
                  <a:srgbClr val="E3DED1">
                    <a:shade val="50000"/>
                  </a:srgbClr>
                </a:solidFill>
                <a:latin typeface="Verdana"/>
                <a:ea typeface="+mn-ea"/>
              </a:rPr>
              <a:pPr rtl="0">
                <a:defRPr/>
              </a:pPr>
              <a:t>‹Nº›</a:t>
            </a:fld>
            <a:endParaRPr lang="en-GB" kern="1200" dirty="0">
              <a:solidFill>
                <a:srgbClr val="E3DED1">
                  <a:shade val="50000"/>
                </a:srgbClr>
              </a:solidFill>
              <a:latin typeface="Verdana"/>
              <a:ea typeface="+mn-ea"/>
            </a:endParaRP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hf hdr="0" ftr="0" dt="0"/>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4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fld id="{08747837-3878-46D2-9FFD-601F018CD985}" type="datetime1">
              <a:rPr lang="en-US" kern="1200">
                <a:solidFill>
                  <a:srgbClr val="000000"/>
                </a:solidFill>
                <a:latin typeface="Arial" pitchFamily="34" charset="0"/>
                <a:ea typeface="+mn-ea"/>
                <a:cs typeface="Arial" pitchFamily="34" charset="0"/>
              </a:rPr>
              <a:pPr algn="l" rtl="0" fontAlgn="base">
                <a:spcBef>
                  <a:spcPct val="0"/>
                </a:spcBef>
                <a:spcAft>
                  <a:spcPct val="0"/>
                </a:spcAft>
                <a:defRPr/>
              </a:pPr>
              <a:t>2/11/2009</a:t>
            </a:fld>
            <a:endParaRPr lang="en-US" kern="1200">
              <a:solidFill>
                <a:srgbClr val="000000"/>
              </a:solidFill>
              <a:latin typeface="Arial" pitchFamily="34" charset="0"/>
              <a:ea typeface="+mn-ea"/>
              <a:cs typeface="Arial" pitchFamily="34" charset="0"/>
            </a:endParaRPr>
          </a:p>
        </p:txBody>
      </p:sp>
      <p:sp>
        <p:nvSpPr>
          <p:cNvPr id="324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n-US" kern="1200">
              <a:solidFill>
                <a:srgbClr val="000000"/>
              </a:solidFill>
              <a:latin typeface="Arial" pitchFamily="34" charset="0"/>
              <a:ea typeface="+mn-ea"/>
              <a:cs typeface="Arial" pitchFamily="34" charset="0"/>
            </a:endParaRPr>
          </a:p>
        </p:txBody>
      </p:sp>
      <p:sp>
        <p:nvSpPr>
          <p:cNvPr id="324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D9CAF290-0C51-4F89-9CF2-F85CF1FED40A}" type="slidenum">
              <a:rPr lang="en-US" kern="1200">
                <a:solidFill>
                  <a:srgbClr val="000000"/>
                </a:solidFill>
                <a:latin typeface="Arial" pitchFamily="34" charset="0"/>
                <a:ea typeface="+mn-ea"/>
                <a:cs typeface="Arial" pitchFamily="34" charset="0"/>
              </a:rPr>
              <a:pPr rtl="0" fontAlgn="base">
                <a:spcBef>
                  <a:spcPct val="0"/>
                </a:spcBef>
                <a:spcAft>
                  <a:spcPct val="0"/>
                </a:spcAft>
                <a:defRPr/>
              </a:pPr>
              <a:t>‹Nº›</a:t>
            </a:fld>
            <a:endParaRPr lang="en-US" kern="1200">
              <a:solidFill>
                <a:srgbClr val="000000"/>
              </a:solidFill>
              <a:latin typeface="Arial" pitchFamily="34" charset="0"/>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8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34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bg1"/>
                </a:solidFill>
              </a:defRPr>
            </a:lvl1pPr>
          </a:lstStyle>
          <a:p>
            <a:pPr algn="l" rtl="0" fontAlgn="base">
              <a:spcBef>
                <a:spcPct val="0"/>
              </a:spcBef>
              <a:spcAft>
                <a:spcPct val="0"/>
              </a:spcAft>
              <a:defRPr/>
            </a:pPr>
            <a:fld id="{B79B225E-FB32-48BC-B857-93E790B1C0FA}" type="datetime1">
              <a:rPr lang="de-DE" kern="1200">
                <a:solidFill>
                  <a:srgbClr val="FFFFFF"/>
                </a:solidFill>
                <a:latin typeface="Arial" pitchFamily="34" charset="0"/>
                <a:ea typeface="+mn-ea"/>
                <a:cs typeface="Arial" pitchFamily="34" charset="0"/>
              </a:rPr>
              <a:pPr algn="l" rtl="0" fontAlgn="base">
                <a:spcBef>
                  <a:spcPct val="0"/>
                </a:spcBef>
                <a:spcAft>
                  <a:spcPct val="0"/>
                </a:spcAft>
                <a:defRPr/>
              </a:pPr>
              <a:t>11.02.2009</a:t>
            </a:fld>
            <a:endParaRPr lang="en-GB" kern="1200">
              <a:solidFill>
                <a:srgbClr val="FFFFFF"/>
              </a:solidFill>
              <a:latin typeface="Arial" pitchFamily="34" charset="0"/>
              <a:ea typeface="+mn-ea"/>
              <a:cs typeface="Arial" pitchFamily="34" charset="0"/>
            </a:endParaRPr>
          </a:p>
        </p:txBody>
      </p:sp>
      <p:sp>
        <p:nvSpPr>
          <p:cNvPr id="234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bg1"/>
                </a:solidFill>
              </a:defRPr>
            </a:lvl1pPr>
          </a:lstStyle>
          <a:p>
            <a:pPr rtl="0" fontAlgn="base">
              <a:spcBef>
                <a:spcPct val="0"/>
              </a:spcBef>
              <a:spcAft>
                <a:spcPct val="0"/>
              </a:spcAft>
              <a:defRPr/>
            </a:pPr>
            <a:endParaRPr lang="en-GB" kern="1200">
              <a:solidFill>
                <a:srgbClr val="FFFFFF"/>
              </a:solidFill>
              <a:latin typeface="Arial" pitchFamily="34" charset="0"/>
              <a:ea typeface="+mn-ea"/>
              <a:cs typeface="Arial" pitchFamily="34" charset="0"/>
            </a:endParaRPr>
          </a:p>
        </p:txBody>
      </p:sp>
      <p:sp>
        <p:nvSpPr>
          <p:cNvPr id="234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rtl="0" fontAlgn="base">
              <a:spcBef>
                <a:spcPct val="0"/>
              </a:spcBef>
              <a:spcAft>
                <a:spcPct val="0"/>
              </a:spcAft>
              <a:defRPr/>
            </a:pPr>
            <a:fld id="{C81DE955-1460-48F5-9C0F-1D1AA16D9C10}" type="slidenum">
              <a:rPr lang="en-GB" kern="1200">
                <a:solidFill>
                  <a:srgbClr val="FFFFFF"/>
                </a:solidFill>
                <a:latin typeface="Arial" pitchFamily="34" charset="0"/>
                <a:ea typeface="+mn-ea"/>
                <a:cs typeface="Arial" pitchFamily="34" charset="0"/>
              </a:rPr>
              <a:pPr rtl="0" fontAlgn="base">
                <a:spcBef>
                  <a:spcPct val="0"/>
                </a:spcBef>
                <a:spcAft>
                  <a:spcPct val="0"/>
                </a:spcAft>
                <a:defRPr/>
              </a:pPr>
              <a:t>‹Nº›</a:t>
            </a:fld>
            <a:endParaRPr lang="en-GB" kern="1200">
              <a:solidFill>
                <a:srgbClr val="FFFFFF"/>
              </a:solidFill>
              <a:latin typeface="Arial" pitchFamily="34" charset="0"/>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FFFF00"/>
          </a:solidFill>
          <a:latin typeface="+mj-lt"/>
          <a:ea typeface="+mj-ea"/>
          <a:cs typeface="+mj-cs"/>
        </a:defRPr>
      </a:lvl1pPr>
      <a:lvl2pPr algn="ctr" rtl="0" eaLnBrk="0" fontAlgn="base" hangingPunct="0">
        <a:spcBef>
          <a:spcPct val="0"/>
        </a:spcBef>
        <a:spcAft>
          <a:spcPct val="0"/>
        </a:spcAft>
        <a:defRPr sz="2800">
          <a:solidFill>
            <a:srgbClr val="FFFF00"/>
          </a:solidFill>
          <a:latin typeface="Times New Roman" pitchFamily="18" charset="0"/>
        </a:defRPr>
      </a:lvl2pPr>
      <a:lvl3pPr algn="ctr" rtl="0" eaLnBrk="0" fontAlgn="base" hangingPunct="0">
        <a:spcBef>
          <a:spcPct val="0"/>
        </a:spcBef>
        <a:spcAft>
          <a:spcPct val="0"/>
        </a:spcAft>
        <a:defRPr sz="2800">
          <a:solidFill>
            <a:srgbClr val="FFFF00"/>
          </a:solidFill>
          <a:latin typeface="Times New Roman" pitchFamily="18" charset="0"/>
        </a:defRPr>
      </a:lvl3pPr>
      <a:lvl4pPr algn="ctr" rtl="0" eaLnBrk="0" fontAlgn="base" hangingPunct="0">
        <a:spcBef>
          <a:spcPct val="0"/>
        </a:spcBef>
        <a:spcAft>
          <a:spcPct val="0"/>
        </a:spcAft>
        <a:defRPr sz="2800">
          <a:solidFill>
            <a:srgbClr val="FFFF00"/>
          </a:solidFill>
          <a:latin typeface="Times New Roman" pitchFamily="18" charset="0"/>
        </a:defRPr>
      </a:lvl4pPr>
      <a:lvl5pPr algn="ctr" rtl="0" eaLnBrk="0" fontAlgn="base" hangingPunct="0">
        <a:spcBef>
          <a:spcPct val="0"/>
        </a:spcBef>
        <a:spcAft>
          <a:spcPct val="0"/>
        </a:spcAft>
        <a:defRPr sz="2800">
          <a:solidFill>
            <a:srgbClr val="FFFF00"/>
          </a:solidFill>
          <a:latin typeface="Times New Roman" pitchFamily="18" charset="0"/>
        </a:defRPr>
      </a:lvl5pPr>
      <a:lvl6pPr marL="457200" algn="ctr" rtl="0" fontAlgn="base">
        <a:spcBef>
          <a:spcPct val="0"/>
        </a:spcBef>
        <a:spcAft>
          <a:spcPct val="0"/>
        </a:spcAft>
        <a:defRPr sz="2800">
          <a:solidFill>
            <a:srgbClr val="FFFF00"/>
          </a:solidFill>
          <a:latin typeface="Times New Roman" pitchFamily="18" charset="0"/>
        </a:defRPr>
      </a:lvl6pPr>
      <a:lvl7pPr marL="914400" algn="ctr" rtl="0" fontAlgn="base">
        <a:spcBef>
          <a:spcPct val="0"/>
        </a:spcBef>
        <a:spcAft>
          <a:spcPct val="0"/>
        </a:spcAft>
        <a:defRPr sz="2800">
          <a:solidFill>
            <a:srgbClr val="FFFF00"/>
          </a:solidFill>
          <a:latin typeface="Times New Roman" pitchFamily="18" charset="0"/>
        </a:defRPr>
      </a:lvl7pPr>
      <a:lvl8pPr marL="1371600" algn="ctr" rtl="0" fontAlgn="base">
        <a:spcBef>
          <a:spcPct val="0"/>
        </a:spcBef>
        <a:spcAft>
          <a:spcPct val="0"/>
        </a:spcAft>
        <a:defRPr sz="2800">
          <a:solidFill>
            <a:srgbClr val="FFFF00"/>
          </a:solidFill>
          <a:latin typeface="Times New Roman" pitchFamily="18" charset="0"/>
        </a:defRPr>
      </a:lvl8pPr>
      <a:lvl9pPr marL="1828800" algn="ctr" rtl="0" fontAlgn="base">
        <a:spcBef>
          <a:spcPct val="0"/>
        </a:spcBef>
        <a:spcAft>
          <a:spcPct val="0"/>
        </a:spcAft>
        <a:defRPr sz="28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Blip>
          <a:blip r:embed="rId13"/>
        </a:buBlip>
        <a:defRPr sz="2800">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Char char="•"/>
        <a:defRPr sz="2400">
          <a:solidFill>
            <a:schemeClr val="bg1"/>
          </a:solidFill>
          <a:latin typeface="+mn-lt"/>
        </a:defRPr>
      </a:lvl2pPr>
      <a:lvl3pPr marL="1143000" indent="-228600" algn="l" rtl="0" eaLnBrk="0" fontAlgn="base" hangingPunct="0">
        <a:spcBef>
          <a:spcPct val="20000"/>
        </a:spcBef>
        <a:spcAft>
          <a:spcPct val="0"/>
        </a:spcAft>
        <a:buClr>
          <a:schemeClr val="bg1"/>
        </a:buClr>
        <a:buChar char="•"/>
        <a:defRPr sz="2000">
          <a:solidFill>
            <a:schemeClr val="bg1"/>
          </a:solidFill>
          <a:latin typeface="+mn-lt"/>
        </a:defRPr>
      </a:lvl3pPr>
      <a:lvl4pPr marL="1600200" indent="-228600" algn="l" rtl="0" eaLnBrk="0" fontAlgn="base" hangingPunct="0">
        <a:spcBef>
          <a:spcPct val="20000"/>
        </a:spcBef>
        <a:spcAft>
          <a:spcPct val="0"/>
        </a:spcAft>
        <a:buClr>
          <a:schemeClr val="bg1"/>
        </a:buClr>
        <a:buChar char="•"/>
        <a:defRPr sz="2000">
          <a:solidFill>
            <a:schemeClr val="bg1"/>
          </a:solidFill>
          <a:latin typeface="Arial" pitchFamily="34" charset="0"/>
        </a:defRPr>
      </a:lvl4pPr>
      <a:lvl5pPr marL="2057400" indent="-228600" algn="l" rtl="0" eaLnBrk="0" fontAlgn="base" hangingPunct="0">
        <a:spcBef>
          <a:spcPct val="20000"/>
        </a:spcBef>
        <a:spcAft>
          <a:spcPct val="0"/>
        </a:spcAft>
        <a:buClr>
          <a:schemeClr val="bg1"/>
        </a:buClr>
        <a:buChar char="•"/>
        <a:defRPr sz="2000">
          <a:solidFill>
            <a:schemeClr val="bg1"/>
          </a:solidFill>
          <a:latin typeface="Arial" pitchFamily="34" charset="0"/>
        </a:defRPr>
      </a:lvl5pPr>
      <a:lvl6pPr marL="2514600" indent="-228600" algn="l" rtl="0" fontAlgn="base">
        <a:spcBef>
          <a:spcPct val="20000"/>
        </a:spcBef>
        <a:spcAft>
          <a:spcPct val="0"/>
        </a:spcAft>
        <a:buClr>
          <a:schemeClr val="bg1"/>
        </a:buClr>
        <a:buChar char="•"/>
        <a:defRPr sz="2000">
          <a:solidFill>
            <a:schemeClr val="bg1"/>
          </a:solidFill>
          <a:latin typeface="Arial" pitchFamily="34" charset="0"/>
        </a:defRPr>
      </a:lvl6pPr>
      <a:lvl7pPr marL="2971800" indent="-228600" algn="l" rtl="0" fontAlgn="base">
        <a:spcBef>
          <a:spcPct val="20000"/>
        </a:spcBef>
        <a:spcAft>
          <a:spcPct val="0"/>
        </a:spcAft>
        <a:buClr>
          <a:schemeClr val="bg1"/>
        </a:buClr>
        <a:buChar char="•"/>
        <a:defRPr sz="2000">
          <a:solidFill>
            <a:schemeClr val="bg1"/>
          </a:solidFill>
          <a:latin typeface="Arial" pitchFamily="34" charset="0"/>
        </a:defRPr>
      </a:lvl7pPr>
      <a:lvl8pPr marL="3429000" indent="-228600" algn="l" rtl="0" fontAlgn="base">
        <a:spcBef>
          <a:spcPct val="20000"/>
        </a:spcBef>
        <a:spcAft>
          <a:spcPct val="0"/>
        </a:spcAft>
        <a:buClr>
          <a:schemeClr val="bg1"/>
        </a:buClr>
        <a:buChar char="•"/>
        <a:defRPr sz="2000">
          <a:solidFill>
            <a:schemeClr val="bg1"/>
          </a:solidFill>
          <a:latin typeface="Arial" pitchFamily="34" charset="0"/>
        </a:defRPr>
      </a:lvl8pPr>
      <a:lvl9pPr marL="3886200" indent="-228600" algn="l" rtl="0" fontAlgn="base">
        <a:spcBef>
          <a:spcPct val="20000"/>
        </a:spcBef>
        <a:spcAft>
          <a:spcPct val="0"/>
        </a:spcAft>
        <a:buClr>
          <a:schemeClr val="bg1"/>
        </a:buClr>
        <a:buChar char="•"/>
        <a:defRPr sz="2000">
          <a:solidFill>
            <a:schemeClr val="bg1"/>
          </a:solidFill>
          <a:latin typeface="Arial" pitchFamily="34"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893763" y="179388"/>
            <a:ext cx="7358062" cy="1714500"/>
          </a:xfrm>
          <a:prstGeom prst="rect">
            <a:avLst/>
          </a:prstGeom>
          <a:noFill/>
          <a:ln w="12700">
            <a:noFill/>
            <a:miter lim="800000"/>
            <a:headEnd/>
            <a:tailEnd/>
          </a:ln>
        </p:spPr>
        <p:txBody>
          <a:bodyPr vert="horz" wrap="square" lIns="35717" tIns="35717" rIns="35717" bIns="35717" numCol="1" anchor="ctr" anchorCtr="0" compatLnSpc="1">
            <a:prstTxWarp prst="textNoShape">
              <a:avLst/>
            </a:prstTxWarp>
          </a:bodyPr>
          <a:lstStyle/>
          <a:p>
            <a:pPr lvl="0"/>
            <a:r>
              <a:rPr lang="en-US" smtClean="0">
                <a:sym typeface="Gill Sans" charset="0"/>
              </a:rPr>
              <a:t>Click to edit Master title style</a:t>
            </a:r>
          </a:p>
        </p:txBody>
      </p:sp>
      <p:sp>
        <p:nvSpPr>
          <p:cNvPr id="17411" name="Rectangle 3"/>
          <p:cNvSpPr>
            <a:spLocks noGrp="1" noChangeArrowheads="1"/>
          </p:cNvSpPr>
          <p:nvPr>
            <p:ph type="body" idx="1"/>
          </p:nvPr>
        </p:nvSpPr>
        <p:spPr bwMode="auto">
          <a:xfrm>
            <a:off x="893763" y="1946275"/>
            <a:ext cx="7358062" cy="4019550"/>
          </a:xfrm>
          <a:prstGeom prst="rect">
            <a:avLst/>
          </a:prstGeom>
          <a:noFill/>
          <a:ln w="12700">
            <a:noFill/>
            <a:miter lim="800000"/>
            <a:headEnd/>
            <a:tailEnd/>
          </a:ln>
        </p:spPr>
        <p:txBody>
          <a:bodyPr vert="horz" wrap="square" lIns="35717" tIns="35717" rIns="35717" bIns="35717"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sym typeface="Gill Sans" charset="0"/>
        </a:defRPr>
      </a:lvl5pPr>
      <a:lvl6pPr marL="457200" algn="ctr" defTabSz="642938" rtl="0" fontAlgn="base">
        <a:spcBef>
          <a:spcPct val="0"/>
        </a:spcBef>
        <a:spcAft>
          <a:spcPct val="0"/>
        </a:spcAft>
        <a:defRPr sz="5900">
          <a:solidFill>
            <a:schemeClr val="tx1"/>
          </a:solidFill>
          <a:latin typeface="Gill Sans" charset="0"/>
          <a:sym typeface="Gill Sans" charset="0"/>
        </a:defRPr>
      </a:lvl6pPr>
      <a:lvl7pPr marL="914400" algn="ctr" defTabSz="642938" rtl="0" fontAlgn="base">
        <a:spcBef>
          <a:spcPct val="0"/>
        </a:spcBef>
        <a:spcAft>
          <a:spcPct val="0"/>
        </a:spcAft>
        <a:defRPr sz="5900">
          <a:solidFill>
            <a:schemeClr val="tx1"/>
          </a:solidFill>
          <a:latin typeface="Gill Sans" charset="0"/>
          <a:sym typeface="Gill Sans" charset="0"/>
        </a:defRPr>
      </a:lvl7pPr>
      <a:lvl8pPr marL="1371600" algn="ctr" defTabSz="642938" rtl="0" fontAlgn="base">
        <a:spcBef>
          <a:spcPct val="0"/>
        </a:spcBef>
        <a:spcAft>
          <a:spcPct val="0"/>
        </a:spcAft>
        <a:defRPr sz="5900">
          <a:solidFill>
            <a:schemeClr val="tx1"/>
          </a:solidFill>
          <a:latin typeface="Gill Sans" charset="0"/>
          <a:sym typeface="Gill Sans" charset="0"/>
        </a:defRPr>
      </a:lvl8pPr>
      <a:lvl9pPr marL="1828800" algn="ctr" defTabSz="642938" rtl="0" fontAlgn="base">
        <a:spcBef>
          <a:spcPct val="0"/>
        </a:spcBef>
        <a:spcAft>
          <a:spcPct val="0"/>
        </a:spcAft>
        <a:defRPr sz="5900">
          <a:solidFill>
            <a:schemeClr val="tx1"/>
          </a:solidFill>
          <a:latin typeface="Gill Sans" charset="0"/>
          <a:sym typeface="Gill Sans" charset="0"/>
        </a:defRPr>
      </a:lvl9pPr>
    </p:titleStyle>
    <p:bodyStyle>
      <a:lvl1pPr marL="588963" indent="-401638" algn="l" defTabSz="642938"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01700" indent="-401638" algn="l" defTabSz="642938" rtl="0" eaLnBrk="0" fontAlgn="base" hangingPunct="0">
        <a:spcBef>
          <a:spcPts val="1688"/>
        </a:spcBef>
        <a:spcAft>
          <a:spcPct val="0"/>
        </a:spcAft>
        <a:buSzPct val="171000"/>
        <a:buFont typeface="Gill Sans" charset="0"/>
        <a:buChar char="•"/>
        <a:defRPr sz="3000">
          <a:solidFill>
            <a:schemeClr val="tx1"/>
          </a:solidFill>
          <a:latin typeface="+mn-lt"/>
          <a:sym typeface="Gill Sans" charset="0"/>
        </a:defRPr>
      </a:lvl2pPr>
      <a:lvl3pPr marL="1214438" indent="-401638" algn="l" defTabSz="642938" rtl="0" eaLnBrk="0" fontAlgn="base" hangingPunct="0">
        <a:spcBef>
          <a:spcPts val="1688"/>
        </a:spcBef>
        <a:spcAft>
          <a:spcPct val="0"/>
        </a:spcAft>
        <a:buSzPct val="171000"/>
        <a:buFont typeface="Gill Sans" charset="0"/>
        <a:buChar char="•"/>
        <a:defRPr sz="3000">
          <a:solidFill>
            <a:schemeClr val="tx1"/>
          </a:solidFill>
          <a:latin typeface="+mn-lt"/>
          <a:sym typeface="Gill Sans" charset="0"/>
        </a:defRPr>
      </a:lvl3pPr>
      <a:lvl4pPr marL="1527175" indent="-401638" algn="l" defTabSz="642938" rtl="0" eaLnBrk="0" fontAlgn="base" hangingPunct="0">
        <a:spcBef>
          <a:spcPts val="1688"/>
        </a:spcBef>
        <a:spcAft>
          <a:spcPct val="0"/>
        </a:spcAft>
        <a:buSzPct val="171000"/>
        <a:buFont typeface="Gill Sans" charset="0"/>
        <a:buChar char="•"/>
        <a:defRPr sz="3000">
          <a:solidFill>
            <a:schemeClr val="tx1"/>
          </a:solidFill>
          <a:latin typeface="+mn-lt"/>
          <a:sym typeface="Gill Sans" charset="0"/>
        </a:defRPr>
      </a:lvl4pPr>
      <a:lvl5pPr marL="1839913" indent="-401638" algn="l" defTabSz="642938" rtl="0" eaLnBrk="0" fontAlgn="base" hangingPunct="0">
        <a:spcBef>
          <a:spcPts val="1688"/>
        </a:spcBef>
        <a:spcAft>
          <a:spcPct val="0"/>
        </a:spcAft>
        <a:buSzPct val="171000"/>
        <a:buFont typeface="Gill Sans" charset="0"/>
        <a:buChar char="•"/>
        <a:defRPr sz="3000">
          <a:solidFill>
            <a:schemeClr val="tx1"/>
          </a:solidFill>
          <a:latin typeface="+mn-lt"/>
          <a:sym typeface="Gill Sans" charset="0"/>
        </a:defRPr>
      </a:lvl5pPr>
      <a:lvl6pPr marL="2297113" indent="-401638" algn="l" defTabSz="642938" rtl="0" fontAlgn="base">
        <a:spcBef>
          <a:spcPts val="1688"/>
        </a:spcBef>
        <a:spcAft>
          <a:spcPct val="0"/>
        </a:spcAft>
        <a:buSzPct val="171000"/>
        <a:buFont typeface="Gill Sans" charset="0"/>
        <a:buChar char="•"/>
        <a:defRPr sz="3000">
          <a:solidFill>
            <a:schemeClr val="tx1"/>
          </a:solidFill>
          <a:latin typeface="+mn-lt"/>
          <a:sym typeface="Gill Sans" charset="0"/>
        </a:defRPr>
      </a:lvl6pPr>
      <a:lvl7pPr marL="2754313" indent="-401638" algn="l" defTabSz="642938" rtl="0" fontAlgn="base">
        <a:spcBef>
          <a:spcPts val="1688"/>
        </a:spcBef>
        <a:spcAft>
          <a:spcPct val="0"/>
        </a:spcAft>
        <a:buSzPct val="171000"/>
        <a:buFont typeface="Gill Sans" charset="0"/>
        <a:buChar char="•"/>
        <a:defRPr sz="3000">
          <a:solidFill>
            <a:schemeClr val="tx1"/>
          </a:solidFill>
          <a:latin typeface="+mn-lt"/>
          <a:sym typeface="Gill Sans" charset="0"/>
        </a:defRPr>
      </a:lvl7pPr>
      <a:lvl8pPr marL="3211513" indent="-401638" algn="l" defTabSz="642938" rtl="0" fontAlgn="base">
        <a:spcBef>
          <a:spcPts val="1688"/>
        </a:spcBef>
        <a:spcAft>
          <a:spcPct val="0"/>
        </a:spcAft>
        <a:buSzPct val="171000"/>
        <a:buFont typeface="Gill Sans" charset="0"/>
        <a:buChar char="•"/>
        <a:defRPr sz="3000">
          <a:solidFill>
            <a:schemeClr val="tx1"/>
          </a:solidFill>
          <a:latin typeface="+mn-lt"/>
          <a:sym typeface="Gill Sans" charset="0"/>
        </a:defRPr>
      </a:lvl8pPr>
      <a:lvl9pPr marL="3668713" indent="-401638" algn="l" defTabSz="642938" rtl="0" fontAlgn="base">
        <a:spcBef>
          <a:spcPts val="1688"/>
        </a:spcBef>
        <a:spcAft>
          <a:spcPct val="0"/>
        </a:spcAft>
        <a:buSzPct val="171000"/>
        <a:buFont typeface="Gill Sans" charset="0"/>
        <a:buChar char="•"/>
        <a:defRPr sz="3000">
          <a:solidFill>
            <a:schemeClr val="tx1"/>
          </a:solidFill>
          <a:latin typeface="+mn-lt"/>
          <a:sym typeface="Gill Sans"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99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lgn="l" rtl="0" fontAlgn="base">
              <a:spcBef>
                <a:spcPct val="0"/>
              </a:spcBef>
              <a:spcAft>
                <a:spcPct val="0"/>
              </a:spcAft>
              <a:defRPr/>
            </a:pPr>
            <a:fld id="{41E33272-5C18-4AE1-BF5D-88C9C48199F6}" type="datetime1">
              <a:rPr lang="en-US" kern="1200">
                <a:solidFill>
                  <a:srgbClr val="000000"/>
                </a:solidFill>
                <a:latin typeface="Times New Roman"/>
                <a:ea typeface="+mn-ea"/>
                <a:cs typeface="Arial" pitchFamily="34" charset="0"/>
              </a:rPr>
              <a:pPr algn="l" rtl="0" fontAlgn="base">
                <a:spcBef>
                  <a:spcPct val="0"/>
                </a:spcBef>
                <a:spcAft>
                  <a:spcPct val="0"/>
                </a:spcAft>
                <a:defRPr/>
              </a:pPr>
              <a:t>2/11/2009</a:t>
            </a:fld>
            <a:endParaRPr lang="en-US" kern="1200">
              <a:solidFill>
                <a:srgbClr val="000000"/>
              </a:solidFill>
              <a:latin typeface="Times New Roman"/>
              <a:ea typeface="+mn-ea"/>
              <a:cs typeface="Arial" pitchFamily="34" charset="0"/>
            </a:endParaRPr>
          </a:p>
        </p:txBody>
      </p:sp>
      <p:sp>
        <p:nvSpPr>
          <p:cNvPr id="3399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rtl="0" fontAlgn="base">
              <a:spcBef>
                <a:spcPct val="0"/>
              </a:spcBef>
              <a:spcAft>
                <a:spcPct val="0"/>
              </a:spcAft>
              <a:defRPr/>
            </a:pPr>
            <a:endParaRPr lang="en-US" kern="1200">
              <a:solidFill>
                <a:srgbClr val="000000"/>
              </a:solidFill>
              <a:latin typeface="Times New Roman"/>
              <a:ea typeface="+mn-ea"/>
              <a:cs typeface="Arial" pitchFamily="34" charset="0"/>
            </a:endParaRPr>
          </a:p>
        </p:txBody>
      </p:sp>
      <p:sp>
        <p:nvSpPr>
          <p:cNvPr id="3399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rtl="0" fontAlgn="base">
              <a:spcBef>
                <a:spcPct val="0"/>
              </a:spcBef>
              <a:spcAft>
                <a:spcPct val="0"/>
              </a:spcAft>
              <a:defRPr/>
            </a:pPr>
            <a:fld id="{24859350-2F98-4491-906A-C11162B39512}" type="slidenum">
              <a:rPr lang="en-US" kern="1200">
                <a:solidFill>
                  <a:srgbClr val="000000"/>
                </a:solidFill>
                <a:latin typeface="Times New Roman"/>
                <a:ea typeface="+mn-ea"/>
                <a:cs typeface="Arial" pitchFamily="34" charset="0"/>
              </a:rPr>
              <a:pPr rtl="0" fontAlgn="base">
                <a:spcBef>
                  <a:spcPct val="0"/>
                </a:spcBef>
                <a:spcAft>
                  <a:spcPct val="0"/>
                </a:spcAft>
                <a:defRPr/>
              </a:pPr>
              <a:t>‹Nº›</a:t>
            </a:fld>
            <a:endParaRPr lang="en-US" kern="1200">
              <a:solidFill>
                <a:srgbClr val="000000"/>
              </a:solidFill>
              <a:latin typeface="Times New Roman"/>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Verdana" pitchFamily="34" charset="0"/>
              </a:defRPr>
            </a:lvl1pPr>
          </a:lstStyle>
          <a:p>
            <a:pPr algn="l" rtl="0" fontAlgn="base">
              <a:spcBef>
                <a:spcPct val="0"/>
              </a:spcBef>
              <a:spcAft>
                <a:spcPct val="0"/>
              </a:spcAft>
              <a:defRPr/>
            </a:pPr>
            <a:fld id="{2BD3DDA3-9420-4EB1-8C56-99AD6FF791AA}" type="datetime1">
              <a:rPr lang="en-GB" kern="1200">
                <a:solidFill>
                  <a:srgbClr val="000000"/>
                </a:solidFill>
                <a:ea typeface="+mn-ea"/>
                <a:cs typeface="Arial" pitchFamily="34" charset="0"/>
              </a:rPr>
              <a:pPr algn="l" rtl="0" fontAlgn="base">
                <a:spcBef>
                  <a:spcPct val="0"/>
                </a:spcBef>
                <a:spcAft>
                  <a:spcPct val="0"/>
                </a:spcAft>
                <a:defRPr/>
              </a:pPr>
              <a:t>11/02/2009</a:t>
            </a:fld>
            <a:endParaRPr lang="en-GB" kern="1200">
              <a:solidFill>
                <a:srgbClr val="000000"/>
              </a:solidFill>
              <a:ea typeface="+mn-ea"/>
              <a:cs typeface="Arial" pitchFamily="34"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Verdana" pitchFamily="34" charset="0"/>
              </a:defRPr>
            </a:lvl1pPr>
          </a:lstStyle>
          <a:p>
            <a:pPr rtl="0" fontAlgn="base">
              <a:spcBef>
                <a:spcPct val="0"/>
              </a:spcBef>
              <a:spcAft>
                <a:spcPct val="0"/>
              </a:spcAft>
              <a:defRPr/>
            </a:pPr>
            <a:endParaRPr lang="en-GB" kern="1200">
              <a:solidFill>
                <a:srgbClr val="000000"/>
              </a:solidFill>
              <a:ea typeface="+mn-ea"/>
              <a:cs typeface="Arial" pitchFamily="34"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Verdana" pitchFamily="34" charset="0"/>
              </a:defRPr>
            </a:lvl1pPr>
          </a:lstStyle>
          <a:p>
            <a:pPr rtl="0" fontAlgn="base">
              <a:spcBef>
                <a:spcPct val="0"/>
              </a:spcBef>
              <a:spcAft>
                <a:spcPct val="0"/>
              </a:spcAft>
              <a:defRPr/>
            </a:pPr>
            <a:fld id="{CBA0C115-E49C-4D59-A27F-09FAABBC6C26}" type="slidenum">
              <a:rPr lang="en-GB" kern="1200">
                <a:solidFill>
                  <a:srgbClr val="000000"/>
                </a:solidFill>
                <a:ea typeface="+mn-ea"/>
                <a:cs typeface="Arial" pitchFamily="34" charset="0"/>
              </a:rPr>
              <a:pPr rtl="0" fontAlgn="base">
                <a:spcBef>
                  <a:spcPct val="0"/>
                </a:spcBef>
                <a:spcAft>
                  <a:spcPct val="0"/>
                </a:spcAft>
                <a:defRPr/>
              </a:pPr>
              <a:t>‹Nº›</a:t>
            </a:fld>
            <a:endParaRPr lang="en-GB" kern="1200">
              <a:solidFill>
                <a:srgbClr val="000000"/>
              </a:solidFill>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1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526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526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kumimoji="1" lang="en-US" altLang="ja-JP" kern="1200">
              <a:solidFill>
                <a:srgbClr val="000000"/>
              </a:solidFill>
              <a:latin typeface="Arial" pitchFamily="34" charset="0"/>
              <a:ea typeface="ＭＳ Ｐゴシック" pitchFamily="34" charset="-128"/>
              <a:cs typeface="+mn-cs"/>
            </a:endParaRPr>
          </a:p>
        </p:txBody>
      </p:sp>
      <p:sp>
        <p:nvSpPr>
          <p:cNvPr id="7526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kumimoji="1" lang="en-US" altLang="ja-JP" kern="1200">
              <a:solidFill>
                <a:srgbClr val="000000"/>
              </a:solidFill>
              <a:latin typeface="Arial" pitchFamily="34" charset="0"/>
              <a:ea typeface="ＭＳ Ｐゴシック" pitchFamily="34" charset="-128"/>
              <a:cs typeface="+mn-cs"/>
            </a:endParaRPr>
          </a:p>
        </p:txBody>
      </p:sp>
      <p:sp>
        <p:nvSpPr>
          <p:cNvPr id="7526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B2B36F79-41B2-4570-941A-4FC1592DB39F}" type="slidenum">
              <a:rPr kumimoji="1" lang="ja-JP" altLang="en-US" kern="1200">
                <a:solidFill>
                  <a:srgbClr val="000000"/>
                </a:solidFill>
                <a:latin typeface="Arial" pitchFamily="34" charset="0"/>
                <a:ea typeface="ＭＳ Ｐゴシック" pitchFamily="34" charset="-128"/>
                <a:cs typeface="+mn-cs"/>
              </a:rPr>
              <a:pPr rtl="0" fontAlgn="base">
                <a:spcBef>
                  <a:spcPct val="0"/>
                </a:spcBef>
                <a:spcAft>
                  <a:spcPct val="0"/>
                </a:spcAft>
              </a:pPr>
              <a:t>‹Nº›</a:t>
            </a:fld>
            <a:endParaRPr kumimoji="1" lang="en-US" altLang="ja-JP" kern="1200">
              <a:solidFill>
                <a:srgbClr val="000000"/>
              </a:solidFill>
              <a:latin typeface="Arial" pitchFamily="34" charset="0"/>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p:blinds/>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34" charset="-128"/>
        </a:defRPr>
      </a:lvl2pPr>
      <a:lvl3pPr algn="ctr" rtl="0" fontAlgn="base">
        <a:spcBef>
          <a:spcPct val="0"/>
        </a:spcBef>
        <a:spcAft>
          <a:spcPct val="0"/>
        </a:spcAft>
        <a:defRPr kumimoji="1" sz="4400">
          <a:solidFill>
            <a:schemeClr val="tx2"/>
          </a:solidFill>
          <a:latin typeface="Arial" pitchFamily="34" charset="0"/>
          <a:ea typeface="ＭＳ Ｐゴシック" pitchFamily="34" charset="-128"/>
        </a:defRPr>
      </a:lvl3pPr>
      <a:lvl4pPr algn="ctr" rtl="0" fontAlgn="base">
        <a:spcBef>
          <a:spcPct val="0"/>
        </a:spcBef>
        <a:spcAft>
          <a:spcPct val="0"/>
        </a:spcAft>
        <a:defRPr kumimoji="1" sz="4400">
          <a:solidFill>
            <a:schemeClr val="tx2"/>
          </a:solidFill>
          <a:latin typeface="Arial" pitchFamily="34" charset="0"/>
          <a:ea typeface="ＭＳ Ｐゴシック" pitchFamily="34" charset="-128"/>
        </a:defRPr>
      </a:lvl4pPr>
      <a:lvl5pPr algn="ctr" rtl="0" fontAlgn="base">
        <a:spcBef>
          <a:spcPct val="0"/>
        </a:spcBef>
        <a:spcAft>
          <a:spcPct val="0"/>
        </a:spcAft>
        <a:defRPr kumimoji="1"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34"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1249363" y="0"/>
            <a:ext cx="6316662"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24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2501" name="Rectangle 5"/>
          <p:cNvSpPr>
            <a:spLocks noGrp="1" noChangeArrowheads="1"/>
          </p:cNvSpPr>
          <p:nvPr>
            <p:ph type="ftr" sz="quarter" idx="3"/>
          </p:nvPr>
        </p:nvSpPr>
        <p:spPr bwMode="auto">
          <a:xfrm>
            <a:off x="1557338" y="6399213"/>
            <a:ext cx="6164262"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000" b="1" i="1">
                <a:latin typeface="Times New Roman" pitchFamily="18" charset="0"/>
              </a:defRPr>
            </a:lvl1pPr>
          </a:lstStyle>
          <a:p>
            <a:pPr rtl="0" fontAlgn="base">
              <a:spcAft>
                <a:spcPct val="0"/>
              </a:spcAft>
            </a:pPr>
            <a:r>
              <a:rPr lang="en-US" kern="1200">
                <a:solidFill>
                  <a:srgbClr val="000000"/>
                </a:solidFill>
                <a:ea typeface="+mn-ea"/>
                <a:cs typeface="+mn-cs"/>
              </a:rPr>
              <a:t> Gordon Lim – Searching for Dark Matter with the Antares neutrino telescope</a:t>
            </a:r>
            <a:endParaRPr lang="en-US" kern="1200">
              <a:solidFill>
                <a:srgbClr val="000000"/>
              </a:solidFill>
              <a:ea typeface="+mn-ea"/>
              <a:cs typeface="Times New Roman" pitchFamily="18" charset="0"/>
            </a:endParaRPr>
          </a:p>
        </p:txBody>
      </p:sp>
      <p:sp>
        <p:nvSpPr>
          <p:cNvPr id="362502" name="Rectangle 6"/>
          <p:cNvSpPr>
            <a:spLocks noGrp="1" noChangeArrowheads="1"/>
          </p:cNvSpPr>
          <p:nvPr>
            <p:ph type="sldNum" sz="quarter" idx="4"/>
          </p:nvPr>
        </p:nvSpPr>
        <p:spPr bwMode="auto">
          <a:xfrm>
            <a:off x="7812088" y="6399213"/>
            <a:ext cx="1169987"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000" b="1" i="1"/>
            </a:lvl1pPr>
          </a:lstStyle>
          <a:p>
            <a:pPr rtl="0" fontAlgn="base">
              <a:spcAft>
                <a:spcPct val="0"/>
              </a:spcAft>
            </a:pPr>
            <a:fld id="{9624F4E4-8F20-43C3-99C7-E4BCA30824AF}" type="slidenum">
              <a:rPr lang="en-US" kern="1200">
                <a:solidFill>
                  <a:srgbClr val="000000"/>
                </a:solidFill>
                <a:latin typeface="Verdana" pitchFamily="34" charset="0"/>
                <a:ea typeface="+mn-ea"/>
                <a:cs typeface="+mn-cs"/>
              </a:rPr>
              <a:pPr rtl="0" fontAlgn="base">
                <a:spcAft>
                  <a:spcPct val="0"/>
                </a:spcAft>
              </a:pPr>
              <a:t>‹Nº›</a:t>
            </a:fld>
            <a:r>
              <a:rPr lang="en-US" kern="1200">
                <a:solidFill>
                  <a:srgbClr val="000000"/>
                </a:solidFill>
                <a:latin typeface="Verdana" pitchFamily="34" charset="0"/>
                <a:ea typeface="+mn-ea"/>
                <a:cs typeface="+mn-cs"/>
              </a:rPr>
              <a:t>/23</a:t>
            </a:r>
          </a:p>
        </p:txBody>
      </p:sp>
      <p:sp>
        <p:nvSpPr>
          <p:cNvPr id="362505" name="Rectangle 9"/>
          <p:cNvSpPr>
            <a:spLocks noChangeArrowheads="1"/>
          </p:cNvSpPr>
          <p:nvPr/>
        </p:nvSpPr>
        <p:spPr bwMode="auto">
          <a:xfrm>
            <a:off x="7721600" y="0"/>
            <a:ext cx="914400" cy="914400"/>
          </a:xfrm>
          <a:prstGeom prst="rect">
            <a:avLst/>
          </a:prstGeom>
          <a:no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6" name="Picture 10" descr="tevpa08"/>
          <p:cNvPicPr>
            <a:picLocks noChangeAspect="1" noChangeArrowheads="1"/>
          </p:cNvPicPr>
          <p:nvPr/>
        </p:nvPicPr>
        <p:blipFill>
          <a:blip r:embed="rId14"/>
          <a:srcRect/>
          <a:stretch>
            <a:fillRect/>
          </a:stretch>
        </p:blipFill>
        <p:spPr bwMode="auto">
          <a:xfrm>
            <a:off x="7489825" y="287338"/>
            <a:ext cx="1489075" cy="485775"/>
          </a:xfrm>
          <a:prstGeom prst="rect">
            <a:avLst/>
          </a:prstGeom>
          <a:noFill/>
        </p:spPr>
      </p:pic>
      <p:sp>
        <p:nvSpPr>
          <p:cNvPr id="362507" name="Rectangle 11"/>
          <p:cNvSpPr>
            <a:spLocks noChangeArrowheads="1"/>
          </p:cNvSpPr>
          <p:nvPr/>
        </p:nvSpPr>
        <p:spPr bwMode="auto">
          <a:xfrm>
            <a:off x="304800" y="6461125"/>
            <a:ext cx="122238" cy="214313"/>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8" name="Picture 12" descr="logo_small"/>
          <p:cNvPicPr>
            <a:picLocks noChangeAspect="1" noChangeArrowheads="1"/>
          </p:cNvPicPr>
          <p:nvPr/>
        </p:nvPicPr>
        <p:blipFill>
          <a:blip r:embed="rId15"/>
          <a:srcRect/>
          <a:stretch>
            <a:fillRect/>
          </a:stretch>
        </p:blipFill>
        <p:spPr bwMode="auto">
          <a:xfrm>
            <a:off x="179388" y="180975"/>
            <a:ext cx="777875" cy="777875"/>
          </a:xfrm>
          <a:prstGeom prst="rect">
            <a:avLst/>
          </a:prstGeom>
          <a:noFill/>
          <a:ln w="9525">
            <a:noFill/>
            <a:miter lim="800000"/>
            <a:headEnd/>
            <a:tailEnd/>
          </a:ln>
        </p:spPr>
      </p:pic>
      <p:sp>
        <p:nvSpPr>
          <p:cNvPr id="362509" name="Rectangle 13"/>
          <p:cNvSpPr>
            <a:spLocks noChangeArrowheads="1"/>
          </p:cNvSpPr>
          <p:nvPr/>
        </p:nvSpPr>
        <p:spPr bwMode="auto">
          <a:xfrm>
            <a:off x="7424738" y="407988"/>
            <a:ext cx="136525" cy="382587"/>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0" name="Rectangle 14"/>
          <p:cNvSpPr>
            <a:spLocks noChangeArrowheads="1"/>
          </p:cNvSpPr>
          <p:nvPr/>
        </p:nvSpPr>
        <p:spPr bwMode="auto">
          <a:xfrm>
            <a:off x="7288213" y="600075"/>
            <a:ext cx="585787" cy="192088"/>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1" name="Rectangle 15"/>
          <p:cNvSpPr>
            <a:spLocks noGrp="1" noChangeArrowheads="1"/>
          </p:cNvSpPr>
          <p:nvPr>
            <p:ph type="dt" sz="half" idx="2"/>
          </p:nvPr>
        </p:nvSpPr>
        <p:spPr bwMode="auto">
          <a:xfrm>
            <a:off x="161925" y="6399213"/>
            <a:ext cx="127635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000" b="1" i="1"/>
            </a:lvl1pPr>
          </a:lstStyle>
          <a:p>
            <a:pPr algn="l" rtl="0" fontAlgn="base">
              <a:spcAft>
                <a:spcPct val="0"/>
              </a:spcAft>
            </a:pPr>
            <a:r>
              <a:rPr lang="nl-NL" kern="1200">
                <a:solidFill>
                  <a:srgbClr val="000000"/>
                </a:solidFill>
                <a:latin typeface="Verdana" pitchFamily="34" charset="0"/>
                <a:ea typeface="+mn-ea"/>
                <a:cs typeface="+mn-cs"/>
              </a:rPr>
              <a:t>24-09-'08</a:t>
            </a:r>
            <a:endParaRPr lang="en-US" kern="1200">
              <a:solidFill>
                <a:srgbClr val="0000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iming>
    <p:tnLst>
      <p:par>
        <p:cTn id="1" dur="indefinite" restart="never" nodeType="tmRoot"/>
      </p:par>
    </p:tnLst>
  </p:timing>
  <p:hf hdr="0"/>
  <p:txStyles>
    <p:titleStyle>
      <a:lvl1pPr algn="ctr" rtl="0" fontAlgn="base">
        <a:spcBef>
          <a:spcPct val="0"/>
        </a:spcBef>
        <a:spcAft>
          <a:spcPct val="0"/>
        </a:spcAft>
        <a:defRPr sz="2400" b="1" i="1">
          <a:solidFill>
            <a:srgbClr val="009900"/>
          </a:solidFill>
          <a:latin typeface="+mj-lt"/>
          <a:ea typeface="+mj-ea"/>
          <a:cs typeface="+mj-cs"/>
        </a:defRPr>
      </a:lvl1pPr>
      <a:lvl2pPr algn="ctr" rtl="0" fontAlgn="base">
        <a:spcBef>
          <a:spcPct val="0"/>
        </a:spcBef>
        <a:spcAft>
          <a:spcPct val="0"/>
        </a:spcAft>
        <a:defRPr sz="2400" b="1" i="1">
          <a:solidFill>
            <a:srgbClr val="009900"/>
          </a:solidFill>
          <a:latin typeface="Verdana" pitchFamily="34" charset="0"/>
        </a:defRPr>
      </a:lvl2pPr>
      <a:lvl3pPr algn="ctr" rtl="0" fontAlgn="base">
        <a:spcBef>
          <a:spcPct val="0"/>
        </a:spcBef>
        <a:spcAft>
          <a:spcPct val="0"/>
        </a:spcAft>
        <a:defRPr sz="2400" b="1" i="1">
          <a:solidFill>
            <a:srgbClr val="009900"/>
          </a:solidFill>
          <a:latin typeface="Verdana" pitchFamily="34" charset="0"/>
        </a:defRPr>
      </a:lvl3pPr>
      <a:lvl4pPr algn="ctr" rtl="0" fontAlgn="base">
        <a:spcBef>
          <a:spcPct val="0"/>
        </a:spcBef>
        <a:spcAft>
          <a:spcPct val="0"/>
        </a:spcAft>
        <a:defRPr sz="2400" b="1" i="1">
          <a:solidFill>
            <a:srgbClr val="009900"/>
          </a:solidFill>
          <a:latin typeface="Verdana" pitchFamily="34" charset="0"/>
        </a:defRPr>
      </a:lvl4pPr>
      <a:lvl5pPr algn="ctr" rtl="0" fontAlgn="base">
        <a:spcBef>
          <a:spcPct val="0"/>
        </a:spcBef>
        <a:spcAft>
          <a:spcPct val="0"/>
        </a:spcAft>
        <a:defRPr sz="2400" b="1" i="1">
          <a:solidFill>
            <a:srgbClr val="009900"/>
          </a:solidFill>
          <a:latin typeface="Verdana" pitchFamily="34" charset="0"/>
        </a:defRPr>
      </a:lvl5pPr>
      <a:lvl6pPr marL="457200" algn="ctr" rtl="0" fontAlgn="base">
        <a:spcBef>
          <a:spcPct val="0"/>
        </a:spcBef>
        <a:spcAft>
          <a:spcPct val="0"/>
        </a:spcAft>
        <a:defRPr sz="2400" b="1" i="1">
          <a:solidFill>
            <a:srgbClr val="009900"/>
          </a:solidFill>
          <a:latin typeface="Verdana" pitchFamily="34" charset="0"/>
        </a:defRPr>
      </a:lvl6pPr>
      <a:lvl7pPr marL="914400" algn="ctr" rtl="0" fontAlgn="base">
        <a:spcBef>
          <a:spcPct val="0"/>
        </a:spcBef>
        <a:spcAft>
          <a:spcPct val="0"/>
        </a:spcAft>
        <a:defRPr sz="2400" b="1" i="1">
          <a:solidFill>
            <a:srgbClr val="009900"/>
          </a:solidFill>
          <a:latin typeface="Verdana" pitchFamily="34" charset="0"/>
        </a:defRPr>
      </a:lvl7pPr>
      <a:lvl8pPr marL="1371600" algn="ctr" rtl="0" fontAlgn="base">
        <a:spcBef>
          <a:spcPct val="0"/>
        </a:spcBef>
        <a:spcAft>
          <a:spcPct val="0"/>
        </a:spcAft>
        <a:defRPr sz="2400" b="1" i="1">
          <a:solidFill>
            <a:srgbClr val="009900"/>
          </a:solidFill>
          <a:latin typeface="Verdana" pitchFamily="34" charset="0"/>
        </a:defRPr>
      </a:lvl8pPr>
      <a:lvl9pPr marL="1828800" algn="ctr" rtl="0" fontAlgn="base">
        <a:spcBef>
          <a:spcPct val="0"/>
        </a:spcBef>
        <a:spcAft>
          <a:spcPct val="0"/>
        </a:spcAft>
        <a:defRPr sz="2400" b="1" i="1">
          <a:solidFill>
            <a:srgbClr val="009900"/>
          </a:solidFill>
          <a:latin typeface="Verdana" pitchFamily="34" charset="0"/>
        </a:defRPr>
      </a:lvl9pPr>
    </p:titleStyle>
    <p:bodyStyle>
      <a:lvl1pPr marL="342900" indent="-342900" algn="just" rtl="0" fontAlgn="base">
        <a:spcBef>
          <a:spcPct val="20000"/>
        </a:spcBef>
        <a:spcAft>
          <a:spcPct val="0"/>
        </a:spcAft>
        <a:buChar char="•"/>
        <a:defRPr b="1" i="1">
          <a:solidFill>
            <a:schemeClr val="tx1"/>
          </a:solidFill>
          <a:latin typeface="+mn-lt"/>
          <a:ea typeface="+mn-ea"/>
          <a:cs typeface="+mn-cs"/>
        </a:defRPr>
      </a:lvl1pPr>
      <a:lvl2pPr marL="742950" indent="-285750" algn="l" rtl="0" fontAlgn="base">
        <a:spcBef>
          <a:spcPct val="20000"/>
        </a:spcBef>
        <a:spcAft>
          <a:spcPct val="0"/>
        </a:spcAft>
        <a:buChar char="–"/>
        <a:defRPr sz="1600" b="1" i="1">
          <a:solidFill>
            <a:schemeClr val="tx1"/>
          </a:solidFill>
          <a:latin typeface="+mn-lt"/>
        </a:defRPr>
      </a:lvl2pPr>
      <a:lvl3pPr marL="1143000" indent="-228600" algn="l" rtl="0" fontAlgn="base">
        <a:spcBef>
          <a:spcPct val="20000"/>
        </a:spcBef>
        <a:spcAft>
          <a:spcPct val="0"/>
        </a:spcAft>
        <a:buChar char="•"/>
        <a:defRPr sz="1400" b="1" i="1">
          <a:solidFill>
            <a:schemeClr val="tx1"/>
          </a:solidFill>
          <a:latin typeface="+mn-lt"/>
        </a:defRPr>
      </a:lvl3pPr>
      <a:lvl4pPr marL="1600200" indent="-228600" algn="l" rtl="0" fontAlgn="base">
        <a:spcBef>
          <a:spcPct val="20000"/>
        </a:spcBef>
        <a:spcAft>
          <a:spcPct val="0"/>
        </a:spcAft>
        <a:buChar char="–"/>
        <a:defRPr sz="1200" b="1" i="1">
          <a:solidFill>
            <a:schemeClr val="tx1"/>
          </a:solidFill>
          <a:latin typeface="+mn-lt"/>
        </a:defRPr>
      </a:lvl4pPr>
      <a:lvl5pPr marL="2057400" indent="-228600" algn="l" rtl="0" fontAlgn="base">
        <a:spcBef>
          <a:spcPct val="20000"/>
        </a:spcBef>
        <a:spcAft>
          <a:spcPct val="0"/>
        </a:spcAft>
        <a:buChar char="»"/>
        <a:defRPr sz="1000" b="1" i="1">
          <a:solidFill>
            <a:schemeClr val="tx1"/>
          </a:solidFill>
          <a:latin typeface="Times New Roman" pitchFamily="18" charset="0"/>
        </a:defRPr>
      </a:lvl5pPr>
      <a:lvl6pPr marL="2514600" indent="-228600" algn="l" rtl="0" fontAlgn="base">
        <a:spcBef>
          <a:spcPct val="20000"/>
        </a:spcBef>
        <a:spcAft>
          <a:spcPct val="0"/>
        </a:spcAft>
        <a:buChar char="»"/>
        <a:defRPr sz="1000" b="1" i="1">
          <a:solidFill>
            <a:schemeClr val="tx1"/>
          </a:solidFill>
          <a:latin typeface="Times New Roman" pitchFamily="18" charset="0"/>
        </a:defRPr>
      </a:lvl6pPr>
      <a:lvl7pPr marL="2971800" indent="-228600" algn="l" rtl="0" fontAlgn="base">
        <a:spcBef>
          <a:spcPct val="20000"/>
        </a:spcBef>
        <a:spcAft>
          <a:spcPct val="0"/>
        </a:spcAft>
        <a:buChar char="»"/>
        <a:defRPr sz="1000" b="1" i="1">
          <a:solidFill>
            <a:schemeClr val="tx1"/>
          </a:solidFill>
          <a:latin typeface="Times New Roman" pitchFamily="18" charset="0"/>
        </a:defRPr>
      </a:lvl7pPr>
      <a:lvl8pPr marL="3429000" indent="-228600" algn="l" rtl="0" fontAlgn="base">
        <a:spcBef>
          <a:spcPct val="20000"/>
        </a:spcBef>
        <a:spcAft>
          <a:spcPct val="0"/>
        </a:spcAft>
        <a:buChar char="»"/>
        <a:defRPr sz="1000" b="1" i="1">
          <a:solidFill>
            <a:schemeClr val="tx1"/>
          </a:solidFill>
          <a:latin typeface="Times New Roman" pitchFamily="18" charset="0"/>
        </a:defRPr>
      </a:lvl8pPr>
      <a:lvl9pPr marL="3886200" indent="-228600" algn="l" rtl="0" fontAlgn="base">
        <a:spcBef>
          <a:spcPct val="20000"/>
        </a:spcBef>
        <a:spcAft>
          <a:spcPct val="0"/>
        </a:spcAft>
        <a:buChar char="»"/>
        <a:defRPr sz="1000" b="1" i="1">
          <a:solidFill>
            <a:schemeClr val="tx1"/>
          </a:solidFill>
          <a:latin typeface="Times New Roman" pitchFamily="18"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EECD905B-6700-440F-A0C4-F159C186F97D}" type="slidenum">
              <a:rPr lang="en-US" kern="1200">
                <a:solidFill>
                  <a:srgbClr val="000000"/>
                </a:solidFill>
                <a:latin typeface="Times New Roman" pitchFamily="18" charset="0"/>
                <a:ea typeface="ＭＳ Ｐゴシック" charset="-128"/>
                <a:cs typeface="+mn-cs"/>
              </a:rPr>
              <a:pPr rtl="0" fontAlgn="base">
                <a:spcBef>
                  <a:spcPct val="0"/>
                </a:spcBef>
                <a:spcAft>
                  <a:spcPct val="0"/>
                </a:spcAft>
                <a:defRPr/>
              </a:pPr>
              <a:t>‹Nº›</a:t>
            </a:fld>
            <a:endParaRPr lang="en-US" kern="1200">
              <a:solidFill>
                <a:srgbClr val="000000"/>
              </a:solidFill>
              <a:latin typeface="Times New Roman" pitchFamily="18"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EECD905B-6700-440F-A0C4-F159C186F97D}" type="slidenum">
              <a:rPr lang="en-US" kern="1200">
                <a:solidFill>
                  <a:srgbClr val="000000"/>
                </a:solidFill>
                <a:latin typeface="Times New Roman" pitchFamily="18" charset="0"/>
                <a:ea typeface="ＭＳ Ｐゴシック" charset="-128"/>
                <a:cs typeface="+mn-cs"/>
              </a:rPr>
              <a:pPr rtl="0" fontAlgn="base">
                <a:spcBef>
                  <a:spcPct val="0"/>
                </a:spcBef>
                <a:spcAft>
                  <a:spcPct val="0"/>
                </a:spcAft>
                <a:defRPr/>
              </a:pPr>
              <a:t>‹Nº›</a:t>
            </a:fld>
            <a:endParaRPr lang="en-US" kern="1200">
              <a:solidFill>
                <a:srgbClr val="000000"/>
              </a:solidFill>
              <a:latin typeface="Times New Roman" pitchFamily="18"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D5A0BA0F-B96D-4FF7-A5DE-CBED6531170D}" type="slidenum">
              <a:rPr lang="en-US" kern="1200">
                <a:solidFill>
                  <a:srgbClr val="000000"/>
                </a:solidFill>
                <a:latin typeface="Times New Roman" pitchFamily="18" charset="0"/>
                <a:ea typeface="ＭＳ Ｐゴシック" charset="-128"/>
                <a:cs typeface="+mn-cs"/>
              </a:rPr>
              <a:pPr rtl="0" fontAlgn="base">
                <a:spcBef>
                  <a:spcPct val="0"/>
                </a:spcBef>
                <a:spcAft>
                  <a:spcPct val="0"/>
                </a:spcAft>
                <a:defRPr/>
              </a:pPr>
              <a:t>‹Nº›</a:t>
            </a:fld>
            <a:endParaRPr lang="en-US" kern="1200">
              <a:solidFill>
                <a:srgbClr val="000000"/>
              </a:solidFill>
              <a:latin typeface="Times New Roman" pitchFamily="18"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s-ES" kern="1200">
              <a:solidFill>
                <a:srgbClr val="000000"/>
              </a:solidFill>
              <a:latin typeface="Times New Roman" pitchFamily="18" charset="0"/>
              <a:ea typeface="ＭＳ Ｐゴシック"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D5A0BA0F-B96D-4FF7-A5DE-CBED6531170D}" type="slidenum">
              <a:rPr lang="en-US" kern="1200">
                <a:solidFill>
                  <a:srgbClr val="000000"/>
                </a:solidFill>
                <a:latin typeface="Times New Roman" pitchFamily="18" charset="0"/>
                <a:ea typeface="ＭＳ Ｐゴシック" charset="-128"/>
                <a:cs typeface="+mn-cs"/>
              </a:rPr>
              <a:pPr rtl="0" fontAlgn="base">
                <a:spcBef>
                  <a:spcPct val="0"/>
                </a:spcBef>
                <a:spcAft>
                  <a:spcPct val="0"/>
                </a:spcAft>
                <a:defRPr/>
              </a:pPr>
              <a:t>‹Nº›</a:t>
            </a:fld>
            <a:endParaRPr lang="en-US" kern="1200">
              <a:solidFill>
                <a:srgbClr val="000000"/>
              </a:solidFill>
              <a:latin typeface="Times New Roman" pitchFamily="18"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84200" y="360363"/>
            <a:ext cx="8001000" cy="6540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de-DE" smtClean="0"/>
              <a:t>Titelmasterformat durch Klicken bearbeiten</a:t>
            </a:r>
          </a:p>
        </p:txBody>
      </p:sp>
      <p:sp>
        <p:nvSpPr>
          <p:cNvPr id="2051" name="Rectangle 3"/>
          <p:cNvSpPr>
            <a:spLocks noGrp="1" noChangeArrowheads="1"/>
          </p:cNvSpPr>
          <p:nvPr>
            <p:ph type="body" idx="1"/>
          </p:nvPr>
        </p:nvSpPr>
        <p:spPr bwMode="auto">
          <a:xfrm>
            <a:off x="566738" y="1371600"/>
            <a:ext cx="8001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4101"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lgn="l" rtl="0" fontAlgn="base">
              <a:lnSpc>
                <a:spcPct val="95000"/>
              </a:lnSpc>
              <a:spcBef>
                <a:spcPct val="25000"/>
              </a:spcBef>
              <a:spcAft>
                <a:spcPct val="25000"/>
              </a:spcAft>
              <a:buClr>
                <a:srgbClr val="CC0000"/>
              </a:buClr>
              <a:buFont typeface="Wingdings" pitchFamily="2" charset="2"/>
              <a:buChar char="§"/>
              <a:defRPr/>
            </a:pPr>
            <a:endParaRPr lang="en-GB" sz="2200" kern="1200">
              <a:solidFill>
                <a:srgbClr val="000000"/>
              </a:solidFill>
              <a:latin typeface="Arial" pitchFamily="34" charset="0"/>
              <a:ea typeface="+mn-ea"/>
              <a:cs typeface="+mn-cs"/>
            </a:endParaRPr>
          </a:p>
        </p:txBody>
      </p:sp>
      <p:sp>
        <p:nvSpPr>
          <p:cNvPr id="410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spcAft>
                <a:spcPct val="0"/>
              </a:spcAft>
              <a:buClrTx/>
              <a:buFontTx/>
              <a:buNone/>
              <a:defRPr sz="1200" smtClean="0">
                <a:latin typeface="+mj-lt"/>
              </a:defRPr>
            </a:lvl1pPr>
          </a:lstStyle>
          <a:p>
            <a:pPr algn="l" rtl="0" fontAlgn="base">
              <a:defRPr/>
            </a:pPr>
            <a:r>
              <a:rPr lang="de-DE" kern="1200">
                <a:solidFill>
                  <a:srgbClr val="000000"/>
                </a:solidFill>
                <a:latin typeface="Verdana"/>
                <a:ea typeface="+mn-ea"/>
                <a:cs typeface="+mn-cs"/>
              </a:rPr>
              <a:t>11.09.2008</a:t>
            </a:r>
          </a:p>
        </p:txBody>
      </p:sp>
      <p:sp>
        <p:nvSpPr>
          <p:cNvPr id="4103" name="Rectangle 7"/>
          <p:cNvSpPr>
            <a:spLocks noGrp="1" noChangeArrowheads="1"/>
          </p:cNvSpPr>
          <p:nvPr>
            <p:ph type="ftr" sz="quarter" idx="3"/>
          </p:nvPr>
        </p:nvSpPr>
        <p:spPr bwMode="auto">
          <a:xfrm>
            <a:off x="2747963" y="6245225"/>
            <a:ext cx="36623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200" smtClean="0">
                <a:latin typeface="+mj-lt"/>
              </a:defRPr>
            </a:lvl1pPr>
          </a:lstStyle>
          <a:p>
            <a:pPr rtl="0" fontAlgn="base">
              <a:defRPr/>
            </a:pPr>
            <a:r>
              <a:rPr lang="de-DE" kern="1200">
                <a:solidFill>
                  <a:srgbClr val="000000"/>
                </a:solidFill>
                <a:latin typeface="Verdana"/>
                <a:ea typeface="+mn-ea"/>
                <a:cs typeface="+mn-cs"/>
              </a:rPr>
              <a:t>U. Katz: Underwater neutrino telescopes</a:t>
            </a:r>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spcAft>
                <a:spcPct val="0"/>
              </a:spcAft>
              <a:buClrTx/>
              <a:buFontTx/>
              <a:buNone/>
              <a:defRPr sz="1200" smtClean="0">
                <a:latin typeface="+mj-lt"/>
              </a:defRPr>
            </a:lvl1pPr>
          </a:lstStyle>
          <a:p>
            <a:pPr rtl="0" fontAlgn="base">
              <a:defRPr/>
            </a:pPr>
            <a:fld id="{5132D652-67C6-433E-8E55-F2FA712EE731}" type="slidenum">
              <a:rPr lang="de-DE" kern="1200">
                <a:solidFill>
                  <a:srgbClr val="000000"/>
                </a:solidFill>
                <a:latin typeface="Verdana"/>
                <a:ea typeface="+mn-ea"/>
                <a:cs typeface="+mn-cs"/>
              </a:rPr>
              <a:pPr rtl="0" fontAlgn="base">
                <a:defRPr/>
              </a:pPr>
              <a:t>‹Nº›</a:t>
            </a:fld>
            <a:endParaRPr lang="de-DE" kern="1200">
              <a:solidFill>
                <a:srgbClr val="000000"/>
              </a:solidFill>
              <a:latin typeface="Verdana"/>
              <a:ea typeface="+mn-ea"/>
              <a:cs typeface="+mn-cs"/>
            </a:endParaRPr>
          </a:p>
        </p:txBody>
      </p:sp>
      <p:sp>
        <p:nvSpPr>
          <p:cNvPr id="4100" name="AutoShape 4"/>
          <p:cNvSpPr>
            <a:spLocks noChangeArrowheads="1"/>
          </p:cNvSpPr>
          <p:nvPr/>
        </p:nvSpPr>
        <p:spPr bwMode="auto">
          <a:xfrm>
            <a:off x="609600" y="914400"/>
            <a:ext cx="7958138" cy="109538"/>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rtl="0" fontAlgn="base">
              <a:spcBef>
                <a:spcPct val="0"/>
              </a:spcBef>
              <a:spcAft>
                <a:spcPct val="0"/>
              </a:spcAft>
              <a:defRPr/>
            </a:pPr>
            <a:endParaRPr lang="es-ES" sz="2400"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Lst>
  <p:timing>
    <p:tnLst>
      <p:par>
        <p:cTn id="1" dur="indefinite" restart="never" nodeType="tmRoot"/>
      </p:par>
    </p:tnLst>
  </p:timing>
  <p:hf hdr="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Verdana" pitchFamily="34" charset="0"/>
        </a:defRPr>
      </a:lvl2pPr>
      <a:lvl3pPr algn="l" rtl="0" eaLnBrk="0" fontAlgn="base" hangingPunct="0">
        <a:spcBef>
          <a:spcPct val="0"/>
        </a:spcBef>
        <a:spcAft>
          <a:spcPct val="0"/>
        </a:spcAft>
        <a:defRPr sz="2800">
          <a:solidFill>
            <a:schemeClr val="tx2"/>
          </a:solidFill>
          <a:latin typeface="Verdana" pitchFamily="34" charset="0"/>
        </a:defRPr>
      </a:lvl3pPr>
      <a:lvl4pPr algn="l" rtl="0" eaLnBrk="0" fontAlgn="base" hangingPunct="0">
        <a:spcBef>
          <a:spcPct val="0"/>
        </a:spcBef>
        <a:spcAft>
          <a:spcPct val="0"/>
        </a:spcAft>
        <a:defRPr sz="2800">
          <a:solidFill>
            <a:schemeClr val="tx2"/>
          </a:solidFill>
          <a:latin typeface="Verdana" pitchFamily="34" charset="0"/>
        </a:defRPr>
      </a:lvl4pPr>
      <a:lvl5pPr algn="l" rtl="0" eaLnBrk="0" fontAlgn="base" hangingPunct="0">
        <a:spcBef>
          <a:spcPct val="0"/>
        </a:spcBef>
        <a:spcAft>
          <a:spcPct val="0"/>
        </a:spcAft>
        <a:defRPr sz="2800">
          <a:solidFill>
            <a:schemeClr val="tx2"/>
          </a:solidFill>
          <a:latin typeface="Verdana" pitchFamily="34" charset="0"/>
        </a:defRPr>
      </a:lvl5pPr>
      <a:lvl6pPr marL="457200" algn="l" rtl="0" fontAlgn="base">
        <a:spcBef>
          <a:spcPct val="0"/>
        </a:spcBef>
        <a:spcAft>
          <a:spcPct val="0"/>
        </a:spcAft>
        <a:defRPr sz="2800">
          <a:solidFill>
            <a:schemeClr val="tx2"/>
          </a:solidFill>
          <a:latin typeface="Verdana" pitchFamily="34" charset="0"/>
        </a:defRPr>
      </a:lvl6pPr>
      <a:lvl7pPr marL="914400" algn="l" rtl="0" fontAlgn="base">
        <a:spcBef>
          <a:spcPct val="0"/>
        </a:spcBef>
        <a:spcAft>
          <a:spcPct val="0"/>
        </a:spcAft>
        <a:defRPr sz="2800">
          <a:solidFill>
            <a:schemeClr val="tx2"/>
          </a:solidFill>
          <a:latin typeface="Verdana" pitchFamily="34" charset="0"/>
        </a:defRPr>
      </a:lvl7pPr>
      <a:lvl8pPr marL="1371600" algn="l" rtl="0" fontAlgn="base">
        <a:spcBef>
          <a:spcPct val="0"/>
        </a:spcBef>
        <a:spcAft>
          <a:spcPct val="0"/>
        </a:spcAft>
        <a:defRPr sz="2800">
          <a:solidFill>
            <a:schemeClr val="tx2"/>
          </a:solidFill>
          <a:latin typeface="Verdana" pitchFamily="34" charset="0"/>
        </a:defRPr>
      </a:lvl8pPr>
      <a:lvl9pPr marL="1828800" algn="l" rtl="0" fontAlgn="base">
        <a:spcBef>
          <a:spcPct val="0"/>
        </a:spcBef>
        <a:spcAft>
          <a:spcPct val="0"/>
        </a:spcAft>
        <a:defRPr sz="2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
        <a:defRPr sz="2400">
          <a:solidFill>
            <a:schemeClr val="tx1"/>
          </a:solidFill>
          <a:latin typeface="+mn-lt"/>
          <a:ea typeface="+mn-ea"/>
          <a:cs typeface="+mn-cs"/>
        </a:defRPr>
      </a:lvl1pPr>
      <a:lvl2pPr marL="908050" indent="-436563" algn="l" rtl="0" eaLnBrk="0" fontAlgn="base" hangingPunct="0">
        <a:spcBef>
          <a:spcPct val="20000"/>
        </a:spcBef>
        <a:spcAft>
          <a:spcPct val="0"/>
        </a:spcAft>
        <a:buClr>
          <a:srgbClr val="006600"/>
        </a:buClr>
        <a:buSzPct val="125000"/>
        <a:buChar char="-"/>
        <a:defRPr sz="20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84200" y="360363"/>
            <a:ext cx="8001000" cy="6540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de-DE" smtClean="0"/>
              <a:t>Titelmasterformat durch Klicken bearbeiten</a:t>
            </a:r>
          </a:p>
        </p:txBody>
      </p:sp>
      <p:sp>
        <p:nvSpPr>
          <p:cNvPr id="2051" name="Rectangle 3"/>
          <p:cNvSpPr>
            <a:spLocks noGrp="1" noChangeArrowheads="1"/>
          </p:cNvSpPr>
          <p:nvPr>
            <p:ph type="body" idx="1"/>
          </p:nvPr>
        </p:nvSpPr>
        <p:spPr bwMode="auto">
          <a:xfrm>
            <a:off x="566738" y="1371600"/>
            <a:ext cx="8001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4101"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lgn="l" rtl="0" fontAlgn="base">
              <a:lnSpc>
                <a:spcPct val="95000"/>
              </a:lnSpc>
              <a:spcBef>
                <a:spcPct val="25000"/>
              </a:spcBef>
              <a:spcAft>
                <a:spcPct val="25000"/>
              </a:spcAft>
              <a:buClr>
                <a:srgbClr val="CC0000"/>
              </a:buClr>
              <a:buFont typeface="Wingdings" pitchFamily="2" charset="2"/>
              <a:buChar char="§"/>
              <a:defRPr/>
            </a:pPr>
            <a:endParaRPr lang="en-GB" sz="2200" kern="1200">
              <a:solidFill>
                <a:srgbClr val="000000"/>
              </a:solidFill>
              <a:latin typeface="Arial" pitchFamily="34" charset="0"/>
              <a:ea typeface="+mn-ea"/>
              <a:cs typeface="+mn-cs"/>
            </a:endParaRPr>
          </a:p>
        </p:txBody>
      </p:sp>
      <p:sp>
        <p:nvSpPr>
          <p:cNvPr id="410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spcAft>
                <a:spcPct val="0"/>
              </a:spcAft>
              <a:buClrTx/>
              <a:buFontTx/>
              <a:buNone/>
              <a:defRPr sz="1200" smtClean="0">
                <a:latin typeface="+mj-lt"/>
              </a:defRPr>
            </a:lvl1pPr>
          </a:lstStyle>
          <a:p>
            <a:pPr algn="l" rtl="0" fontAlgn="base">
              <a:defRPr/>
            </a:pPr>
            <a:r>
              <a:rPr lang="de-DE" kern="1200">
                <a:solidFill>
                  <a:srgbClr val="000000"/>
                </a:solidFill>
                <a:latin typeface="Verdana"/>
                <a:ea typeface="+mn-ea"/>
                <a:cs typeface="+mn-cs"/>
              </a:rPr>
              <a:t>11.09.2008</a:t>
            </a:r>
          </a:p>
        </p:txBody>
      </p:sp>
      <p:sp>
        <p:nvSpPr>
          <p:cNvPr id="4103" name="Rectangle 7"/>
          <p:cNvSpPr>
            <a:spLocks noGrp="1" noChangeArrowheads="1"/>
          </p:cNvSpPr>
          <p:nvPr>
            <p:ph type="ftr" sz="quarter" idx="3"/>
          </p:nvPr>
        </p:nvSpPr>
        <p:spPr bwMode="auto">
          <a:xfrm>
            <a:off x="2747963" y="6245225"/>
            <a:ext cx="36623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200" smtClean="0">
                <a:latin typeface="+mj-lt"/>
              </a:defRPr>
            </a:lvl1pPr>
          </a:lstStyle>
          <a:p>
            <a:pPr rtl="0" fontAlgn="base">
              <a:defRPr/>
            </a:pPr>
            <a:r>
              <a:rPr lang="de-DE" kern="1200">
                <a:solidFill>
                  <a:srgbClr val="000000"/>
                </a:solidFill>
                <a:latin typeface="Verdana"/>
                <a:ea typeface="+mn-ea"/>
                <a:cs typeface="+mn-cs"/>
              </a:rPr>
              <a:t>U. Katz: Underwater neutrino telescopes</a:t>
            </a:r>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spcAft>
                <a:spcPct val="0"/>
              </a:spcAft>
              <a:buClrTx/>
              <a:buFontTx/>
              <a:buNone/>
              <a:defRPr sz="1200" smtClean="0">
                <a:latin typeface="+mj-lt"/>
              </a:defRPr>
            </a:lvl1pPr>
          </a:lstStyle>
          <a:p>
            <a:pPr rtl="0" fontAlgn="base">
              <a:defRPr/>
            </a:pPr>
            <a:fld id="{5132D652-67C6-433E-8E55-F2FA712EE731}" type="slidenum">
              <a:rPr lang="de-DE" kern="1200">
                <a:solidFill>
                  <a:srgbClr val="000000"/>
                </a:solidFill>
                <a:latin typeface="Verdana"/>
                <a:ea typeface="+mn-ea"/>
                <a:cs typeface="+mn-cs"/>
              </a:rPr>
              <a:pPr rtl="0" fontAlgn="base">
                <a:defRPr/>
              </a:pPr>
              <a:t>‹Nº›</a:t>
            </a:fld>
            <a:endParaRPr lang="de-DE" kern="1200">
              <a:solidFill>
                <a:srgbClr val="000000"/>
              </a:solidFill>
              <a:latin typeface="Verdana"/>
              <a:ea typeface="+mn-ea"/>
              <a:cs typeface="+mn-cs"/>
            </a:endParaRPr>
          </a:p>
        </p:txBody>
      </p:sp>
      <p:sp>
        <p:nvSpPr>
          <p:cNvPr id="4100" name="AutoShape 4"/>
          <p:cNvSpPr>
            <a:spLocks noChangeArrowheads="1"/>
          </p:cNvSpPr>
          <p:nvPr/>
        </p:nvSpPr>
        <p:spPr bwMode="auto">
          <a:xfrm>
            <a:off x="609600" y="914400"/>
            <a:ext cx="7958138" cy="109538"/>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rtl="0" fontAlgn="base">
              <a:spcBef>
                <a:spcPct val="0"/>
              </a:spcBef>
              <a:spcAft>
                <a:spcPct val="0"/>
              </a:spcAft>
              <a:defRPr/>
            </a:pPr>
            <a:endParaRPr lang="es-ES" sz="2400"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Lst>
  <p:timing>
    <p:tnLst>
      <p:par>
        <p:cTn id="1" dur="indefinite" restart="never" nodeType="tmRoot"/>
      </p:par>
    </p:tnLst>
  </p:timing>
  <p:hf hdr="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Verdana" pitchFamily="34" charset="0"/>
        </a:defRPr>
      </a:lvl2pPr>
      <a:lvl3pPr algn="l" rtl="0" eaLnBrk="0" fontAlgn="base" hangingPunct="0">
        <a:spcBef>
          <a:spcPct val="0"/>
        </a:spcBef>
        <a:spcAft>
          <a:spcPct val="0"/>
        </a:spcAft>
        <a:defRPr sz="2800">
          <a:solidFill>
            <a:schemeClr val="tx2"/>
          </a:solidFill>
          <a:latin typeface="Verdana" pitchFamily="34" charset="0"/>
        </a:defRPr>
      </a:lvl3pPr>
      <a:lvl4pPr algn="l" rtl="0" eaLnBrk="0" fontAlgn="base" hangingPunct="0">
        <a:spcBef>
          <a:spcPct val="0"/>
        </a:spcBef>
        <a:spcAft>
          <a:spcPct val="0"/>
        </a:spcAft>
        <a:defRPr sz="2800">
          <a:solidFill>
            <a:schemeClr val="tx2"/>
          </a:solidFill>
          <a:latin typeface="Verdana" pitchFamily="34" charset="0"/>
        </a:defRPr>
      </a:lvl4pPr>
      <a:lvl5pPr algn="l" rtl="0" eaLnBrk="0" fontAlgn="base" hangingPunct="0">
        <a:spcBef>
          <a:spcPct val="0"/>
        </a:spcBef>
        <a:spcAft>
          <a:spcPct val="0"/>
        </a:spcAft>
        <a:defRPr sz="2800">
          <a:solidFill>
            <a:schemeClr val="tx2"/>
          </a:solidFill>
          <a:latin typeface="Verdana" pitchFamily="34" charset="0"/>
        </a:defRPr>
      </a:lvl5pPr>
      <a:lvl6pPr marL="457200" algn="l" rtl="0" fontAlgn="base">
        <a:spcBef>
          <a:spcPct val="0"/>
        </a:spcBef>
        <a:spcAft>
          <a:spcPct val="0"/>
        </a:spcAft>
        <a:defRPr sz="2800">
          <a:solidFill>
            <a:schemeClr val="tx2"/>
          </a:solidFill>
          <a:latin typeface="Verdana" pitchFamily="34" charset="0"/>
        </a:defRPr>
      </a:lvl6pPr>
      <a:lvl7pPr marL="914400" algn="l" rtl="0" fontAlgn="base">
        <a:spcBef>
          <a:spcPct val="0"/>
        </a:spcBef>
        <a:spcAft>
          <a:spcPct val="0"/>
        </a:spcAft>
        <a:defRPr sz="2800">
          <a:solidFill>
            <a:schemeClr val="tx2"/>
          </a:solidFill>
          <a:latin typeface="Verdana" pitchFamily="34" charset="0"/>
        </a:defRPr>
      </a:lvl7pPr>
      <a:lvl8pPr marL="1371600" algn="l" rtl="0" fontAlgn="base">
        <a:spcBef>
          <a:spcPct val="0"/>
        </a:spcBef>
        <a:spcAft>
          <a:spcPct val="0"/>
        </a:spcAft>
        <a:defRPr sz="2800">
          <a:solidFill>
            <a:schemeClr val="tx2"/>
          </a:solidFill>
          <a:latin typeface="Verdana" pitchFamily="34" charset="0"/>
        </a:defRPr>
      </a:lvl8pPr>
      <a:lvl9pPr marL="1828800" algn="l" rtl="0" fontAlgn="base">
        <a:spcBef>
          <a:spcPct val="0"/>
        </a:spcBef>
        <a:spcAft>
          <a:spcPct val="0"/>
        </a:spcAft>
        <a:defRPr sz="2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
        <a:defRPr sz="2400">
          <a:solidFill>
            <a:schemeClr val="tx1"/>
          </a:solidFill>
          <a:latin typeface="+mn-lt"/>
          <a:ea typeface="+mn-ea"/>
          <a:cs typeface="+mn-cs"/>
        </a:defRPr>
      </a:lvl1pPr>
      <a:lvl2pPr marL="908050" indent="-436563" algn="l" rtl="0" eaLnBrk="0" fontAlgn="base" hangingPunct="0">
        <a:spcBef>
          <a:spcPct val="20000"/>
        </a:spcBef>
        <a:spcAft>
          <a:spcPct val="0"/>
        </a:spcAft>
        <a:buClr>
          <a:srgbClr val="006600"/>
        </a:buClr>
        <a:buSzPct val="125000"/>
        <a:buChar char="-"/>
        <a:defRPr sz="20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84200" y="360363"/>
            <a:ext cx="8001000" cy="6540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de-DE" smtClean="0"/>
              <a:t>Titelmasterformat durch Klicken bearbeiten</a:t>
            </a:r>
          </a:p>
        </p:txBody>
      </p:sp>
      <p:sp>
        <p:nvSpPr>
          <p:cNvPr id="2051" name="Rectangle 3"/>
          <p:cNvSpPr>
            <a:spLocks noGrp="1" noChangeArrowheads="1"/>
          </p:cNvSpPr>
          <p:nvPr>
            <p:ph type="body" idx="1"/>
          </p:nvPr>
        </p:nvSpPr>
        <p:spPr bwMode="auto">
          <a:xfrm>
            <a:off x="566738" y="1371600"/>
            <a:ext cx="8001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4101"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lgn="l" rtl="0" fontAlgn="base">
              <a:lnSpc>
                <a:spcPct val="95000"/>
              </a:lnSpc>
              <a:spcBef>
                <a:spcPct val="25000"/>
              </a:spcBef>
              <a:spcAft>
                <a:spcPct val="25000"/>
              </a:spcAft>
              <a:buClr>
                <a:srgbClr val="CC0000"/>
              </a:buClr>
              <a:buFont typeface="Wingdings" pitchFamily="2" charset="2"/>
              <a:buChar char="§"/>
              <a:defRPr/>
            </a:pPr>
            <a:endParaRPr lang="en-GB" sz="2200" kern="1200">
              <a:solidFill>
                <a:srgbClr val="000000"/>
              </a:solidFill>
              <a:latin typeface="Arial" pitchFamily="34" charset="0"/>
              <a:ea typeface="+mn-ea"/>
              <a:cs typeface="+mn-cs"/>
            </a:endParaRPr>
          </a:p>
        </p:txBody>
      </p:sp>
      <p:sp>
        <p:nvSpPr>
          <p:cNvPr id="410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spcAft>
                <a:spcPct val="0"/>
              </a:spcAft>
              <a:buClrTx/>
              <a:buFontTx/>
              <a:buNone/>
              <a:defRPr sz="1200" smtClean="0">
                <a:latin typeface="+mj-lt"/>
              </a:defRPr>
            </a:lvl1pPr>
          </a:lstStyle>
          <a:p>
            <a:pPr algn="l" rtl="0" fontAlgn="base">
              <a:defRPr/>
            </a:pPr>
            <a:r>
              <a:rPr lang="de-DE" kern="1200">
                <a:solidFill>
                  <a:srgbClr val="000000"/>
                </a:solidFill>
                <a:latin typeface="Verdana"/>
                <a:ea typeface="+mn-ea"/>
                <a:cs typeface="+mn-cs"/>
              </a:rPr>
              <a:t>11.09.2008</a:t>
            </a:r>
          </a:p>
        </p:txBody>
      </p:sp>
      <p:sp>
        <p:nvSpPr>
          <p:cNvPr id="4103" name="Rectangle 7"/>
          <p:cNvSpPr>
            <a:spLocks noGrp="1" noChangeArrowheads="1"/>
          </p:cNvSpPr>
          <p:nvPr>
            <p:ph type="ftr" sz="quarter" idx="3"/>
          </p:nvPr>
        </p:nvSpPr>
        <p:spPr bwMode="auto">
          <a:xfrm>
            <a:off x="2747963" y="6245225"/>
            <a:ext cx="36623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200" smtClean="0">
                <a:latin typeface="+mj-lt"/>
              </a:defRPr>
            </a:lvl1pPr>
          </a:lstStyle>
          <a:p>
            <a:pPr rtl="0" fontAlgn="base">
              <a:defRPr/>
            </a:pPr>
            <a:r>
              <a:rPr lang="de-DE" kern="1200">
                <a:solidFill>
                  <a:srgbClr val="000000"/>
                </a:solidFill>
                <a:latin typeface="Verdana"/>
                <a:ea typeface="+mn-ea"/>
                <a:cs typeface="+mn-cs"/>
              </a:rPr>
              <a:t>U. Katz: Underwater neutrino telescopes</a:t>
            </a:r>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spcAft>
                <a:spcPct val="0"/>
              </a:spcAft>
              <a:buClrTx/>
              <a:buFontTx/>
              <a:buNone/>
              <a:defRPr sz="1200" smtClean="0">
                <a:latin typeface="+mj-lt"/>
              </a:defRPr>
            </a:lvl1pPr>
          </a:lstStyle>
          <a:p>
            <a:pPr rtl="0" fontAlgn="base">
              <a:defRPr/>
            </a:pPr>
            <a:fld id="{5132D652-67C6-433E-8E55-F2FA712EE731}" type="slidenum">
              <a:rPr lang="de-DE" kern="1200">
                <a:solidFill>
                  <a:srgbClr val="000000"/>
                </a:solidFill>
                <a:latin typeface="Verdana"/>
                <a:ea typeface="+mn-ea"/>
                <a:cs typeface="+mn-cs"/>
              </a:rPr>
              <a:pPr rtl="0" fontAlgn="base">
                <a:defRPr/>
              </a:pPr>
              <a:t>‹Nº›</a:t>
            </a:fld>
            <a:endParaRPr lang="de-DE" kern="1200">
              <a:solidFill>
                <a:srgbClr val="000000"/>
              </a:solidFill>
              <a:latin typeface="Verdana"/>
              <a:ea typeface="+mn-ea"/>
              <a:cs typeface="+mn-cs"/>
            </a:endParaRPr>
          </a:p>
        </p:txBody>
      </p:sp>
      <p:sp>
        <p:nvSpPr>
          <p:cNvPr id="4100" name="AutoShape 4"/>
          <p:cNvSpPr>
            <a:spLocks noChangeArrowheads="1"/>
          </p:cNvSpPr>
          <p:nvPr/>
        </p:nvSpPr>
        <p:spPr bwMode="auto">
          <a:xfrm>
            <a:off x="609600" y="914400"/>
            <a:ext cx="7958138" cy="109538"/>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rtl="0" fontAlgn="base">
              <a:spcBef>
                <a:spcPct val="0"/>
              </a:spcBef>
              <a:spcAft>
                <a:spcPct val="0"/>
              </a:spcAft>
              <a:defRPr/>
            </a:pPr>
            <a:endParaRPr lang="es-ES" sz="2400"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Lst>
  <p:timing>
    <p:tnLst>
      <p:par>
        <p:cTn id="1" dur="indefinite" restart="never" nodeType="tmRoot"/>
      </p:par>
    </p:tnLst>
  </p:timing>
  <p:hf hdr="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Verdana" pitchFamily="34" charset="0"/>
        </a:defRPr>
      </a:lvl2pPr>
      <a:lvl3pPr algn="l" rtl="0" eaLnBrk="0" fontAlgn="base" hangingPunct="0">
        <a:spcBef>
          <a:spcPct val="0"/>
        </a:spcBef>
        <a:spcAft>
          <a:spcPct val="0"/>
        </a:spcAft>
        <a:defRPr sz="2800">
          <a:solidFill>
            <a:schemeClr val="tx2"/>
          </a:solidFill>
          <a:latin typeface="Verdana" pitchFamily="34" charset="0"/>
        </a:defRPr>
      </a:lvl3pPr>
      <a:lvl4pPr algn="l" rtl="0" eaLnBrk="0" fontAlgn="base" hangingPunct="0">
        <a:spcBef>
          <a:spcPct val="0"/>
        </a:spcBef>
        <a:spcAft>
          <a:spcPct val="0"/>
        </a:spcAft>
        <a:defRPr sz="2800">
          <a:solidFill>
            <a:schemeClr val="tx2"/>
          </a:solidFill>
          <a:latin typeface="Verdana" pitchFamily="34" charset="0"/>
        </a:defRPr>
      </a:lvl4pPr>
      <a:lvl5pPr algn="l" rtl="0" eaLnBrk="0" fontAlgn="base" hangingPunct="0">
        <a:spcBef>
          <a:spcPct val="0"/>
        </a:spcBef>
        <a:spcAft>
          <a:spcPct val="0"/>
        </a:spcAft>
        <a:defRPr sz="2800">
          <a:solidFill>
            <a:schemeClr val="tx2"/>
          </a:solidFill>
          <a:latin typeface="Verdana" pitchFamily="34" charset="0"/>
        </a:defRPr>
      </a:lvl5pPr>
      <a:lvl6pPr marL="457200" algn="l" rtl="0" fontAlgn="base">
        <a:spcBef>
          <a:spcPct val="0"/>
        </a:spcBef>
        <a:spcAft>
          <a:spcPct val="0"/>
        </a:spcAft>
        <a:defRPr sz="2800">
          <a:solidFill>
            <a:schemeClr val="tx2"/>
          </a:solidFill>
          <a:latin typeface="Verdana" pitchFamily="34" charset="0"/>
        </a:defRPr>
      </a:lvl6pPr>
      <a:lvl7pPr marL="914400" algn="l" rtl="0" fontAlgn="base">
        <a:spcBef>
          <a:spcPct val="0"/>
        </a:spcBef>
        <a:spcAft>
          <a:spcPct val="0"/>
        </a:spcAft>
        <a:defRPr sz="2800">
          <a:solidFill>
            <a:schemeClr val="tx2"/>
          </a:solidFill>
          <a:latin typeface="Verdana" pitchFamily="34" charset="0"/>
        </a:defRPr>
      </a:lvl7pPr>
      <a:lvl8pPr marL="1371600" algn="l" rtl="0" fontAlgn="base">
        <a:spcBef>
          <a:spcPct val="0"/>
        </a:spcBef>
        <a:spcAft>
          <a:spcPct val="0"/>
        </a:spcAft>
        <a:defRPr sz="2800">
          <a:solidFill>
            <a:schemeClr val="tx2"/>
          </a:solidFill>
          <a:latin typeface="Verdana" pitchFamily="34" charset="0"/>
        </a:defRPr>
      </a:lvl8pPr>
      <a:lvl9pPr marL="1828800" algn="l" rtl="0" fontAlgn="base">
        <a:spcBef>
          <a:spcPct val="0"/>
        </a:spcBef>
        <a:spcAft>
          <a:spcPct val="0"/>
        </a:spcAft>
        <a:defRPr sz="2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
        <a:defRPr sz="2400">
          <a:solidFill>
            <a:schemeClr val="tx1"/>
          </a:solidFill>
          <a:latin typeface="+mn-lt"/>
          <a:ea typeface="+mn-ea"/>
          <a:cs typeface="+mn-cs"/>
        </a:defRPr>
      </a:lvl1pPr>
      <a:lvl2pPr marL="908050" indent="-436563" algn="l" rtl="0" eaLnBrk="0" fontAlgn="base" hangingPunct="0">
        <a:spcBef>
          <a:spcPct val="20000"/>
        </a:spcBef>
        <a:spcAft>
          <a:spcPct val="0"/>
        </a:spcAft>
        <a:buClr>
          <a:srgbClr val="006600"/>
        </a:buClr>
        <a:buSzPct val="125000"/>
        <a:buChar char="-"/>
        <a:defRPr sz="20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1249363" y="0"/>
            <a:ext cx="6316662"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24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2501" name="Rectangle 5"/>
          <p:cNvSpPr>
            <a:spLocks noGrp="1" noChangeArrowheads="1"/>
          </p:cNvSpPr>
          <p:nvPr>
            <p:ph type="ftr" sz="quarter" idx="3"/>
          </p:nvPr>
        </p:nvSpPr>
        <p:spPr bwMode="auto">
          <a:xfrm>
            <a:off x="1557338" y="6399213"/>
            <a:ext cx="6164262"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000" b="1" i="1">
                <a:latin typeface="Times New Roman" pitchFamily="18" charset="0"/>
              </a:defRPr>
            </a:lvl1pPr>
          </a:lstStyle>
          <a:p>
            <a:pPr rtl="0" fontAlgn="base">
              <a:spcAft>
                <a:spcPct val="0"/>
              </a:spcAft>
            </a:pPr>
            <a:r>
              <a:rPr lang="en-US" kern="1200">
                <a:solidFill>
                  <a:srgbClr val="000000"/>
                </a:solidFill>
                <a:ea typeface="+mn-ea"/>
                <a:cs typeface="+mn-cs"/>
              </a:rPr>
              <a:t> Gordon Lim – Searching for Dark Matter with the Antares neutrino telescope</a:t>
            </a:r>
            <a:endParaRPr lang="en-US" kern="1200">
              <a:solidFill>
                <a:srgbClr val="000000"/>
              </a:solidFill>
              <a:ea typeface="+mn-ea"/>
              <a:cs typeface="Times New Roman" pitchFamily="18" charset="0"/>
            </a:endParaRPr>
          </a:p>
        </p:txBody>
      </p:sp>
      <p:sp>
        <p:nvSpPr>
          <p:cNvPr id="362502" name="Rectangle 6"/>
          <p:cNvSpPr>
            <a:spLocks noGrp="1" noChangeArrowheads="1"/>
          </p:cNvSpPr>
          <p:nvPr>
            <p:ph type="sldNum" sz="quarter" idx="4"/>
          </p:nvPr>
        </p:nvSpPr>
        <p:spPr bwMode="auto">
          <a:xfrm>
            <a:off x="7812088" y="6399213"/>
            <a:ext cx="1169987"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000" b="1" i="1"/>
            </a:lvl1pPr>
          </a:lstStyle>
          <a:p>
            <a:pPr rtl="0" fontAlgn="base">
              <a:spcAft>
                <a:spcPct val="0"/>
              </a:spcAft>
            </a:pPr>
            <a:fld id="{9624F4E4-8F20-43C3-99C7-E4BCA30824AF}" type="slidenum">
              <a:rPr lang="en-US" kern="1200">
                <a:solidFill>
                  <a:srgbClr val="000000"/>
                </a:solidFill>
                <a:latin typeface="Verdana" pitchFamily="34" charset="0"/>
                <a:ea typeface="+mn-ea"/>
                <a:cs typeface="+mn-cs"/>
              </a:rPr>
              <a:pPr rtl="0" fontAlgn="base">
                <a:spcAft>
                  <a:spcPct val="0"/>
                </a:spcAft>
              </a:pPr>
              <a:t>‹Nº›</a:t>
            </a:fld>
            <a:r>
              <a:rPr lang="en-US" kern="1200">
                <a:solidFill>
                  <a:srgbClr val="000000"/>
                </a:solidFill>
                <a:latin typeface="Verdana" pitchFamily="34" charset="0"/>
                <a:ea typeface="+mn-ea"/>
                <a:cs typeface="+mn-cs"/>
              </a:rPr>
              <a:t>/23</a:t>
            </a:r>
          </a:p>
        </p:txBody>
      </p:sp>
      <p:sp>
        <p:nvSpPr>
          <p:cNvPr id="362505" name="Rectangle 9"/>
          <p:cNvSpPr>
            <a:spLocks noChangeArrowheads="1"/>
          </p:cNvSpPr>
          <p:nvPr/>
        </p:nvSpPr>
        <p:spPr bwMode="auto">
          <a:xfrm>
            <a:off x="7721600" y="0"/>
            <a:ext cx="914400" cy="914400"/>
          </a:xfrm>
          <a:prstGeom prst="rect">
            <a:avLst/>
          </a:prstGeom>
          <a:no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6" name="Picture 10" descr="tevpa08"/>
          <p:cNvPicPr>
            <a:picLocks noChangeAspect="1" noChangeArrowheads="1"/>
          </p:cNvPicPr>
          <p:nvPr/>
        </p:nvPicPr>
        <p:blipFill>
          <a:blip r:embed="rId14"/>
          <a:srcRect/>
          <a:stretch>
            <a:fillRect/>
          </a:stretch>
        </p:blipFill>
        <p:spPr bwMode="auto">
          <a:xfrm>
            <a:off x="7489825" y="287338"/>
            <a:ext cx="1489075" cy="485775"/>
          </a:xfrm>
          <a:prstGeom prst="rect">
            <a:avLst/>
          </a:prstGeom>
          <a:noFill/>
        </p:spPr>
      </p:pic>
      <p:sp>
        <p:nvSpPr>
          <p:cNvPr id="362507" name="Rectangle 11"/>
          <p:cNvSpPr>
            <a:spLocks noChangeArrowheads="1"/>
          </p:cNvSpPr>
          <p:nvPr/>
        </p:nvSpPr>
        <p:spPr bwMode="auto">
          <a:xfrm>
            <a:off x="304800" y="6461125"/>
            <a:ext cx="122238" cy="214313"/>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8" name="Picture 12" descr="logo_small"/>
          <p:cNvPicPr>
            <a:picLocks noChangeAspect="1" noChangeArrowheads="1"/>
          </p:cNvPicPr>
          <p:nvPr/>
        </p:nvPicPr>
        <p:blipFill>
          <a:blip r:embed="rId15"/>
          <a:srcRect/>
          <a:stretch>
            <a:fillRect/>
          </a:stretch>
        </p:blipFill>
        <p:spPr bwMode="auto">
          <a:xfrm>
            <a:off x="179388" y="180975"/>
            <a:ext cx="777875" cy="777875"/>
          </a:xfrm>
          <a:prstGeom prst="rect">
            <a:avLst/>
          </a:prstGeom>
          <a:noFill/>
          <a:ln w="9525">
            <a:noFill/>
            <a:miter lim="800000"/>
            <a:headEnd/>
            <a:tailEnd/>
          </a:ln>
        </p:spPr>
      </p:pic>
      <p:sp>
        <p:nvSpPr>
          <p:cNvPr id="362509" name="Rectangle 13"/>
          <p:cNvSpPr>
            <a:spLocks noChangeArrowheads="1"/>
          </p:cNvSpPr>
          <p:nvPr/>
        </p:nvSpPr>
        <p:spPr bwMode="auto">
          <a:xfrm>
            <a:off x="7424738" y="407988"/>
            <a:ext cx="136525" cy="382587"/>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0" name="Rectangle 14"/>
          <p:cNvSpPr>
            <a:spLocks noChangeArrowheads="1"/>
          </p:cNvSpPr>
          <p:nvPr/>
        </p:nvSpPr>
        <p:spPr bwMode="auto">
          <a:xfrm>
            <a:off x="7288213" y="600075"/>
            <a:ext cx="585787" cy="192088"/>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1" name="Rectangle 15"/>
          <p:cNvSpPr>
            <a:spLocks noGrp="1" noChangeArrowheads="1"/>
          </p:cNvSpPr>
          <p:nvPr>
            <p:ph type="dt" sz="half" idx="2"/>
          </p:nvPr>
        </p:nvSpPr>
        <p:spPr bwMode="auto">
          <a:xfrm>
            <a:off x="161925" y="6399213"/>
            <a:ext cx="127635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000" b="1" i="1"/>
            </a:lvl1pPr>
          </a:lstStyle>
          <a:p>
            <a:pPr algn="l" rtl="0" fontAlgn="base">
              <a:spcAft>
                <a:spcPct val="0"/>
              </a:spcAft>
            </a:pPr>
            <a:r>
              <a:rPr lang="nl-NL" kern="1200">
                <a:solidFill>
                  <a:srgbClr val="000000"/>
                </a:solidFill>
                <a:latin typeface="Verdana" pitchFamily="34" charset="0"/>
                <a:ea typeface="+mn-ea"/>
                <a:cs typeface="+mn-cs"/>
              </a:rPr>
              <a:t>24-09-'08</a:t>
            </a:r>
            <a:endParaRPr lang="en-US" kern="1200">
              <a:solidFill>
                <a:srgbClr val="0000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p:timing>
    <p:tnLst>
      <p:par>
        <p:cTn id="1" dur="indefinite" restart="never" nodeType="tmRoot"/>
      </p:par>
    </p:tnLst>
  </p:timing>
  <p:hf hdr="0"/>
  <p:txStyles>
    <p:titleStyle>
      <a:lvl1pPr algn="ctr" rtl="0" fontAlgn="base">
        <a:spcBef>
          <a:spcPct val="0"/>
        </a:spcBef>
        <a:spcAft>
          <a:spcPct val="0"/>
        </a:spcAft>
        <a:defRPr sz="2400" b="1" i="1">
          <a:solidFill>
            <a:srgbClr val="009900"/>
          </a:solidFill>
          <a:latin typeface="+mj-lt"/>
          <a:ea typeface="+mj-ea"/>
          <a:cs typeface="+mj-cs"/>
        </a:defRPr>
      </a:lvl1pPr>
      <a:lvl2pPr algn="ctr" rtl="0" fontAlgn="base">
        <a:spcBef>
          <a:spcPct val="0"/>
        </a:spcBef>
        <a:spcAft>
          <a:spcPct val="0"/>
        </a:spcAft>
        <a:defRPr sz="2400" b="1" i="1">
          <a:solidFill>
            <a:srgbClr val="009900"/>
          </a:solidFill>
          <a:latin typeface="Verdana" pitchFamily="34" charset="0"/>
        </a:defRPr>
      </a:lvl2pPr>
      <a:lvl3pPr algn="ctr" rtl="0" fontAlgn="base">
        <a:spcBef>
          <a:spcPct val="0"/>
        </a:spcBef>
        <a:spcAft>
          <a:spcPct val="0"/>
        </a:spcAft>
        <a:defRPr sz="2400" b="1" i="1">
          <a:solidFill>
            <a:srgbClr val="009900"/>
          </a:solidFill>
          <a:latin typeface="Verdana" pitchFamily="34" charset="0"/>
        </a:defRPr>
      </a:lvl3pPr>
      <a:lvl4pPr algn="ctr" rtl="0" fontAlgn="base">
        <a:spcBef>
          <a:spcPct val="0"/>
        </a:spcBef>
        <a:spcAft>
          <a:spcPct val="0"/>
        </a:spcAft>
        <a:defRPr sz="2400" b="1" i="1">
          <a:solidFill>
            <a:srgbClr val="009900"/>
          </a:solidFill>
          <a:latin typeface="Verdana" pitchFamily="34" charset="0"/>
        </a:defRPr>
      </a:lvl4pPr>
      <a:lvl5pPr algn="ctr" rtl="0" fontAlgn="base">
        <a:spcBef>
          <a:spcPct val="0"/>
        </a:spcBef>
        <a:spcAft>
          <a:spcPct val="0"/>
        </a:spcAft>
        <a:defRPr sz="2400" b="1" i="1">
          <a:solidFill>
            <a:srgbClr val="009900"/>
          </a:solidFill>
          <a:latin typeface="Verdana" pitchFamily="34" charset="0"/>
        </a:defRPr>
      </a:lvl5pPr>
      <a:lvl6pPr marL="457200" algn="ctr" rtl="0" fontAlgn="base">
        <a:spcBef>
          <a:spcPct val="0"/>
        </a:spcBef>
        <a:spcAft>
          <a:spcPct val="0"/>
        </a:spcAft>
        <a:defRPr sz="2400" b="1" i="1">
          <a:solidFill>
            <a:srgbClr val="009900"/>
          </a:solidFill>
          <a:latin typeface="Verdana" pitchFamily="34" charset="0"/>
        </a:defRPr>
      </a:lvl6pPr>
      <a:lvl7pPr marL="914400" algn="ctr" rtl="0" fontAlgn="base">
        <a:spcBef>
          <a:spcPct val="0"/>
        </a:spcBef>
        <a:spcAft>
          <a:spcPct val="0"/>
        </a:spcAft>
        <a:defRPr sz="2400" b="1" i="1">
          <a:solidFill>
            <a:srgbClr val="009900"/>
          </a:solidFill>
          <a:latin typeface="Verdana" pitchFamily="34" charset="0"/>
        </a:defRPr>
      </a:lvl7pPr>
      <a:lvl8pPr marL="1371600" algn="ctr" rtl="0" fontAlgn="base">
        <a:spcBef>
          <a:spcPct val="0"/>
        </a:spcBef>
        <a:spcAft>
          <a:spcPct val="0"/>
        </a:spcAft>
        <a:defRPr sz="2400" b="1" i="1">
          <a:solidFill>
            <a:srgbClr val="009900"/>
          </a:solidFill>
          <a:latin typeface="Verdana" pitchFamily="34" charset="0"/>
        </a:defRPr>
      </a:lvl8pPr>
      <a:lvl9pPr marL="1828800" algn="ctr" rtl="0" fontAlgn="base">
        <a:spcBef>
          <a:spcPct val="0"/>
        </a:spcBef>
        <a:spcAft>
          <a:spcPct val="0"/>
        </a:spcAft>
        <a:defRPr sz="2400" b="1" i="1">
          <a:solidFill>
            <a:srgbClr val="009900"/>
          </a:solidFill>
          <a:latin typeface="Verdana" pitchFamily="34" charset="0"/>
        </a:defRPr>
      </a:lvl9pPr>
    </p:titleStyle>
    <p:bodyStyle>
      <a:lvl1pPr marL="342900" indent="-342900" algn="just" rtl="0" fontAlgn="base">
        <a:spcBef>
          <a:spcPct val="20000"/>
        </a:spcBef>
        <a:spcAft>
          <a:spcPct val="0"/>
        </a:spcAft>
        <a:buChar char="•"/>
        <a:defRPr b="1" i="1">
          <a:solidFill>
            <a:schemeClr val="tx1"/>
          </a:solidFill>
          <a:latin typeface="+mn-lt"/>
          <a:ea typeface="+mn-ea"/>
          <a:cs typeface="+mn-cs"/>
        </a:defRPr>
      </a:lvl1pPr>
      <a:lvl2pPr marL="742950" indent="-285750" algn="l" rtl="0" fontAlgn="base">
        <a:spcBef>
          <a:spcPct val="20000"/>
        </a:spcBef>
        <a:spcAft>
          <a:spcPct val="0"/>
        </a:spcAft>
        <a:buChar char="–"/>
        <a:defRPr sz="1600" b="1" i="1">
          <a:solidFill>
            <a:schemeClr val="tx1"/>
          </a:solidFill>
          <a:latin typeface="+mn-lt"/>
        </a:defRPr>
      </a:lvl2pPr>
      <a:lvl3pPr marL="1143000" indent="-228600" algn="l" rtl="0" fontAlgn="base">
        <a:spcBef>
          <a:spcPct val="20000"/>
        </a:spcBef>
        <a:spcAft>
          <a:spcPct val="0"/>
        </a:spcAft>
        <a:buChar char="•"/>
        <a:defRPr sz="1400" b="1" i="1">
          <a:solidFill>
            <a:schemeClr val="tx1"/>
          </a:solidFill>
          <a:latin typeface="+mn-lt"/>
        </a:defRPr>
      </a:lvl3pPr>
      <a:lvl4pPr marL="1600200" indent="-228600" algn="l" rtl="0" fontAlgn="base">
        <a:spcBef>
          <a:spcPct val="20000"/>
        </a:spcBef>
        <a:spcAft>
          <a:spcPct val="0"/>
        </a:spcAft>
        <a:buChar char="–"/>
        <a:defRPr sz="1200" b="1" i="1">
          <a:solidFill>
            <a:schemeClr val="tx1"/>
          </a:solidFill>
          <a:latin typeface="+mn-lt"/>
        </a:defRPr>
      </a:lvl4pPr>
      <a:lvl5pPr marL="2057400" indent="-228600" algn="l" rtl="0" fontAlgn="base">
        <a:spcBef>
          <a:spcPct val="20000"/>
        </a:spcBef>
        <a:spcAft>
          <a:spcPct val="0"/>
        </a:spcAft>
        <a:buChar char="»"/>
        <a:defRPr sz="1000" b="1" i="1">
          <a:solidFill>
            <a:schemeClr val="tx1"/>
          </a:solidFill>
          <a:latin typeface="Times New Roman" pitchFamily="18" charset="0"/>
        </a:defRPr>
      </a:lvl5pPr>
      <a:lvl6pPr marL="2514600" indent="-228600" algn="l" rtl="0" fontAlgn="base">
        <a:spcBef>
          <a:spcPct val="20000"/>
        </a:spcBef>
        <a:spcAft>
          <a:spcPct val="0"/>
        </a:spcAft>
        <a:buChar char="»"/>
        <a:defRPr sz="1000" b="1" i="1">
          <a:solidFill>
            <a:schemeClr val="tx1"/>
          </a:solidFill>
          <a:latin typeface="Times New Roman" pitchFamily="18" charset="0"/>
        </a:defRPr>
      </a:lvl6pPr>
      <a:lvl7pPr marL="2971800" indent="-228600" algn="l" rtl="0" fontAlgn="base">
        <a:spcBef>
          <a:spcPct val="20000"/>
        </a:spcBef>
        <a:spcAft>
          <a:spcPct val="0"/>
        </a:spcAft>
        <a:buChar char="»"/>
        <a:defRPr sz="1000" b="1" i="1">
          <a:solidFill>
            <a:schemeClr val="tx1"/>
          </a:solidFill>
          <a:latin typeface="Times New Roman" pitchFamily="18" charset="0"/>
        </a:defRPr>
      </a:lvl7pPr>
      <a:lvl8pPr marL="3429000" indent="-228600" algn="l" rtl="0" fontAlgn="base">
        <a:spcBef>
          <a:spcPct val="20000"/>
        </a:spcBef>
        <a:spcAft>
          <a:spcPct val="0"/>
        </a:spcAft>
        <a:buChar char="»"/>
        <a:defRPr sz="1000" b="1" i="1">
          <a:solidFill>
            <a:schemeClr val="tx1"/>
          </a:solidFill>
          <a:latin typeface="Times New Roman" pitchFamily="18" charset="0"/>
        </a:defRPr>
      </a:lvl8pPr>
      <a:lvl9pPr marL="3886200" indent="-228600" algn="l" rtl="0" fontAlgn="base">
        <a:spcBef>
          <a:spcPct val="20000"/>
        </a:spcBef>
        <a:spcAft>
          <a:spcPct val="0"/>
        </a:spcAft>
        <a:buChar char="»"/>
        <a:defRPr sz="1000" b="1" i="1">
          <a:solidFill>
            <a:schemeClr val="tx1"/>
          </a:solidFill>
          <a:latin typeface="Times New Roman" pitchFamily="18"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639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rtl="0">
              <a:defRPr/>
            </a:pPr>
            <a:fld id="{7937FEFE-CA89-4549-9F59-C8001E2D3238}" type="datetime1">
              <a:rPr lang="es-ES_tradnl" kern="1200">
                <a:solidFill>
                  <a:srgbClr val="E3DED1">
                    <a:shade val="50000"/>
                  </a:srgbClr>
                </a:solidFill>
                <a:latin typeface="Verdana"/>
                <a:ea typeface="+mn-ea"/>
              </a:rPr>
              <a:pPr rtl="0">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rtl="0">
              <a:defRPr/>
            </a:pPr>
            <a:fld id="{60AD4FB2-0F62-4B7A-BDD2-F1CB5DE02286}" type="slidenum">
              <a:rPr lang="en-GB" kern="1200">
                <a:solidFill>
                  <a:srgbClr val="E3DED1">
                    <a:shade val="50000"/>
                  </a:srgbClr>
                </a:solidFill>
                <a:latin typeface="Verdana"/>
                <a:ea typeface="+mn-ea"/>
              </a:rPr>
              <a:pPr rtl="0">
                <a:defRPr/>
              </a:pPr>
              <a:t>‹Nº›</a:t>
            </a:fld>
            <a:endParaRPr lang="en-GB" kern="1200" dirty="0">
              <a:solidFill>
                <a:srgbClr val="E3DED1">
                  <a:shade val="50000"/>
                </a:srgbClr>
              </a:solidFill>
              <a:latin typeface="Verdana"/>
              <a:ea typeface="+mn-ea"/>
            </a:endParaRPr>
          </a:p>
        </p:txBody>
      </p:sp>
      <p:sp>
        <p:nvSpPr>
          <p:cNvPr id="10" name="9 Rectángulo redondeado"/>
          <p:cNvSpPr/>
          <p:nvPr/>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hf hdr="0" ftr="0" dt="0"/>
  <p:txStyles>
    <p:titleStyle>
      <a:lvl1pPr algn="l" rtl="0" fontAlgn="base">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FF8D3E"/>
          </a:solidFill>
          <a:latin typeface="Verdana" pitchFamily="34" charset="0"/>
        </a:defRPr>
      </a:lvl2pPr>
      <a:lvl3pPr algn="l" rtl="0" fontAlgn="base">
        <a:spcBef>
          <a:spcPct val="0"/>
        </a:spcBef>
        <a:spcAft>
          <a:spcPct val="0"/>
        </a:spcAft>
        <a:defRPr sz="3600" b="1">
          <a:solidFill>
            <a:srgbClr val="FF8D3E"/>
          </a:solidFill>
          <a:latin typeface="Verdana" pitchFamily="34" charset="0"/>
        </a:defRPr>
      </a:lvl3pPr>
      <a:lvl4pPr algn="l" rtl="0" fontAlgn="base">
        <a:spcBef>
          <a:spcPct val="0"/>
        </a:spcBef>
        <a:spcAft>
          <a:spcPct val="0"/>
        </a:spcAft>
        <a:defRPr sz="3600" b="1">
          <a:solidFill>
            <a:srgbClr val="FF8D3E"/>
          </a:solidFill>
          <a:latin typeface="Verdana" pitchFamily="34" charset="0"/>
        </a:defRPr>
      </a:lvl4pPr>
      <a:lvl5pPr algn="l" rtl="0" fontAlgn="base">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1249363" y="0"/>
            <a:ext cx="6316662"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24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2501" name="Rectangle 5"/>
          <p:cNvSpPr>
            <a:spLocks noGrp="1" noChangeArrowheads="1"/>
          </p:cNvSpPr>
          <p:nvPr>
            <p:ph type="ftr" sz="quarter" idx="3"/>
          </p:nvPr>
        </p:nvSpPr>
        <p:spPr bwMode="auto">
          <a:xfrm>
            <a:off x="1557338" y="6399213"/>
            <a:ext cx="6164262"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000" b="1" i="1">
                <a:latin typeface="Times New Roman" pitchFamily="18" charset="0"/>
              </a:defRPr>
            </a:lvl1pPr>
          </a:lstStyle>
          <a:p>
            <a:pPr rtl="0" fontAlgn="base">
              <a:spcAft>
                <a:spcPct val="0"/>
              </a:spcAft>
            </a:pPr>
            <a:r>
              <a:rPr lang="en-US" kern="1200">
                <a:solidFill>
                  <a:srgbClr val="000000"/>
                </a:solidFill>
                <a:ea typeface="+mn-ea"/>
                <a:cs typeface="+mn-cs"/>
              </a:rPr>
              <a:t> Gordon Lim – Searching for Dark Matter with the Antares neutrino telescope</a:t>
            </a:r>
            <a:endParaRPr lang="en-US" kern="1200">
              <a:solidFill>
                <a:srgbClr val="000000"/>
              </a:solidFill>
              <a:ea typeface="+mn-ea"/>
              <a:cs typeface="Times New Roman" pitchFamily="18" charset="0"/>
            </a:endParaRPr>
          </a:p>
        </p:txBody>
      </p:sp>
      <p:sp>
        <p:nvSpPr>
          <p:cNvPr id="362502" name="Rectangle 6"/>
          <p:cNvSpPr>
            <a:spLocks noGrp="1" noChangeArrowheads="1"/>
          </p:cNvSpPr>
          <p:nvPr>
            <p:ph type="sldNum" sz="quarter" idx="4"/>
          </p:nvPr>
        </p:nvSpPr>
        <p:spPr bwMode="auto">
          <a:xfrm>
            <a:off x="7812088" y="6399213"/>
            <a:ext cx="1169987"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000" b="1" i="1"/>
            </a:lvl1pPr>
          </a:lstStyle>
          <a:p>
            <a:pPr rtl="0" fontAlgn="base">
              <a:spcAft>
                <a:spcPct val="0"/>
              </a:spcAft>
            </a:pPr>
            <a:fld id="{C2E5A084-C0BC-4DFD-B9E2-CB4E91407A43}" type="slidenum">
              <a:rPr lang="en-US" kern="1200">
                <a:solidFill>
                  <a:srgbClr val="000000"/>
                </a:solidFill>
                <a:latin typeface="Verdana" pitchFamily="34" charset="0"/>
                <a:ea typeface="+mn-ea"/>
                <a:cs typeface="+mn-cs"/>
              </a:rPr>
              <a:pPr rtl="0" fontAlgn="base">
                <a:spcAft>
                  <a:spcPct val="0"/>
                </a:spcAft>
              </a:pPr>
              <a:t>‹Nº›</a:t>
            </a:fld>
            <a:r>
              <a:rPr lang="en-US" kern="1200">
                <a:solidFill>
                  <a:srgbClr val="000000"/>
                </a:solidFill>
                <a:latin typeface="Verdana" pitchFamily="34" charset="0"/>
                <a:ea typeface="+mn-ea"/>
                <a:cs typeface="+mn-cs"/>
              </a:rPr>
              <a:t>/23</a:t>
            </a:r>
          </a:p>
        </p:txBody>
      </p:sp>
      <p:sp>
        <p:nvSpPr>
          <p:cNvPr id="362505" name="Rectangle 9"/>
          <p:cNvSpPr>
            <a:spLocks noChangeArrowheads="1"/>
          </p:cNvSpPr>
          <p:nvPr/>
        </p:nvSpPr>
        <p:spPr bwMode="auto">
          <a:xfrm>
            <a:off x="7721600" y="0"/>
            <a:ext cx="914400" cy="914400"/>
          </a:xfrm>
          <a:prstGeom prst="rect">
            <a:avLst/>
          </a:prstGeom>
          <a:no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6" name="Picture 10" descr="tevpa08"/>
          <p:cNvPicPr>
            <a:picLocks noChangeAspect="1" noChangeArrowheads="1"/>
          </p:cNvPicPr>
          <p:nvPr/>
        </p:nvPicPr>
        <p:blipFill>
          <a:blip r:embed="rId14"/>
          <a:srcRect/>
          <a:stretch>
            <a:fillRect/>
          </a:stretch>
        </p:blipFill>
        <p:spPr bwMode="auto">
          <a:xfrm>
            <a:off x="7489825" y="287338"/>
            <a:ext cx="1489075" cy="485775"/>
          </a:xfrm>
          <a:prstGeom prst="rect">
            <a:avLst/>
          </a:prstGeom>
          <a:noFill/>
        </p:spPr>
      </p:pic>
      <p:sp>
        <p:nvSpPr>
          <p:cNvPr id="362507" name="Rectangle 11"/>
          <p:cNvSpPr>
            <a:spLocks noChangeArrowheads="1"/>
          </p:cNvSpPr>
          <p:nvPr/>
        </p:nvSpPr>
        <p:spPr bwMode="auto">
          <a:xfrm>
            <a:off x="304800" y="6461125"/>
            <a:ext cx="122238" cy="214313"/>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62508" name="Picture 12" descr="logo_small"/>
          <p:cNvPicPr>
            <a:picLocks noChangeAspect="1" noChangeArrowheads="1"/>
          </p:cNvPicPr>
          <p:nvPr/>
        </p:nvPicPr>
        <p:blipFill>
          <a:blip r:embed="rId15"/>
          <a:srcRect/>
          <a:stretch>
            <a:fillRect/>
          </a:stretch>
        </p:blipFill>
        <p:spPr bwMode="auto">
          <a:xfrm>
            <a:off x="179388" y="180975"/>
            <a:ext cx="777875" cy="777875"/>
          </a:xfrm>
          <a:prstGeom prst="rect">
            <a:avLst/>
          </a:prstGeom>
          <a:noFill/>
          <a:ln w="9525">
            <a:noFill/>
            <a:miter lim="800000"/>
            <a:headEnd/>
            <a:tailEnd/>
          </a:ln>
        </p:spPr>
      </p:pic>
      <p:sp>
        <p:nvSpPr>
          <p:cNvPr id="362509" name="Rectangle 13"/>
          <p:cNvSpPr>
            <a:spLocks noChangeArrowheads="1"/>
          </p:cNvSpPr>
          <p:nvPr/>
        </p:nvSpPr>
        <p:spPr bwMode="auto">
          <a:xfrm>
            <a:off x="7424738" y="407988"/>
            <a:ext cx="136525" cy="382587"/>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0" name="Rectangle 14"/>
          <p:cNvSpPr>
            <a:spLocks noChangeArrowheads="1"/>
          </p:cNvSpPr>
          <p:nvPr/>
        </p:nvSpPr>
        <p:spPr bwMode="auto">
          <a:xfrm>
            <a:off x="7288213" y="600075"/>
            <a:ext cx="585787" cy="192088"/>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2511" name="Rectangle 15"/>
          <p:cNvSpPr>
            <a:spLocks noGrp="1" noChangeArrowheads="1"/>
          </p:cNvSpPr>
          <p:nvPr>
            <p:ph type="dt" sz="half" idx="2"/>
          </p:nvPr>
        </p:nvSpPr>
        <p:spPr bwMode="auto">
          <a:xfrm>
            <a:off x="161925" y="6399213"/>
            <a:ext cx="127635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000" b="1" i="1"/>
            </a:lvl1pPr>
          </a:lstStyle>
          <a:p>
            <a:pPr algn="l" rtl="0" fontAlgn="base">
              <a:spcAft>
                <a:spcPct val="0"/>
              </a:spcAft>
            </a:pPr>
            <a:r>
              <a:rPr lang="nl-NL" kern="1200">
                <a:solidFill>
                  <a:srgbClr val="000000"/>
                </a:solidFill>
                <a:latin typeface="Verdana" pitchFamily="34" charset="0"/>
                <a:ea typeface="+mn-ea"/>
                <a:cs typeface="+mn-cs"/>
              </a:rPr>
              <a:t>24-09-'08</a:t>
            </a:r>
            <a:endParaRPr lang="en-US" kern="1200">
              <a:solidFill>
                <a:srgbClr val="0000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p:timing>
    <p:tnLst>
      <p:par>
        <p:cTn id="1" dur="indefinite" restart="never" nodeType="tmRoot"/>
      </p:par>
    </p:tnLst>
  </p:timing>
  <p:hf hdr="0"/>
  <p:txStyles>
    <p:titleStyle>
      <a:lvl1pPr algn="ctr" rtl="0" fontAlgn="base">
        <a:spcBef>
          <a:spcPct val="0"/>
        </a:spcBef>
        <a:spcAft>
          <a:spcPct val="0"/>
        </a:spcAft>
        <a:defRPr sz="2400" b="1" i="1">
          <a:solidFill>
            <a:srgbClr val="009900"/>
          </a:solidFill>
          <a:latin typeface="+mj-lt"/>
          <a:ea typeface="+mj-ea"/>
          <a:cs typeface="+mj-cs"/>
        </a:defRPr>
      </a:lvl1pPr>
      <a:lvl2pPr algn="ctr" rtl="0" fontAlgn="base">
        <a:spcBef>
          <a:spcPct val="0"/>
        </a:spcBef>
        <a:spcAft>
          <a:spcPct val="0"/>
        </a:spcAft>
        <a:defRPr sz="2400" b="1" i="1">
          <a:solidFill>
            <a:srgbClr val="009900"/>
          </a:solidFill>
          <a:latin typeface="Verdana" pitchFamily="34" charset="0"/>
        </a:defRPr>
      </a:lvl2pPr>
      <a:lvl3pPr algn="ctr" rtl="0" fontAlgn="base">
        <a:spcBef>
          <a:spcPct val="0"/>
        </a:spcBef>
        <a:spcAft>
          <a:spcPct val="0"/>
        </a:spcAft>
        <a:defRPr sz="2400" b="1" i="1">
          <a:solidFill>
            <a:srgbClr val="009900"/>
          </a:solidFill>
          <a:latin typeface="Verdana" pitchFamily="34" charset="0"/>
        </a:defRPr>
      </a:lvl3pPr>
      <a:lvl4pPr algn="ctr" rtl="0" fontAlgn="base">
        <a:spcBef>
          <a:spcPct val="0"/>
        </a:spcBef>
        <a:spcAft>
          <a:spcPct val="0"/>
        </a:spcAft>
        <a:defRPr sz="2400" b="1" i="1">
          <a:solidFill>
            <a:srgbClr val="009900"/>
          </a:solidFill>
          <a:latin typeface="Verdana" pitchFamily="34" charset="0"/>
        </a:defRPr>
      </a:lvl4pPr>
      <a:lvl5pPr algn="ctr" rtl="0" fontAlgn="base">
        <a:spcBef>
          <a:spcPct val="0"/>
        </a:spcBef>
        <a:spcAft>
          <a:spcPct val="0"/>
        </a:spcAft>
        <a:defRPr sz="2400" b="1" i="1">
          <a:solidFill>
            <a:srgbClr val="009900"/>
          </a:solidFill>
          <a:latin typeface="Verdana" pitchFamily="34" charset="0"/>
        </a:defRPr>
      </a:lvl5pPr>
      <a:lvl6pPr marL="457200" algn="ctr" rtl="0" fontAlgn="base">
        <a:spcBef>
          <a:spcPct val="0"/>
        </a:spcBef>
        <a:spcAft>
          <a:spcPct val="0"/>
        </a:spcAft>
        <a:defRPr sz="2400" b="1" i="1">
          <a:solidFill>
            <a:srgbClr val="009900"/>
          </a:solidFill>
          <a:latin typeface="Verdana" pitchFamily="34" charset="0"/>
        </a:defRPr>
      </a:lvl6pPr>
      <a:lvl7pPr marL="914400" algn="ctr" rtl="0" fontAlgn="base">
        <a:spcBef>
          <a:spcPct val="0"/>
        </a:spcBef>
        <a:spcAft>
          <a:spcPct val="0"/>
        </a:spcAft>
        <a:defRPr sz="2400" b="1" i="1">
          <a:solidFill>
            <a:srgbClr val="009900"/>
          </a:solidFill>
          <a:latin typeface="Verdana" pitchFamily="34" charset="0"/>
        </a:defRPr>
      </a:lvl7pPr>
      <a:lvl8pPr marL="1371600" algn="ctr" rtl="0" fontAlgn="base">
        <a:spcBef>
          <a:spcPct val="0"/>
        </a:spcBef>
        <a:spcAft>
          <a:spcPct val="0"/>
        </a:spcAft>
        <a:defRPr sz="2400" b="1" i="1">
          <a:solidFill>
            <a:srgbClr val="009900"/>
          </a:solidFill>
          <a:latin typeface="Verdana" pitchFamily="34" charset="0"/>
        </a:defRPr>
      </a:lvl8pPr>
      <a:lvl9pPr marL="1828800" algn="ctr" rtl="0" fontAlgn="base">
        <a:spcBef>
          <a:spcPct val="0"/>
        </a:spcBef>
        <a:spcAft>
          <a:spcPct val="0"/>
        </a:spcAft>
        <a:defRPr sz="2400" b="1" i="1">
          <a:solidFill>
            <a:srgbClr val="009900"/>
          </a:solidFill>
          <a:latin typeface="Verdana" pitchFamily="34" charset="0"/>
        </a:defRPr>
      </a:lvl9pPr>
    </p:titleStyle>
    <p:bodyStyle>
      <a:lvl1pPr marL="342900" indent="-342900" algn="just" rtl="0" fontAlgn="base">
        <a:spcBef>
          <a:spcPct val="20000"/>
        </a:spcBef>
        <a:spcAft>
          <a:spcPct val="0"/>
        </a:spcAft>
        <a:buChar char="•"/>
        <a:defRPr b="1" i="1">
          <a:solidFill>
            <a:schemeClr val="tx1"/>
          </a:solidFill>
          <a:latin typeface="+mn-lt"/>
          <a:ea typeface="+mn-ea"/>
          <a:cs typeface="+mn-cs"/>
        </a:defRPr>
      </a:lvl1pPr>
      <a:lvl2pPr marL="742950" indent="-285750" algn="l" rtl="0" fontAlgn="base">
        <a:spcBef>
          <a:spcPct val="20000"/>
        </a:spcBef>
        <a:spcAft>
          <a:spcPct val="0"/>
        </a:spcAft>
        <a:buChar char="–"/>
        <a:defRPr sz="1600" b="1" i="1">
          <a:solidFill>
            <a:schemeClr val="tx1"/>
          </a:solidFill>
          <a:latin typeface="+mn-lt"/>
        </a:defRPr>
      </a:lvl2pPr>
      <a:lvl3pPr marL="1143000" indent="-228600" algn="l" rtl="0" fontAlgn="base">
        <a:spcBef>
          <a:spcPct val="20000"/>
        </a:spcBef>
        <a:spcAft>
          <a:spcPct val="0"/>
        </a:spcAft>
        <a:buChar char="•"/>
        <a:defRPr sz="1400" b="1" i="1">
          <a:solidFill>
            <a:schemeClr val="tx1"/>
          </a:solidFill>
          <a:latin typeface="+mn-lt"/>
        </a:defRPr>
      </a:lvl3pPr>
      <a:lvl4pPr marL="1600200" indent="-228600" algn="l" rtl="0" fontAlgn="base">
        <a:spcBef>
          <a:spcPct val="20000"/>
        </a:spcBef>
        <a:spcAft>
          <a:spcPct val="0"/>
        </a:spcAft>
        <a:buChar char="–"/>
        <a:defRPr sz="1200" b="1" i="1">
          <a:solidFill>
            <a:schemeClr val="tx1"/>
          </a:solidFill>
          <a:latin typeface="+mn-lt"/>
        </a:defRPr>
      </a:lvl4pPr>
      <a:lvl5pPr marL="2057400" indent="-228600" algn="l" rtl="0" fontAlgn="base">
        <a:spcBef>
          <a:spcPct val="20000"/>
        </a:spcBef>
        <a:spcAft>
          <a:spcPct val="0"/>
        </a:spcAft>
        <a:buChar char="»"/>
        <a:defRPr sz="1000" b="1" i="1">
          <a:solidFill>
            <a:schemeClr val="tx1"/>
          </a:solidFill>
          <a:latin typeface="Times New Roman" pitchFamily="18" charset="0"/>
        </a:defRPr>
      </a:lvl5pPr>
      <a:lvl6pPr marL="2514600" indent="-228600" algn="l" rtl="0" fontAlgn="base">
        <a:spcBef>
          <a:spcPct val="20000"/>
        </a:spcBef>
        <a:spcAft>
          <a:spcPct val="0"/>
        </a:spcAft>
        <a:buChar char="»"/>
        <a:defRPr sz="1000" b="1" i="1">
          <a:solidFill>
            <a:schemeClr val="tx1"/>
          </a:solidFill>
          <a:latin typeface="Times New Roman" pitchFamily="18" charset="0"/>
        </a:defRPr>
      </a:lvl6pPr>
      <a:lvl7pPr marL="2971800" indent="-228600" algn="l" rtl="0" fontAlgn="base">
        <a:spcBef>
          <a:spcPct val="20000"/>
        </a:spcBef>
        <a:spcAft>
          <a:spcPct val="0"/>
        </a:spcAft>
        <a:buChar char="»"/>
        <a:defRPr sz="1000" b="1" i="1">
          <a:solidFill>
            <a:schemeClr val="tx1"/>
          </a:solidFill>
          <a:latin typeface="Times New Roman" pitchFamily="18" charset="0"/>
        </a:defRPr>
      </a:lvl7pPr>
      <a:lvl8pPr marL="3429000" indent="-228600" algn="l" rtl="0" fontAlgn="base">
        <a:spcBef>
          <a:spcPct val="20000"/>
        </a:spcBef>
        <a:spcAft>
          <a:spcPct val="0"/>
        </a:spcAft>
        <a:buChar char="»"/>
        <a:defRPr sz="1000" b="1" i="1">
          <a:solidFill>
            <a:schemeClr val="tx1"/>
          </a:solidFill>
          <a:latin typeface="Times New Roman" pitchFamily="18" charset="0"/>
        </a:defRPr>
      </a:lvl8pPr>
      <a:lvl9pPr marL="3886200" indent="-228600" algn="l" rtl="0" fontAlgn="base">
        <a:spcBef>
          <a:spcPct val="20000"/>
        </a:spcBef>
        <a:spcAft>
          <a:spcPct val="0"/>
        </a:spcAft>
        <a:buChar char="»"/>
        <a:defRPr sz="1000" b="1" i="1">
          <a:solidFill>
            <a:schemeClr val="tx1"/>
          </a:solidFill>
          <a:latin typeface="Times New Roman" pitchFamily="18" charset="0"/>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lnSpc>
                <a:spcPct val="90000"/>
              </a:lnSpc>
              <a:spcBef>
                <a:spcPct val="20000"/>
              </a:spcBef>
              <a:spcAft>
                <a:spcPct val="0"/>
              </a:spcAft>
              <a:buFontTx/>
              <a:buChar char="•"/>
              <a:defRPr/>
            </a:pPr>
            <a:endParaRPr lang="en-US" kern="1200">
              <a:solidFill>
                <a:prstClr val="white"/>
              </a:solidFill>
              <a:latin typeface="Verdana"/>
              <a:ea typeface="+mn-ea"/>
              <a:cs typeface="+mn-cs"/>
            </a:endParaRPr>
          </a:p>
        </p:txBody>
      </p:sp>
      <p:sp>
        <p:nvSpPr>
          <p:cNvPr id="13" name="12 Marcador de título"/>
          <p:cNvSpPr>
            <a:spLocks noGrp="1"/>
          </p:cNvSpPr>
          <p:nvPr>
            <p:ph type="title"/>
          </p:nvPr>
        </p:nvSpPr>
        <p:spPr>
          <a:xfrm>
            <a:off x="503238" y="4986338"/>
            <a:ext cx="8183562" cy="1050925"/>
          </a:xfrm>
          <a:prstGeom prst="rect">
            <a:avLst/>
          </a:prstGeom>
        </p:spPr>
        <p:txBody>
          <a:bodyPr vert="horz" anchor="b">
            <a:normAutofit/>
          </a:bodyPr>
          <a:lstStyle>
            <a:extLst/>
          </a:lstStyle>
          <a:p>
            <a:r>
              <a:rPr lang="es-ES" smtClean="0"/>
              <a:t>Haga clic para modificar el estilo de título del patrón</a:t>
            </a:r>
            <a:endParaRPr lang="en-US"/>
          </a:p>
        </p:txBody>
      </p:sp>
      <p:sp>
        <p:nvSpPr>
          <p:cNvPr id="16391" name="3 Marcador de texto"/>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5" name="24 Marcador de fecha"/>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rtl="0">
              <a:lnSpc>
                <a:spcPct val="90000"/>
              </a:lnSpc>
              <a:buFontTx/>
              <a:buChar char="•"/>
              <a:defRPr/>
            </a:pPr>
            <a:fld id="{7937FEFE-CA89-4549-9F59-C8001E2D3238}" type="datetime1">
              <a:rPr lang="es-ES_tradnl" kern="1200">
                <a:solidFill>
                  <a:srgbClr val="E3DED1">
                    <a:shade val="50000"/>
                  </a:srgbClr>
                </a:solidFill>
                <a:latin typeface="Verdana"/>
                <a:ea typeface="+mn-ea"/>
              </a:rPr>
              <a:pPr rtl="0">
                <a:lnSpc>
                  <a:spcPct val="90000"/>
                </a:lnSpc>
                <a:buFontTx/>
                <a:buChar char="•"/>
                <a:defRPr/>
              </a:pPr>
              <a:t>11/02/2009</a:t>
            </a:fld>
            <a:endParaRPr lang="en-GB" kern="1200">
              <a:solidFill>
                <a:srgbClr val="E3DED1">
                  <a:shade val="50000"/>
                </a:srgbClr>
              </a:solidFill>
              <a:latin typeface="Verdana"/>
              <a:ea typeface="+mn-ea"/>
            </a:endParaRPr>
          </a:p>
        </p:txBody>
      </p:sp>
      <p:sp>
        <p:nvSpPr>
          <p:cNvPr id="18" name="17 Marcador de pie de página"/>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rtl="0">
              <a:lnSpc>
                <a:spcPct val="90000"/>
              </a:lnSpc>
              <a:buFontTx/>
              <a:buChar char="•"/>
              <a:defRPr/>
            </a:pPr>
            <a:endParaRPr lang="en-GB" kern="1200">
              <a:solidFill>
                <a:srgbClr val="E3DED1">
                  <a:shade val="50000"/>
                </a:srgbClr>
              </a:solidFill>
              <a:latin typeface="Verdana"/>
              <a:ea typeface="+mn-ea"/>
            </a:endParaRPr>
          </a:p>
        </p:txBody>
      </p:sp>
      <p:sp>
        <p:nvSpPr>
          <p:cNvPr id="5" name="4 Marcador de número de diapositiva"/>
          <p:cNvSpPr>
            <a:spLocks noGrp="1"/>
          </p:cNvSpPr>
          <p:nvPr>
            <p:ph type="sldNum" sz="quarter" idx="4"/>
          </p:nvPr>
        </p:nvSpPr>
        <p:spPr>
          <a:xfrm>
            <a:off x="8215313" y="6032500"/>
            <a:ext cx="4572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rtl="0">
              <a:lnSpc>
                <a:spcPct val="90000"/>
              </a:lnSpc>
              <a:buFontTx/>
              <a:buChar char="•"/>
              <a:defRPr/>
            </a:pPr>
            <a:fld id="{60AD4FB2-0F62-4B7A-BDD2-F1CB5DE02286}" type="slidenum">
              <a:rPr lang="en-GB" kern="1200">
                <a:solidFill>
                  <a:srgbClr val="E3DED1">
                    <a:shade val="50000"/>
                  </a:srgbClr>
                </a:solidFill>
                <a:latin typeface="Verdana"/>
                <a:ea typeface="+mn-ea"/>
              </a:rPr>
              <a:pPr rtl="0">
                <a:lnSpc>
                  <a:spcPct val="90000"/>
                </a:lnSpc>
                <a:buFontTx/>
                <a:buChar char="•"/>
                <a:defRPr/>
              </a:pPr>
              <a:t>‹Nº›</a:t>
            </a:fld>
            <a:endParaRPr lang="en-GB" kern="1200" dirty="0">
              <a:solidFill>
                <a:srgbClr val="E3DED1">
                  <a:shade val="50000"/>
                </a:srgbClr>
              </a:solidFill>
              <a:latin typeface="Verdana"/>
              <a:ea typeface="+mn-ea"/>
            </a:endParaRPr>
          </a:p>
        </p:txBody>
      </p:sp>
      <p:sp>
        <p:nvSpPr>
          <p:cNvPr id="10" name="9 Rectángulo redondeado"/>
          <p:cNvSpPr/>
          <p:nvPr/>
        </p:nvSpPr>
        <p:spPr>
          <a:xfrm>
            <a:off x="428625" y="6000750"/>
            <a:ext cx="7643813" cy="428625"/>
          </a:xfrm>
          <a:prstGeom prst="roundRect">
            <a:avLst>
              <a:gd name="adj" fmla="val 50000"/>
            </a:avLst>
          </a:prstGeom>
          <a:ln w="3175">
            <a:solidFill>
              <a:schemeClr val="bg1"/>
            </a:solidFill>
          </a:ln>
          <a:effectLst>
            <a:outerShdw blurRad="65500" dist="38100" dir="5400000"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rtl="0" fontAlgn="base">
              <a:lnSpc>
                <a:spcPct val="90000"/>
              </a:lnSpc>
              <a:spcBef>
                <a:spcPct val="20000"/>
              </a:spcBef>
              <a:spcAft>
                <a:spcPct val="0"/>
              </a:spcAft>
              <a:buFontTx/>
              <a:buChar char="•"/>
              <a:defRPr/>
            </a:pPr>
            <a:endParaRPr lang="en-GB" kern="1200">
              <a:solidFill>
                <a:prstClr val="black"/>
              </a:solidFill>
              <a:latin typeface="Verdana"/>
              <a:ea typeface="+mn-ea"/>
              <a:cs typeface="+mn-cs"/>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hf hdr="0" ftr="0" dt="0"/>
  <p:txStyles>
    <p:titleStyle>
      <a:lvl1pPr algn="l" rtl="0" fontAlgn="base">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FF8D3E"/>
          </a:solidFill>
          <a:latin typeface="Verdana" pitchFamily="34" charset="0"/>
        </a:defRPr>
      </a:lvl2pPr>
      <a:lvl3pPr algn="l" rtl="0" fontAlgn="base">
        <a:spcBef>
          <a:spcPct val="0"/>
        </a:spcBef>
        <a:spcAft>
          <a:spcPct val="0"/>
        </a:spcAft>
        <a:defRPr sz="3600" b="1">
          <a:solidFill>
            <a:srgbClr val="FF8D3E"/>
          </a:solidFill>
          <a:latin typeface="Verdana" pitchFamily="34" charset="0"/>
        </a:defRPr>
      </a:lvl3pPr>
      <a:lvl4pPr algn="l" rtl="0" fontAlgn="base">
        <a:spcBef>
          <a:spcPct val="0"/>
        </a:spcBef>
        <a:spcAft>
          <a:spcPct val="0"/>
        </a:spcAft>
        <a:defRPr sz="3600" b="1">
          <a:solidFill>
            <a:srgbClr val="FF8D3E"/>
          </a:solidFill>
          <a:latin typeface="Verdana" pitchFamily="34" charset="0"/>
        </a:defRPr>
      </a:lvl4pPr>
      <a:lvl5pPr algn="l" rtl="0" fontAlgn="base">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bwMode="auto">
          <a:xfrm>
            <a:off x="1476375" y="260350"/>
            <a:ext cx="7343775"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Cliquez et modifiez le titre</a:t>
            </a:r>
          </a:p>
        </p:txBody>
      </p:sp>
      <p:sp>
        <p:nvSpPr>
          <p:cNvPr id="436227" name="Rectangle 3"/>
          <p:cNvSpPr>
            <a:spLocks noGrp="1" noChangeArrowheads="1"/>
          </p:cNvSpPr>
          <p:nvPr>
            <p:ph type="body" idx="1"/>
          </p:nvPr>
        </p:nvSpPr>
        <p:spPr bwMode="auto">
          <a:xfrm>
            <a:off x="1476375" y="1981200"/>
            <a:ext cx="6981825"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436229" name="Line 5"/>
          <p:cNvSpPr>
            <a:spLocks noChangeShapeType="1"/>
          </p:cNvSpPr>
          <p:nvPr/>
        </p:nvSpPr>
        <p:spPr bwMode="auto">
          <a:xfrm flipV="1">
            <a:off x="0" y="981075"/>
            <a:ext cx="9144000" cy="0"/>
          </a:xfrm>
          <a:prstGeom prst="line">
            <a:avLst/>
          </a:prstGeom>
          <a:noFill/>
          <a:ln w="28575">
            <a:solidFill>
              <a:schemeClr val="accent2"/>
            </a:solidFill>
            <a:round/>
            <a:headEnd/>
            <a:tailEn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436230" name="Line 6"/>
          <p:cNvSpPr>
            <a:spLocks noChangeShapeType="1"/>
          </p:cNvSpPr>
          <p:nvPr/>
        </p:nvSpPr>
        <p:spPr bwMode="auto">
          <a:xfrm flipV="1">
            <a:off x="1116013" y="0"/>
            <a:ext cx="0" cy="6858000"/>
          </a:xfrm>
          <a:prstGeom prst="line">
            <a:avLst/>
          </a:prstGeom>
          <a:noFill/>
          <a:ln w="28575">
            <a:solidFill>
              <a:schemeClr val="accent2"/>
            </a:solidFill>
            <a:round/>
            <a:headEnd/>
            <a:tailEn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4139" r:id="rId14"/>
  </p:sldLayoutIdLst>
  <p:timing>
    <p:tnLst>
      <p:par>
        <p:cTn id="1" dur="indefinite" restart="never" nodeType="tmRoot"/>
      </p:par>
    </p:tnLst>
  </p:timing>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pitchFamily="34" charset="0"/>
        </a:defRPr>
      </a:lvl2pPr>
      <a:lvl3pPr algn="ctr" rtl="0" fontAlgn="base">
        <a:spcBef>
          <a:spcPct val="0"/>
        </a:spcBef>
        <a:spcAft>
          <a:spcPct val="0"/>
        </a:spcAft>
        <a:defRPr sz="3600">
          <a:solidFill>
            <a:schemeClr val="tx2"/>
          </a:solidFill>
          <a:latin typeface="Arial" pitchFamily="34" charset="0"/>
        </a:defRPr>
      </a:lvl3pPr>
      <a:lvl4pPr algn="ctr" rtl="0" fontAlgn="base">
        <a:spcBef>
          <a:spcPct val="0"/>
        </a:spcBef>
        <a:spcAft>
          <a:spcPct val="0"/>
        </a:spcAft>
        <a:defRPr sz="3600">
          <a:solidFill>
            <a:schemeClr val="tx2"/>
          </a:solidFill>
          <a:latin typeface="Arial" pitchFamily="34" charset="0"/>
        </a:defRPr>
      </a:lvl4pPr>
      <a:lvl5pPr algn="ctr" rtl="0" fontAlgn="base">
        <a:spcBef>
          <a:spcPct val="0"/>
        </a:spcBef>
        <a:spcAft>
          <a:spcPct val="0"/>
        </a:spcAft>
        <a:defRPr sz="3600">
          <a:solidFill>
            <a:schemeClr val="tx2"/>
          </a:solidFill>
          <a:latin typeface="Arial" pitchFamily="34" charset="0"/>
        </a:defRPr>
      </a:lvl5pPr>
      <a:lvl6pPr marL="457200" algn="ctr" rtl="0" fontAlgn="base">
        <a:spcBef>
          <a:spcPct val="0"/>
        </a:spcBef>
        <a:spcAft>
          <a:spcPct val="0"/>
        </a:spcAft>
        <a:defRPr sz="3600">
          <a:solidFill>
            <a:schemeClr val="tx2"/>
          </a:solidFill>
          <a:latin typeface="Arial" pitchFamily="34" charset="0"/>
        </a:defRPr>
      </a:lvl6pPr>
      <a:lvl7pPr marL="914400" algn="ctr" rtl="0" fontAlgn="base">
        <a:spcBef>
          <a:spcPct val="0"/>
        </a:spcBef>
        <a:spcAft>
          <a:spcPct val="0"/>
        </a:spcAft>
        <a:defRPr sz="3600">
          <a:solidFill>
            <a:schemeClr val="tx2"/>
          </a:solidFill>
          <a:latin typeface="Arial" pitchFamily="34" charset="0"/>
        </a:defRPr>
      </a:lvl7pPr>
      <a:lvl8pPr marL="1371600" algn="ctr" rtl="0" fontAlgn="base">
        <a:spcBef>
          <a:spcPct val="0"/>
        </a:spcBef>
        <a:spcAft>
          <a:spcPct val="0"/>
        </a:spcAft>
        <a:defRPr sz="3600">
          <a:solidFill>
            <a:schemeClr val="tx2"/>
          </a:solidFill>
          <a:latin typeface="Arial" pitchFamily="34" charset="0"/>
        </a:defRPr>
      </a:lvl8pPr>
      <a:lvl9pPr marL="1828800" algn="ct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bwMode="auto">
          <a:xfrm>
            <a:off x="1476375" y="260350"/>
            <a:ext cx="7343775"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Cliquez et modifiez le titre</a:t>
            </a:r>
          </a:p>
        </p:txBody>
      </p:sp>
      <p:sp>
        <p:nvSpPr>
          <p:cNvPr id="436227" name="Rectangle 3"/>
          <p:cNvSpPr>
            <a:spLocks noGrp="1" noChangeArrowheads="1"/>
          </p:cNvSpPr>
          <p:nvPr>
            <p:ph type="body" idx="1"/>
          </p:nvPr>
        </p:nvSpPr>
        <p:spPr bwMode="auto">
          <a:xfrm>
            <a:off x="1476375" y="1981200"/>
            <a:ext cx="6981825"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436229" name="Line 5"/>
          <p:cNvSpPr>
            <a:spLocks noChangeShapeType="1"/>
          </p:cNvSpPr>
          <p:nvPr/>
        </p:nvSpPr>
        <p:spPr bwMode="auto">
          <a:xfrm flipV="1">
            <a:off x="0" y="981075"/>
            <a:ext cx="9144000" cy="0"/>
          </a:xfrm>
          <a:prstGeom prst="line">
            <a:avLst/>
          </a:prstGeom>
          <a:noFill/>
          <a:ln w="28575">
            <a:solidFill>
              <a:schemeClr val="accent2"/>
            </a:solidFill>
            <a:round/>
            <a:headEnd/>
            <a:tailEn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436230" name="Line 6"/>
          <p:cNvSpPr>
            <a:spLocks noChangeShapeType="1"/>
          </p:cNvSpPr>
          <p:nvPr/>
        </p:nvSpPr>
        <p:spPr bwMode="auto">
          <a:xfrm flipV="1">
            <a:off x="1116013" y="0"/>
            <a:ext cx="0" cy="6858000"/>
          </a:xfrm>
          <a:prstGeom prst="line">
            <a:avLst/>
          </a:prstGeom>
          <a:noFill/>
          <a:ln w="28575">
            <a:solidFill>
              <a:schemeClr val="accent2"/>
            </a:solidFill>
            <a:round/>
            <a:headEnd/>
            <a:tailEn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iming>
    <p:tnLst>
      <p:par>
        <p:cTn id="1" dur="indefinite" restart="never" nodeType="tmRoot"/>
      </p:par>
    </p:tnLst>
  </p:timing>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pitchFamily="34" charset="0"/>
        </a:defRPr>
      </a:lvl2pPr>
      <a:lvl3pPr algn="ctr" rtl="0" fontAlgn="base">
        <a:spcBef>
          <a:spcPct val="0"/>
        </a:spcBef>
        <a:spcAft>
          <a:spcPct val="0"/>
        </a:spcAft>
        <a:defRPr sz="3600">
          <a:solidFill>
            <a:schemeClr val="tx2"/>
          </a:solidFill>
          <a:latin typeface="Arial" pitchFamily="34" charset="0"/>
        </a:defRPr>
      </a:lvl3pPr>
      <a:lvl4pPr algn="ctr" rtl="0" fontAlgn="base">
        <a:spcBef>
          <a:spcPct val="0"/>
        </a:spcBef>
        <a:spcAft>
          <a:spcPct val="0"/>
        </a:spcAft>
        <a:defRPr sz="3600">
          <a:solidFill>
            <a:schemeClr val="tx2"/>
          </a:solidFill>
          <a:latin typeface="Arial" pitchFamily="34" charset="0"/>
        </a:defRPr>
      </a:lvl4pPr>
      <a:lvl5pPr algn="ctr" rtl="0" fontAlgn="base">
        <a:spcBef>
          <a:spcPct val="0"/>
        </a:spcBef>
        <a:spcAft>
          <a:spcPct val="0"/>
        </a:spcAft>
        <a:defRPr sz="3600">
          <a:solidFill>
            <a:schemeClr val="tx2"/>
          </a:solidFill>
          <a:latin typeface="Arial" pitchFamily="34" charset="0"/>
        </a:defRPr>
      </a:lvl5pPr>
      <a:lvl6pPr marL="457200" algn="ctr" rtl="0" fontAlgn="base">
        <a:spcBef>
          <a:spcPct val="0"/>
        </a:spcBef>
        <a:spcAft>
          <a:spcPct val="0"/>
        </a:spcAft>
        <a:defRPr sz="3600">
          <a:solidFill>
            <a:schemeClr val="tx2"/>
          </a:solidFill>
          <a:latin typeface="Arial" pitchFamily="34" charset="0"/>
        </a:defRPr>
      </a:lvl6pPr>
      <a:lvl7pPr marL="914400" algn="ctr" rtl="0" fontAlgn="base">
        <a:spcBef>
          <a:spcPct val="0"/>
        </a:spcBef>
        <a:spcAft>
          <a:spcPct val="0"/>
        </a:spcAft>
        <a:defRPr sz="3600">
          <a:solidFill>
            <a:schemeClr val="tx2"/>
          </a:solidFill>
          <a:latin typeface="Arial" pitchFamily="34" charset="0"/>
        </a:defRPr>
      </a:lvl7pPr>
      <a:lvl8pPr marL="1371600" algn="ctr" rtl="0" fontAlgn="base">
        <a:spcBef>
          <a:spcPct val="0"/>
        </a:spcBef>
        <a:spcAft>
          <a:spcPct val="0"/>
        </a:spcAft>
        <a:defRPr sz="3600">
          <a:solidFill>
            <a:schemeClr val="tx2"/>
          </a:solidFill>
          <a:latin typeface="Arial" pitchFamily="34" charset="0"/>
        </a:defRPr>
      </a:lvl8pPr>
      <a:lvl9pPr marL="1828800" algn="ct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0.xml"/><Relationship Id="rId1" Type="http://schemas.openxmlformats.org/officeDocument/2006/relationships/slideLayout" Target="../slideLayouts/slideLayout26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44.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1.xml"/><Relationship Id="rId1" Type="http://schemas.openxmlformats.org/officeDocument/2006/relationships/tags" Target="../tags/tag4.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66.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7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6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6.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7.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5.xml"/><Relationship Id="rId1" Type="http://schemas.openxmlformats.org/officeDocument/2006/relationships/tags" Target="../tags/tag6.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6.xml"/><Relationship Id="rId1" Type="http://schemas.openxmlformats.org/officeDocument/2006/relationships/vmlDrawing" Target="../drawings/vmlDrawing5.vml"/><Relationship Id="rId5" Type="http://schemas.openxmlformats.org/officeDocument/2006/relationships/oleObject" Target="../embeddings/oleObject7.bin"/><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205.xml"/><Relationship Id="rId1" Type="http://schemas.openxmlformats.org/officeDocument/2006/relationships/tags" Target="../tags/tag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0.xml"/><Relationship Id="rId1" Type="http://schemas.openxmlformats.org/officeDocument/2006/relationships/slideLayout" Target="../slideLayouts/slideLayout314.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97.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2.xml"/><Relationship Id="rId1" Type="http://schemas.openxmlformats.org/officeDocument/2006/relationships/slideLayout" Target="../slideLayouts/slideLayout335.xml"/><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42.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314.xml"/><Relationship Id="rId5" Type="http://schemas.openxmlformats.org/officeDocument/2006/relationships/image" Target="../media/image79.jpe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305.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30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86.png"/><Relationship Id="rId2" Type="http://schemas.openxmlformats.org/officeDocument/2006/relationships/slideLayout" Target="../slideLayouts/slideLayout305.xml"/><Relationship Id="rId1" Type="http://schemas.openxmlformats.org/officeDocument/2006/relationships/tags" Target="../tags/tag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305.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62.xml"/><Relationship Id="rId1" Type="http://schemas.openxmlformats.org/officeDocument/2006/relationships/tags" Target="../tags/tag8.xml"/><Relationship Id="rId5" Type="http://schemas.openxmlformats.org/officeDocument/2006/relationships/image" Target="../media/image90.gif"/><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9.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371.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403.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31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30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300.xml"/><Relationship Id="rId5" Type="http://schemas.openxmlformats.org/officeDocument/2006/relationships/image" Target="../media/image99.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387.xml"/></Relationships>
</file>

<file path=ppt/slides/_rels/slide3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notesSlide" Target="../notesSlides/notesSlide36.xml"/><Relationship Id="rId7" Type="http://schemas.openxmlformats.org/officeDocument/2006/relationships/image" Target="../media/image104.jpeg"/><Relationship Id="rId2" Type="http://schemas.openxmlformats.org/officeDocument/2006/relationships/slideLayout" Target="../slideLayouts/slideLayout342.xml"/><Relationship Id="rId1" Type="http://schemas.openxmlformats.org/officeDocument/2006/relationships/vmlDrawing" Target="../drawings/vmlDrawing6.v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33.png"/><Relationship Id="rId9"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34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419.xml"/><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5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4.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58.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41.xml"/><Relationship Id="rId7" Type="http://schemas.openxmlformats.org/officeDocument/2006/relationships/oleObject" Target="../embeddings/oleObject12.bin"/><Relationship Id="rId2" Type="http://schemas.openxmlformats.org/officeDocument/2006/relationships/slideLayout" Target="../slideLayouts/slideLayout113.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123.png"/><Relationship Id="rId5" Type="http://schemas.openxmlformats.org/officeDocument/2006/relationships/oleObject" Target="../embeddings/oleObject10.bin"/><Relationship Id="rId10" Type="http://schemas.openxmlformats.org/officeDocument/2006/relationships/image" Target="../media/image122.png"/><Relationship Id="rId4" Type="http://schemas.openxmlformats.org/officeDocument/2006/relationships/oleObject" Target="../embeddings/oleObject9.bin"/><Relationship Id="rId9" Type="http://schemas.openxmlformats.org/officeDocument/2006/relationships/oleObject" Target="../embeddings/oleObject14.bin"/></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notesSlide" Target="../notesSlides/notesSlide42.xml"/><Relationship Id="rId1" Type="http://schemas.openxmlformats.org/officeDocument/2006/relationships/slideLayout" Target="../slideLayouts/slideLayout114.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65.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120.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 Id="rId9"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89.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6.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26" Type="http://schemas.openxmlformats.org/officeDocument/2006/relationships/image" Target="../media/image166.png"/><Relationship Id="rId39" Type="http://schemas.openxmlformats.org/officeDocument/2006/relationships/image" Target="../media/image179.png"/><Relationship Id="rId3" Type="http://schemas.openxmlformats.org/officeDocument/2006/relationships/notesSlide" Target="../notesSlides/notesSlide46.xml"/><Relationship Id="rId21" Type="http://schemas.openxmlformats.org/officeDocument/2006/relationships/image" Target="../media/image161.png"/><Relationship Id="rId34" Type="http://schemas.openxmlformats.org/officeDocument/2006/relationships/image" Target="../media/image174.wmf"/><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png"/><Relationship Id="rId33" Type="http://schemas.openxmlformats.org/officeDocument/2006/relationships/image" Target="../media/image173.png"/><Relationship Id="rId38" Type="http://schemas.openxmlformats.org/officeDocument/2006/relationships/image" Target="../media/image178.png"/><Relationship Id="rId2" Type="http://schemas.openxmlformats.org/officeDocument/2006/relationships/slideLayout" Target="../slideLayouts/slideLayout7.xml"/><Relationship Id="rId16" Type="http://schemas.openxmlformats.org/officeDocument/2006/relationships/image" Target="../media/image156.png"/><Relationship Id="rId20" Type="http://schemas.openxmlformats.org/officeDocument/2006/relationships/image" Target="../media/image160.png"/><Relationship Id="rId29" Type="http://schemas.openxmlformats.org/officeDocument/2006/relationships/image" Target="../media/image169.png"/><Relationship Id="rId1" Type="http://schemas.openxmlformats.org/officeDocument/2006/relationships/tags" Target="../tags/tag9.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4.png"/><Relationship Id="rId32" Type="http://schemas.openxmlformats.org/officeDocument/2006/relationships/image" Target="../media/image172.png"/><Relationship Id="rId37" Type="http://schemas.openxmlformats.org/officeDocument/2006/relationships/image" Target="../media/image177.png"/><Relationship Id="rId40" Type="http://schemas.openxmlformats.org/officeDocument/2006/relationships/image" Target="../media/image180.jpe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jpeg"/><Relationship Id="rId28" Type="http://schemas.openxmlformats.org/officeDocument/2006/relationships/image" Target="../media/image168.jpeg"/><Relationship Id="rId36" Type="http://schemas.openxmlformats.org/officeDocument/2006/relationships/image" Target="../media/image176.png"/><Relationship Id="rId10" Type="http://schemas.openxmlformats.org/officeDocument/2006/relationships/image" Target="../media/image150.png"/><Relationship Id="rId19" Type="http://schemas.openxmlformats.org/officeDocument/2006/relationships/image" Target="../media/image159.png"/><Relationship Id="rId31" Type="http://schemas.openxmlformats.org/officeDocument/2006/relationships/image" Target="../media/image171.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png"/><Relationship Id="rId30" Type="http://schemas.openxmlformats.org/officeDocument/2006/relationships/image" Target="../media/image170.png"/><Relationship Id="rId35" Type="http://schemas.openxmlformats.org/officeDocument/2006/relationships/image" Target="../media/image175.png"/></Relationships>
</file>

<file path=ppt/slides/_rels/slide4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notesSlide" Target="../notesSlides/notesSlide47.xml"/><Relationship Id="rId7" Type="http://schemas.openxmlformats.org/officeDocument/2006/relationships/image" Target="../media/image183.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82.wmf"/><Relationship Id="rId5" Type="http://schemas.openxmlformats.org/officeDocument/2006/relationships/image" Target="../media/image181.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4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87.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23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8.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89.gif"/></Relationships>
</file>

<file path=ppt/slides/_rels/slide51.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png"/><Relationship Id="rId7" Type="http://schemas.openxmlformats.org/officeDocument/2006/relationships/image" Target="../media/image193.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92.png"/><Relationship Id="rId10" Type="http://schemas.openxmlformats.org/officeDocument/2006/relationships/image" Target="../media/image196.gif"/><Relationship Id="rId4" Type="http://schemas.openxmlformats.org/officeDocument/2006/relationships/image" Target="../media/image191.wmf"/><Relationship Id="rId9" Type="http://schemas.openxmlformats.org/officeDocument/2006/relationships/image" Target="../media/image19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98.gif"/><Relationship Id="rId5" Type="http://schemas.openxmlformats.org/officeDocument/2006/relationships/image" Target="../media/image197.gif"/><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gi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35.xml"/><Relationship Id="rId1" Type="http://schemas.openxmlformats.org/officeDocument/2006/relationships/tags" Target="../tags/tag14.xml"/><Relationship Id="rId5" Type="http://schemas.openxmlformats.org/officeDocument/2006/relationships/image" Target="../media/image207.png"/><Relationship Id="rId4" Type="http://schemas.openxmlformats.org/officeDocument/2006/relationships/image" Target="../media/image20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211.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60.xml"/><Relationship Id="rId1" Type="http://schemas.openxmlformats.org/officeDocument/2006/relationships/tags" Target="../tags/tag16.xml"/><Relationship Id="rId5" Type="http://schemas.openxmlformats.org/officeDocument/2006/relationships/image" Target="../media/image213.png"/><Relationship Id="rId4" Type="http://schemas.openxmlformats.org/officeDocument/2006/relationships/image" Target="../media/image212.jpeg"/></Relationships>
</file>

<file path=ppt/slides/_rels/slide59.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notesSlide" Target="../notesSlides/notesSlide59.xml"/><Relationship Id="rId7" Type="http://schemas.openxmlformats.org/officeDocument/2006/relationships/image" Target="../media/image217.jpeg"/><Relationship Id="rId2" Type="http://schemas.openxmlformats.org/officeDocument/2006/relationships/slideLayout" Target="../slideLayouts/slideLayout440.xml"/><Relationship Id="rId1" Type="http://schemas.openxmlformats.org/officeDocument/2006/relationships/tags" Target="../tags/tag17.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4.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6.xml"/><Relationship Id="rId4" Type="http://schemas.openxmlformats.org/officeDocument/2006/relationships/image" Target="../media/image34.wmf"/></Relationships>
</file>

<file path=ppt/slides/_rels/slide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0.xml"/><Relationship Id="rId1" Type="http://schemas.openxmlformats.org/officeDocument/2006/relationships/slideLayout" Target="../slideLayouts/slideLayout439.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6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1.xml"/><Relationship Id="rId1" Type="http://schemas.openxmlformats.org/officeDocument/2006/relationships/slideLayout" Target="../slideLayouts/slideLayout44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3.xml"/></Relationships>
</file>

<file path=ppt/slides/_rels/slide6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3.xml"/><Relationship Id="rId1" Type="http://schemas.openxmlformats.org/officeDocument/2006/relationships/slideLayout" Target="../slideLayouts/slideLayout152.xml"/><Relationship Id="rId5" Type="http://schemas.openxmlformats.org/officeDocument/2006/relationships/image" Target="../media/image226.png"/><Relationship Id="rId4" Type="http://schemas.openxmlformats.org/officeDocument/2006/relationships/image" Target="../media/image22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4.xml"/></Relationships>
</file>

<file path=ppt/slides/_rels/slide65.xml.rels><?xml version="1.0" encoding="UTF-8" standalone="yes"?>
<Relationships xmlns="http://schemas.openxmlformats.org/package/2006/relationships"><Relationship Id="rId8" Type="http://schemas.openxmlformats.org/officeDocument/2006/relationships/image" Target="../media/image232.jpeg"/><Relationship Id="rId13" Type="http://schemas.openxmlformats.org/officeDocument/2006/relationships/image" Target="../media/image237.jpeg"/><Relationship Id="rId18" Type="http://schemas.openxmlformats.org/officeDocument/2006/relationships/image" Target="../media/image242.png"/><Relationship Id="rId3" Type="http://schemas.openxmlformats.org/officeDocument/2006/relationships/image" Target="../media/image227.png"/><Relationship Id="rId21" Type="http://schemas.openxmlformats.org/officeDocument/2006/relationships/image" Target="../media/image245.png"/><Relationship Id="rId7" Type="http://schemas.openxmlformats.org/officeDocument/2006/relationships/image" Target="../media/image231.png"/><Relationship Id="rId12" Type="http://schemas.openxmlformats.org/officeDocument/2006/relationships/image" Target="../media/image236.jpeg"/><Relationship Id="rId17" Type="http://schemas.openxmlformats.org/officeDocument/2006/relationships/image" Target="../media/image241.png"/><Relationship Id="rId2" Type="http://schemas.openxmlformats.org/officeDocument/2006/relationships/notesSlide" Target="../notesSlides/notesSlide65.xml"/><Relationship Id="rId16" Type="http://schemas.openxmlformats.org/officeDocument/2006/relationships/image" Target="../media/image240.png"/><Relationship Id="rId20" Type="http://schemas.openxmlformats.org/officeDocument/2006/relationships/image" Target="../media/image244.png"/><Relationship Id="rId1" Type="http://schemas.openxmlformats.org/officeDocument/2006/relationships/slideLayout" Target="../slideLayouts/slideLayout174.xml"/><Relationship Id="rId6" Type="http://schemas.openxmlformats.org/officeDocument/2006/relationships/image" Target="../media/image230.png"/><Relationship Id="rId11" Type="http://schemas.openxmlformats.org/officeDocument/2006/relationships/image" Target="../media/image235.jpeg"/><Relationship Id="rId5" Type="http://schemas.openxmlformats.org/officeDocument/2006/relationships/image" Target="../media/image229.png"/><Relationship Id="rId15" Type="http://schemas.openxmlformats.org/officeDocument/2006/relationships/image" Target="../media/image239.jpeg"/><Relationship Id="rId10" Type="http://schemas.openxmlformats.org/officeDocument/2006/relationships/image" Target="../media/image234.png"/><Relationship Id="rId19" Type="http://schemas.openxmlformats.org/officeDocument/2006/relationships/image" Target="../media/image243.jpeg"/><Relationship Id="rId4" Type="http://schemas.openxmlformats.org/officeDocument/2006/relationships/image" Target="../media/image228.png"/><Relationship Id="rId9" Type="http://schemas.openxmlformats.org/officeDocument/2006/relationships/image" Target="../media/image233.png"/><Relationship Id="rId14" Type="http://schemas.openxmlformats.org/officeDocument/2006/relationships/image" Target="../media/image238.jpeg"/><Relationship Id="rId22" Type="http://schemas.openxmlformats.org/officeDocument/2006/relationships/image" Target="../media/image246.jpeg"/></Relationships>
</file>

<file path=ppt/slides/_rels/slide6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66.xml"/><Relationship Id="rId1" Type="http://schemas.openxmlformats.org/officeDocument/2006/relationships/slideLayout" Target="../slideLayouts/slideLayout185.xml"/></Relationships>
</file>

<file path=ppt/slides/_rels/slide6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67.xml"/><Relationship Id="rId1" Type="http://schemas.openxmlformats.org/officeDocument/2006/relationships/slideLayout" Target="../slideLayouts/slideLayout163.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43.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5.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71.xml"/><Relationship Id="rId5" Type="http://schemas.openxmlformats.org/officeDocument/2006/relationships/image" Target="../media/image40.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xy.gif"/>
          <p:cNvPicPr>
            <a:picLocks noChangeAspect="1"/>
          </p:cNvPicPr>
          <p:nvPr/>
        </p:nvPicPr>
        <p:blipFill>
          <a:blip r:embed="rId3">
            <a:lum bright="63000" contrast="-75000"/>
          </a:blip>
          <a:stretch>
            <a:fillRect/>
          </a:stretch>
        </p:blipFill>
        <p:spPr>
          <a:xfrm>
            <a:off x="-2214610" y="-1214470"/>
            <a:ext cx="14340876" cy="9725420"/>
          </a:xfrm>
          <a:prstGeom prst="rect">
            <a:avLst/>
          </a:prstGeom>
        </p:spPr>
      </p:pic>
      <p:sp>
        <p:nvSpPr>
          <p:cNvPr id="6" name="5 CuadroTexto"/>
          <p:cNvSpPr txBox="1"/>
          <p:nvPr/>
        </p:nvSpPr>
        <p:spPr>
          <a:xfrm>
            <a:off x="6572296" y="4500570"/>
            <a:ext cx="2714612" cy="769441"/>
          </a:xfrm>
          <a:prstGeom prst="rect">
            <a:avLst/>
          </a:prstGeom>
          <a:noFill/>
        </p:spPr>
        <p:txBody>
          <a:bodyPr wrap="square" rtlCol="0">
            <a:spAutoFit/>
          </a:bodyPr>
          <a:lstStyle/>
          <a:p>
            <a:pPr algn="ctr"/>
            <a:r>
              <a:rPr lang="en-GB" sz="2200" b="1" dirty="0" smtClean="0">
                <a:solidFill>
                  <a:srgbClr val="990033"/>
                </a:solidFill>
              </a:rPr>
              <a:t>J.J. Hernández-Rey</a:t>
            </a:r>
          </a:p>
          <a:p>
            <a:pPr algn="ctr"/>
            <a:r>
              <a:rPr lang="en-GB" sz="2200" b="1" dirty="0" smtClean="0">
                <a:solidFill>
                  <a:srgbClr val="990033"/>
                </a:solidFill>
              </a:rPr>
              <a:t>IFIC</a:t>
            </a:r>
          </a:p>
        </p:txBody>
      </p:sp>
      <p:pic>
        <p:nvPicPr>
          <p:cNvPr id="10" name="Picture 5" descr="logo2d"/>
          <p:cNvPicPr>
            <a:picLocks noChangeAspect="1" noChangeArrowheads="1"/>
          </p:cNvPicPr>
          <p:nvPr/>
        </p:nvPicPr>
        <p:blipFill>
          <a:blip r:embed="rId4"/>
          <a:srcRect/>
          <a:stretch>
            <a:fillRect/>
          </a:stretch>
        </p:blipFill>
        <p:spPr bwMode="auto">
          <a:xfrm>
            <a:off x="7065984" y="5357826"/>
            <a:ext cx="577850" cy="806450"/>
          </a:xfrm>
          <a:prstGeom prst="rect">
            <a:avLst/>
          </a:prstGeom>
          <a:ln>
            <a:noFill/>
          </a:ln>
          <a:effectLst>
            <a:outerShdw blurRad="50800" dist="38100" dir="2700000" algn="tl" rotWithShape="0">
              <a:prstClr val="black">
                <a:alpha val="40000"/>
              </a:prstClr>
            </a:outerShdw>
          </a:effectLst>
        </p:spPr>
      </p:pic>
      <p:pic>
        <p:nvPicPr>
          <p:cNvPr id="11" name="Picture 6" descr="uv9896"/>
          <p:cNvPicPr>
            <a:picLocks noChangeAspect="1" noChangeArrowheads="1"/>
          </p:cNvPicPr>
          <p:nvPr/>
        </p:nvPicPr>
        <p:blipFill>
          <a:blip r:embed="rId5"/>
          <a:srcRect/>
          <a:stretch>
            <a:fillRect/>
          </a:stretch>
        </p:blipFill>
        <p:spPr bwMode="auto">
          <a:xfrm>
            <a:off x="8066118" y="5357826"/>
            <a:ext cx="863600" cy="846138"/>
          </a:xfrm>
          <a:prstGeom prst="rect">
            <a:avLst/>
          </a:prstGeom>
          <a:ln>
            <a:noFill/>
          </a:ln>
          <a:effectLst>
            <a:outerShdw blurRad="50800" dist="38100" dir="2700000" algn="tl" rotWithShape="0">
              <a:prstClr val="black">
                <a:alpha val="40000"/>
              </a:prstClr>
            </a:outerShdw>
          </a:effectLst>
        </p:spPr>
      </p:pic>
      <p:sp>
        <p:nvSpPr>
          <p:cNvPr id="12" name="11 CuadroTexto"/>
          <p:cNvSpPr txBox="1"/>
          <p:nvPr/>
        </p:nvSpPr>
        <p:spPr>
          <a:xfrm>
            <a:off x="125594" y="2500306"/>
            <a:ext cx="8947001" cy="2123658"/>
          </a:xfrm>
          <a:prstGeom prst="rect">
            <a:avLst/>
          </a:prstGeom>
          <a:noFill/>
        </p:spPr>
        <p:txBody>
          <a:bodyPr wrap="square" rtlCol="0">
            <a:spAutoFit/>
          </a:bodyPr>
          <a:lstStyle/>
          <a:p>
            <a:pPr algn="ctr">
              <a:lnSpc>
                <a:spcPct val="150000"/>
              </a:lnSpc>
            </a:pPr>
            <a:r>
              <a:rPr lang="en-GB" sz="2800" b="1" dirty="0" smtClean="0">
                <a:solidFill>
                  <a:srgbClr val="3333FF"/>
                </a:solidFill>
                <a:latin typeface="Tekton Pro Ext" pitchFamily="34" charset="0"/>
              </a:rPr>
              <a:t>Neutrino Telescopes </a:t>
            </a:r>
          </a:p>
          <a:p>
            <a:pPr algn="ctr">
              <a:lnSpc>
                <a:spcPct val="150000"/>
              </a:lnSpc>
            </a:pPr>
            <a:r>
              <a:rPr lang="en-GB" sz="2800" b="1" dirty="0" smtClean="0">
                <a:solidFill>
                  <a:srgbClr val="3333FF"/>
                </a:solidFill>
                <a:latin typeface="Tekton Pro Ext" pitchFamily="34" charset="0"/>
              </a:rPr>
              <a:t>IceCube,  ANTARES and KM3NeT</a:t>
            </a:r>
          </a:p>
          <a:p>
            <a:pPr algn="ctr">
              <a:lnSpc>
                <a:spcPct val="150000"/>
              </a:lnSpc>
            </a:pPr>
            <a:endParaRPr lang="en-GB" sz="3200" b="1" dirty="0">
              <a:solidFill>
                <a:srgbClr val="990033"/>
              </a:solidFill>
            </a:endParaRPr>
          </a:p>
        </p:txBody>
      </p:sp>
      <p:sp>
        <p:nvSpPr>
          <p:cNvPr id="9" name="8 CuadroTexto"/>
          <p:cNvSpPr txBox="1"/>
          <p:nvPr/>
        </p:nvSpPr>
        <p:spPr>
          <a:xfrm>
            <a:off x="683629" y="6429396"/>
            <a:ext cx="7912551" cy="369332"/>
          </a:xfrm>
          <a:prstGeom prst="rect">
            <a:avLst/>
          </a:prstGeom>
          <a:noFill/>
        </p:spPr>
        <p:txBody>
          <a:bodyPr wrap="none" rtlCol="0">
            <a:spAutoFit/>
          </a:bodyPr>
          <a:lstStyle/>
          <a:p>
            <a:r>
              <a:rPr lang="en-GB" b="1" dirty="0" smtClean="0">
                <a:solidFill>
                  <a:srgbClr val="008000"/>
                </a:solidFill>
              </a:rPr>
              <a:t>XXXVII  International Meeting on Fundamental Physics, </a:t>
            </a:r>
            <a:r>
              <a:rPr lang="en-GB" b="1" dirty="0" err="1" smtClean="0">
                <a:solidFill>
                  <a:srgbClr val="008000"/>
                </a:solidFill>
              </a:rPr>
              <a:t>Benasque</a:t>
            </a:r>
            <a:r>
              <a:rPr lang="en-GB" b="1" dirty="0" smtClean="0">
                <a:solidFill>
                  <a:srgbClr val="008000"/>
                </a:solidFill>
              </a:rPr>
              <a:t>, February 2009</a:t>
            </a:r>
            <a:endParaRPr lang="en-GB" b="1" dirty="0">
              <a:solidFill>
                <a:srgbClr val="008000"/>
              </a:solidFill>
            </a:endParaRPr>
          </a:p>
        </p:txBody>
      </p:sp>
    </p:spTree>
  </p:cSld>
  <p:clrMapOvr>
    <a:masterClrMapping/>
  </p:clrMapOvr>
  <p:transition advTm="507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a:stretch>
            <a:fillRect/>
          </a:stretch>
        </p:blipFill>
        <p:spPr bwMode="auto">
          <a:xfrm>
            <a:off x="1835150" y="1268413"/>
            <a:ext cx="5475288" cy="3197225"/>
          </a:xfrm>
          <a:prstGeom prst="rect">
            <a:avLst/>
          </a:prstGeom>
          <a:noFill/>
          <a:ln w="12700">
            <a:noFill/>
            <a:miter lim="800000"/>
            <a:headEnd/>
            <a:tailEnd/>
          </a:ln>
        </p:spPr>
      </p:pic>
      <p:sp>
        <p:nvSpPr>
          <p:cNvPr id="31747" name="Rectangle 6"/>
          <p:cNvSpPr>
            <a:spLocks noGrp="1" noChangeArrowheads="1"/>
          </p:cNvSpPr>
          <p:nvPr>
            <p:ph type="title"/>
          </p:nvPr>
        </p:nvSpPr>
        <p:spPr>
          <a:xfrm>
            <a:off x="742950" y="265113"/>
            <a:ext cx="7358063" cy="642937"/>
          </a:xfrm>
        </p:spPr>
        <p:txBody>
          <a:bodyPr rIns="35717" anchor="b"/>
          <a:lstStyle/>
          <a:p>
            <a:pPr eaLnBrk="1" hangingPunct="1"/>
            <a:r>
              <a:rPr lang="en-US" sz="4000" smtClean="0"/>
              <a:t>P.A.O results on UHECRs</a:t>
            </a:r>
          </a:p>
        </p:txBody>
      </p:sp>
      <p:sp>
        <p:nvSpPr>
          <p:cNvPr id="31748" name="Rectangle 7"/>
          <p:cNvSpPr>
            <a:spLocks/>
          </p:cNvSpPr>
          <p:nvPr/>
        </p:nvSpPr>
        <p:spPr bwMode="auto">
          <a:xfrm>
            <a:off x="323850" y="4724400"/>
            <a:ext cx="4319588" cy="1728788"/>
          </a:xfrm>
          <a:prstGeom prst="rect">
            <a:avLst/>
          </a:prstGeom>
          <a:noFill/>
          <a:ln w="12700">
            <a:solidFill>
              <a:schemeClr val="tx1"/>
            </a:solidFill>
            <a:miter lim="800000"/>
            <a:headEnd/>
            <a:tailEnd/>
          </a:ln>
        </p:spPr>
        <p:txBody>
          <a:bodyPr lIns="0" tIns="0" rIns="0" bIns="0" anchor="b"/>
          <a:lstStyle/>
          <a:p>
            <a:pPr marL="87313" algn="l" defTabSz="642938" rtl="0" fontAlgn="base">
              <a:spcBef>
                <a:spcPct val="0"/>
              </a:spcBef>
              <a:spcAft>
                <a:spcPct val="0"/>
              </a:spcAft>
            </a:pPr>
            <a:r>
              <a:rPr lang="en-US" sz="1600" kern="1200">
                <a:solidFill>
                  <a:srgbClr val="000000"/>
                </a:solidFill>
                <a:latin typeface="Helvetica Neue Light" charset="0"/>
                <a:ea typeface="+mn-ea"/>
                <a:cs typeface="Arial" pitchFamily="34" charset="0"/>
                <a:sym typeface="Helvetica Neue Light" charset="0"/>
              </a:rPr>
              <a:t>Correlation of UHECRs with AGNs positions:    20 out of 27 CRs with E&gt;57 EeV correlate (within </a:t>
            </a:r>
            <a:r>
              <a:rPr lang="en-US" kern="1200">
                <a:solidFill>
                  <a:srgbClr val="000000"/>
                </a:solidFill>
                <a:latin typeface="Arial" pitchFamily="34" charset="0"/>
                <a:ea typeface="+mn-ea"/>
                <a:cs typeface="Arial" pitchFamily="34" charset="0"/>
                <a:sym typeface="Helvetica Neue Light" charset="0"/>
              </a:rPr>
              <a:t>3.2</a:t>
            </a:r>
            <a:r>
              <a:rPr lang="en-US" kern="1200" baseline="30000">
                <a:solidFill>
                  <a:srgbClr val="000000"/>
                </a:solidFill>
                <a:latin typeface="Arial" pitchFamily="34" charset="0"/>
                <a:ea typeface="+mn-ea"/>
                <a:cs typeface="Arial" pitchFamily="34" charset="0"/>
                <a:sym typeface="Helvetica Neue Light" charset="0"/>
              </a:rPr>
              <a:t>o</a:t>
            </a:r>
            <a:r>
              <a:rPr lang="en-US" kern="1200">
                <a:solidFill>
                  <a:srgbClr val="000000"/>
                </a:solidFill>
                <a:latin typeface="Arial" pitchFamily="34" charset="0"/>
                <a:ea typeface="+mn-ea"/>
                <a:cs typeface="Arial" pitchFamily="34" charset="0"/>
                <a:sym typeface="Helvetica Neue Light" charset="0"/>
              </a:rPr>
              <a:t>) </a:t>
            </a:r>
            <a:r>
              <a:rPr lang="en-US" sz="1600" kern="1200">
                <a:solidFill>
                  <a:srgbClr val="000000"/>
                </a:solidFill>
                <a:latin typeface="Helvetica Neue Light" charset="0"/>
                <a:ea typeface="+mn-ea"/>
                <a:cs typeface="Arial" pitchFamily="34" charset="0"/>
                <a:sym typeface="Helvetica Neue Light" charset="0"/>
              </a:rPr>
              <a:t>with nearby AGNs from the Véron-Cetty&amp;Véron catalogue ( 292 AGNs with D &lt; 75 Mpc).</a:t>
            </a:r>
          </a:p>
          <a:p>
            <a:pPr marL="87313" algn="l" defTabSz="642938" rtl="0" fontAlgn="base">
              <a:spcBef>
                <a:spcPct val="0"/>
              </a:spcBef>
              <a:spcAft>
                <a:spcPct val="0"/>
              </a:spcAft>
            </a:pPr>
            <a:endParaRPr lang="en-US" sz="1600" kern="1200">
              <a:solidFill>
                <a:srgbClr val="000000"/>
              </a:solidFill>
              <a:latin typeface="Helvetica Neue Light" charset="0"/>
              <a:ea typeface="+mn-ea"/>
              <a:cs typeface="Arial" pitchFamily="34" charset="0"/>
              <a:sym typeface="Helvetica Neue Light" charset="0"/>
            </a:endParaRPr>
          </a:p>
        </p:txBody>
      </p:sp>
      <p:sp>
        <p:nvSpPr>
          <p:cNvPr id="31749" name="Rectangle 8"/>
          <p:cNvSpPr>
            <a:spLocks/>
          </p:cNvSpPr>
          <p:nvPr/>
        </p:nvSpPr>
        <p:spPr bwMode="auto">
          <a:xfrm>
            <a:off x="5794375" y="4725988"/>
            <a:ext cx="2881313" cy="1700212"/>
          </a:xfrm>
          <a:prstGeom prst="rect">
            <a:avLst/>
          </a:prstGeom>
          <a:noFill/>
          <a:ln w="12700">
            <a:solidFill>
              <a:schemeClr val="tx1"/>
            </a:solidFill>
            <a:miter lim="800000"/>
            <a:headEnd/>
            <a:tailEnd/>
          </a:ln>
        </p:spPr>
        <p:txBody>
          <a:bodyPr lIns="0" tIns="0" rIns="0" bIns="0" anchor="b"/>
          <a:lstStyle/>
          <a:p>
            <a:pPr marL="87313" algn="l" defTabSz="642938" rtl="0" fontAlgn="base">
              <a:spcBef>
                <a:spcPct val="0"/>
              </a:spcBef>
              <a:spcAft>
                <a:spcPct val="0"/>
              </a:spcAft>
              <a:buFontTx/>
              <a:buChar char="•"/>
            </a:pPr>
            <a:r>
              <a:rPr lang="en-US" sz="1200" kern="1200">
                <a:solidFill>
                  <a:srgbClr val="000000"/>
                </a:solidFill>
                <a:latin typeface="Verdana" pitchFamily="34" charset="0"/>
                <a:ea typeface="+mn-ea"/>
                <a:cs typeface="Arial" pitchFamily="34" charset="0"/>
                <a:sym typeface="Helvetica Neue Light" charset="0"/>
              </a:rPr>
              <a:t> The observed pattern has a probability of 10</a:t>
            </a:r>
            <a:r>
              <a:rPr lang="en-US" sz="1200" kern="1200" baseline="32000">
                <a:solidFill>
                  <a:srgbClr val="000000"/>
                </a:solidFill>
                <a:latin typeface="Verdana" pitchFamily="34" charset="0"/>
                <a:ea typeface="+mn-ea"/>
                <a:cs typeface="Arial" pitchFamily="34" charset="0"/>
                <a:sym typeface="Helvetica Neue Light" charset="0"/>
              </a:rPr>
              <a:t>-5 </a:t>
            </a:r>
            <a:r>
              <a:rPr lang="en-US" sz="1200" kern="1200">
                <a:solidFill>
                  <a:srgbClr val="000000"/>
                </a:solidFill>
                <a:latin typeface="Verdana" pitchFamily="34" charset="0"/>
                <a:ea typeface="+mn-ea"/>
                <a:cs typeface="Arial" pitchFamily="34" charset="0"/>
                <a:sym typeface="Helvetica Neue Light" charset="0"/>
              </a:rPr>
              <a:t>to come from isotropically distributed sources</a:t>
            </a:r>
          </a:p>
          <a:p>
            <a:pPr marL="87313" algn="l" defTabSz="642938" rtl="0" fontAlgn="base">
              <a:spcBef>
                <a:spcPct val="0"/>
              </a:spcBef>
              <a:spcAft>
                <a:spcPct val="0"/>
              </a:spcAft>
              <a:buFontTx/>
              <a:buChar char="•"/>
            </a:pPr>
            <a:r>
              <a:rPr lang="en-US" sz="1200" kern="1200">
                <a:solidFill>
                  <a:srgbClr val="000000"/>
                </a:solidFill>
                <a:latin typeface="Verdana" pitchFamily="34" charset="0"/>
                <a:ea typeface="+mn-ea"/>
                <a:cs typeface="Arial" pitchFamily="34" charset="0"/>
                <a:sym typeface="Helvetica Neue Light" charset="0"/>
              </a:rPr>
              <a:t> Correlation is not a proof of causality</a:t>
            </a:r>
          </a:p>
          <a:p>
            <a:pPr marL="87313" algn="l" defTabSz="642938" rtl="0" fontAlgn="base">
              <a:spcBef>
                <a:spcPct val="0"/>
              </a:spcBef>
              <a:spcAft>
                <a:spcPct val="0"/>
              </a:spcAft>
              <a:buFontTx/>
              <a:buChar char="•"/>
            </a:pPr>
            <a:r>
              <a:rPr lang="en-US" sz="1200" kern="1200">
                <a:solidFill>
                  <a:srgbClr val="000000"/>
                </a:solidFill>
                <a:latin typeface="Verdana" pitchFamily="34" charset="0"/>
                <a:ea typeface="+mn-ea"/>
                <a:cs typeface="Arial" pitchFamily="34" charset="0"/>
                <a:sym typeface="Helvetica Neue Light" charset="0"/>
              </a:rPr>
              <a:t> The VCV catalogue is known to be incomplete</a:t>
            </a:r>
          </a:p>
          <a:p>
            <a:pPr marL="87313" algn="l" defTabSz="642938" rtl="0" fontAlgn="base">
              <a:spcBef>
                <a:spcPct val="0"/>
              </a:spcBef>
              <a:spcAft>
                <a:spcPct val="0"/>
              </a:spcAft>
            </a:pPr>
            <a:r>
              <a:rPr lang="en-US" sz="1600" kern="1200">
                <a:solidFill>
                  <a:srgbClr val="000000"/>
                </a:solidFill>
                <a:latin typeface="Verdana" pitchFamily="34" charset="0"/>
                <a:ea typeface="+mn-ea"/>
                <a:cs typeface="Arial" pitchFamily="34" charset="0"/>
                <a:sym typeface="Helvetica Neue Light" charset="0"/>
              </a:rPr>
              <a:t> </a:t>
            </a:r>
          </a:p>
        </p:txBody>
      </p:sp>
      <p:sp>
        <p:nvSpPr>
          <p:cNvPr id="31750" name="Rectangle 9"/>
          <p:cNvSpPr>
            <a:spLocks/>
          </p:cNvSpPr>
          <p:nvPr/>
        </p:nvSpPr>
        <p:spPr bwMode="auto">
          <a:xfrm>
            <a:off x="5578475" y="5878513"/>
            <a:ext cx="2881313" cy="719137"/>
          </a:xfrm>
          <a:prstGeom prst="rect">
            <a:avLst/>
          </a:prstGeom>
          <a:noFill/>
          <a:ln w="12700">
            <a:noFill/>
            <a:miter lim="800000"/>
            <a:headEnd/>
            <a:tailEnd/>
          </a:ln>
        </p:spPr>
        <p:txBody>
          <a:bodyPr lIns="0" tIns="0" rIns="0" bIns="0" anchor="b"/>
          <a:lstStyle/>
          <a:p>
            <a:pPr marL="342900" indent="-342900" algn="l" defTabSz="642938" rtl="0" fontAlgn="base">
              <a:spcBef>
                <a:spcPct val="0"/>
              </a:spcBef>
              <a:spcAft>
                <a:spcPct val="0"/>
              </a:spcAft>
            </a:pPr>
            <a:r>
              <a:rPr lang="en-US" sz="1200" kern="1200">
                <a:solidFill>
                  <a:srgbClr val="000000"/>
                </a:solidFill>
                <a:latin typeface="Helvetica Neue Light" charset="0"/>
                <a:ea typeface="+mn-ea"/>
                <a:cs typeface="Arial" pitchFamily="34" charset="0"/>
                <a:sym typeface="Helvetica Neue Light" charset="0"/>
              </a:rPr>
              <a:t>  </a:t>
            </a:r>
          </a:p>
        </p:txBody>
      </p:sp>
      <p:sp>
        <p:nvSpPr>
          <p:cNvPr id="31751" name="AutoShape 11"/>
          <p:cNvSpPr>
            <a:spLocks noChangeArrowheads="1"/>
          </p:cNvSpPr>
          <p:nvPr/>
        </p:nvSpPr>
        <p:spPr bwMode="auto">
          <a:xfrm>
            <a:off x="468313" y="4581525"/>
            <a:ext cx="1727200" cy="287338"/>
          </a:xfrm>
          <a:prstGeom prst="roundRect">
            <a:avLst>
              <a:gd name="adj" fmla="val 18412"/>
            </a:avLst>
          </a:prstGeom>
          <a:gradFill rotWithShape="1">
            <a:gsLst>
              <a:gs pos="0">
                <a:srgbClr val="D1DEEE"/>
              </a:gs>
              <a:gs pos="100000">
                <a:srgbClr val="8DABCC"/>
              </a:gs>
            </a:gsLst>
            <a:lin ang="5400000" scaled="1"/>
          </a:gradFill>
          <a:ln w="9525">
            <a:solidFill>
              <a:schemeClr val="tx1"/>
            </a:solidFill>
            <a:round/>
            <a:headEnd/>
            <a:tailEnd/>
          </a:ln>
        </p:spPr>
        <p:txBody>
          <a:bodyPr wrap="none" anchor="ctr"/>
          <a:lstStyle/>
          <a:p>
            <a:pPr algn="l" rtl="0" fontAlgn="base">
              <a:spcBef>
                <a:spcPct val="0"/>
              </a:spcBef>
              <a:spcAft>
                <a:spcPct val="0"/>
              </a:spcAft>
            </a:pPr>
            <a:r>
              <a:rPr lang="en-GB" sz="1200" b="1" kern="1200">
                <a:solidFill>
                  <a:srgbClr val="000000"/>
                </a:solidFill>
                <a:latin typeface="Arial" pitchFamily="34" charset="0"/>
                <a:ea typeface="+mn-ea"/>
                <a:cs typeface="Arial" pitchFamily="34" charset="0"/>
              </a:rPr>
              <a:t>UHECRs and AGNs</a:t>
            </a:r>
          </a:p>
        </p:txBody>
      </p:sp>
      <p:sp>
        <p:nvSpPr>
          <p:cNvPr id="31752" name="AutoShape 12"/>
          <p:cNvSpPr>
            <a:spLocks noChangeArrowheads="1"/>
          </p:cNvSpPr>
          <p:nvPr/>
        </p:nvSpPr>
        <p:spPr bwMode="auto">
          <a:xfrm>
            <a:off x="5881688" y="4552950"/>
            <a:ext cx="1727200" cy="287338"/>
          </a:xfrm>
          <a:prstGeom prst="roundRect">
            <a:avLst>
              <a:gd name="adj" fmla="val 18412"/>
            </a:avLst>
          </a:prstGeom>
          <a:gradFill rotWithShape="1">
            <a:gsLst>
              <a:gs pos="0">
                <a:srgbClr val="D1DEEE"/>
              </a:gs>
              <a:gs pos="100000">
                <a:srgbClr val="8DABCC"/>
              </a:gs>
            </a:gsLst>
            <a:lin ang="5400000" scaled="1"/>
          </a:gradFill>
          <a:ln w="9525">
            <a:solidFill>
              <a:schemeClr val="tx1"/>
            </a:solidFill>
            <a:round/>
            <a:headEnd/>
            <a:tailEnd/>
          </a:ln>
        </p:spPr>
        <p:txBody>
          <a:bodyPr wrap="none" anchor="ctr"/>
          <a:lstStyle/>
          <a:p>
            <a:pPr algn="l" rtl="0" fontAlgn="base">
              <a:spcBef>
                <a:spcPct val="0"/>
              </a:spcBef>
              <a:spcAft>
                <a:spcPct val="0"/>
              </a:spcAft>
            </a:pPr>
            <a:r>
              <a:rPr lang="en-GB" sz="1200" b="1" kern="1200">
                <a:solidFill>
                  <a:srgbClr val="000000"/>
                </a:solidFill>
                <a:latin typeface="Arial" pitchFamily="34" charset="0"/>
                <a:ea typeface="+mn-ea"/>
                <a:cs typeface="Arial" pitchFamily="34" charset="0"/>
              </a:rPr>
              <a:t>Some remarks</a:t>
            </a:r>
          </a:p>
        </p:txBody>
      </p:sp>
    </p:spTree>
  </p:cSld>
  <p:clrMapOvr>
    <a:masterClrMapping/>
  </p:clrMapOvr>
  <p:transition advTm="3770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00063" y="115888"/>
            <a:ext cx="8183562" cy="809625"/>
          </a:xfrm>
        </p:spPr>
        <p:txBody>
          <a:bodyPr anchor="b">
            <a:normAutofit/>
          </a:bodyPr>
          <a:lstStyle/>
          <a:p>
            <a:pPr eaLnBrk="1" hangingPunct="1">
              <a:defRPr/>
            </a:pPr>
            <a:r>
              <a:rPr lang="en-GB" sz="2400" smtClean="0">
                <a:solidFill>
                  <a:srgbClr val="14425D"/>
                </a:solidFill>
                <a:effectLst>
                  <a:outerShdw blurRad="38100" dist="38100" dir="2700000" algn="tl">
                    <a:srgbClr val="C0C0C0"/>
                  </a:outerShdw>
                </a:effectLst>
              </a:rPr>
              <a:t>Extra-Galactic sources and the CR – Neutrino relationship</a:t>
            </a:r>
            <a:r>
              <a:rPr lang="en-GB" sz="4000" smtClean="0">
                <a:solidFill>
                  <a:srgbClr val="14425D"/>
                </a:solidFill>
                <a:effectLst>
                  <a:outerShdw blurRad="38100" dist="38100" dir="2700000" algn="tl">
                    <a:srgbClr val="C0C0C0"/>
                  </a:outerShdw>
                </a:effectLst>
              </a:rPr>
              <a:t> </a:t>
            </a:r>
          </a:p>
        </p:txBody>
      </p:sp>
      <p:sp>
        <p:nvSpPr>
          <p:cNvPr id="4" name="3 Marcador de número de diapositiva"/>
          <p:cNvSpPr txBox="1">
            <a:spLocks noGrp="1"/>
          </p:cNvSpPr>
          <p:nvPr/>
        </p:nvSpPr>
        <p:spPr>
          <a:xfrm>
            <a:off x="8215313" y="6032500"/>
            <a:ext cx="457200" cy="365125"/>
          </a:xfrm>
          <a:prstGeom prst="rect">
            <a:avLst/>
          </a:prstGeom>
          <a:noFill/>
        </p:spPr>
        <p:txBody>
          <a:bodyPr anchor="b"/>
          <a:lstStyle/>
          <a:p>
            <a:pPr algn="r" rtl="0">
              <a:defRPr/>
            </a:pPr>
            <a:fld id="{87227C96-803C-4058-8759-9511D4B2B832}" type="slidenum">
              <a:rPr lang="en-GB" sz="1000" kern="1200">
                <a:solidFill>
                  <a:srgbClr val="808080">
                    <a:shade val="50000"/>
                  </a:srgbClr>
                </a:solidFill>
                <a:latin typeface="Arial"/>
                <a:ea typeface="+mn-ea"/>
                <a:cs typeface="Arial" pitchFamily="34" charset="0"/>
              </a:rPr>
              <a:pPr algn="r" rtl="0">
                <a:defRPr/>
              </a:pPr>
              <a:t>11</a:t>
            </a:fld>
            <a:endParaRPr lang="en-GB" sz="1000" kern="1200">
              <a:solidFill>
                <a:srgbClr val="808080">
                  <a:shade val="50000"/>
                </a:srgbClr>
              </a:solidFill>
              <a:latin typeface="Arial"/>
              <a:ea typeface="+mn-ea"/>
              <a:cs typeface="Arial" pitchFamily="34" charset="0"/>
            </a:endParaRPr>
          </a:p>
        </p:txBody>
      </p:sp>
      <p:sp>
        <p:nvSpPr>
          <p:cNvPr id="17" name="16 Rectángulo"/>
          <p:cNvSpPr/>
          <p:nvPr/>
        </p:nvSpPr>
        <p:spPr>
          <a:xfrm>
            <a:off x="179388" y="1390650"/>
            <a:ext cx="3600450" cy="5062538"/>
          </a:xfrm>
          <a:prstGeom prst="rect">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l" rtl="0" fontAlgn="base">
              <a:spcBef>
                <a:spcPct val="0"/>
              </a:spcBef>
              <a:spcAft>
                <a:spcPct val="0"/>
              </a:spcAft>
              <a:defRPr/>
            </a:pPr>
            <a:endParaRPr lang="en-GB" sz="1600" kern="1200">
              <a:solidFill>
                <a:srgbClr val="000000"/>
              </a:solidFill>
              <a:latin typeface="Verdana" pitchFamily="34" charset="0"/>
              <a:ea typeface="+mn-ea"/>
              <a:cs typeface="+mn-cs"/>
            </a:endParaRPr>
          </a:p>
          <a:p>
            <a:pPr algn="l" rtl="0" fontAlgn="base">
              <a:spcBef>
                <a:spcPct val="0"/>
              </a:spcBef>
              <a:spcAft>
                <a:spcPct val="0"/>
              </a:spcAft>
              <a:defRPr/>
            </a:pPr>
            <a:endParaRPr lang="en-GB" sz="1600" kern="1200">
              <a:solidFill>
                <a:srgbClr val="000000"/>
              </a:solidFill>
              <a:latin typeface="Verdana" pitchFamily="34" charset="0"/>
              <a:ea typeface="+mn-ea"/>
              <a:cs typeface="+mn-cs"/>
            </a:endParaRPr>
          </a:p>
          <a:p>
            <a:pPr algn="l" rtl="0" fontAlgn="base">
              <a:spcBef>
                <a:spcPct val="0"/>
              </a:spcBef>
              <a:spcAft>
                <a:spcPct val="0"/>
              </a:spcAft>
              <a:buFontTx/>
              <a:buChar char="•"/>
              <a:defRPr/>
            </a:pPr>
            <a:r>
              <a:rPr lang="en-GB" sz="1600" kern="1200">
                <a:solidFill>
                  <a:srgbClr val="000000"/>
                </a:solidFill>
                <a:latin typeface="Verdana" pitchFamily="34" charset="0"/>
                <a:ea typeface="+mn-ea"/>
                <a:cs typeface="+mn-cs"/>
              </a:rPr>
              <a:t> Waxman &amp; Bahcall limit</a:t>
            </a:r>
          </a:p>
          <a:p>
            <a:pPr algn="l" rtl="0" fontAlgn="base">
              <a:spcBef>
                <a:spcPct val="0"/>
              </a:spcBef>
              <a:spcAft>
                <a:spcPct val="0"/>
              </a:spcAft>
              <a:buFont typeface="Verdana" pitchFamily="34" charset="0"/>
              <a:buNone/>
              <a:defRPr/>
            </a:pPr>
            <a:endParaRPr lang="en-GB" sz="1600" kern="1200">
              <a:solidFill>
                <a:srgbClr val="000000"/>
              </a:solidFill>
              <a:latin typeface="Verdana" pitchFamily="34" charset="0"/>
              <a:ea typeface="+mn-ea"/>
              <a:cs typeface="+mn-cs"/>
            </a:endParaRP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E</a:t>
            </a:r>
            <a:r>
              <a:rPr lang="en-GB" sz="1600" kern="1200" baseline="30000">
                <a:solidFill>
                  <a:srgbClr val="000000"/>
                </a:solidFill>
                <a:latin typeface="Verdana" pitchFamily="34" charset="0"/>
                <a:ea typeface="+mn-ea"/>
                <a:cs typeface="+mn-cs"/>
              </a:rPr>
              <a:t>2</a:t>
            </a:r>
            <a:r>
              <a:rPr lang="en-GB" sz="1600" kern="1200">
                <a:solidFill>
                  <a:srgbClr val="000000"/>
                </a:solidFill>
                <a:latin typeface="Verdana" pitchFamily="34" charset="0"/>
                <a:ea typeface="+mn-ea"/>
                <a:cs typeface="+mn-cs"/>
              </a:rPr>
              <a:t> dN/dE ≈ 10</a:t>
            </a:r>
            <a:r>
              <a:rPr lang="en-GB" sz="1600" kern="1200" baseline="30000">
                <a:solidFill>
                  <a:srgbClr val="000000"/>
                </a:solidFill>
                <a:latin typeface="Verdana" pitchFamily="34" charset="0"/>
                <a:ea typeface="+mn-ea"/>
                <a:cs typeface="+mn-cs"/>
              </a:rPr>
              <a:t>44</a:t>
            </a:r>
            <a:r>
              <a:rPr lang="en-GB" sz="1600" kern="1200">
                <a:solidFill>
                  <a:srgbClr val="000000"/>
                </a:solidFill>
                <a:latin typeface="Verdana" pitchFamily="34" charset="0"/>
                <a:ea typeface="+mn-ea"/>
                <a:cs typeface="+mn-cs"/>
              </a:rPr>
              <a:t> erg Mpc</a:t>
            </a:r>
            <a:r>
              <a:rPr lang="en-GB" sz="1600" kern="1200" baseline="30000">
                <a:solidFill>
                  <a:srgbClr val="000000"/>
                </a:solidFill>
                <a:latin typeface="Verdana" pitchFamily="34" charset="0"/>
                <a:ea typeface="+mn-ea"/>
                <a:cs typeface="+mn-cs"/>
              </a:rPr>
              <a:t>-3</a:t>
            </a:r>
            <a:r>
              <a:rPr lang="en-GB" sz="1600" kern="1200">
                <a:solidFill>
                  <a:srgbClr val="000000"/>
                </a:solidFill>
                <a:latin typeface="Verdana" pitchFamily="34" charset="0"/>
                <a:ea typeface="+mn-ea"/>
                <a:cs typeface="+mn-cs"/>
              </a:rPr>
              <a:t> yr</a:t>
            </a:r>
            <a:r>
              <a:rPr lang="en-GB" sz="1600" kern="1200" baseline="30000">
                <a:solidFill>
                  <a:srgbClr val="000000"/>
                </a:solidFill>
                <a:latin typeface="Verdana" pitchFamily="34" charset="0"/>
                <a:ea typeface="+mn-ea"/>
                <a:cs typeface="+mn-cs"/>
              </a:rPr>
              <a:t>-1</a:t>
            </a: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(E ~ 100 PeV)</a:t>
            </a: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Estimate the relation between </a:t>
            </a: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E</a:t>
            </a:r>
            <a:r>
              <a:rPr lang="en-GB" sz="1600" kern="1200" baseline="30000">
                <a:solidFill>
                  <a:srgbClr val="000000"/>
                </a:solidFill>
                <a:latin typeface="Verdana" pitchFamily="34" charset="0"/>
                <a:ea typeface="+mn-ea"/>
                <a:cs typeface="+mn-cs"/>
              </a:rPr>
              <a:t>2</a:t>
            </a:r>
            <a:r>
              <a:rPr lang="en-GB" sz="1600" kern="1200">
                <a:solidFill>
                  <a:srgbClr val="000000"/>
                </a:solidFill>
                <a:latin typeface="Verdana" pitchFamily="34" charset="0"/>
                <a:ea typeface="+mn-ea"/>
                <a:cs typeface="+mn-cs"/>
              </a:rPr>
              <a:t> dN/dE for CR and neutrinos</a:t>
            </a: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Assume optically thin sources</a:t>
            </a: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Assume some evolution with z</a:t>
            </a: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Take into account the effect of</a:t>
            </a:r>
          </a:p>
          <a:p>
            <a:pPr algn="l" rtl="0" fontAlgn="base">
              <a:spcBef>
                <a:spcPct val="0"/>
              </a:spcBef>
              <a:spcAft>
                <a:spcPct val="0"/>
              </a:spcAft>
              <a:buFont typeface="Verdana" pitchFamily="34" charset="0"/>
              <a:buNone/>
              <a:defRPr/>
            </a:pPr>
            <a:r>
              <a:rPr lang="en-GB" sz="1600" kern="1200">
                <a:solidFill>
                  <a:srgbClr val="000000"/>
                </a:solidFill>
                <a:latin typeface="Verdana" pitchFamily="34" charset="0"/>
                <a:ea typeface="+mn-ea"/>
                <a:cs typeface="+mn-cs"/>
              </a:rPr>
              <a:t>oscillations: </a:t>
            </a:r>
          </a:p>
          <a:p>
            <a:pPr algn="l" rtl="0" fontAlgn="base">
              <a:spcBef>
                <a:spcPct val="0"/>
              </a:spcBef>
              <a:spcAft>
                <a:spcPct val="0"/>
              </a:spcAft>
              <a:buFont typeface="Verdana" pitchFamily="34" charset="0"/>
              <a:buNone/>
              <a:defRPr/>
            </a:pPr>
            <a:r>
              <a:rPr lang="es-ES" sz="1600" kern="1200">
                <a:solidFill>
                  <a:srgbClr val="000000"/>
                </a:solidFill>
                <a:latin typeface="Verdana" pitchFamily="34" charset="0"/>
                <a:ea typeface="+mn-ea"/>
                <a:cs typeface="+mn-cs"/>
              </a:rPr>
              <a:t>(</a:t>
            </a:r>
            <a:r>
              <a:rPr lang="el-GR" sz="1600" kern="1200">
                <a:solidFill>
                  <a:srgbClr val="000000"/>
                </a:solidFill>
                <a:latin typeface="Verdana" pitchFamily="34" charset="0"/>
                <a:ea typeface="+mn-ea"/>
                <a:cs typeface="+mn-cs"/>
              </a:rPr>
              <a:t>ν</a:t>
            </a:r>
            <a:r>
              <a:rPr lang="es-ES" sz="1600" kern="1200" baseline="-25000">
                <a:solidFill>
                  <a:srgbClr val="000000"/>
                </a:solidFill>
                <a:latin typeface="Verdana" pitchFamily="34" charset="0"/>
                <a:ea typeface="+mn-ea"/>
                <a:cs typeface="+mn-cs"/>
              </a:rPr>
              <a:t>e</a:t>
            </a:r>
            <a:r>
              <a:rPr lang="es-ES" sz="1600" kern="1200">
                <a:solidFill>
                  <a:srgbClr val="000000"/>
                </a:solidFill>
                <a:latin typeface="Verdana" pitchFamily="34" charset="0"/>
                <a:ea typeface="+mn-ea"/>
                <a:cs typeface="+mn-cs"/>
              </a:rPr>
              <a:t>:</a:t>
            </a:r>
            <a:r>
              <a:rPr lang="el-GR" sz="1600" kern="1200">
                <a:solidFill>
                  <a:srgbClr val="000000"/>
                </a:solidFill>
                <a:latin typeface="Verdana" pitchFamily="34" charset="0"/>
                <a:ea typeface="+mn-ea"/>
                <a:cs typeface="+mn-cs"/>
              </a:rPr>
              <a:t>ν</a:t>
            </a:r>
            <a:r>
              <a:rPr lang="el-GR" sz="1600" kern="1200" baseline="-25000">
                <a:solidFill>
                  <a:srgbClr val="000000"/>
                </a:solidFill>
                <a:latin typeface="Verdana" pitchFamily="34" charset="0"/>
                <a:ea typeface="+mn-ea"/>
                <a:cs typeface="+mn-cs"/>
              </a:rPr>
              <a:t>μ</a:t>
            </a:r>
            <a:r>
              <a:rPr lang="es-ES" sz="1600" kern="1200">
                <a:solidFill>
                  <a:srgbClr val="000000"/>
                </a:solidFill>
                <a:latin typeface="Verdana" pitchFamily="34" charset="0"/>
                <a:ea typeface="+mn-ea"/>
                <a:cs typeface="+mn-cs"/>
              </a:rPr>
              <a:t>:</a:t>
            </a:r>
            <a:r>
              <a:rPr lang="el-GR" sz="1600" kern="1200">
                <a:solidFill>
                  <a:srgbClr val="000000"/>
                </a:solidFill>
                <a:latin typeface="Verdana" pitchFamily="34" charset="0"/>
                <a:ea typeface="+mn-ea"/>
                <a:cs typeface="+mn-cs"/>
              </a:rPr>
              <a:t>ν</a:t>
            </a:r>
            <a:r>
              <a:rPr lang="el-GR" sz="1600" kern="1200" baseline="-25000">
                <a:solidFill>
                  <a:srgbClr val="000000"/>
                </a:solidFill>
                <a:latin typeface="Verdana" pitchFamily="34" charset="0"/>
                <a:ea typeface="+mn-ea"/>
                <a:cs typeface="+mn-cs"/>
              </a:rPr>
              <a:t>τ</a:t>
            </a:r>
            <a:r>
              <a:rPr lang="es-ES" sz="1600" kern="1200">
                <a:solidFill>
                  <a:srgbClr val="000000"/>
                </a:solidFill>
                <a:latin typeface="Verdana" pitchFamily="34" charset="0"/>
                <a:ea typeface="+mn-ea"/>
                <a:cs typeface="+mn-cs"/>
              </a:rPr>
              <a:t>)</a:t>
            </a:r>
            <a:r>
              <a:rPr lang="es-ES" sz="1600" kern="1200">
                <a:solidFill>
                  <a:srgbClr val="000000"/>
                </a:solidFill>
                <a:latin typeface="Helvetica Neue Light" charset="0"/>
                <a:ea typeface="+mn-ea"/>
                <a:cs typeface="+mn-cs"/>
              </a:rPr>
              <a:t>→(1:2:0) → (1:1:1)</a:t>
            </a:r>
          </a:p>
          <a:p>
            <a:pPr algn="l" rtl="0" fontAlgn="base">
              <a:spcBef>
                <a:spcPct val="0"/>
              </a:spcBef>
              <a:spcAft>
                <a:spcPct val="0"/>
              </a:spcAft>
              <a:buFont typeface="Verdana" pitchFamily="34" charset="0"/>
              <a:buNone/>
              <a:defRPr/>
            </a:pPr>
            <a:endParaRPr lang="es-ES" sz="1600" kern="1200" baseline="-25000">
              <a:solidFill>
                <a:srgbClr val="000000"/>
              </a:solidFill>
              <a:latin typeface="Helvetica Neue Light" charset="0"/>
              <a:ea typeface="+mn-ea"/>
              <a:cs typeface="+mn-cs"/>
            </a:endParaRPr>
          </a:p>
          <a:p>
            <a:pPr algn="l" rtl="0" fontAlgn="base">
              <a:spcBef>
                <a:spcPct val="0"/>
              </a:spcBef>
              <a:spcAft>
                <a:spcPct val="0"/>
              </a:spcAft>
              <a:buFontTx/>
              <a:buChar char="•"/>
              <a:defRPr/>
            </a:pPr>
            <a:r>
              <a:rPr lang="en-GB" sz="1600" kern="1200">
                <a:solidFill>
                  <a:srgbClr val="000000"/>
                </a:solidFill>
                <a:latin typeface="Verdana" pitchFamily="34" charset="0"/>
                <a:ea typeface="+mn-ea"/>
                <a:cs typeface="+mn-cs"/>
              </a:rPr>
              <a:t>MPR  </a:t>
            </a:r>
          </a:p>
          <a:p>
            <a:pPr algn="l" rtl="0" fontAlgn="base">
              <a:spcBef>
                <a:spcPct val="0"/>
              </a:spcBef>
              <a:spcAft>
                <a:spcPct val="0"/>
              </a:spcAft>
              <a:defRPr/>
            </a:pPr>
            <a:r>
              <a:rPr lang="en-GB" sz="1600" kern="1200">
                <a:solidFill>
                  <a:srgbClr val="000000"/>
                </a:solidFill>
                <a:latin typeface="Arial"/>
                <a:ea typeface="+mn-ea"/>
                <a:cs typeface="Arial" pitchFamily="34" charset="0"/>
              </a:rPr>
              <a:t>Possibility of some other effects (different injection spectra, optically thin sources, neutron escape)</a:t>
            </a:r>
          </a:p>
          <a:p>
            <a:pPr algn="l" rtl="0" fontAlgn="base">
              <a:spcBef>
                <a:spcPct val="0"/>
              </a:spcBef>
              <a:spcAft>
                <a:spcPct val="0"/>
              </a:spcAft>
              <a:defRPr/>
            </a:pPr>
            <a:endParaRPr lang="en-GB" sz="1600" kern="1200">
              <a:solidFill>
                <a:srgbClr val="000000"/>
              </a:solidFill>
              <a:latin typeface="Arial"/>
              <a:ea typeface="+mn-ea"/>
              <a:cs typeface="Arial" pitchFamily="34" charset="0"/>
            </a:endParaRPr>
          </a:p>
          <a:p>
            <a:pPr algn="l" rtl="0" fontAlgn="base">
              <a:spcBef>
                <a:spcPct val="0"/>
              </a:spcBef>
              <a:spcAft>
                <a:spcPct val="0"/>
              </a:spcAft>
              <a:buFontTx/>
              <a:buChar char="•"/>
              <a:defRPr/>
            </a:pPr>
            <a:r>
              <a:rPr lang="en-GB" sz="1600" kern="1200">
                <a:solidFill>
                  <a:srgbClr val="000000"/>
                </a:solidFill>
                <a:latin typeface="Verdana" pitchFamily="34" charset="0"/>
                <a:ea typeface="+mn-ea"/>
                <a:cs typeface="+mn-cs"/>
              </a:rPr>
              <a:t> Some controversy</a:t>
            </a:r>
          </a:p>
          <a:p>
            <a:pPr algn="l" rtl="0" fontAlgn="base">
              <a:spcBef>
                <a:spcPct val="0"/>
              </a:spcBef>
              <a:spcAft>
                <a:spcPct val="0"/>
              </a:spcAft>
              <a:buFont typeface="Verdana" pitchFamily="34" charset="0"/>
              <a:buNone/>
              <a:defRPr/>
            </a:pPr>
            <a:endParaRPr lang="en-GB" sz="1600" kern="1200">
              <a:solidFill>
                <a:srgbClr val="000000"/>
              </a:solidFill>
              <a:latin typeface="Verdana" pitchFamily="34" charset="0"/>
              <a:ea typeface="+mn-ea"/>
              <a:cs typeface="+mn-cs"/>
            </a:endParaRPr>
          </a:p>
        </p:txBody>
      </p:sp>
      <p:grpSp>
        <p:nvGrpSpPr>
          <p:cNvPr id="3" name="18 Grupo"/>
          <p:cNvGrpSpPr/>
          <p:nvPr/>
        </p:nvGrpSpPr>
        <p:grpSpPr>
          <a:xfrm>
            <a:off x="265150" y="1169972"/>
            <a:ext cx="3138470" cy="353386"/>
            <a:chOff x="214313" y="888993"/>
            <a:chExt cx="2921820" cy="353386"/>
          </a:xfrm>
          <a:scene3d>
            <a:camera prst="orthographicFront"/>
            <a:lightRig rig="flat" dir="t"/>
          </a:scene3d>
        </p:grpSpPr>
        <p:sp>
          <p:nvSpPr>
            <p:cNvPr id="20" name="19 Rectángulo redondeado"/>
            <p:cNvSpPr/>
            <p:nvPr/>
          </p:nvSpPr>
          <p:spPr>
            <a:xfrm>
              <a:off x="214313" y="888993"/>
              <a:ext cx="2921820" cy="353386"/>
            </a:xfrm>
            <a:prstGeom prst="round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21" name="20 Rectángulo"/>
            <p:cNvSpPr/>
            <p:nvPr/>
          </p:nvSpPr>
          <p:spPr>
            <a:xfrm>
              <a:off x="231564" y="906244"/>
              <a:ext cx="2887318" cy="318884"/>
            </a:xfrm>
            <a:prstGeom prst="rect">
              <a:avLst/>
            </a:prstGeom>
            <a:sp3d/>
          </p:spPr>
          <p:style>
            <a:lnRef idx="0">
              <a:scrgbClr r="0" g="0" b="0"/>
            </a:lnRef>
            <a:fillRef idx="0">
              <a:scrgbClr r="0" g="0" b="0"/>
            </a:fillRef>
            <a:effectRef idx="0">
              <a:scrgbClr r="0" g="0" b="0"/>
            </a:effectRef>
            <a:fontRef idx="minor">
              <a:schemeClr val="dk1"/>
            </a:fontRef>
          </p:style>
          <p:txBody>
            <a:bodyPr lIns="126639" tIns="0" rIns="126639" bIns="0" spcCol="1270" anchor="ctr"/>
            <a:lstStyle/>
            <a:p>
              <a:pPr algn="l" defTabSz="577850" rtl="0">
                <a:lnSpc>
                  <a:spcPct val="90000"/>
                </a:lnSpc>
                <a:spcBef>
                  <a:spcPct val="0"/>
                </a:spcBef>
                <a:spcAft>
                  <a:spcPct val="35000"/>
                </a:spcAft>
                <a:defRPr/>
              </a:pPr>
              <a:r>
                <a:rPr lang="en-GB" sz="1600" b="1" kern="1200">
                  <a:solidFill>
                    <a:srgbClr val="000000"/>
                  </a:solidFill>
                  <a:latin typeface="Arial"/>
                  <a:ea typeface="+mn-ea"/>
                  <a:cs typeface="+mn-cs"/>
                </a:rPr>
                <a:t>Extra-Galactic sources</a:t>
              </a:r>
            </a:p>
          </p:txBody>
        </p:sp>
      </p:grpSp>
      <p:pic>
        <p:nvPicPr>
          <p:cNvPr id="6152" name="Picture 6" descr="waxman_fig2b"/>
          <p:cNvPicPr>
            <a:picLocks noChangeAspect="1" noChangeArrowheads="1"/>
          </p:cNvPicPr>
          <p:nvPr/>
        </p:nvPicPr>
        <p:blipFill>
          <a:blip r:embed="rId4"/>
          <a:srcRect/>
          <a:stretch>
            <a:fillRect/>
          </a:stretch>
        </p:blipFill>
        <p:spPr bwMode="auto">
          <a:xfrm>
            <a:off x="3924300" y="2420938"/>
            <a:ext cx="4071938" cy="3143250"/>
          </a:xfrm>
          <a:prstGeom prst="rect">
            <a:avLst/>
          </a:prstGeom>
          <a:noFill/>
          <a:ln w="9525">
            <a:noFill/>
            <a:miter lim="800000"/>
            <a:headEnd/>
            <a:tailEnd/>
          </a:ln>
        </p:spPr>
      </p:pic>
      <p:sp>
        <p:nvSpPr>
          <p:cNvPr id="28" name="27 Rectángulo"/>
          <p:cNvSpPr/>
          <p:nvPr/>
        </p:nvSpPr>
        <p:spPr>
          <a:xfrm>
            <a:off x="4492625" y="4349750"/>
            <a:ext cx="3319463" cy="830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l" rtl="0">
              <a:defRPr/>
            </a:pPr>
            <a:r>
              <a:rPr lang="en-GB" sz="1200" b="1" kern="1200" dirty="0">
                <a:solidFill>
                  <a:srgbClr val="000000"/>
                </a:solidFill>
                <a:latin typeface="Arial"/>
                <a:ea typeface="+mn-ea"/>
                <a:cs typeface="+mn-cs"/>
              </a:rPr>
              <a:t>Waxman-</a:t>
            </a:r>
            <a:r>
              <a:rPr lang="en-GB" sz="1200" b="1" kern="1200" dirty="0" err="1">
                <a:solidFill>
                  <a:srgbClr val="000000"/>
                </a:solidFill>
                <a:latin typeface="Arial"/>
                <a:ea typeface="+mn-ea"/>
                <a:cs typeface="+mn-cs"/>
              </a:rPr>
              <a:t>Bahcall</a:t>
            </a:r>
            <a:r>
              <a:rPr lang="en-GB" sz="1200" b="1" kern="1200" dirty="0">
                <a:solidFill>
                  <a:srgbClr val="000000"/>
                </a:solidFill>
                <a:latin typeface="Arial"/>
                <a:ea typeface="+mn-ea"/>
                <a:cs typeface="+mn-cs"/>
              </a:rPr>
              <a:t> limit based on CR observations for transparent sources: </a:t>
            </a:r>
          </a:p>
          <a:p>
            <a:pPr algn="ctr" rtl="0">
              <a:defRPr/>
            </a:pPr>
            <a:r>
              <a:rPr lang="en-GB" sz="1200" b="1" kern="1200" dirty="0">
                <a:solidFill>
                  <a:srgbClr val="000000"/>
                </a:solidFill>
                <a:latin typeface="Arial"/>
                <a:ea typeface="+mn-ea"/>
                <a:cs typeface="+mn-cs"/>
              </a:rPr>
              <a:t>E</a:t>
            </a:r>
            <a:r>
              <a:rPr lang="en-GB" sz="1200" b="1" kern="1200" baseline="30000" dirty="0">
                <a:solidFill>
                  <a:srgbClr val="000000"/>
                </a:solidFill>
                <a:latin typeface="Arial"/>
                <a:ea typeface="+mn-ea"/>
                <a:cs typeface="+mn-cs"/>
              </a:rPr>
              <a:t>2</a:t>
            </a:r>
            <a:r>
              <a:rPr lang="en-GB" sz="1200" b="1" kern="1200" baseline="-25000" dirty="0">
                <a:solidFill>
                  <a:srgbClr val="000000"/>
                </a:solidFill>
                <a:latin typeface="Times New Roman"/>
                <a:ea typeface="+mn-ea"/>
                <a:cs typeface="Times New Roman"/>
              </a:rPr>
              <a:t>ν</a:t>
            </a:r>
            <a:r>
              <a:rPr lang="en-GB" sz="1200" b="1" kern="1200" dirty="0">
                <a:solidFill>
                  <a:srgbClr val="000000"/>
                </a:solidFill>
                <a:latin typeface="Times New Roman"/>
                <a:ea typeface="+mn-ea"/>
                <a:cs typeface="Times New Roman"/>
              </a:rPr>
              <a:t> </a:t>
            </a:r>
            <a:r>
              <a:rPr lang="en-GB" sz="1200" b="1" kern="1200" dirty="0" err="1">
                <a:solidFill>
                  <a:srgbClr val="000000"/>
                </a:solidFill>
                <a:latin typeface="Times New Roman"/>
                <a:ea typeface="+mn-ea"/>
                <a:cs typeface="Times New Roman"/>
              </a:rPr>
              <a:t>Φ</a:t>
            </a:r>
            <a:r>
              <a:rPr lang="en-GB" sz="1200" b="1" kern="1200" baseline="-25000" dirty="0" err="1">
                <a:solidFill>
                  <a:srgbClr val="000000"/>
                </a:solidFill>
                <a:latin typeface="Times New Roman"/>
                <a:ea typeface="+mn-ea"/>
                <a:cs typeface="Times New Roman"/>
              </a:rPr>
              <a:t>ν</a:t>
            </a:r>
            <a:r>
              <a:rPr lang="en-GB" sz="1200" b="1" kern="1200" dirty="0">
                <a:solidFill>
                  <a:srgbClr val="000000"/>
                </a:solidFill>
                <a:latin typeface="Times New Roman"/>
                <a:ea typeface="+mn-ea"/>
                <a:cs typeface="Times New Roman"/>
              </a:rPr>
              <a:t> </a:t>
            </a:r>
            <a:r>
              <a:rPr lang="en-GB" sz="1200" b="1" kern="1200" dirty="0">
                <a:solidFill>
                  <a:srgbClr val="000000"/>
                </a:solidFill>
                <a:latin typeface="Arial"/>
                <a:ea typeface="+mn-ea"/>
                <a:cs typeface="Times New Roman"/>
              </a:rPr>
              <a:t>&lt; 4.5 </a:t>
            </a:r>
            <a:r>
              <a:rPr lang="en-GB" sz="1200" b="1" kern="1200" dirty="0">
                <a:solidFill>
                  <a:srgbClr val="000000"/>
                </a:solidFill>
                <a:latin typeface="Arial"/>
                <a:ea typeface="+mn-ea"/>
                <a:cs typeface="Arial" pitchFamily="34" charset="0"/>
              </a:rPr>
              <a:t>x</a:t>
            </a:r>
            <a:r>
              <a:rPr lang="en-GB" sz="1200" b="1" kern="1200" dirty="0">
                <a:solidFill>
                  <a:srgbClr val="000000"/>
                </a:solidFill>
                <a:latin typeface="Arial"/>
                <a:ea typeface="+mn-ea"/>
                <a:cs typeface="Times New Roman"/>
              </a:rPr>
              <a:t> 10</a:t>
            </a:r>
            <a:r>
              <a:rPr lang="en-GB" sz="1200" b="1" kern="1200" baseline="30000" dirty="0">
                <a:solidFill>
                  <a:srgbClr val="000000"/>
                </a:solidFill>
                <a:latin typeface="Arial"/>
                <a:ea typeface="+mn-ea"/>
                <a:cs typeface="Times New Roman"/>
              </a:rPr>
              <a:t>-8</a:t>
            </a:r>
            <a:r>
              <a:rPr lang="en-GB" sz="1200" b="1" kern="1200" dirty="0">
                <a:solidFill>
                  <a:srgbClr val="000000"/>
                </a:solidFill>
                <a:latin typeface="Arial"/>
                <a:ea typeface="+mn-ea"/>
                <a:cs typeface="Times New Roman"/>
              </a:rPr>
              <a:t> </a:t>
            </a:r>
            <a:r>
              <a:rPr lang="en-GB" sz="1200" b="1" kern="1200" dirty="0" err="1">
                <a:solidFill>
                  <a:srgbClr val="000000"/>
                </a:solidFill>
                <a:latin typeface="Arial"/>
                <a:ea typeface="+mn-ea"/>
                <a:cs typeface="Times New Roman"/>
              </a:rPr>
              <a:t>GeV</a:t>
            </a:r>
            <a:r>
              <a:rPr lang="en-GB" sz="1200" b="1" kern="1200" baseline="30000" dirty="0">
                <a:solidFill>
                  <a:srgbClr val="000000"/>
                </a:solidFill>
                <a:latin typeface="Arial"/>
                <a:ea typeface="+mn-ea"/>
                <a:cs typeface="Times New Roman"/>
              </a:rPr>
              <a:t> </a:t>
            </a:r>
            <a:r>
              <a:rPr lang="en-GB" sz="1200" b="1" kern="1200" dirty="0">
                <a:solidFill>
                  <a:srgbClr val="000000"/>
                </a:solidFill>
                <a:latin typeface="Arial"/>
                <a:ea typeface="+mn-ea"/>
                <a:cs typeface="Times New Roman"/>
              </a:rPr>
              <a:t>cm</a:t>
            </a:r>
            <a:r>
              <a:rPr lang="en-GB" sz="1200" b="1" kern="1200" baseline="30000" dirty="0">
                <a:solidFill>
                  <a:srgbClr val="000000"/>
                </a:solidFill>
                <a:latin typeface="Arial"/>
                <a:ea typeface="+mn-ea"/>
                <a:cs typeface="Times New Roman"/>
              </a:rPr>
              <a:t>-2</a:t>
            </a:r>
            <a:r>
              <a:rPr lang="en-GB" sz="1200" b="1" kern="1200" dirty="0">
                <a:solidFill>
                  <a:srgbClr val="000000"/>
                </a:solidFill>
                <a:latin typeface="Arial"/>
                <a:ea typeface="+mn-ea"/>
                <a:cs typeface="Times New Roman"/>
              </a:rPr>
              <a:t> s</a:t>
            </a:r>
            <a:r>
              <a:rPr lang="en-GB" sz="1200" b="1" kern="1200" baseline="30000" dirty="0">
                <a:solidFill>
                  <a:srgbClr val="000000"/>
                </a:solidFill>
                <a:latin typeface="Arial"/>
                <a:ea typeface="+mn-ea"/>
                <a:cs typeface="Times New Roman"/>
              </a:rPr>
              <a:t>-1</a:t>
            </a:r>
            <a:r>
              <a:rPr lang="en-GB" sz="1200" b="1" kern="1200" dirty="0">
                <a:solidFill>
                  <a:srgbClr val="000000"/>
                </a:solidFill>
                <a:latin typeface="Arial"/>
                <a:ea typeface="+mn-ea"/>
                <a:cs typeface="Times New Roman"/>
              </a:rPr>
              <a:t> sr</a:t>
            </a:r>
            <a:r>
              <a:rPr lang="en-GB" sz="1200" b="1" kern="1200" baseline="30000" dirty="0">
                <a:solidFill>
                  <a:srgbClr val="000000"/>
                </a:solidFill>
                <a:latin typeface="Arial"/>
                <a:ea typeface="+mn-ea"/>
                <a:cs typeface="Times New Roman"/>
              </a:rPr>
              <a:t>-1</a:t>
            </a:r>
            <a:endParaRPr lang="en-GB" sz="1200" b="1" kern="1200" dirty="0">
              <a:solidFill>
                <a:srgbClr val="000000"/>
              </a:solidFill>
              <a:latin typeface="Arial"/>
              <a:ea typeface="+mn-ea"/>
              <a:cs typeface="+mn-cs"/>
              <a:sym typeface="Symbol" pitchFamily="18" charset="2"/>
            </a:endParaRPr>
          </a:p>
        </p:txBody>
      </p:sp>
      <p:graphicFrame>
        <p:nvGraphicFramePr>
          <p:cNvPr id="6146" name="Object 17"/>
          <p:cNvGraphicFramePr>
            <a:graphicFrameLocks noChangeAspect="1"/>
          </p:cNvGraphicFramePr>
          <p:nvPr/>
        </p:nvGraphicFramePr>
        <p:xfrm>
          <a:off x="8027988" y="2708275"/>
          <a:ext cx="900112" cy="427038"/>
        </p:xfrm>
        <a:graphic>
          <a:graphicData uri="http://schemas.openxmlformats.org/presentationml/2006/ole">
            <p:oleObj spid="_x0000_s236546" name="Equation" r:id="rId5" imgW="507960" imgH="241200" progId="Equation.3">
              <p:embed/>
            </p:oleObj>
          </a:graphicData>
        </a:graphic>
      </p:graphicFrame>
      <p:graphicFrame>
        <p:nvGraphicFramePr>
          <p:cNvPr id="6147" name="Object 18"/>
          <p:cNvGraphicFramePr>
            <a:graphicFrameLocks noChangeAspect="1"/>
          </p:cNvGraphicFramePr>
          <p:nvPr/>
        </p:nvGraphicFramePr>
        <p:xfrm>
          <a:off x="8027988" y="3141663"/>
          <a:ext cx="765175" cy="427037"/>
        </p:xfrm>
        <a:graphic>
          <a:graphicData uri="http://schemas.openxmlformats.org/presentationml/2006/ole">
            <p:oleObj spid="_x0000_s236547" name="Equation" r:id="rId6" imgW="431640" imgH="241200" progId="Equation.3">
              <p:embed/>
            </p:oleObj>
          </a:graphicData>
        </a:graphic>
      </p:graphicFrame>
    </p:spTree>
  </p:cSld>
  <p:clrMapOvr>
    <a:masterClrMapping/>
  </p:clrMapOvr>
  <p:transition advTm="75333"/>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00063" y="115888"/>
            <a:ext cx="8183562" cy="504825"/>
          </a:xfrm>
        </p:spPr>
        <p:txBody>
          <a:bodyPr anchor="b">
            <a:normAutofit fontScale="90000"/>
          </a:bodyPr>
          <a:lstStyle/>
          <a:p>
            <a:pPr eaLnBrk="1" hangingPunct="1">
              <a:defRPr/>
            </a:pPr>
            <a:r>
              <a:rPr lang="en-GB" sz="3200" smtClean="0">
                <a:solidFill>
                  <a:srgbClr val="14425D"/>
                </a:solidFill>
                <a:effectLst>
                  <a:outerShdw blurRad="38100" dist="38100" dir="2700000" algn="tl">
                    <a:srgbClr val="C0C0C0"/>
                  </a:outerShdw>
                </a:effectLst>
              </a:rPr>
              <a:t>SNRs  -   RX J1713.7</a:t>
            </a:r>
            <a:r>
              <a:rPr lang="en-GB" sz="3200" smtClean="0">
                <a:solidFill>
                  <a:srgbClr val="14425D"/>
                </a:solidFill>
                <a:effectLst>
                  <a:outerShdw blurRad="38100" dist="38100" dir="2700000" algn="tl">
                    <a:srgbClr val="C0C0C0"/>
                  </a:outerShdw>
                </a:effectLst>
                <a:cs typeface="Arial" pitchFamily="34" charset="0"/>
              </a:rPr>
              <a:t>–3946</a:t>
            </a:r>
          </a:p>
        </p:txBody>
      </p:sp>
      <p:sp>
        <p:nvSpPr>
          <p:cNvPr id="4" name="3 Marcador de número de diapositiva"/>
          <p:cNvSpPr txBox="1">
            <a:spLocks noGrp="1"/>
          </p:cNvSpPr>
          <p:nvPr/>
        </p:nvSpPr>
        <p:spPr>
          <a:xfrm>
            <a:off x="8215313" y="6032500"/>
            <a:ext cx="457200" cy="365125"/>
          </a:xfrm>
          <a:prstGeom prst="rect">
            <a:avLst/>
          </a:prstGeom>
          <a:noFill/>
        </p:spPr>
        <p:txBody>
          <a:bodyPr anchor="b"/>
          <a:lstStyle/>
          <a:p>
            <a:pPr algn="r" rtl="0">
              <a:defRPr/>
            </a:pPr>
            <a:fld id="{1CDBED4B-CE52-4A2D-B4E0-1F17544E4AFD}" type="slidenum">
              <a:rPr lang="en-GB" sz="1000" kern="1200">
                <a:solidFill>
                  <a:srgbClr val="808080">
                    <a:shade val="50000"/>
                  </a:srgbClr>
                </a:solidFill>
                <a:latin typeface="Arial"/>
                <a:ea typeface="+mn-ea"/>
                <a:cs typeface="Arial" pitchFamily="34" charset="0"/>
              </a:rPr>
              <a:pPr algn="r" rtl="0">
                <a:defRPr/>
              </a:pPr>
              <a:t>12</a:t>
            </a:fld>
            <a:endParaRPr lang="en-GB" sz="1000" kern="1200">
              <a:solidFill>
                <a:srgbClr val="808080">
                  <a:shade val="50000"/>
                </a:srgbClr>
              </a:solidFill>
              <a:latin typeface="Arial"/>
              <a:ea typeface="+mn-ea"/>
              <a:cs typeface="Arial" pitchFamily="34" charset="0"/>
            </a:endParaRPr>
          </a:p>
        </p:txBody>
      </p:sp>
      <p:sp>
        <p:nvSpPr>
          <p:cNvPr id="17" name="16 Rectángulo"/>
          <p:cNvSpPr/>
          <p:nvPr/>
        </p:nvSpPr>
        <p:spPr>
          <a:xfrm>
            <a:off x="179388" y="692150"/>
            <a:ext cx="3960812" cy="5976938"/>
          </a:xfrm>
          <a:prstGeom prst="rect">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l" rtl="0" fontAlgn="base">
              <a:spcBef>
                <a:spcPct val="0"/>
              </a:spcBef>
              <a:spcAft>
                <a:spcPct val="40000"/>
              </a:spcAft>
              <a:defRPr/>
            </a:pPr>
            <a:endParaRPr lang="en-GB" sz="1600" kern="1200">
              <a:solidFill>
                <a:srgbClr val="000000"/>
              </a:solidFill>
              <a:latin typeface="Verdana" pitchFamily="34" charset="0"/>
              <a:ea typeface="+mn-ea"/>
              <a:cs typeface="+mn-cs"/>
            </a:endParaRPr>
          </a:p>
          <a:p>
            <a:pPr algn="l" rtl="0" fontAlgn="base">
              <a:spcBef>
                <a:spcPct val="0"/>
              </a:spcBef>
              <a:spcAft>
                <a:spcPct val="40000"/>
              </a:spcAft>
              <a:buFontTx/>
              <a:buChar char="•"/>
              <a:defRPr/>
            </a:pPr>
            <a:r>
              <a:rPr lang="en-GB" sz="1600" kern="1200">
                <a:solidFill>
                  <a:srgbClr val="000000"/>
                </a:solidFill>
                <a:latin typeface="Verdana" pitchFamily="34" charset="0"/>
                <a:ea typeface="+mn-ea"/>
                <a:cs typeface="+mn-cs"/>
              </a:rPr>
              <a:t> A clear shell-type SN discovered in soft X-rays by ROSAT. Bright X-ray emission by ASCA. In HE gamma by CANGAROO AND CANGAROO-II. </a:t>
            </a:r>
          </a:p>
          <a:p>
            <a:pPr algn="l" rtl="0" fontAlgn="base">
              <a:spcBef>
                <a:spcPct val="0"/>
              </a:spcBef>
              <a:spcAft>
                <a:spcPct val="40000"/>
              </a:spcAft>
              <a:buFontTx/>
              <a:buChar char="•"/>
              <a:defRPr/>
            </a:pPr>
            <a:r>
              <a:rPr lang="en-GB" sz="1600" kern="1200">
                <a:solidFill>
                  <a:srgbClr val="000000"/>
                </a:solidFill>
                <a:latin typeface="Verdana" pitchFamily="34" charset="0"/>
                <a:ea typeface="+mn-ea"/>
                <a:cs typeface="+mn-cs"/>
              </a:rPr>
              <a:t> CANGAROO-II hinted a possible hadronic origin. HESS (2003-2005) confirms the difficulty to explain it by leptonic acceleration.</a:t>
            </a:r>
          </a:p>
          <a:p>
            <a:pPr algn="l" rtl="0" fontAlgn="base">
              <a:spcBef>
                <a:spcPct val="0"/>
              </a:spcBef>
              <a:spcAft>
                <a:spcPct val="40000"/>
              </a:spcAft>
              <a:buFontTx/>
              <a:buChar char="•"/>
              <a:defRPr/>
            </a:pPr>
            <a:r>
              <a:rPr lang="en-GB" sz="1600" kern="1200">
                <a:solidFill>
                  <a:srgbClr val="000000"/>
                </a:solidFill>
                <a:latin typeface="Verdana" pitchFamily="34" charset="0"/>
                <a:ea typeface="+mn-ea"/>
                <a:cs typeface="+mn-cs"/>
              </a:rPr>
              <a:t>Unnaturally low B fields have to be assumed to avoid too high synchroton radiation </a:t>
            </a:r>
          </a:p>
          <a:p>
            <a:pPr algn="l" rtl="0" fontAlgn="base">
              <a:spcBef>
                <a:spcPct val="0"/>
              </a:spcBef>
              <a:spcAft>
                <a:spcPct val="40000"/>
              </a:spcAft>
              <a:defRPr/>
            </a:pPr>
            <a:r>
              <a:rPr lang="en-GB" sz="1600" kern="1200">
                <a:solidFill>
                  <a:srgbClr val="000000"/>
                </a:solidFill>
                <a:latin typeface="Verdana" pitchFamily="34" charset="0"/>
                <a:ea typeface="+mn-ea"/>
                <a:cs typeface="+mn-cs"/>
              </a:rPr>
              <a:t>(</a:t>
            </a:r>
            <a:r>
              <a:rPr lang="en-US" sz="1400" kern="1200">
                <a:solidFill>
                  <a:srgbClr val="000000"/>
                </a:solidFill>
                <a:latin typeface="Verdana" pitchFamily="34" charset="0"/>
                <a:ea typeface="+mn-ea"/>
                <a:cs typeface="Arial" pitchFamily="34" charset="0"/>
                <a:sym typeface="Arial" pitchFamily="34" charset="0"/>
              </a:rPr>
              <a:t>B ≤ 10 μG, even interestellar fields are higher and shocks are expected to amplify fields. Measurments in other SNRs indicate B ~ 100 μG)</a:t>
            </a:r>
          </a:p>
          <a:p>
            <a:pPr algn="l" rtl="0" fontAlgn="base">
              <a:spcBef>
                <a:spcPct val="0"/>
              </a:spcBef>
              <a:spcAft>
                <a:spcPct val="40000"/>
              </a:spcAft>
              <a:buFontTx/>
              <a:buChar char="•"/>
              <a:defRPr/>
            </a:pPr>
            <a:r>
              <a:rPr lang="en-GB" sz="1600" kern="1200">
                <a:solidFill>
                  <a:srgbClr val="000000"/>
                </a:solidFill>
                <a:latin typeface="Verdana" pitchFamily="34" charset="0"/>
                <a:ea typeface="+mn-ea"/>
                <a:cs typeface="+mn-cs"/>
              </a:rPr>
              <a:t> Spectrum up to several tens of TeV. If gammas come from </a:t>
            </a:r>
            <a:r>
              <a:rPr lang="el-GR" sz="1600" kern="1200">
                <a:solidFill>
                  <a:srgbClr val="000000"/>
                </a:solidFill>
                <a:latin typeface="Arial"/>
                <a:ea typeface="Arial Unicode MS" pitchFamily="34" charset="-128"/>
                <a:cs typeface="Arial Unicode MS" pitchFamily="34" charset="-128"/>
              </a:rPr>
              <a:t>π</a:t>
            </a:r>
            <a:r>
              <a:rPr lang="es-ES" sz="1600" kern="1200" baseline="30000">
                <a:solidFill>
                  <a:srgbClr val="000000"/>
                </a:solidFill>
                <a:latin typeface="Microsoft Sans Serif" pitchFamily="34" charset="0"/>
                <a:ea typeface="+mn-ea"/>
                <a:cs typeface="Microsoft Sans Serif" pitchFamily="34" charset="0"/>
              </a:rPr>
              <a:t>0</a:t>
            </a:r>
            <a:r>
              <a:rPr lang="es-ES" sz="1600" kern="1200">
                <a:solidFill>
                  <a:srgbClr val="000000"/>
                </a:solidFill>
                <a:latin typeface="Microsoft Sans Serif" pitchFamily="34" charset="0"/>
                <a:ea typeface="+mn-ea"/>
                <a:cs typeface="Microsoft Sans Serif" pitchFamily="34" charset="0"/>
              </a:rPr>
              <a:t>, then protons are accelerated at E &gt; several hundreds of TeV.</a:t>
            </a:r>
          </a:p>
          <a:p>
            <a:pPr algn="l" rtl="0" fontAlgn="base">
              <a:spcBef>
                <a:spcPct val="0"/>
              </a:spcBef>
              <a:spcAft>
                <a:spcPct val="40000"/>
              </a:spcAft>
              <a:buFontTx/>
              <a:buChar char="•"/>
              <a:defRPr/>
            </a:pPr>
            <a:r>
              <a:rPr lang="es-ES" sz="1600" kern="1200">
                <a:solidFill>
                  <a:srgbClr val="000000"/>
                </a:solidFill>
                <a:latin typeface="Microsoft Sans Serif" pitchFamily="34" charset="0"/>
                <a:ea typeface="+mn-ea"/>
                <a:cs typeface="Microsoft Sans Serif" pitchFamily="34" charset="0"/>
              </a:rPr>
              <a:t> Two other cases (RX J0852.0-4622 and RCW86, acceleration still unclear)</a:t>
            </a:r>
            <a:endParaRPr lang="en-GB" sz="1600" kern="1200">
              <a:solidFill>
                <a:srgbClr val="000000"/>
              </a:solidFill>
              <a:latin typeface="Verdana" pitchFamily="34" charset="0"/>
              <a:ea typeface="+mn-ea"/>
              <a:cs typeface="+mn-cs"/>
            </a:endParaRPr>
          </a:p>
        </p:txBody>
      </p:sp>
      <p:pic>
        <p:nvPicPr>
          <p:cNvPr id="34821" name="Picture 8"/>
          <p:cNvPicPr>
            <a:picLocks noChangeAspect="1" noChangeArrowheads="1"/>
          </p:cNvPicPr>
          <p:nvPr/>
        </p:nvPicPr>
        <p:blipFill>
          <a:blip r:embed="rId4"/>
          <a:srcRect/>
          <a:stretch>
            <a:fillRect/>
          </a:stretch>
        </p:blipFill>
        <p:spPr bwMode="auto">
          <a:xfrm>
            <a:off x="5221288" y="844550"/>
            <a:ext cx="3167062" cy="3016250"/>
          </a:xfrm>
          <a:prstGeom prst="rect">
            <a:avLst/>
          </a:prstGeom>
          <a:noFill/>
          <a:ln w="9525">
            <a:noFill/>
            <a:miter lim="800000"/>
            <a:headEnd/>
            <a:tailEnd/>
          </a:ln>
        </p:spPr>
      </p:pic>
      <p:pic>
        <p:nvPicPr>
          <p:cNvPr id="290827" name="Picture 11"/>
          <p:cNvPicPr>
            <a:picLocks noChangeAspect="1" noChangeArrowheads="1"/>
          </p:cNvPicPr>
          <p:nvPr/>
        </p:nvPicPr>
        <p:blipFill>
          <a:blip r:embed="rId5"/>
          <a:srcRect/>
          <a:stretch>
            <a:fillRect/>
          </a:stretch>
        </p:blipFill>
        <p:spPr bwMode="auto">
          <a:xfrm>
            <a:off x="4500563" y="4076700"/>
            <a:ext cx="4186237" cy="2640013"/>
          </a:xfrm>
          <a:prstGeom prst="rect">
            <a:avLst/>
          </a:prstGeom>
          <a:noFill/>
          <a:ln w="12700">
            <a:noFill/>
            <a:miter lim="800000"/>
            <a:headEnd/>
            <a:tailEnd/>
          </a:ln>
        </p:spPr>
      </p:pic>
      <p:sp>
        <p:nvSpPr>
          <p:cNvPr id="34823" name="AutoShape 12"/>
          <p:cNvSpPr>
            <a:spLocks noChangeArrowheads="1"/>
          </p:cNvSpPr>
          <p:nvPr/>
        </p:nvSpPr>
        <p:spPr bwMode="auto">
          <a:xfrm>
            <a:off x="323850" y="549275"/>
            <a:ext cx="1727200" cy="287338"/>
          </a:xfrm>
          <a:prstGeom prst="roundRect">
            <a:avLst>
              <a:gd name="adj" fmla="val 18412"/>
            </a:avLst>
          </a:prstGeom>
          <a:gradFill rotWithShape="1">
            <a:gsLst>
              <a:gs pos="0">
                <a:srgbClr val="D1DEEE"/>
              </a:gs>
              <a:gs pos="100000">
                <a:srgbClr val="8DABCC"/>
              </a:gs>
            </a:gsLst>
            <a:lin ang="5400000" scaled="1"/>
          </a:gradFill>
          <a:ln w="9525">
            <a:solidFill>
              <a:schemeClr val="tx1"/>
            </a:solidFill>
            <a:round/>
            <a:headEnd/>
            <a:tailEnd/>
          </a:ln>
        </p:spPr>
        <p:txBody>
          <a:bodyPr wrap="none" anchor="ctr"/>
          <a:lstStyle/>
          <a:p>
            <a:pPr algn="l" rtl="0" fontAlgn="base">
              <a:spcBef>
                <a:spcPct val="0"/>
              </a:spcBef>
              <a:spcAft>
                <a:spcPct val="0"/>
              </a:spcAft>
            </a:pPr>
            <a:r>
              <a:rPr lang="en-GB" sz="1200" b="1" kern="1200">
                <a:solidFill>
                  <a:srgbClr val="000000"/>
                </a:solidFill>
                <a:latin typeface="Arial" pitchFamily="34" charset="0"/>
                <a:ea typeface="+mn-ea"/>
                <a:cs typeface="Arial" pitchFamily="34" charset="0"/>
              </a:rPr>
              <a:t>A special SNR</a:t>
            </a:r>
          </a:p>
        </p:txBody>
      </p:sp>
      <p:pic>
        <p:nvPicPr>
          <p:cNvPr id="290826" name="Picture 10"/>
          <p:cNvPicPr>
            <a:picLocks noChangeAspect="1" noChangeArrowheads="1"/>
          </p:cNvPicPr>
          <p:nvPr/>
        </p:nvPicPr>
        <p:blipFill>
          <a:blip r:embed="rId6"/>
          <a:srcRect/>
          <a:stretch>
            <a:fillRect/>
          </a:stretch>
        </p:blipFill>
        <p:spPr bwMode="auto">
          <a:xfrm>
            <a:off x="4716463" y="3856038"/>
            <a:ext cx="4140200" cy="3016250"/>
          </a:xfrm>
          <a:prstGeom prst="rect">
            <a:avLst/>
          </a:prstGeom>
          <a:noFill/>
          <a:ln w="9525">
            <a:noFill/>
            <a:miter lim="800000"/>
            <a:headEnd/>
            <a:tailEnd/>
          </a:ln>
        </p:spPr>
      </p:pic>
    </p:spTree>
    <p:custDataLst>
      <p:tags r:id="rId1"/>
    </p:custDataLst>
  </p:cSld>
  <p:clrMapOvr>
    <a:masterClrMapping/>
  </p:clrMapOvr>
  <p:transition advTm="1038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90827"/>
                                        </p:tgtEl>
                                      </p:cBhvr>
                                    </p:animEffect>
                                    <p:set>
                                      <p:cBhvr>
                                        <p:cTn id="7" dur="1" fill="hold">
                                          <p:stCondLst>
                                            <p:cond delay="499"/>
                                          </p:stCondLst>
                                        </p:cTn>
                                        <p:tgtEl>
                                          <p:spTgt spid="290827"/>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90826"/>
                                        </p:tgtEl>
                                        <p:attrNameLst>
                                          <p:attrName>style.visibility</p:attrName>
                                        </p:attrNameLst>
                                      </p:cBhvr>
                                      <p:to>
                                        <p:strVal val="visible"/>
                                      </p:to>
                                    </p:set>
                                    <p:animEffect transition="in" filter="dissolve">
                                      <p:cBhvr>
                                        <p:cTn id="11" dur="500"/>
                                        <p:tgtEl>
                                          <p:spTgt spid="290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867" name="Text Box 4"/>
          <p:cNvSpPr txBox="1">
            <a:spLocks noChangeArrowheads="1"/>
          </p:cNvSpPr>
          <p:nvPr/>
        </p:nvSpPr>
        <p:spPr bwMode="auto">
          <a:xfrm>
            <a:off x="428596" y="3264099"/>
            <a:ext cx="4144083" cy="307777"/>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sz="1400" kern="1200" dirty="0">
                <a:solidFill>
                  <a:srgbClr val="FFFFFF"/>
                </a:solidFill>
                <a:latin typeface="Arial" pitchFamily="34" charset="0"/>
                <a:ea typeface="+mn-ea"/>
                <a:cs typeface="Arial" pitchFamily="34" charset="0"/>
              </a:rPr>
              <a:t>Several gamma-ray sources in the Galactic plane </a:t>
            </a:r>
          </a:p>
        </p:txBody>
      </p:sp>
      <p:pic>
        <p:nvPicPr>
          <p:cNvPr id="36869" name="Picture 6"/>
          <p:cNvPicPr>
            <a:picLocks noChangeAspect="1" noChangeArrowheads="1"/>
          </p:cNvPicPr>
          <p:nvPr/>
        </p:nvPicPr>
        <p:blipFill>
          <a:blip r:embed="rId3"/>
          <a:srcRect/>
          <a:stretch>
            <a:fillRect/>
          </a:stretch>
        </p:blipFill>
        <p:spPr bwMode="auto">
          <a:xfrm>
            <a:off x="500034" y="939092"/>
            <a:ext cx="3571900" cy="2204156"/>
          </a:xfrm>
          <a:prstGeom prst="rect">
            <a:avLst/>
          </a:prstGeom>
          <a:noFill/>
          <a:ln w="12700">
            <a:noFill/>
            <a:miter lim="800000"/>
            <a:headEnd/>
            <a:tailEnd/>
          </a:ln>
        </p:spPr>
      </p:pic>
      <p:pic>
        <p:nvPicPr>
          <p:cNvPr id="7" name="Picture 7"/>
          <p:cNvPicPr>
            <a:picLocks noChangeAspect="1" noChangeArrowheads="1"/>
          </p:cNvPicPr>
          <p:nvPr/>
        </p:nvPicPr>
        <p:blipFill>
          <a:blip r:embed="rId4"/>
          <a:srcRect/>
          <a:stretch>
            <a:fillRect/>
          </a:stretch>
        </p:blipFill>
        <p:spPr bwMode="auto">
          <a:xfrm>
            <a:off x="6072198" y="571480"/>
            <a:ext cx="1819258" cy="1698176"/>
          </a:xfrm>
          <a:prstGeom prst="rect">
            <a:avLst/>
          </a:prstGeom>
          <a:noFill/>
          <a:ln w="9525">
            <a:noFill/>
            <a:miter lim="800000"/>
            <a:headEnd/>
            <a:tailEnd/>
          </a:ln>
        </p:spPr>
      </p:pic>
      <p:sp>
        <p:nvSpPr>
          <p:cNvPr id="8" name="Text Box 8"/>
          <p:cNvSpPr txBox="1">
            <a:spLocks noChangeArrowheads="1"/>
          </p:cNvSpPr>
          <p:nvPr/>
        </p:nvSpPr>
        <p:spPr bwMode="auto">
          <a:xfrm>
            <a:off x="5072066" y="2428868"/>
            <a:ext cx="4103687" cy="2308324"/>
          </a:xfrm>
          <a:prstGeom prst="rect">
            <a:avLst/>
          </a:prstGeom>
          <a:noFill/>
          <a:ln w="9525">
            <a:noFill/>
            <a:miter lim="800000"/>
            <a:headEnd/>
            <a:tailEnd/>
          </a:ln>
        </p:spPr>
        <p:txBody>
          <a:bodyPr>
            <a:spAutoFit/>
          </a:bodyPr>
          <a:lstStyle/>
          <a:p>
            <a:pPr algn="l" rtl="0" fontAlgn="base">
              <a:spcBef>
                <a:spcPct val="0"/>
              </a:spcBef>
              <a:spcAft>
                <a:spcPct val="50000"/>
              </a:spcAft>
              <a:buFontTx/>
              <a:buChar char="•"/>
            </a:pPr>
            <a:r>
              <a:rPr lang="en-US" kern="1200" dirty="0">
                <a:solidFill>
                  <a:srgbClr val="FFFFFF"/>
                </a:solidFill>
                <a:latin typeface="Arial" pitchFamily="34" charset="0"/>
                <a:ea typeface="+mn-ea"/>
                <a:cs typeface="Arial" pitchFamily="34" charset="0"/>
              </a:rPr>
              <a:t> </a:t>
            </a:r>
            <a:r>
              <a:rPr lang="en-US" sz="1200" kern="1200" dirty="0" err="1">
                <a:solidFill>
                  <a:srgbClr val="FFFFFF"/>
                </a:solidFill>
                <a:latin typeface="Arial" pitchFamily="34" charset="0"/>
                <a:ea typeface="+mn-ea"/>
                <a:cs typeface="Arial" pitchFamily="34" charset="0"/>
              </a:rPr>
              <a:t>Sgr</a:t>
            </a:r>
            <a:r>
              <a:rPr lang="en-US" sz="1200" kern="1200" dirty="0">
                <a:solidFill>
                  <a:srgbClr val="FFFFFF"/>
                </a:solidFill>
                <a:latin typeface="Arial" pitchFamily="34" charset="0"/>
                <a:ea typeface="+mn-ea"/>
                <a:cs typeface="Arial" pitchFamily="34" charset="0"/>
              </a:rPr>
              <a:t> A* (a radio source) lies on the position of a super-massive black hole (~ 3 x 10</a:t>
            </a:r>
            <a:r>
              <a:rPr lang="en-US" sz="1200" kern="1200" baseline="30000" dirty="0">
                <a:solidFill>
                  <a:srgbClr val="FFFFFF"/>
                </a:solidFill>
                <a:latin typeface="Arial" pitchFamily="34" charset="0"/>
                <a:ea typeface="+mn-ea"/>
                <a:cs typeface="Arial" pitchFamily="34" charset="0"/>
              </a:rPr>
              <a:t>6</a:t>
            </a:r>
            <a:r>
              <a:rPr lang="en-US" sz="1200" kern="1200" dirty="0">
                <a:solidFill>
                  <a:srgbClr val="FFFFFF"/>
                </a:solidFill>
                <a:latin typeface="Arial" pitchFamily="34" charset="0"/>
                <a:ea typeface="+mn-ea"/>
                <a:cs typeface="Arial" pitchFamily="34" charset="0"/>
              </a:rPr>
              <a:t> solar masses in 17 light-hours) in the Galaxy (according to star movements).</a:t>
            </a:r>
          </a:p>
          <a:p>
            <a:pPr algn="l" rtl="0" fontAlgn="base">
              <a:spcBef>
                <a:spcPct val="0"/>
              </a:spcBef>
              <a:spcAft>
                <a:spcPct val="50000"/>
              </a:spcAft>
              <a:buFontTx/>
              <a:buChar char="•"/>
            </a:pPr>
            <a:r>
              <a:rPr lang="en-US" sz="1200" kern="1200" dirty="0">
                <a:solidFill>
                  <a:srgbClr val="FFFFFF"/>
                </a:solidFill>
                <a:latin typeface="Arial" pitchFamily="34" charset="0"/>
                <a:ea typeface="+mn-ea"/>
                <a:cs typeface="Arial" pitchFamily="34" charset="0"/>
              </a:rPr>
              <a:t> </a:t>
            </a:r>
            <a:r>
              <a:rPr lang="en-US" sz="1200" kern="1200" dirty="0" err="1">
                <a:solidFill>
                  <a:srgbClr val="FFFFFF"/>
                </a:solidFill>
                <a:latin typeface="Arial" pitchFamily="34" charset="0"/>
                <a:ea typeface="+mn-ea"/>
                <a:cs typeface="Arial" pitchFamily="34" charset="0"/>
              </a:rPr>
              <a:t>Sgr</a:t>
            </a:r>
            <a:r>
              <a:rPr lang="en-US" sz="1200" kern="1200" dirty="0">
                <a:solidFill>
                  <a:srgbClr val="FFFFFF"/>
                </a:solidFill>
                <a:latin typeface="Arial" pitchFamily="34" charset="0"/>
                <a:ea typeface="+mn-ea"/>
                <a:cs typeface="Arial" pitchFamily="34" charset="0"/>
              </a:rPr>
              <a:t> A* emits X-rays (among others) HESS J1745-290 seems to be very near </a:t>
            </a:r>
            <a:r>
              <a:rPr lang="en-US" sz="1200" kern="1200" dirty="0" err="1">
                <a:solidFill>
                  <a:srgbClr val="FFFFFF"/>
                </a:solidFill>
                <a:latin typeface="Arial" pitchFamily="34" charset="0"/>
                <a:ea typeface="+mn-ea"/>
                <a:cs typeface="Arial" pitchFamily="34" charset="0"/>
              </a:rPr>
              <a:t>Sgr</a:t>
            </a:r>
            <a:r>
              <a:rPr lang="en-US" sz="1200" kern="1200" dirty="0">
                <a:solidFill>
                  <a:srgbClr val="FFFFFF"/>
                </a:solidFill>
                <a:latin typeface="Arial" pitchFamily="34" charset="0"/>
                <a:ea typeface="+mn-ea"/>
                <a:cs typeface="Arial" pitchFamily="34" charset="0"/>
              </a:rPr>
              <a:t> A*(excluded to come from </a:t>
            </a:r>
            <a:r>
              <a:rPr lang="en-US" sz="1200" kern="1200" dirty="0" err="1">
                <a:solidFill>
                  <a:srgbClr val="FFFFFF"/>
                </a:solidFill>
                <a:latin typeface="Arial" pitchFamily="34" charset="0"/>
                <a:ea typeface="+mn-ea"/>
                <a:cs typeface="Arial" pitchFamily="34" charset="0"/>
              </a:rPr>
              <a:t>Sgr</a:t>
            </a:r>
            <a:r>
              <a:rPr lang="en-US" sz="1200" kern="1200" dirty="0">
                <a:solidFill>
                  <a:srgbClr val="FFFFFF"/>
                </a:solidFill>
                <a:latin typeface="Arial" pitchFamily="34" charset="0"/>
                <a:ea typeface="+mn-ea"/>
                <a:cs typeface="Arial" pitchFamily="34" charset="0"/>
              </a:rPr>
              <a:t> A East, a SNR)</a:t>
            </a:r>
          </a:p>
          <a:p>
            <a:pPr algn="l" rtl="0" fontAlgn="base">
              <a:spcBef>
                <a:spcPct val="0"/>
              </a:spcBef>
              <a:spcAft>
                <a:spcPct val="50000"/>
              </a:spcAft>
              <a:buFontTx/>
              <a:buChar char="•"/>
            </a:pPr>
            <a:r>
              <a:rPr lang="en-US" sz="1200" kern="1200" dirty="0">
                <a:solidFill>
                  <a:srgbClr val="FFFFFF"/>
                </a:solidFill>
                <a:latin typeface="Arial" pitchFamily="34" charset="0"/>
                <a:ea typeface="+mn-ea"/>
                <a:cs typeface="Arial" pitchFamily="34" charset="0"/>
              </a:rPr>
              <a:t> No coincide of X-ray flares and γ-rays observed</a:t>
            </a:r>
          </a:p>
          <a:p>
            <a:pPr algn="l" rtl="0" fontAlgn="base">
              <a:spcBef>
                <a:spcPct val="0"/>
              </a:spcBef>
              <a:spcAft>
                <a:spcPct val="50000"/>
              </a:spcAft>
              <a:buFontTx/>
              <a:buChar char="•"/>
            </a:pPr>
            <a:r>
              <a:rPr lang="en-US" sz="1200" kern="1200" dirty="0">
                <a:solidFill>
                  <a:srgbClr val="FFFFFF"/>
                </a:solidFill>
                <a:latin typeface="Arial" pitchFamily="34" charset="0"/>
                <a:ea typeface="+mn-ea"/>
                <a:cs typeface="Arial" pitchFamily="34" charset="0"/>
              </a:rPr>
              <a:t> There is a PWN nearby (</a:t>
            </a:r>
            <a:r>
              <a:rPr lang="en-US" sz="1200" kern="1200" dirty="0">
                <a:solidFill>
                  <a:srgbClr val="FFFF00"/>
                </a:solidFill>
                <a:latin typeface="Helvetica Neue Light" charset="0"/>
                <a:ea typeface="+mn-ea"/>
                <a:cs typeface="Arial" pitchFamily="34" charset="0"/>
                <a:sym typeface="Helvetica Neue Light" charset="0"/>
              </a:rPr>
              <a:t>G259.95-0.04)</a:t>
            </a:r>
          </a:p>
          <a:p>
            <a:pPr algn="l" rtl="0" fontAlgn="base">
              <a:spcBef>
                <a:spcPct val="0"/>
              </a:spcBef>
              <a:spcAft>
                <a:spcPct val="50000"/>
              </a:spcAft>
              <a:buFontTx/>
              <a:buChar char="•"/>
            </a:pPr>
            <a:endParaRPr lang="en-US" kern="1200" dirty="0">
              <a:solidFill>
                <a:srgbClr val="FFFFFF"/>
              </a:solidFill>
              <a:latin typeface="Arial" pitchFamily="34" charset="0"/>
              <a:ea typeface="+mn-ea"/>
              <a:cs typeface="Arial" pitchFamily="34" charset="0"/>
            </a:endParaRPr>
          </a:p>
        </p:txBody>
      </p:sp>
      <p:pic>
        <p:nvPicPr>
          <p:cNvPr id="10" name="Picture 3"/>
          <p:cNvPicPr>
            <a:picLocks noChangeAspect="1" noChangeArrowheads="1"/>
          </p:cNvPicPr>
          <p:nvPr/>
        </p:nvPicPr>
        <p:blipFill>
          <a:blip r:embed="rId5"/>
          <a:srcRect/>
          <a:stretch>
            <a:fillRect/>
          </a:stretch>
        </p:blipFill>
        <p:spPr bwMode="auto">
          <a:xfrm>
            <a:off x="928662" y="3982442"/>
            <a:ext cx="3286116" cy="2446954"/>
          </a:xfrm>
          <a:prstGeom prst="rect">
            <a:avLst/>
          </a:prstGeom>
          <a:noFill/>
          <a:ln w="12700">
            <a:noFill/>
            <a:miter lim="800000"/>
            <a:headEnd/>
            <a:tailEnd/>
          </a:ln>
        </p:spPr>
      </p:pic>
      <p:pic>
        <p:nvPicPr>
          <p:cNvPr id="11" name="Picture 9"/>
          <p:cNvPicPr>
            <a:picLocks noChangeAspect="1" noChangeArrowheads="1"/>
          </p:cNvPicPr>
          <p:nvPr/>
        </p:nvPicPr>
        <p:blipFill>
          <a:blip r:embed="rId6"/>
          <a:srcRect/>
          <a:stretch>
            <a:fillRect/>
          </a:stretch>
        </p:blipFill>
        <p:spPr bwMode="auto">
          <a:xfrm>
            <a:off x="5072066" y="4572008"/>
            <a:ext cx="3461303" cy="1726950"/>
          </a:xfrm>
          <a:prstGeom prst="rect">
            <a:avLst/>
          </a:prstGeom>
          <a:noFill/>
          <a:ln w="9525">
            <a:noFill/>
            <a:miter lim="800000"/>
            <a:headEnd/>
            <a:tailEnd/>
          </a:ln>
        </p:spPr>
      </p:pic>
      <p:sp>
        <p:nvSpPr>
          <p:cNvPr id="12" name="11 Título"/>
          <p:cNvSpPr>
            <a:spLocks noGrp="1"/>
          </p:cNvSpPr>
          <p:nvPr>
            <p:ph type="title"/>
          </p:nvPr>
        </p:nvSpPr>
        <p:spPr>
          <a:xfrm>
            <a:off x="-71470" y="274638"/>
            <a:ext cx="5257808" cy="511156"/>
          </a:xfrm>
        </p:spPr>
        <p:txBody>
          <a:bodyPr/>
          <a:lstStyle/>
          <a:p>
            <a:r>
              <a:rPr lang="en-GB" sz="2000" dirty="0" smtClean="0">
                <a:solidFill>
                  <a:srgbClr val="FFFF00"/>
                </a:solidFill>
              </a:rPr>
              <a:t>The Galactic centre and plane by HESS</a:t>
            </a:r>
            <a:endParaRPr lang="en-GB" sz="2000" dirty="0">
              <a:solidFill>
                <a:srgbClr val="FFFF00"/>
              </a:solidFill>
            </a:endParaRPr>
          </a:p>
        </p:txBody>
      </p:sp>
    </p:spTree>
  </p:cSld>
  <p:clrMapOvr>
    <a:masterClrMapping/>
  </p:clrMapOvr>
  <p:transition advTm="3060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14282" y="214290"/>
            <a:ext cx="6572267" cy="719139"/>
          </a:xfrm>
        </p:spPr>
        <p:txBody>
          <a:bodyPr anchor="b">
            <a:normAutofit/>
          </a:bodyPr>
          <a:lstStyle/>
          <a:p>
            <a:pPr algn="l" eaLnBrk="1" hangingPunct="1">
              <a:defRPr/>
            </a:pPr>
            <a:r>
              <a:rPr lang="en-GB" sz="3200" dirty="0" smtClean="0">
                <a:solidFill>
                  <a:srgbClr val="FFFF00"/>
                </a:solidFill>
                <a:effectLst>
                  <a:outerShdw blurRad="38100" dist="38100" dir="2700000" algn="tl">
                    <a:srgbClr val="C0C0C0"/>
                  </a:outerShdw>
                </a:effectLst>
              </a:rPr>
              <a:t>A plethora of new  </a:t>
            </a:r>
            <a:r>
              <a:rPr lang="el-GR" sz="3200" dirty="0" smtClean="0">
                <a:solidFill>
                  <a:srgbClr val="FFFF00"/>
                </a:solidFill>
                <a:effectLst>
                  <a:outerShdw blurRad="38100" dist="38100" dir="2700000" algn="tl">
                    <a:srgbClr val="C0C0C0"/>
                  </a:outerShdw>
                </a:effectLst>
                <a:latin typeface="Calibri"/>
              </a:rPr>
              <a:t>γ</a:t>
            </a:r>
            <a:r>
              <a:rPr lang="es-ES" sz="3200" dirty="0" smtClean="0">
                <a:solidFill>
                  <a:srgbClr val="FFFF00"/>
                </a:solidFill>
                <a:effectLst>
                  <a:outerShdw blurRad="38100" dist="38100" dir="2700000" algn="tl">
                    <a:srgbClr val="C0C0C0"/>
                  </a:outerShdw>
                </a:effectLst>
                <a:latin typeface="Calibri"/>
              </a:rPr>
              <a:t> </a:t>
            </a:r>
            <a:r>
              <a:rPr lang="es-ES" sz="3200" dirty="0" err="1" smtClean="0">
                <a:solidFill>
                  <a:srgbClr val="FFFF00"/>
                </a:solidFill>
                <a:effectLst>
                  <a:outerShdw blurRad="38100" dist="38100" dir="2700000" algn="tl">
                    <a:srgbClr val="C0C0C0"/>
                  </a:outerShdw>
                </a:effectLst>
                <a:latin typeface="Calibri"/>
              </a:rPr>
              <a:t>sources</a:t>
            </a:r>
            <a:endParaRPr lang="en-GB" sz="3200" dirty="0" smtClean="0">
              <a:solidFill>
                <a:srgbClr val="FFFF00"/>
              </a:solidFill>
              <a:effectLst>
                <a:outerShdw blurRad="38100" dist="38100" dir="2700000" algn="tl">
                  <a:srgbClr val="C0C0C0"/>
                </a:outerShdw>
              </a:effectLst>
              <a:cs typeface="Arial" pitchFamily="34" charset="0"/>
            </a:endParaRPr>
          </a:p>
        </p:txBody>
      </p:sp>
      <p:pic>
        <p:nvPicPr>
          <p:cNvPr id="35846" name="Picture 9"/>
          <p:cNvPicPr>
            <a:picLocks noChangeAspect="1" noChangeArrowheads="1"/>
          </p:cNvPicPr>
          <p:nvPr/>
        </p:nvPicPr>
        <p:blipFill>
          <a:blip r:embed="rId3" cstate="print"/>
          <a:srcRect/>
          <a:stretch>
            <a:fillRect/>
          </a:stretch>
        </p:blipFill>
        <p:spPr bwMode="auto">
          <a:xfrm>
            <a:off x="7072330" y="1000108"/>
            <a:ext cx="1428760" cy="1456537"/>
          </a:xfrm>
          <a:prstGeom prst="rect">
            <a:avLst/>
          </a:prstGeom>
          <a:noFill/>
          <a:ln w="9525">
            <a:noFill/>
            <a:miter lim="800000"/>
            <a:headEnd/>
            <a:tailEnd/>
          </a:ln>
        </p:spPr>
      </p:pic>
      <p:pic>
        <p:nvPicPr>
          <p:cNvPr id="35847" name="Picture 10"/>
          <p:cNvPicPr>
            <a:picLocks noChangeAspect="1" noChangeArrowheads="1"/>
          </p:cNvPicPr>
          <p:nvPr/>
        </p:nvPicPr>
        <p:blipFill>
          <a:blip r:embed="rId4"/>
          <a:srcRect/>
          <a:stretch>
            <a:fillRect/>
          </a:stretch>
        </p:blipFill>
        <p:spPr bwMode="auto">
          <a:xfrm>
            <a:off x="4214810" y="1331493"/>
            <a:ext cx="1500198" cy="1097375"/>
          </a:xfrm>
          <a:prstGeom prst="rect">
            <a:avLst/>
          </a:prstGeom>
          <a:noFill/>
          <a:ln w="9525">
            <a:noFill/>
            <a:miter lim="800000"/>
            <a:headEnd/>
            <a:tailEnd/>
          </a:ln>
        </p:spPr>
      </p:pic>
      <p:pic>
        <p:nvPicPr>
          <p:cNvPr id="35848" name="Picture 12"/>
          <p:cNvPicPr>
            <a:picLocks noChangeAspect="1" noChangeArrowheads="1"/>
          </p:cNvPicPr>
          <p:nvPr/>
        </p:nvPicPr>
        <p:blipFill>
          <a:blip r:embed="rId5"/>
          <a:srcRect/>
          <a:stretch>
            <a:fillRect/>
          </a:stretch>
        </p:blipFill>
        <p:spPr bwMode="auto">
          <a:xfrm>
            <a:off x="5715008" y="1714488"/>
            <a:ext cx="1714512" cy="1202249"/>
          </a:xfrm>
          <a:prstGeom prst="rect">
            <a:avLst/>
          </a:prstGeom>
          <a:noFill/>
          <a:ln w="12700">
            <a:noFill/>
            <a:miter lim="800000"/>
            <a:headEnd/>
            <a:tailEnd/>
          </a:ln>
        </p:spPr>
      </p:pic>
      <p:pic>
        <p:nvPicPr>
          <p:cNvPr id="10" name="Picture 13"/>
          <p:cNvPicPr>
            <a:picLocks noChangeAspect="1" noChangeArrowheads="1"/>
          </p:cNvPicPr>
          <p:nvPr/>
        </p:nvPicPr>
        <p:blipFill>
          <a:blip r:embed="rId6"/>
          <a:srcRect/>
          <a:stretch>
            <a:fillRect/>
          </a:stretch>
        </p:blipFill>
        <p:spPr bwMode="auto">
          <a:xfrm>
            <a:off x="785786" y="1538156"/>
            <a:ext cx="2571768" cy="1319340"/>
          </a:xfrm>
          <a:prstGeom prst="rect">
            <a:avLst/>
          </a:prstGeom>
          <a:noFill/>
          <a:ln w="9525" algn="ctr">
            <a:noFill/>
            <a:miter lim="800000"/>
            <a:headEnd/>
            <a:tailEnd/>
          </a:ln>
          <a:effectLst/>
        </p:spPr>
      </p:pic>
      <p:sp>
        <p:nvSpPr>
          <p:cNvPr id="11" name="10 CuadroTexto"/>
          <p:cNvSpPr txBox="1"/>
          <p:nvPr/>
        </p:nvSpPr>
        <p:spPr>
          <a:xfrm>
            <a:off x="857224" y="3068421"/>
            <a:ext cx="3000396" cy="923330"/>
          </a:xfrm>
          <a:prstGeom prst="rect">
            <a:avLst/>
          </a:prstGeom>
          <a:noFill/>
        </p:spPr>
        <p:txBody>
          <a:bodyPr wrap="square" rtlCol="0">
            <a:spAutoFit/>
          </a:bodyPr>
          <a:lstStyle/>
          <a:p>
            <a:pPr algn="ctr"/>
            <a:r>
              <a:rPr lang="en-GB" dirty="0" smtClean="0">
                <a:solidFill>
                  <a:srgbClr val="FFFF00"/>
                </a:solidFill>
                <a:cs typeface="Times New Roman" pitchFamily="18" charset="0"/>
              </a:rPr>
              <a:t>binary pulsars </a:t>
            </a:r>
          </a:p>
          <a:p>
            <a:pPr algn="ctr"/>
            <a:r>
              <a:rPr lang="en-GB" dirty="0" smtClean="0">
                <a:solidFill>
                  <a:srgbClr val="FFFF00"/>
                </a:solidFill>
                <a:cs typeface="Times New Roman" pitchFamily="18" charset="0"/>
              </a:rPr>
              <a:t>galactic periodic sources</a:t>
            </a:r>
          </a:p>
          <a:p>
            <a:endParaRPr lang="en-GB" dirty="0"/>
          </a:p>
        </p:txBody>
      </p:sp>
      <p:pic>
        <p:nvPicPr>
          <p:cNvPr id="12" name="Picture 4"/>
          <p:cNvPicPr>
            <a:picLocks noChangeAspect="1" noChangeArrowheads="1"/>
          </p:cNvPicPr>
          <p:nvPr/>
        </p:nvPicPr>
        <p:blipFill>
          <a:blip r:embed="rId7"/>
          <a:srcRect/>
          <a:stretch>
            <a:fillRect/>
          </a:stretch>
        </p:blipFill>
        <p:spPr bwMode="auto">
          <a:xfrm>
            <a:off x="6715140" y="3214686"/>
            <a:ext cx="1740894" cy="1500198"/>
          </a:xfrm>
          <a:prstGeom prst="rect">
            <a:avLst/>
          </a:prstGeom>
          <a:noFill/>
          <a:ln w="9525" algn="ctr">
            <a:noFill/>
            <a:miter lim="800000"/>
            <a:headEnd/>
            <a:tailEnd/>
          </a:ln>
          <a:effectLst/>
        </p:spPr>
      </p:pic>
      <p:pic>
        <p:nvPicPr>
          <p:cNvPr id="13" name="Picture 4"/>
          <p:cNvPicPr>
            <a:picLocks noChangeAspect="1" noChangeArrowheads="1"/>
          </p:cNvPicPr>
          <p:nvPr/>
        </p:nvPicPr>
        <p:blipFill>
          <a:blip r:embed="rId8"/>
          <a:srcRect/>
          <a:stretch>
            <a:fillRect/>
          </a:stretch>
        </p:blipFill>
        <p:spPr bwMode="auto">
          <a:xfrm>
            <a:off x="714348" y="4143380"/>
            <a:ext cx="2679724" cy="1428760"/>
          </a:xfrm>
          <a:prstGeom prst="rect">
            <a:avLst/>
          </a:prstGeom>
          <a:noFill/>
          <a:ln w="9525">
            <a:noFill/>
            <a:miter lim="800000"/>
            <a:headEnd/>
            <a:tailEnd/>
          </a:ln>
        </p:spPr>
      </p:pic>
      <p:sp>
        <p:nvSpPr>
          <p:cNvPr id="14" name="13 CuadroTexto"/>
          <p:cNvSpPr txBox="1"/>
          <p:nvPr/>
        </p:nvSpPr>
        <p:spPr>
          <a:xfrm>
            <a:off x="509558" y="5863256"/>
            <a:ext cx="3236784" cy="923330"/>
          </a:xfrm>
          <a:prstGeom prst="rect">
            <a:avLst/>
          </a:prstGeom>
          <a:noFill/>
        </p:spPr>
        <p:txBody>
          <a:bodyPr wrap="none" rtlCol="0">
            <a:spAutoFit/>
          </a:bodyPr>
          <a:lstStyle/>
          <a:p>
            <a:pPr algn="ctr"/>
            <a:r>
              <a:rPr lang="en-GB" dirty="0" smtClean="0">
                <a:solidFill>
                  <a:srgbClr val="FFFF00"/>
                </a:solidFill>
                <a:cs typeface="Times New Roman" pitchFamily="18" charset="0"/>
              </a:rPr>
              <a:t>“Dark sources” </a:t>
            </a:r>
          </a:p>
          <a:p>
            <a:pPr algn="ctr"/>
            <a:r>
              <a:rPr lang="en-GB" dirty="0" smtClean="0">
                <a:solidFill>
                  <a:srgbClr val="FFFF00"/>
                </a:solidFill>
                <a:cs typeface="Times New Roman" pitchFamily="18" charset="0"/>
              </a:rPr>
              <a:t>(not seen in X-rays or visible) </a:t>
            </a:r>
          </a:p>
          <a:p>
            <a:endParaRPr lang="en-GB" dirty="0"/>
          </a:p>
        </p:txBody>
      </p:sp>
      <p:sp>
        <p:nvSpPr>
          <p:cNvPr id="15" name="14 Rectángulo"/>
          <p:cNvSpPr/>
          <p:nvPr/>
        </p:nvSpPr>
        <p:spPr>
          <a:xfrm>
            <a:off x="3857620" y="4036477"/>
            <a:ext cx="3071834" cy="535531"/>
          </a:xfrm>
          <a:prstGeom prst="rect">
            <a:avLst/>
          </a:prstGeom>
        </p:spPr>
        <p:txBody>
          <a:bodyPr wrap="square">
            <a:spAutoFit/>
          </a:bodyPr>
          <a:lstStyle/>
          <a:p>
            <a:pPr>
              <a:lnSpc>
                <a:spcPct val="90000"/>
              </a:lnSpc>
            </a:pPr>
            <a:r>
              <a:rPr lang="en-GB" dirty="0" smtClean="0">
                <a:solidFill>
                  <a:srgbClr val="FFFF00"/>
                </a:solidFill>
                <a:cs typeface="Tahoma" pitchFamily="34" charset="0"/>
              </a:rPr>
              <a:t>AGNs with “orphan” flares</a:t>
            </a:r>
          </a:p>
          <a:p>
            <a:pPr>
              <a:lnSpc>
                <a:spcPct val="90000"/>
              </a:lnSpc>
              <a:buFont typeface="Wingdings" pitchFamily="2" charset="2"/>
              <a:buNone/>
            </a:pPr>
            <a:r>
              <a:rPr lang="en-US" sz="1400" dirty="0" smtClean="0">
                <a:solidFill>
                  <a:srgbClr val="FFFF00"/>
                </a:solidFill>
                <a:latin typeface="Arial" charset="0"/>
              </a:rPr>
              <a:t>1ES 1959+650</a:t>
            </a:r>
            <a:endParaRPr lang="en-GB" sz="1400" dirty="0">
              <a:solidFill>
                <a:srgbClr val="FFFF00"/>
              </a:solidFill>
              <a:cs typeface="Tahoma" pitchFamily="34" charset="0"/>
            </a:endParaRPr>
          </a:p>
        </p:txBody>
      </p:sp>
      <p:pic>
        <p:nvPicPr>
          <p:cNvPr id="16" name="Picture 165" descr="Galactic Plane"/>
          <p:cNvPicPr>
            <a:picLocks noChangeAspect="1" noChangeArrowheads="1"/>
          </p:cNvPicPr>
          <p:nvPr/>
        </p:nvPicPr>
        <p:blipFill>
          <a:blip r:embed="rId9" cstate="print"/>
          <a:srcRect/>
          <a:stretch>
            <a:fillRect/>
          </a:stretch>
        </p:blipFill>
        <p:spPr bwMode="auto">
          <a:xfrm>
            <a:off x="5715008" y="4786322"/>
            <a:ext cx="3198147" cy="1021452"/>
          </a:xfrm>
          <a:prstGeom prst="rect">
            <a:avLst/>
          </a:prstGeom>
          <a:noFill/>
        </p:spPr>
      </p:pic>
      <p:pic>
        <p:nvPicPr>
          <p:cNvPr id="18" name="Picture 420"/>
          <p:cNvPicPr>
            <a:picLocks noChangeAspect="1" noChangeArrowheads="1"/>
          </p:cNvPicPr>
          <p:nvPr/>
        </p:nvPicPr>
        <p:blipFill>
          <a:blip r:embed="rId10"/>
          <a:srcRect t="8221"/>
          <a:stretch>
            <a:fillRect/>
          </a:stretch>
        </p:blipFill>
        <p:spPr bwMode="auto">
          <a:xfrm>
            <a:off x="4214810" y="5072074"/>
            <a:ext cx="1713238" cy="1571612"/>
          </a:xfrm>
          <a:prstGeom prst="rect">
            <a:avLst/>
          </a:prstGeom>
          <a:noFill/>
          <a:ln w="36720">
            <a:noFill/>
            <a:round/>
            <a:headEnd/>
            <a:tailEnd/>
          </a:ln>
          <a:effectLst/>
        </p:spPr>
      </p:pic>
      <p:sp>
        <p:nvSpPr>
          <p:cNvPr id="19" name="18 Rectángulo"/>
          <p:cNvSpPr/>
          <p:nvPr/>
        </p:nvSpPr>
        <p:spPr>
          <a:xfrm>
            <a:off x="6286512" y="6143644"/>
            <a:ext cx="2071702" cy="341632"/>
          </a:xfrm>
          <a:prstGeom prst="rect">
            <a:avLst/>
          </a:prstGeom>
        </p:spPr>
        <p:txBody>
          <a:bodyPr wrap="square">
            <a:spAutoFit/>
          </a:bodyPr>
          <a:lstStyle/>
          <a:p>
            <a:pPr>
              <a:lnSpc>
                <a:spcPct val="90000"/>
              </a:lnSpc>
            </a:pPr>
            <a:r>
              <a:rPr lang="en-US" dirty="0" smtClean="0">
                <a:solidFill>
                  <a:srgbClr val="FFFF00"/>
                </a:solidFill>
                <a:cs typeface="Tahoma" pitchFamily="34" charset="0"/>
              </a:rPr>
              <a:t>Extended sources</a:t>
            </a:r>
            <a:endParaRPr lang="en-US" sz="1400" dirty="0">
              <a:solidFill>
                <a:srgbClr val="FFFF00"/>
              </a:solidFill>
              <a:cs typeface="Tahoma" pitchFamily="34" charset="0"/>
            </a:endParaRPr>
          </a:p>
        </p:txBody>
      </p:sp>
      <p:sp>
        <p:nvSpPr>
          <p:cNvPr id="20" name="19 CuadroTexto"/>
          <p:cNvSpPr txBox="1"/>
          <p:nvPr/>
        </p:nvSpPr>
        <p:spPr>
          <a:xfrm>
            <a:off x="4429124" y="3071810"/>
            <a:ext cx="1928826" cy="369332"/>
          </a:xfrm>
          <a:prstGeom prst="rect">
            <a:avLst/>
          </a:prstGeom>
          <a:noFill/>
        </p:spPr>
        <p:txBody>
          <a:bodyPr wrap="square" rtlCol="0">
            <a:spAutoFit/>
          </a:bodyPr>
          <a:lstStyle/>
          <a:p>
            <a:r>
              <a:rPr lang="en-GB" dirty="0" smtClean="0">
                <a:solidFill>
                  <a:srgbClr val="FFFF00"/>
                </a:solidFill>
                <a:cs typeface="Times New Roman" pitchFamily="18" charset="0"/>
              </a:rPr>
              <a:t>Micro-quasars</a:t>
            </a:r>
            <a:endParaRPr lang="en-GB" dirty="0"/>
          </a:p>
        </p:txBody>
      </p:sp>
    </p:spTree>
  </p:cSld>
  <p:clrMapOvr>
    <a:masterClrMapping/>
  </p:clrMapOvr>
  <p:transition advTm="13417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wallpaper2"/>
          <p:cNvPicPr>
            <a:picLocks noChangeAspect="1" noChangeArrowheads="1"/>
          </p:cNvPicPr>
          <p:nvPr/>
        </p:nvPicPr>
        <p:blipFill>
          <a:blip r:embed="rId3"/>
          <a:srcRect/>
          <a:stretch>
            <a:fillRect/>
          </a:stretch>
        </p:blipFill>
        <p:spPr bwMode="auto">
          <a:xfrm>
            <a:off x="0" y="0"/>
            <a:ext cx="9144000" cy="6881813"/>
          </a:xfrm>
          <a:prstGeom prst="rect">
            <a:avLst/>
          </a:prstGeom>
          <a:noFill/>
          <a:ln w="9525">
            <a:noFill/>
            <a:miter lim="800000"/>
            <a:headEnd/>
            <a:tailEnd/>
          </a:ln>
        </p:spPr>
      </p:pic>
      <p:sp>
        <p:nvSpPr>
          <p:cNvPr id="39939" name="Rectangle 3"/>
          <p:cNvSpPr>
            <a:spLocks noGrp="1" noChangeArrowheads="1"/>
          </p:cNvSpPr>
          <p:nvPr>
            <p:ph type="title"/>
          </p:nvPr>
        </p:nvSpPr>
        <p:spPr>
          <a:xfrm>
            <a:off x="457200" y="188913"/>
            <a:ext cx="8229600" cy="503237"/>
          </a:xfrm>
        </p:spPr>
        <p:txBody>
          <a:bodyPr rIns="35717" anchor="b"/>
          <a:lstStyle/>
          <a:p>
            <a:pPr eaLnBrk="1" hangingPunct="1"/>
            <a:r>
              <a:rPr lang="en-US" sz="3200" smtClean="0">
                <a:solidFill>
                  <a:schemeClr val="bg1"/>
                </a:solidFill>
              </a:rPr>
              <a:t>Predictions</a:t>
            </a:r>
          </a:p>
        </p:txBody>
      </p:sp>
      <p:pic>
        <p:nvPicPr>
          <p:cNvPr id="39940" name="Picture 4"/>
          <p:cNvPicPr>
            <a:picLocks noChangeAspect="1" noChangeArrowheads="1"/>
          </p:cNvPicPr>
          <p:nvPr/>
        </p:nvPicPr>
        <p:blipFill>
          <a:blip r:embed="rId4"/>
          <a:srcRect/>
          <a:stretch>
            <a:fillRect/>
          </a:stretch>
        </p:blipFill>
        <p:spPr bwMode="auto">
          <a:xfrm>
            <a:off x="4211638" y="1052513"/>
            <a:ext cx="4608512" cy="4389437"/>
          </a:xfrm>
          <a:prstGeom prst="rect">
            <a:avLst/>
          </a:prstGeom>
          <a:noFill/>
          <a:ln w="9525">
            <a:noFill/>
            <a:miter lim="800000"/>
            <a:headEnd/>
            <a:tailEnd/>
          </a:ln>
        </p:spPr>
      </p:pic>
      <p:pic>
        <p:nvPicPr>
          <p:cNvPr id="39941" name="Picture 5"/>
          <p:cNvPicPr>
            <a:picLocks noChangeAspect="1" noChangeArrowheads="1"/>
          </p:cNvPicPr>
          <p:nvPr/>
        </p:nvPicPr>
        <p:blipFill>
          <a:blip r:embed="rId5"/>
          <a:srcRect/>
          <a:stretch>
            <a:fillRect/>
          </a:stretch>
        </p:blipFill>
        <p:spPr bwMode="auto">
          <a:xfrm>
            <a:off x="539750" y="3203575"/>
            <a:ext cx="3024188" cy="2312988"/>
          </a:xfrm>
          <a:prstGeom prst="rect">
            <a:avLst/>
          </a:prstGeom>
          <a:noFill/>
          <a:ln w="12700">
            <a:noFill/>
            <a:miter lim="800000"/>
            <a:headEnd/>
            <a:tailEnd/>
          </a:ln>
        </p:spPr>
      </p:pic>
      <p:sp>
        <p:nvSpPr>
          <p:cNvPr id="39942" name="Rectangle 6"/>
          <p:cNvSpPr>
            <a:spLocks/>
          </p:cNvSpPr>
          <p:nvPr/>
        </p:nvSpPr>
        <p:spPr bwMode="auto">
          <a:xfrm>
            <a:off x="5940425" y="6208713"/>
            <a:ext cx="2140008" cy="184666"/>
          </a:xfrm>
          <a:prstGeom prst="rect">
            <a:avLst/>
          </a:prstGeom>
          <a:noFill/>
          <a:ln w="12700">
            <a:noFill/>
            <a:miter lim="800000"/>
            <a:headEnd/>
            <a:tailEnd/>
          </a:ln>
        </p:spPr>
        <p:txBody>
          <a:bodyPr wrap="none" lIns="0" tIns="0" rIns="0" bIns="0" anchor="b">
            <a:spAutoFit/>
          </a:bodyPr>
          <a:lstStyle/>
          <a:p>
            <a:pPr algn="ctr" rtl="0" fontAlgn="base">
              <a:spcBef>
                <a:spcPct val="0"/>
              </a:spcBef>
              <a:spcAft>
                <a:spcPct val="0"/>
              </a:spcAft>
            </a:pPr>
            <a:r>
              <a:rPr lang="en-US" sz="1200" kern="1200" dirty="0" err="1">
                <a:solidFill>
                  <a:srgbClr val="FFFFFF"/>
                </a:solidFill>
                <a:latin typeface="Helvetica Neue Light" charset="0"/>
                <a:ea typeface="+mn-ea"/>
                <a:cs typeface="Arial" pitchFamily="34" charset="0"/>
                <a:sym typeface="Helvetica Neue Light" charset="0"/>
              </a:rPr>
              <a:t>Kappes</a:t>
            </a:r>
            <a:r>
              <a:rPr lang="en-US" sz="1200" kern="1200" dirty="0">
                <a:solidFill>
                  <a:srgbClr val="FFFFFF"/>
                </a:solidFill>
                <a:latin typeface="Helvetica Neue Light" charset="0"/>
                <a:ea typeface="+mn-ea"/>
                <a:cs typeface="Arial" pitchFamily="34" charset="0"/>
                <a:sym typeface="Helvetica Neue Light" charset="0"/>
              </a:rPr>
              <a:t> et al, </a:t>
            </a:r>
            <a:r>
              <a:rPr lang="en-US" sz="1200" kern="1200" dirty="0" err="1">
                <a:solidFill>
                  <a:srgbClr val="FFFFFF"/>
                </a:solidFill>
                <a:latin typeface="Helvetica Neue Light" charset="0"/>
                <a:ea typeface="+mn-ea"/>
                <a:cs typeface="Arial" pitchFamily="34" charset="0"/>
                <a:sym typeface="Helvetica Neue Light" charset="0"/>
              </a:rPr>
              <a:t>astro</a:t>
            </a:r>
            <a:r>
              <a:rPr lang="en-US" sz="1200" kern="1200" dirty="0">
                <a:solidFill>
                  <a:srgbClr val="FFFFFF"/>
                </a:solidFill>
                <a:latin typeface="Helvetica Neue Light" charset="0"/>
                <a:ea typeface="+mn-ea"/>
                <a:cs typeface="Arial" pitchFamily="34" charset="0"/>
                <a:sym typeface="Helvetica Neue Light" charset="0"/>
              </a:rPr>
              <a:t>-ph/0607286</a:t>
            </a:r>
          </a:p>
        </p:txBody>
      </p:sp>
      <p:sp>
        <p:nvSpPr>
          <p:cNvPr id="39943" name="Text Box 7"/>
          <p:cNvSpPr txBox="1">
            <a:spLocks noChangeArrowheads="1"/>
          </p:cNvSpPr>
          <p:nvPr/>
        </p:nvSpPr>
        <p:spPr bwMode="auto">
          <a:xfrm>
            <a:off x="395288" y="5681663"/>
            <a:ext cx="3752850" cy="915987"/>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kern="1200">
                <a:solidFill>
                  <a:srgbClr val="FFFFFF"/>
                </a:solidFill>
                <a:latin typeface="Arial" pitchFamily="34" charset="0"/>
                <a:ea typeface="+mn-ea"/>
                <a:cs typeface="Arial" pitchFamily="34" charset="0"/>
              </a:rPr>
              <a:t>Within some natural assumptions</a:t>
            </a:r>
          </a:p>
          <a:p>
            <a:pPr algn="l" rtl="0" fontAlgn="base">
              <a:spcBef>
                <a:spcPct val="0"/>
              </a:spcBef>
              <a:spcAft>
                <a:spcPct val="0"/>
              </a:spcAft>
            </a:pPr>
            <a:r>
              <a:rPr lang="en-US" kern="1200">
                <a:solidFill>
                  <a:srgbClr val="FFFFFF"/>
                </a:solidFill>
                <a:latin typeface="Arial" pitchFamily="34" charset="0"/>
                <a:ea typeface="+mn-ea"/>
                <a:cs typeface="Arial" pitchFamily="34" charset="0"/>
              </a:rPr>
              <a:t>a few neutrino events are predicted</a:t>
            </a:r>
          </a:p>
          <a:p>
            <a:pPr algn="l" rtl="0" fontAlgn="base">
              <a:spcBef>
                <a:spcPct val="0"/>
              </a:spcBef>
              <a:spcAft>
                <a:spcPct val="0"/>
              </a:spcAft>
            </a:pPr>
            <a:r>
              <a:rPr lang="en-US" kern="1200">
                <a:solidFill>
                  <a:srgbClr val="FFFFFF"/>
                </a:solidFill>
                <a:latin typeface="Arial" pitchFamily="34" charset="0"/>
                <a:ea typeface="+mn-ea"/>
                <a:cs typeface="Arial" pitchFamily="34" charset="0"/>
              </a:rPr>
              <a:t>in a km3 detector</a:t>
            </a:r>
          </a:p>
        </p:txBody>
      </p:sp>
      <p:pic>
        <p:nvPicPr>
          <p:cNvPr id="39944" name="Picture 8"/>
          <p:cNvPicPr>
            <a:picLocks noChangeAspect="1" noChangeArrowheads="1"/>
          </p:cNvPicPr>
          <p:nvPr/>
        </p:nvPicPr>
        <p:blipFill>
          <a:blip r:embed="rId6"/>
          <a:srcRect/>
          <a:stretch>
            <a:fillRect/>
          </a:stretch>
        </p:blipFill>
        <p:spPr bwMode="auto">
          <a:xfrm>
            <a:off x="539750" y="896938"/>
            <a:ext cx="3024188" cy="2120900"/>
          </a:xfrm>
          <a:prstGeom prst="rect">
            <a:avLst/>
          </a:prstGeom>
          <a:noFill/>
          <a:ln w="12700">
            <a:noFill/>
            <a:miter lim="800000"/>
            <a:headEnd/>
            <a:tailEnd/>
          </a:ln>
        </p:spPr>
      </p:pic>
    </p:spTree>
  </p:cSld>
  <p:clrMapOvr>
    <a:masterClrMapping/>
  </p:clrMapOvr>
  <p:transition advTm="25725"/>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9" descr="wallpaper2"/>
          <p:cNvPicPr>
            <a:picLocks noChangeAspect="1" noChangeArrowheads="1"/>
          </p:cNvPicPr>
          <p:nvPr/>
        </p:nvPicPr>
        <p:blipFill>
          <a:blip r:embed="rId4"/>
          <a:srcRect/>
          <a:stretch>
            <a:fillRect/>
          </a:stretch>
        </p:blipFill>
        <p:spPr bwMode="auto">
          <a:xfrm>
            <a:off x="0" y="0"/>
            <a:ext cx="9144000" cy="6881813"/>
          </a:xfrm>
          <a:prstGeom prst="rect">
            <a:avLst/>
          </a:prstGeom>
          <a:noFill/>
          <a:ln w="9525">
            <a:noFill/>
            <a:miter lim="800000"/>
            <a:headEnd/>
            <a:tailEnd/>
          </a:ln>
        </p:spPr>
      </p:pic>
      <p:sp>
        <p:nvSpPr>
          <p:cNvPr id="5124" name="Rectangle 3"/>
          <p:cNvSpPr>
            <a:spLocks noGrp="1" noChangeArrowheads="1"/>
          </p:cNvSpPr>
          <p:nvPr>
            <p:ph type="title"/>
          </p:nvPr>
        </p:nvSpPr>
        <p:spPr>
          <a:xfrm>
            <a:off x="457200" y="188913"/>
            <a:ext cx="8229600" cy="796925"/>
          </a:xfrm>
        </p:spPr>
        <p:txBody>
          <a:bodyPr rIns="35717" anchor="b"/>
          <a:lstStyle/>
          <a:p>
            <a:pPr eaLnBrk="1" hangingPunct="1"/>
            <a:r>
              <a:rPr lang="en-US" sz="4000" smtClean="0">
                <a:solidFill>
                  <a:schemeClr val="bg1"/>
                </a:solidFill>
              </a:rPr>
              <a:t>Required neutrino fluxes</a:t>
            </a:r>
          </a:p>
        </p:txBody>
      </p:sp>
      <p:sp>
        <p:nvSpPr>
          <p:cNvPr id="5125" name="Rectangle 4"/>
          <p:cNvSpPr>
            <a:spLocks/>
          </p:cNvSpPr>
          <p:nvPr/>
        </p:nvSpPr>
        <p:spPr bwMode="auto">
          <a:xfrm>
            <a:off x="323850" y="1484313"/>
            <a:ext cx="5400675" cy="5184775"/>
          </a:xfrm>
          <a:prstGeom prst="rect">
            <a:avLst/>
          </a:prstGeom>
          <a:solidFill>
            <a:srgbClr val="F8F8F8">
              <a:alpha val="70195"/>
            </a:srgbClr>
          </a:solidFill>
          <a:ln w="0">
            <a:solidFill>
              <a:schemeClr val="tx1"/>
            </a:solidFill>
            <a:miter lim="800000"/>
            <a:headEnd/>
            <a:tailEnd/>
          </a:ln>
        </p:spPr>
        <p:txBody>
          <a:bodyPr lIns="0" tIns="0" rIns="0" bIns="0" anchor="b"/>
          <a:lstStyle/>
          <a:p>
            <a:pPr marL="87313" algn="l" defTabSz="642938" rtl="0" fontAlgn="base">
              <a:spcBef>
                <a:spcPct val="0"/>
              </a:spcBef>
              <a:spcAft>
                <a:spcPct val="0"/>
              </a:spcAft>
            </a:pPr>
            <a:endParaRPr lang="en-US" sz="1600" kern="1200">
              <a:solidFill>
                <a:srgbClr val="000000"/>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pPr>
            <a:endParaRPr lang="en-US" sz="1600" kern="1200">
              <a:solidFill>
                <a:srgbClr val="000000"/>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pPr>
            <a:r>
              <a:rPr lang="en-US" sz="1600" kern="1200">
                <a:solidFill>
                  <a:srgbClr val="FFFFFF"/>
                </a:solidFill>
                <a:latin typeface="Helvetica Neue Light" charset="0"/>
                <a:ea typeface="+mn-ea"/>
                <a:cs typeface="Arial" pitchFamily="34" charset="0"/>
                <a:sym typeface="Helvetica Neue Light" charset="0"/>
              </a:rPr>
              <a:t>Required luminosity in neutrinos is:</a:t>
            </a: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pPr>
            <a:r>
              <a:rPr lang="en-US" sz="1600" kern="1200">
                <a:solidFill>
                  <a:srgbClr val="FFFFFF"/>
                </a:solidFill>
                <a:latin typeface="Helvetica Neue Light" charset="0"/>
                <a:ea typeface="+mn-ea"/>
                <a:cs typeface="Arial" pitchFamily="34" charset="0"/>
                <a:sym typeface="Helvetica Neue Light" charset="0"/>
              </a:rPr>
              <a:t>N – Observed neutrinos ; D – Source distance</a:t>
            </a:r>
          </a:p>
          <a:p>
            <a:pPr marL="87313" algn="l" defTabSz="642938" rtl="0" fontAlgn="base">
              <a:spcBef>
                <a:spcPct val="0"/>
              </a:spcBef>
              <a:spcAft>
                <a:spcPct val="0"/>
              </a:spcAft>
            </a:pPr>
            <a:r>
              <a:rPr lang="en-US" sz="1600" kern="1200">
                <a:solidFill>
                  <a:srgbClr val="FFFFFF"/>
                </a:solidFill>
                <a:latin typeface="Helvetica Neue Light" charset="0"/>
                <a:ea typeface="+mn-ea"/>
                <a:cs typeface="Arial" pitchFamily="34" charset="0"/>
                <a:sym typeface="Helvetica Neue Light" charset="0"/>
              </a:rPr>
              <a:t>A – Effective area ; T – Data taking time</a:t>
            </a: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buFontTx/>
              <a:buChar char="•"/>
            </a:pPr>
            <a:r>
              <a:rPr lang="en-US" sz="1600" kern="1200">
                <a:solidFill>
                  <a:srgbClr val="FFFFFF"/>
                </a:solidFill>
                <a:latin typeface="Helvetica Neue Light" charset="0"/>
                <a:ea typeface="+mn-ea"/>
                <a:cs typeface="Arial" pitchFamily="34" charset="0"/>
                <a:sym typeface="Helvetica Neue Light" charset="0"/>
              </a:rPr>
              <a:t> For a few observed neutrinos in one year in a detector of</a:t>
            </a:r>
          </a:p>
          <a:p>
            <a:pPr marL="87313" algn="l" defTabSz="642938" rtl="0" fontAlgn="base">
              <a:spcBef>
                <a:spcPct val="0"/>
              </a:spcBef>
              <a:spcAft>
                <a:spcPct val="0"/>
              </a:spcAft>
            </a:pPr>
            <a:r>
              <a:rPr lang="en-US" sz="1600" kern="1200">
                <a:solidFill>
                  <a:srgbClr val="FFFFFF"/>
                </a:solidFill>
                <a:latin typeface="Helvetica Neue Light" charset="0"/>
                <a:ea typeface="+mn-ea"/>
                <a:cs typeface="Arial" pitchFamily="34" charset="0"/>
                <a:sym typeface="Helvetica Neue Light" charset="0"/>
              </a:rPr>
              <a:t>A ~ 1 km</a:t>
            </a:r>
            <a:r>
              <a:rPr lang="en-US" sz="1600" kern="1200" baseline="30000">
                <a:solidFill>
                  <a:srgbClr val="FFFFFF"/>
                </a:solidFill>
                <a:latin typeface="Helvetica Neue Light" charset="0"/>
                <a:ea typeface="+mn-ea"/>
                <a:cs typeface="Arial" pitchFamily="34" charset="0"/>
                <a:sym typeface="Helvetica Neue Light" charset="0"/>
              </a:rPr>
              <a:t>2</a:t>
            </a:r>
            <a:r>
              <a:rPr lang="en-US" sz="1600" kern="1200">
                <a:solidFill>
                  <a:srgbClr val="FFFFFF"/>
                </a:solidFill>
                <a:latin typeface="Helvetica Neue Light" charset="0"/>
                <a:ea typeface="+mn-ea"/>
                <a:cs typeface="Arial" pitchFamily="34" charset="0"/>
                <a:sym typeface="Helvetica Neue Light" charset="0"/>
              </a:rPr>
              <a:t> coming from 4 Gpc → </a:t>
            </a:r>
            <a:r>
              <a:rPr lang="en-US" sz="1600" i="1" kern="1200">
                <a:solidFill>
                  <a:srgbClr val="FFFFFF"/>
                </a:solidFill>
                <a:latin typeface="Helvetica Neue Light" charset="0"/>
                <a:ea typeface="+mn-ea"/>
                <a:cs typeface="Arial" pitchFamily="34" charset="0"/>
                <a:sym typeface="Helvetica Neue Light" charset="0"/>
              </a:rPr>
              <a:t>L</a:t>
            </a:r>
            <a:r>
              <a:rPr lang="el-GR" sz="1600" i="1" kern="1200" baseline="-25000">
                <a:solidFill>
                  <a:srgbClr val="FFFFFF"/>
                </a:solidFill>
                <a:latin typeface="Helvetica Neue Light" charset="0"/>
                <a:ea typeface="+mn-ea"/>
                <a:cs typeface="Arial" pitchFamily="34" charset="0"/>
                <a:sym typeface="Helvetica Neue Light" charset="0"/>
              </a:rPr>
              <a:t>ν</a:t>
            </a:r>
            <a:r>
              <a:rPr lang="es-ES" sz="1600" i="1" kern="1200" baseline="-25000">
                <a:solidFill>
                  <a:srgbClr val="FFFFFF"/>
                </a:solidFill>
                <a:latin typeface="Helvetica Neue Light" charset="0"/>
                <a:ea typeface="+mn-ea"/>
                <a:cs typeface="Arial" pitchFamily="34" charset="0"/>
                <a:sym typeface="Helvetica Neue Light" charset="0"/>
              </a:rPr>
              <a:t> </a:t>
            </a:r>
            <a:r>
              <a:rPr lang="en-US" sz="1600" kern="1200">
                <a:solidFill>
                  <a:srgbClr val="FFFFFF"/>
                </a:solidFill>
                <a:latin typeface="Helvetica Neue Light" charset="0"/>
                <a:ea typeface="+mn-ea"/>
                <a:cs typeface="Arial" pitchFamily="34" charset="0"/>
                <a:sym typeface="Helvetica Neue Light" charset="0"/>
              </a:rPr>
              <a:t>~ 10</a:t>
            </a:r>
            <a:r>
              <a:rPr lang="en-US" sz="1600" kern="1200" baseline="30000">
                <a:solidFill>
                  <a:srgbClr val="FFFFFF"/>
                </a:solidFill>
                <a:latin typeface="Helvetica Neue Light" charset="0"/>
                <a:ea typeface="+mn-ea"/>
                <a:cs typeface="Arial" pitchFamily="34" charset="0"/>
                <a:sym typeface="Helvetica Neue Light" charset="0"/>
              </a:rPr>
              <a:t>47</a:t>
            </a:r>
            <a:r>
              <a:rPr lang="en-US" sz="1600" kern="1200">
                <a:solidFill>
                  <a:srgbClr val="FFFFFF"/>
                </a:solidFill>
                <a:latin typeface="Helvetica Neue Light" charset="0"/>
                <a:ea typeface="+mn-ea"/>
                <a:cs typeface="Arial" pitchFamily="34" charset="0"/>
                <a:sym typeface="Helvetica Neue Light" charset="0"/>
              </a:rPr>
              <a:t> erg/s</a:t>
            </a: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buFontTx/>
              <a:buChar char="•"/>
            </a:pPr>
            <a:r>
              <a:rPr lang="en-US" sz="1600" kern="1200">
                <a:solidFill>
                  <a:srgbClr val="FFFFFF"/>
                </a:solidFill>
                <a:latin typeface="Helvetica Neue Light" charset="0"/>
                <a:ea typeface="+mn-ea"/>
                <a:cs typeface="Arial" pitchFamily="34" charset="0"/>
                <a:sym typeface="Helvetica Neue Light" charset="0"/>
              </a:rPr>
              <a:t> 10</a:t>
            </a:r>
            <a:r>
              <a:rPr lang="en-US" sz="1600" kern="1200" baseline="30000">
                <a:solidFill>
                  <a:srgbClr val="FFFFFF"/>
                </a:solidFill>
                <a:latin typeface="Helvetica Neue Light" charset="0"/>
                <a:ea typeface="+mn-ea"/>
                <a:cs typeface="Arial" pitchFamily="34" charset="0"/>
                <a:sym typeface="Helvetica Neue Light" charset="0"/>
              </a:rPr>
              <a:t>13</a:t>
            </a:r>
            <a:r>
              <a:rPr lang="en-US" sz="1600" kern="1200">
                <a:solidFill>
                  <a:srgbClr val="FFFFFF"/>
                </a:solidFill>
                <a:latin typeface="Helvetica Neue Light" charset="0"/>
                <a:ea typeface="+mn-ea"/>
                <a:cs typeface="Arial" pitchFamily="34" charset="0"/>
                <a:sym typeface="Helvetica Neue Light" charset="0"/>
              </a:rPr>
              <a:t> times the power of our Sun: Only AGNs (10</a:t>
            </a:r>
            <a:r>
              <a:rPr lang="en-US" sz="1600" kern="1200" baseline="30000">
                <a:solidFill>
                  <a:srgbClr val="FFFFFF"/>
                </a:solidFill>
                <a:latin typeface="Helvetica Neue Light" charset="0"/>
                <a:ea typeface="+mn-ea"/>
                <a:cs typeface="Arial" pitchFamily="34" charset="0"/>
                <a:sym typeface="Helvetica Neue Light" charset="0"/>
              </a:rPr>
              <a:t>48</a:t>
            </a:r>
            <a:r>
              <a:rPr lang="en-US" sz="1600" kern="1200">
                <a:solidFill>
                  <a:srgbClr val="FFFFFF"/>
                </a:solidFill>
                <a:latin typeface="Helvetica Neue Light" charset="0"/>
                <a:ea typeface="+mn-ea"/>
                <a:cs typeface="Arial" pitchFamily="34" charset="0"/>
                <a:sym typeface="Helvetica Neue Light" charset="0"/>
              </a:rPr>
              <a:t> erg/s, continuous) and GRBs (10</a:t>
            </a:r>
            <a:r>
              <a:rPr lang="en-US" sz="1600" kern="1200" baseline="30000">
                <a:solidFill>
                  <a:srgbClr val="FFFFFF"/>
                </a:solidFill>
                <a:latin typeface="Helvetica Neue Light" charset="0"/>
                <a:ea typeface="+mn-ea"/>
                <a:cs typeface="Arial" pitchFamily="34" charset="0"/>
                <a:sym typeface="Helvetica Neue Light" charset="0"/>
              </a:rPr>
              <a:t>52</a:t>
            </a:r>
            <a:r>
              <a:rPr lang="en-US" sz="1600" kern="1200">
                <a:solidFill>
                  <a:srgbClr val="FFFFFF"/>
                </a:solidFill>
                <a:latin typeface="Helvetica Neue Light" charset="0"/>
                <a:ea typeface="+mn-ea"/>
                <a:cs typeface="Arial" pitchFamily="34" charset="0"/>
                <a:sym typeface="Helvetica Neue Light" charset="0"/>
              </a:rPr>
              <a:t> erg/s, instantaneous) are known to deliver such power)</a:t>
            </a:r>
          </a:p>
          <a:p>
            <a:pPr marL="87313" algn="l" defTabSz="642938" rtl="0" fontAlgn="base">
              <a:spcBef>
                <a:spcPct val="0"/>
              </a:spcBef>
              <a:spcAft>
                <a:spcPct val="0"/>
              </a:spcAft>
              <a:buFontTx/>
              <a:buChar char="•"/>
            </a:pPr>
            <a:endParaRPr lang="en-US" sz="1600" kern="1200" baseline="30000">
              <a:solidFill>
                <a:srgbClr val="FFFFFF"/>
              </a:solidFill>
              <a:latin typeface="Helvetica Neue Light" charset="0"/>
              <a:ea typeface="+mn-ea"/>
              <a:cs typeface="Arial" pitchFamily="34" charset="0"/>
              <a:sym typeface="Helvetica Neue Light" charset="0"/>
            </a:endParaRPr>
          </a:p>
          <a:p>
            <a:pPr marL="87313" algn="l" defTabSz="642938" rtl="0" fontAlgn="base">
              <a:spcBef>
                <a:spcPct val="0"/>
              </a:spcBef>
              <a:spcAft>
                <a:spcPct val="0"/>
              </a:spcAft>
              <a:buFontTx/>
              <a:buChar char="•"/>
            </a:pPr>
            <a:r>
              <a:rPr lang="en-US" sz="1600" kern="1200">
                <a:solidFill>
                  <a:srgbClr val="FFFFFF"/>
                </a:solidFill>
                <a:latin typeface="Helvetica Neue Light" charset="0"/>
                <a:ea typeface="+mn-ea"/>
                <a:cs typeface="Arial" pitchFamily="34" charset="0"/>
                <a:sym typeface="Helvetica Neue Light" charset="0"/>
              </a:rPr>
              <a:t>  In the Galaxy (D ~ few kpc) → </a:t>
            </a:r>
            <a:r>
              <a:rPr lang="en-US" sz="1600" i="1" kern="1200">
                <a:solidFill>
                  <a:srgbClr val="FFFFFF"/>
                </a:solidFill>
                <a:latin typeface="Helvetica Neue Light" charset="0"/>
                <a:ea typeface="+mn-ea"/>
                <a:cs typeface="Arial" pitchFamily="34" charset="0"/>
                <a:sym typeface="Helvetica Neue Light" charset="0"/>
              </a:rPr>
              <a:t>L</a:t>
            </a:r>
            <a:r>
              <a:rPr lang="el-GR" sz="1600" i="1" kern="1200" baseline="-25000">
                <a:solidFill>
                  <a:srgbClr val="FFFFFF"/>
                </a:solidFill>
                <a:latin typeface="Helvetica Neue Light" charset="0"/>
                <a:ea typeface="+mn-ea"/>
                <a:cs typeface="Arial" pitchFamily="34" charset="0"/>
                <a:sym typeface="Helvetica Neue Light" charset="0"/>
              </a:rPr>
              <a:t>ν</a:t>
            </a:r>
            <a:r>
              <a:rPr lang="es-ES" sz="1600" i="1" kern="1200" baseline="-25000">
                <a:solidFill>
                  <a:srgbClr val="FFFFFF"/>
                </a:solidFill>
                <a:latin typeface="Helvetica Neue Light" charset="0"/>
                <a:ea typeface="+mn-ea"/>
                <a:cs typeface="Arial" pitchFamily="34" charset="0"/>
                <a:sym typeface="Helvetica Neue Light" charset="0"/>
              </a:rPr>
              <a:t> </a:t>
            </a:r>
            <a:r>
              <a:rPr lang="en-US" sz="1600" kern="1200">
                <a:solidFill>
                  <a:srgbClr val="FFFFFF"/>
                </a:solidFill>
                <a:latin typeface="Helvetica Neue Light" charset="0"/>
                <a:ea typeface="+mn-ea"/>
                <a:cs typeface="Arial" pitchFamily="34" charset="0"/>
                <a:sym typeface="Helvetica Neue Light" charset="0"/>
              </a:rPr>
              <a:t>~ 10</a:t>
            </a:r>
            <a:r>
              <a:rPr lang="en-US" sz="1600" kern="1200" baseline="30000">
                <a:solidFill>
                  <a:srgbClr val="FFFFFF"/>
                </a:solidFill>
                <a:latin typeface="Helvetica Neue Light" charset="0"/>
                <a:ea typeface="+mn-ea"/>
                <a:cs typeface="Arial" pitchFamily="34" charset="0"/>
                <a:sym typeface="Helvetica Neue Light" charset="0"/>
              </a:rPr>
              <a:t>34</a:t>
            </a:r>
            <a:r>
              <a:rPr lang="en-US" sz="1600" kern="1200">
                <a:solidFill>
                  <a:srgbClr val="FFFFFF"/>
                </a:solidFill>
                <a:latin typeface="Helvetica Neue Light" charset="0"/>
                <a:ea typeface="+mn-ea"/>
                <a:cs typeface="Arial" pitchFamily="34" charset="0"/>
                <a:sym typeface="Helvetica Neue Light" charset="0"/>
              </a:rPr>
              <a:t> erg/s.</a:t>
            </a:r>
          </a:p>
          <a:p>
            <a:pPr marL="87313" algn="l" defTabSz="642938" rtl="0" fontAlgn="base">
              <a:spcBef>
                <a:spcPct val="0"/>
              </a:spcBef>
              <a:spcAft>
                <a:spcPct val="0"/>
              </a:spcAft>
            </a:pPr>
            <a:r>
              <a:rPr lang="en-US" sz="1600" kern="1200">
                <a:solidFill>
                  <a:srgbClr val="FFFFFF"/>
                </a:solidFill>
                <a:latin typeface="Helvetica Neue Light" charset="0"/>
                <a:ea typeface="+mn-ea"/>
                <a:cs typeface="Arial" pitchFamily="34" charset="0"/>
                <a:sym typeface="Helvetica Neue Light" charset="0"/>
              </a:rPr>
              <a:t>Only SNRs, PWN and micro-quasars could deliver such power.</a:t>
            </a:r>
          </a:p>
          <a:p>
            <a:pPr marL="87313" algn="l" defTabSz="642938" rtl="0" fontAlgn="base">
              <a:spcBef>
                <a:spcPct val="0"/>
              </a:spcBef>
              <a:spcAft>
                <a:spcPct val="0"/>
              </a:spcAft>
            </a:pPr>
            <a:endParaRPr lang="en-US" sz="1600" kern="1200">
              <a:solidFill>
                <a:srgbClr val="FFFFFF"/>
              </a:solidFill>
              <a:latin typeface="Helvetica Neue Light" charset="0"/>
              <a:ea typeface="+mn-ea"/>
              <a:cs typeface="Arial" pitchFamily="34" charset="0"/>
              <a:sym typeface="Helvetica Neue Light" charset="0"/>
            </a:endParaRPr>
          </a:p>
        </p:txBody>
      </p:sp>
      <p:sp>
        <p:nvSpPr>
          <p:cNvPr id="5126" name="Rectangle 5"/>
          <p:cNvSpPr>
            <a:spLocks/>
          </p:cNvSpPr>
          <p:nvPr/>
        </p:nvSpPr>
        <p:spPr bwMode="auto">
          <a:xfrm>
            <a:off x="6156325" y="1484313"/>
            <a:ext cx="2592388" cy="5184775"/>
          </a:xfrm>
          <a:prstGeom prst="rect">
            <a:avLst/>
          </a:prstGeom>
          <a:solidFill>
            <a:srgbClr val="F8F8F8">
              <a:alpha val="49019"/>
            </a:srgbClr>
          </a:solidFill>
          <a:ln w="12700">
            <a:solidFill>
              <a:schemeClr val="tx1"/>
            </a:solidFill>
            <a:miter lim="800000"/>
            <a:headEnd/>
            <a:tailEnd/>
          </a:ln>
        </p:spPr>
        <p:txBody>
          <a:bodyPr lIns="0" tIns="0" rIns="0" bIns="0" anchor="b"/>
          <a:lstStyle/>
          <a:p>
            <a:pPr marL="87313" algn="l" defTabSz="642938" rtl="0" fontAlgn="base">
              <a:lnSpc>
                <a:spcPct val="130000"/>
              </a:lnSpc>
              <a:spcBef>
                <a:spcPct val="0"/>
              </a:spcBef>
              <a:spcAft>
                <a:spcPct val="0"/>
              </a:spcAft>
              <a:buFontTx/>
              <a:buChar char="•"/>
            </a:pPr>
            <a:r>
              <a:rPr lang="en-US" sz="1200" kern="1200">
                <a:solidFill>
                  <a:srgbClr val="000000"/>
                </a:solidFill>
                <a:latin typeface="Verdana" pitchFamily="34" charset="0"/>
                <a:ea typeface="+mn-ea"/>
                <a:cs typeface="Arial" pitchFamily="34" charset="0"/>
                <a:sym typeface="Helvetica Neue Light" charset="0"/>
              </a:rPr>
              <a:t> </a:t>
            </a:r>
            <a:r>
              <a:rPr lang="en-US" sz="1200" kern="1200">
                <a:solidFill>
                  <a:srgbClr val="FFFFFF"/>
                </a:solidFill>
                <a:latin typeface="Verdana" pitchFamily="34" charset="0"/>
                <a:ea typeface="+mn-ea"/>
                <a:cs typeface="Arial" pitchFamily="34" charset="0"/>
                <a:sym typeface="Helvetica Neue Light" charset="0"/>
              </a:rPr>
              <a:t>The Milky Way  </a:t>
            </a:r>
          </a:p>
          <a:p>
            <a:pPr marL="87313" algn="l" defTabSz="642938" rtl="0" fontAlgn="base">
              <a:lnSpc>
                <a:spcPct val="130000"/>
              </a:lnSpc>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 30 kpc across</a:t>
            </a:r>
          </a:p>
          <a:p>
            <a:pPr marL="87313" algn="l" defTabSz="642938" rtl="0" fontAlgn="base">
              <a:lnSpc>
                <a:spcPct val="130000"/>
              </a:lnSpc>
              <a:spcBef>
                <a:spcPct val="0"/>
              </a:spcBef>
              <a:spcAft>
                <a:spcPct val="0"/>
              </a:spcAft>
            </a:pPr>
            <a:endParaRPr lang="en-US" sz="1200" kern="1200">
              <a:solidFill>
                <a:srgbClr val="FFFFFF"/>
              </a:solidFill>
              <a:latin typeface="Verdana" pitchFamily="34" charset="0"/>
              <a:ea typeface="+mn-ea"/>
              <a:cs typeface="Arial" pitchFamily="34" charset="0"/>
              <a:sym typeface="Helvetica Neue Light" charset="0"/>
            </a:endParaRPr>
          </a:p>
          <a:p>
            <a:pPr marL="87313" algn="l" defTabSz="642938" rtl="0" fontAlgn="base">
              <a:lnSpc>
                <a:spcPct val="130000"/>
              </a:lnSpc>
              <a:spcBef>
                <a:spcPct val="0"/>
              </a:spcBef>
              <a:spcAft>
                <a:spcPct val="0"/>
              </a:spcAft>
              <a:buFontTx/>
              <a:buChar char="•"/>
            </a:pPr>
            <a:r>
              <a:rPr lang="en-US" sz="1200" kern="1200">
                <a:solidFill>
                  <a:srgbClr val="FFFFFF"/>
                </a:solidFill>
                <a:latin typeface="Verdana" pitchFamily="34" charset="0"/>
                <a:ea typeface="+mn-ea"/>
                <a:cs typeface="Arial" pitchFamily="34" charset="0"/>
                <a:sym typeface="Helvetica Neue Light" charset="0"/>
              </a:rPr>
              <a:t> Andromeda </a:t>
            </a:r>
          </a:p>
          <a:p>
            <a:pPr marL="87313" algn="l" defTabSz="642938" rtl="0" fontAlgn="base">
              <a:lnSpc>
                <a:spcPct val="130000"/>
              </a:lnSpc>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D ~ 0.8 Mpc</a:t>
            </a:r>
          </a:p>
          <a:p>
            <a:pPr marL="87313" algn="l" defTabSz="642938" rtl="0" fontAlgn="base">
              <a:lnSpc>
                <a:spcPct val="130000"/>
              </a:lnSpc>
              <a:spcBef>
                <a:spcPct val="0"/>
              </a:spcBef>
              <a:spcAft>
                <a:spcPct val="0"/>
              </a:spcAft>
            </a:pPr>
            <a:endParaRPr lang="en-US" sz="1200" kern="1200">
              <a:solidFill>
                <a:srgbClr val="FFFFFF"/>
              </a:solidFill>
              <a:latin typeface="Verdana" pitchFamily="34" charset="0"/>
              <a:ea typeface="+mn-ea"/>
              <a:cs typeface="Arial" pitchFamily="34" charset="0"/>
              <a:sym typeface="Helvetica Neue Light" charset="0"/>
            </a:endParaRPr>
          </a:p>
          <a:p>
            <a:pPr marL="87313" algn="l" defTabSz="642938" rtl="0" fontAlgn="base">
              <a:lnSpc>
                <a:spcPct val="130000"/>
              </a:lnSpc>
              <a:spcBef>
                <a:spcPct val="0"/>
              </a:spcBef>
              <a:spcAft>
                <a:spcPct val="0"/>
              </a:spcAft>
              <a:buFontTx/>
              <a:buChar char="•"/>
            </a:pPr>
            <a:r>
              <a:rPr lang="en-US" sz="1200" kern="1200">
                <a:solidFill>
                  <a:srgbClr val="FFFFFF"/>
                </a:solidFill>
                <a:latin typeface="Verdana" pitchFamily="34" charset="0"/>
                <a:ea typeface="+mn-ea"/>
                <a:cs typeface="Arial" pitchFamily="34" charset="0"/>
                <a:sym typeface="Helvetica Neue Light" charset="0"/>
              </a:rPr>
              <a:t> Virgo Cluster </a:t>
            </a:r>
          </a:p>
          <a:p>
            <a:pPr marL="87313" algn="l" defTabSz="642938" rtl="0" fontAlgn="base">
              <a:lnSpc>
                <a:spcPct val="130000"/>
              </a:lnSpc>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(the nearest large cluster) </a:t>
            </a:r>
          </a:p>
          <a:p>
            <a:pPr marL="87313" algn="l" defTabSz="642938" rtl="0" fontAlgn="base">
              <a:lnSpc>
                <a:spcPct val="130000"/>
              </a:lnSpc>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D ~ 18 Mpc</a:t>
            </a:r>
          </a:p>
          <a:p>
            <a:pPr marL="87313" algn="l" defTabSz="642938" rtl="0" fontAlgn="base">
              <a:lnSpc>
                <a:spcPct val="130000"/>
              </a:lnSpc>
              <a:spcBef>
                <a:spcPct val="0"/>
              </a:spcBef>
              <a:spcAft>
                <a:spcPct val="0"/>
              </a:spcAft>
            </a:pPr>
            <a:endParaRPr lang="en-US" sz="1200" kern="1200">
              <a:solidFill>
                <a:srgbClr val="FFFFFF"/>
              </a:solidFill>
              <a:latin typeface="Verdana" pitchFamily="34" charset="0"/>
              <a:ea typeface="+mn-ea"/>
              <a:cs typeface="Arial" pitchFamily="34" charset="0"/>
              <a:sym typeface="Helvetica Neue Light" charset="0"/>
            </a:endParaRPr>
          </a:p>
          <a:p>
            <a:pPr marL="87313" algn="l" defTabSz="642938" rtl="0" fontAlgn="base">
              <a:lnSpc>
                <a:spcPct val="130000"/>
              </a:lnSpc>
              <a:spcBef>
                <a:spcPct val="0"/>
              </a:spcBef>
              <a:spcAft>
                <a:spcPct val="0"/>
              </a:spcAft>
              <a:buFontTx/>
              <a:buChar char="•"/>
            </a:pPr>
            <a:r>
              <a:rPr lang="en-US" sz="1200" kern="1200">
                <a:solidFill>
                  <a:srgbClr val="FFFFFF"/>
                </a:solidFill>
                <a:latin typeface="Verdana" pitchFamily="34" charset="0"/>
                <a:ea typeface="+mn-ea"/>
                <a:cs typeface="Arial" pitchFamily="34" charset="0"/>
                <a:sym typeface="Helvetica Neue Light" charset="0"/>
              </a:rPr>
              <a:t> Galaxy RXJ1242-11</a:t>
            </a:r>
          </a:p>
          <a:p>
            <a:pPr marL="87313" algn="l" defTabSz="642938" rtl="0" fontAlgn="base">
              <a:lnSpc>
                <a:spcPct val="130000"/>
              </a:lnSpc>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(a supermassive black hole)</a:t>
            </a:r>
          </a:p>
          <a:p>
            <a:pPr marL="87313" algn="l" defTabSz="642938" rtl="0" fontAlgn="base">
              <a:lnSpc>
                <a:spcPct val="130000"/>
              </a:lnSpc>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D ~ 200 Mpc</a:t>
            </a:r>
          </a:p>
          <a:p>
            <a:pPr marL="87313" algn="l" defTabSz="642938" rtl="0" fontAlgn="base">
              <a:lnSpc>
                <a:spcPct val="130000"/>
              </a:lnSpc>
              <a:spcBef>
                <a:spcPct val="0"/>
              </a:spcBef>
              <a:spcAft>
                <a:spcPct val="0"/>
              </a:spcAft>
            </a:pPr>
            <a:endParaRPr lang="en-US" sz="1200" kern="1200">
              <a:solidFill>
                <a:srgbClr val="FFFFFF"/>
              </a:solidFill>
              <a:latin typeface="Verdana" pitchFamily="34" charset="0"/>
              <a:ea typeface="+mn-ea"/>
              <a:cs typeface="Arial" pitchFamily="34" charset="0"/>
              <a:sym typeface="Helvetica Neue Light" charset="0"/>
            </a:endParaRPr>
          </a:p>
          <a:p>
            <a:pPr marL="87313" algn="l" defTabSz="642938" rtl="0" fontAlgn="base">
              <a:lnSpc>
                <a:spcPct val="130000"/>
              </a:lnSpc>
              <a:spcBef>
                <a:spcPct val="0"/>
              </a:spcBef>
              <a:spcAft>
                <a:spcPct val="0"/>
              </a:spcAft>
              <a:buFontTx/>
              <a:buChar char="•"/>
            </a:pPr>
            <a:r>
              <a:rPr lang="en-US" sz="1200" kern="1200">
                <a:solidFill>
                  <a:srgbClr val="FFFFFF"/>
                </a:solidFill>
                <a:latin typeface="Verdana" pitchFamily="34" charset="0"/>
                <a:ea typeface="+mn-ea"/>
                <a:cs typeface="Arial" pitchFamily="34" charset="0"/>
                <a:sym typeface="Helvetica Neue Light" charset="0"/>
              </a:rPr>
              <a:t> The observable Universe</a:t>
            </a:r>
          </a:p>
          <a:p>
            <a:pPr marL="87313" algn="l" defTabSz="642938" rtl="0" fontAlgn="base">
              <a:lnSpc>
                <a:spcPct val="130000"/>
              </a:lnSpc>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 D ~ 14 Gpc</a:t>
            </a:r>
          </a:p>
          <a:p>
            <a:pPr marL="87313" algn="l" defTabSz="642938" rtl="0" fontAlgn="base">
              <a:spcBef>
                <a:spcPct val="0"/>
              </a:spcBef>
              <a:spcAft>
                <a:spcPct val="0"/>
              </a:spcAft>
            </a:pPr>
            <a:endParaRPr lang="en-US" sz="1200" kern="1200">
              <a:solidFill>
                <a:srgbClr val="FFFFFF"/>
              </a:solidFill>
              <a:latin typeface="Verdana" pitchFamily="34" charset="0"/>
              <a:ea typeface="+mn-ea"/>
              <a:cs typeface="Arial" pitchFamily="34" charset="0"/>
              <a:sym typeface="Helvetica Neue Light" charset="0"/>
            </a:endParaRPr>
          </a:p>
          <a:p>
            <a:pPr marL="87313" algn="l" defTabSz="642938" rtl="0" fontAlgn="base">
              <a:spcBef>
                <a:spcPct val="0"/>
              </a:spcBef>
              <a:spcAft>
                <a:spcPct val="0"/>
              </a:spcAft>
            </a:pPr>
            <a:endParaRPr lang="en-US" sz="1200" kern="1200">
              <a:solidFill>
                <a:srgbClr val="FFFFFF"/>
              </a:solidFill>
              <a:latin typeface="Verdana" pitchFamily="34" charset="0"/>
              <a:ea typeface="+mn-ea"/>
              <a:cs typeface="Arial" pitchFamily="34" charset="0"/>
              <a:sym typeface="Helvetica Neue Light" charset="0"/>
            </a:endParaRPr>
          </a:p>
          <a:p>
            <a:pPr marL="87313" algn="l" defTabSz="642938" rtl="0" fontAlgn="base">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To give you an idea:</a:t>
            </a:r>
          </a:p>
          <a:p>
            <a:pPr marL="87313" algn="l" defTabSz="642938" rtl="0" fontAlgn="base">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1 attoparsec ≈ 1 inch </a:t>
            </a:r>
          </a:p>
          <a:p>
            <a:pPr marL="87313" algn="l" defTabSz="642938" rtl="0" fontAlgn="base">
              <a:spcBef>
                <a:spcPct val="0"/>
              </a:spcBef>
              <a:spcAft>
                <a:spcPct val="0"/>
              </a:spcAft>
            </a:pPr>
            <a:r>
              <a:rPr lang="en-US" sz="1200" kern="1200">
                <a:solidFill>
                  <a:srgbClr val="FFFFFF"/>
                </a:solidFill>
                <a:latin typeface="Verdana" pitchFamily="34" charset="0"/>
                <a:ea typeface="+mn-ea"/>
                <a:cs typeface="Arial" pitchFamily="34" charset="0"/>
                <a:sym typeface="Helvetica Neue Light" charset="0"/>
              </a:rPr>
              <a:t>(as useless for intuition as any other equivalence)</a:t>
            </a:r>
            <a:endParaRPr lang="en-US" sz="1600" kern="1200">
              <a:solidFill>
                <a:srgbClr val="FFFFFF"/>
              </a:solidFill>
              <a:latin typeface="Verdana" pitchFamily="34" charset="0"/>
              <a:ea typeface="+mn-ea"/>
              <a:cs typeface="Arial" pitchFamily="34" charset="0"/>
              <a:sym typeface="Helvetica Neue Light" charset="0"/>
            </a:endParaRPr>
          </a:p>
        </p:txBody>
      </p:sp>
      <p:sp>
        <p:nvSpPr>
          <p:cNvPr id="5127" name="AutoShape 6"/>
          <p:cNvSpPr>
            <a:spLocks noChangeArrowheads="1"/>
          </p:cNvSpPr>
          <p:nvPr/>
        </p:nvSpPr>
        <p:spPr bwMode="auto">
          <a:xfrm>
            <a:off x="395288" y="1268413"/>
            <a:ext cx="1727200" cy="287337"/>
          </a:xfrm>
          <a:prstGeom prst="roundRect">
            <a:avLst>
              <a:gd name="adj" fmla="val 18412"/>
            </a:avLst>
          </a:prstGeom>
          <a:gradFill rotWithShape="1">
            <a:gsLst>
              <a:gs pos="0">
                <a:srgbClr val="D1DEEE"/>
              </a:gs>
              <a:gs pos="100000">
                <a:srgbClr val="8DABCC"/>
              </a:gs>
            </a:gsLst>
            <a:lin ang="5400000" scaled="1"/>
          </a:gradFill>
          <a:ln w="9525">
            <a:solidFill>
              <a:schemeClr val="tx1"/>
            </a:solidFill>
            <a:round/>
            <a:headEnd/>
            <a:tailEnd/>
          </a:ln>
        </p:spPr>
        <p:txBody>
          <a:bodyPr wrap="none" anchor="ctr"/>
          <a:lstStyle/>
          <a:p>
            <a:pPr algn="l" rtl="0" fontAlgn="base">
              <a:spcBef>
                <a:spcPct val="0"/>
              </a:spcBef>
              <a:spcAft>
                <a:spcPct val="0"/>
              </a:spcAft>
            </a:pPr>
            <a:r>
              <a:rPr lang="en-GB" sz="1200" b="1" kern="1200">
                <a:solidFill>
                  <a:srgbClr val="000000"/>
                </a:solidFill>
                <a:latin typeface="Arial" pitchFamily="34" charset="0"/>
                <a:ea typeface="+mn-ea"/>
                <a:cs typeface="Arial" pitchFamily="34" charset="0"/>
              </a:rPr>
              <a:t>Powerful sources</a:t>
            </a:r>
          </a:p>
        </p:txBody>
      </p:sp>
      <p:sp>
        <p:nvSpPr>
          <p:cNvPr id="5128" name="AutoShape 7"/>
          <p:cNvSpPr>
            <a:spLocks noChangeArrowheads="1"/>
          </p:cNvSpPr>
          <p:nvPr/>
        </p:nvSpPr>
        <p:spPr bwMode="auto">
          <a:xfrm>
            <a:off x="6300788" y="1327150"/>
            <a:ext cx="1727200" cy="287338"/>
          </a:xfrm>
          <a:prstGeom prst="roundRect">
            <a:avLst>
              <a:gd name="adj" fmla="val 18412"/>
            </a:avLst>
          </a:prstGeom>
          <a:gradFill rotWithShape="1">
            <a:gsLst>
              <a:gs pos="0">
                <a:srgbClr val="D1DEEE"/>
              </a:gs>
              <a:gs pos="100000">
                <a:srgbClr val="8DABCC"/>
              </a:gs>
            </a:gsLst>
            <a:lin ang="5400000" scaled="1"/>
          </a:gradFill>
          <a:ln w="9525">
            <a:solidFill>
              <a:schemeClr val="tx1"/>
            </a:solidFill>
            <a:round/>
            <a:headEnd/>
            <a:tailEnd/>
          </a:ln>
        </p:spPr>
        <p:txBody>
          <a:bodyPr wrap="none" anchor="ctr"/>
          <a:lstStyle/>
          <a:p>
            <a:pPr algn="l" rtl="0" fontAlgn="base">
              <a:spcBef>
                <a:spcPct val="0"/>
              </a:spcBef>
              <a:spcAft>
                <a:spcPct val="0"/>
              </a:spcAft>
            </a:pPr>
            <a:r>
              <a:rPr lang="en-GB" sz="1200" b="1" kern="1200">
                <a:solidFill>
                  <a:srgbClr val="000000"/>
                </a:solidFill>
                <a:latin typeface="Arial" pitchFamily="34" charset="0"/>
                <a:ea typeface="+mn-ea"/>
                <a:cs typeface="Arial" pitchFamily="34" charset="0"/>
              </a:rPr>
              <a:t>Some distances</a:t>
            </a:r>
          </a:p>
        </p:txBody>
      </p:sp>
      <p:graphicFrame>
        <p:nvGraphicFramePr>
          <p:cNvPr id="5122" name="Object 8"/>
          <p:cNvGraphicFramePr>
            <a:graphicFrameLocks noChangeAspect="1"/>
          </p:cNvGraphicFramePr>
          <p:nvPr>
            <p:ph idx="1"/>
          </p:nvPr>
        </p:nvGraphicFramePr>
        <p:xfrm>
          <a:off x="900113" y="2298700"/>
          <a:ext cx="3816350" cy="754063"/>
        </p:xfrm>
        <a:graphic>
          <a:graphicData uri="http://schemas.openxmlformats.org/presentationml/2006/ole">
            <p:oleObj spid="_x0000_s235522" name="Equation" r:id="rId5" imgW="2565360" imgH="507960" progId="Equation.3">
              <p:embed/>
            </p:oleObj>
          </a:graphicData>
        </a:graphic>
      </p:graphicFrame>
    </p:spTree>
  </p:cSld>
  <p:clrMapOvr>
    <a:masterClrMapping/>
  </p:clrMapOvr>
  <p:transition advTm="8350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684213" y="261938"/>
            <a:ext cx="7924800" cy="719137"/>
          </a:xfrm>
        </p:spPr>
        <p:txBody>
          <a:bodyPr/>
          <a:lstStyle/>
          <a:p>
            <a:pPr eaLnBrk="1" hangingPunct="1">
              <a:defRPr/>
            </a:pPr>
            <a:r>
              <a:rPr lang="en-GB" sz="3200" smtClean="0"/>
              <a:t>Detection of extra-terrestrial neutrinos</a:t>
            </a:r>
          </a:p>
        </p:txBody>
      </p:sp>
      <p:sp>
        <p:nvSpPr>
          <p:cNvPr id="320515" name="Text Box 3"/>
          <p:cNvSpPr txBox="1">
            <a:spLocks noChangeArrowheads="1"/>
          </p:cNvSpPr>
          <p:nvPr/>
        </p:nvSpPr>
        <p:spPr bwMode="auto">
          <a:xfrm>
            <a:off x="61913" y="2846388"/>
            <a:ext cx="2203450" cy="366712"/>
          </a:xfrm>
          <a:prstGeom prst="rect">
            <a:avLst/>
          </a:prstGeom>
          <a:solidFill>
            <a:schemeClr val="tx1">
              <a:alpha val="50195"/>
            </a:schemeClr>
          </a:solidFill>
          <a:ln w="9525">
            <a:noFill/>
            <a:miter lim="800000"/>
            <a:headEnd/>
            <a:tailEnd/>
          </a:ln>
        </p:spPr>
        <p:txBody>
          <a:bodyPr wrap="none">
            <a:spAutoFit/>
          </a:bodyPr>
          <a:lstStyle/>
          <a:p>
            <a:pPr algn="ctr" rtl="0" fontAlgn="base">
              <a:spcBef>
                <a:spcPct val="0"/>
              </a:spcBef>
              <a:spcAft>
                <a:spcPct val="0"/>
              </a:spcAft>
            </a:pPr>
            <a:r>
              <a:rPr lang="en-GB" b="1" kern="1200">
                <a:solidFill>
                  <a:srgbClr val="000066"/>
                </a:solidFill>
                <a:latin typeface="Arial" pitchFamily="34" charset="0"/>
                <a:ea typeface="+mn-ea"/>
                <a:cs typeface="Arial" pitchFamily="34" charset="0"/>
              </a:rPr>
              <a:t>Optical Cherenkov</a:t>
            </a:r>
          </a:p>
        </p:txBody>
      </p:sp>
      <p:sp>
        <p:nvSpPr>
          <p:cNvPr id="320516" name="Text Box 4"/>
          <p:cNvSpPr txBox="1">
            <a:spLocks noChangeArrowheads="1"/>
          </p:cNvSpPr>
          <p:nvPr/>
        </p:nvSpPr>
        <p:spPr bwMode="auto">
          <a:xfrm>
            <a:off x="2686050" y="2854325"/>
            <a:ext cx="2571750" cy="366713"/>
          </a:xfrm>
          <a:prstGeom prst="rect">
            <a:avLst/>
          </a:prstGeom>
          <a:solidFill>
            <a:schemeClr val="tx1">
              <a:alpha val="50195"/>
            </a:schemeClr>
          </a:solidFill>
          <a:ln w="9525">
            <a:noFill/>
            <a:miter lim="800000"/>
            <a:headEnd/>
            <a:tailEnd/>
          </a:ln>
        </p:spPr>
        <p:txBody>
          <a:bodyPr wrap="none">
            <a:spAutoFit/>
          </a:bodyPr>
          <a:lstStyle/>
          <a:p>
            <a:pPr algn="ctr" rtl="0" fontAlgn="base">
              <a:spcBef>
                <a:spcPct val="0"/>
              </a:spcBef>
              <a:spcAft>
                <a:spcPct val="0"/>
              </a:spcAft>
            </a:pPr>
            <a:r>
              <a:rPr lang="en-GB" b="1" kern="1200">
                <a:solidFill>
                  <a:srgbClr val="000066"/>
                </a:solidFill>
                <a:latin typeface="Arial" pitchFamily="34" charset="0"/>
                <a:ea typeface="+mn-ea"/>
                <a:cs typeface="Arial" pitchFamily="34" charset="0"/>
              </a:rPr>
              <a:t>Atmospheric showers</a:t>
            </a:r>
          </a:p>
        </p:txBody>
      </p:sp>
      <p:sp>
        <p:nvSpPr>
          <p:cNvPr id="320517" name="Text Box 5"/>
          <p:cNvSpPr txBox="1">
            <a:spLocks noChangeArrowheads="1"/>
          </p:cNvSpPr>
          <p:nvPr/>
        </p:nvSpPr>
        <p:spPr bwMode="auto">
          <a:xfrm>
            <a:off x="5649913" y="2844800"/>
            <a:ext cx="938212" cy="366713"/>
          </a:xfrm>
          <a:prstGeom prst="rect">
            <a:avLst/>
          </a:prstGeom>
          <a:solidFill>
            <a:schemeClr val="tx1">
              <a:alpha val="50195"/>
            </a:schemeClr>
          </a:solidFill>
          <a:ln w="9525">
            <a:noFill/>
            <a:miter lim="800000"/>
            <a:headEnd/>
            <a:tailEnd/>
          </a:ln>
        </p:spPr>
        <p:txBody>
          <a:bodyPr>
            <a:spAutoFit/>
          </a:bodyPr>
          <a:lstStyle/>
          <a:p>
            <a:pPr algn="ctr" rtl="0" fontAlgn="base">
              <a:spcBef>
                <a:spcPct val="0"/>
              </a:spcBef>
              <a:spcAft>
                <a:spcPct val="0"/>
              </a:spcAft>
            </a:pPr>
            <a:r>
              <a:rPr lang="en-GB" b="1" kern="1200">
                <a:solidFill>
                  <a:srgbClr val="000066"/>
                </a:solidFill>
                <a:latin typeface="Arial" pitchFamily="34" charset="0"/>
                <a:ea typeface="+mn-ea"/>
                <a:cs typeface="Arial" pitchFamily="34" charset="0"/>
              </a:rPr>
              <a:t>Radio</a:t>
            </a:r>
          </a:p>
        </p:txBody>
      </p:sp>
      <p:sp>
        <p:nvSpPr>
          <p:cNvPr id="320518" name="Text Box 6"/>
          <p:cNvSpPr txBox="1">
            <a:spLocks noChangeArrowheads="1"/>
          </p:cNvSpPr>
          <p:nvPr/>
        </p:nvSpPr>
        <p:spPr bwMode="auto">
          <a:xfrm>
            <a:off x="7451725" y="2846388"/>
            <a:ext cx="1223963" cy="366712"/>
          </a:xfrm>
          <a:prstGeom prst="rect">
            <a:avLst/>
          </a:prstGeom>
          <a:solidFill>
            <a:schemeClr val="tx1">
              <a:alpha val="50195"/>
            </a:schemeClr>
          </a:solidFill>
          <a:ln w="9525">
            <a:noFill/>
            <a:miter lim="800000"/>
            <a:headEnd/>
            <a:tailEnd/>
          </a:ln>
        </p:spPr>
        <p:txBody>
          <a:bodyPr>
            <a:spAutoFit/>
          </a:bodyPr>
          <a:lstStyle/>
          <a:p>
            <a:pPr algn="ctr" rtl="0" fontAlgn="base">
              <a:spcBef>
                <a:spcPct val="0"/>
              </a:spcBef>
              <a:spcAft>
                <a:spcPct val="0"/>
              </a:spcAft>
            </a:pPr>
            <a:r>
              <a:rPr lang="en-GB" sz="1400" kern="1200">
                <a:solidFill>
                  <a:srgbClr val="FFFFFF"/>
                </a:solidFill>
                <a:latin typeface="Arial" pitchFamily="34" charset="0"/>
                <a:ea typeface="+mn-ea"/>
                <a:cs typeface="Arial" pitchFamily="34" charset="0"/>
              </a:rPr>
              <a:t> </a:t>
            </a:r>
            <a:r>
              <a:rPr lang="en-GB" b="1" kern="1200">
                <a:solidFill>
                  <a:srgbClr val="000066"/>
                </a:solidFill>
                <a:latin typeface="Arial" pitchFamily="34" charset="0"/>
                <a:ea typeface="+mn-ea"/>
                <a:cs typeface="Arial" pitchFamily="34" charset="0"/>
              </a:rPr>
              <a:t>Acoustic</a:t>
            </a:r>
            <a:endParaRPr lang="en-GB" sz="1600" kern="1200">
              <a:solidFill>
                <a:srgbClr val="000066"/>
              </a:solidFill>
              <a:latin typeface="Comic Sans MS" pitchFamily="66" charset="0"/>
              <a:ea typeface="+mn-ea"/>
              <a:cs typeface="Arial" pitchFamily="34" charset="0"/>
            </a:endParaRPr>
          </a:p>
        </p:txBody>
      </p:sp>
      <p:sp>
        <p:nvSpPr>
          <p:cNvPr id="320519" name="Text Box 7"/>
          <p:cNvSpPr txBox="1">
            <a:spLocks noChangeArrowheads="1"/>
          </p:cNvSpPr>
          <p:nvPr/>
        </p:nvSpPr>
        <p:spPr bwMode="auto">
          <a:xfrm>
            <a:off x="107950" y="4419600"/>
            <a:ext cx="617538" cy="304800"/>
          </a:xfrm>
          <a:prstGeom prst="rect">
            <a:avLst/>
          </a:prstGeom>
          <a:solidFill>
            <a:schemeClr val="tx1">
              <a:alpha val="50195"/>
            </a:schemeClr>
          </a:solidFill>
          <a:ln w="9525">
            <a:noFill/>
            <a:miter lim="800000"/>
            <a:headEnd/>
            <a:tailEnd/>
          </a:ln>
        </p:spPr>
        <p:txBody>
          <a:bodyPr>
            <a:spAutoFit/>
          </a:bodyPr>
          <a:lstStyle/>
          <a:p>
            <a:pPr algn="l" rtl="0" fontAlgn="base">
              <a:spcBef>
                <a:spcPct val="0"/>
              </a:spcBef>
              <a:spcAft>
                <a:spcPct val="0"/>
              </a:spcAft>
            </a:pPr>
            <a:r>
              <a:rPr lang="en-GB" sz="1400" kern="1200">
                <a:solidFill>
                  <a:srgbClr val="FF3300"/>
                </a:solidFill>
                <a:latin typeface="Arial" pitchFamily="34" charset="0"/>
                <a:ea typeface="+mn-ea"/>
                <a:cs typeface="Arial" pitchFamily="34" charset="0"/>
              </a:rPr>
              <a:t>In Ice</a:t>
            </a:r>
          </a:p>
        </p:txBody>
      </p:sp>
      <p:sp>
        <p:nvSpPr>
          <p:cNvPr id="320520" name="Text Box 8"/>
          <p:cNvSpPr txBox="1">
            <a:spLocks noChangeArrowheads="1"/>
          </p:cNvSpPr>
          <p:nvPr/>
        </p:nvSpPr>
        <p:spPr bwMode="auto">
          <a:xfrm>
            <a:off x="1547813" y="4419600"/>
            <a:ext cx="814387" cy="304800"/>
          </a:xfrm>
          <a:prstGeom prst="rect">
            <a:avLst/>
          </a:prstGeom>
          <a:solidFill>
            <a:schemeClr val="tx1">
              <a:alpha val="50195"/>
            </a:schemeClr>
          </a:solidFill>
          <a:ln w="9525">
            <a:noFill/>
            <a:miter lim="800000"/>
            <a:headEnd/>
            <a:tailEnd/>
          </a:ln>
        </p:spPr>
        <p:txBody>
          <a:bodyPr wrap="none">
            <a:spAutoFit/>
          </a:bodyPr>
          <a:lstStyle/>
          <a:p>
            <a:pPr algn="l" rtl="0" fontAlgn="base">
              <a:spcBef>
                <a:spcPct val="0"/>
              </a:spcBef>
              <a:spcAft>
                <a:spcPct val="0"/>
              </a:spcAft>
            </a:pPr>
            <a:r>
              <a:rPr lang="en-GB" sz="1400" kern="1200">
                <a:solidFill>
                  <a:srgbClr val="FF3300"/>
                </a:solidFill>
                <a:latin typeface="Arial" pitchFamily="34" charset="0"/>
                <a:ea typeface="+mn-ea"/>
                <a:cs typeface="Arial" pitchFamily="34" charset="0"/>
              </a:rPr>
              <a:t>In water</a:t>
            </a:r>
          </a:p>
        </p:txBody>
      </p:sp>
      <p:sp>
        <p:nvSpPr>
          <p:cNvPr id="320521" name="Text Box 9"/>
          <p:cNvSpPr txBox="1">
            <a:spLocks noChangeArrowheads="1"/>
          </p:cNvSpPr>
          <p:nvPr/>
        </p:nvSpPr>
        <p:spPr bwMode="auto">
          <a:xfrm>
            <a:off x="28575" y="5006975"/>
            <a:ext cx="1370013" cy="942975"/>
          </a:xfrm>
          <a:prstGeom prst="rect">
            <a:avLst/>
          </a:prstGeom>
          <a:noFill/>
          <a:ln w="9525">
            <a:noFill/>
            <a:miter lim="800000"/>
            <a:headEnd/>
            <a:tailEnd/>
          </a:ln>
        </p:spPr>
        <p:txBody>
          <a:bodyPr>
            <a:spAutoFit/>
          </a:bodyPr>
          <a:lstStyle/>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AMANDA B-10</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AMANDA II</a:t>
            </a:r>
          </a:p>
          <a:p>
            <a:pPr algn="l" rtl="0" fontAlgn="base">
              <a:spcBef>
                <a:spcPct val="0"/>
              </a:spcBef>
              <a:spcAft>
                <a:spcPct val="0"/>
              </a:spcAft>
            </a:pPr>
            <a:endParaRPr lang="en-GB" sz="1400" kern="1200">
              <a:solidFill>
                <a:srgbClr val="000066"/>
              </a:solidFill>
              <a:latin typeface="Arial" pitchFamily="34" charset="0"/>
              <a:ea typeface="+mn-ea"/>
              <a:cs typeface="Arial" pitchFamily="34" charset="0"/>
            </a:endParaRP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IceCube </a:t>
            </a:r>
          </a:p>
        </p:txBody>
      </p:sp>
      <p:sp>
        <p:nvSpPr>
          <p:cNvPr id="320522" name="Text Box 10"/>
          <p:cNvSpPr txBox="1">
            <a:spLocks noChangeArrowheads="1"/>
          </p:cNvSpPr>
          <p:nvPr/>
        </p:nvSpPr>
        <p:spPr bwMode="auto">
          <a:xfrm>
            <a:off x="1547813" y="4937125"/>
            <a:ext cx="1025525" cy="1155700"/>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sz="1400" kern="1200">
                <a:solidFill>
                  <a:srgbClr val="000066"/>
                </a:solidFill>
                <a:latin typeface="Arial" pitchFamily="34" charset="0"/>
                <a:ea typeface="+mn-ea"/>
                <a:cs typeface="Arial" pitchFamily="34" charset="0"/>
              </a:rPr>
              <a:t>Baikal</a:t>
            </a:r>
          </a:p>
          <a:p>
            <a:pPr algn="l" rtl="0" fontAlgn="base">
              <a:spcBef>
                <a:spcPct val="0"/>
              </a:spcBef>
              <a:spcAft>
                <a:spcPct val="0"/>
              </a:spcAft>
            </a:pPr>
            <a:endParaRPr lang="en-GB" sz="1400" kern="1200">
              <a:solidFill>
                <a:srgbClr val="000066"/>
              </a:solidFill>
              <a:latin typeface="Arial" pitchFamily="34" charset="0"/>
              <a:ea typeface="+mn-ea"/>
              <a:cs typeface="Arial" pitchFamily="34" charset="0"/>
            </a:endParaRP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ANTARES</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NEMO</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NESTOR</a:t>
            </a:r>
          </a:p>
        </p:txBody>
      </p:sp>
      <p:sp>
        <p:nvSpPr>
          <p:cNvPr id="320523" name="Text Box 11"/>
          <p:cNvSpPr txBox="1">
            <a:spLocks noChangeArrowheads="1"/>
          </p:cNvSpPr>
          <p:nvPr/>
        </p:nvSpPr>
        <p:spPr bwMode="auto">
          <a:xfrm>
            <a:off x="5148263" y="4391025"/>
            <a:ext cx="1152525" cy="304800"/>
          </a:xfrm>
          <a:prstGeom prst="rect">
            <a:avLst/>
          </a:prstGeom>
          <a:solidFill>
            <a:schemeClr val="tx1">
              <a:alpha val="50195"/>
            </a:schemeClr>
          </a:solidFill>
          <a:ln w="9525">
            <a:noFill/>
            <a:miter lim="800000"/>
            <a:headEnd/>
            <a:tailEnd/>
          </a:ln>
        </p:spPr>
        <p:txBody>
          <a:bodyPr>
            <a:spAutoFit/>
          </a:bodyPr>
          <a:lstStyle/>
          <a:p>
            <a:pPr algn="l" rtl="0" fontAlgn="base">
              <a:spcBef>
                <a:spcPct val="0"/>
              </a:spcBef>
              <a:spcAft>
                <a:spcPct val="0"/>
              </a:spcAft>
            </a:pPr>
            <a:r>
              <a:rPr lang="en-GB" sz="1400" kern="1200">
                <a:solidFill>
                  <a:srgbClr val="FF3300"/>
                </a:solidFill>
                <a:latin typeface="Arial" pitchFamily="34" charset="0"/>
                <a:ea typeface="+mn-ea"/>
                <a:cs typeface="Arial" pitchFamily="34" charset="0"/>
              </a:rPr>
              <a:t>Earth based</a:t>
            </a:r>
          </a:p>
        </p:txBody>
      </p:sp>
      <p:sp>
        <p:nvSpPr>
          <p:cNvPr id="320524" name="Text Box 12"/>
          <p:cNvSpPr txBox="1">
            <a:spLocks noChangeArrowheads="1"/>
          </p:cNvSpPr>
          <p:nvPr/>
        </p:nvSpPr>
        <p:spPr bwMode="auto">
          <a:xfrm>
            <a:off x="5292725" y="5013325"/>
            <a:ext cx="1182688" cy="1155700"/>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sz="1400" kern="1200">
                <a:solidFill>
                  <a:srgbClr val="000066"/>
                </a:solidFill>
                <a:latin typeface="Arial" pitchFamily="34" charset="0"/>
                <a:ea typeface="+mn-ea"/>
                <a:cs typeface="Arial" pitchFamily="34" charset="0"/>
              </a:rPr>
              <a:t>RICE</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GLUE</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SalSA</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CODALEMA</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ARIANNA</a:t>
            </a:r>
          </a:p>
        </p:txBody>
      </p:sp>
      <p:sp>
        <p:nvSpPr>
          <p:cNvPr id="320525" name="Text Box 13"/>
          <p:cNvSpPr txBox="1">
            <a:spLocks noChangeArrowheads="1"/>
          </p:cNvSpPr>
          <p:nvPr/>
        </p:nvSpPr>
        <p:spPr bwMode="auto">
          <a:xfrm>
            <a:off x="6372225" y="4391025"/>
            <a:ext cx="1008063" cy="304800"/>
          </a:xfrm>
          <a:prstGeom prst="rect">
            <a:avLst/>
          </a:prstGeom>
          <a:solidFill>
            <a:schemeClr val="tx1">
              <a:alpha val="50195"/>
            </a:schemeClr>
          </a:solidFill>
          <a:ln w="9525">
            <a:noFill/>
            <a:miter lim="800000"/>
            <a:headEnd/>
            <a:tailEnd/>
          </a:ln>
        </p:spPr>
        <p:txBody>
          <a:bodyPr>
            <a:spAutoFit/>
          </a:bodyPr>
          <a:lstStyle/>
          <a:p>
            <a:pPr algn="l" rtl="0" fontAlgn="base">
              <a:spcBef>
                <a:spcPct val="0"/>
              </a:spcBef>
              <a:spcAft>
                <a:spcPct val="0"/>
              </a:spcAft>
            </a:pPr>
            <a:r>
              <a:rPr lang="en-GB" sz="1400" kern="1200">
                <a:solidFill>
                  <a:srgbClr val="FF3300"/>
                </a:solidFill>
                <a:latin typeface="Arial" pitchFamily="34" charset="0"/>
                <a:ea typeface="+mn-ea"/>
                <a:cs typeface="Arial" pitchFamily="34" charset="0"/>
              </a:rPr>
              <a:t>In space</a:t>
            </a:r>
          </a:p>
        </p:txBody>
      </p:sp>
      <p:sp>
        <p:nvSpPr>
          <p:cNvPr id="320526" name="Text Box 14"/>
          <p:cNvSpPr txBox="1">
            <a:spLocks noChangeArrowheads="1"/>
          </p:cNvSpPr>
          <p:nvPr/>
        </p:nvSpPr>
        <p:spPr bwMode="auto">
          <a:xfrm>
            <a:off x="6300788" y="4941888"/>
            <a:ext cx="785812" cy="730250"/>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ANITA</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FORTE</a:t>
            </a:r>
          </a:p>
          <a:p>
            <a:pPr algn="l" rtl="0" fontAlgn="base">
              <a:spcBef>
                <a:spcPct val="0"/>
              </a:spcBef>
              <a:spcAft>
                <a:spcPct val="0"/>
              </a:spcAft>
            </a:pPr>
            <a:endParaRPr lang="en-GB" sz="1400" kern="1200">
              <a:solidFill>
                <a:srgbClr val="000066"/>
              </a:solidFill>
              <a:latin typeface="Arial" pitchFamily="34" charset="0"/>
              <a:ea typeface="+mn-ea"/>
              <a:cs typeface="Arial" pitchFamily="34" charset="0"/>
            </a:endParaRPr>
          </a:p>
        </p:txBody>
      </p:sp>
      <p:sp>
        <p:nvSpPr>
          <p:cNvPr id="320527" name="Text Box 15"/>
          <p:cNvSpPr txBox="1">
            <a:spLocks noChangeArrowheads="1"/>
          </p:cNvSpPr>
          <p:nvPr/>
        </p:nvSpPr>
        <p:spPr bwMode="auto">
          <a:xfrm>
            <a:off x="2771775" y="4406900"/>
            <a:ext cx="1152525" cy="304800"/>
          </a:xfrm>
          <a:prstGeom prst="rect">
            <a:avLst/>
          </a:prstGeom>
          <a:solidFill>
            <a:schemeClr val="tx1">
              <a:alpha val="50195"/>
            </a:schemeClr>
          </a:solidFill>
          <a:ln w="9525">
            <a:noFill/>
            <a:miter lim="800000"/>
            <a:headEnd/>
            <a:tailEnd/>
          </a:ln>
        </p:spPr>
        <p:txBody>
          <a:bodyPr>
            <a:spAutoFit/>
          </a:bodyPr>
          <a:lstStyle/>
          <a:p>
            <a:pPr algn="l" rtl="0" fontAlgn="base">
              <a:spcBef>
                <a:spcPct val="0"/>
              </a:spcBef>
              <a:spcAft>
                <a:spcPct val="0"/>
              </a:spcAft>
            </a:pPr>
            <a:r>
              <a:rPr lang="en-GB" sz="1400" kern="1200">
                <a:solidFill>
                  <a:srgbClr val="FF3300"/>
                </a:solidFill>
                <a:latin typeface="Arial" pitchFamily="34" charset="0"/>
                <a:ea typeface="+mn-ea"/>
                <a:cs typeface="Arial" pitchFamily="34" charset="0"/>
              </a:rPr>
              <a:t>Earth based</a:t>
            </a:r>
          </a:p>
        </p:txBody>
      </p:sp>
      <p:sp>
        <p:nvSpPr>
          <p:cNvPr id="320528" name="Text Box 16"/>
          <p:cNvSpPr txBox="1">
            <a:spLocks noChangeArrowheads="1"/>
          </p:cNvSpPr>
          <p:nvPr/>
        </p:nvSpPr>
        <p:spPr bwMode="auto">
          <a:xfrm>
            <a:off x="2940050" y="5018088"/>
            <a:ext cx="793750" cy="579437"/>
          </a:xfrm>
          <a:prstGeom prst="rect">
            <a:avLst/>
          </a:prstGeom>
          <a:noFill/>
          <a:ln w="9525">
            <a:noFill/>
            <a:miter lim="800000"/>
            <a:headEnd/>
            <a:tailEnd/>
          </a:ln>
        </p:spPr>
        <p:txBody>
          <a:bodyPr wrap="none">
            <a:spAutoFit/>
          </a:bodyPr>
          <a:lstStyle/>
          <a:p>
            <a:pPr algn="ctr" rtl="0" fontAlgn="base">
              <a:spcBef>
                <a:spcPct val="0"/>
              </a:spcBef>
              <a:spcAft>
                <a:spcPct val="0"/>
              </a:spcAft>
            </a:pPr>
            <a:r>
              <a:rPr lang="en-GB" kern="1200">
                <a:solidFill>
                  <a:srgbClr val="000066"/>
                </a:solidFill>
                <a:latin typeface="Arial" pitchFamily="34" charset="0"/>
                <a:ea typeface="+mn-ea"/>
                <a:cs typeface="Arial" pitchFamily="34" charset="0"/>
              </a:rPr>
              <a:t>Auger</a:t>
            </a:r>
          </a:p>
          <a:p>
            <a:pPr algn="ctr" rtl="0" fontAlgn="base">
              <a:spcBef>
                <a:spcPct val="0"/>
              </a:spcBef>
              <a:spcAft>
                <a:spcPct val="0"/>
              </a:spcAft>
            </a:pPr>
            <a:endParaRPr lang="en-GB" sz="1400" kern="1200">
              <a:solidFill>
                <a:srgbClr val="000066"/>
              </a:solidFill>
              <a:latin typeface="Arial" pitchFamily="34" charset="0"/>
              <a:ea typeface="+mn-ea"/>
              <a:cs typeface="Arial" pitchFamily="34" charset="0"/>
            </a:endParaRPr>
          </a:p>
        </p:txBody>
      </p:sp>
      <p:sp>
        <p:nvSpPr>
          <p:cNvPr id="320529" name="Text Box 17"/>
          <p:cNvSpPr txBox="1">
            <a:spLocks noChangeArrowheads="1"/>
          </p:cNvSpPr>
          <p:nvPr/>
        </p:nvSpPr>
        <p:spPr bwMode="auto">
          <a:xfrm>
            <a:off x="4068763" y="4394200"/>
            <a:ext cx="1008062" cy="304800"/>
          </a:xfrm>
          <a:prstGeom prst="rect">
            <a:avLst/>
          </a:prstGeom>
          <a:solidFill>
            <a:schemeClr val="tx1">
              <a:alpha val="50195"/>
            </a:schemeClr>
          </a:solidFill>
          <a:ln w="9525">
            <a:noFill/>
            <a:miter lim="800000"/>
            <a:headEnd/>
            <a:tailEnd/>
          </a:ln>
        </p:spPr>
        <p:txBody>
          <a:bodyPr>
            <a:spAutoFit/>
          </a:bodyPr>
          <a:lstStyle/>
          <a:p>
            <a:pPr algn="l" rtl="0" fontAlgn="base">
              <a:spcBef>
                <a:spcPct val="0"/>
              </a:spcBef>
              <a:spcAft>
                <a:spcPct val="0"/>
              </a:spcAft>
            </a:pPr>
            <a:r>
              <a:rPr lang="en-GB" sz="1400" kern="1200">
                <a:solidFill>
                  <a:srgbClr val="FF3300"/>
                </a:solidFill>
                <a:latin typeface="Arial" pitchFamily="34" charset="0"/>
                <a:ea typeface="+mn-ea"/>
                <a:cs typeface="Arial" pitchFamily="34" charset="0"/>
              </a:rPr>
              <a:t>In space</a:t>
            </a:r>
          </a:p>
        </p:txBody>
      </p:sp>
      <p:sp>
        <p:nvSpPr>
          <p:cNvPr id="320530" name="Text Box 18"/>
          <p:cNvSpPr txBox="1">
            <a:spLocks noChangeArrowheads="1"/>
          </p:cNvSpPr>
          <p:nvPr/>
        </p:nvSpPr>
        <p:spPr bwMode="auto">
          <a:xfrm>
            <a:off x="4143375" y="5072063"/>
            <a:ext cx="688975" cy="517525"/>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sz="1400" kern="1200">
                <a:solidFill>
                  <a:srgbClr val="000066"/>
                </a:solidFill>
                <a:latin typeface="Arial" pitchFamily="34" charset="0"/>
                <a:ea typeface="+mn-ea"/>
                <a:cs typeface="Arial" pitchFamily="34" charset="0"/>
              </a:rPr>
              <a:t>EUSO</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OWL</a:t>
            </a:r>
          </a:p>
        </p:txBody>
      </p:sp>
      <p:sp>
        <p:nvSpPr>
          <p:cNvPr id="320531" name="AutoShape 19"/>
          <p:cNvSpPr>
            <a:spLocks noChangeArrowheads="1"/>
          </p:cNvSpPr>
          <p:nvPr/>
        </p:nvSpPr>
        <p:spPr bwMode="auto">
          <a:xfrm rot="8728839">
            <a:off x="1406525" y="1773238"/>
            <a:ext cx="1295400" cy="431800"/>
          </a:xfrm>
          <a:custGeom>
            <a:avLst/>
            <a:gdLst>
              <a:gd name="T0" fmla="*/ 971550 w 21600"/>
              <a:gd name="T1" fmla="*/ 0 h 21600"/>
              <a:gd name="T2" fmla="*/ 0 w 21600"/>
              <a:gd name="T3" fmla="*/ 215900 h 21600"/>
              <a:gd name="T4" fmla="*/ 971550 w 21600"/>
              <a:gd name="T5" fmla="*/ 431800 h 21600"/>
              <a:gd name="T6" fmla="*/ 1295400 w 21600"/>
              <a:gd name="T7" fmla="*/ 215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2" name="AutoShape 20"/>
          <p:cNvSpPr>
            <a:spLocks noChangeArrowheads="1"/>
          </p:cNvSpPr>
          <p:nvPr/>
        </p:nvSpPr>
        <p:spPr bwMode="auto">
          <a:xfrm rot="5400000">
            <a:off x="3491707" y="1845469"/>
            <a:ext cx="1008062" cy="431800"/>
          </a:xfrm>
          <a:custGeom>
            <a:avLst/>
            <a:gdLst>
              <a:gd name="T0" fmla="*/ 756046 w 21600"/>
              <a:gd name="T1" fmla="*/ 0 h 21600"/>
              <a:gd name="T2" fmla="*/ 0 w 21600"/>
              <a:gd name="T3" fmla="*/ 215900 h 21600"/>
              <a:gd name="T4" fmla="*/ 756046 w 21600"/>
              <a:gd name="T5" fmla="*/ 431800 h 21600"/>
              <a:gd name="T6" fmla="*/ 1008062 w 21600"/>
              <a:gd name="T7" fmla="*/ 215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3" name="AutoShape 21"/>
          <p:cNvSpPr>
            <a:spLocks noChangeArrowheads="1"/>
          </p:cNvSpPr>
          <p:nvPr/>
        </p:nvSpPr>
        <p:spPr bwMode="auto">
          <a:xfrm rot="2507308">
            <a:off x="4867275" y="1820863"/>
            <a:ext cx="1225550" cy="431800"/>
          </a:xfrm>
          <a:custGeom>
            <a:avLst/>
            <a:gdLst>
              <a:gd name="T0" fmla="*/ 919162 w 21600"/>
              <a:gd name="T1" fmla="*/ 0 h 21600"/>
              <a:gd name="T2" fmla="*/ 0 w 21600"/>
              <a:gd name="T3" fmla="*/ 215900 h 21600"/>
              <a:gd name="T4" fmla="*/ 919162 w 21600"/>
              <a:gd name="T5" fmla="*/ 431800 h 21600"/>
              <a:gd name="T6" fmla="*/ 1225550 w 21600"/>
              <a:gd name="T7" fmla="*/ 215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4" name="AutoShape 22"/>
          <p:cNvSpPr>
            <a:spLocks noChangeArrowheads="1"/>
          </p:cNvSpPr>
          <p:nvPr/>
        </p:nvSpPr>
        <p:spPr bwMode="auto">
          <a:xfrm rot="1704191">
            <a:off x="6156325" y="1989138"/>
            <a:ext cx="1800225" cy="357187"/>
          </a:xfrm>
          <a:custGeom>
            <a:avLst/>
            <a:gdLst>
              <a:gd name="T0" fmla="*/ 1350169 w 21600"/>
              <a:gd name="T1" fmla="*/ 0 h 21600"/>
              <a:gd name="T2" fmla="*/ 0 w 21600"/>
              <a:gd name="T3" fmla="*/ 178594 h 21600"/>
              <a:gd name="T4" fmla="*/ 1350169 w 21600"/>
              <a:gd name="T5" fmla="*/ 357187 h 21600"/>
              <a:gd name="T6" fmla="*/ 1800225 w 21600"/>
              <a:gd name="T7" fmla="*/ 1785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5" name="AutoShape 23"/>
          <p:cNvSpPr>
            <a:spLocks noChangeArrowheads="1"/>
          </p:cNvSpPr>
          <p:nvPr/>
        </p:nvSpPr>
        <p:spPr bwMode="auto">
          <a:xfrm>
            <a:off x="539750" y="3716338"/>
            <a:ext cx="431800" cy="504825"/>
          </a:xfrm>
          <a:prstGeom prst="curvedLeftArrow">
            <a:avLst>
              <a:gd name="adj1" fmla="val 23382"/>
              <a:gd name="adj2" fmla="val 46765"/>
              <a:gd name="adj3" fmla="val 33333"/>
            </a:avLst>
          </a:pr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6" name="AutoShape 24"/>
          <p:cNvSpPr>
            <a:spLocks noChangeArrowheads="1"/>
          </p:cNvSpPr>
          <p:nvPr/>
        </p:nvSpPr>
        <p:spPr bwMode="auto">
          <a:xfrm flipH="1">
            <a:off x="1260475" y="3716338"/>
            <a:ext cx="431800" cy="504825"/>
          </a:xfrm>
          <a:prstGeom prst="curvedLeftArrow">
            <a:avLst>
              <a:gd name="adj1" fmla="val 23382"/>
              <a:gd name="adj2" fmla="val 46765"/>
              <a:gd name="adj3" fmla="val 33333"/>
            </a:avLst>
          </a:pr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7" name="AutoShape 25"/>
          <p:cNvSpPr>
            <a:spLocks noChangeArrowheads="1"/>
          </p:cNvSpPr>
          <p:nvPr/>
        </p:nvSpPr>
        <p:spPr bwMode="auto">
          <a:xfrm>
            <a:off x="3276600" y="3703638"/>
            <a:ext cx="431800" cy="504825"/>
          </a:xfrm>
          <a:prstGeom prst="curvedLeftArrow">
            <a:avLst>
              <a:gd name="adj1" fmla="val 23382"/>
              <a:gd name="adj2" fmla="val 46765"/>
              <a:gd name="adj3" fmla="val 33333"/>
            </a:avLst>
          </a:pr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8" name="AutoShape 26"/>
          <p:cNvSpPr>
            <a:spLocks noChangeArrowheads="1"/>
          </p:cNvSpPr>
          <p:nvPr/>
        </p:nvSpPr>
        <p:spPr bwMode="auto">
          <a:xfrm flipH="1">
            <a:off x="4067175" y="3703638"/>
            <a:ext cx="431800" cy="504825"/>
          </a:xfrm>
          <a:prstGeom prst="curvedLeftArrow">
            <a:avLst>
              <a:gd name="adj1" fmla="val 23382"/>
              <a:gd name="adj2" fmla="val 46765"/>
              <a:gd name="adj3" fmla="val 33333"/>
            </a:avLst>
          </a:pr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39" name="AutoShape 27"/>
          <p:cNvSpPr>
            <a:spLocks noChangeArrowheads="1"/>
          </p:cNvSpPr>
          <p:nvPr/>
        </p:nvSpPr>
        <p:spPr bwMode="auto">
          <a:xfrm>
            <a:off x="5508625" y="3657600"/>
            <a:ext cx="431800" cy="504825"/>
          </a:xfrm>
          <a:prstGeom prst="curvedLeftArrow">
            <a:avLst>
              <a:gd name="adj1" fmla="val 23382"/>
              <a:gd name="adj2" fmla="val 46765"/>
              <a:gd name="adj3" fmla="val 33333"/>
            </a:avLst>
          </a:pr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40" name="AutoShape 28"/>
          <p:cNvSpPr>
            <a:spLocks noChangeArrowheads="1"/>
          </p:cNvSpPr>
          <p:nvPr/>
        </p:nvSpPr>
        <p:spPr bwMode="auto">
          <a:xfrm flipH="1">
            <a:off x="6245225" y="3670300"/>
            <a:ext cx="431800" cy="504825"/>
          </a:xfrm>
          <a:prstGeom prst="curvedLeftArrow">
            <a:avLst>
              <a:gd name="adj1" fmla="val 23382"/>
              <a:gd name="adj2" fmla="val 46765"/>
              <a:gd name="adj3" fmla="val 33333"/>
            </a:avLst>
          </a:pr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41" name="AutoShape 29"/>
          <p:cNvSpPr>
            <a:spLocks noChangeArrowheads="1"/>
          </p:cNvSpPr>
          <p:nvPr/>
        </p:nvSpPr>
        <p:spPr bwMode="auto">
          <a:xfrm>
            <a:off x="7956550" y="3500438"/>
            <a:ext cx="360363" cy="1150937"/>
          </a:xfrm>
          <a:prstGeom prst="downArrow">
            <a:avLst>
              <a:gd name="adj1" fmla="val 50000"/>
              <a:gd name="adj2" fmla="val 79846"/>
            </a:avLst>
          </a:prstGeom>
          <a:solidFill>
            <a:srgbClr val="6699FF"/>
          </a:solidFill>
          <a:ln w="9525">
            <a:solidFill>
              <a:schemeClr val="tx1"/>
            </a:solidFill>
            <a:miter lim="800000"/>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320542" name="Text Box 30"/>
          <p:cNvSpPr txBox="1">
            <a:spLocks noChangeArrowheads="1"/>
          </p:cNvSpPr>
          <p:nvPr/>
        </p:nvSpPr>
        <p:spPr bwMode="auto">
          <a:xfrm>
            <a:off x="7451725" y="5013325"/>
            <a:ext cx="1565275" cy="1368425"/>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sz="1400" kern="1200">
                <a:solidFill>
                  <a:srgbClr val="000066"/>
                </a:solidFill>
                <a:latin typeface="Arial" pitchFamily="34" charset="0"/>
                <a:ea typeface="+mn-ea"/>
                <a:cs typeface="Arial" pitchFamily="34" charset="0"/>
              </a:rPr>
              <a:t>SAUND</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SADCO (Greece)</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ANTARES R&amp;D</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IceCube</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AUTEC</a:t>
            </a:r>
          </a:p>
          <a:p>
            <a:pPr algn="l" rtl="0" fontAlgn="base">
              <a:spcBef>
                <a:spcPct val="0"/>
              </a:spcBef>
              <a:spcAft>
                <a:spcPct val="0"/>
              </a:spcAft>
            </a:pPr>
            <a:r>
              <a:rPr lang="en-GB" sz="1400" kern="1200">
                <a:solidFill>
                  <a:srgbClr val="000066"/>
                </a:solidFill>
                <a:latin typeface="Arial" pitchFamily="34" charset="0"/>
                <a:ea typeface="+mn-ea"/>
                <a:cs typeface="Arial" pitchFamily="34" charset="0"/>
              </a:rPr>
              <a:t>AGAM</a:t>
            </a:r>
          </a:p>
        </p:txBody>
      </p:sp>
      <p:sp>
        <p:nvSpPr>
          <p:cNvPr id="320543" name="Text Box 31"/>
          <p:cNvSpPr txBox="1">
            <a:spLocks noChangeArrowheads="1"/>
          </p:cNvSpPr>
          <p:nvPr/>
        </p:nvSpPr>
        <p:spPr bwMode="auto">
          <a:xfrm>
            <a:off x="1614488" y="6335713"/>
            <a:ext cx="884237" cy="304800"/>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sz="1400" kern="1200">
                <a:solidFill>
                  <a:srgbClr val="000066"/>
                </a:solidFill>
                <a:latin typeface="Arial" pitchFamily="34" charset="0"/>
                <a:ea typeface="+mn-ea"/>
                <a:cs typeface="Arial" pitchFamily="34" charset="0"/>
              </a:rPr>
              <a:t>KM3NeT</a:t>
            </a:r>
          </a:p>
        </p:txBody>
      </p:sp>
      <p:sp>
        <p:nvSpPr>
          <p:cNvPr id="320544" name="AutoShape 32"/>
          <p:cNvSpPr>
            <a:spLocks/>
          </p:cNvSpPr>
          <p:nvPr/>
        </p:nvSpPr>
        <p:spPr bwMode="auto">
          <a:xfrm rot="5400000">
            <a:off x="1943894" y="5701507"/>
            <a:ext cx="215900" cy="1008062"/>
          </a:xfrm>
          <a:prstGeom prst="rightBrace">
            <a:avLst>
              <a:gd name="adj1" fmla="val 38909"/>
              <a:gd name="adj2" fmla="val 50000"/>
            </a:avLst>
          </a:prstGeom>
          <a:noFill/>
          <a:ln w="19050">
            <a:solidFill>
              <a:srgbClr val="000066"/>
            </a:solidFill>
            <a:round/>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Tree>
    <p:custDataLst>
      <p:tags r:id="rId1"/>
    </p:custDataLst>
  </p:cSld>
  <p:clrMapOvr>
    <a:masterClrMapping/>
  </p:clrMapOvr>
  <p:transition advTm="151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0531"/>
                                        </p:tgtEl>
                                        <p:attrNameLst>
                                          <p:attrName>style.visibility</p:attrName>
                                        </p:attrNameLst>
                                      </p:cBhvr>
                                      <p:to>
                                        <p:strVal val="visible"/>
                                      </p:to>
                                    </p:set>
                                    <p:animEffect transition="in" filter="wipe(up)">
                                      <p:cBhvr>
                                        <p:cTn id="7" dur="500"/>
                                        <p:tgtEl>
                                          <p:spTgt spid="32053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0515"/>
                                        </p:tgtEl>
                                        <p:attrNameLst>
                                          <p:attrName>style.visibility</p:attrName>
                                        </p:attrNameLst>
                                      </p:cBhvr>
                                      <p:to>
                                        <p:strVal val="visible"/>
                                      </p:to>
                                    </p:set>
                                    <p:animEffect transition="in" filter="wipe(up)">
                                      <p:cBhvr>
                                        <p:cTn id="11" dur="500"/>
                                        <p:tgtEl>
                                          <p:spTgt spid="32051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20535"/>
                                        </p:tgtEl>
                                        <p:attrNameLst>
                                          <p:attrName>style.visibility</p:attrName>
                                        </p:attrNameLst>
                                      </p:cBhvr>
                                      <p:to>
                                        <p:strVal val="visible"/>
                                      </p:to>
                                    </p:set>
                                    <p:animEffect transition="in" filter="wipe(up)">
                                      <p:cBhvr>
                                        <p:cTn id="15" dur="500"/>
                                        <p:tgtEl>
                                          <p:spTgt spid="32053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20519"/>
                                        </p:tgtEl>
                                        <p:attrNameLst>
                                          <p:attrName>style.visibility</p:attrName>
                                        </p:attrNameLst>
                                      </p:cBhvr>
                                      <p:to>
                                        <p:strVal val="visible"/>
                                      </p:to>
                                    </p:set>
                                    <p:animEffect transition="in" filter="wipe(up)">
                                      <p:cBhvr>
                                        <p:cTn id="19" dur="500"/>
                                        <p:tgtEl>
                                          <p:spTgt spid="3205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20521"/>
                                        </p:tgtEl>
                                        <p:attrNameLst>
                                          <p:attrName>style.visibility</p:attrName>
                                        </p:attrNameLst>
                                      </p:cBhvr>
                                      <p:to>
                                        <p:strVal val="visible"/>
                                      </p:to>
                                    </p:set>
                                    <p:animEffect transition="in" filter="wipe(up)">
                                      <p:cBhvr>
                                        <p:cTn id="23" dur="500"/>
                                        <p:tgtEl>
                                          <p:spTgt spid="320521"/>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20536"/>
                                        </p:tgtEl>
                                        <p:attrNameLst>
                                          <p:attrName>style.visibility</p:attrName>
                                        </p:attrNameLst>
                                      </p:cBhvr>
                                      <p:to>
                                        <p:strVal val="visible"/>
                                      </p:to>
                                    </p:set>
                                    <p:animEffect transition="in" filter="wipe(up)">
                                      <p:cBhvr>
                                        <p:cTn id="27" dur="500"/>
                                        <p:tgtEl>
                                          <p:spTgt spid="32053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20520"/>
                                        </p:tgtEl>
                                        <p:attrNameLst>
                                          <p:attrName>style.visibility</p:attrName>
                                        </p:attrNameLst>
                                      </p:cBhvr>
                                      <p:to>
                                        <p:strVal val="visible"/>
                                      </p:to>
                                    </p:set>
                                    <p:animEffect transition="in" filter="wipe(up)">
                                      <p:cBhvr>
                                        <p:cTn id="31" dur="500"/>
                                        <p:tgtEl>
                                          <p:spTgt spid="32052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20522"/>
                                        </p:tgtEl>
                                        <p:attrNameLst>
                                          <p:attrName>style.visibility</p:attrName>
                                        </p:attrNameLst>
                                      </p:cBhvr>
                                      <p:to>
                                        <p:strVal val="visible"/>
                                      </p:to>
                                    </p:set>
                                    <p:animEffect transition="in" filter="wipe(up)">
                                      <p:cBhvr>
                                        <p:cTn id="35" dur="500"/>
                                        <p:tgtEl>
                                          <p:spTgt spid="32052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20544"/>
                                        </p:tgtEl>
                                        <p:attrNameLst>
                                          <p:attrName>style.visibility</p:attrName>
                                        </p:attrNameLst>
                                      </p:cBhvr>
                                      <p:to>
                                        <p:strVal val="visible"/>
                                      </p:to>
                                    </p:set>
                                    <p:animEffect transition="in" filter="wipe(left)">
                                      <p:cBhvr>
                                        <p:cTn id="39" dur="1000"/>
                                        <p:tgtEl>
                                          <p:spTgt spid="320544"/>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320543"/>
                                        </p:tgtEl>
                                        <p:attrNameLst>
                                          <p:attrName>style.visibility</p:attrName>
                                        </p:attrNameLst>
                                      </p:cBhvr>
                                      <p:to>
                                        <p:strVal val="visible"/>
                                      </p:to>
                                    </p:set>
                                    <p:animEffect transition="in" filter="wipe(up)">
                                      <p:cBhvr>
                                        <p:cTn id="43" dur="500"/>
                                        <p:tgtEl>
                                          <p:spTgt spid="3205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20532"/>
                                        </p:tgtEl>
                                        <p:attrNameLst>
                                          <p:attrName>style.visibility</p:attrName>
                                        </p:attrNameLst>
                                      </p:cBhvr>
                                      <p:to>
                                        <p:strVal val="visible"/>
                                      </p:to>
                                    </p:set>
                                    <p:animEffect transition="in" filter="wipe(up)">
                                      <p:cBhvr>
                                        <p:cTn id="48" dur="500"/>
                                        <p:tgtEl>
                                          <p:spTgt spid="320532"/>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320516"/>
                                        </p:tgtEl>
                                        <p:attrNameLst>
                                          <p:attrName>style.visibility</p:attrName>
                                        </p:attrNameLst>
                                      </p:cBhvr>
                                      <p:to>
                                        <p:strVal val="visible"/>
                                      </p:to>
                                    </p:set>
                                    <p:animEffect transition="in" filter="wipe(up)">
                                      <p:cBhvr>
                                        <p:cTn id="52" dur="500"/>
                                        <p:tgtEl>
                                          <p:spTgt spid="320516"/>
                                        </p:tgtEl>
                                      </p:cBhvr>
                                    </p:animEffect>
                                  </p:childTnLst>
                                </p:cTn>
                              </p:par>
                            </p:childTnLst>
                          </p:cTn>
                        </p:par>
                        <p:par>
                          <p:cTn id="53" fill="hold">
                            <p:stCondLst>
                              <p:cond delay="1000"/>
                            </p:stCondLst>
                            <p:childTnLst>
                              <p:par>
                                <p:cTn id="54" presetID="22" presetClass="entr" presetSubtype="1" fill="hold" grpId="0" nodeType="afterEffect">
                                  <p:stCondLst>
                                    <p:cond delay="0"/>
                                  </p:stCondLst>
                                  <p:childTnLst>
                                    <p:set>
                                      <p:cBhvr>
                                        <p:cTn id="55" dur="1" fill="hold">
                                          <p:stCondLst>
                                            <p:cond delay="0"/>
                                          </p:stCondLst>
                                        </p:cTn>
                                        <p:tgtEl>
                                          <p:spTgt spid="320537"/>
                                        </p:tgtEl>
                                        <p:attrNameLst>
                                          <p:attrName>style.visibility</p:attrName>
                                        </p:attrNameLst>
                                      </p:cBhvr>
                                      <p:to>
                                        <p:strVal val="visible"/>
                                      </p:to>
                                    </p:set>
                                    <p:animEffect transition="in" filter="wipe(up)">
                                      <p:cBhvr>
                                        <p:cTn id="56" dur="500"/>
                                        <p:tgtEl>
                                          <p:spTgt spid="320537"/>
                                        </p:tgtEl>
                                      </p:cBhvr>
                                    </p:animEffect>
                                  </p:childTnLst>
                                </p:cTn>
                              </p:par>
                            </p:childTnLst>
                          </p:cTn>
                        </p:par>
                        <p:par>
                          <p:cTn id="57" fill="hold">
                            <p:stCondLst>
                              <p:cond delay="1500"/>
                            </p:stCondLst>
                            <p:childTnLst>
                              <p:par>
                                <p:cTn id="58" presetID="22" presetClass="entr" presetSubtype="1" fill="hold" grpId="0" nodeType="afterEffect">
                                  <p:stCondLst>
                                    <p:cond delay="0"/>
                                  </p:stCondLst>
                                  <p:childTnLst>
                                    <p:set>
                                      <p:cBhvr>
                                        <p:cTn id="59" dur="1" fill="hold">
                                          <p:stCondLst>
                                            <p:cond delay="0"/>
                                          </p:stCondLst>
                                        </p:cTn>
                                        <p:tgtEl>
                                          <p:spTgt spid="320527"/>
                                        </p:tgtEl>
                                        <p:attrNameLst>
                                          <p:attrName>style.visibility</p:attrName>
                                        </p:attrNameLst>
                                      </p:cBhvr>
                                      <p:to>
                                        <p:strVal val="visible"/>
                                      </p:to>
                                    </p:set>
                                    <p:animEffect transition="in" filter="wipe(up)">
                                      <p:cBhvr>
                                        <p:cTn id="60" dur="500"/>
                                        <p:tgtEl>
                                          <p:spTgt spid="320527"/>
                                        </p:tgtEl>
                                      </p:cBhvr>
                                    </p:animEffect>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320528"/>
                                        </p:tgtEl>
                                        <p:attrNameLst>
                                          <p:attrName>style.visibility</p:attrName>
                                        </p:attrNameLst>
                                      </p:cBhvr>
                                      <p:to>
                                        <p:strVal val="visible"/>
                                      </p:to>
                                    </p:set>
                                    <p:animEffect transition="in" filter="wipe(up)">
                                      <p:cBhvr>
                                        <p:cTn id="64" dur="500"/>
                                        <p:tgtEl>
                                          <p:spTgt spid="320528"/>
                                        </p:tgtEl>
                                      </p:cBhvr>
                                    </p:animEffect>
                                  </p:childTnLst>
                                </p:cTn>
                              </p:par>
                            </p:childTnLst>
                          </p:cTn>
                        </p:par>
                        <p:par>
                          <p:cTn id="65" fill="hold">
                            <p:stCondLst>
                              <p:cond delay="2500"/>
                            </p:stCondLst>
                            <p:childTnLst>
                              <p:par>
                                <p:cTn id="66" presetID="22" presetClass="entr" presetSubtype="1" fill="hold" grpId="0" nodeType="afterEffect">
                                  <p:stCondLst>
                                    <p:cond delay="0"/>
                                  </p:stCondLst>
                                  <p:childTnLst>
                                    <p:set>
                                      <p:cBhvr>
                                        <p:cTn id="67" dur="1" fill="hold">
                                          <p:stCondLst>
                                            <p:cond delay="0"/>
                                          </p:stCondLst>
                                        </p:cTn>
                                        <p:tgtEl>
                                          <p:spTgt spid="320538"/>
                                        </p:tgtEl>
                                        <p:attrNameLst>
                                          <p:attrName>style.visibility</p:attrName>
                                        </p:attrNameLst>
                                      </p:cBhvr>
                                      <p:to>
                                        <p:strVal val="visible"/>
                                      </p:to>
                                    </p:set>
                                    <p:animEffect transition="in" filter="wipe(up)">
                                      <p:cBhvr>
                                        <p:cTn id="68" dur="500"/>
                                        <p:tgtEl>
                                          <p:spTgt spid="320538"/>
                                        </p:tgtEl>
                                      </p:cBhvr>
                                    </p:animEffect>
                                  </p:childTnLst>
                                </p:cTn>
                              </p:par>
                            </p:childTnLst>
                          </p:cTn>
                        </p:par>
                        <p:par>
                          <p:cTn id="69" fill="hold">
                            <p:stCondLst>
                              <p:cond delay="3000"/>
                            </p:stCondLst>
                            <p:childTnLst>
                              <p:par>
                                <p:cTn id="70" presetID="22" presetClass="entr" presetSubtype="1" fill="hold" grpId="0" nodeType="afterEffect">
                                  <p:stCondLst>
                                    <p:cond delay="0"/>
                                  </p:stCondLst>
                                  <p:childTnLst>
                                    <p:set>
                                      <p:cBhvr>
                                        <p:cTn id="71" dur="1" fill="hold">
                                          <p:stCondLst>
                                            <p:cond delay="0"/>
                                          </p:stCondLst>
                                        </p:cTn>
                                        <p:tgtEl>
                                          <p:spTgt spid="320529"/>
                                        </p:tgtEl>
                                        <p:attrNameLst>
                                          <p:attrName>style.visibility</p:attrName>
                                        </p:attrNameLst>
                                      </p:cBhvr>
                                      <p:to>
                                        <p:strVal val="visible"/>
                                      </p:to>
                                    </p:set>
                                    <p:animEffect transition="in" filter="wipe(up)">
                                      <p:cBhvr>
                                        <p:cTn id="72" dur="500"/>
                                        <p:tgtEl>
                                          <p:spTgt spid="320529"/>
                                        </p:tgtEl>
                                      </p:cBhvr>
                                    </p:animEffect>
                                  </p:childTnLst>
                                </p:cTn>
                              </p:par>
                            </p:childTnLst>
                          </p:cTn>
                        </p:par>
                        <p:par>
                          <p:cTn id="73" fill="hold">
                            <p:stCondLst>
                              <p:cond delay="3500"/>
                            </p:stCondLst>
                            <p:childTnLst>
                              <p:par>
                                <p:cTn id="74" presetID="22" presetClass="entr" presetSubtype="1" fill="hold" grpId="0" nodeType="afterEffect">
                                  <p:stCondLst>
                                    <p:cond delay="0"/>
                                  </p:stCondLst>
                                  <p:childTnLst>
                                    <p:set>
                                      <p:cBhvr>
                                        <p:cTn id="75" dur="1" fill="hold">
                                          <p:stCondLst>
                                            <p:cond delay="0"/>
                                          </p:stCondLst>
                                        </p:cTn>
                                        <p:tgtEl>
                                          <p:spTgt spid="320530"/>
                                        </p:tgtEl>
                                        <p:attrNameLst>
                                          <p:attrName>style.visibility</p:attrName>
                                        </p:attrNameLst>
                                      </p:cBhvr>
                                      <p:to>
                                        <p:strVal val="visible"/>
                                      </p:to>
                                    </p:set>
                                    <p:animEffect transition="in" filter="wipe(up)">
                                      <p:cBhvr>
                                        <p:cTn id="76" dur="500"/>
                                        <p:tgtEl>
                                          <p:spTgt spid="32053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320533"/>
                                        </p:tgtEl>
                                        <p:attrNameLst>
                                          <p:attrName>style.visibility</p:attrName>
                                        </p:attrNameLst>
                                      </p:cBhvr>
                                      <p:to>
                                        <p:strVal val="visible"/>
                                      </p:to>
                                    </p:set>
                                    <p:animEffect transition="in" filter="wipe(up)">
                                      <p:cBhvr>
                                        <p:cTn id="81" dur="500"/>
                                        <p:tgtEl>
                                          <p:spTgt spid="320533"/>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320517"/>
                                        </p:tgtEl>
                                        <p:attrNameLst>
                                          <p:attrName>style.visibility</p:attrName>
                                        </p:attrNameLst>
                                      </p:cBhvr>
                                      <p:to>
                                        <p:strVal val="visible"/>
                                      </p:to>
                                    </p:set>
                                    <p:animEffect transition="in" filter="wipe(up)">
                                      <p:cBhvr>
                                        <p:cTn id="85" dur="500"/>
                                        <p:tgtEl>
                                          <p:spTgt spid="320517"/>
                                        </p:tgtEl>
                                      </p:cBhvr>
                                    </p:animEffect>
                                  </p:childTnLst>
                                </p:cTn>
                              </p:par>
                            </p:childTnLst>
                          </p:cTn>
                        </p:par>
                        <p:par>
                          <p:cTn id="86" fill="hold">
                            <p:stCondLst>
                              <p:cond delay="1000"/>
                            </p:stCondLst>
                            <p:childTnLst>
                              <p:par>
                                <p:cTn id="87" presetID="22" presetClass="entr" presetSubtype="1" fill="hold" grpId="0" nodeType="afterEffect">
                                  <p:stCondLst>
                                    <p:cond delay="0"/>
                                  </p:stCondLst>
                                  <p:childTnLst>
                                    <p:set>
                                      <p:cBhvr>
                                        <p:cTn id="88" dur="1" fill="hold">
                                          <p:stCondLst>
                                            <p:cond delay="0"/>
                                          </p:stCondLst>
                                        </p:cTn>
                                        <p:tgtEl>
                                          <p:spTgt spid="320539"/>
                                        </p:tgtEl>
                                        <p:attrNameLst>
                                          <p:attrName>style.visibility</p:attrName>
                                        </p:attrNameLst>
                                      </p:cBhvr>
                                      <p:to>
                                        <p:strVal val="visible"/>
                                      </p:to>
                                    </p:set>
                                    <p:animEffect transition="in" filter="wipe(up)">
                                      <p:cBhvr>
                                        <p:cTn id="89" dur="500"/>
                                        <p:tgtEl>
                                          <p:spTgt spid="320539"/>
                                        </p:tgtEl>
                                      </p:cBhvr>
                                    </p:animEffect>
                                  </p:childTnLst>
                                </p:cTn>
                              </p:par>
                            </p:childTnLst>
                          </p:cTn>
                        </p:par>
                        <p:par>
                          <p:cTn id="90" fill="hold">
                            <p:stCondLst>
                              <p:cond delay="1500"/>
                            </p:stCondLst>
                            <p:childTnLst>
                              <p:par>
                                <p:cTn id="91" presetID="22" presetClass="entr" presetSubtype="1" fill="hold" grpId="0" nodeType="afterEffect">
                                  <p:stCondLst>
                                    <p:cond delay="0"/>
                                  </p:stCondLst>
                                  <p:childTnLst>
                                    <p:set>
                                      <p:cBhvr>
                                        <p:cTn id="92" dur="1" fill="hold">
                                          <p:stCondLst>
                                            <p:cond delay="0"/>
                                          </p:stCondLst>
                                        </p:cTn>
                                        <p:tgtEl>
                                          <p:spTgt spid="320523"/>
                                        </p:tgtEl>
                                        <p:attrNameLst>
                                          <p:attrName>style.visibility</p:attrName>
                                        </p:attrNameLst>
                                      </p:cBhvr>
                                      <p:to>
                                        <p:strVal val="visible"/>
                                      </p:to>
                                    </p:set>
                                    <p:animEffect transition="in" filter="wipe(up)">
                                      <p:cBhvr>
                                        <p:cTn id="93" dur="500"/>
                                        <p:tgtEl>
                                          <p:spTgt spid="320523"/>
                                        </p:tgtEl>
                                      </p:cBhvr>
                                    </p:animEffect>
                                  </p:childTnLst>
                                </p:cTn>
                              </p:par>
                            </p:childTnLst>
                          </p:cTn>
                        </p:par>
                        <p:par>
                          <p:cTn id="94" fill="hold">
                            <p:stCondLst>
                              <p:cond delay="2000"/>
                            </p:stCondLst>
                            <p:childTnLst>
                              <p:par>
                                <p:cTn id="95" presetID="22" presetClass="entr" presetSubtype="1" fill="hold" grpId="0" nodeType="afterEffect">
                                  <p:stCondLst>
                                    <p:cond delay="0"/>
                                  </p:stCondLst>
                                  <p:childTnLst>
                                    <p:set>
                                      <p:cBhvr>
                                        <p:cTn id="96" dur="1" fill="hold">
                                          <p:stCondLst>
                                            <p:cond delay="0"/>
                                          </p:stCondLst>
                                        </p:cTn>
                                        <p:tgtEl>
                                          <p:spTgt spid="320524"/>
                                        </p:tgtEl>
                                        <p:attrNameLst>
                                          <p:attrName>style.visibility</p:attrName>
                                        </p:attrNameLst>
                                      </p:cBhvr>
                                      <p:to>
                                        <p:strVal val="visible"/>
                                      </p:to>
                                    </p:set>
                                    <p:animEffect transition="in" filter="wipe(up)">
                                      <p:cBhvr>
                                        <p:cTn id="97" dur="500"/>
                                        <p:tgtEl>
                                          <p:spTgt spid="320524"/>
                                        </p:tgtEl>
                                      </p:cBhvr>
                                    </p:animEffect>
                                  </p:childTnLst>
                                </p:cTn>
                              </p:par>
                            </p:childTnLst>
                          </p:cTn>
                        </p:par>
                        <p:par>
                          <p:cTn id="98" fill="hold">
                            <p:stCondLst>
                              <p:cond delay="2500"/>
                            </p:stCondLst>
                            <p:childTnLst>
                              <p:par>
                                <p:cTn id="99" presetID="22" presetClass="entr" presetSubtype="1" fill="hold" grpId="0" nodeType="afterEffect">
                                  <p:stCondLst>
                                    <p:cond delay="0"/>
                                  </p:stCondLst>
                                  <p:childTnLst>
                                    <p:set>
                                      <p:cBhvr>
                                        <p:cTn id="100" dur="1" fill="hold">
                                          <p:stCondLst>
                                            <p:cond delay="0"/>
                                          </p:stCondLst>
                                        </p:cTn>
                                        <p:tgtEl>
                                          <p:spTgt spid="320540"/>
                                        </p:tgtEl>
                                        <p:attrNameLst>
                                          <p:attrName>style.visibility</p:attrName>
                                        </p:attrNameLst>
                                      </p:cBhvr>
                                      <p:to>
                                        <p:strVal val="visible"/>
                                      </p:to>
                                    </p:set>
                                    <p:animEffect transition="in" filter="wipe(up)">
                                      <p:cBhvr>
                                        <p:cTn id="101" dur="500"/>
                                        <p:tgtEl>
                                          <p:spTgt spid="320540"/>
                                        </p:tgtEl>
                                      </p:cBhvr>
                                    </p:animEffect>
                                  </p:childTnLst>
                                </p:cTn>
                              </p:par>
                            </p:childTnLst>
                          </p:cTn>
                        </p:par>
                        <p:par>
                          <p:cTn id="102" fill="hold">
                            <p:stCondLst>
                              <p:cond delay="3000"/>
                            </p:stCondLst>
                            <p:childTnLst>
                              <p:par>
                                <p:cTn id="103" presetID="22" presetClass="entr" presetSubtype="1" fill="hold" grpId="0" nodeType="afterEffect">
                                  <p:stCondLst>
                                    <p:cond delay="0"/>
                                  </p:stCondLst>
                                  <p:childTnLst>
                                    <p:set>
                                      <p:cBhvr>
                                        <p:cTn id="104" dur="1" fill="hold">
                                          <p:stCondLst>
                                            <p:cond delay="0"/>
                                          </p:stCondLst>
                                        </p:cTn>
                                        <p:tgtEl>
                                          <p:spTgt spid="320525"/>
                                        </p:tgtEl>
                                        <p:attrNameLst>
                                          <p:attrName>style.visibility</p:attrName>
                                        </p:attrNameLst>
                                      </p:cBhvr>
                                      <p:to>
                                        <p:strVal val="visible"/>
                                      </p:to>
                                    </p:set>
                                    <p:animEffect transition="in" filter="wipe(up)">
                                      <p:cBhvr>
                                        <p:cTn id="105" dur="500"/>
                                        <p:tgtEl>
                                          <p:spTgt spid="320525"/>
                                        </p:tgtEl>
                                      </p:cBhvr>
                                    </p:animEffect>
                                  </p:childTnLst>
                                </p:cTn>
                              </p:par>
                            </p:childTnLst>
                          </p:cTn>
                        </p:par>
                        <p:par>
                          <p:cTn id="106" fill="hold">
                            <p:stCondLst>
                              <p:cond delay="3500"/>
                            </p:stCondLst>
                            <p:childTnLst>
                              <p:par>
                                <p:cTn id="107" presetID="22" presetClass="entr" presetSubtype="1" fill="hold" grpId="0" nodeType="afterEffect">
                                  <p:stCondLst>
                                    <p:cond delay="0"/>
                                  </p:stCondLst>
                                  <p:childTnLst>
                                    <p:set>
                                      <p:cBhvr>
                                        <p:cTn id="108" dur="1" fill="hold">
                                          <p:stCondLst>
                                            <p:cond delay="0"/>
                                          </p:stCondLst>
                                        </p:cTn>
                                        <p:tgtEl>
                                          <p:spTgt spid="320526"/>
                                        </p:tgtEl>
                                        <p:attrNameLst>
                                          <p:attrName>style.visibility</p:attrName>
                                        </p:attrNameLst>
                                      </p:cBhvr>
                                      <p:to>
                                        <p:strVal val="visible"/>
                                      </p:to>
                                    </p:set>
                                    <p:animEffect transition="in" filter="wipe(up)">
                                      <p:cBhvr>
                                        <p:cTn id="109" dur="500"/>
                                        <p:tgtEl>
                                          <p:spTgt spid="32052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320534"/>
                                        </p:tgtEl>
                                        <p:attrNameLst>
                                          <p:attrName>style.visibility</p:attrName>
                                        </p:attrNameLst>
                                      </p:cBhvr>
                                      <p:to>
                                        <p:strVal val="visible"/>
                                      </p:to>
                                    </p:set>
                                    <p:animEffect transition="in" filter="wipe(up)">
                                      <p:cBhvr>
                                        <p:cTn id="114" dur="500"/>
                                        <p:tgtEl>
                                          <p:spTgt spid="320534"/>
                                        </p:tgtEl>
                                      </p:cBhvr>
                                    </p:animEffect>
                                  </p:childTnLst>
                                </p:cTn>
                              </p:par>
                            </p:childTnLst>
                          </p:cTn>
                        </p:par>
                        <p:par>
                          <p:cTn id="115" fill="hold">
                            <p:stCondLst>
                              <p:cond delay="500"/>
                            </p:stCondLst>
                            <p:childTnLst>
                              <p:par>
                                <p:cTn id="116" presetID="22" presetClass="entr" presetSubtype="1" fill="hold" grpId="0" nodeType="afterEffect">
                                  <p:stCondLst>
                                    <p:cond delay="0"/>
                                  </p:stCondLst>
                                  <p:childTnLst>
                                    <p:set>
                                      <p:cBhvr>
                                        <p:cTn id="117" dur="1" fill="hold">
                                          <p:stCondLst>
                                            <p:cond delay="0"/>
                                          </p:stCondLst>
                                        </p:cTn>
                                        <p:tgtEl>
                                          <p:spTgt spid="320518"/>
                                        </p:tgtEl>
                                        <p:attrNameLst>
                                          <p:attrName>style.visibility</p:attrName>
                                        </p:attrNameLst>
                                      </p:cBhvr>
                                      <p:to>
                                        <p:strVal val="visible"/>
                                      </p:to>
                                    </p:set>
                                    <p:animEffect transition="in" filter="wipe(up)">
                                      <p:cBhvr>
                                        <p:cTn id="118" dur="500"/>
                                        <p:tgtEl>
                                          <p:spTgt spid="320518"/>
                                        </p:tgtEl>
                                      </p:cBhvr>
                                    </p:animEffect>
                                  </p:childTnLst>
                                </p:cTn>
                              </p:par>
                            </p:childTnLst>
                          </p:cTn>
                        </p:par>
                        <p:par>
                          <p:cTn id="119" fill="hold">
                            <p:stCondLst>
                              <p:cond delay="1000"/>
                            </p:stCondLst>
                            <p:childTnLst>
                              <p:par>
                                <p:cTn id="120" presetID="22" presetClass="entr" presetSubtype="1" fill="hold" grpId="0" nodeType="afterEffect">
                                  <p:stCondLst>
                                    <p:cond delay="0"/>
                                  </p:stCondLst>
                                  <p:childTnLst>
                                    <p:set>
                                      <p:cBhvr>
                                        <p:cTn id="121" dur="1" fill="hold">
                                          <p:stCondLst>
                                            <p:cond delay="0"/>
                                          </p:stCondLst>
                                        </p:cTn>
                                        <p:tgtEl>
                                          <p:spTgt spid="320541"/>
                                        </p:tgtEl>
                                        <p:attrNameLst>
                                          <p:attrName>style.visibility</p:attrName>
                                        </p:attrNameLst>
                                      </p:cBhvr>
                                      <p:to>
                                        <p:strVal val="visible"/>
                                      </p:to>
                                    </p:set>
                                    <p:animEffect transition="in" filter="wipe(up)">
                                      <p:cBhvr>
                                        <p:cTn id="122" dur="500"/>
                                        <p:tgtEl>
                                          <p:spTgt spid="320541"/>
                                        </p:tgtEl>
                                      </p:cBhvr>
                                    </p:animEffect>
                                  </p:childTnLst>
                                </p:cTn>
                              </p:par>
                            </p:childTnLst>
                          </p:cTn>
                        </p:par>
                        <p:par>
                          <p:cTn id="123" fill="hold">
                            <p:stCondLst>
                              <p:cond delay="1500"/>
                            </p:stCondLst>
                            <p:childTnLst>
                              <p:par>
                                <p:cTn id="124" presetID="22" presetClass="entr" presetSubtype="1" fill="hold" grpId="0" nodeType="afterEffect">
                                  <p:stCondLst>
                                    <p:cond delay="0"/>
                                  </p:stCondLst>
                                  <p:childTnLst>
                                    <p:set>
                                      <p:cBhvr>
                                        <p:cTn id="125" dur="1" fill="hold">
                                          <p:stCondLst>
                                            <p:cond delay="0"/>
                                          </p:stCondLst>
                                        </p:cTn>
                                        <p:tgtEl>
                                          <p:spTgt spid="320542"/>
                                        </p:tgtEl>
                                        <p:attrNameLst>
                                          <p:attrName>style.visibility</p:attrName>
                                        </p:attrNameLst>
                                      </p:cBhvr>
                                      <p:to>
                                        <p:strVal val="visible"/>
                                      </p:to>
                                    </p:set>
                                    <p:animEffect transition="in" filter="wipe(up)">
                                      <p:cBhvr>
                                        <p:cTn id="126" dur="500"/>
                                        <p:tgtEl>
                                          <p:spTgt spid="320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animBg="1"/>
      <p:bldP spid="320516" grpId="0" animBg="1"/>
      <p:bldP spid="320517" grpId="0" animBg="1"/>
      <p:bldP spid="320518" grpId="0" animBg="1"/>
      <p:bldP spid="320519" grpId="0" animBg="1"/>
      <p:bldP spid="320520" grpId="0" animBg="1"/>
      <p:bldP spid="320521" grpId="0"/>
      <p:bldP spid="320522" grpId="0"/>
      <p:bldP spid="320523" grpId="0" animBg="1"/>
      <p:bldP spid="320524" grpId="0"/>
      <p:bldP spid="320525" grpId="0" animBg="1"/>
      <p:bldP spid="320526" grpId="0"/>
      <p:bldP spid="320527" grpId="0" animBg="1"/>
      <p:bldP spid="320528" grpId="0"/>
      <p:bldP spid="320529" grpId="0" animBg="1"/>
      <p:bldP spid="320530" grpId="0"/>
      <p:bldP spid="320531" grpId="0" animBg="1"/>
      <p:bldP spid="320532" grpId="0" animBg="1"/>
      <p:bldP spid="320533" grpId="0" animBg="1"/>
      <p:bldP spid="320534" grpId="0" animBg="1"/>
      <p:bldP spid="320535" grpId="0" animBg="1"/>
      <p:bldP spid="320536" grpId="0" animBg="1"/>
      <p:bldP spid="320537" grpId="0" animBg="1"/>
      <p:bldP spid="320538" grpId="0" animBg="1"/>
      <p:bldP spid="320539" grpId="0" animBg="1"/>
      <p:bldP spid="320540" grpId="0" animBg="1"/>
      <p:bldP spid="320541" grpId="0" animBg="1"/>
      <p:bldP spid="320542" grpId="0"/>
      <p:bldP spid="320543" grpId="0"/>
      <p:bldP spid="3205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51 Rectángulo"/>
          <p:cNvSpPr/>
          <p:nvPr/>
        </p:nvSpPr>
        <p:spPr>
          <a:xfrm>
            <a:off x="4429125" y="3000375"/>
            <a:ext cx="4071938" cy="2786063"/>
          </a:xfrm>
          <a:prstGeom prst="rect">
            <a:avLst/>
          </a:prstGeom>
          <a:solidFill>
            <a:srgbClr val="FFFFFF">
              <a:alpha val="90000"/>
            </a:srgb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50" name="49 Rectángulo"/>
          <p:cNvSpPr/>
          <p:nvPr/>
        </p:nvSpPr>
        <p:spPr>
          <a:xfrm>
            <a:off x="4429125" y="1285875"/>
            <a:ext cx="4071938" cy="1571625"/>
          </a:xfrm>
          <a:prstGeom prst="rect">
            <a:avLst/>
          </a:prstGeom>
          <a:solidFill>
            <a:srgbClr val="FFFFFF">
              <a:alpha val="90000"/>
            </a:srgb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12" name="Oval 11"/>
          <p:cNvSpPr>
            <a:spLocks noChangeAspect="1" noChangeArrowheads="1"/>
          </p:cNvSpPr>
          <p:nvPr/>
        </p:nvSpPr>
        <p:spPr bwMode="auto">
          <a:xfrm>
            <a:off x="1000125" y="1857375"/>
            <a:ext cx="3278188" cy="3063875"/>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l" rtl="0">
              <a:defRPr/>
            </a:pPr>
            <a:endParaRPr lang="es-ES_tradnl" kern="1200">
              <a:solidFill>
                <a:prstClr val="black"/>
              </a:solidFill>
              <a:latin typeface="Verdana"/>
              <a:ea typeface="+mn-ea"/>
              <a:cs typeface="+mn-cs"/>
            </a:endParaRPr>
          </a:p>
        </p:txBody>
      </p:sp>
      <p:sp>
        <p:nvSpPr>
          <p:cNvPr id="13" name="Oval 12"/>
          <p:cNvSpPr>
            <a:spLocks noChangeAspect="1" noChangeArrowheads="1"/>
          </p:cNvSpPr>
          <p:nvPr/>
        </p:nvSpPr>
        <p:spPr bwMode="auto">
          <a:xfrm>
            <a:off x="1335088" y="2144713"/>
            <a:ext cx="2595562" cy="2498725"/>
          </a:xfrm>
          <a:prstGeom prst="ellipse">
            <a:avLst/>
          </a:prstGeom>
          <a:ln>
            <a:headEnd/>
            <a:tailEnd/>
          </a:ln>
          <a:effectLst/>
        </p:spPr>
        <p:style>
          <a:lnRef idx="1">
            <a:schemeClr val="accent1"/>
          </a:lnRef>
          <a:fillRef idx="2">
            <a:schemeClr val="accent1"/>
          </a:fillRef>
          <a:effectRef idx="1">
            <a:schemeClr val="accent1"/>
          </a:effectRef>
          <a:fontRef idx="minor">
            <a:schemeClr val="dk1"/>
          </a:fontRef>
        </p:style>
        <p:txBody>
          <a:bodyPr wrap="none" anchor="ctr"/>
          <a:lstStyle/>
          <a:p>
            <a:pPr algn="l" rtl="0" eaLnBrk="0" hangingPunct="0">
              <a:defRPr/>
            </a:pPr>
            <a:endParaRPr lang="en-US" sz="2400" kern="1200">
              <a:solidFill>
                <a:prstClr val="black"/>
              </a:solidFill>
              <a:latin typeface="Times New Roman" pitchFamily="18" charset="0"/>
              <a:ea typeface="+mn-ea"/>
              <a:cs typeface="+mn-cs"/>
            </a:endParaRPr>
          </a:p>
        </p:txBody>
      </p:sp>
      <p:sp>
        <p:nvSpPr>
          <p:cNvPr id="14" name="Freeform 13"/>
          <p:cNvSpPr>
            <a:spLocks noChangeAspect="1"/>
          </p:cNvSpPr>
          <p:nvPr/>
        </p:nvSpPr>
        <p:spPr bwMode="auto">
          <a:xfrm>
            <a:off x="2557463" y="2143125"/>
            <a:ext cx="1311275" cy="889000"/>
          </a:xfrm>
          <a:custGeom>
            <a:avLst/>
            <a:gdLst/>
            <a:ahLst/>
            <a:cxnLst>
              <a:cxn ang="0">
                <a:pos x="0" y="0"/>
              </a:cxn>
              <a:cxn ang="0">
                <a:pos x="29" y="19"/>
              </a:cxn>
              <a:cxn ang="0">
                <a:pos x="29" y="43"/>
              </a:cxn>
              <a:cxn ang="0">
                <a:pos x="68" y="79"/>
              </a:cxn>
              <a:cxn ang="0">
                <a:pos x="60" y="93"/>
              </a:cxn>
              <a:cxn ang="0">
                <a:pos x="96" y="134"/>
              </a:cxn>
              <a:cxn ang="0">
                <a:pos x="96" y="153"/>
              </a:cxn>
              <a:cxn ang="0">
                <a:pos x="132" y="175"/>
              </a:cxn>
              <a:cxn ang="0">
                <a:pos x="135" y="197"/>
              </a:cxn>
              <a:cxn ang="0">
                <a:pos x="195" y="228"/>
              </a:cxn>
              <a:cxn ang="0">
                <a:pos x="240" y="264"/>
              </a:cxn>
              <a:cxn ang="0">
                <a:pos x="245" y="285"/>
              </a:cxn>
              <a:cxn ang="0">
                <a:pos x="276" y="300"/>
              </a:cxn>
              <a:cxn ang="0">
                <a:pos x="293" y="324"/>
              </a:cxn>
              <a:cxn ang="0">
                <a:pos x="320" y="324"/>
              </a:cxn>
              <a:cxn ang="0">
                <a:pos x="341" y="398"/>
              </a:cxn>
              <a:cxn ang="0">
                <a:pos x="370" y="417"/>
              </a:cxn>
              <a:cxn ang="0">
                <a:pos x="399" y="417"/>
              </a:cxn>
              <a:cxn ang="0">
                <a:pos x="413" y="439"/>
              </a:cxn>
              <a:cxn ang="0">
                <a:pos x="444" y="533"/>
              </a:cxn>
              <a:cxn ang="0">
                <a:pos x="480" y="533"/>
              </a:cxn>
              <a:cxn ang="0">
                <a:pos x="524" y="537"/>
              </a:cxn>
              <a:cxn ang="0">
                <a:pos x="538" y="564"/>
              </a:cxn>
              <a:cxn ang="0">
                <a:pos x="617" y="564"/>
              </a:cxn>
              <a:cxn ang="0">
                <a:pos x="646" y="597"/>
              </a:cxn>
              <a:cxn ang="0">
                <a:pos x="687" y="609"/>
              </a:cxn>
              <a:cxn ang="0">
                <a:pos x="706" y="602"/>
              </a:cxn>
              <a:cxn ang="0">
                <a:pos x="737" y="600"/>
              </a:cxn>
              <a:cxn ang="0">
                <a:pos x="771" y="602"/>
              </a:cxn>
              <a:cxn ang="0">
                <a:pos x="744" y="506"/>
              </a:cxn>
              <a:cxn ang="0">
                <a:pos x="682" y="381"/>
              </a:cxn>
              <a:cxn ang="0">
                <a:pos x="629" y="305"/>
              </a:cxn>
              <a:cxn ang="0">
                <a:pos x="586" y="252"/>
              </a:cxn>
              <a:cxn ang="0">
                <a:pos x="521" y="187"/>
              </a:cxn>
              <a:cxn ang="0">
                <a:pos x="452" y="132"/>
              </a:cxn>
              <a:cxn ang="0">
                <a:pos x="363" y="81"/>
              </a:cxn>
              <a:cxn ang="0">
                <a:pos x="284" y="45"/>
              </a:cxn>
              <a:cxn ang="0">
                <a:pos x="180" y="14"/>
              </a:cxn>
              <a:cxn ang="0">
                <a:pos x="75" y="5"/>
              </a:cxn>
              <a:cxn ang="0">
                <a:pos x="0" y="0"/>
              </a:cxn>
            </a:cxnLst>
            <a:rect l="0" t="0" r="r" b="b"/>
            <a:pathLst>
              <a:path w="771" h="609">
                <a:moveTo>
                  <a:pt x="0" y="0"/>
                </a:moveTo>
                <a:lnTo>
                  <a:pt x="29" y="19"/>
                </a:lnTo>
                <a:lnTo>
                  <a:pt x="29" y="43"/>
                </a:lnTo>
                <a:lnTo>
                  <a:pt x="68" y="79"/>
                </a:lnTo>
                <a:lnTo>
                  <a:pt x="60" y="93"/>
                </a:lnTo>
                <a:lnTo>
                  <a:pt x="96" y="134"/>
                </a:lnTo>
                <a:lnTo>
                  <a:pt x="96" y="153"/>
                </a:lnTo>
                <a:lnTo>
                  <a:pt x="132" y="175"/>
                </a:lnTo>
                <a:lnTo>
                  <a:pt x="135" y="197"/>
                </a:lnTo>
                <a:lnTo>
                  <a:pt x="195" y="228"/>
                </a:lnTo>
                <a:lnTo>
                  <a:pt x="240" y="264"/>
                </a:lnTo>
                <a:lnTo>
                  <a:pt x="245" y="285"/>
                </a:lnTo>
                <a:lnTo>
                  <a:pt x="276" y="300"/>
                </a:lnTo>
                <a:lnTo>
                  <a:pt x="293" y="324"/>
                </a:lnTo>
                <a:lnTo>
                  <a:pt x="320" y="324"/>
                </a:lnTo>
                <a:lnTo>
                  <a:pt x="341" y="398"/>
                </a:lnTo>
                <a:lnTo>
                  <a:pt x="370" y="417"/>
                </a:lnTo>
                <a:lnTo>
                  <a:pt x="399" y="417"/>
                </a:lnTo>
                <a:lnTo>
                  <a:pt x="413" y="439"/>
                </a:lnTo>
                <a:lnTo>
                  <a:pt x="444" y="533"/>
                </a:lnTo>
                <a:lnTo>
                  <a:pt x="480" y="533"/>
                </a:lnTo>
                <a:lnTo>
                  <a:pt x="524" y="537"/>
                </a:lnTo>
                <a:lnTo>
                  <a:pt x="538" y="564"/>
                </a:lnTo>
                <a:lnTo>
                  <a:pt x="617" y="564"/>
                </a:lnTo>
                <a:lnTo>
                  <a:pt x="646" y="597"/>
                </a:lnTo>
                <a:lnTo>
                  <a:pt x="687" y="609"/>
                </a:lnTo>
                <a:lnTo>
                  <a:pt x="706" y="602"/>
                </a:lnTo>
                <a:lnTo>
                  <a:pt x="737" y="600"/>
                </a:lnTo>
                <a:lnTo>
                  <a:pt x="771" y="602"/>
                </a:lnTo>
                <a:lnTo>
                  <a:pt x="744" y="506"/>
                </a:lnTo>
                <a:lnTo>
                  <a:pt x="682" y="381"/>
                </a:lnTo>
                <a:lnTo>
                  <a:pt x="629" y="305"/>
                </a:lnTo>
                <a:lnTo>
                  <a:pt x="586" y="252"/>
                </a:lnTo>
                <a:lnTo>
                  <a:pt x="521" y="187"/>
                </a:lnTo>
                <a:lnTo>
                  <a:pt x="452" y="132"/>
                </a:lnTo>
                <a:lnTo>
                  <a:pt x="363" y="81"/>
                </a:lnTo>
                <a:lnTo>
                  <a:pt x="284" y="45"/>
                </a:lnTo>
                <a:lnTo>
                  <a:pt x="180" y="14"/>
                </a:lnTo>
                <a:lnTo>
                  <a:pt x="75" y="5"/>
                </a:lnTo>
                <a:lnTo>
                  <a:pt x="0" y="0"/>
                </a:lnTo>
                <a:close/>
              </a:path>
            </a:pathLst>
          </a:custGeom>
          <a:ln>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algn="l" rtl="0">
              <a:defRPr/>
            </a:pPr>
            <a:endParaRPr lang="es-ES_tradnl" kern="1200">
              <a:solidFill>
                <a:prstClr val="white"/>
              </a:solidFill>
              <a:latin typeface="Verdana"/>
              <a:ea typeface="+mn-ea"/>
              <a:cs typeface="+mn-cs"/>
            </a:endParaRPr>
          </a:p>
        </p:txBody>
      </p:sp>
      <p:sp>
        <p:nvSpPr>
          <p:cNvPr id="37897" name="Rectangle 14"/>
          <p:cNvSpPr>
            <a:spLocks noChangeAspect="1" noChangeArrowheads="1"/>
          </p:cNvSpPr>
          <p:nvPr/>
        </p:nvSpPr>
        <p:spPr bwMode="auto">
          <a:xfrm rot="2755457">
            <a:off x="3293270" y="2450306"/>
            <a:ext cx="201612" cy="288925"/>
          </a:xfrm>
          <a:prstGeom prst="rect">
            <a:avLst/>
          </a:prstGeom>
          <a:solidFill>
            <a:srgbClr val="000000"/>
          </a:solidFill>
          <a:ln w="9525">
            <a:solidFill>
              <a:schemeClr val="tx1"/>
            </a:solidFill>
            <a:miter lim="800000"/>
            <a:headEnd/>
            <a:tailEnd/>
          </a:ln>
        </p:spPr>
        <p:txBody>
          <a:bodyPr wrap="none" anchor="ctr"/>
          <a:lstStyle/>
          <a:p>
            <a:pPr algn="l" rtl="0" fontAlgn="base">
              <a:spcBef>
                <a:spcPct val="0"/>
              </a:spcBef>
              <a:spcAft>
                <a:spcPct val="0"/>
              </a:spcAft>
            </a:pPr>
            <a:endParaRPr lang="es-ES" kern="1200">
              <a:solidFill>
                <a:prstClr val="black"/>
              </a:solidFill>
              <a:latin typeface="Verdana" pitchFamily="34" charset="0"/>
              <a:ea typeface="+mn-ea"/>
              <a:cs typeface="Arial" pitchFamily="34" charset="0"/>
            </a:endParaRPr>
          </a:p>
        </p:txBody>
      </p:sp>
      <p:sp>
        <p:nvSpPr>
          <p:cNvPr id="16" name="Line 15"/>
          <p:cNvSpPr>
            <a:spLocks noChangeAspect="1" noChangeShapeType="1"/>
          </p:cNvSpPr>
          <p:nvPr/>
        </p:nvSpPr>
        <p:spPr bwMode="auto">
          <a:xfrm>
            <a:off x="3100388" y="1420813"/>
            <a:ext cx="79375" cy="804862"/>
          </a:xfrm>
          <a:prstGeom prst="line">
            <a:avLst/>
          </a:prstGeom>
          <a:noFill/>
          <a:ln w="28575">
            <a:solidFill>
              <a:schemeClr val="tx2"/>
            </a:solidFill>
            <a:round/>
            <a:headEnd/>
            <a:tailEnd/>
          </a:ln>
        </p:spPr>
        <p:txBody>
          <a:bodyPr wrap="none" anchor="ct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17" name="Line 16"/>
          <p:cNvSpPr>
            <a:spLocks noChangeAspect="1" noChangeShapeType="1"/>
          </p:cNvSpPr>
          <p:nvPr/>
        </p:nvSpPr>
        <p:spPr bwMode="auto">
          <a:xfrm>
            <a:off x="3155950" y="1976438"/>
            <a:ext cx="488950" cy="627062"/>
          </a:xfrm>
          <a:prstGeom prst="line">
            <a:avLst/>
          </a:prstGeom>
          <a:noFill/>
          <a:ln w="28575">
            <a:solidFill>
              <a:schemeClr val="tx2"/>
            </a:solidFill>
            <a:round/>
            <a:headEnd/>
            <a:tailEnd/>
          </a:ln>
        </p:spPr>
        <p:txBody>
          <a:bodyPr wrap="none" anchor="ct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18" name="Text Box 17"/>
          <p:cNvSpPr txBox="1">
            <a:spLocks noChangeAspect="1" noChangeArrowheads="1"/>
          </p:cNvSpPr>
          <p:nvPr/>
        </p:nvSpPr>
        <p:spPr bwMode="auto">
          <a:xfrm>
            <a:off x="2727325" y="1339850"/>
            <a:ext cx="400050" cy="46196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2400" b="1" kern="1200">
                <a:solidFill>
                  <a:prstClr val="black"/>
                </a:solidFill>
                <a:latin typeface="Verdana" pitchFamily="34" charset="0"/>
                <a:ea typeface="+mn-ea"/>
                <a:cs typeface="Arial" pitchFamily="34" charset="0"/>
              </a:rPr>
              <a:t>p</a:t>
            </a:r>
          </a:p>
        </p:txBody>
      </p:sp>
      <p:sp>
        <p:nvSpPr>
          <p:cNvPr id="19" name="Freeform 18"/>
          <p:cNvSpPr>
            <a:spLocks noChangeAspect="1"/>
          </p:cNvSpPr>
          <p:nvPr/>
        </p:nvSpPr>
        <p:spPr bwMode="auto">
          <a:xfrm>
            <a:off x="3016250" y="1955800"/>
            <a:ext cx="133350" cy="266700"/>
          </a:xfrm>
          <a:custGeom>
            <a:avLst/>
            <a:gdLst>
              <a:gd name="T0" fmla="*/ 84 w 84"/>
              <a:gd name="T1" fmla="*/ 0 h 168"/>
              <a:gd name="T2" fmla="*/ 0 w 84"/>
              <a:gd name="T3" fmla="*/ 168 h 168"/>
              <a:gd name="T4" fmla="*/ 0 60000 65536"/>
              <a:gd name="T5" fmla="*/ 0 60000 65536"/>
              <a:gd name="T6" fmla="*/ 0 w 84"/>
              <a:gd name="T7" fmla="*/ 0 h 168"/>
              <a:gd name="T8" fmla="*/ 84 w 84"/>
              <a:gd name="T9" fmla="*/ 168 h 168"/>
            </a:gdLst>
            <a:ahLst/>
            <a:cxnLst>
              <a:cxn ang="T4">
                <a:pos x="T0" y="T1"/>
              </a:cxn>
              <a:cxn ang="T5">
                <a:pos x="T2" y="T3"/>
              </a:cxn>
            </a:cxnLst>
            <a:rect l="T6" t="T7" r="T8" b="T9"/>
            <a:pathLst>
              <a:path w="84" h="168">
                <a:moveTo>
                  <a:pt x="84" y="0"/>
                </a:moveTo>
                <a:lnTo>
                  <a:pt x="0" y="168"/>
                </a:lnTo>
              </a:path>
            </a:pathLst>
          </a:custGeom>
          <a:noFill/>
          <a:ln w="28575">
            <a:solidFill>
              <a:schemeClr val="tx2"/>
            </a:solidFill>
            <a:round/>
            <a:headEnd/>
            <a:tailEnd/>
          </a:ln>
        </p:spPr>
        <p:txBody>
          <a:bodyPr wrap="none" anchor="ctr"/>
          <a:lstStyle/>
          <a:p>
            <a:pPr algn="l" rtl="0" fontAlgn="base">
              <a:spcBef>
                <a:spcPct val="0"/>
              </a:spcBef>
              <a:spcAft>
                <a:spcPct val="0"/>
              </a:spcAft>
            </a:pPr>
            <a:endParaRPr lang="es-ES" kern="1200">
              <a:solidFill>
                <a:prstClr val="black"/>
              </a:solidFill>
              <a:latin typeface="Verdana" pitchFamily="34" charset="0"/>
              <a:ea typeface="+mn-ea"/>
              <a:cs typeface="Arial" pitchFamily="34" charset="0"/>
            </a:endParaRPr>
          </a:p>
        </p:txBody>
      </p:sp>
      <p:sp>
        <p:nvSpPr>
          <p:cNvPr id="20" name="Line 19"/>
          <p:cNvSpPr>
            <a:spLocks noChangeAspect="1" noChangeShapeType="1"/>
          </p:cNvSpPr>
          <p:nvPr/>
        </p:nvSpPr>
        <p:spPr bwMode="auto">
          <a:xfrm>
            <a:off x="3182913" y="2018148"/>
            <a:ext cx="315912" cy="815975"/>
          </a:xfrm>
          <a:prstGeom prst="line">
            <a:avLst/>
          </a:prstGeom>
          <a:noFill/>
          <a:ln w="28575">
            <a:solidFill>
              <a:srgbClr val="FFC000"/>
            </a:solidFill>
            <a:round/>
            <a:headEnd/>
            <a:tailEnd type="triangle" w="med" len="med"/>
          </a:ln>
          <a:effectLst>
            <a:glow rad="101600">
              <a:schemeClr val="accent1">
                <a:satMod val="175000"/>
                <a:alpha val="40000"/>
              </a:schemeClr>
            </a:glow>
          </a:effectLst>
        </p:spPr>
        <p:txBody>
          <a:bodyPr wrap="none" anchor="ctr"/>
          <a:lstStyle/>
          <a:p>
            <a:pPr algn="l" rtl="0">
              <a:defRPr/>
            </a:pPr>
            <a:endParaRPr lang="es-ES_tradnl" kern="1200">
              <a:solidFill>
                <a:prstClr val="black"/>
              </a:solidFill>
              <a:latin typeface="Verdana"/>
              <a:ea typeface="+mn-ea"/>
              <a:cs typeface="Arial" pitchFamily="34" charset="0"/>
            </a:endParaRPr>
          </a:p>
        </p:txBody>
      </p:sp>
      <p:sp>
        <p:nvSpPr>
          <p:cNvPr id="21" name="Line 20"/>
          <p:cNvSpPr>
            <a:spLocks noChangeAspect="1" noChangeShapeType="1"/>
          </p:cNvSpPr>
          <p:nvPr/>
        </p:nvSpPr>
        <p:spPr bwMode="auto">
          <a:xfrm flipV="1">
            <a:off x="2181225" y="2808288"/>
            <a:ext cx="1062038" cy="2041525"/>
          </a:xfrm>
          <a:prstGeom prst="line">
            <a:avLst/>
          </a:prstGeom>
          <a:noFill/>
          <a:ln w="38100">
            <a:solidFill>
              <a:schemeClr val="tx1"/>
            </a:solidFill>
            <a:prstDash val="sysDot"/>
            <a:round/>
            <a:headEnd/>
            <a:tailEnd/>
          </a:ln>
        </p:spPr>
        <p:txBody>
          <a:bodyPr wrap="none" anchor="ct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22" name="Freeform 21"/>
          <p:cNvSpPr>
            <a:spLocks noChangeAspect="1"/>
          </p:cNvSpPr>
          <p:nvPr/>
        </p:nvSpPr>
        <p:spPr bwMode="auto">
          <a:xfrm>
            <a:off x="3244825" y="2370573"/>
            <a:ext cx="471488" cy="442912"/>
          </a:xfrm>
          <a:custGeom>
            <a:avLst/>
            <a:gdLst/>
            <a:ahLst/>
            <a:cxnLst>
              <a:cxn ang="0">
                <a:pos x="0" y="279"/>
              </a:cxn>
              <a:cxn ang="0">
                <a:pos x="297" y="0"/>
              </a:cxn>
            </a:cxnLst>
            <a:rect l="0" t="0" r="r" b="b"/>
            <a:pathLst>
              <a:path w="297" h="279">
                <a:moveTo>
                  <a:pt x="0" y="279"/>
                </a:moveTo>
                <a:lnTo>
                  <a:pt x="297" y="0"/>
                </a:lnTo>
              </a:path>
            </a:pathLst>
          </a:custGeom>
          <a:noFill/>
          <a:ln w="12700">
            <a:solidFill>
              <a:srgbClr val="FFC000"/>
            </a:solidFill>
            <a:round/>
            <a:headEnd/>
            <a:tailEnd type="triangle" w="med" len="med"/>
          </a:ln>
          <a:effectLst>
            <a:glow rad="101600">
              <a:schemeClr val="accent1">
                <a:satMod val="175000"/>
                <a:alpha val="40000"/>
              </a:schemeClr>
            </a:glow>
          </a:effectLst>
        </p:spPr>
        <p:txBody>
          <a:bodyPr wrap="none" anchor="ctr"/>
          <a:lstStyle/>
          <a:p>
            <a:pPr algn="l" rtl="0">
              <a:defRPr/>
            </a:pPr>
            <a:endParaRPr lang="es-ES_tradnl" kern="1200">
              <a:solidFill>
                <a:prstClr val="black"/>
              </a:solidFill>
              <a:latin typeface="Verdana"/>
              <a:ea typeface="+mn-ea"/>
              <a:cs typeface="Arial" pitchFamily="34" charset="0"/>
            </a:endParaRPr>
          </a:p>
        </p:txBody>
      </p:sp>
      <p:sp>
        <p:nvSpPr>
          <p:cNvPr id="23" name="Line 22"/>
          <p:cNvSpPr>
            <a:spLocks noChangeAspect="1" noChangeShapeType="1"/>
          </p:cNvSpPr>
          <p:nvPr/>
        </p:nvSpPr>
        <p:spPr bwMode="auto">
          <a:xfrm flipH="1">
            <a:off x="2035175" y="4681538"/>
            <a:ext cx="179388" cy="633412"/>
          </a:xfrm>
          <a:prstGeom prst="line">
            <a:avLst/>
          </a:prstGeom>
          <a:noFill/>
          <a:ln w="28575">
            <a:solidFill>
              <a:schemeClr val="tx2"/>
            </a:solidFill>
            <a:round/>
            <a:headEnd/>
            <a:tailEnd/>
          </a:ln>
        </p:spPr>
        <p:txBody>
          <a:bodyPr wrap="none" anchor="ct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24" name="Freeform 23"/>
          <p:cNvSpPr>
            <a:spLocks noChangeAspect="1"/>
          </p:cNvSpPr>
          <p:nvPr/>
        </p:nvSpPr>
        <p:spPr bwMode="auto">
          <a:xfrm>
            <a:off x="2133600" y="4597400"/>
            <a:ext cx="30163" cy="263525"/>
          </a:xfrm>
          <a:custGeom>
            <a:avLst/>
            <a:gdLst>
              <a:gd name="T0" fmla="*/ 19 w 19"/>
              <a:gd name="T1" fmla="*/ 166 h 166"/>
              <a:gd name="T2" fmla="*/ 0 w 19"/>
              <a:gd name="T3" fmla="*/ 0 h 166"/>
              <a:gd name="T4" fmla="*/ 0 60000 65536"/>
              <a:gd name="T5" fmla="*/ 0 60000 65536"/>
              <a:gd name="T6" fmla="*/ 0 w 19"/>
              <a:gd name="T7" fmla="*/ 0 h 166"/>
              <a:gd name="T8" fmla="*/ 19 w 19"/>
              <a:gd name="T9" fmla="*/ 166 h 166"/>
            </a:gdLst>
            <a:ahLst/>
            <a:cxnLst>
              <a:cxn ang="T4">
                <a:pos x="T0" y="T1"/>
              </a:cxn>
              <a:cxn ang="T5">
                <a:pos x="T2" y="T3"/>
              </a:cxn>
            </a:cxnLst>
            <a:rect l="T6" t="T7" r="T8" b="T9"/>
            <a:pathLst>
              <a:path w="19" h="166">
                <a:moveTo>
                  <a:pt x="19" y="166"/>
                </a:moveTo>
                <a:lnTo>
                  <a:pt x="0" y="0"/>
                </a:lnTo>
              </a:path>
            </a:pathLst>
          </a:custGeom>
          <a:noFill/>
          <a:ln w="28575">
            <a:solidFill>
              <a:schemeClr val="tx2"/>
            </a:solidFill>
            <a:round/>
            <a:headEnd/>
            <a:tailEnd/>
          </a:ln>
        </p:spPr>
        <p:txBody>
          <a:bodyPr wrap="none" anchor="ctr"/>
          <a:lstStyle/>
          <a:p>
            <a:pPr algn="l" rtl="0" fontAlgn="base">
              <a:spcBef>
                <a:spcPct val="0"/>
              </a:spcBef>
              <a:spcAft>
                <a:spcPct val="0"/>
              </a:spcAft>
            </a:pPr>
            <a:endParaRPr lang="es-ES" kern="1200">
              <a:solidFill>
                <a:prstClr val="black"/>
              </a:solidFill>
              <a:latin typeface="Verdana" pitchFamily="34" charset="0"/>
              <a:ea typeface="+mn-ea"/>
              <a:cs typeface="Arial" pitchFamily="34" charset="0"/>
            </a:endParaRPr>
          </a:p>
        </p:txBody>
      </p:sp>
      <p:sp>
        <p:nvSpPr>
          <p:cNvPr id="25" name="Line 24"/>
          <p:cNvSpPr>
            <a:spLocks noChangeAspect="1" noChangeShapeType="1"/>
          </p:cNvSpPr>
          <p:nvPr/>
        </p:nvSpPr>
        <p:spPr bwMode="auto">
          <a:xfrm flipV="1">
            <a:off x="2174875" y="4568825"/>
            <a:ext cx="346075" cy="266700"/>
          </a:xfrm>
          <a:prstGeom prst="line">
            <a:avLst/>
          </a:prstGeom>
          <a:noFill/>
          <a:ln w="28575">
            <a:solidFill>
              <a:schemeClr val="tx2"/>
            </a:solidFill>
            <a:round/>
            <a:headEnd/>
            <a:tailEnd/>
          </a:ln>
        </p:spPr>
        <p:txBody>
          <a:bodyPr wrap="none" anchor="ct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26" name="Freeform 25"/>
          <p:cNvSpPr>
            <a:spLocks noChangeAspect="1"/>
          </p:cNvSpPr>
          <p:nvPr/>
        </p:nvSpPr>
        <p:spPr bwMode="auto">
          <a:xfrm>
            <a:off x="2163763" y="4732338"/>
            <a:ext cx="419100" cy="119062"/>
          </a:xfrm>
          <a:custGeom>
            <a:avLst/>
            <a:gdLst>
              <a:gd name="T0" fmla="*/ 0 w 264"/>
              <a:gd name="T1" fmla="*/ 75 h 75"/>
              <a:gd name="T2" fmla="*/ 264 w 264"/>
              <a:gd name="T3" fmla="*/ 0 h 75"/>
              <a:gd name="T4" fmla="*/ 0 60000 65536"/>
              <a:gd name="T5" fmla="*/ 0 60000 65536"/>
              <a:gd name="T6" fmla="*/ 0 w 264"/>
              <a:gd name="T7" fmla="*/ 0 h 75"/>
              <a:gd name="T8" fmla="*/ 264 w 264"/>
              <a:gd name="T9" fmla="*/ 75 h 75"/>
            </a:gdLst>
            <a:ahLst/>
            <a:cxnLst>
              <a:cxn ang="T4">
                <a:pos x="T0" y="T1"/>
              </a:cxn>
              <a:cxn ang="T5">
                <a:pos x="T2" y="T3"/>
              </a:cxn>
            </a:cxnLst>
            <a:rect l="T6" t="T7" r="T8" b="T9"/>
            <a:pathLst>
              <a:path w="264" h="75">
                <a:moveTo>
                  <a:pt x="0" y="75"/>
                </a:moveTo>
                <a:lnTo>
                  <a:pt x="264" y="0"/>
                </a:lnTo>
              </a:path>
            </a:pathLst>
          </a:custGeom>
          <a:noFill/>
          <a:ln w="28575">
            <a:solidFill>
              <a:schemeClr val="tx2"/>
            </a:solidFill>
            <a:round/>
            <a:headEnd/>
            <a:tailEnd/>
          </a:ln>
        </p:spPr>
        <p:txBody>
          <a:bodyPr wrap="none" anchor="ctr"/>
          <a:lstStyle/>
          <a:p>
            <a:pPr algn="l" rtl="0" fontAlgn="base">
              <a:spcBef>
                <a:spcPct val="0"/>
              </a:spcBef>
              <a:spcAft>
                <a:spcPct val="0"/>
              </a:spcAft>
            </a:pPr>
            <a:endParaRPr lang="es-ES" kern="1200">
              <a:solidFill>
                <a:prstClr val="black"/>
              </a:solidFill>
              <a:latin typeface="Verdana" pitchFamily="34" charset="0"/>
              <a:ea typeface="+mn-ea"/>
              <a:cs typeface="Arial" pitchFamily="34" charset="0"/>
            </a:endParaRPr>
          </a:p>
        </p:txBody>
      </p:sp>
      <p:sp>
        <p:nvSpPr>
          <p:cNvPr id="27" name="Text Box 26"/>
          <p:cNvSpPr txBox="1">
            <a:spLocks noChangeAspect="1" noChangeArrowheads="1"/>
          </p:cNvSpPr>
          <p:nvPr/>
        </p:nvSpPr>
        <p:spPr bwMode="auto">
          <a:xfrm>
            <a:off x="1911350" y="3873500"/>
            <a:ext cx="619125" cy="457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2400" kern="1200">
                <a:solidFill>
                  <a:prstClr val="black"/>
                </a:solidFill>
                <a:latin typeface="Helvetica-Narrow"/>
                <a:ea typeface="+mn-ea"/>
                <a:cs typeface="Arial" pitchFamily="34" charset="0"/>
                <a:sym typeface="Symbol" pitchFamily="18" charset="2"/>
              </a:rPr>
              <a:t></a:t>
            </a:r>
            <a:r>
              <a:rPr lang="en-US" sz="2000" kern="1200" baseline="-25000">
                <a:solidFill>
                  <a:prstClr val="black"/>
                </a:solidFill>
                <a:latin typeface="Helvetica-Narrow"/>
                <a:ea typeface="+mn-ea"/>
                <a:cs typeface="Arial" pitchFamily="34" charset="0"/>
                <a:sym typeface="Symbol" pitchFamily="18" charset="2"/>
              </a:rPr>
              <a:t>atm</a:t>
            </a:r>
            <a:endParaRPr lang="en-US" sz="2000" kern="1200">
              <a:solidFill>
                <a:prstClr val="black"/>
              </a:solidFill>
              <a:latin typeface="Helvetica-Narrow"/>
              <a:ea typeface="+mn-ea"/>
              <a:cs typeface="Arial" pitchFamily="34" charset="0"/>
              <a:sym typeface="Symbol" pitchFamily="18" charset="2"/>
            </a:endParaRPr>
          </a:p>
        </p:txBody>
      </p:sp>
      <p:sp>
        <p:nvSpPr>
          <p:cNvPr id="28" name="Rectangle 27"/>
          <p:cNvSpPr>
            <a:spLocks noChangeArrowheads="1"/>
          </p:cNvSpPr>
          <p:nvPr/>
        </p:nvSpPr>
        <p:spPr bwMode="auto">
          <a:xfrm>
            <a:off x="1647825" y="5084763"/>
            <a:ext cx="400050" cy="461962"/>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400" b="1" kern="1200">
                <a:solidFill>
                  <a:prstClr val="black"/>
                </a:solidFill>
                <a:latin typeface="Verdana" pitchFamily="34" charset="0"/>
                <a:ea typeface="+mn-ea"/>
                <a:cs typeface="Arial" pitchFamily="34" charset="0"/>
              </a:rPr>
              <a:t>p</a:t>
            </a:r>
          </a:p>
        </p:txBody>
      </p:sp>
      <p:sp>
        <p:nvSpPr>
          <p:cNvPr id="29" name="Text Box 28"/>
          <p:cNvSpPr txBox="1">
            <a:spLocks noChangeAspect="1" noChangeArrowheads="1"/>
          </p:cNvSpPr>
          <p:nvPr/>
        </p:nvSpPr>
        <p:spPr bwMode="auto">
          <a:xfrm>
            <a:off x="3428992" y="2543172"/>
            <a:ext cx="388938" cy="457200"/>
          </a:xfrm>
          <a:prstGeom prst="rect">
            <a:avLst/>
          </a:prstGeom>
          <a:noFill/>
          <a:ln w="9525">
            <a:noFill/>
            <a:miter lim="800000"/>
            <a:headEnd/>
            <a:tailEnd/>
          </a:ln>
          <a:effectLst/>
        </p:spPr>
        <p:txBody>
          <a:bodyPr>
            <a:spAutoFit/>
          </a:bodyPr>
          <a:lstStyle/>
          <a:p>
            <a:pPr algn="l" rtl="0" eaLnBrk="0" hangingPunct="0">
              <a:defRPr/>
            </a:pPr>
            <a:r>
              <a:rPr lang="en-US" sz="2400" i="1" kern="1200" dirty="0">
                <a:solidFill>
                  <a:srgbClr val="FFC000"/>
                </a:solidFill>
                <a:effectLst>
                  <a:glow rad="101600">
                    <a:srgbClr val="F07F09">
                      <a:satMod val="175000"/>
                      <a:alpha val="40000"/>
                    </a:srgbClr>
                  </a:glow>
                </a:effectLst>
                <a:latin typeface="Symbol" pitchFamily="18" charset="2"/>
                <a:ea typeface="+mn-ea"/>
                <a:cs typeface="Arial" pitchFamily="34" charset="0"/>
                <a:sym typeface="Symbol" pitchFamily="18" charset="2"/>
              </a:rPr>
              <a:t></a:t>
            </a:r>
          </a:p>
        </p:txBody>
      </p:sp>
      <p:sp>
        <p:nvSpPr>
          <p:cNvPr id="30" name="Line 29"/>
          <p:cNvSpPr>
            <a:spLocks noChangeAspect="1" noChangeShapeType="1"/>
          </p:cNvSpPr>
          <p:nvPr/>
        </p:nvSpPr>
        <p:spPr bwMode="auto">
          <a:xfrm flipV="1">
            <a:off x="3244825" y="2348348"/>
            <a:ext cx="309563" cy="371475"/>
          </a:xfrm>
          <a:prstGeom prst="line">
            <a:avLst/>
          </a:prstGeom>
          <a:noFill/>
          <a:ln w="12700">
            <a:solidFill>
              <a:srgbClr val="FFC000"/>
            </a:solidFill>
            <a:round/>
            <a:headEnd/>
            <a:tailEnd type="triangle" w="med" len="med"/>
          </a:ln>
          <a:effectLst>
            <a:glow rad="101600">
              <a:schemeClr val="accent1">
                <a:satMod val="175000"/>
                <a:alpha val="40000"/>
              </a:schemeClr>
            </a:glow>
          </a:effectLst>
        </p:spPr>
        <p:txBody>
          <a:bodyPr wrap="none" anchor="ctr"/>
          <a:lstStyle/>
          <a:p>
            <a:pPr algn="l" rtl="0">
              <a:defRPr/>
            </a:pPr>
            <a:endParaRPr lang="es-ES_tradnl" kern="1200">
              <a:solidFill>
                <a:prstClr val="black"/>
              </a:solidFill>
              <a:latin typeface="Verdana"/>
              <a:ea typeface="+mn-ea"/>
              <a:cs typeface="Arial" pitchFamily="34" charset="0"/>
            </a:endParaRPr>
          </a:p>
        </p:txBody>
      </p:sp>
      <p:grpSp>
        <p:nvGrpSpPr>
          <p:cNvPr id="3" name="Group 30"/>
          <p:cNvGrpSpPr>
            <a:grpSpLocks/>
          </p:cNvGrpSpPr>
          <p:nvPr/>
        </p:nvGrpSpPr>
        <p:grpSpPr bwMode="auto">
          <a:xfrm>
            <a:off x="425450" y="2719388"/>
            <a:ext cx="2838450" cy="2343150"/>
            <a:chOff x="1296" y="3420"/>
            <a:chExt cx="1788" cy="1476"/>
          </a:xfrm>
        </p:grpSpPr>
        <p:sp>
          <p:nvSpPr>
            <p:cNvPr id="37947" name="Line 31"/>
            <p:cNvSpPr>
              <a:spLocks noChangeAspect="1" noChangeShapeType="1"/>
            </p:cNvSpPr>
            <p:nvPr/>
          </p:nvSpPr>
          <p:spPr bwMode="auto">
            <a:xfrm flipV="1">
              <a:off x="1536" y="3420"/>
              <a:ext cx="1548" cy="1369"/>
            </a:xfrm>
            <a:prstGeom prst="line">
              <a:avLst/>
            </a:prstGeom>
            <a:noFill/>
            <a:ln w="38100">
              <a:solidFill>
                <a:schemeClr val="tx1"/>
              </a:solidFill>
              <a:prstDash val="sysDot"/>
              <a:round/>
              <a:headEnd/>
              <a:tailEnd/>
            </a:ln>
          </p:spPr>
          <p:txBody>
            <a:bodyPr wrap="none" anchor="ct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7948" name="Rectangle 32"/>
            <p:cNvSpPr>
              <a:spLocks noChangeArrowheads="1"/>
            </p:cNvSpPr>
            <p:nvPr/>
          </p:nvSpPr>
          <p:spPr bwMode="auto">
            <a:xfrm>
              <a:off x="1296" y="4608"/>
              <a:ext cx="290" cy="288"/>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400" kern="1200">
                  <a:solidFill>
                    <a:prstClr val="black"/>
                  </a:solidFill>
                  <a:latin typeface="Helvetica-Narrow"/>
                  <a:ea typeface="+mn-ea"/>
                  <a:cs typeface="Arial" pitchFamily="34" charset="0"/>
                  <a:sym typeface="Symbol" pitchFamily="18" charset="2"/>
                </a:rPr>
                <a:t></a:t>
              </a:r>
              <a:r>
                <a:rPr lang="en-US" sz="2400" kern="1200" baseline="-25000">
                  <a:solidFill>
                    <a:prstClr val="black"/>
                  </a:solidFill>
                  <a:latin typeface="Helvetica-Narrow"/>
                  <a:ea typeface="+mn-ea"/>
                  <a:cs typeface="Arial" pitchFamily="34" charset="0"/>
                  <a:sym typeface="Symbol" pitchFamily="18" charset="2"/>
                </a:rPr>
                <a:t></a:t>
              </a:r>
              <a:endParaRPr lang="en-US" sz="2400" kern="1200">
                <a:solidFill>
                  <a:prstClr val="black"/>
                </a:solidFill>
                <a:latin typeface="Helvetica-Narrow"/>
                <a:ea typeface="+mn-ea"/>
                <a:cs typeface="Arial" pitchFamily="34" charset="0"/>
                <a:sym typeface="Symbol" pitchFamily="18" charset="2"/>
              </a:endParaRPr>
            </a:p>
          </p:txBody>
        </p:sp>
      </p:grpSp>
      <p:grpSp>
        <p:nvGrpSpPr>
          <p:cNvPr id="6" name="Group 94"/>
          <p:cNvGrpSpPr>
            <a:grpSpLocks/>
          </p:cNvGrpSpPr>
          <p:nvPr/>
        </p:nvGrpSpPr>
        <p:grpSpPr bwMode="auto">
          <a:xfrm>
            <a:off x="4572000" y="1143000"/>
            <a:ext cx="1785938" cy="1785938"/>
            <a:chOff x="2562" y="754"/>
            <a:chExt cx="1134" cy="1247"/>
          </a:xfrm>
        </p:grpSpPr>
        <p:sp>
          <p:nvSpPr>
            <p:cNvPr id="37933" name="Line 83"/>
            <p:cNvSpPr>
              <a:spLocks noChangeShapeType="1"/>
            </p:cNvSpPr>
            <p:nvPr/>
          </p:nvSpPr>
          <p:spPr bwMode="auto">
            <a:xfrm>
              <a:off x="2619" y="1056"/>
              <a:ext cx="388" cy="207"/>
            </a:xfrm>
            <a:prstGeom prst="line">
              <a:avLst/>
            </a:prstGeom>
            <a:noFill/>
            <a:ln w="38100">
              <a:solidFill>
                <a:schemeClr val="tx2"/>
              </a:solidFill>
              <a:round/>
              <a:headEnd/>
              <a:tailEnd type="triangle" w="med" len="med"/>
            </a:ln>
          </p:spPr>
          <p:txBody>
            <a:bodyPr lIns="213074" tIns="106539" rIns="213074" bIns="106539">
              <a:spAutoFit/>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7934" name="Line 84"/>
            <p:cNvSpPr>
              <a:spLocks noChangeShapeType="1"/>
            </p:cNvSpPr>
            <p:nvPr/>
          </p:nvSpPr>
          <p:spPr bwMode="auto">
            <a:xfrm flipV="1">
              <a:off x="3003" y="1106"/>
              <a:ext cx="423" cy="157"/>
            </a:xfrm>
            <a:prstGeom prst="line">
              <a:avLst/>
            </a:prstGeom>
            <a:noFill/>
            <a:ln w="38100">
              <a:solidFill>
                <a:schemeClr val="tx2"/>
              </a:solidFill>
              <a:round/>
              <a:headEnd/>
              <a:tailEnd type="triangle" w="med" len="med"/>
            </a:ln>
          </p:spPr>
          <p:txBody>
            <a:bodyPr wrap="none" lIns="213074" tIns="106539" rIns="213074" bIns="106539">
              <a:spAutoFit/>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7935" name="Line 85"/>
            <p:cNvSpPr>
              <a:spLocks noChangeShapeType="1"/>
            </p:cNvSpPr>
            <p:nvPr/>
          </p:nvSpPr>
          <p:spPr bwMode="auto">
            <a:xfrm flipV="1">
              <a:off x="2619" y="1608"/>
              <a:ext cx="384" cy="151"/>
            </a:xfrm>
            <a:prstGeom prst="line">
              <a:avLst/>
            </a:prstGeom>
            <a:noFill/>
            <a:ln w="38100">
              <a:solidFill>
                <a:schemeClr val="tx2"/>
              </a:solidFill>
              <a:round/>
              <a:headEnd/>
              <a:tailEnd type="triangle" w="med" len="med"/>
            </a:ln>
          </p:spPr>
          <p:txBody>
            <a:bodyPr lIns="213074" tIns="106539" rIns="213074" bIns="106539">
              <a:spAutoFit/>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7936" name="Line 86"/>
            <p:cNvSpPr>
              <a:spLocks noChangeShapeType="1"/>
            </p:cNvSpPr>
            <p:nvPr/>
          </p:nvSpPr>
          <p:spPr bwMode="auto">
            <a:xfrm>
              <a:off x="3003" y="1608"/>
              <a:ext cx="415" cy="106"/>
            </a:xfrm>
            <a:prstGeom prst="line">
              <a:avLst/>
            </a:prstGeom>
            <a:noFill/>
            <a:ln w="38100">
              <a:solidFill>
                <a:schemeClr val="tx2"/>
              </a:solidFill>
              <a:round/>
              <a:headEnd/>
              <a:tailEnd type="triangle" w="med" len="med"/>
            </a:ln>
          </p:spPr>
          <p:txBody>
            <a:bodyPr lIns="213074" tIns="106539" rIns="213074" bIns="106539">
              <a:spAutoFit/>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7937" name="Text Box 87"/>
            <p:cNvSpPr txBox="1">
              <a:spLocks noChangeArrowheads="1"/>
            </p:cNvSpPr>
            <p:nvPr/>
          </p:nvSpPr>
          <p:spPr bwMode="auto">
            <a:xfrm>
              <a:off x="2562" y="754"/>
              <a:ext cx="515" cy="352"/>
            </a:xfrm>
            <a:prstGeom prst="rect">
              <a:avLst/>
            </a:prstGeom>
            <a:noFill/>
            <a:ln w="9525">
              <a:noFill/>
              <a:miter lim="800000"/>
              <a:headEnd/>
              <a:tailEnd/>
            </a:ln>
          </p:spPr>
          <p:txBody>
            <a:bodyPr lIns="193310" tIns="96656" rIns="193310" bIns="96656">
              <a:spAutoFit/>
            </a:bodyPr>
            <a:lstStyle/>
            <a:p>
              <a:pPr algn="l" defTabSz="936625" rtl="0" fontAlgn="base">
                <a:spcBef>
                  <a:spcPct val="0"/>
                </a:spcBef>
                <a:spcAft>
                  <a:spcPct val="0"/>
                </a:spcAft>
              </a:pPr>
              <a:r>
                <a:rPr lang="en-US" sz="2400" kern="1200">
                  <a:solidFill>
                    <a:srgbClr val="323232"/>
                  </a:solidFill>
                  <a:latin typeface="Symbol" pitchFamily="18" charset="2"/>
                  <a:ea typeface="+mn-ea"/>
                  <a:cs typeface="Arial" pitchFamily="34" charset="0"/>
                </a:rPr>
                <a:t>n</a:t>
              </a:r>
              <a:r>
                <a:rPr lang="en-US" sz="1600" kern="1200">
                  <a:solidFill>
                    <a:srgbClr val="323232"/>
                  </a:solidFill>
                  <a:latin typeface="Symbol" pitchFamily="18" charset="2"/>
                  <a:ea typeface="+mn-ea"/>
                  <a:cs typeface="Arial" pitchFamily="34" charset="0"/>
                  <a:sym typeface="Symbol" pitchFamily="18" charset="2"/>
                </a:rPr>
                <a:t></a:t>
              </a:r>
              <a:endParaRPr lang="en-US" sz="1600" kern="1200" baseline="-25000">
                <a:solidFill>
                  <a:srgbClr val="323232"/>
                </a:solidFill>
                <a:latin typeface="Times New Roman" pitchFamily="18" charset="0"/>
                <a:ea typeface="+mn-ea"/>
                <a:cs typeface="Arial" pitchFamily="34" charset="0"/>
                <a:sym typeface="Symbol" pitchFamily="18" charset="2"/>
              </a:endParaRPr>
            </a:p>
          </p:txBody>
        </p:sp>
        <p:sp>
          <p:nvSpPr>
            <p:cNvPr id="37938" name="Text Box 88"/>
            <p:cNvSpPr txBox="1">
              <a:spLocks noChangeArrowheads="1"/>
            </p:cNvSpPr>
            <p:nvPr/>
          </p:nvSpPr>
          <p:spPr bwMode="auto">
            <a:xfrm>
              <a:off x="3047" y="805"/>
              <a:ext cx="355" cy="352"/>
            </a:xfrm>
            <a:prstGeom prst="rect">
              <a:avLst/>
            </a:prstGeom>
            <a:noFill/>
            <a:ln w="9525">
              <a:noFill/>
              <a:miter lim="800000"/>
              <a:headEnd/>
              <a:tailEnd/>
            </a:ln>
          </p:spPr>
          <p:txBody>
            <a:bodyPr wrap="none" lIns="193310" tIns="96656" rIns="193310" bIns="96656">
              <a:spAutoFit/>
            </a:bodyPr>
            <a:lstStyle/>
            <a:p>
              <a:pPr algn="l" defTabSz="936625" rtl="0" fontAlgn="base">
                <a:spcBef>
                  <a:spcPct val="0"/>
                </a:spcBef>
                <a:spcAft>
                  <a:spcPct val="0"/>
                </a:spcAft>
              </a:pPr>
              <a:r>
                <a:rPr lang="en-US" sz="2400" kern="1200">
                  <a:solidFill>
                    <a:srgbClr val="323232"/>
                  </a:solidFill>
                  <a:latin typeface="Symbol" pitchFamily="18" charset="2"/>
                  <a:ea typeface="+mn-ea"/>
                  <a:cs typeface="Arial" pitchFamily="34" charset="0"/>
                </a:rPr>
                <a:t>m</a:t>
              </a:r>
              <a:endParaRPr lang="en-US" sz="2400" kern="1200" baseline="30000">
                <a:solidFill>
                  <a:srgbClr val="323232"/>
                </a:solidFill>
                <a:latin typeface="Times New Roman" pitchFamily="18" charset="0"/>
                <a:ea typeface="+mn-ea"/>
                <a:cs typeface="Arial" pitchFamily="34" charset="0"/>
              </a:endParaRPr>
            </a:p>
          </p:txBody>
        </p:sp>
        <p:sp>
          <p:nvSpPr>
            <p:cNvPr id="37939" name="Text Box 89"/>
            <p:cNvSpPr txBox="1">
              <a:spLocks noChangeArrowheads="1"/>
            </p:cNvSpPr>
            <p:nvPr/>
          </p:nvSpPr>
          <p:spPr bwMode="auto">
            <a:xfrm>
              <a:off x="2612" y="1625"/>
              <a:ext cx="383" cy="352"/>
            </a:xfrm>
            <a:prstGeom prst="rect">
              <a:avLst/>
            </a:prstGeom>
            <a:noFill/>
            <a:ln w="9525">
              <a:noFill/>
              <a:miter lim="800000"/>
              <a:headEnd/>
              <a:tailEnd/>
            </a:ln>
          </p:spPr>
          <p:txBody>
            <a:bodyPr wrap="none" lIns="193310" tIns="96656" rIns="193310" bIns="96656">
              <a:spAutoFit/>
            </a:bodyPr>
            <a:lstStyle/>
            <a:p>
              <a:pPr algn="l" defTabSz="936625" rtl="0" fontAlgn="base">
                <a:spcBef>
                  <a:spcPct val="0"/>
                </a:spcBef>
                <a:spcAft>
                  <a:spcPct val="0"/>
                </a:spcAft>
              </a:pPr>
              <a:r>
                <a:rPr lang="en-US" sz="2400" kern="1200">
                  <a:solidFill>
                    <a:srgbClr val="323232"/>
                  </a:solidFill>
                  <a:latin typeface="Verdana" pitchFamily="34" charset="0"/>
                  <a:ea typeface="+mn-ea"/>
                  <a:cs typeface="Arial" pitchFamily="34" charset="0"/>
                </a:rPr>
                <a:t>N</a:t>
              </a:r>
            </a:p>
          </p:txBody>
        </p:sp>
        <p:sp>
          <p:nvSpPr>
            <p:cNvPr id="37940" name="Text Box 90"/>
            <p:cNvSpPr txBox="1">
              <a:spLocks noChangeArrowheads="1"/>
            </p:cNvSpPr>
            <p:nvPr/>
          </p:nvSpPr>
          <p:spPr bwMode="auto">
            <a:xfrm>
              <a:off x="3065" y="1649"/>
              <a:ext cx="631" cy="352"/>
            </a:xfrm>
            <a:prstGeom prst="rect">
              <a:avLst/>
            </a:prstGeom>
            <a:noFill/>
            <a:ln w="9525">
              <a:noFill/>
              <a:miter lim="800000"/>
              <a:headEnd/>
              <a:tailEnd/>
            </a:ln>
          </p:spPr>
          <p:txBody>
            <a:bodyPr lIns="193310" tIns="96656" rIns="193310" bIns="96656">
              <a:spAutoFit/>
            </a:bodyPr>
            <a:lstStyle/>
            <a:p>
              <a:pPr algn="l" defTabSz="936625" rtl="0" fontAlgn="base">
                <a:spcBef>
                  <a:spcPct val="0"/>
                </a:spcBef>
                <a:spcAft>
                  <a:spcPct val="0"/>
                </a:spcAft>
              </a:pPr>
              <a:r>
                <a:rPr lang="en-US" sz="2400" kern="1200">
                  <a:solidFill>
                    <a:srgbClr val="323232"/>
                  </a:solidFill>
                  <a:latin typeface="Verdana" pitchFamily="34" charset="0"/>
                  <a:ea typeface="+mn-ea"/>
                  <a:cs typeface="Arial" pitchFamily="34" charset="0"/>
                </a:rPr>
                <a:t>X</a:t>
              </a:r>
            </a:p>
          </p:txBody>
        </p:sp>
        <p:sp>
          <p:nvSpPr>
            <p:cNvPr id="37941" name="Text Box 91"/>
            <p:cNvSpPr txBox="1">
              <a:spLocks noChangeArrowheads="1"/>
            </p:cNvSpPr>
            <p:nvPr/>
          </p:nvSpPr>
          <p:spPr bwMode="auto">
            <a:xfrm>
              <a:off x="2914" y="1224"/>
              <a:ext cx="472" cy="353"/>
            </a:xfrm>
            <a:prstGeom prst="rect">
              <a:avLst/>
            </a:prstGeom>
            <a:noFill/>
            <a:ln w="9525">
              <a:noFill/>
              <a:miter lim="800000"/>
              <a:headEnd/>
              <a:tailEnd/>
            </a:ln>
          </p:spPr>
          <p:txBody>
            <a:bodyPr lIns="193310" tIns="96656" rIns="193310" bIns="96656">
              <a:spAutoFit/>
            </a:bodyPr>
            <a:lstStyle/>
            <a:p>
              <a:pPr algn="l" defTabSz="936625" rtl="0" fontAlgn="base">
                <a:spcBef>
                  <a:spcPct val="0"/>
                </a:spcBef>
                <a:spcAft>
                  <a:spcPct val="0"/>
                </a:spcAft>
              </a:pPr>
              <a:r>
                <a:rPr lang="en-US" sz="2400" kern="1200">
                  <a:solidFill>
                    <a:srgbClr val="323232"/>
                  </a:solidFill>
                  <a:latin typeface="Verdana" pitchFamily="34" charset="0"/>
                  <a:ea typeface="+mn-ea"/>
                  <a:cs typeface="Arial" pitchFamily="34" charset="0"/>
                </a:rPr>
                <a:t>W</a:t>
              </a:r>
            </a:p>
          </p:txBody>
        </p:sp>
        <p:sp>
          <p:nvSpPr>
            <p:cNvPr id="37942" name="Line 92"/>
            <p:cNvSpPr>
              <a:spLocks noChangeShapeType="1"/>
            </p:cNvSpPr>
            <p:nvPr/>
          </p:nvSpPr>
          <p:spPr bwMode="auto">
            <a:xfrm>
              <a:off x="3003" y="1263"/>
              <a:ext cx="1" cy="345"/>
            </a:xfrm>
            <a:prstGeom prst="line">
              <a:avLst/>
            </a:prstGeom>
            <a:noFill/>
            <a:ln w="38100" cap="rnd">
              <a:solidFill>
                <a:schemeClr val="tx2"/>
              </a:solidFill>
              <a:prstDash val="sysDot"/>
              <a:round/>
              <a:headEnd/>
              <a:tailEnd/>
            </a:ln>
          </p:spPr>
          <p:txBody>
            <a:bodyPr wrap="none" lIns="213074" tIns="106539" rIns="213074" bIns="106539">
              <a:spAutoFit/>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grpSp>
      <p:sp>
        <p:nvSpPr>
          <p:cNvPr id="37922" name="50 CuadroTexto"/>
          <p:cNvSpPr txBox="1">
            <a:spLocks noChangeArrowheads="1"/>
          </p:cNvSpPr>
          <p:nvPr/>
        </p:nvSpPr>
        <p:spPr bwMode="auto">
          <a:xfrm>
            <a:off x="6143625" y="1500188"/>
            <a:ext cx="2143125" cy="1077912"/>
          </a:xfrm>
          <a:prstGeom prst="rect">
            <a:avLst/>
          </a:prstGeom>
          <a:noFill/>
          <a:ln w="9525">
            <a:noFill/>
            <a:miter lim="800000"/>
            <a:headEnd/>
            <a:tailEnd/>
          </a:ln>
        </p:spPr>
        <p:txBody>
          <a:bodyPr>
            <a:spAutoFit/>
          </a:bodyPr>
          <a:lstStyle/>
          <a:p>
            <a:pPr algn="l" rtl="0" fontAlgn="base">
              <a:spcBef>
                <a:spcPct val="0"/>
              </a:spcBef>
              <a:spcAft>
                <a:spcPct val="0"/>
              </a:spcAft>
            </a:pPr>
            <a:r>
              <a:rPr lang="en-GB" sz="1600" kern="1200">
                <a:solidFill>
                  <a:prstClr val="black"/>
                </a:solidFill>
                <a:latin typeface="Verdana" pitchFamily="34" charset="0"/>
                <a:ea typeface="+mn-ea"/>
                <a:cs typeface="Arial" pitchFamily="34" charset="0"/>
              </a:rPr>
              <a:t>Cosmic neutrinos can interact in the Earth and release a muon</a:t>
            </a:r>
          </a:p>
        </p:txBody>
      </p:sp>
      <p:sp>
        <p:nvSpPr>
          <p:cNvPr id="53" name="52 CuadroTexto"/>
          <p:cNvSpPr txBox="1">
            <a:spLocks noChangeArrowheads="1"/>
          </p:cNvSpPr>
          <p:nvPr/>
        </p:nvSpPr>
        <p:spPr bwMode="auto">
          <a:xfrm>
            <a:off x="4429125" y="3429000"/>
            <a:ext cx="1714500" cy="1570038"/>
          </a:xfrm>
          <a:prstGeom prst="rect">
            <a:avLst/>
          </a:prstGeom>
          <a:noFill/>
          <a:ln w="9525">
            <a:noFill/>
            <a:miter lim="800000"/>
            <a:headEnd/>
            <a:tailEnd/>
          </a:ln>
        </p:spPr>
        <p:txBody>
          <a:bodyPr>
            <a:spAutoFit/>
          </a:bodyPr>
          <a:lstStyle/>
          <a:p>
            <a:pPr algn="l" rtl="0" fontAlgn="base">
              <a:spcBef>
                <a:spcPct val="0"/>
              </a:spcBef>
              <a:spcAft>
                <a:spcPct val="0"/>
              </a:spcAft>
            </a:pPr>
            <a:r>
              <a:rPr lang="en-GB" sz="1600" kern="1200" dirty="0">
                <a:solidFill>
                  <a:prstClr val="black"/>
                </a:solidFill>
                <a:latin typeface="Verdana" pitchFamily="34" charset="0"/>
                <a:ea typeface="+mn-ea"/>
                <a:cs typeface="Arial" pitchFamily="34" charset="0"/>
              </a:rPr>
              <a:t>Atmospheric </a:t>
            </a:r>
            <a:r>
              <a:rPr lang="en-GB" sz="1600" kern="1200" dirty="0" err="1">
                <a:solidFill>
                  <a:prstClr val="black"/>
                </a:solidFill>
                <a:latin typeface="Verdana" pitchFamily="34" charset="0"/>
                <a:ea typeface="+mn-ea"/>
                <a:cs typeface="Arial" pitchFamily="34" charset="0"/>
              </a:rPr>
              <a:t>muons</a:t>
            </a:r>
            <a:r>
              <a:rPr lang="en-GB" sz="1600" kern="1200" dirty="0">
                <a:solidFill>
                  <a:prstClr val="black"/>
                </a:solidFill>
                <a:latin typeface="Verdana" pitchFamily="34" charset="0"/>
                <a:ea typeface="+mn-ea"/>
                <a:cs typeface="Arial" pitchFamily="34" charset="0"/>
              </a:rPr>
              <a:t> and neutrinos can also induce a signal at the detector</a:t>
            </a:r>
          </a:p>
        </p:txBody>
      </p:sp>
      <p:pic>
        <p:nvPicPr>
          <p:cNvPr id="55" name="Picture 4" descr="atmosflux"/>
          <p:cNvPicPr>
            <a:picLocks noChangeAspect="1" noChangeArrowheads="1"/>
          </p:cNvPicPr>
          <p:nvPr/>
        </p:nvPicPr>
        <p:blipFill>
          <a:blip r:embed="rId4"/>
          <a:srcRect r="8333"/>
          <a:stretch>
            <a:fillRect/>
          </a:stretch>
        </p:blipFill>
        <p:spPr bwMode="auto">
          <a:xfrm>
            <a:off x="6072188" y="3071813"/>
            <a:ext cx="2357437" cy="2571750"/>
          </a:xfrm>
          <a:prstGeom prst="rect">
            <a:avLst/>
          </a:prstGeom>
          <a:noFill/>
          <a:ln w="9525">
            <a:noFill/>
            <a:miter lim="800000"/>
            <a:headEnd/>
            <a:tailEnd/>
          </a:ln>
        </p:spPr>
      </p:pic>
      <p:grpSp>
        <p:nvGrpSpPr>
          <p:cNvPr id="7" name="62 Grupo"/>
          <p:cNvGrpSpPr>
            <a:grpSpLocks/>
          </p:cNvGrpSpPr>
          <p:nvPr/>
        </p:nvGrpSpPr>
        <p:grpSpPr bwMode="auto">
          <a:xfrm>
            <a:off x="6826250" y="3435350"/>
            <a:ext cx="1492250" cy="1920875"/>
            <a:chOff x="6682716" y="3435283"/>
            <a:chExt cx="1492596" cy="1920236"/>
          </a:xfrm>
        </p:grpSpPr>
        <p:sp>
          <p:nvSpPr>
            <p:cNvPr id="37930" name="Freeform 8"/>
            <p:cNvSpPr>
              <a:spLocks/>
            </p:cNvSpPr>
            <p:nvPr/>
          </p:nvSpPr>
          <p:spPr bwMode="auto">
            <a:xfrm>
              <a:off x="7331780" y="3638451"/>
              <a:ext cx="836246" cy="1717068"/>
            </a:xfrm>
            <a:custGeom>
              <a:avLst/>
              <a:gdLst>
                <a:gd name="T0" fmla="*/ 1951 w 1951"/>
                <a:gd name="T1" fmla="*/ 0 h 4006"/>
                <a:gd name="T2" fmla="*/ 1488 w 1951"/>
                <a:gd name="T3" fmla="*/ 150 h 4006"/>
                <a:gd name="T4" fmla="*/ 960 w 1951"/>
                <a:gd name="T5" fmla="*/ 414 h 4006"/>
                <a:gd name="T6" fmla="*/ 568 w 1951"/>
                <a:gd name="T7" fmla="*/ 830 h 4006"/>
                <a:gd name="T8" fmla="*/ 318 w 1951"/>
                <a:gd name="T9" fmla="*/ 1406 h 4006"/>
                <a:gd name="T10" fmla="*/ 182 w 1951"/>
                <a:gd name="T11" fmla="*/ 2041 h 4006"/>
                <a:gd name="T12" fmla="*/ 104 w 1951"/>
                <a:gd name="T13" fmla="*/ 2654 h 4006"/>
                <a:gd name="T14" fmla="*/ 46 w 1951"/>
                <a:gd name="T15" fmla="*/ 3266 h 4006"/>
                <a:gd name="T16" fmla="*/ 0 w 1951"/>
                <a:gd name="T17" fmla="*/ 4006 h 40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1"/>
                <a:gd name="T28" fmla="*/ 0 h 4006"/>
                <a:gd name="T29" fmla="*/ 1951 w 1951"/>
                <a:gd name="T30" fmla="*/ 4006 h 40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1" h="4006">
                  <a:moveTo>
                    <a:pt x="1951" y="0"/>
                  </a:moveTo>
                  <a:cubicBezTo>
                    <a:pt x="1874" y="25"/>
                    <a:pt x="1653" y="81"/>
                    <a:pt x="1488" y="150"/>
                  </a:cubicBezTo>
                  <a:cubicBezTo>
                    <a:pt x="1323" y="219"/>
                    <a:pt x="1113" y="301"/>
                    <a:pt x="960" y="414"/>
                  </a:cubicBezTo>
                  <a:cubicBezTo>
                    <a:pt x="807" y="527"/>
                    <a:pt x="675" y="665"/>
                    <a:pt x="568" y="830"/>
                  </a:cubicBezTo>
                  <a:cubicBezTo>
                    <a:pt x="461" y="995"/>
                    <a:pt x="382" y="1204"/>
                    <a:pt x="318" y="1406"/>
                  </a:cubicBezTo>
                  <a:cubicBezTo>
                    <a:pt x="254" y="1608"/>
                    <a:pt x="218" y="1833"/>
                    <a:pt x="182" y="2041"/>
                  </a:cubicBezTo>
                  <a:cubicBezTo>
                    <a:pt x="146" y="2249"/>
                    <a:pt x="127" y="2450"/>
                    <a:pt x="104" y="2654"/>
                  </a:cubicBezTo>
                  <a:cubicBezTo>
                    <a:pt x="81" y="2858"/>
                    <a:pt x="63" y="3041"/>
                    <a:pt x="46" y="3266"/>
                  </a:cubicBezTo>
                  <a:cubicBezTo>
                    <a:pt x="29" y="3491"/>
                    <a:pt x="10" y="3852"/>
                    <a:pt x="0" y="4006"/>
                  </a:cubicBezTo>
                </a:path>
              </a:pathLst>
            </a:custGeom>
            <a:noFill/>
            <a:ln w="19050">
              <a:solidFill>
                <a:schemeClr val="tx1"/>
              </a:solidFill>
              <a:round/>
              <a:headEnd/>
              <a:tailEnd/>
            </a:ln>
          </p:spPr>
          <p:txBody>
            <a:bodyPr/>
            <a:lstStyle/>
            <a:p>
              <a:pPr algn="l" rtl="0" fontAlgn="base">
                <a:spcBef>
                  <a:spcPct val="0"/>
                </a:spcBef>
                <a:spcAft>
                  <a:spcPct val="0"/>
                </a:spcAft>
              </a:pPr>
              <a:endParaRPr lang="en-GB" kern="1200">
                <a:solidFill>
                  <a:prstClr val="black"/>
                </a:solidFill>
                <a:latin typeface="Verdana" pitchFamily="34" charset="0"/>
                <a:ea typeface="+mn-ea"/>
                <a:cs typeface="Arial" pitchFamily="34" charset="0"/>
              </a:endParaRPr>
            </a:p>
          </p:txBody>
        </p:sp>
        <p:sp>
          <p:nvSpPr>
            <p:cNvPr id="37931" name="Freeform 9"/>
            <p:cNvSpPr>
              <a:spLocks/>
            </p:cNvSpPr>
            <p:nvPr/>
          </p:nvSpPr>
          <p:spPr bwMode="auto">
            <a:xfrm>
              <a:off x="7331780" y="3435283"/>
              <a:ext cx="843532" cy="1913806"/>
            </a:xfrm>
            <a:custGeom>
              <a:avLst/>
              <a:gdLst>
                <a:gd name="T0" fmla="*/ 1968 w 1968"/>
                <a:gd name="T1" fmla="*/ 0 h 4465"/>
                <a:gd name="T2" fmla="*/ 1464 w 1968"/>
                <a:gd name="T3" fmla="*/ 160 h 4465"/>
                <a:gd name="T4" fmla="*/ 1152 w 1968"/>
                <a:gd name="T5" fmla="*/ 336 h 4465"/>
                <a:gd name="T6" fmla="*/ 816 w 1968"/>
                <a:gd name="T7" fmla="*/ 584 h 4465"/>
                <a:gd name="T8" fmla="*/ 544 w 1968"/>
                <a:gd name="T9" fmla="*/ 968 h 4465"/>
                <a:gd name="T10" fmla="*/ 363 w 1968"/>
                <a:gd name="T11" fmla="*/ 1381 h 4465"/>
                <a:gd name="T12" fmla="*/ 256 w 1968"/>
                <a:gd name="T13" fmla="*/ 1776 h 4465"/>
                <a:gd name="T14" fmla="*/ 128 w 1968"/>
                <a:gd name="T15" fmla="*/ 2616 h 4465"/>
                <a:gd name="T16" fmla="*/ 0 w 1968"/>
                <a:gd name="T17" fmla="*/ 4465 h 44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8"/>
                <a:gd name="T28" fmla="*/ 0 h 4465"/>
                <a:gd name="T29" fmla="*/ 1968 w 1968"/>
                <a:gd name="T30" fmla="*/ 4465 h 44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8" h="4465">
                  <a:moveTo>
                    <a:pt x="1968" y="0"/>
                  </a:moveTo>
                  <a:cubicBezTo>
                    <a:pt x="1884" y="27"/>
                    <a:pt x="1600" y="104"/>
                    <a:pt x="1464" y="160"/>
                  </a:cubicBezTo>
                  <a:cubicBezTo>
                    <a:pt x="1328" y="216"/>
                    <a:pt x="1260" y="265"/>
                    <a:pt x="1152" y="336"/>
                  </a:cubicBezTo>
                  <a:cubicBezTo>
                    <a:pt x="1044" y="407"/>
                    <a:pt x="917" y="479"/>
                    <a:pt x="816" y="584"/>
                  </a:cubicBezTo>
                  <a:cubicBezTo>
                    <a:pt x="715" y="689"/>
                    <a:pt x="620" y="835"/>
                    <a:pt x="544" y="968"/>
                  </a:cubicBezTo>
                  <a:cubicBezTo>
                    <a:pt x="468" y="1101"/>
                    <a:pt x="411" y="1246"/>
                    <a:pt x="363" y="1381"/>
                  </a:cubicBezTo>
                  <a:cubicBezTo>
                    <a:pt x="315" y="1516"/>
                    <a:pt x="295" y="1570"/>
                    <a:pt x="256" y="1776"/>
                  </a:cubicBezTo>
                  <a:cubicBezTo>
                    <a:pt x="217" y="1982"/>
                    <a:pt x="171" y="2168"/>
                    <a:pt x="128" y="2616"/>
                  </a:cubicBezTo>
                  <a:cubicBezTo>
                    <a:pt x="85" y="3064"/>
                    <a:pt x="27" y="4080"/>
                    <a:pt x="0" y="4465"/>
                  </a:cubicBezTo>
                </a:path>
              </a:pathLst>
            </a:custGeom>
            <a:noFill/>
            <a:ln w="19050">
              <a:solidFill>
                <a:schemeClr val="tx1"/>
              </a:solidFill>
              <a:prstDash val="dash"/>
              <a:round/>
              <a:headEnd/>
              <a:tailEnd/>
            </a:ln>
          </p:spPr>
          <p:txBody>
            <a:bodyPr/>
            <a:lstStyle/>
            <a:p>
              <a:pPr algn="l" rtl="0" fontAlgn="base">
                <a:spcBef>
                  <a:spcPct val="0"/>
                </a:spcBef>
                <a:spcAft>
                  <a:spcPct val="0"/>
                </a:spcAft>
              </a:pPr>
              <a:endParaRPr lang="en-GB" kern="1200">
                <a:solidFill>
                  <a:prstClr val="black"/>
                </a:solidFill>
                <a:latin typeface="Verdana" pitchFamily="34" charset="0"/>
                <a:ea typeface="+mn-ea"/>
                <a:cs typeface="Arial" pitchFamily="34" charset="0"/>
              </a:endParaRPr>
            </a:p>
          </p:txBody>
        </p:sp>
        <p:sp>
          <p:nvSpPr>
            <p:cNvPr id="37932" name="Text Box 10"/>
            <p:cNvSpPr txBox="1">
              <a:spLocks noChangeArrowheads="1"/>
            </p:cNvSpPr>
            <p:nvPr/>
          </p:nvSpPr>
          <p:spPr bwMode="auto">
            <a:xfrm>
              <a:off x="6682716" y="3572014"/>
              <a:ext cx="1067921" cy="261610"/>
            </a:xfrm>
            <a:prstGeom prst="rect">
              <a:avLst/>
            </a:prstGeom>
            <a:noFill/>
            <a:ln w="9525">
              <a:noFill/>
              <a:miter lim="800000"/>
              <a:headEnd/>
              <a:tailEnd/>
            </a:ln>
          </p:spPr>
          <p:txBody>
            <a:bodyPr wrap="none">
              <a:spAutoFit/>
            </a:bodyPr>
            <a:lstStyle/>
            <a:p>
              <a:pPr algn="l" rtl="0" fontAlgn="base">
                <a:spcBef>
                  <a:spcPct val="0"/>
                </a:spcBef>
                <a:spcAft>
                  <a:spcPct val="0"/>
                </a:spcAft>
              </a:pPr>
              <a:r>
                <a:rPr lang="es-ES" sz="800" b="1" kern="1200" dirty="0" err="1">
                  <a:solidFill>
                    <a:prstClr val="black"/>
                  </a:solidFill>
                  <a:latin typeface="Verdana" pitchFamily="34" charset="0"/>
                  <a:ea typeface="+mn-ea"/>
                  <a:cs typeface="Arial" pitchFamily="34" charset="0"/>
                </a:rPr>
                <a:t>atmospheric</a:t>
              </a:r>
              <a:r>
                <a:rPr lang="es-ES" sz="800" b="1" kern="1200" dirty="0">
                  <a:solidFill>
                    <a:prstClr val="black"/>
                  </a:solidFill>
                  <a:latin typeface="Verdana" pitchFamily="34" charset="0"/>
                  <a:ea typeface="+mn-ea"/>
                  <a:cs typeface="Arial" pitchFamily="34" charset="0"/>
                </a:rPr>
                <a:t> </a:t>
              </a:r>
              <a:r>
                <a:rPr lang="en-US" sz="1100" b="1" kern="1200" dirty="0">
                  <a:solidFill>
                    <a:prstClr val="black"/>
                  </a:solidFill>
                  <a:latin typeface="Times New Roman" pitchFamily="18" charset="0"/>
                  <a:ea typeface="+mn-ea"/>
                  <a:cs typeface="Times New Roman" pitchFamily="18" charset="0"/>
                </a:rPr>
                <a:t>µ</a:t>
              </a:r>
              <a:r>
                <a:rPr lang="es-ES" sz="1100" b="1" kern="1200" dirty="0">
                  <a:solidFill>
                    <a:prstClr val="black"/>
                  </a:solidFill>
                  <a:latin typeface="Verdana" pitchFamily="34" charset="0"/>
                  <a:ea typeface="+mn-ea"/>
                  <a:cs typeface="Arial" pitchFamily="34" charset="0"/>
                </a:rPr>
                <a:t> </a:t>
              </a:r>
            </a:p>
          </p:txBody>
        </p:sp>
      </p:grpSp>
      <p:grpSp>
        <p:nvGrpSpPr>
          <p:cNvPr id="8" name="63 Grupo"/>
          <p:cNvGrpSpPr>
            <a:grpSpLocks/>
          </p:cNvGrpSpPr>
          <p:nvPr/>
        </p:nvGrpSpPr>
        <p:grpSpPr bwMode="auto">
          <a:xfrm>
            <a:off x="6502400" y="4573588"/>
            <a:ext cx="1774825" cy="546100"/>
            <a:chOff x="6359661" y="4573280"/>
            <a:chExt cx="1774504" cy="546216"/>
          </a:xfrm>
        </p:grpSpPr>
        <p:sp>
          <p:nvSpPr>
            <p:cNvPr id="37927" name="Freeform 6"/>
            <p:cNvSpPr>
              <a:spLocks/>
            </p:cNvSpPr>
            <p:nvPr/>
          </p:nvSpPr>
          <p:spPr bwMode="auto">
            <a:xfrm>
              <a:off x="6379377" y="4764875"/>
              <a:ext cx="1749644" cy="137160"/>
            </a:xfrm>
            <a:custGeom>
              <a:avLst/>
              <a:gdLst>
                <a:gd name="T0" fmla="*/ 0 w 4082"/>
                <a:gd name="T1" fmla="*/ 320 h 320"/>
                <a:gd name="T2" fmla="*/ 998 w 4082"/>
                <a:gd name="T3" fmla="*/ 194 h 320"/>
                <a:gd name="T4" fmla="*/ 1598 w 4082"/>
                <a:gd name="T5" fmla="*/ 74 h 320"/>
                <a:gd name="T6" fmla="*/ 2041 w 4082"/>
                <a:gd name="T7" fmla="*/ 3 h 320"/>
                <a:gd name="T8" fmla="*/ 2486 w 4082"/>
                <a:gd name="T9" fmla="*/ 90 h 320"/>
                <a:gd name="T10" fmla="*/ 3150 w 4082"/>
                <a:gd name="T11" fmla="*/ 218 h 320"/>
                <a:gd name="T12" fmla="*/ 4082 w 4082"/>
                <a:gd name="T13" fmla="*/ 320 h 320"/>
                <a:gd name="T14" fmla="*/ 0 60000 65536"/>
                <a:gd name="T15" fmla="*/ 0 60000 65536"/>
                <a:gd name="T16" fmla="*/ 0 60000 65536"/>
                <a:gd name="T17" fmla="*/ 0 60000 65536"/>
                <a:gd name="T18" fmla="*/ 0 60000 65536"/>
                <a:gd name="T19" fmla="*/ 0 60000 65536"/>
                <a:gd name="T20" fmla="*/ 0 60000 65536"/>
                <a:gd name="T21" fmla="*/ 0 w 4082"/>
                <a:gd name="T22" fmla="*/ 0 h 320"/>
                <a:gd name="T23" fmla="*/ 4082 w 4082"/>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2" h="320">
                  <a:moveTo>
                    <a:pt x="0" y="320"/>
                  </a:moveTo>
                  <a:cubicBezTo>
                    <a:pt x="166" y="299"/>
                    <a:pt x="732" y="235"/>
                    <a:pt x="998" y="194"/>
                  </a:cubicBezTo>
                  <a:cubicBezTo>
                    <a:pt x="1264" y="153"/>
                    <a:pt x="1424" y="106"/>
                    <a:pt x="1598" y="74"/>
                  </a:cubicBezTo>
                  <a:cubicBezTo>
                    <a:pt x="1772" y="42"/>
                    <a:pt x="1893" y="0"/>
                    <a:pt x="2041" y="3"/>
                  </a:cubicBezTo>
                  <a:cubicBezTo>
                    <a:pt x="2189" y="6"/>
                    <a:pt x="2301" y="54"/>
                    <a:pt x="2486" y="90"/>
                  </a:cubicBezTo>
                  <a:cubicBezTo>
                    <a:pt x="2671" y="126"/>
                    <a:pt x="2884" y="180"/>
                    <a:pt x="3150" y="218"/>
                  </a:cubicBezTo>
                  <a:cubicBezTo>
                    <a:pt x="3416" y="256"/>
                    <a:pt x="3888" y="299"/>
                    <a:pt x="4082" y="320"/>
                  </a:cubicBezTo>
                </a:path>
              </a:pathLst>
            </a:custGeom>
            <a:noFill/>
            <a:ln w="19050">
              <a:solidFill>
                <a:srgbClr val="0000FF"/>
              </a:solidFill>
              <a:round/>
              <a:headEnd/>
              <a:tailEnd/>
            </a:ln>
          </p:spPr>
          <p:txBody>
            <a:bodyPr/>
            <a:lstStyle/>
            <a:p>
              <a:pPr algn="l" rtl="0" fontAlgn="base">
                <a:spcBef>
                  <a:spcPct val="0"/>
                </a:spcBef>
                <a:spcAft>
                  <a:spcPct val="0"/>
                </a:spcAft>
              </a:pPr>
              <a:endParaRPr lang="en-GB" kern="1200">
                <a:solidFill>
                  <a:prstClr val="black"/>
                </a:solidFill>
                <a:latin typeface="Verdana" pitchFamily="34" charset="0"/>
                <a:ea typeface="+mn-ea"/>
                <a:cs typeface="Arial" pitchFamily="34" charset="0"/>
              </a:endParaRPr>
            </a:p>
          </p:txBody>
        </p:sp>
        <p:sp>
          <p:nvSpPr>
            <p:cNvPr id="37928" name="Freeform 7"/>
            <p:cNvSpPr>
              <a:spLocks/>
            </p:cNvSpPr>
            <p:nvPr/>
          </p:nvSpPr>
          <p:spPr bwMode="auto">
            <a:xfrm>
              <a:off x="6359661" y="4573280"/>
              <a:ext cx="1774504" cy="95583"/>
            </a:xfrm>
            <a:custGeom>
              <a:avLst/>
              <a:gdLst>
                <a:gd name="T0" fmla="*/ 0 w 4140"/>
                <a:gd name="T1" fmla="*/ 223 h 223"/>
                <a:gd name="T2" fmla="*/ 862 w 4140"/>
                <a:gd name="T3" fmla="*/ 177 h 223"/>
                <a:gd name="T4" fmla="*/ 1516 w 4140"/>
                <a:gd name="T5" fmla="*/ 97 h 223"/>
                <a:gd name="T6" fmla="*/ 2092 w 4140"/>
                <a:gd name="T7" fmla="*/ 1 h 223"/>
                <a:gd name="T8" fmla="*/ 2628 w 4140"/>
                <a:gd name="T9" fmla="*/ 89 h 223"/>
                <a:gd name="T10" fmla="*/ 3308 w 4140"/>
                <a:gd name="T11" fmla="*/ 177 h 223"/>
                <a:gd name="T12" fmla="*/ 4140 w 4140"/>
                <a:gd name="T13" fmla="*/ 201 h 223"/>
                <a:gd name="T14" fmla="*/ 0 60000 65536"/>
                <a:gd name="T15" fmla="*/ 0 60000 65536"/>
                <a:gd name="T16" fmla="*/ 0 60000 65536"/>
                <a:gd name="T17" fmla="*/ 0 60000 65536"/>
                <a:gd name="T18" fmla="*/ 0 60000 65536"/>
                <a:gd name="T19" fmla="*/ 0 60000 65536"/>
                <a:gd name="T20" fmla="*/ 0 60000 65536"/>
                <a:gd name="T21" fmla="*/ 0 w 4140"/>
                <a:gd name="T22" fmla="*/ 0 h 223"/>
                <a:gd name="T23" fmla="*/ 4140 w 4140"/>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0" h="223">
                  <a:moveTo>
                    <a:pt x="0" y="223"/>
                  </a:moveTo>
                  <a:cubicBezTo>
                    <a:pt x="306" y="211"/>
                    <a:pt x="609" y="198"/>
                    <a:pt x="862" y="177"/>
                  </a:cubicBezTo>
                  <a:cubicBezTo>
                    <a:pt x="1115" y="156"/>
                    <a:pt x="1311" y="126"/>
                    <a:pt x="1516" y="97"/>
                  </a:cubicBezTo>
                  <a:cubicBezTo>
                    <a:pt x="1721" y="68"/>
                    <a:pt x="1907" y="2"/>
                    <a:pt x="2092" y="1"/>
                  </a:cubicBezTo>
                  <a:cubicBezTo>
                    <a:pt x="2277" y="0"/>
                    <a:pt x="2425" y="60"/>
                    <a:pt x="2628" y="89"/>
                  </a:cubicBezTo>
                  <a:cubicBezTo>
                    <a:pt x="2831" y="118"/>
                    <a:pt x="3056" y="158"/>
                    <a:pt x="3308" y="177"/>
                  </a:cubicBezTo>
                  <a:cubicBezTo>
                    <a:pt x="3560" y="196"/>
                    <a:pt x="3967" y="196"/>
                    <a:pt x="4140" y="201"/>
                  </a:cubicBezTo>
                </a:path>
              </a:pathLst>
            </a:custGeom>
            <a:noFill/>
            <a:ln w="19050">
              <a:solidFill>
                <a:srgbClr val="0000FF"/>
              </a:solidFill>
              <a:prstDash val="lgDash"/>
              <a:round/>
              <a:headEnd/>
              <a:tailEnd/>
            </a:ln>
          </p:spPr>
          <p:txBody>
            <a:bodyPr/>
            <a:lstStyle/>
            <a:p>
              <a:pPr algn="l" rtl="0" fontAlgn="base">
                <a:spcBef>
                  <a:spcPct val="0"/>
                </a:spcBef>
                <a:spcAft>
                  <a:spcPct val="0"/>
                </a:spcAft>
              </a:pPr>
              <a:endParaRPr lang="en-GB" kern="1200">
                <a:solidFill>
                  <a:prstClr val="black"/>
                </a:solidFill>
                <a:latin typeface="Verdana" pitchFamily="34" charset="0"/>
                <a:ea typeface="+mn-ea"/>
                <a:cs typeface="Arial" pitchFamily="34" charset="0"/>
              </a:endParaRPr>
            </a:p>
          </p:txBody>
        </p:sp>
        <p:sp>
          <p:nvSpPr>
            <p:cNvPr id="37929" name="Text Box 11"/>
            <p:cNvSpPr txBox="1">
              <a:spLocks noChangeArrowheads="1"/>
            </p:cNvSpPr>
            <p:nvPr/>
          </p:nvSpPr>
          <p:spPr bwMode="auto">
            <a:xfrm>
              <a:off x="6379377" y="4857886"/>
              <a:ext cx="1013419" cy="261610"/>
            </a:xfrm>
            <a:prstGeom prst="rect">
              <a:avLst/>
            </a:prstGeom>
            <a:noFill/>
            <a:ln w="9525">
              <a:noFill/>
              <a:miter lim="800000"/>
              <a:headEnd/>
              <a:tailEnd/>
            </a:ln>
          </p:spPr>
          <p:txBody>
            <a:bodyPr wrap="none">
              <a:spAutoFit/>
            </a:bodyPr>
            <a:lstStyle/>
            <a:p>
              <a:pPr algn="l" rtl="0" fontAlgn="base">
                <a:spcBef>
                  <a:spcPct val="0"/>
                </a:spcBef>
                <a:spcAft>
                  <a:spcPct val="0"/>
                </a:spcAft>
              </a:pPr>
              <a:r>
                <a:rPr lang="es-ES" sz="1100" b="1" kern="1200">
                  <a:solidFill>
                    <a:srgbClr val="0000FF"/>
                  </a:solidFill>
                  <a:latin typeface="Verdana" pitchFamily="34" charset="0"/>
                  <a:ea typeface="+mn-ea"/>
                  <a:cs typeface="Arial" pitchFamily="34" charset="0"/>
                </a:rPr>
                <a:t>  </a:t>
              </a:r>
              <a:r>
                <a:rPr lang="el-GR" sz="1100" b="1" kern="1200">
                  <a:solidFill>
                    <a:srgbClr val="0000FF"/>
                  </a:solidFill>
                  <a:latin typeface="Times New Roman" pitchFamily="18" charset="0"/>
                  <a:ea typeface="+mn-ea"/>
                  <a:cs typeface="Times New Roman" pitchFamily="18" charset="0"/>
                </a:rPr>
                <a:t>ν</a:t>
              </a:r>
              <a:r>
                <a:rPr lang="es-ES" sz="1100" b="1" kern="1200">
                  <a:solidFill>
                    <a:srgbClr val="0000FF"/>
                  </a:solidFill>
                  <a:latin typeface="Times New Roman" pitchFamily="18" charset="0"/>
                  <a:ea typeface="+mn-ea"/>
                  <a:cs typeface="Times New Roman" pitchFamily="18" charset="0"/>
                </a:rPr>
                <a:t> </a:t>
              </a:r>
              <a:r>
                <a:rPr lang="es-ES" sz="800" b="1" kern="1200">
                  <a:solidFill>
                    <a:srgbClr val="0000FF"/>
                  </a:solidFill>
                  <a:latin typeface="Verdana" pitchFamily="34" charset="0"/>
                  <a:ea typeface="+mn-ea"/>
                  <a:cs typeface="Arial" pitchFamily="34" charset="0"/>
                </a:rPr>
                <a:t>induced</a:t>
              </a:r>
              <a:r>
                <a:rPr lang="es-ES" sz="1100" b="1" kern="1200">
                  <a:solidFill>
                    <a:srgbClr val="0000FF"/>
                  </a:solidFill>
                  <a:latin typeface="Verdana" pitchFamily="34" charset="0"/>
                  <a:ea typeface="+mn-ea"/>
                  <a:cs typeface="Arial" pitchFamily="34" charset="0"/>
                </a:rPr>
                <a:t> </a:t>
              </a:r>
              <a:r>
                <a:rPr lang="en-US" sz="1100" b="1" kern="1200">
                  <a:solidFill>
                    <a:srgbClr val="0000FF"/>
                  </a:solidFill>
                  <a:latin typeface="Times New Roman" pitchFamily="18" charset="0"/>
                  <a:ea typeface="+mn-ea"/>
                  <a:cs typeface="Times New Roman" pitchFamily="18" charset="0"/>
                </a:rPr>
                <a:t>µ</a:t>
              </a:r>
              <a:r>
                <a:rPr lang="es-ES" sz="1100" b="1" kern="1200">
                  <a:solidFill>
                    <a:srgbClr val="0000FF"/>
                  </a:solidFill>
                  <a:latin typeface="Verdana" pitchFamily="34" charset="0"/>
                  <a:ea typeface="+mn-ea"/>
                  <a:cs typeface="Arial" pitchFamily="34" charset="0"/>
                </a:rPr>
                <a:t> </a:t>
              </a:r>
            </a:p>
          </p:txBody>
        </p:sp>
      </p:grpSp>
      <p:sp>
        <p:nvSpPr>
          <p:cNvPr id="56" name="55 Rectángulo"/>
          <p:cNvSpPr/>
          <p:nvPr/>
        </p:nvSpPr>
        <p:spPr>
          <a:xfrm>
            <a:off x="2071670" y="5929330"/>
            <a:ext cx="5357850" cy="584775"/>
          </a:xfrm>
          <a:prstGeom prst="rect">
            <a:avLst/>
          </a:prstGeom>
        </p:spPr>
        <p:txBody>
          <a:bodyPr wrap="square">
            <a:spAutoFit/>
          </a:bodyPr>
          <a:lstStyle/>
          <a:p>
            <a:r>
              <a:rPr lang="en-GB" sz="3200" b="1" dirty="0" smtClean="0">
                <a:latin typeface="Lucida Handwriting" pitchFamily="66" charset="0"/>
              </a:rPr>
              <a:t>Detection  principle</a:t>
            </a:r>
            <a:endParaRPr lang="en-GB" sz="3200" b="1" dirty="0">
              <a:latin typeface="Lucida Handwriting" pitchFamily="66" charset="0"/>
            </a:endParaRPr>
          </a:p>
        </p:txBody>
      </p:sp>
    </p:spTree>
    <p:custDataLst>
      <p:tags r:id="rId1"/>
    </p:custDataLst>
  </p:cSld>
  <p:clrMapOvr>
    <a:masterClrMapping/>
  </p:clrMapOvr>
  <p:transition advTm="4191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down)">
                                      <p:cBhvr>
                                        <p:cTn id="64" dur="500"/>
                                        <p:tgtEl>
                                          <p:spTgt spid="24"/>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500"/>
                                        <p:tgtEl>
                                          <p:spTgt spid="27"/>
                                        </p:tgtEl>
                                      </p:cBhvr>
                                    </p:animEffect>
                                  </p:childTnLst>
                                </p:cTn>
                              </p:par>
                              <p:par>
                                <p:cTn id="71" presetID="22" presetClass="entr" presetSubtype="4" fill="hold" nodeType="with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6" grpId="0" animBg="1"/>
      <p:bldP spid="17" grpId="0" animBg="1"/>
      <p:bldP spid="18" grpId="0"/>
      <p:bldP spid="19" grpId="0" animBg="1"/>
      <p:bldP spid="21" grpId="0" animBg="1"/>
      <p:bldP spid="23" grpId="0" animBg="1"/>
      <p:bldP spid="24" grpId="0" animBg="1"/>
      <p:bldP spid="25" grpId="0" animBg="1"/>
      <p:bldP spid="26" grpId="0" animBg="1"/>
      <p:bldP spid="27" grpId="0"/>
      <p:bldP spid="28"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10 Marcador de texto"/>
          <p:cNvSpPr>
            <a:spLocks noGrp="1"/>
          </p:cNvSpPr>
          <p:nvPr>
            <p:ph type="body" sz="half" idx="2"/>
          </p:nvPr>
        </p:nvSpPr>
        <p:spPr/>
        <p:txBody>
          <a:bodyPr/>
          <a:lstStyle/>
          <a:p>
            <a:pPr marL="44450">
              <a:spcBef>
                <a:spcPct val="0"/>
              </a:spcBef>
            </a:pPr>
            <a:r>
              <a:rPr lang="en-GB" smtClean="0"/>
              <a:t>Muon neutrinos are well suited for HE detection (cross-section and muon range increase with energy) </a:t>
            </a:r>
          </a:p>
          <a:p>
            <a:pPr marL="44450">
              <a:spcBef>
                <a:spcPct val="0"/>
              </a:spcBef>
            </a:pPr>
            <a:endParaRPr lang="en-GB" smtClean="0"/>
          </a:p>
          <a:p>
            <a:pPr marL="44450">
              <a:spcBef>
                <a:spcPct val="0"/>
              </a:spcBef>
            </a:pPr>
            <a:r>
              <a:rPr lang="en-GB" smtClean="0"/>
              <a:t>Muons emit Cherenkov light collected by a lattice of PMTs.</a:t>
            </a:r>
          </a:p>
          <a:p>
            <a:pPr marL="44450">
              <a:spcBef>
                <a:spcPct val="0"/>
              </a:spcBef>
            </a:pPr>
            <a:endParaRPr lang="en-GB" smtClean="0"/>
          </a:p>
          <a:p>
            <a:pPr marL="44450">
              <a:spcBef>
                <a:spcPct val="0"/>
              </a:spcBef>
            </a:pPr>
            <a:r>
              <a:rPr lang="en-GB" smtClean="0"/>
              <a:t>Other signatures can also be detected. Long track </a:t>
            </a:r>
            <a:r>
              <a:rPr lang="en-GB" sz="1800" b="1" smtClean="0">
                <a:latin typeface="Times New Roman" pitchFamily="18" charset="0"/>
                <a:cs typeface="Times New Roman" pitchFamily="18" charset="0"/>
              </a:rPr>
              <a:t>→</a:t>
            </a:r>
            <a:r>
              <a:rPr lang="en-GB" sz="1800" b="1" smtClean="0"/>
              <a:t> </a:t>
            </a:r>
            <a:r>
              <a:rPr lang="en-GB" smtClean="0"/>
              <a:t>angular resolution</a:t>
            </a:r>
          </a:p>
          <a:p>
            <a:pPr marL="44450">
              <a:spcBef>
                <a:spcPct val="0"/>
              </a:spcBef>
            </a:pPr>
            <a:endParaRPr lang="en-GB" smtClean="0"/>
          </a:p>
        </p:txBody>
      </p:sp>
      <p:pic>
        <p:nvPicPr>
          <p:cNvPr id="14" name="13 Marcador de posición de imagen" descr="cherenkov.png"/>
          <p:cNvPicPr>
            <a:picLocks noGrp="1" noChangeAspect="1"/>
          </p:cNvPicPr>
          <p:nvPr>
            <p:ph type="pic" idx="1"/>
          </p:nvPr>
        </p:nvPicPr>
        <p:blipFill>
          <a:blip r:embed="rId4"/>
          <a:srcRect t="1138" b="1138"/>
          <a:stretch>
            <a:fillRect/>
          </a:stretch>
        </p:blipFill>
        <p:spPr/>
      </p:pic>
      <p:sp>
        <p:nvSpPr>
          <p:cNvPr id="12" name="1 Título"/>
          <p:cNvSpPr txBox="1">
            <a:spLocks/>
          </p:cNvSpPr>
          <p:nvPr/>
        </p:nvSpPr>
        <p:spPr>
          <a:xfrm>
            <a:off x="1000100" y="5214950"/>
            <a:ext cx="7143771" cy="571514"/>
          </a:xfrm>
          <a:prstGeom prst="rect">
            <a:avLst/>
          </a:prstGeom>
        </p:spPr>
        <p:txBody>
          <a:bodyPr/>
          <a:lstStyle/>
          <a:p>
            <a:pPr algn="l" rtl="0">
              <a:spcBef>
                <a:spcPct val="0"/>
              </a:spcBef>
              <a:defRPr/>
            </a:pPr>
            <a:r>
              <a:rPr lang="en-GB" sz="3000" b="1" kern="1200" dirty="0">
                <a:solidFill>
                  <a:srgbClr val="1B587C">
                    <a:lumMod val="75000"/>
                  </a:srgbClr>
                </a:solidFill>
                <a:effectLst>
                  <a:outerShdw blurRad="53975" dist="22860" dir="5400000" algn="tl" rotWithShape="0">
                    <a:srgbClr val="000000">
                      <a:alpha val="55000"/>
                    </a:srgbClr>
                  </a:outerShdw>
                </a:effectLst>
                <a:latin typeface="Lucida Handwriting" pitchFamily="66" charset="0"/>
                <a:cs typeface="Arial" pitchFamily="34" charset="0"/>
              </a:rPr>
              <a:t>Cherenkov Neutrino detection</a:t>
            </a:r>
          </a:p>
        </p:txBody>
      </p:sp>
      <p:cxnSp>
        <p:nvCxnSpPr>
          <p:cNvPr id="18" name="17 Conector recto de flecha"/>
          <p:cNvCxnSpPr/>
          <p:nvPr/>
        </p:nvCxnSpPr>
        <p:spPr>
          <a:xfrm rot="5400000" flipH="1" flipV="1">
            <a:off x="3062484" y="2152434"/>
            <a:ext cx="2000264" cy="695744"/>
          </a:xfrm>
          <a:prstGeom prst="straightConnector1">
            <a:avLst/>
          </a:prstGeom>
          <a:ln w="28575">
            <a:solidFill>
              <a:schemeClr val="bg1"/>
            </a:solidFill>
            <a:prstDash val="dash"/>
            <a:headEnd type="none" w="med" len="med"/>
            <a:tailEnd type="triangle" w="med" len="med"/>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3714744" y="1571612"/>
            <a:ext cx="458780" cy="523220"/>
          </a:xfrm>
          <a:prstGeom prst="rect">
            <a:avLst/>
          </a:prstGeom>
          <a:noFill/>
        </p:spPr>
        <p:txBody>
          <a:bodyPr wrap="none">
            <a:spAutoFit/>
          </a:bodyPr>
          <a:lstStyle/>
          <a:p>
            <a:pPr algn="l" rtl="0">
              <a:defRPr/>
            </a:pPr>
            <a:r>
              <a:rPr lang="el-GR" sz="2800" b="1" kern="1200" dirty="0">
                <a:solidFill>
                  <a:prstClr val="white"/>
                </a:solidFill>
                <a:effectLst>
                  <a:glow rad="139700">
                    <a:srgbClr val="1B587C">
                      <a:satMod val="175000"/>
                      <a:alpha val="40000"/>
                    </a:srgbClr>
                  </a:glow>
                </a:effectLst>
                <a:latin typeface="Times New Roman"/>
                <a:ea typeface="+mn-ea"/>
                <a:cs typeface="Times New Roman"/>
              </a:rPr>
              <a:t>γ</a:t>
            </a:r>
            <a:r>
              <a:rPr lang="es-ES_tradnl" sz="2800" b="1" kern="1200" baseline="-25000" dirty="0">
                <a:solidFill>
                  <a:prstClr val="white"/>
                </a:solidFill>
                <a:effectLst>
                  <a:glow rad="139700">
                    <a:srgbClr val="1B587C">
                      <a:satMod val="175000"/>
                      <a:alpha val="40000"/>
                    </a:srgbClr>
                  </a:glow>
                </a:effectLst>
                <a:latin typeface="Times New Roman"/>
                <a:ea typeface="+mn-ea"/>
                <a:cs typeface="Times New Roman"/>
              </a:rPr>
              <a:t>c</a:t>
            </a:r>
            <a:endParaRPr lang="en-GB" sz="2800" b="1" kern="1200" dirty="0">
              <a:solidFill>
                <a:prstClr val="white"/>
              </a:solidFill>
              <a:effectLst>
                <a:glow rad="139700">
                  <a:srgbClr val="1B587C">
                    <a:satMod val="175000"/>
                    <a:alpha val="40000"/>
                  </a:srgbClr>
                </a:glow>
              </a:effectLst>
              <a:latin typeface="Verdana"/>
              <a:ea typeface="+mn-ea"/>
              <a:cs typeface="Arial" pitchFamily="34" charset="0"/>
            </a:endParaRPr>
          </a:p>
        </p:txBody>
      </p:sp>
      <p:sp>
        <p:nvSpPr>
          <p:cNvPr id="20" name="19 CuadroTexto"/>
          <p:cNvSpPr txBox="1"/>
          <p:nvPr/>
        </p:nvSpPr>
        <p:spPr>
          <a:xfrm>
            <a:off x="4071934" y="2571744"/>
            <a:ext cx="478016" cy="523220"/>
          </a:xfrm>
          <a:prstGeom prst="rect">
            <a:avLst/>
          </a:prstGeom>
          <a:noFill/>
        </p:spPr>
        <p:txBody>
          <a:bodyPr wrap="none">
            <a:spAutoFit/>
          </a:bodyPr>
          <a:lstStyle/>
          <a:p>
            <a:pPr algn="l" rtl="0">
              <a:defRPr/>
            </a:pPr>
            <a:r>
              <a:rPr lang="el-GR" sz="2800" b="1" kern="1200" dirty="0">
                <a:solidFill>
                  <a:prstClr val="white"/>
                </a:solidFill>
                <a:effectLst>
                  <a:glow rad="139700">
                    <a:srgbClr val="1B587C">
                      <a:satMod val="175000"/>
                      <a:alpha val="40000"/>
                    </a:srgbClr>
                  </a:glow>
                </a:effectLst>
                <a:latin typeface="Times New Roman"/>
                <a:ea typeface="+mn-ea"/>
                <a:cs typeface="Times New Roman"/>
              </a:rPr>
              <a:t>θ</a:t>
            </a:r>
            <a:r>
              <a:rPr lang="es-ES_tradnl" sz="2800" b="1" kern="1200" baseline="-25000" dirty="0">
                <a:solidFill>
                  <a:prstClr val="white"/>
                </a:solidFill>
                <a:effectLst>
                  <a:glow rad="139700">
                    <a:srgbClr val="1B587C">
                      <a:satMod val="175000"/>
                      <a:alpha val="40000"/>
                    </a:srgbClr>
                  </a:glow>
                </a:effectLst>
                <a:latin typeface="Times New Roman"/>
                <a:ea typeface="+mn-ea"/>
                <a:cs typeface="Times New Roman"/>
              </a:rPr>
              <a:t>c</a:t>
            </a:r>
            <a:endParaRPr lang="en-GB" sz="2800" b="1" kern="1200" dirty="0">
              <a:solidFill>
                <a:prstClr val="white"/>
              </a:solidFill>
              <a:effectLst>
                <a:glow rad="139700">
                  <a:srgbClr val="1B587C">
                    <a:satMod val="175000"/>
                    <a:alpha val="40000"/>
                  </a:srgbClr>
                </a:glow>
              </a:effectLst>
              <a:latin typeface="Verdana"/>
              <a:ea typeface="+mn-ea"/>
              <a:cs typeface="Arial" pitchFamily="34" charset="0"/>
            </a:endParaRPr>
          </a:p>
        </p:txBody>
      </p:sp>
      <p:sp>
        <p:nvSpPr>
          <p:cNvPr id="22" name="21 Arco"/>
          <p:cNvSpPr/>
          <p:nvPr/>
        </p:nvSpPr>
        <p:spPr>
          <a:xfrm>
            <a:off x="3643306" y="3000372"/>
            <a:ext cx="500066" cy="500066"/>
          </a:xfrm>
          <a:prstGeom prst="arc">
            <a:avLst>
              <a:gd name="adj1" fmla="val 16012551"/>
              <a:gd name="adj2" fmla="val 0"/>
            </a:avLst>
          </a:prstGeom>
          <a:ln w="28575">
            <a:solidFill>
              <a:schemeClr val="bg1"/>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rtl="0">
              <a:defRPr/>
            </a:pPr>
            <a:endParaRPr lang="en-GB" kern="1200">
              <a:solidFill>
                <a:prstClr val="black"/>
              </a:solidFill>
              <a:latin typeface="Verdana"/>
              <a:ea typeface="+mn-ea"/>
              <a:cs typeface="+mn-cs"/>
            </a:endParaRPr>
          </a:p>
        </p:txBody>
      </p:sp>
      <p:sp>
        <p:nvSpPr>
          <p:cNvPr id="3086" name="22 Rectángulo"/>
          <p:cNvSpPr>
            <a:spLocks noChangeArrowheads="1"/>
          </p:cNvSpPr>
          <p:nvPr/>
        </p:nvSpPr>
        <p:spPr bwMode="auto">
          <a:xfrm>
            <a:off x="500063" y="571500"/>
            <a:ext cx="4572000" cy="646113"/>
          </a:xfrm>
          <a:prstGeom prst="rect">
            <a:avLst/>
          </a:prstGeom>
          <a:noFill/>
          <a:ln w="9525">
            <a:noFill/>
            <a:miter lim="800000"/>
            <a:headEnd/>
            <a:tailEnd/>
          </a:ln>
        </p:spPr>
        <p:txBody>
          <a:bodyPr>
            <a:spAutoFit/>
          </a:bodyPr>
          <a:lstStyle/>
          <a:p>
            <a:pPr algn="l" rtl="0" fontAlgn="base">
              <a:spcBef>
                <a:spcPct val="0"/>
              </a:spcBef>
              <a:spcAft>
                <a:spcPct val="0"/>
              </a:spcAft>
            </a:pPr>
            <a:r>
              <a:rPr lang="en-GB" kern="1200">
                <a:solidFill>
                  <a:prstClr val="white"/>
                </a:solidFill>
                <a:latin typeface="Verdana" pitchFamily="34" charset="0"/>
                <a:ea typeface="+mn-ea"/>
                <a:cs typeface="Arial" pitchFamily="34" charset="0"/>
              </a:rPr>
              <a:t>Requires a large dark transparent medium (ice/water)</a:t>
            </a:r>
          </a:p>
        </p:txBody>
      </p:sp>
      <p:sp>
        <p:nvSpPr>
          <p:cNvPr id="28" name="Rectangle 23"/>
          <p:cNvSpPr>
            <a:spLocks noChangeArrowheads="1"/>
          </p:cNvSpPr>
          <p:nvPr/>
        </p:nvSpPr>
        <p:spPr bwMode="auto">
          <a:xfrm>
            <a:off x="442244" y="3714752"/>
            <a:ext cx="5903965" cy="1075612"/>
          </a:xfrm>
          <a:prstGeom prst="rect">
            <a:avLst/>
          </a:prstGeom>
          <a:solidFill>
            <a:srgbClr val="6E626C"/>
          </a:solidFill>
          <a:ln w="9525">
            <a:noFill/>
            <a:miter lim="800000"/>
            <a:headEnd/>
            <a:tailEnd/>
          </a:ln>
          <a:effectLst>
            <a:innerShdw blurRad="63500" dist="50800" dir="16200000">
              <a:prstClr val="black">
                <a:alpha val="50000"/>
              </a:prstClr>
            </a:innerShdw>
          </a:effectLst>
        </p:spPr>
        <p:txBody>
          <a:bodyPr wrap="none" anchor="ctr"/>
          <a:lstStyle/>
          <a:p>
            <a:pPr algn="ctr" rtl="0">
              <a:defRPr/>
            </a:pPr>
            <a:endParaRPr lang="fr-FR" kern="1200">
              <a:solidFill>
                <a:srgbClr val="E3DED1"/>
              </a:solidFill>
              <a:latin typeface="Verdana"/>
              <a:ea typeface="+mn-ea"/>
              <a:cs typeface="Arial" pitchFamily="34" charset="0"/>
            </a:endParaRPr>
          </a:p>
        </p:txBody>
      </p:sp>
      <p:sp>
        <p:nvSpPr>
          <p:cNvPr id="29" name="Line 24"/>
          <p:cNvSpPr>
            <a:spLocks noChangeShapeType="1"/>
          </p:cNvSpPr>
          <p:nvPr/>
        </p:nvSpPr>
        <p:spPr bwMode="auto">
          <a:xfrm flipV="1">
            <a:off x="1176338" y="4256088"/>
            <a:ext cx="1282700" cy="320675"/>
          </a:xfrm>
          <a:prstGeom prst="line">
            <a:avLst/>
          </a:prstGeom>
          <a:noFill/>
          <a:ln w="28575">
            <a:solidFill>
              <a:srgbClr val="FF0000"/>
            </a:solidFill>
            <a:round/>
            <a:headEnd/>
            <a:tailEnd/>
          </a:ln>
          <a:effectLst>
            <a:outerShdw blurRad="50800" dist="38100" dir="2700000" algn="tl" rotWithShape="0">
              <a:prstClr val="black">
                <a:alpha val="40000"/>
              </a:prstClr>
            </a:outerShdw>
          </a:effectLst>
        </p:spPr>
        <p:txBody>
          <a:bodyPr/>
          <a:lstStyle/>
          <a:p>
            <a:pPr algn="l" rtl="0">
              <a:defRPr/>
            </a:pPr>
            <a:endParaRPr lang="en-GB" kern="1200">
              <a:solidFill>
                <a:prstClr val="black"/>
              </a:solidFill>
              <a:latin typeface="Verdana"/>
              <a:ea typeface="+mn-ea"/>
              <a:cs typeface="Arial" pitchFamily="34" charset="0"/>
            </a:endParaRPr>
          </a:p>
        </p:txBody>
      </p:sp>
      <p:sp>
        <p:nvSpPr>
          <p:cNvPr id="15" name="14 CuadroTexto"/>
          <p:cNvSpPr txBox="1"/>
          <p:nvPr/>
        </p:nvSpPr>
        <p:spPr>
          <a:xfrm>
            <a:off x="2571750" y="3571875"/>
            <a:ext cx="388938" cy="523875"/>
          </a:xfrm>
          <a:prstGeom prst="rect">
            <a:avLst/>
          </a:prstGeom>
          <a:noFill/>
        </p:spPr>
        <p:txBody>
          <a:bodyPr wrap="none">
            <a:spAutoFit/>
          </a:bodyPr>
          <a:lstStyle/>
          <a:p>
            <a:pPr algn="l" rtl="0">
              <a:defRPr/>
            </a:pPr>
            <a:r>
              <a:rPr lang="el-GR" sz="2800" b="1" kern="1200" dirty="0">
                <a:solidFill>
                  <a:srgbClr val="0000FF"/>
                </a:solidFill>
                <a:effectLst>
                  <a:outerShdw blurRad="38100" dist="38100" dir="2700000" algn="tl">
                    <a:srgbClr val="000000">
                      <a:alpha val="43137"/>
                    </a:srgbClr>
                  </a:outerShdw>
                </a:effectLst>
                <a:latin typeface="Times New Roman"/>
                <a:ea typeface="+mn-ea"/>
                <a:cs typeface="Times New Roman"/>
              </a:rPr>
              <a:t>μ</a:t>
            </a:r>
            <a:endParaRPr lang="en-GB" sz="2800" b="1" kern="1200" dirty="0">
              <a:solidFill>
                <a:srgbClr val="0000FF"/>
              </a:solidFill>
              <a:effectLst>
                <a:outerShdw blurRad="38100" dist="38100" dir="2700000" algn="tl">
                  <a:srgbClr val="000000">
                    <a:alpha val="43137"/>
                  </a:srgbClr>
                </a:outerShdw>
              </a:effectLst>
              <a:latin typeface="Verdana"/>
              <a:ea typeface="+mn-ea"/>
              <a:cs typeface="Arial" pitchFamily="34" charset="0"/>
            </a:endParaRPr>
          </a:p>
        </p:txBody>
      </p:sp>
      <p:sp>
        <p:nvSpPr>
          <p:cNvPr id="16" name="15 CuadroTexto"/>
          <p:cNvSpPr txBox="1"/>
          <p:nvPr/>
        </p:nvSpPr>
        <p:spPr>
          <a:xfrm>
            <a:off x="1347788" y="3971925"/>
            <a:ext cx="344487" cy="522288"/>
          </a:xfrm>
          <a:prstGeom prst="rect">
            <a:avLst/>
          </a:prstGeom>
          <a:noFill/>
        </p:spPr>
        <p:txBody>
          <a:bodyPr wrap="none">
            <a:spAutoFit/>
          </a:bodyPr>
          <a:lstStyle/>
          <a:p>
            <a:pPr algn="l" rtl="0">
              <a:defRPr/>
            </a:pPr>
            <a:r>
              <a:rPr lang="el-GR" sz="2800" b="1" kern="1200" dirty="0">
                <a:solidFill>
                  <a:srgbClr val="FF3300"/>
                </a:solidFill>
                <a:effectLst>
                  <a:outerShdw blurRad="38100" dist="38100" dir="2700000" algn="tl">
                    <a:srgbClr val="000000">
                      <a:alpha val="43137"/>
                    </a:srgbClr>
                  </a:outerShdw>
                </a:effectLst>
                <a:latin typeface="Times New Roman"/>
                <a:ea typeface="+mn-ea"/>
                <a:cs typeface="Times New Roman"/>
              </a:rPr>
              <a:t>ν</a:t>
            </a:r>
            <a:endParaRPr lang="en-GB" sz="2800" b="1" kern="1200" dirty="0">
              <a:solidFill>
                <a:srgbClr val="FF3300"/>
              </a:solidFill>
              <a:effectLst>
                <a:outerShdw blurRad="38100" dist="38100" dir="2700000" algn="tl">
                  <a:srgbClr val="000000">
                    <a:alpha val="43137"/>
                  </a:srgbClr>
                </a:outerShdw>
              </a:effectLst>
              <a:latin typeface="Verdana"/>
              <a:ea typeface="+mn-ea"/>
              <a:cs typeface="Arial" pitchFamily="34" charset="0"/>
            </a:endParaRPr>
          </a:p>
        </p:txBody>
      </p:sp>
      <p:sp>
        <p:nvSpPr>
          <p:cNvPr id="45" name="44 Circular"/>
          <p:cNvSpPr/>
          <p:nvPr/>
        </p:nvSpPr>
        <p:spPr>
          <a:xfrm rot="19801155">
            <a:off x="1471613" y="3103563"/>
            <a:ext cx="2228850" cy="2228850"/>
          </a:xfrm>
          <a:prstGeom prst="pie">
            <a:avLst>
              <a:gd name="adj1" fmla="val 0"/>
              <a:gd name="adj2" fmla="val 1027790"/>
            </a:avLst>
          </a:prstGeom>
          <a:solidFill>
            <a:srgbClr val="FFFFFF">
              <a:alpha val="49000"/>
            </a:srgbClr>
          </a:solidFill>
          <a:ln>
            <a:solidFill>
              <a:schemeClr val="bg1"/>
            </a:solidFill>
          </a:ln>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3" name="Group 28"/>
          <p:cNvGrpSpPr>
            <a:grpSpLocks/>
          </p:cNvGrpSpPr>
          <p:nvPr/>
        </p:nvGrpSpPr>
        <p:grpSpPr bwMode="auto">
          <a:xfrm>
            <a:off x="2345321" y="3602887"/>
            <a:ext cx="1230068" cy="785877"/>
            <a:chOff x="1733" y="3307"/>
            <a:chExt cx="1044" cy="667"/>
          </a:xfrm>
          <a:effectLst>
            <a:outerShdw blurRad="50800" dist="38100" dir="2700000" algn="tl" rotWithShape="0">
              <a:prstClr val="black">
                <a:alpha val="40000"/>
              </a:prstClr>
            </a:outerShdw>
          </a:effectLst>
        </p:grpSpPr>
        <p:sp>
          <p:nvSpPr>
            <p:cNvPr id="35" name="Line 31"/>
            <p:cNvSpPr>
              <a:spLocks noChangeShapeType="1"/>
            </p:cNvSpPr>
            <p:nvPr/>
          </p:nvSpPr>
          <p:spPr bwMode="auto">
            <a:xfrm flipV="1">
              <a:off x="1897" y="3307"/>
              <a:ext cx="880" cy="533"/>
            </a:xfrm>
            <a:prstGeom prst="line">
              <a:avLst/>
            </a:prstGeom>
            <a:noFill/>
            <a:ln w="28575">
              <a:solidFill>
                <a:srgbClr val="0000FF"/>
              </a:solidFill>
              <a:round/>
              <a:headEnd type="none" w="med" len="med"/>
              <a:tailEnd type="triangle" w="lg" len="lg"/>
            </a:ln>
          </p:spPr>
          <p:txBody>
            <a:bodyPr/>
            <a:lstStyle/>
            <a:p>
              <a:pPr algn="l" rtl="0">
                <a:defRPr/>
              </a:pPr>
              <a:endParaRPr lang="en-GB" kern="1200">
                <a:solidFill>
                  <a:prstClr val="black"/>
                </a:solidFill>
                <a:latin typeface="Verdana"/>
                <a:ea typeface="+mn-ea"/>
                <a:cs typeface="Arial" pitchFamily="34" charset="0"/>
              </a:endParaRPr>
            </a:p>
          </p:txBody>
        </p:sp>
        <p:sp>
          <p:nvSpPr>
            <p:cNvPr id="34" name="AutoShape 30"/>
            <p:cNvSpPr>
              <a:spLocks noChangeArrowheads="1"/>
            </p:cNvSpPr>
            <p:nvPr/>
          </p:nvSpPr>
          <p:spPr bwMode="auto">
            <a:xfrm>
              <a:off x="1733" y="3726"/>
              <a:ext cx="278" cy="248"/>
            </a:xfrm>
            <a:prstGeom prst="irregularSeal1">
              <a:avLst/>
            </a:prstGeom>
            <a:solidFill>
              <a:srgbClr val="FFFF00"/>
            </a:solidFill>
            <a:ln w="9525">
              <a:noFill/>
              <a:miter lim="800000"/>
              <a:headEnd/>
              <a:tailEnd/>
            </a:ln>
          </p:spPr>
          <p:txBody>
            <a:bodyPr wrap="none" anchor="ctr"/>
            <a:lstStyle/>
            <a:p>
              <a:pPr algn="l" rtl="0">
                <a:defRPr/>
              </a:pPr>
              <a:endParaRPr lang="it-IT" kern="1200">
                <a:solidFill>
                  <a:prstClr val="black"/>
                </a:solidFill>
                <a:latin typeface="Verdana"/>
                <a:ea typeface="+mn-ea"/>
                <a:cs typeface="Arial" pitchFamily="34" charset="0"/>
              </a:endParaRPr>
            </a:p>
          </p:txBody>
        </p:sp>
      </p:grpSp>
      <p:sp>
        <p:nvSpPr>
          <p:cNvPr id="3096" name="Line 41"/>
          <p:cNvSpPr>
            <a:spLocks noChangeShapeType="1"/>
          </p:cNvSpPr>
          <p:nvPr/>
        </p:nvSpPr>
        <p:spPr bwMode="auto">
          <a:xfrm flipV="1">
            <a:off x="2628900" y="3871913"/>
            <a:ext cx="1363663" cy="347662"/>
          </a:xfrm>
          <a:prstGeom prst="line">
            <a:avLst/>
          </a:prstGeom>
          <a:noFill/>
          <a:ln w="28575">
            <a:solidFill>
              <a:schemeClr val="bg1"/>
            </a:solidFill>
            <a:prstDash val="dash"/>
            <a:round/>
            <a:headEnd/>
            <a:tailEn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graphicFrame>
        <p:nvGraphicFramePr>
          <p:cNvPr id="3074" name="Object 2"/>
          <p:cNvGraphicFramePr>
            <a:graphicFrameLocks noChangeAspect="1"/>
          </p:cNvGraphicFramePr>
          <p:nvPr/>
        </p:nvGraphicFramePr>
        <p:xfrm>
          <a:off x="3929063" y="4000500"/>
          <a:ext cx="1836737" cy="642938"/>
        </p:xfrm>
        <a:graphic>
          <a:graphicData uri="http://schemas.openxmlformats.org/presentationml/2006/ole">
            <p:oleObj spid="_x0000_s6146" name="Ecuación" r:id="rId5" imgW="1269720" imgH="444240" progId="Equation.3">
              <p:embed/>
            </p:oleObj>
          </a:graphicData>
        </a:graphic>
      </p:graphicFrame>
    </p:spTree>
  </p:cSld>
  <p:clrMapOvr>
    <a:masterClrMapping/>
  </p:clrMapOvr>
  <p:transition advTm="407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00063" y="285750"/>
            <a:ext cx="8183562" cy="785813"/>
          </a:xfrm>
        </p:spPr>
        <p:txBody>
          <a:bodyPr/>
          <a:lstStyle/>
          <a:p>
            <a:pPr eaLnBrk="1" fontAlgn="auto" hangingPunct="1">
              <a:spcAft>
                <a:spcPts val="0"/>
              </a:spcAft>
              <a:defRPr/>
            </a:pPr>
            <a:r>
              <a:rPr lang="en-GB" dirty="0" smtClean="0">
                <a:solidFill>
                  <a:schemeClr val="accent3">
                    <a:lumMod val="75000"/>
                  </a:schemeClr>
                </a:solidFill>
              </a:rPr>
              <a:t>Motivations</a:t>
            </a:r>
            <a:endParaRPr lang="en-GB" dirty="0">
              <a:solidFill>
                <a:schemeClr val="accent3">
                  <a:lumMod val="75000"/>
                </a:schemeClr>
              </a:solidFill>
            </a:endParaRPr>
          </a:p>
        </p:txBody>
      </p:sp>
      <p:sp>
        <p:nvSpPr>
          <p:cNvPr id="4" name="3 Marcador de número de diapositiva"/>
          <p:cNvSpPr txBox="1">
            <a:spLocks noGrp="1"/>
          </p:cNvSpPr>
          <p:nvPr/>
        </p:nvSpPr>
        <p:spPr>
          <a:xfrm>
            <a:off x="8215313" y="6032500"/>
            <a:ext cx="457200" cy="365125"/>
          </a:xfrm>
          <a:prstGeom prst="rect">
            <a:avLst/>
          </a:prstGeom>
          <a:noFill/>
        </p:spPr>
        <p:txBody>
          <a:bodyPr anchor="b"/>
          <a:lstStyle/>
          <a:p>
            <a:pPr algn="r" rtl="0">
              <a:defRPr/>
            </a:pPr>
            <a:fld id="{9FE1D637-E099-40F1-9793-2790F4742464}" type="slidenum">
              <a:rPr lang="en-GB" sz="1000" kern="1200">
                <a:solidFill>
                  <a:srgbClr val="E3DED1">
                    <a:shade val="50000"/>
                  </a:srgbClr>
                </a:solidFill>
                <a:latin typeface="Verdana"/>
                <a:ea typeface="+mn-ea"/>
                <a:cs typeface="Arial" pitchFamily="34" charset="0"/>
              </a:rPr>
              <a:pPr algn="r" rtl="0">
                <a:defRPr/>
              </a:pPr>
              <a:t>2</a:t>
            </a:fld>
            <a:endParaRPr lang="en-GB" sz="1000" kern="1200" dirty="0">
              <a:solidFill>
                <a:srgbClr val="E3DED1">
                  <a:shade val="50000"/>
                </a:srgbClr>
              </a:solidFill>
              <a:latin typeface="Verdana"/>
              <a:ea typeface="+mn-ea"/>
              <a:cs typeface="Arial" pitchFamily="34" charset="0"/>
            </a:endParaRPr>
          </a:p>
        </p:txBody>
      </p:sp>
      <p:grpSp>
        <p:nvGrpSpPr>
          <p:cNvPr id="3" name="35 Grupo"/>
          <p:cNvGrpSpPr>
            <a:grpSpLocks/>
          </p:cNvGrpSpPr>
          <p:nvPr/>
        </p:nvGrpSpPr>
        <p:grpSpPr bwMode="auto">
          <a:xfrm>
            <a:off x="428625" y="1643063"/>
            <a:ext cx="8226425" cy="3143250"/>
            <a:chOff x="417814" y="1571612"/>
            <a:chExt cx="8226152" cy="3143272"/>
          </a:xfrm>
        </p:grpSpPr>
        <p:sp>
          <p:nvSpPr>
            <p:cNvPr id="23" name="22 Rectángulo redondeado"/>
            <p:cNvSpPr/>
            <p:nvPr/>
          </p:nvSpPr>
          <p:spPr>
            <a:xfrm>
              <a:off x="5905620" y="1571612"/>
              <a:ext cx="2738346" cy="3143272"/>
            </a:xfrm>
            <a:prstGeom prst="roundRect">
              <a:avLst>
                <a:gd name="adj" fmla="val 6274"/>
              </a:avLst>
            </a:prstGeom>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dirty="0">
                <a:solidFill>
                  <a:prstClr val="black"/>
                </a:solidFill>
                <a:latin typeface="Verdana"/>
                <a:ea typeface="+mn-ea"/>
                <a:cs typeface="+mn-cs"/>
              </a:endParaRPr>
            </a:p>
          </p:txBody>
        </p:sp>
        <p:sp>
          <p:nvSpPr>
            <p:cNvPr id="14" name="13 Rectángulo redondeado"/>
            <p:cNvSpPr/>
            <p:nvPr/>
          </p:nvSpPr>
          <p:spPr>
            <a:xfrm>
              <a:off x="428927" y="1571612"/>
              <a:ext cx="2738346" cy="3143272"/>
            </a:xfrm>
            <a:prstGeom prst="roundRect">
              <a:avLst>
                <a:gd name="adj" fmla="val 6274"/>
              </a:avLst>
            </a:prstGeom>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dirty="0">
                <a:solidFill>
                  <a:prstClr val="black"/>
                </a:solidFill>
                <a:latin typeface="Verdana"/>
                <a:ea typeface="+mn-ea"/>
                <a:cs typeface="+mn-cs"/>
              </a:endParaRPr>
            </a:p>
          </p:txBody>
        </p:sp>
        <p:pic>
          <p:nvPicPr>
            <p:cNvPr id="15" name="Picture 10" descr="Galax HI"/>
            <p:cNvPicPr>
              <a:picLocks noChangeAspect="1" noChangeArrowheads="1"/>
            </p:cNvPicPr>
            <p:nvPr/>
          </p:nvPicPr>
          <p:blipFill>
            <a:blip r:embed="rId4"/>
            <a:srcRect/>
            <a:stretch>
              <a:fillRect/>
            </a:stretch>
          </p:blipFill>
          <p:spPr bwMode="auto">
            <a:xfrm>
              <a:off x="550305" y="1928802"/>
              <a:ext cx="2495038" cy="1444958"/>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15 Rectángulo redondeado"/>
            <p:cNvSpPr/>
            <p:nvPr/>
          </p:nvSpPr>
          <p:spPr>
            <a:xfrm>
              <a:off x="3167273" y="1571612"/>
              <a:ext cx="2738347" cy="3143272"/>
            </a:xfrm>
            <a:prstGeom prst="roundRect">
              <a:avLst>
                <a:gd name="adj" fmla="val 6274"/>
              </a:avLst>
            </a:prstGeom>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dirty="0">
                <a:solidFill>
                  <a:prstClr val="black"/>
                </a:solidFill>
                <a:latin typeface="Verdana"/>
                <a:ea typeface="+mn-ea"/>
                <a:cs typeface="+mn-cs"/>
              </a:endParaRPr>
            </a:p>
          </p:txBody>
        </p:sp>
        <p:pic>
          <p:nvPicPr>
            <p:cNvPr id="18" name="Picture 11" descr="Galax visible"/>
            <p:cNvPicPr>
              <a:picLocks noChangeAspect="1" noChangeArrowheads="1"/>
            </p:cNvPicPr>
            <p:nvPr/>
          </p:nvPicPr>
          <p:blipFill>
            <a:blip r:embed="rId5"/>
            <a:srcRect/>
            <a:stretch>
              <a:fillRect/>
            </a:stretch>
          </p:blipFill>
          <p:spPr bwMode="auto">
            <a:xfrm>
              <a:off x="3288762" y="1928802"/>
              <a:ext cx="2495038" cy="1428760"/>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8" descr="Galax Gamma"/>
            <p:cNvPicPr>
              <a:picLocks noChangeAspect="1" noChangeArrowheads="1"/>
            </p:cNvPicPr>
            <p:nvPr/>
          </p:nvPicPr>
          <p:blipFill>
            <a:blip r:embed="rId6"/>
            <a:srcRect/>
            <a:stretch>
              <a:fillRect/>
            </a:stretch>
          </p:blipFill>
          <p:spPr bwMode="auto">
            <a:xfrm>
              <a:off x="6011116" y="1928802"/>
              <a:ext cx="2527242" cy="1428760"/>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24 Flecha izquierda y derecha"/>
            <p:cNvSpPr/>
            <p:nvPr/>
          </p:nvSpPr>
          <p:spPr>
            <a:xfrm>
              <a:off x="571472" y="3857628"/>
              <a:ext cx="7858180" cy="785818"/>
            </a:xfrm>
            <a:prstGeom prst="leftRightArrow">
              <a:avLst>
                <a:gd name="adj1" fmla="val 72505"/>
                <a:gd name="adj2" fmla="val 45781"/>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3">
                <a:tint val="60000"/>
                <a:hueOff val="0"/>
                <a:satOff val="0"/>
                <a:lumOff val="0"/>
                <a:alphaOff val="0"/>
              </a:schemeClr>
            </a:fillRef>
            <a:effectRef idx="1">
              <a:schemeClr val="accent3">
                <a:tint val="60000"/>
                <a:hueOff val="0"/>
                <a:satOff val="0"/>
                <a:lumOff val="0"/>
                <a:alphaOff val="0"/>
              </a:schemeClr>
            </a:effectRef>
            <a:fontRef idx="minor">
              <a:schemeClr val="dk1">
                <a:hueOff val="0"/>
                <a:satOff val="0"/>
                <a:lumOff val="0"/>
                <a:alphaOff val="0"/>
              </a:schemeClr>
            </a:fontRef>
          </p:style>
        </p:sp>
        <p:sp>
          <p:nvSpPr>
            <p:cNvPr id="23573" name="25 CuadroTexto"/>
            <p:cNvSpPr txBox="1">
              <a:spLocks noChangeArrowheads="1"/>
            </p:cNvSpPr>
            <p:nvPr/>
          </p:nvSpPr>
          <p:spPr bwMode="auto">
            <a:xfrm>
              <a:off x="571472" y="3429000"/>
              <a:ext cx="2428892" cy="369332"/>
            </a:xfrm>
            <a:prstGeom prst="rect">
              <a:avLst/>
            </a:prstGeom>
            <a:noFill/>
            <a:ln w="9525">
              <a:noFill/>
              <a:miter lim="800000"/>
              <a:headEnd/>
              <a:tailEnd/>
            </a:ln>
          </p:spPr>
          <p:txBody>
            <a:bodyPr>
              <a:spAutoFit/>
            </a:bodyPr>
            <a:lstStyle/>
            <a:p>
              <a:pPr algn="l" rtl="0" fontAlgn="base">
                <a:spcBef>
                  <a:spcPct val="0"/>
                </a:spcBef>
                <a:spcAft>
                  <a:spcPct val="0"/>
                </a:spcAft>
              </a:pPr>
              <a:r>
                <a:rPr lang="en-GB" kern="1200" dirty="0">
                  <a:solidFill>
                    <a:prstClr val="black"/>
                  </a:solidFill>
                  <a:latin typeface="Verdana" pitchFamily="34" charset="0"/>
                  <a:ea typeface="+mn-ea"/>
                  <a:cs typeface="Arial" pitchFamily="34" charset="0"/>
                </a:rPr>
                <a:t>Radio continuum </a:t>
              </a:r>
            </a:p>
          </p:txBody>
        </p:sp>
        <p:sp>
          <p:nvSpPr>
            <p:cNvPr id="23574" name="Rectangle 47"/>
            <p:cNvSpPr>
              <a:spLocks noChangeArrowheads="1"/>
            </p:cNvSpPr>
            <p:nvPr/>
          </p:nvSpPr>
          <p:spPr bwMode="auto">
            <a:xfrm>
              <a:off x="417814" y="1643050"/>
              <a:ext cx="2725426" cy="246221"/>
            </a:xfrm>
            <a:prstGeom prst="rect">
              <a:avLst/>
            </a:prstGeom>
            <a:noFill/>
            <a:ln w="9525">
              <a:noFill/>
              <a:miter lim="800000"/>
              <a:headEnd/>
              <a:tailEnd/>
            </a:ln>
          </p:spPr>
          <p:txBody>
            <a:bodyPr wrap="none">
              <a:spAutoFit/>
            </a:bodyPr>
            <a:lstStyle/>
            <a:p>
              <a:pPr algn="r" rtl="0" fontAlgn="base">
                <a:spcBef>
                  <a:spcPct val="0"/>
                </a:spcBef>
                <a:spcAft>
                  <a:spcPct val="0"/>
                </a:spcAft>
              </a:pPr>
              <a:r>
                <a:rPr lang="fr-FR" sz="1000" i="1" kern="1200" dirty="0">
                  <a:solidFill>
                    <a:prstClr val="black"/>
                  </a:solidFill>
                  <a:latin typeface="Verdana" pitchFamily="34" charset="0"/>
                  <a:ea typeface="+mn-ea"/>
                  <a:cs typeface="Arial" pitchFamily="34" charset="0"/>
                </a:rPr>
                <a:t>408 MHz – Bonn, </a:t>
              </a:r>
              <a:r>
                <a:rPr lang="fr-FR" sz="1000" i="1" kern="1200" dirty="0" err="1">
                  <a:solidFill>
                    <a:prstClr val="black"/>
                  </a:solidFill>
                  <a:latin typeface="Verdana" pitchFamily="34" charset="0"/>
                  <a:ea typeface="+mn-ea"/>
                  <a:cs typeface="Arial" pitchFamily="34" charset="0"/>
                </a:rPr>
                <a:t>Jodrell</a:t>
              </a:r>
              <a:r>
                <a:rPr lang="fr-FR" sz="1000" i="1" kern="1200">
                  <a:solidFill>
                    <a:prstClr val="black"/>
                  </a:solidFill>
                  <a:latin typeface="Verdana" pitchFamily="34" charset="0"/>
                  <a:ea typeface="+mn-ea"/>
                  <a:cs typeface="Arial" pitchFamily="34" charset="0"/>
                </a:rPr>
                <a:t> Banks &amp; Parks</a:t>
              </a:r>
            </a:p>
          </p:txBody>
        </p:sp>
        <p:sp>
          <p:nvSpPr>
            <p:cNvPr id="23575" name="Rectangle 60"/>
            <p:cNvSpPr>
              <a:spLocks noChangeArrowheads="1"/>
            </p:cNvSpPr>
            <p:nvPr/>
          </p:nvSpPr>
          <p:spPr bwMode="auto">
            <a:xfrm>
              <a:off x="3714744" y="1643050"/>
              <a:ext cx="2034531" cy="246221"/>
            </a:xfrm>
            <a:prstGeom prst="rect">
              <a:avLst/>
            </a:prstGeom>
            <a:noFill/>
            <a:ln w="9525">
              <a:noFill/>
              <a:miter lim="800000"/>
              <a:headEnd/>
              <a:tailEnd/>
            </a:ln>
          </p:spPr>
          <p:txBody>
            <a:bodyPr wrap="none">
              <a:spAutoFit/>
            </a:bodyPr>
            <a:lstStyle/>
            <a:p>
              <a:pPr algn="r" rtl="0" fontAlgn="base">
                <a:spcBef>
                  <a:spcPct val="0"/>
                </a:spcBef>
                <a:spcAft>
                  <a:spcPct val="0"/>
                </a:spcAft>
              </a:pPr>
              <a:r>
                <a:rPr lang="fr-FR" sz="1000" i="1" kern="1200">
                  <a:solidFill>
                    <a:prstClr val="black"/>
                  </a:solidFill>
                  <a:latin typeface="Verdana" pitchFamily="34" charset="0"/>
                  <a:ea typeface="+mn-ea"/>
                  <a:cs typeface="Arial" pitchFamily="34" charset="0"/>
                </a:rPr>
                <a:t>Photomosaic - Lausten et al.</a:t>
              </a:r>
            </a:p>
          </p:txBody>
        </p:sp>
        <p:sp>
          <p:nvSpPr>
            <p:cNvPr id="23576" name="28 CuadroTexto"/>
            <p:cNvSpPr txBox="1">
              <a:spLocks noChangeArrowheads="1"/>
            </p:cNvSpPr>
            <p:nvPr/>
          </p:nvSpPr>
          <p:spPr bwMode="auto">
            <a:xfrm>
              <a:off x="3286116" y="3429000"/>
              <a:ext cx="2428892" cy="369332"/>
            </a:xfrm>
            <a:prstGeom prst="rect">
              <a:avLst/>
            </a:prstGeom>
            <a:noFill/>
            <a:ln w="9525">
              <a:noFill/>
              <a:miter lim="800000"/>
              <a:headEnd/>
              <a:tailEnd/>
            </a:ln>
          </p:spPr>
          <p:txBody>
            <a:bodyPr>
              <a:spAutoFit/>
            </a:bodyPr>
            <a:lstStyle/>
            <a:p>
              <a:pPr algn="l" rtl="0" fontAlgn="base">
                <a:spcBef>
                  <a:spcPct val="0"/>
                </a:spcBef>
                <a:spcAft>
                  <a:spcPct val="0"/>
                </a:spcAft>
              </a:pPr>
              <a:r>
                <a:rPr lang="en-GB" kern="1200">
                  <a:solidFill>
                    <a:prstClr val="black"/>
                  </a:solidFill>
                  <a:latin typeface="Verdana" pitchFamily="34" charset="0"/>
                  <a:ea typeface="+mn-ea"/>
                  <a:cs typeface="Arial" pitchFamily="34" charset="0"/>
                </a:rPr>
                <a:t>Optical</a:t>
              </a:r>
            </a:p>
          </p:txBody>
        </p:sp>
        <p:sp>
          <p:nvSpPr>
            <p:cNvPr id="23577" name="29 CuadroTexto"/>
            <p:cNvSpPr txBox="1">
              <a:spLocks noChangeArrowheads="1"/>
            </p:cNvSpPr>
            <p:nvPr/>
          </p:nvSpPr>
          <p:spPr bwMode="auto">
            <a:xfrm>
              <a:off x="6000760" y="3429000"/>
              <a:ext cx="2428892" cy="369332"/>
            </a:xfrm>
            <a:prstGeom prst="rect">
              <a:avLst/>
            </a:prstGeom>
            <a:noFill/>
            <a:ln w="9525">
              <a:noFill/>
              <a:miter lim="800000"/>
              <a:headEnd/>
              <a:tailEnd/>
            </a:ln>
          </p:spPr>
          <p:txBody>
            <a:bodyPr>
              <a:spAutoFit/>
            </a:bodyPr>
            <a:lstStyle/>
            <a:p>
              <a:pPr algn="l" rtl="0" fontAlgn="base">
                <a:spcBef>
                  <a:spcPct val="0"/>
                </a:spcBef>
                <a:spcAft>
                  <a:spcPct val="0"/>
                </a:spcAft>
              </a:pPr>
              <a:r>
                <a:rPr lang="en-GB" kern="1200">
                  <a:solidFill>
                    <a:prstClr val="black"/>
                  </a:solidFill>
                  <a:latin typeface="Verdana" pitchFamily="34" charset="0"/>
                  <a:ea typeface="+mn-ea"/>
                  <a:cs typeface="Arial" pitchFamily="34" charset="0"/>
                </a:rPr>
                <a:t>Gamma ray</a:t>
              </a:r>
            </a:p>
          </p:txBody>
        </p:sp>
        <p:sp>
          <p:nvSpPr>
            <p:cNvPr id="23578" name="Rectangle 45"/>
            <p:cNvSpPr>
              <a:spLocks noChangeArrowheads="1"/>
            </p:cNvSpPr>
            <p:nvPr/>
          </p:nvSpPr>
          <p:spPr bwMode="auto">
            <a:xfrm>
              <a:off x="6590895" y="1643050"/>
              <a:ext cx="1981633" cy="246221"/>
            </a:xfrm>
            <a:prstGeom prst="rect">
              <a:avLst/>
            </a:prstGeom>
            <a:noFill/>
            <a:ln w="9525">
              <a:noFill/>
              <a:miter lim="800000"/>
              <a:headEnd/>
              <a:tailEnd/>
            </a:ln>
          </p:spPr>
          <p:txBody>
            <a:bodyPr wrap="none">
              <a:spAutoFit/>
            </a:bodyPr>
            <a:lstStyle/>
            <a:p>
              <a:pPr algn="r" rtl="0" fontAlgn="base">
                <a:spcBef>
                  <a:spcPct val="0"/>
                </a:spcBef>
                <a:spcAft>
                  <a:spcPct val="0"/>
                </a:spcAft>
              </a:pPr>
              <a:r>
                <a:rPr lang="fr-FR" sz="1000" i="1" kern="1200">
                  <a:solidFill>
                    <a:prstClr val="black"/>
                  </a:solidFill>
                  <a:latin typeface="Verdana" pitchFamily="34" charset="0"/>
                  <a:ea typeface="+mn-ea"/>
                  <a:cs typeface="Arial" pitchFamily="34" charset="0"/>
                </a:rPr>
                <a:t>&gt;100 MeV – CGRO / EGRET</a:t>
              </a:r>
            </a:p>
          </p:txBody>
        </p:sp>
        <p:pic>
          <p:nvPicPr>
            <p:cNvPr id="23579" name="Picture 3"/>
            <p:cNvPicPr>
              <a:picLocks noChangeAspect="1" noChangeArrowheads="1"/>
            </p:cNvPicPr>
            <p:nvPr/>
          </p:nvPicPr>
          <p:blipFill>
            <a:blip r:embed="rId7">
              <a:clrChange>
                <a:clrFrom>
                  <a:srgbClr val="FFFFFF"/>
                </a:clrFrom>
                <a:clrTo>
                  <a:srgbClr val="FFFFFF">
                    <a:alpha val="0"/>
                  </a:srgbClr>
                </a:clrTo>
              </a:clrChange>
            </a:blip>
            <a:srcRect l="18259" t="36803" r="3258" b="44678"/>
            <a:stretch>
              <a:fillRect/>
            </a:stretch>
          </p:blipFill>
          <p:spPr bwMode="auto">
            <a:xfrm>
              <a:off x="928662" y="4043741"/>
              <a:ext cx="7165726" cy="385392"/>
            </a:xfrm>
            <a:prstGeom prst="rect">
              <a:avLst/>
            </a:prstGeom>
            <a:noFill/>
            <a:ln w="9525">
              <a:noFill/>
              <a:miter lim="800000"/>
              <a:headEnd/>
              <a:tailEnd/>
            </a:ln>
          </p:spPr>
        </p:pic>
      </p:grpSp>
      <p:grpSp>
        <p:nvGrpSpPr>
          <p:cNvPr id="5" name="34 Grupo"/>
          <p:cNvGrpSpPr>
            <a:grpSpLocks/>
          </p:cNvGrpSpPr>
          <p:nvPr/>
        </p:nvGrpSpPr>
        <p:grpSpPr bwMode="auto">
          <a:xfrm>
            <a:off x="3190875" y="2000250"/>
            <a:ext cx="2738438" cy="2286000"/>
            <a:chOff x="3593035" y="0"/>
            <a:chExt cx="2738457" cy="2285992"/>
          </a:xfrm>
        </p:grpSpPr>
        <p:sp>
          <p:nvSpPr>
            <p:cNvPr id="21" name="20 Rectángulo redondeado"/>
            <p:cNvSpPr/>
            <p:nvPr/>
          </p:nvSpPr>
          <p:spPr>
            <a:xfrm>
              <a:off x="3593035" y="0"/>
              <a:ext cx="2738457" cy="2285992"/>
            </a:xfrm>
            <a:prstGeom prst="roundRect">
              <a:avLst>
                <a:gd name="adj" fmla="val 6274"/>
              </a:avLst>
            </a:prstGeom>
          </p:spPr>
          <p:style>
            <a:lnRef idx="1">
              <a:schemeClr val="accent1"/>
            </a:lnRef>
            <a:fillRef idx="2">
              <a:schemeClr val="accent1"/>
            </a:fillRef>
            <a:effectRef idx="1">
              <a:schemeClr val="accent1"/>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24" name="23 Rectángulo"/>
            <p:cNvSpPr/>
            <p:nvPr/>
          </p:nvSpPr>
          <p:spPr>
            <a:xfrm>
              <a:off x="3715274" y="355599"/>
              <a:ext cx="2500329" cy="142874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rtl="0">
                <a:defRPr/>
              </a:pPr>
              <a:endParaRPr lang="en-GB" kern="1200">
                <a:solidFill>
                  <a:prstClr val="white"/>
                </a:solidFill>
                <a:latin typeface="Verdana"/>
                <a:ea typeface="+mn-ea"/>
                <a:cs typeface="+mn-cs"/>
              </a:endParaRPr>
            </a:p>
          </p:txBody>
        </p:sp>
        <p:sp>
          <p:nvSpPr>
            <p:cNvPr id="32" name="31 CuadroTexto"/>
            <p:cNvSpPr txBox="1"/>
            <p:nvPr/>
          </p:nvSpPr>
          <p:spPr>
            <a:xfrm>
              <a:off x="4464843" y="285728"/>
              <a:ext cx="1000132" cy="1569660"/>
            </a:xfrm>
            <a:prstGeom prst="rect">
              <a:avLst/>
            </a:prstGeom>
            <a:noFill/>
          </p:spPr>
          <p:txBody>
            <a:bodyPr>
              <a:spAutoFit/>
            </a:bodyPr>
            <a:lstStyle/>
            <a:p>
              <a:pPr algn="l" rtl="0">
                <a:defRPr/>
              </a:pPr>
              <a:r>
                <a:rPr lang="en-GB" sz="9600" kern="1200" dirty="0">
                  <a:ln w="18415" cmpd="sng">
                    <a:solidFill>
                      <a:srgbClr val="FFFFFF"/>
                    </a:solidFill>
                    <a:prstDash val="solid"/>
                  </a:ln>
                  <a:solidFill>
                    <a:srgbClr val="FFFFFF"/>
                  </a:solidFill>
                  <a:effectLst>
                    <a:glow rad="139700">
                      <a:srgbClr val="1B587C">
                        <a:satMod val="175000"/>
                        <a:alpha val="40000"/>
                      </a:srgbClr>
                    </a:glow>
                    <a:outerShdw blurRad="63500" dir="3600000" algn="tl" rotWithShape="0">
                      <a:srgbClr val="000000">
                        <a:alpha val="70000"/>
                      </a:srgbClr>
                    </a:outerShdw>
                  </a:effectLst>
                  <a:latin typeface="Arial Black" pitchFamily="34" charset="0"/>
                  <a:ea typeface="+mn-ea"/>
                  <a:cs typeface="Arial" pitchFamily="34" charset="0"/>
                </a:rPr>
                <a:t>?</a:t>
              </a:r>
            </a:p>
          </p:txBody>
        </p:sp>
        <p:sp>
          <p:nvSpPr>
            <p:cNvPr id="23562" name="32 CuadroTexto"/>
            <p:cNvSpPr txBox="1">
              <a:spLocks noChangeArrowheads="1"/>
            </p:cNvSpPr>
            <p:nvPr/>
          </p:nvSpPr>
          <p:spPr bwMode="auto">
            <a:xfrm>
              <a:off x="3714744" y="1857364"/>
              <a:ext cx="2428892" cy="369332"/>
            </a:xfrm>
            <a:prstGeom prst="rect">
              <a:avLst/>
            </a:prstGeom>
            <a:noFill/>
            <a:ln w="9525">
              <a:noFill/>
              <a:miter lim="800000"/>
              <a:headEnd/>
              <a:tailEnd/>
            </a:ln>
          </p:spPr>
          <p:txBody>
            <a:bodyPr>
              <a:spAutoFit/>
            </a:bodyPr>
            <a:lstStyle/>
            <a:p>
              <a:pPr algn="l" rtl="0" fontAlgn="base">
                <a:spcBef>
                  <a:spcPct val="0"/>
                </a:spcBef>
                <a:spcAft>
                  <a:spcPct val="0"/>
                </a:spcAft>
              </a:pPr>
              <a:r>
                <a:rPr lang="en-GB" kern="1200">
                  <a:solidFill>
                    <a:prstClr val="black"/>
                  </a:solidFill>
                  <a:latin typeface="Verdana" pitchFamily="34" charset="0"/>
                  <a:ea typeface="+mn-ea"/>
                  <a:cs typeface="Arial" pitchFamily="34" charset="0"/>
                </a:rPr>
                <a:t>Neutrinos</a:t>
              </a:r>
            </a:p>
          </p:txBody>
        </p:sp>
        <p:sp>
          <p:nvSpPr>
            <p:cNvPr id="23563" name="Rectangle 47"/>
            <p:cNvSpPr>
              <a:spLocks noChangeArrowheads="1"/>
            </p:cNvSpPr>
            <p:nvPr/>
          </p:nvSpPr>
          <p:spPr bwMode="auto">
            <a:xfrm>
              <a:off x="3722990" y="71414"/>
              <a:ext cx="2563522" cy="246221"/>
            </a:xfrm>
            <a:prstGeom prst="rect">
              <a:avLst/>
            </a:prstGeom>
            <a:noFill/>
            <a:ln w="9525">
              <a:noFill/>
              <a:miter lim="800000"/>
              <a:headEnd/>
              <a:tailEnd/>
            </a:ln>
          </p:spPr>
          <p:txBody>
            <a:bodyPr wrap="none">
              <a:spAutoFit/>
            </a:bodyPr>
            <a:lstStyle/>
            <a:p>
              <a:pPr algn="l" rtl="0" fontAlgn="base">
                <a:spcBef>
                  <a:spcPct val="0"/>
                </a:spcBef>
                <a:spcAft>
                  <a:spcPct val="0"/>
                </a:spcAft>
              </a:pPr>
              <a:r>
                <a:rPr lang="fr-FR" sz="1000" i="1" kern="1200">
                  <a:solidFill>
                    <a:prstClr val="black"/>
                  </a:solidFill>
                  <a:latin typeface="Verdana" pitchFamily="34" charset="0"/>
                  <a:ea typeface="+mn-ea"/>
                  <a:cs typeface="Arial" pitchFamily="34" charset="0"/>
                </a:rPr>
                <a:t>ANTARES/AMANDA/KM3Net/IceCube</a:t>
              </a:r>
            </a:p>
          </p:txBody>
        </p:sp>
      </p:grpSp>
      <p:sp>
        <p:nvSpPr>
          <p:cNvPr id="203808" name="Text Box 32"/>
          <p:cNvSpPr txBox="1">
            <a:spLocks noChangeArrowheads="1"/>
          </p:cNvSpPr>
          <p:nvPr/>
        </p:nvSpPr>
        <p:spPr bwMode="auto">
          <a:xfrm>
            <a:off x="468313" y="5229225"/>
            <a:ext cx="7920037" cy="641350"/>
          </a:xfrm>
          <a:prstGeom prst="rect">
            <a:avLst/>
          </a:prstGeom>
          <a:noFill/>
          <a:ln w="9525">
            <a:noFill/>
            <a:miter lim="800000"/>
            <a:headEnd/>
            <a:tailEnd/>
          </a:ln>
        </p:spPr>
        <p:txBody>
          <a:bodyPr>
            <a:spAutoFit/>
          </a:bodyPr>
          <a:lstStyle/>
          <a:p>
            <a:pPr algn="ctr" rtl="0" fontAlgn="base">
              <a:spcBef>
                <a:spcPct val="0"/>
              </a:spcBef>
              <a:spcAft>
                <a:spcPct val="0"/>
              </a:spcAft>
            </a:pPr>
            <a:r>
              <a:rPr lang="en-GB" kern="1200">
                <a:solidFill>
                  <a:prstClr val="black"/>
                </a:solidFill>
                <a:latin typeface="Arial" pitchFamily="34" charset="0"/>
                <a:ea typeface="+mn-ea"/>
                <a:cs typeface="Arial" pitchFamily="34" charset="0"/>
              </a:rPr>
              <a:t>If E</a:t>
            </a:r>
            <a:r>
              <a:rPr lang="el-GR" kern="1200" baseline="-25000">
                <a:solidFill>
                  <a:prstClr val="black"/>
                </a:solidFill>
                <a:latin typeface="Arial" pitchFamily="34" charset="0"/>
                <a:ea typeface="+mn-ea"/>
                <a:cs typeface="Arial" pitchFamily="34" charset="0"/>
              </a:rPr>
              <a:t>ν</a:t>
            </a:r>
            <a:r>
              <a:rPr lang="es-ES" kern="1200" baseline="-25000">
                <a:solidFill>
                  <a:prstClr val="black"/>
                </a:solidFill>
                <a:latin typeface="Arial" pitchFamily="34" charset="0"/>
                <a:ea typeface="+mn-ea"/>
                <a:cs typeface="Arial" pitchFamily="34" charset="0"/>
              </a:rPr>
              <a:t> </a:t>
            </a:r>
            <a:r>
              <a:rPr lang="es-ES" kern="1200">
                <a:solidFill>
                  <a:prstClr val="black"/>
                </a:solidFill>
                <a:latin typeface="Arial" pitchFamily="34" charset="0"/>
                <a:ea typeface="+mn-ea"/>
                <a:cs typeface="Arial" pitchFamily="34" charset="0"/>
              </a:rPr>
              <a:t>≈ 10 GeV–10</a:t>
            </a:r>
            <a:r>
              <a:rPr lang="es-ES" kern="1200" baseline="30000">
                <a:solidFill>
                  <a:prstClr val="black"/>
                </a:solidFill>
                <a:latin typeface="Arial" pitchFamily="34" charset="0"/>
                <a:ea typeface="+mn-ea"/>
                <a:cs typeface="Arial" pitchFamily="34" charset="0"/>
              </a:rPr>
              <a:t>2 </a:t>
            </a:r>
            <a:r>
              <a:rPr lang="es-ES" kern="1200">
                <a:solidFill>
                  <a:prstClr val="black"/>
                </a:solidFill>
                <a:latin typeface="Arial" pitchFamily="34" charset="0"/>
                <a:ea typeface="+mn-ea"/>
                <a:cs typeface="Arial" pitchFamily="34" charset="0"/>
              </a:rPr>
              <a:t>EeV → 10 orders of magnitude range</a:t>
            </a:r>
            <a:endParaRPr lang="en-US" kern="1200">
              <a:solidFill>
                <a:prstClr val="black"/>
              </a:solidFill>
              <a:latin typeface="Arial" pitchFamily="34" charset="0"/>
              <a:ea typeface="+mn-ea"/>
              <a:cs typeface="Arial" pitchFamily="34" charset="0"/>
            </a:endParaRPr>
          </a:p>
          <a:p>
            <a:pPr algn="ctr" rtl="0" fontAlgn="base">
              <a:spcBef>
                <a:spcPct val="0"/>
              </a:spcBef>
              <a:spcAft>
                <a:spcPct val="0"/>
              </a:spcAft>
            </a:pPr>
            <a:r>
              <a:rPr lang="en-US" kern="1200">
                <a:solidFill>
                  <a:prstClr val="black"/>
                </a:solidFill>
                <a:latin typeface="Arial" pitchFamily="34" charset="0"/>
                <a:ea typeface="+mn-ea"/>
                <a:cs typeface="Arial" pitchFamily="34" charset="0"/>
              </a:rPr>
              <a:t>(same span as radio to X-ray in EM radiation, but at </a:t>
            </a:r>
            <a:r>
              <a:rPr lang="el-GR" kern="1200">
                <a:solidFill>
                  <a:prstClr val="black"/>
                </a:solidFill>
                <a:latin typeface="Arial" pitchFamily="34" charset="0"/>
                <a:ea typeface="+mn-ea"/>
                <a:cs typeface="Arial" pitchFamily="34" charset="0"/>
              </a:rPr>
              <a:t>λ</a:t>
            </a:r>
            <a:r>
              <a:rPr lang="en-US" kern="1200">
                <a:solidFill>
                  <a:prstClr val="black"/>
                </a:solidFill>
                <a:latin typeface="Arial" pitchFamily="34" charset="0"/>
                <a:ea typeface="+mn-ea"/>
                <a:cs typeface="Arial" pitchFamily="34" charset="0"/>
              </a:rPr>
              <a:t>&lt;10</a:t>
            </a:r>
            <a:r>
              <a:rPr lang="en-US" kern="1200" baseline="30000">
                <a:solidFill>
                  <a:prstClr val="black"/>
                </a:solidFill>
                <a:latin typeface="Arial" pitchFamily="34" charset="0"/>
                <a:ea typeface="+mn-ea"/>
                <a:cs typeface="Arial" pitchFamily="34" charset="0"/>
              </a:rPr>
              <a:t>-14</a:t>
            </a:r>
            <a:r>
              <a:rPr lang="en-US" kern="1200">
                <a:solidFill>
                  <a:prstClr val="black"/>
                </a:solidFill>
                <a:latin typeface="Arial" pitchFamily="34" charset="0"/>
                <a:ea typeface="+mn-ea"/>
                <a:cs typeface="Arial" pitchFamily="34" charset="0"/>
              </a:rPr>
              <a:t> cm)</a:t>
            </a:r>
          </a:p>
        </p:txBody>
      </p:sp>
    </p:spTree>
    <p:custDataLst>
      <p:tags r:id="rId1"/>
    </p:custDataLst>
  </p:cSld>
  <p:clrMapOvr>
    <a:masterClrMapping/>
  </p:clrMapOvr>
  <p:transition advTm="673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9" presetClass="emph" presetSubtype="0" nodeType="withEffect">
                                  <p:stCondLst>
                                    <p:cond delay="0"/>
                                  </p:stCondLst>
                                  <p:childTnLst>
                                    <p:set>
                                      <p:cBhvr rctx="PPT">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3808"/>
                                        </p:tgtEl>
                                        <p:attrNameLst>
                                          <p:attrName>style.visibility</p:attrName>
                                        </p:attrNameLst>
                                      </p:cBhvr>
                                      <p:to>
                                        <p:strVal val="visible"/>
                                      </p:to>
                                    </p:set>
                                    <p:animEffect transition="in" filter="fade">
                                      <p:cBhvr>
                                        <p:cTn id="14" dur="1000"/>
                                        <p:tgtEl>
                                          <p:spTgt spid="203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0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130" name="Picture 5" descr="ani_gold"/>
          <p:cNvPicPr>
            <a:picLocks noChangeAspect="1" noChangeArrowheads="1" noCrop="1"/>
          </p:cNvPicPr>
          <p:nvPr/>
        </p:nvPicPr>
        <p:blipFill>
          <a:blip r:embed="rId3"/>
          <a:srcRect/>
          <a:stretch>
            <a:fillRect/>
          </a:stretch>
        </p:blipFill>
        <p:spPr bwMode="auto">
          <a:xfrm>
            <a:off x="1200150" y="-242888"/>
            <a:ext cx="6240463" cy="6911976"/>
          </a:xfrm>
          <a:prstGeom prst="rect">
            <a:avLst/>
          </a:prstGeom>
          <a:noFill/>
          <a:ln w="9525">
            <a:noFill/>
            <a:miter lim="800000"/>
            <a:headEnd/>
            <a:tailEnd/>
          </a:ln>
        </p:spPr>
      </p:pic>
      <p:sp>
        <p:nvSpPr>
          <p:cNvPr id="48131" name="Text Box 6"/>
          <p:cNvSpPr txBox="1">
            <a:spLocks noChangeArrowheads="1"/>
          </p:cNvSpPr>
          <p:nvPr/>
        </p:nvSpPr>
        <p:spPr bwMode="auto">
          <a:xfrm>
            <a:off x="4938713" y="6521450"/>
            <a:ext cx="4205287" cy="336550"/>
          </a:xfrm>
          <a:prstGeom prst="rect">
            <a:avLst/>
          </a:prstGeom>
          <a:noFill/>
          <a:ln w="9525" algn="ctr">
            <a:noFill/>
            <a:miter lim="800000"/>
            <a:headEnd/>
            <a:tailEnd/>
          </a:ln>
        </p:spPr>
        <p:txBody>
          <a:bodyPr>
            <a:spAutoFit/>
          </a:bodyPr>
          <a:lstStyle/>
          <a:p>
            <a:pPr algn="l" rtl="0" fontAlgn="base">
              <a:spcBef>
                <a:spcPct val="20000"/>
              </a:spcBef>
              <a:spcAft>
                <a:spcPct val="0"/>
              </a:spcAft>
            </a:pPr>
            <a:r>
              <a:rPr lang="en-US" sz="1600" i="1" kern="1200">
                <a:solidFill>
                  <a:srgbClr val="FFFF99"/>
                </a:solidFill>
                <a:latin typeface="Verdana" pitchFamily="34" charset="0"/>
                <a:ea typeface="+mn-ea"/>
                <a:cs typeface="Arial" pitchFamily="34" charset="0"/>
              </a:rPr>
              <a:t>Simulation of a 1.2 TeV muon</a:t>
            </a:r>
          </a:p>
        </p:txBody>
      </p:sp>
    </p:spTree>
  </p:cSld>
  <p:clrMapOvr>
    <a:masterClrMapping/>
  </p:clrMapOvr>
  <p:transition advTm="10187"/>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00063" y="500063"/>
            <a:ext cx="8183562" cy="785812"/>
          </a:xfrm>
        </p:spPr>
        <p:txBody>
          <a:bodyPr wrap="square" lIns="91440" tIns="45720" rIns="91440" bIns="45720" numCol="1" anchorCtr="0" compatLnSpc="1">
            <a:prstTxWarp prst="textNoShape">
              <a:avLst/>
            </a:prstTxWarp>
          </a:bodyPr>
          <a:lstStyle/>
          <a:p>
            <a:pPr eaLnBrk="1" hangingPunct="1">
              <a:defRPr/>
            </a:pPr>
            <a:r>
              <a:rPr lang="en-GB" sz="2400" smtClean="0">
                <a:solidFill>
                  <a:srgbClr val="14425D"/>
                </a:solidFill>
                <a:effectLst>
                  <a:outerShdw blurRad="38100" dist="38100" dir="2700000" algn="tl">
                    <a:srgbClr val="000000"/>
                  </a:outerShdw>
                </a:effectLst>
              </a:rPr>
              <a:t>Different channels, different energy regions</a:t>
            </a:r>
          </a:p>
        </p:txBody>
      </p:sp>
      <p:sp>
        <p:nvSpPr>
          <p:cNvPr id="4" name="3 Marcador de número de diapositiva"/>
          <p:cNvSpPr txBox="1">
            <a:spLocks noGrp="1"/>
          </p:cNvSpPr>
          <p:nvPr/>
        </p:nvSpPr>
        <p:spPr>
          <a:xfrm>
            <a:off x="8215313" y="6032500"/>
            <a:ext cx="457200" cy="365125"/>
          </a:xfrm>
          <a:prstGeom prst="rect">
            <a:avLst/>
          </a:prstGeom>
          <a:noFill/>
        </p:spPr>
        <p:txBody>
          <a:bodyPr anchor="b"/>
          <a:lstStyle/>
          <a:p>
            <a:pPr algn="r" rtl="0">
              <a:defRPr/>
            </a:pPr>
            <a:fld id="{AE7E7416-174E-4641-8E7C-F7DA8D9A7883}" type="slidenum">
              <a:rPr lang="en-GB" sz="1000" kern="1200">
                <a:solidFill>
                  <a:srgbClr val="E3DED1">
                    <a:shade val="50000"/>
                  </a:srgbClr>
                </a:solidFill>
                <a:latin typeface="Verdana"/>
                <a:ea typeface="+mn-ea"/>
                <a:cs typeface="Arial" pitchFamily="34" charset="0"/>
              </a:rPr>
              <a:pPr algn="r" rtl="0">
                <a:defRPr/>
              </a:pPr>
              <a:t>21</a:t>
            </a:fld>
            <a:endParaRPr lang="en-GB" sz="1000" kern="1200" dirty="0">
              <a:solidFill>
                <a:srgbClr val="E3DED1">
                  <a:shade val="50000"/>
                </a:srgbClr>
              </a:solidFill>
              <a:latin typeface="Verdana"/>
              <a:ea typeface="+mn-ea"/>
              <a:cs typeface="Arial" pitchFamily="34" charset="0"/>
            </a:endParaRPr>
          </a:p>
        </p:txBody>
      </p:sp>
      <p:grpSp>
        <p:nvGrpSpPr>
          <p:cNvPr id="3" name="Group 80"/>
          <p:cNvGrpSpPr>
            <a:grpSpLocks/>
          </p:cNvGrpSpPr>
          <p:nvPr/>
        </p:nvGrpSpPr>
        <p:grpSpPr bwMode="auto">
          <a:xfrm>
            <a:off x="4932363" y="1484313"/>
            <a:ext cx="2913062" cy="1655762"/>
            <a:chOff x="3408" y="2160"/>
            <a:chExt cx="2016" cy="1285"/>
          </a:xfrm>
        </p:grpSpPr>
        <p:pic>
          <p:nvPicPr>
            <p:cNvPr id="49160" name="Picture 81"/>
            <p:cNvPicPr>
              <a:picLocks noChangeAspect="1" noChangeArrowheads="1"/>
            </p:cNvPicPr>
            <p:nvPr/>
          </p:nvPicPr>
          <p:blipFill>
            <a:blip r:embed="rId3"/>
            <a:srcRect/>
            <a:stretch>
              <a:fillRect/>
            </a:stretch>
          </p:blipFill>
          <p:spPr bwMode="auto">
            <a:xfrm>
              <a:off x="3408" y="2160"/>
              <a:ext cx="2016" cy="1285"/>
            </a:xfrm>
            <a:prstGeom prst="rect">
              <a:avLst/>
            </a:prstGeom>
            <a:noFill/>
            <a:ln w="9525">
              <a:solidFill>
                <a:schemeClr val="tx1"/>
              </a:solidFill>
              <a:miter lim="800000"/>
              <a:headEnd/>
              <a:tailEnd/>
            </a:ln>
          </p:spPr>
        </p:pic>
        <p:sp>
          <p:nvSpPr>
            <p:cNvPr id="49161" name="Text Box 82"/>
            <p:cNvSpPr txBox="1">
              <a:spLocks noChangeArrowheads="1"/>
            </p:cNvSpPr>
            <p:nvPr/>
          </p:nvSpPr>
          <p:spPr bwMode="auto">
            <a:xfrm>
              <a:off x="3744" y="2169"/>
              <a:ext cx="673" cy="236"/>
            </a:xfrm>
            <a:prstGeom prst="rect">
              <a:avLst/>
            </a:prstGeom>
            <a:solidFill>
              <a:schemeClr val="tx1"/>
            </a:solidFill>
            <a:ln w="9525">
              <a:noFill/>
              <a:miter lim="800000"/>
              <a:headEnd/>
              <a:tailEnd/>
            </a:ln>
          </p:spPr>
          <p:txBody>
            <a:bodyPr>
              <a:spAutoFit/>
            </a:bodyPr>
            <a:lstStyle/>
            <a:p>
              <a:pPr algn="l" rtl="0" eaLnBrk="0" fontAlgn="base" hangingPunct="0">
                <a:spcBef>
                  <a:spcPct val="50000"/>
                </a:spcBef>
                <a:spcAft>
                  <a:spcPct val="0"/>
                </a:spcAft>
              </a:pPr>
              <a:r>
                <a:rPr lang="en-US" sz="1400" kern="1200">
                  <a:solidFill>
                    <a:srgbClr val="FF0000"/>
                  </a:solidFill>
                  <a:latin typeface="Arial" pitchFamily="34" charset="0"/>
                  <a:ea typeface="+mn-ea"/>
                  <a:cs typeface="Arial" pitchFamily="34" charset="0"/>
                </a:rPr>
                <a:t>Detector</a:t>
              </a:r>
            </a:p>
          </p:txBody>
        </p:sp>
      </p:grpSp>
      <p:pic>
        <p:nvPicPr>
          <p:cNvPr id="49157" name="Picture 83"/>
          <p:cNvPicPr>
            <a:picLocks noChangeAspect="1" noChangeArrowheads="1"/>
          </p:cNvPicPr>
          <p:nvPr/>
        </p:nvPicPr>
        <p:blipFill>
          <a:blip r:embed="rId4"/>
          <a:srcRect/>
          <a:stretch>
            <a:fillRect/>
          </a:stretch>
        </p:blipFill>
        <p:spPr bwMode="auto">
          <a:xfrm>
            <a:off x="4427538" y="3429000"/>
            <a:ext cx="4211637" cy="2725738"/>
          </a:xfrm>
          <a:prstGeom prst="rect">
            <a:avLst/>
          </a:prstGeom>
          <a:noFill/>
          <a:ln w="12700">
            <a:noFill/>
            <a:miter lim="800000"/>
            <a:headEnd/>
            <a:tailEnd/>
          </a:ln>
        </p:spPr>
      </p:pic>
      <p:sp>
        <p:nvSpPr>
          <p:cNvPr id="49158" name="Text Box 84"/>
          <p:cNvSpPr txBox="1">
            <a:spLocks noChangeArrowheads="1"/>
          </p:cNvSpPr>
          <p:nvPr/>
        </p:nvSpPr>
        <p:spPr bwMode="auto">
          <a:xfrm>
            <a:off x="539750" y="1628775"/>
            <a:ext cx="4103688" cy="1314450"/>
          </a:xfrm>
          <a:prstGeom prst="rect">
            <a:avLst/>
          </a:prstGeom>
          <a:solidFill>
            <a:schemeClr val="bg1"/>
          </a:solidFill>
          <a:ln w="9525">
            <a:noFill/>
            <a:miter lim="800000"/>
            <a:headEnd/>
            <a:tailEnd/>
          </a:ln>
        </p:spPr>
        <p:txBody>
          <a:bodyPr>
            <a:spAutoFit/>
          </a:bodyPr>
          <a:lstStyle/>
          <a:p>
            <a:pPr algn="l" rtl="0" fontAlgn="base">
              <a:spcBef>
                <a:spcPct val="0"/>
              </a:spcBef>
              <a:spcAft>
                <a:spcPct val="0"/>
              </a:spcAft>
            </a:pPr>
            <a:r>
              <a:rPr lang="en-GB" sz="1600" kern="1200">
                <a:solidFill>
                  <a:prstClr val="black"/>
                </a:solidFill>
                <a:latin typeface="Arial" pitchFamily="34" charset="0"/>
                <a:ea typeface="+mn-ea"/>
                <a:cs typeface="Arial" pitchFamily="34" charset="0"/>
              </a:rPr>
              <a:t>Earth starts to become opaque at E~1 PeV</a:t>
            </a:r>
          </a:p>
          <a:p>
            <a:pPr algn="l" rtl="0" fontAlgn="base">
              <a:spcBef>
                <a:spcPct val="0"/>
              </a:spcBef>
              <a:spcAft>
                <a:spcPct val="0"/>
              </a:spcAft>
            </a:pPr>
            <a:r>
              <a:rPr lang="en-GB" sz="1600" kern="1200">
                <a:solidFill>
                  <a:prstClr val="black"/>
                </a:solidFill>
                <a:latin typeface="Arial" pitchFamily="34" charset="0"/>
                <a:ea typeface="+mn-ea"/>
                <a:cs typeface="Arial" pitchFamily="34" charset="0"/>
              </a:rPr>
              <a:t>Below the horizon PeV neutrinos can be detected</a:t>
            </a:r>
          </a:p>
          <a:p>
            <a:pPr algn="l" rtl="0" fontAlgn="base">
              <a:spcBef>
                <a:spcPct val="0"/>
              </a:spcBef>
              <a:spcAft>
                <a:spcPct val="0"/>
              </a:spcAft>
            </a:pPr>
            <a:r>
              <a:rPr lang="en-GB" sz="1600" kern="1200">
                <a:solidFill>
                  <a:prstClr val="black"/>
                </a:solidFill>
                <a:latin typeface="Arial" pitchFamily="34" charset="0"/>
                <a:ea typeface="+mn-ea"/>
                <a:cs typeface="Arial" pitchFamily="34" charset="0"/>
              </a:rPr>
              <a:t>Downgoing tracks at high energies (EeV) can only come neutrinos </a:t>
            </a:r>
          </a:p>
        </p:txBody>
      </p:sp>
      <p:sp>
        <p:nvSpPr>
          <p:cNvPr id="49159" name="Text Box 85"/>
          <p:cNvSpPr txBox="1">
            <a:spLocks noChangeArrowheads="1"/>
          </p:cNvSpPr>
          <p:nvPr/>
        </p:nvSpPr>
        <p:spPr bwMode="auto">
          <a:xfrm>
            <a:off x="611188" y="3957638"/>
            <a:ext cx="3600450" cy="1558925"/>
          </a:xfrm>
          <a:prstGeom prst="rect">
            <a:avLst/>
          </a:prstGeom>
          <a:solidFill>
            <a:schemeClr val="bg1"/>
          </a:solidFill>
          <a:ln w="9525">
            <a:noFill/>
            <a:miter lim="800000"/>
            <a:headEnd/>
            <a:tailEnd/>
          </a:ln>
        </p:spPr>
        <p:txBody>
          <a:bodyPr>
            <a:spAutoFit/>
          </a:bodyPr>
          <a:lstStyle/>
          <a:p>
            <a:pPr algn="l" rtl="0" fontAlgn="base">
              <a:spcBef>
                <a:spcPct val="0"/>
              </a:spcBef>
              <a:spcAft>
                <a:spcPct val="0"/>
              </a:spcAft>
            </a:pPr>
            <a:r>
              <a:rPr lang="en-GB" sz="1600" kern="1200">
                <a:solidFill>
                  <a:prstClr val="black"/>
                </a:solidFill>
                <a:latin typeface="Arial" pitchFamily="34" charset="0"/>
                <a:ea typeface="+mn-ea"/>
                <a:cs typeface="Arial" pitchFamily="34" charset="0"/>
              </a:rPr>
              <a:t>In addition to muons, EM showers can be identified.</a:t>
            </a:r>
          </a:p>
          <a:p>
            <a:pPr algn="l" rtl="0" fontAlgn="base">
              <a:spcBef>
                <a:spcPct val="0"/>
              </a:spcBef>
              <a:spcAft>
                <a:spcPct val="0"/>
              </a:spcAft>
            </a:pPr>
            <a:endParaRPr lang="en-GB" sz="1600" kern="1200">
              <a:solidFill>
                <a:prstClr val="black"/>
              </a:solidFill>
              <a:latin typeface="Arial" pitchFamily="34" charset="0"/>
              <a:ea typeface="+mn-ea"/>
              <a:cs typeface="Arial" pitchFamily="34" charset="0"/>
            </a:endParaRPr>
          </a:p>
          <a:p>
            <a:pPr algn="l" rtl="0" fontAlgn="base">
              <a:spcBef>
                <a:spcPct val="0"/>
              </a:spcBef>
              <a:spcAft>
                <a:spcPct val="0"/>
              </a:spcAft>
            </a:pPr>
            <a:r>
              <a:rPr lang="en-GB" sz="1600" kern="1200">
                <a:solidFill>
                  <a:prstClr val="black"/>
                </a:solidFill>
                <a:latin typeface="Arial" pitchFamily="34" charset="0"/>
                <a:ea typeface="+mn-ea"/>
                <a:cs typeface="Arial" pitchFamily="34" charset="0"/>
              </a:rPr>
              <a:t>Tau neutrinos can be identified by double bang events (production and decay).</a:t>
            </a:r>
          </a:p>
        </p:txBody>
      </p:sp>
    </p:spTree>
  </p:cSld>
  <p:clrMapOvr>
    <a:masterClrMapping/>
  </p:clrMapOvr>
  <p:transition advTm="126548"/>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777777"/>
        </a:solidFill>
        <a:effectLst/>
      </p:bgPr>
    </p:bg>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123825" y="4292600"/>
            <a:ext cx="8893175" cy="2376488"/>
          </a:xfrm>
          <a:prstGeom prst="roundRect">
            <a:avLst>
              <a:gd name="adj" fmla="val 16667"/>
            </a:avLst>
          </a:prstGeom>
          <a:solidFill>
            <a:schemeClr val="tx1"/>
          </a:solidFill>
          <a:ln w="9525">
            <a:solidFill>
              <a:schemeClr val="tx1"/>
            </a:solidFill>
            <a:round/>
            <a:headEnd/>
            <a:tailEnd/>
          </a:ln>
        </p:spPr>
        <p:txBody>
          <a:bodyPr wrap="none" anchor="ct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pic>
        <p:nvPicPr>
          <p:cNvPr id="50179" name="Picture 3"/>
          <p:cNvPicPr>
            <a:picLocks noChangeAspect="1" noChangeArrowheads="1"/>
          </p:cNvPicPr>
          <p:nvPr/>
        </p:nvPicPr>
        <p:blipFill>
          <a:blip r:embed="rId3"/>
          <a:srcRect/>
          <a:stretch>
            <a:fillRect/>
          </a:stretch>
        </p:blipFill>
        <p:spPr bwMode="auto">
          <a:xfrm>
            <a:off x="468313" y="1036638"/>
            <a:ext cx="3455987" cy="2755900"/>
          </a:xfrm>
          <a:prstGeom prst="rect">
            <a:avLst/>
          </a:prstGeom>
          <a:noFill/>
          <a:ln w="12700">
            <a:noFill/>
            <a:miter lim="800000"/>
            <a:headEnd/>
            <a:tailEnd/>
          </a:ln>
        </p:spPr>
      </p:pic>
      <p:sp>
        <p:nvSpPr>
          <p:cNvPr id="50180" name="Rectangle 4"/>
          <p:cNvSpPr>
            <a:spLocks noGrp="1" noChangeArrowheads="1"/>
          </p:cNvSpPr>
          <p:nvPr>
            <p:ph type="title"/>
          </p:nvPr>
        </p:nvSpPr>
        <p:spPr>
          <a:xfrm>
            <a:off x="893763" y="179388"/>
            <a:ext cx="7358062" cy="585787"/>
          </a:xfrm>
        </p:spPr>
        <p:txBody>
          <a:bodyPr/>
          <a:lstStyle/>
          <a:p>
            <a:pPr eaLnBrk="1" hangingPunct="1"/>
            <a:r>
              <a:rPr lang="es-ES" sz="2800" dirty="0" err="1" smtClean="0"/>
              <a:t>Effective</a:t>
            </a:r>
            <a:r>
              <a:rPr lang="es-ES" sz="2800" dirty="0" smtClean="0"/>
              <a:t> </a:t>
            </a:r>
            <a:r>
              <a:rPr lang="es-ES" sz="2800" dirty="0" err="1" smtClean="0"/>
              <a:t>Area</a:t>
            </a:r>
            <a:r>
              <a:rPr lang="es-ES" sz="2800" dirty="0" smtClean="0"/>
              <a:t> and </a:t>
            </a:r>
            <a:r>
              <a:rPr lang="es-ES" sz="2800" dirty="0" err="1" smtClean="0"/>
              <a:t>Energy</a:t>
            </a:r>
            <a:r>
              <a:rPr lang="es-ES" sz="2800" dirty="0" smtClean="0"/>
              <a:t> response</a:t>
            </a:r>
          </a:p>
        </p:txBody>
      </p:sp>
      <p:pic>
        <p:nvPicPr>
          <p:cNvPr id="50181" name="Picture 5"/>
          <p:cNvPicPr>
            <a:picLocks noChangeAspect="1" noChangeArrowheads="1"/>
          </p:cNvPicPr>
          <p:nvPr/>
        </p:nvPicPr>
        <p:blipFill>
          <a:blip r:embed="rId4"/>
          <a:srcRect/>
          <a:stretch>
            <a:fillRect/>
          </a:stretch>
        </p:blipFill>
        <p:spPr bwMode="auto">
          <a:xfrm>
            <a:off x="4660900" y="1052513"/>
            <a:ext cx="3871913" cy="2700337"/>
          </a:xfrm>
          <a:prstGeom prst="rect">
            <a:avLst/>
          </a:prstGeom>
          <a:noFill/>
          <a:ln w="12700">
            <a:noFill/>
            <a:miter lim="800000"/>
            <a:headEnd/>
            <a:tailEnd/>
          </a:ln>
        </p:spPr>
      </p:pic>
      <p:pic>
        <p:nvPicPr>
          <p:cNvPr id="50182" name="Picture 6"/>
          <p:cNvPicPr>
            <a:picLocks noChangeAspect="1" noChangeArrowheads="1"/>
          </p:cNvPicPr>
          <p:nvPr/>
        </p:nvPicPr>
        <p:blipFill>
          <a:blip r:embed="rId5"/>
          <a:srcRect/>
          <a:stretch>
            <a:fillRect/>
          </a:stretch>
        </p:blipFill>
        <p:spPr bwMode="auto">
          <a:xfrm>
            <a:off x="1254125" y="4365625"/>
            <a:ext cx="7062788" cy="1800225"/>
          </a:xfrm>
          <a:prstGeom prst="rect">
            <a:avLst/>
          </a:prstGeom>
          <a:noFill/>
          <a:ln w="12700">
            <a:noFill/>
            <a:miter lim="800000"/>
            <a:headEnd/>
            <a:tailEnd/>
          </a:ln>
        </p:spPr>
      </p:pic>
      <p:pic>
        <p:nvPicPr>
          <p:cNvPr id="50183" name="Picture 7"/>
          <p:cNvPicPr>
            <a:picLocks noChangeAspect="1" noChangeArrowheads="1"/>
          </p:cNvPicPr>
          <p:nvPr/>
        </p:nvPicPr>
        <p:blipFill>
          <a:blip r:embed="rId6"/>
          <a:srcRect/>
          <a:stretch>
            <a:fillRect/>
          </a:stretch>
        </p:blipFill>
        <p:spPr bwMode="auto">
          <a:xfrm>
            <a:off x="468313" y="5876925"/>
            <a:ext cx="4064000" cy="650875"/>
          </a:xfrm>
          <a:prstGeom prst="rect">
            <a:avLst/>
          </a:prstGeom>
          <a:noFill/>
          <a:ln w="12700">
            <a:noFill/>
            <a:miter lim="800000"/>
            <a:headEnd/>
            <a:tailEnd/>
          </a:ln>
        </p:spPr>
      </p:pic>
    </p:spTree>
  </p:cSld>
  <p:clrMapOvr>
    <a:masterClrMapping/>
  </p:clrMapOvr>
  <p:transition advTm="22222">
    <p:blind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28600" y="228600"/>
            <a:ext cx="2336800" cy="45720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400" kern="1200">
                <a:solidFill>
                  <a:srgbClr val="FFFF00"/>
                </a:solidFill>
                <a:latin typeface="Arial" pitchFamily="34" charset="0"/>
                <a:ea typeface="+mn-ea"/>
                <a:cs typeface="Arial" pitchFamily="34" charset="0"/>
              </a:rPr>
              <a:t>Where are we ?</a:t>
            </a:r>
            <a:endParaRPr lang="en-GB" sz="2400" kern="1200">
              <a:solidFill>
                <a:srgbClr val="FFFF00"/>
              </a:solidFill>
              <a:latin typeface="Arial" pitchFamily="34" charset="0"/>
              <a:ea typeface="+mn-ea"/>
              <a:cs typeface="Arial" pitchFamily="34" charset="0"/>
            </a:endParaRPr>
          </a:p>
        </p:txBody>
      </p:sp>
      <p:pic>
        <p:nvPicPr>
          <p:cNvPr id="51203"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lgn="ctr">
            <a:noFill/>
            <a:miter lim="800000"/>
            <a:headEnd/>
            <a:tailEnd/>
          </a:ln>
        </p:spPr>
      </p:pic>
      <p:pic>
        <p:nvPicPr>
          <p:cNvPr id="51204" name="Picture 4" descr="ice_sheet_topography"/>
          <p:cNvPicPr>
            <a:picLocks noChangeAspect="1" noChangeArrowheads="1"/>
          </p:cNvPicPr>
          <p:nvPr/>
        </p:nvPicPr>
        <p:blipFill>
          <a:blip r:embed="rId4">
            <a:clrChange>
              <a:clrFrom>
                <a:srgbClr val="FFFFFF"/>
              </a:clrFrom>
              <a:clrTo>
                <a:srgbClr val="FFFFFF">
                  <a:alpha val="0"/>
                </a:srgbClr>
              </a:clrTo>
            </a:clrChange>
          </a:blip>
          <a:srcRect l="2756" t="8481" r="2182" b="9561"/>
          <a:stretch>
            <a:fillRect/>
          </a:stretch>
        </p:blipFill>
        <p:spPr bwMode="auto">
          <a:xfrm>
            <a:off x="0" y="0"/>
            <a:ext cx="3200400" cy="2782888"/>
          </a:xfrm>
          <a:prstGeom prst="rect">
            <a:avLst/>
          </a:prstGeom>
          <a:noFill/>
          <a:ln w="9525">
            <a:noFill/>
            <a:miter lim="800000"/>
            <a:headEnd/>
            <a:tailEnd/>
          </a:ln>
        </p:spPr>
      </p:pic>
      <p:sp>
        <p:nvSpPr>
          <p:cNvPr id="340997" name="Freeform 5"/>
          <p:cNvSpPr>
            <a:spLocks/>
          </p:cNvSpPr>
          <p:nvPr/>
        </p:nvSpPr>
        <p:spPr bwMode="auto">
          <a:xfrm>
            <a:off x="5173663" y="4051300"/>
            <a:ext cx="127000" cy="752475"/>
          </a:xfrm>
          <a:custGeom>
            <a:avLst/>
            <a:gdLst/>
            <a:ahLst/>
            <a:cxnLst>
              <a:cxn ang="0">
                <a:pos x="0" y="0"/>
              </a:cxn>
              <a:cxn ang="0">
                <a:pos x="37" y="153"/>
              </a:cxn>
              <a:cxn ang="0">
                <a:pos x="51" y="343"/>
              </a:cxn>
              <a:cxn ang="0">
                <a:pos x="80" y="474"/>
              </a:cxn>
            </a:cxnLst>
            <a:rect l="0" t="0" r="r" b="b"/>
            <a:pathLst>
              <a:path w="80" h="474">
                <a:moveTo>
                  <a:pt x="0" y="0"/>
                </a:moveTo>
                <a:cubicBezTo>
                  <a:pt x="7" y="55"/>
                  <a:pt x="25" y="100"/>
                  <a:pt x="37" y="153"/>
                </a:cubicBezTo>
                <a:cubicBezTo>
                  <a:pt x="39" y="183"/>
                  <a:pt x="47" y="308"/>
                  <a:pt x="51" y="343"/>
                </a:cubicBezTo>
                <a:cubicBezTo>
                  <a:pt x="56" y="389"/>
                  <a:pt x="80" y="428"/>
                  <a:pt x="80" y="474"/>
                </a:cubicBezTo>
              </a:path>
            </a:pathLst>
          </a:custGeom>
          <a:noFill/>
          <a:ln w="9525" cap="flat" cmpd="sng">
            <a:noFill/>
            <a:prstDash val="solid"/>
            <a:round/>
            <a:headEnd/>
            <a:tailEnd/>
          </a:ln>
          <a:effectLst>
            <a:outerShdw dist="107763" dir="2700000" algn="ctr" rotWithShape="0">
              <a:schemeClr val="bg2"/>
            </a:outerShdw>
          </a:effectLst>
        </p:spPr>
        <p:txBody>
          <a:bodyPr>
            <a:spAutoFit/>
          </a:bodyPr>
          <a:lstStyle/>
          <a:p>
            <a:pPr algn="l" rtl="0" fontAlgn="base">
              <a:spcBef>
                <a:spcPct val="0"/>
              </a:spcBef>
              <a:spcAft>
                <a:spcPct val="0"/>
              </a:spcAft>
              <a:defRPr/>
            </a:pPr>
            <a:endParaRPr lang="en-GB" kern="1200">
              <a:solidFill>
                <a:srgbClr val="000000"/>
              </a:solidFill>
              <a:latin typeface="Arial" pitchFamily="34" charset="0"/>
              <a:ea typeface="+mn-ea"/>
              <a:cs typeface="Arial" pitchFamily="34" charset="0"/>
            </a:endParaRPr>
          </a:p>
        </p:txBody>
      </p:sp>
      <p:sp>
        <p:nvSpPr>
          <p:cNvPr id="51206" name="Freeform 6"/>
          <p:cNvSpPr>
            <a:spLocks/>
          </p:cNvSpPr>
          <p:nvPr/>
        </p:nvSpPr>
        <p:spPr bwMode="auto">
          <a:xfrm>
            <a:off x="5257800" y="2895600"/>
            <a:ext cx="5181600" cy="2743200"/>
          </a:xfrm>
          <a:custGeom>
            <a:avLst/>
            <a:gdLst>
              <a:gd name="T0" fmla="*/ 0 w 3264"/>
              <a:gd name="T1" fmla="*/ 432 h 1728"/>
              <a:gd name="T2" fmla="*/ 240 w 3264"/>
              <a:gd name="T3" fmla="*/ 1392 h 1728"/>
              <a:gd name="T4" fmla="*/ 1584 w 3264"/>
              <a:gd name="T5" fmla="*/ 1728 h 1728"/>
              <a:gd name="T6" fmla="*/ 3264 w 3264"/>
              <a:gd name="T7" fmla="*/ 1248 h 1728"/>
              <a:gd name="T8" fmla="*/ 2496 w 3264"/>
              <a:gd name="T9" fmla="*/ 144 h 1728"/>
              <a:gd name="T10" fmla="*/ 1248 w 3264"/>
              <a:gd name="T11" fmla="*/ 0 h 1728"/>
              <a:gd name="T12" fmla="*/ 0 w 3264"/>
              <a:gd name="T13" fmla="*/ 432 h 1728"/>
              <a:gd name="T14" fmla="*/ 0 60000 65536"/>
              <a:gd name="T15" fmla="*/ 0 60000 65536"/>
              <a:gd name="T16" fmla="*/ 0 60000 65536"/>
              <a:gd name="T17" fmla="*/ 0 60000 65536"/>
              <a:gd name="T18" fmla="*/ 0 60000 65536"/>
              <a:gd name="T19" fmla="*/ 0 60000 65536"/>
              <a:gd name="T20" fmla="*/ 0 60000 65536"/>
              <a:gd name="T21" fmla="*/ 0 w 3264"/>
              <a:gd name="T22" fmla="*/ 0 h 1728"/>
              <a:gd name="T23" fmla="*/ 3264 w 3264"/>
              <a:gd name="T24" fmla="*/ 1728 h 17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64" h="1728">
                <a:moveTo>
                  <a:pt x="0" y="432"/>
                </a:moveTo>
                <a:lnTo>
                  <a:pt x="240" y="1392"/>
                </a:lnTo>
                <a:lnTo>
                  <a:pt x="1584" y="1728"/>
                </a:lnTo>
                <a:lnTo>
                  <a:pt x="3264" y="1248"/>
                </a:lnTo>
                <a:lnTo>
                  <a:pt x="2496" y="144"/>
                </a:lnTo>
                <a:lnTo>
                  <a:pt x="1248" y="0"/>
                </a:lnTo>
                <a:lnTo>
                  <a:pt x="0" y="432"/>
                </a:lnTo>
                <a:close/>
              </a:path>
            </a:pathLst>
          </a:custGeom>
          <a:noFill/>
          <a:ln w="9525">
            <a:solidFill>
              <a:schemeClr val="tx1"/>
            </a:solidFill>
            <a:round/>
            <a:headEnd/>
            <a:tailEnd/>
          </a:ln>
        </p:spPr>
        <p:txBody>
          <a:bodyPr>
            <a:spAutoFit/>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1207" name="Oval 7"/>
          <p:cNvSpPr>
            <a:spLocks noChangeArrowheads="1"/>
          </p:cNvSpPr>
          <p:nvPr/>
        </p:nvSpPr>
        <p:spPr bwMode="auto">
          <a:xfrm>
            <a:off x="6096000" y="4419600"/>
            <a:ext cx="1219200" cy="457200"/>
          </a:xfrm>
          <a:prstGeom prst="ellipse">
            <a:avLst/>
          </a:prstGeom>
          <a:noFill/>
          <a:ln w="12700">
            <a:solidFill>
              <a:schemeClr val="tx1"/>
            </a:solidFill>
            <a:round/>
            <a:headEnd/>
            <a:tailEn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1208" name="Text Box 8"/>
          <p:cNvSpPr txBox="1">
            <a:spLocks noChangeArrowheads="1"/>
          </p:cNvSpPr>
          <p:nvPr/>
        </p:nvSpPr>
        <p:spPr bwMode="auto">
          <a:xfrm>
            <a:off x="381000" y="5210175"/>
            <a:ext cx="1925638" cy="519113"/>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800" kern="1200">
                <a:solidFill>
                  <a:srgbClr val="FFFFFF"/>
                </a:solidFill>
                <a:latin typeface="Arial" pitchFamily="34" charset="0"/>
                <a:ea typeface="+mn-ea"/>
                <a:cs typeface="Arial" pitchFamily="34" charset="0"/>
              </a:rPr>
              <a:t>South Pole</a:t>
            </a:r>
          </a:p>
        </p:txBody>
      </p:sp>
      <p:sp>
        <p:nvSpPr>
          <p:cNvPr id="51209" name="Line 9"/>
          <p:cNvSpPr>
            <a:spLocks noChangeShapeType="1"/>
          </p:cNvSpPr>
          <p:nvPr/>
        </p:nvSpPr>
        <p:spPr bwMode="auto">
          <a:xfrm flipV="1">
            <a:off x="1600200" y="1524000"/>
            <a:ext cx="0" cy="3733800"/>
          </a:xfrm>
          <a:prstGeom prst="line">
            <a:avLst/>
          </a:prstGeom>
          <a:noFill/>
          <a:ln w="19050">
            <a:solidFill>
              <a:schemeClr val="bg1"/>
            </a:solidFill>
            <a:round/>
            <a:headEnd/>
            <a:tailEnd type="triangle" w="med" len="med"/>
          </a:ln>
        </p:spPr>
        <p:txBody>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1210" name="Line 10"/>
          <p:cNvSpPr>
            <a:spLocks noChangeShapeType="1"/>
          </p:cNvSpPr>
          <p:nvPr/>
        </p:nvSpPr>
        <p:spPr bwMode="auto">
          <a:xfrm flipV="1">
            <a:off x="1600200" y="4038600"/>
            <a:ext cx="1371600" cy="1219200"/>
          </a:xfrm>
          <a:prstGeom prst="line">
            <a:avLst/>
          </a:prstGeom>
          <a:noFill/>
          <a:ln w="19050">
            <a:solidFill>
              <a:schemeClr val="bg1"/>
            </a:solidFill>
            <a:round/>
            <a:headEnd/>
            <a:tailEnd type="triangle" w="med" len="med"/>
          </a:ln>
        </p:spPr>
        <p:txBody>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1211" name="Text Box 11"/>
          <p:cNvSpPr txBox="1">
            <a:spLocks noChangeArrowheads="1"/>
          </p:cNvSpPr>
          <p:nvPr/>
        </p:nvSpPr>
        <p:spPr bwMode="auto">
          <a:xfrm>
            <a:off x="4800600" y="1095375"/>
            <a:ext cx="1333500" cy="519113"/>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800" kern="1200">
                <a:solidFill>
                  <a:srgbClr val="FFFFFF"/>
                </a:solidFill>
                <a:latin typeface="Arial" pitchFamily="34" charset="0"/>
                <a:ea typeface="+mn-ea"/>
                <a:cs typeface="Arial" pitchFamily="34" charset="0"/>
              </a:rPr>
              <a:t>runway</a:t>
            </a:r>
          </a:p>
        </p:txBody>
      </p:sp>
      <p:sp>
        <p:nvSpPr>
          <p:cNvPr id="51212" name="Line 12"/>
          <p:cNvSpPr>
            <a:spLocks noChangeShapeType="1"/>
          </p:cNvSpPr>
          <p:nvPr/>
        </p:nvSpPr>
        <p:spPr bwMode="auto">
          <a:xfrm flipH="1">
            <a:off x="4724400" y="1524000"/>
            <a:ext cx="533400" cy="1447800"/>
          </a:xfrm>
          <a:prstGeom prst="line">
            <a:avLst/>
          </a:prstGeom>
          <a:noFill/>
          <a:ln w="19050">
            <a:solidFill>
              <a:schemeClr val="bg1"/>
            </a:solidFill>
            <a:round/>
            <a:headEnd/>
            <a:tailEnd type="triangle" w="med" len="med"/>
          </a:ln>
        </p:spPr>
        <p:txBody>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1213" name="Text Box 13"/>
          <p:cNvSpPr txBox="1">
            <a:spLocks noChangeArrowheads="1"/>
          </p:cNvSpPr>
          <p:nvPr/>
        </p:nvSpPr>
        <p:spPr bwMode="auto">
          <a:xfrm>
            <a:off x="5053018" y="5672096"/>
            <a:ext cx="1804998" cy="400110"/>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2000" kern="1200" dirty="0">
                <a:solidFill>
                  <a:srgbClr val="FFFFFF"/>
                </a:solidFill>
                <a:latin typeface="Arial" pitchFamily="34" charset="0"/>
                <a:ea typeface="+mn-ea"/>
                <a:cs typeface="Arial" pitchFamily="34" charset="0"/>
              </a:rPr>
              <a:t>AMANDA-II</a:t>
            </a:r>
          </a:p>
        </p:txBody>
      </p:sp>
      <p:sp>
        <p:nvSpPr>
          <p:cNvPr id="51214" name="Line 14"/>
          <p:cNvSpPr>
            <a:spLocks noChangeShapeType="1"/>
          </p:cNvSpPr>
          <p:nvPr/>
        </p:nvSpPr>
        <p:spPr bwMode="auto">
          <a:xfrm flipV="1">
            <a:off x="6248400" y="4876800"/>
            <a:ext cx="381000" cy="762000"/>
          </a:xfrm>
          <a:prstGeom prst="line">
            <a:avLst/>
          </a:prstGeom>
          <a:noFill/>
          <a:ln w="19050">
            <a:solidFill>
              <a:schemeClr val="bg1"/>
            </a:solidFill>
            <a:round/>
            <a:headEnd/>
            <a:tailEnd type="triangle" w="med" len="med"/>
          </a:ln>
        </p:spPr>
        <p:txBody>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1215" name="Text Box 15"/>
          <p:cNvSpPr txBox="1">
            <a:spLocks noChangeArrowheads="1"/>
          </p:cNvSpPr>
          <p:nvPr/>
        </p:nvSpPr>
        <p:spPr bwMode="auto">
          <a:xfrm>
            <a:off x="3281363" y="0"/>
            <a:ext cx="5862637" cy="519113"/>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800" kern="1200">
                <a:solidFill>
                  <a:srgbClr val="FFFFFF"/>
                </a:solidFill>
                <a:latin typeface="Arial" pitchFamily="34" charset="0"/>
                <a:ea typeface="+mn-ea"/>
                <a:cs typeface="Arial" pitchFamily="34" charset="0"/>
              </a:rPr>
              <a:t>Amundsen-Scott South Pole Station</a:t>
            </a:r>
          </a:p>
        </p:txBody>
      </p:sp>
      <p:sp>
        <p:nvSpPr>
          <p:cNvPr id="17" name="Text Box 13"/>
          <p:cNvSpPr txBox="1">
            <a:spLocks noChangeArrowheads="1"/>
          </p:cNvSpPr>
          <p:nvPr/>
        </p:nvSpPr>
        <p:spPr bwMode="auto">
          <a:xfrm>
            <a:off x="6833438" y="5834738"/>
            <a:ext cx="1524776" cy="52322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800" kern="1200" dirty="0" smtClean="0">
                <a:solidFill>
                  <a:srgbClr val="FFFFFF"/>
                </a:solidFill>
                <a:latin typeface="Arial" pitchFamily="34" charset="0"/>
                <a:ea typeface="+mn-ea"/>
                <a:cs typeface="Arial" pitchFamily="34" charset="0"/>
              </a:rPr>
              <a:t>IceCube</a:t>
            </a:r>
            <a:endParaRPr lang="en-US" sz="2800" kern="1200" dirty="0">
              <a:solidFill>
                <a:srgbClr val="FFFFFF"/>
              </a:solidFill>
              <a:latin typeface="Arial" pitchFamily="34" charset="0"/>
              <a:ea typeface="+mn-ea"/>
              <a:cs typeface="Arial" pitchFamily="34" charset="0"/>
            </a:endParaRPr>
          </a:p>
        </p:txBody>
      </p:sp>
    </p:spTree>
  </p:cSld>
  <p:clrMapOvr>
    <a:masterClrMapping/>
  </p:clrMapOvr>
  <p:transition advTm="1948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400425" y="331788"/>
            <a:ext cx="4699000" cy="485775"/>
          </a:xfrm>
        </p:spPr>
        <p:txBody>
          <a:bodyPr/>
          <a:lstStyle/>
          <a:p>
            <a:pPr eaLnBrk="1" hangingPunct="1"/>
            <a:r>
              <a:rPr lang="en-US" dirty="0" smtClean="0"/>
              <a:t>AMANDA Detector</a:t>
            </a:r>
          </a:p>
        </p:txBody>
      </p:sp>
      <p:pic>
        <p:nvPicPr>
          <p:cNvPr id="52227" name="Picture 3" descr="amanda-ii_eiffel_notxt"/>
          <p:cNvPicPr>
            <a:picLocks noChangeAspect="1" noChangeArrowheads="1"/>
          </p:cNvPicPr>
          <p:nvPr/>
        </p:nvPicPr>
        <p:blipFill>
          <a:blip r:embed="rId3"/>
          <a:srcRect t="3703"/>
          <a:stretch>
            <a:fillRect/>
          </a:stretch>
        </p:blipFill>
        <p:spPr bwMode="auto">
          <a:xfrm>
            <a:off x="250825" y="765175"/>
            <a:ext cx="2559050" cy="5691188"/>
          </a:xfrm>
          <a:prstGeom prst="rect">
            <a:avLst/>
          </a:prstGeom>
          <a:noFill/>
          <a:ln w="9525">
            <a:noFill/>
            <a:miter lim="800000"/>
            <a:headEnd/>
            <a:tailEnd/>
          </a:ln>
        </p:spPr>
      </p:pic>
      <p:sp>
        <p:nvSpPr>
          <p:cNvPr id="52228" name="Text Box 4"/>
          <p:cNvSpPr txBox="1">
            <a:spLocks noChangeArrowheads="1"/>
          </p:cNvSpPr>
          <p:nvPr/>
        </p:nvSpPr>
        <p:spPr bwMode="auto">
          <a:xfrm>
            <a:off x="2987676" y="1357298"/>
            <a:ext cx="3513150" cy="5072098"/>
          </a:xfrm>
          <a:prstGeom prst="rect">
            <a:avLst/>
          </a:prstGeom>
          <a:noFill/>
          <a:ln w="9525" algn="ctr">
            <a:noFill/>
            <a:miter lim="800000"/>
            <a:headEnd/>
            <a:tailEnd/>
          </a:ln>
        </p:spPr>
        <p:txBody>
          <a:bodyPr/>
          <a:lstStyle/>
          <a:p>
            <a:pPr marL="342900" indent="-342900" algn="l" rtl="0" fontAlgn="base">
              <a:lnSpc>
                <a:spcPct val="80000"/>
              </a:lnSpc>
              <a:spcBef>
                <a:spcPct val="20000"/>
              </a:spcBef>
              <a:spcAft>
                <a:spcPct val="0"/>
              </a:spcAft>
            </a:pPr>
            <a:r>
              <a:rPr lang="en-US" sz="2200" kern="1200" dirty="0">
                <a:solidFill>
                  <a:srgbClr val="FFFFFF"/>
                </a:solidFill>
                <a:latin typeface="Times New Roman" pitchFamily="18" charset="0"/>
                <a:ea typeface="+mn-ea"/>
                <a:cs typeface="Arial" pitchFamily="34" charset="0"/>
              </a:rPr>
              <a:t>1997-99: </a:t>
            </a:r>
            <a:r>
              <a:rPr lang="en-US" sz="2200" b="1" kern="1200" dirty="0">
                <a:solidFill>
                  <a:srgbClr val="FFFF00"/>
                </a:solidFill>
                <a:latin typeface="Times New Roman" pitchFamily="18" charset="0"/>
                <a:ea typeface="+mn-ea"/>
                <a:cs typeface="Arial" pitchFamily="34" charset="0"/>
              </a:rPr>
              <a:t>AMANDA-B10 </a:t>
            </a:r>
          </a:p>
          <a:p>
            <a:pPr marL="342900" indent="-342900" algn="l" rtl="0" fontAlgn="base">
              <a:lnSpc>
                <a:spcPct val="80000"/>
              </a:lnSpc>
              <a:spcBef>
                <a:spcPct val="20000"/>
              </a:spcBef>
              <a:spcAft>
                <a:spcPct val="0"/>
              </a:spcAft>
            </a:pPr>
            <a:r>
              <a:rPr lang="en-US" sz="2200" kern="1200" dirty="0">
                <a:solidFill>
                  <a:srgbClr val="FFFFFF"/>
                </a:solidFill>
                <a:latin typeface="Times New Roman" pitchFamily="18" charset="0"/>
                <a:ea typeface="+mn-ea"/>
                <a:cs typeface="Arial" pitchFamily="34" charset="0"/>
              </a:rPr>
              <a:t>(inner lines of AMANDA-II)</a:t>
            </a:r>
          </a:p>
          <a:p>
            <a:pPr marL="742950" lvl="1" indent="-285750" algn="l" rtl="0" fontAlgn="base">
              <a:lnSpc>
                <a:spcPct val="80000"/>
              </a:lnSpc>
              <a:spcBef>
                <a:spcPct val="20000"/>
              </a:spcBef>
              <a:spcAft>
                <a:spcPct val="0"/>
              </a:spcAft>
              <a:buClr>
                <a:srgbClr val="FFFFFF"/>
              </a:buClr>
              <a:buFontTx/>
              <a:buChar char="•"/>
            </a:pPr>
            <a:r>
              <a:rPr lang="en-US" sz="2200" kern="1200" dirty="0">
                <a:solidFill>
                  <a:srgbClr val="FF3300"/>
                </a:solidFill>
                <a:latin typeface="Times New Roman" pitchFamily="18" charset="0"/>
                <a:ea typeface="+mn-ea"/>
                <a:cs typeface="Arial" pitchFamily="34" charset="0"/>
              </a:rPr>
              <a:t>10 </a:t>
            </a:r>
            <a:r>
              <a:rPr lang="en-US" sz="2200" kern="1200" dirty="0">
                <a:solidFill>
                  <a:srgbClr val="FFFFFF"/>
                </a:solidFill>
                <a:latin typeface="Times New Roman" pitchFamily="18" charset="0"/>
                <a:ea typeface="+mn-ea"/>
                <a:cs typeface="Arial" pitchFamily="34" charset="0"/>
              </a:rPr>
              <a:t>strings</a:t>
            </a:r>
          </a:p>
          <a:p>
            <a:pPr marL="742950" lvl="1" indent="-285750" algn="l" rtl="0" fontAlgn="base">
              <a:lnSpc>
                <a:spcPct val="80000"/>
              </a:lnSpc>
              <a:spcBef>
                <a:spcPct val="20000"/>
              </a:spcBef>
              <a:spcAft>
                <a:spcPct val="0"/>
              </a:spcAft>
              <a:buClr>
                <a:srgbClr val="FFFFFF"/>
              </a:buClr>
              <a:buFontTx/>
              <a:buChar char="•"/>
            </a:pPr>
            <a:r>
              <a:rPr lang="en-US" sz="2200" kern="1200" dirty="0">
                <a:solidFill>
                  <a:srgbClr val="FF3300"/>
                </a:solidFill>
                <a:latin typeface="Times New Roman" pitchFamily="18" charset="0"/>
                <a:ea typeface="+mn-ea"/>
                <a:cs typeface="Arial" pitchFamily="34" charset="0"/>
              </a:rPr>
              <a:t>302 </a:t>
            </a:r>
            <a:r>
              <a:rPr lang="en-US" sz="2200" kern="1200" dirty="0">
                <a:solidFill>
                  <a:srgbClr val="FFFFFF"/>
                </a:solidFill>
                <a:latin typeface="Times New Roman" pitchFamily="18" charset="0"/>
                <a:ea typeface="+mn-ea"/>
                <a:cs typeface="Arial" pitchFamily="34" charset="0"/>
              </a:rPr>
              <a:t>PMTs</a:t>
            </a:r>
          </a:p>
          <a:p>
            <a:pPr marL="742950" lvl="1" indent="-285750" algn="l" rtl="0" fontAlgn="base">
              <a:lnSpc>
                <a:spcPct val="80000"/>
              </a:lnSpc>
              <a:spcBef>
                <a:spcPct val="20000"/>
              </a:spcBef>
              <a:spcAft>
                <a:spcPct val="0"/>
              </a:spcAft>
              <a:buClr>
                <a:srgbClr val="FFFFFF"/>
              </a:buClr>
            </a:pPr>
            <a:endParaRPr lang="en-US" sz="2200" kern="1200" dirty="0" smtClean="0">
              <a:solidFill>
                <a:srgbClr val="FFFFFF"/>
              </a:solidFill>
              <a:latin typeface="Times New Roman" pitchFamily="18" charset="0"/>
              <a:ea typeface="+mn-ea"/>
              <a:cs typeface="Arial" pitchFamily="34" charset="0"/>
            </a:endParaRPr>
          </a:p>
          <a:p>
            <a:pPr marL="742950" lvl="1" indent="-285750" algn="l" rtl="0" fontAlgn="base">
              <a:lnSpc>
                <a:spcPct val="80000"/>
              </a:lnSpc>
              <a:spcBef>
                <a:spcPct val="20000"/>
              </a:spcBef>
              <a:spcAft>
                <a:spcPct val="0"/>
              </a:spcAft>
              <a:buClr>
                <a:srgbClr val="FFFFFF"/>
              </a:buClr>
            </a:pPr>
            <a:endParaRPr lang="en-US" sz="2200" dirty="0" smtClean="0">
              <a:solidFill>
                <a:srgbClr val="FFFFFF"/>
              </a:solidFill>
              <a:latin typeface="Times New Roman" pitchFamily="18" charset="0"/>
              <a:cs typeface="Arial" pitchFamily="34" charset="0"/>
            </a:endParaRPr>
          </a:p>
          <a:p>
            <a:pPr marL="742950" lvl="1" indent="-285750" algn="l" rtl="0" fontAlgn="base">
              <a:lnSpc>
                <a:spcPct val="80000"/>
              </a:lnSpc>
              <a:spcBef>
                <a:spcPct val="20000"/>
              </a:spcBef>
              <a:spcAft>
                <a:spcPct val="0"/>
              </a:spcAft>
              <a:buClr>
                <a:srgbClr val="FFFFFF"/>
              </a:buClr>
            </a:pPr>
            <a:endParaRPr lang="en-US" sz="2200" kern="1200" dirty="0">
              <a:solidFill>
                <a:srgbClr val="FFFFFF"/>
              </a:solidFill>
              <a:latin typeface="Times New Roman" pitchFamily="18" charset="0"/>
              <a:ea typeface="+mn-ea"/>
              <a:cs typeface="Arial" pitchFamily="34" charset="0"/>
            </a:endParaRPr>
          </a:p>
          <a:p>
            <a:pPr marL="342900" indent="-342900" algn="l" rtl="0" fontAlgn="base">
              <a:lnSpc>
                <a:spcPct val="80000"/>
              </a:lnSpc>
              <a:spcBef>
                <a:spcPct val="20000"/>
              </a:spcBef>
              <a:spcAft>
                <a:spcPct val="0"/>
              </a:spcAft>
            </a:pPr>
            <a:r>
              <a:rPr lang="en-US" sz="2200" kern="1200" dirty="0">
                <a:solidFill>
                  <a:srgbClr val="FFFFFF"/>
                </a:solidFill>
                <a:latin typeface="Times New Roman" pitchFamily="18" charset="0"/>
                <a:ea typeface="+mn-ea"/>
                <a:cs typeface="Arial" pitchFamily="34" charset="0"/>
              </a:rPr>
              <a:t>Since 2000: </a:t>
            </a:r>
            <a:r>
              <a:rPr lang="en-US" sz="2200" b="1" kern="1200" dirty="0">
                <a:solidFill>
                  <a:srgbClr val="FFFF00"/>
                </a:solidFill>
                <a:latin typeface="Times New Roman" pitchFamily="18" charset="0"/>
                <a:ea typeface="+mn-ea"/>
                <a:cs typeface="Arial" pitchFamily="34" charset="0"/>
              </a:rPr>
              <a:t>AMANDA-II</a:t>
            </a:r>
          </a:p>
          <a:p>
            <a:pPr marL="742950" lvl="1" indent="-285750" algn="l" rtl="0" fontAlgn="base">
              <a:lnSpc>
                <a:spcPct val="80000"/>
              </a:lnSpc>
              <a:spcBef>
                <a:spcPct val="20000"/>
              </a:spcBef>
              <a:spcAft>
                <a:spcPct val="0"/>
              </a:spcAft>
              <a:buClr>
                <a:srgbClr val="FFFFFF"/>
              </a:buClr>
              <a:buFontTx/>
              <a:buChar char="•"/>
            </a:pPr>
            <a:r>
              <a:rPr lang="en-US" sz="2200" kern="1200" dirty="0">
                <a:solidFill>
                  <a:srgbClr val="FF3300"/>
                </a:solidFill>
                <a:latin typeface="Times New Roman" pitchFamily="18" charset="0"/>
                <a:ea typeface="+mn-ea"/>
                <a:cs typeface="Arial" pitchFamily="34" charset="0"/>
              </a:rPr>
              <a:t>19</a:t>
            </a:r>
            <a:r>
              <a:rPr lang="en-US" sz="2200" kern="1200" dirty="0">
                <a:solidFill>
                  <a:srgbClr val="FFFFFF"/>
                </a:solidFill>
                <a:latin typeface="Times New Roman" pitchFamily="18" charset="0"/>
                <a:ea typeface="+mn-ea"/>
                <a:cs typeface="Arial" pitchFamily="34" charset="0"/>
              </a:rPr>
              <a:t> strings</a:t>
            </a:r>
          </a:p>
          <a:p>
            <a:pPr marL="742950" lvl="1" indent="-285750" algn="l" rtl="0" fontAlgn="base">
              <a:lnSpc>
                <a:spcPct val="80000"/>
              </a:lnSpc>
              <a:spcBef>
                <a:spcPct val="20000"/>
              </a:spcBef>
              <a:spcAft>
                <a:spcPct val="0"/>
              </a:spcAft>
              <a:buClr>
                <a:srgbClr val="FFFFFF"/>
              </a:buClr>
              <a:buFontTx/>
              <a:buChar char="•"/>
            </a:pPr>
            <a:r>
              <a:rPr lang="en-US" sz="2200" kern="1200" dirty="0">
                <a:solidFill>
                  <a:srgbClr val="FF3300"/>
                </a:solidFill>
                <a:latin typeface="Times New Roman" pitchFamily="18" charset="0"/>
                <a:ea typeface="+mn-ea"/>
                <a:cs typeface="Arial" pitchFamily="34" charset="0"/>
              </a:rPr>
              <a:t>677</a:t>
            </a:r>
            <a:r>
              <a:rPr lang="en-US" sz="2200" kern="1200" dirty="0">
                <a:solidFill>
                  <a:srgbClr val="FFFFFF"/>
                </a:solidFill>
                <a:latin typeface="Times New Roman" pitchFamily="18" charset="0"/>
                <a:ea typeface="+mn-ea"/>
                <a:cs typeface="Arial" pitchFamily="34" charset="0"/>
              </a:rPr>
              <a:t> OMs</a:t>
            </a:r>
          </a:p>
          <a:p>
            <a:pPr marL="742950" lvl="1" indent="-285750" algn="l" rtl="0" fontAlgn="base">
              <a:lnSpc>
                <a:spcPct val="80000"/>
              </a:lnSpc>
              <a:spcBef>
                <a:spcPct val="20000"/>
              </a:spcBef>
              <a:spcAft>
                <a:spcPct val="0"/>
              </a:spcAft>
              <a:buClr>
                <a:srgbClr val="FFFFFF"/>
              </a:buClr>
              <a:buFontTx/>
              <a:buChar char="•"/>
            </a:pPr>
            <a:r>
              <a:rPr lang="en-US" sz="2200" kern="1200" dirty="0">
                <a:solidFill>
                  <a:srgbClr val="FF3300"/>
                </a:solidFill>
                <a:latin typeface="Times New Roman" pitchFamily="18" charset="0"/>
                <a:ea typeface="+mn-ea"/>
                <a:cs typeface="Arial" pitchFamily="34" charset="0"/>
              </a:rPr>
              <a:t>20-40</a:t>
            </a:r>
            <a:r>
              <a:rPr lang="en-US" sz="2200" kern="1200" dirty="0">
                <a:solidFill>
                  <a:srgbClr val="FFFFFF"/>
                </a:solidFill>
                <a:latin typeface="Times New Roman" pitchFamily="18" charset="0"/>
                <a:ea typeface="+mn-ea"/>
                <a:cs typeface="Arial" pitchFamily="34" charset="0"/>
              </a:rPr>
              <a:t> PMTs / </a:t>
            </a:r>
            <a:r>
              <a:rPr lang="en-US" sz="2200" kern="1200" dirty="0" smtClean="0">
                <a:solidFill>
                  <a:srgbClr val="FFFFFF"/>
                </a:solidFill>
                <a:latin typeface="Times New Roman" pitchFamily="18" charset="0"/>
                <a:ea typeface="+mn-ea"/>
                <a:cs typeface="Arial" pitchFamily="34" charset="0"/>
              </a:rPr>
              <a:t>string</a:t>
            </a:r>
            <a:endParaRPr lang="en-US" sz="2200" dirty="0">
              <a:solidFill>
                <a:srgbClr val="FFFFFF"/>
              </a:solidFill>
              <a:latin typeface="Times New Roman" pitchFamily="18" charset="0"/>
              <a:cs typeface="Arial" pitchFamily="34" charset="0"/>
            </a:endParaRPr>
          </a:p>
          <a:p>
            <a:pPr marL="285750" indent="-285750" fontAlgn="base">
              <a:lnSpc>
                <a:spcPct val="80000"/>
              </a:lnSpc>
              <a:spcBef>
                <a:spcPct val="20000"/>
              </a:spcBef>
              <a:spcAft>
                <a:spcPct val="0"/>
              </a:spcAft>
              <a:buClr>
                <a:srgbClr val="FFFFFF"/>
              </a:buClr>
            </a:pPr>
            <a:endParaRPr lang="en-US" sz="2200" kern="1200" dirty="0" smtClean="0">
              <a:solidFill>
                <a:srgbClr val="FFFFFF"/>
              </a:solidFill>
              <a:latin typeface="Times New Roman" pitchFamily="18" charset="0"/>
              <a:ea typeface="+mn-ea"/>
              <a:cs typeface="Arial" pitchFamily="34" charset="0"/>
            </a:endParaRPr>
          </a:p>
          <a:p>
            <a:pPr marL="285750" indent="-285750" fontAlgn="base">
              <a:lnSpc>
                <a:spcPct val="80000"/>
              </a:lnSpc>
              <a:spcBef>
                <a:spcPct val="20000"/>
              </a:spcBef>
              <a:spcAft>
                <a:spcPct val="0"/>
              </a:spcAft>
              <a:buClr>
                <a:srgbClr val="FFFFFF"/>
              </a:buClr>
            </a:pPr>
            <a:r>
              <a:rPr lang="en-US" sz="2200" kern="1200" dirty="0" smtClean="0">
                <a:solidFill>
                  <a:srgbClr val="FFFFFF"/>
                </a:solidFill>
                <a:latin typeface="Times New Roman" pitchFamily="18" charset="0"/>
                <a:ea typeface="+mn-ea"/>
                <a:cs typeface="Arial" pitchFamily="34" charset="0"/>
              </a:rPr>
              <a:t>	merged into IceCube</a:t>
            </a:r>
          </a:p>
        </p:txBody>
      </p:sp>
      <p:sp>
        <p:nvSpPr>
          <p:cNvPr id="52229" name="Text Box 5"/>
          <p:cNvSpPr txBox="1">
            <a:spLocks noChangeArrowheads="1"/>
          </p:cNvSpPr>
          <p:nvPr/>
        </p:nvSpPr>
        <p:spPr bwMode="auto">
          <a:xfrm>
            <a:off x="2122488" y="5561013"/>
            <a:ext cx="720725" cy="244475"/>
          </a:xfrm>
          <a:prstGeom prst="rect">
            <a:avLst/>
          </a:prstGeom>
          <a:noFill/>
          <a:ln w="9525">
            <a:noFill/>
            <a:miter lim="800000"/>
            <a:headEnd/>
            <a:tailEnd/>
          </a:ln>
        </p:spPr>
        <p:txBody>
          <a:bodyPr>
            <a:spAutoFit/>
          </a:bodyPr>
          <a:lstStyle/>
          <a:p>
            <a:pPr algn="ctr" rtl="0" eaLnBrk="0" fontAlgn="base" hangingPunct="0">
              <a:spcBef>
                <a:spcPct val="0"/>
              </a:spcBef>
              <a:spcAft>
                <a:spcPct val="0"/>
              </a:spcAft>
            </a:pPr>
            <a:r>
              <a:rPr lang="en-US" sz="1000" kern="1200">
                <a:solidFill>
                  <a:srgbClr val="0000FF"/>
                </a:solidFill>
                <a:latin typeface="Tahoma" pitchFamily="34" charset="0"/>
                <a:ea typeface="+mn-ea"/>
                <a:cs typeface="Arial" pitchFamily="34" charset="0"/>
              </a:rPr>
              <a:t>SuperK !</a:t>
            </a:r>
          </a:p>
        </p:txBody>
      </p:sp>
      <p:pic>
        <p:nvPicPr>
          <p:cNvPr id="52236" name="Picture 27" descr="det-appear"/>
          <p:cNvPicPr>
            <a:picLocks noChangeAspect="1" noChangeArrowheads="1"/>
          </p:cNvPicPr>
          <p:nvPr/>
        </p:nvPicPr>
        <p:blipFill>
          <a:blip r:embed="rId4"/>
          <a:srcRect r="33684"/>
          <a:stretch>
            <a:fillRect/>
          </a:stretch>
        </p:blipFill>
        <p:spPr bwMode="auto">
          <a:xfrm>
            <a:off x="2124075" y="4868863"/>
            <a:ext cx="604838" cy="647700"/>
          </a:xfrm>
          <a:prstGeom prst="rect">
            <a:avLst/>
          </a:prstGeom>
          <a:noFill/>
          <a:ln w="9525">
            <a:noFill/>
            <a:miter lim="800000"/>
            <a:headEnd/>
            <a:tailEnd/>
          </a:ln>
        </p:spPr>
      </p:pic>
      <p:sp>
        <p:nvSpPr>
          <p:cNvPr id="52237" name="Rectangle 28"/>
          <p:cNvSpPr>
            <a:spLocks noChangeArrowheads="1"/>
          </p:cNvSpPr>
          <p:nvPr/>
        </p:nvSpPr>
        <p:spPr bwMode="auto">
          <a:xfrm>
            <a:off x="1619250" y="5157788"/>
            <a:ext cx="36513" cy="100012"/>
          </a:xfrm>
          <a:prstGeom prst="rect">
            <a:avLst/>
          </a:prstGeom>
          <a:solidFill>
            <a:srgbClr val="DADADA"/>
          </a:solidFill>
          <a:ln w="9525" algn="ctr">
            <a:noFill/>
            <a:miter lim="800000"/>
            <a:headEnd/>
            <a:tailEnd/>
          </a:ln>
        </p:spPr>
        <p:txBody>
          <a:bodyPr lIns="90000" tIns="46800" rIns="90000" bIns="46800" anchor="ctr">
            <a:spAutoFit/>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2238" name="Line 29"/>
          <p:cNvSpPr>
            <a:spLocks noChangeShapeType="1"/>
          </p:cNvSpPr>
          <p:nvPr/>
        </p:nvSpPr>
        <p:spPr bwMode="auto">
          <a:xfrm>
            <a:off x="1652588" y="5253038"/>
            <a:ext cx="528637" cy="192087"/>
          </a:xfrm>
          <a:prstGeom prst="line">
            <a:avLst/>
          </a:prstGeom>
          <a:noFill/>
          <a:ln w="3175">
            <a:solidFill>
              <a:schemeClr val="tx1"/>
            </a:solidFill>
            <a:round/>
            <a:headEnd/>
            <a:tailEnd/>
          </a:ln>
        </p:spPr>
        <p:txBody>
          <a:bodyPr lIns="90000" tIns="46800" rIns="90000" bIns="46800">
            <a:spAutoFit/>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2239" name="Line 30"/>
          <p:cNvSpPr>
            <a:spLocks noChangeShapeType="1"/>
          </p:cNvSpPr>
          <p:nvPr/>
        </p:nvSpPr>
        <p:spPr bwMode="auto">
          <a:xfrm flipV="1">
            <a:off x="1655763" y="5018088"/>
            <a:ext cx="534987" cy="133350"/>
          </a:xfrm>
          <a:prstGeom prst="line">
            <a:avLst/>
          </a:prstGeom>
          <a:noFill/>
          <a:ln w="3175">
            <a:solidFill>
              <a:schemeClr val="tx1"/>
            </a:solidFill>
            <a:round/>
            <a:headEnd/>
            <a:tailEnd/>
          </a:ln>
        </p:spPr>
        <p:txBody>
          <a:bodyPr lIns="90000" tIns="46800" rIns="90000" bIns="46800">
            <a:spAutoFit/>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52240" name="Text Box 31"/>
          <p:cNvSpPr txBox="1">
            <a:spLocks noChangeArrowheads="1"/>
          </p:cNvSpPr>
          <p:nvPr/>
        </p:nvSpPr>
        <p:spPr bwMode="auto">
          <a:xfrm>
            <a:off x="1677988" y="5113338"/>
            <a:ext cx="328612" cy="176212"/>
          </a:xfrm>
          <a:prstGeom prst="rect">
            <a:avLst/>
          </a:prstGeom>
          <a:noFill/>
          <a:ln w="9525" algn="ctr">
            <a:noFill/>
            <a:miter lim="800000"/>
            <a:headEnd/>
            <a:tailEnd/>
          </a:ln>
        </p:spPr>
        <p:txBody>
          <a:bodyPr wrap="none" lIns="90000" tIns="46800" rIns="90000" bIns="46800">
            <a:spAutoFit/>
          </a:bodyPr>
          <a:lstStyle/>
          <a:p>
            <a:pPr algn="l" rtl="0" fontAlgn="base">
              <a:lnSpc>
                <a:spcPct val="110000"/>
              </a:lnSpc>
              <a:spcBef>
                <a:spcPct val="0"/>
              </a:spcBef>
              <a:spcAft>
                <a:spcPct val="0"/>
              </a:spcAft>
              <a:buClr>
                <a:srgbClr val="000000"/>
              </a:buClr>
            </a:pPr>
            <a:r>
              <a:rPr lang="en-GB" sz="500" kern="1200">
                <a:solidFill>
                  <a:srgbClr val="3366FF"/>
                </a:solidFill>
                <a:latin typeface="AvantGarde" pitchFamily="34" charset="0"/>
                <a:ea typeface="+mn-ea"/>
                <a:cs typeface="Arial" pitchFamily="34" charset="0"/>
              </a:rPr>
              <a:t>50 m</a:t>
            </a:r>
          </a:p>
        </p:txBody>
      </p:sp>
      <p:pic>
        <p:nvPicPr>
          <p:cNvPr id="52241" name="Picture 32"/>
          <p:cNvPicPr>
            <a:picLocks noChangeAspect="1" noChangeArrowheads="1"/>
          </p:cNvPicPr>
          <p:nvPr/>
        </p:nvPicPr>
        <p:blipFill>
          <a:blip r:embed="rId5"/>
          <a:srcRect/>
          <a:stretch>
            <a:fillRect/>
          </a:stretch>
        </p:blipFill>
        <p:spPr bwMode="auto">
          <a:xfrm>
            <a:off x="1692275" y="2708275"/>
            <a:ext cx="935038" cy="836613"/>
          </a:xfrm>
          <a:prstGeom prst="rect">
            <a:avLst/>
          </a:prstGeom>
          <a:noFill/>
          <a:ln w="9525">
            <a:noFill/>
            <a:miter lim="800000"/>
            <a:headEnd/>
            <a:tailEnd/>
          </a:ln>
        </p:spPr>
      </p:pic>
      <p:graphicFrame>
        <p:nvGraphicFramePr>
          <p:cNvPr id="34" name="Group 1075"/>
          <p:cNvGraphicFramePr>
            <a:graphicFrameLocks noGrp="1"/>
          </p:cNvGraphicFramePr>
          <p:nvPr/>
        </p:nvGraphicFramePr>
        <p:xfrm>
          <a:off x="6643702" y="1857364"/>
          <a:ext cx="2357454" cy="3724686"/>
        </p:xfrm>
        <a:graphic>
          <a:graphicData uri="http://schemas.openxmlformats.org/drawingml/2006/table">
            <a:tbl>
              <a:tblPr/>
              <a:tblGrid>
                <a:gridCol w="1178727"/>
                <a:gridCol w="1178727"/>
              </a:tblGrid>
              <a:tr h="58218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1212FF"/>
                          </a:solidFill>
                          <a:effectLst/>
                          <a:latin typeface="Arial" charset="0"/>
                          <a:ea typeface="Osaka" charset="-128"/>
                        </a:rPr>
                        <a:t>Year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1212FF"/>
                          </a:solidFill>
                          <a:effectLst/>
                          <a:latin typeface="Arial" charset="0"/>
                          <a:ea typeface="Osaka" charset="-128"/>
                        </a:rPr>
                        <a:t>Livetime</a:t>
                      </a:r>
                      <a:endParaRPr kumimoji="0" lang="en-US" sz="1800" b="0" i="0" u="none" strike="noStrike" cap="none" normalizeH="0" baseline="0" dirty="0" smtClean="0">
                        <a:ln>
                          <a:noFill/>
                        </a:ln>
                        <a:solidFill>
                          <a:srgbClr val="1212FF"/>
                        </a:solidFill>
                        <a:effectLst/>
                        <a:latin typeface="Arial" charset="0"/>
                        <a:ea typeface="Osaka" charset="-128"/>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34393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2000</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Osaka" charset="-128"/>
                        </a:rPr>
                        <a:t>197 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34393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2001</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Osaka" charset="-128"/>
                        </a:rPr>
                        <a:t>193 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34393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2002</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204 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34393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2003</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Osaka" charset="-128"/>
                        </a:rPr>
                        <a:t>213 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34393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2004</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Osaka" charset="-128"/>
                        </a:rPr>
                        <a:t>194 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34393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2005</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Osaka" charset="-128"/>
                        </a:rPr>
                        <a:t>199 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34393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Osaka" charset="-128"/>
                        </a:rPr>
                        <a:t>2006</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Osaka" charset="-128"/>
                        </a:rPr>
                        <a:t>187d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582183">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1212FF"/>
                          </a:solidFill>
                          <a:effectLst/>
                          <a:latin typeface="Arial" charset="0"/>
                          <a:ea typeface="Osaka" charset="-128"/>
                        </a:rPr>
                        <a:t>Total</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defPPr>
                        <a:defRPr lang="es-ES"/>
                      </a:defPPr>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1212FF"/>
                          </a:solidFill>
                          <a:effectLst/>
                          <a:latin typeface="Arial" charset="0"/>
                          <a:ea typeface="Osaka" charset="-128"/>
                        </a:rPr>
                        <a:t>3.8 years</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Tree>
  </p:cSld>
  <p:clrMapOvr>
    <a:masterClrMapping/>
  </p:clrMapOvr>
  <p:transition advTm="4522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3" name="Picture 3"/>
          <p:cNvPicPr>
            <a:picLocks noChangeAspect="1" noChangeArrowheads="1"/>
          </p:cNvPicPr>
          <p:nvPr/>
        </p:nvPicPr>
        <p:blipFill>
          <a:blip r:embed="rId3"/>
          <a:srcRect/>
          <a:stretch>
            <a:fillRect/>
          </a:stretch>
        </p:blipFill>
        <p:spPr bwMode="auto">
          <a:xfrm>
            <a:off x="4706682" y="1428736"/>
            <a:ext cx="4115238" cy="4000528"/>
          </a:xfrm>
          <a:prstGeom prst="rect">
            <a:avLst/>
          </a:prstGeom>
          <a:noFill/>
          <a:ln w="9525">
            <a:noFill/>
            <a:miter lim="800000"/>
            <a:headEnd/>
            <a:tailEnd/>
          </a:ln>
          <a:effectLst/>
        </p:spPr>
      </p:pic>
      <p:sp>
        <p:nvSpPr>
          <p:cNvPr id="4" name="3 Título"/>
          <p:cNvSpPr>
            <a:spLocks noGrp="1"/>
          </p:cNvSpPr>
          <p:nvPr>
            <p:ph type="title" idx="4294967295"/>
          </p:nvPr>
        </p:nvSpPr>
        <p:spPr/>
        <p:txBody>
          <a:bodyPr/>
          <a:lstStyle/>
          <a:p>
            <a:r>
              <a:rPr lang="en-GB" dirty="0" smtClean="0"/>
              <a:t>Diffuse</a:t>
            </a:r>
            <a:r>
              <a:rPr lang="en-GB" baseline="0" dirty="0" smtClean="0"/>
              <a:t> flux limits</a:t>
            </a:r>
            <a:endParaRPr lang="en-GB" dirty="0"/>
          </a:p>
        </p:txBody>
      </p:sp>
      <p:sp>
        <p:nvSpPr>
          <p:cNvPr id="5" name="4 CuadroTexto"/>
          <p:cNvSpPr txBox="1"/>
          <p:nvPr/>
        </p:nvSpPr>
        <p:spPr>
          <a:xfrm>
            <a:off x="571472" y="6000768"/>
            <a:ext cx="3770584" cy="369332"/>
          </a:xfrm>
          <a:prstGeom prst="rect">
            <a:avLst/>
          </a:prstGeom>
          <a:noFill/>
        </p:spPr>
        <p:txBody>
          <a:bodyPr wrap="none" rtlCol="0">
            <a:spAutoFit/>
          </a:bodyPr>
          <a:lstStyle/>
          <a:p>
            <a:r>
              <a:rPr lang="en-GB" dirty="0" smtClean="0"/>
              <a:t>Limits on a possible E</a:t>
            </a:r>
            <a:r>
              <a:rPr lang="en-GB" baseline="30000" dirty="0" smtClean="0"/>
              <a:t>-2</a:t>
            </a:r>
            <a:r>
              <a:rPr lang="en-GB" dirty="0" smtClean="0"/>
              <a:t> component</a:t>
            </a:r>
            <a:endParaRPr lang="en-GB" dirty="0"/>
          </a:p>
        </p:txBody>
      </p:sp>
      <p:sp>
        <p:nvSpPr>
          <p:cNvPr id="8" name="7 CuadroTexto"/>
          <p:cNvSpPr txBox="1"/>
          <p:nvPr/>
        </p:nvSpPr>
        <p:spPr>
          <a:xfrm>
            <a:off x="5000628" y="5599436"/>
            <a:ext cx="4214842" cy="830997"/>
          </a:xfrm>
          <a:prstGeom prst="rect">
            <a:avLst/>
          </a:prstGeom>
          <a:noFill/>
        </p:spPr>
        <p:txBody>
          <a:bodyPr wrap="square" rtlCol="0">
            <a:spAutoFit/>
          </a:bodyPr>
          <a:lstStyle/>
          <a:p>
            <a:r>
              <a:rPr lang="en-GB" sz="1600" dirty="0" smtClean="0"/>
              <a:t>Expected precision </a:t>
            </a:r>
            <a:r>
              <a:rPr lang="en-GB" sz="1400" dirty="0" smtClean="0"/>
              <a:t>(90%, 95% and 99% C.L.)</a:t>
            </a:r>
          </a:p>
          <a:p>
            <a:r>
              <a:rPr lang="en-GB" sz="1600" dirty="0" smtClean="0"/>
              <a:t>in flux </a:t>
            </a:r>
            <a:r>
              <a:rPr lang="en-GB" sz="1400" dirty="0" smtClean="0"/>
              <a:t>(</a:t>
            </a:r>
            <a:r>
              <a:rPr lang="en-GB" sz="1400" dirty="0" err="1" smtClean="0"/>
              <a:t>wrt</a:t>
            </a:r>
            <a:r>
              <a:rPr lang="en-GB" sz="1400" dirty="0" smtClean="0"/>
              <a:t> </a:t>
            </a:r>
            <a:r>
              <a:rPr lang="en-GB" sz="1400" dirty="0" err="1" smtClean="0"/>
              <a:t>Bartol</a:t>
            </a:r>
            <a:r>
              <a:rPr lang="en-GB" sz="1400" dirty="0" smtClean="0"/>
              <a:t>) </a:t>
            </a:r>
            <a:r>
              <a:rPr lang="en-GB" sz="1600" dirty="0" smtClean="0"/>
              <a:t>and spectral index for the</a:t>
            </a:r>
          </a:p>
          <a:p>
            <a:r>
              <a:rPr lang="en-GB" sz="1600" dirty="0" smtClean="0"/>
              <a:t> whole AMANDA data set. </a:t>
            </a:r>
            <a:endParaRPr lang="en-GB" sz="1600" dirty="0"/>
          </a:p>
        </p:txBody>
      </p:sp>
      <p:pic>
        <p:nvPicPr>
          <p:cNvPr id="9" name="Picture 2"/>
          <p:cNvPicPr>
            <a:picLocks noChangeAspect="1" noChangeArrowheads="1"/>
          </p:cNvPicPr>
          <p:nvPr/>
        </p:nvPicPr>
        <p:blipFill>
          <a:blip r:embed="rId4"/>
          <a:srcRect/>
          <a:stretch>
            <a:fillRect/>
          </a:stretch>
        </p:blipFill>
        <p:spPr bwMode="auto">
          <a:xfrm>
            <a:off x="571472" y="1504955"/>
            <a:ext cx="3771414" cy="3924309"/>
          </a:xfrm>
          <a:prstGeom prst="rect">
            <a:avLst/>
          </a:prstGeom>
          <a:noFill/>
          <a:ln w="9525">
            <a:noFill/>
            <a:miter lim="800000"/>
            <a:headEnd/>
            <a:tailEnd/>
          </a:ln>
          <a:effectLst/>
        </p:spPr>
      </p:pic>
      <p:cxnSp>
        <p:nvCxnSpPr>
          <p:cNvPr id="7" name="6 Conector recto de flecha"/>
          <p:cNvCxnSpPr/>
          <p:nvPr/>
        </p:nvCxnSpPr>
        <p:spPr>
          <a:xfrm rot="5400000" flipH="1" flipV="1">
            <a:off x="1643042" y="4357694"/>
            <a:ext cx="1643074" cy="150019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89763"/>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633412"/>
          </a:xfrm>
        </p:spPr>
        <p:txBody>
          <a:bodyPr/>
          <a:lstStyle/>
          <a:p>
            <a:pPr eaLnBrk="1" hangingPunct="1"/>
            <a:r>
              <a:rPr lang="en-GB" sz="3200" dirty="0" smtClean="0"/>
              <a:t>Diffuse fluxes</a:t>
            </a:r>
          </a:p>
        </p:txBody>
      </p:sp>
      <p:sp>
        <p:nvSpPr>
          <p:cNvPr id="55300" name="Text Box 9"/>
          <p:cNvSpPr txBox="1">
            <a:spLocks noChangeArrowheads="1"/>
          </p:cNvSpPr>
          <p:nvPr/>
        </p:nvSpPr>
        <p:spPr bwMode="auto">
          <a:xfrm>
            <a:off x="755650" y="1052513"/>
            <a:ext cx="4425950" cy="915987"/>
          </a:xfrm>
          <a:prstGeom prst="rect">
            <a:avLst/>
          </a:prstGeom>
          <a:noFill/>
          <a:ln w="9525">
            <a:noFill/>
            <a:miter lim="800000"/>
            <a:headEnd/>
            <a:tailEnd/>
          </a:ln>
        </p:spPr>
        <p:txBody>
          <a:bodyPr wrap="none">
            <a:spAutoFit/>
          </a:bodyPr>
          <a:lstStyle/>
          <a:p>
            <a:pPr algn="l" rtl="0" fontAlgn="base">
              <a:spcBef>
                <a:spcPct val="0"/>
              </a:spcBef>
              <a:spcAft>
                <a:spcPct val="0"/>
              </a:spcAft>
            </a:pPr>
            <a:r>
              <a:rPr lang="en-GB" kern="1200">
                <a:solidFill>
                  <a:srgbClr val="000000"/>
                </a:solidFill>
                <a:latin typeface="Arial" pitchFamily="34" charset="0"/>
                <a:ea typeface="+mn-ea"/>
                <a:cs typeface="Arial" pitchFamily="34" charset="0"/>
              </a:rPr>
              <a:t>From the lack of excess wrt atmospheric</a:t>
            </a:r>
          </a:p>
          <a:p>
            <a:pPr algn="l" rtl="0" fontAlgn="base">
              <a:spcBef>
                <a:spcPct val="0"/>
              </a:spcBef>
              <a:spcAft>
                <a:spcPct val="0"/>
              </a:spcAft>
            </a:pPr>
            <a:r>
              <a:rPr lang="en-GB" kern="1200">
                <a:solidFill>
                  <a:srgbClr val="000000"/>
                </a:solidFill>
                <a:latin typeface="Arial" pitchFamily="34" charset="0"/>
                <a:ea typeface="+mn-ea"/>
                <a:cs typeface="Arial" pitchFamily="34" charset="0"/>
              </a:rPr>
              <a:t>limits can be set on neutrino diffuse fluxes</a:t>
            </a:r>
          </a:p>
          <a:p>
            <a:pPr algn="l" rtl="0" fontAlgn="base">
              <a:spcBef>
                <a:spcPct val="0"/>
              </a:spcBef>
              <a:spcAft>
                <a:spcPct val="0"/>
              </a:spcAft>
            </a:pPr>
            <a:r>
              <a:rPr lang="en-GB" kern="1200">
                <a:solidFill>
                  <a:srgbClr val="000000"/>
                </a:solidFill>
                <a:latin typeface="Arial" pitchFamily="34" charset="0"/>
                <a:ea typeface="+mn-ea"/>
                <a:cs typeface="Arial" pitchFamily="34" charset="0"/>
              </a:rPr>
              <a:t>assuming E</a:t>
            </a:r>
            <a:r>
              <a:rPr lang="en-GB" kern="1200" baseline="30000">
                <a:solidFill>
                  <a:srgbClr val="000000"/>
                </a:solidFill>
                <a:latin typeface="Arial" pitchFamily="34" charset="0"/>
                <a:ea typeface="+mn-ea"/>
                <a:cs typeface="Arial" pitchFamily="34" charset="0"/>
              </a:rPr>
              <a:t>-2</a:t>
            </a:r>
            <a:r>
              <a:rPr lang="en-GB" kern="1200">
                <a:solidFill>
                  <a:srgbClr val="000000"/>
                </a:solidFill>
                <a:latin typeface="Arial" pitchFamily="34" charset="0"/>
                <a:ea typeface="+mn-ea"/>
                <a:cs typeface="Arial" pitchFamily="34" charset="0"/>
              </a:rPr>
              <a:t> spectrum</a:t>
            </a:r>
          </a:p>
        </p:txBody>
      </p:sp>
      <p:pic>
        <p:nvPicPr>
          <p:cNvPr id="813058" name="Picture 2"/>
          <p:cNvPicPr>
            <a:picLocks noChangeAspect="1" noChangeArrowheads="1"/>
          </p:cNvPicPr>
          <p:nvPr/>
        </p:nvPicPr>
        <p:blipFill>
          <a:blip r:embed="rId3"/>
          <a:srcRect/>
          <a:stretch>
            <a:fillRect/>
          </a:stretch>
        </p:blipFill>
        <p:spPr bwMode="auto">
          <a:xfrm>
            <a:off x="71406" y="2000240"/>
            <a:ext cx="8715436" cy="4596861"/>
          </a:xfrm>
          <a:prstGeom prst="rect">
            <a:avLst/>
          </a:prstGeom>
          <a:noFill/>
          <a:ln w="9525">
            <a:noFill/>
            <a:miter lim="800000"/>
            <a:headEnd/>
            <a:tailEnd/>
          </a:ln>
          <a:effectLst/>
        </p:spPr>
      </p:pic>
      <p:sp>
        <p:nvSpPr>
          <p:cNvPr id="5" name="4 CuadroTexto"/>
          <p:cNvSpPr txBox="1"/>
          <p:nvPr/>
        </p:nvSpPr>
        <p:spPr>
          <a:xfrm>
            <a:off x="4096076" y="2170412"/>
            <a:ext cx="261610" cy="369332"/>
          </a:xfrm>
          <a:prstGeom prst="rect">
            <a:avLst/>
          </a:prstGeom>
          <a:noFill/>
        </p:spPr>
        <p:txBody>
          <a:bodyPr wrap="none" rtlCol="0">
            <a:spAutoFit/>
          </a:bodyPr>
          <a:lstStyle/>
          <a:p>
            <a:r>
              <a:rPr lang="en-GB" dirty="0" smtClean="0">
                <a:solidFill>
                  <a:srgbClr val="3333FF"/>
                </a:solidFill>
              </a:rPr>
              <a:t>-</a:t>
            </a:r>
            <a:endParaRPr lang="en-GB" dirty="0">
              <a:solidFill>
                <a:srgbClr val="3333FF"/>
              </a:solidFill>
            </a:endParaRPr>
          </a:p>
        </p:txBody>
      </p:sp>
    </p:spTree>
  </p:cSld>
  <p:clrMapOvr>
    <a:masterClrMapping/>
  </p:clrMapOvr>
  <p:transition advTm="6792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7" name="Picture 3"/>
          <p:cNvPicPr>
            <a:picLocks noChangeAspect="1" noChangeArrowheads="1"/>
          </p:cNvPicPr>
          <p:nvPr/>
        </p:nvPicPr>
        <p:blipFill>
          <a:blip r:embed="rId4"/>
          <a:srcRect/>
          <a:stretch>
            <a:fillRect/>
          </a:stretch>
        </p:blipFill>
        <p:spPr bwMode="auto">
          <a:xfrm>
            <a:off x="-71470" y="2214554"/>
            <a:ext cx="5847076" cy="2500330"/>
          </a:xfrm>
          <a:prstGeom prst="rect">
            <a:avLst/>
          </a:prstGeom>
          <a:noFill/>
          <a:ln w="9525">
            <a:noFill/>
            <a:miter lim="800000"/>
            <a:headEnd/>
            <a:tailEnd/>
          </a:ln>
          <a:effectLst/>
        </p:spPr>
      </p:pic>
      <p:sp>
        <p:nvSpPr>
          <p:cNvPr id="10" name="9 Título"/>
          <p:cNvSpPr>
            <a:spLocks noGrp="1"/>
          </p:cNvSpPr>
          <p:nvPr>
            <p:ph type="title" idx="4294967295"/>
          </p:nvPr>
        </p:nvSpPr>
        <p:spPr>
          <a:xfrm>
            <a:off x="600076" y="274638"/>
            <a:ext cx="4614866" cy="1439850"/>
          </a:xfrm>
        </p:spPr>
        <p:txBody>
          <a:bodyPr/>
          <a:lstStyle/>
          <a:p>
            <a:r>
              <a:rPr lang="en-GB" sz="3200" dirty="0" smtClean="0"/>
              <a:t>AMANDA </a:t>
            </a:r>
            <a:br>
              <a:rPr lang="en-GB" sz="3200" dirty="0" smtClean="0"/>
            </a:br>
            <a:r>
              <a:rPr lang="en-GB" sz="3200" dirty="0" smtClean="0"/>
              <a:t>Point sources</a:t>
            </a:r>
            <a:endParaRPr lang="en-GB" sz="3200" dirty="0"/>
          </a:p>
        </p:txBody>
      </p:sp>
      <p:pic>
        <p:nvPicPr>
          <p:cNvPr id="743428" name="Picture 4"/>
          <p:cNvPicPr>
            <a:picLocks noChangeAspect="1" noChangeArrowheads="1"/>
          </p:cNvPicPr>
          <p:nvPr/>
        </p:nvPicPr>
        <p:blipFill>
          <a:blip r:embed="rId5"/>
          <a:srcRect/>
          <a:stretch>
            <a:fillRect/>
          </a:stretch>
        </p:blipFill>
        <p:spPr bwMode="auto">
          <a:xfrm>
            <a:off x="5715008" y="1857364"/>
            <a:ext cx="2953715" cy="2590801"/>
          </a:xfrm>
          <a:prstGeom prst="rect">
            <a:avLst/>
          </a:prstGeom>
          <a:noFill/>
          <a:ln w="9525">
            <a:noFill/>
            <a:miter lim="800000"/>
            <a:headEnd/>
            <a:tailEnd/>
          </a:ln>
          <a:effectLst/>
        </p:spPr>
      </p:pic>
      <p:sp>
        <p:nvSpPr>
          <p:cNvPr id="12" name="11 CuadroTexto"/>
          <p:cNvSpPr txBox="1"/>
          <p:nvPr/>
        </p:nvSpPr>
        <p:spPr>
          <a:xfrm>
            <a:off x="5786446" y="4643446"/>
            <a:ext cx="3004349" cy="923330"/>
          </a:xfrm>
          <a:prstGeom prst="rect">
            <a:avLst/>
          </a:prstGeom>
          <a:noFill/>
        </p:spPr>
        <p:txBody>
          <a:bodyPr wrap="none" rtlCol="0">
            <a:spAutoFit/>
          </a:bodyPr>
          <a:lstStyle/>
          <a:p>
            <a:r>
              <a:rPr lang="en-GB" dirty="0" smtClean="0"/>
              <a:t>For 26 sources, p ≤ 0.0086 </a:t>
            </a:r>
          </a:p>
          <a:p>
            <a:r>
              <a:rPr lang="en-GB" dirty="0" smtClean="0"/>
              <a:t>occurs 20% of the time for</a:t>
            </a:r>
          </a:p>
          <a:p>
            <a:r>
              <a:rPr lang="en-GB" dirty="0" smtClean="0"/>
              <a:t>at least one source.</a:t>
            </a:r>
            <a:endParaRPr lang="en-GB" dirty="0"/>
          </a:p>
        </p:txBody>
      </p:sp>
      <p:sp>
        <p:nvSpPr>
          <p:cNvPr id="14" name="13 CuadroTexto"/>
          <p:cNvSpPr txBox="1"/>
          <p:nvPr/>
        </p:nvSpPr>
        <p:spPr>
          <a:xfrm>
            <a:off x="642910" y="5291752"/>
            <a:ext cx="4357718" cy="923330"/>
          </a:xfrm>
          <a:prstGeom prst="rect">
            <a:avLst/>
          </a:prstGeom>
          <a:noFill/>
        </p:spPr>
        <p:txBody>
          <a:bodyPr wrap="square" rtlCol="0">
            <a:spAutoFit/>
          </a:bodyPr>
          <a:lstStyle/>
          <a:p>
            <a:r>
              <a:rPr lang="en-GB" dirty="0" smtClean="0"/>
              <a:t>The most significant point has 3.4</a:t>
            </a:r>
            <a:r>
              <a:rPr lang="el-GR" dirty="0" smtClean="0">
                <a:latin typeface="Calibri"/>
              </a:rPr>
              <a:t>σ</a:t>
            </a:r>
            <a:r>
              <a:rPr lang="en-GB" dirty="0" smtClean="0"/>
              <a:t> but this should happen 95% of the time with the present statistics.</a:t>
            </a:r>
            <a:endParaRPr lang="en-GB" dirty="0"/>
          </a:p>
        </p:txBody>
      </p:sp>
      <p:sp>
        <p:nvSpPr>
          <p:cNvPr id="15" name="14 CuadroTexto"/>
          <p:cNvSpPr txBox="1"/>
          <p:nvPr/>
        </p:nvSpPr>
        <p:spPr>
          <a:xfrm>
            <a:off x="5643570" y="1357298"/>
            <a:ext cx="3326552" cy="369332"/>
          </a:xfrm>
          <a:prstGeom prst="rect">
            <a:avLst/>
          </a:prstGeom>
          <a:noFill/>
        </p:spPr>
        <p:txBody>
          <a:bodyPr wrap="none" rtlCol="0">
            <a:spAutoFit/>
          </a:bodyPr>
          <a:lstStyle/>
          <a:p>
            <a:r>
              <a:rPr lang="en-GB" dirty="0" smtClean="0"/>
              <a:t>26 sources selected for search</a:t>
            </a:r>
          </a:p>
        </p:txBody>
      </p:sp>
      <p:sp>
        <p:nvSpPr>
          <p:cNvPr id="16" name="15 CuadroTexto"/>
          <p:cNvSpPr txBox="1"/>
          <p:nvPr/>
        </p:nvSpPr>
        <p:spPr>
          <a:xfrm>
            <a:off x="4786314" y="6000768"/>
            <a:ext cx="1666326" cy="857671"/>
          </a:xfrm>
          <a:prstGeom prst="rect">
            <a:avLst/>
          </a:prstGeom>
          <a:noFill/>
        </p:spPr>
        <p:txBody>
          <a:bodyPr wrap="square" rtlCol="0">
            <a:spAutoFit/>
          </a:bodyPr>
          <a:lstStyle/>
          <a:p>
            <a:pPr>
              <a:lnSpc>
                <a:spcPct val="115000"/>
              </a:lnSpc>
              <a:spcAft>
                <a:spcPts val="1000"/>
              </a:spcAft>
            </a:pPr>
            <a:endParaRPr lang="es-ES" dirty="0" smtClean="0">
              <a:latin typeface="Calibri"/>
              <a:ea typeface="Calibri"/>
              <a:cs typeface="Times New Roman"/>
            </a:endParaRPr>
          </a:p>
          <a:p>
            <a:pPr>
              <a:lnSpc>
                <a:spcPct val="115000"/>
              </a:lnSpc>
              <a:spcAft>
                <a:spcPts val="1000"/>
              </a:spcAft>
            </a:pPr>
            <a:r>
              <a:rPr lang="en-GB" dirty="0" smtClean="0">
                <a:latin typeface="Calibri"/>
                <a:ea typeface="Times New Roman"/>
                <a:cs typeface="Times New Roman"/>
              </a:rPr>
              <a:t> </a:t>
            </a:r>
            <a:endParaRPr lang="en-GB" dirty="0"/>
          </a:p>
        </p:txBody>
      </p:sp>
      <p:sp>
        <p:nvSpPr>
          <p:cNvPr id="7434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743432" name="Rectangle 8"/>
          <p:cNvSpPr>
            <a:spLocks noChangeArrowheads="1"/>
          </p:cNvSpPr>
          <p:nvPr/>
        </p:nvSpPr>
        <p:spPr bwMode="auto">
          <a:xfrm>
            <a:off x="0" y="685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7434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743436"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743435" name="Picture 1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286380" y="5792948"/>
            <a:ext cx="3857652" cy="350696"/>
          </a:xfrm>
          <a:prstGeom prst="rect">
            <a:avLst/>
          </a:prstGeom>
          <a:noFill/>
        </p:spPr>
      </p:pic>
      <p:cxnSp>
        <p:nvCxnSpPr>
          <p:cNvPr id="26" name="25 Conector recto de flecha"/>
          <p:cNvCxnSpPr/>
          <p:nvPr/>
        </p:nvCxnSpPr>
        <p:spPr>
          <a:xfrm rot="5400000" flipH="1" flipV="1">
            <a:off x="1321571" y="3607595"/>
            <a:ext cx="2000264" cy="1214446"/>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pic>
        <p:nvPicPr>
          <p:cNvPr id="816130" name="Picture 2"/>
          <p:cNvPicPr>
            <a:picLocks noChangeAspect="1" noChangeArrowheads="1"/>
          </p:cNvPicPr>
          <p:nvPr/>
        </p:nvPicPr>
        <p:blipFill>
          <a:blip r:embed="rId7"/>
          <a:srcRect/>
          <a:stretch>
            <a:fillRect/>
          </a:stretch>
        </p:blipFill>
        <p:spPr bwMode="auto">
          <a:xfrm>
            <a:off x="0" y="2095534"/>
            <a:ext cx="5786446" cy="2426574"/>
          </a:xfrm>
          <a:prstGeom prst="rect">
            <a:avLst/>
          </a:prstGeom>
          <a:noFill/>
          <a:ln w="9525">
            <a:noFill/>
            <a:miter lim="800000"/>
            <a:headEnd/>
            <a:tailEnd/>
          </a:ln>
          <a:effectLst/>
        </p:spPr>
      </p:pic>
      <p:sp>
        <p:nvSpPr>
          <p:cNvPr id="17" name="16 CuadroTexto"/>
          <p:cNvSpPr txBox="1"/>
          <p:nvPr/>
        </p:nvSpPr>
        <p:spPr>
          <a:xfrm>
            <a:off x="857224" y="5000636"/>
            <a:ext cx="4357718" cy="646331"/>
          </a:xfrm>
          <a:prstGeom prst="rect">
            <a:avLst/>
          </a:prstGeom>
          <a:noFill/>
        </p:spPr>
        <p:txBody>
          <a:bodyPr wrap="square" rtlCol="0">
            <a:spAutoFit/>
          </a:bodyPr>
          <a:lstStyle/>
          <a:p>
            <a:r>
              <a:rPr lang="en-US" dirty="0" smtClean="0"/>
              <a:t>Equatorial sky map of 6595 events  recorded by AMANDA II in 2000-2006</a:t>
            </a:r>
            <a:endParaRPr lang="en-US" dirty="0"/>
          </a:p>
        </p:txBody>
      </p:sp>
    </p:spTree>
    <p:custDataLst>
      <p:tags r:id="rId1"/>
    </p:custDataLst>
  </p:cSld>
  <p:clrMapOvr>
    <a:masterClrMapping/>
  </p:clrMapOvr>
  <p:transition advTm="1293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161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9" presetClass="entr" presetSubtype="0" fill="hold" nodeType="with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2"/>
          <p:cNvPicPr>
            <a:picLocks noChangeAspect="1" noChangeArrowheads="1"/>
          </p:cNvPicPr>
          <p:nvPr/>
        </p:nvPicPr>
        <p:blipFill>
          <a:blip r:embed="rId3"/>
          <a:srcRect/>
          <a:stretch>
            <a:fillRect/>
          </a:stretch>
        </p:blipFill>
        <p:spPr bwMode="auto">
          <a:xfrm>
            <a:off x="703610" y="1643049"/>
            <a:ext cx="3796952" cy="3293741"/>
          </a:xfrm>
          <a:prstGeom prst="rect">
            <a:avLst/>
          </a:prstGeom>
          <a:noFill/>
          <a:ln w="9525">
            <a:noFill/>
            <a:miter lim="800000"/>
            <a:headEnd/>
            <a:tailEnd/>
          </a:ln>
          <a:effectLst/>
        </p:spPr>
      </p:pic>
      <p:pic>
        <p:nvPicPr>
          <p:cNvPr id="814083" name="Picture 3"/>
          <p:cNvPicPr>
            <a:picLocks noChangeAspect="1" noChangeArrowheads="1"/>
          </p:cNvPicPr>
          <p:nvPr/>
        </p:nvPicPr>
        <p:blipFill>
          <a:blip r:embed="rId4"/>
          <a:srcRect/>
          <a:stretch>
            <a:fillRect/>
          </a:stretch>
        </p:blipFill>
        <p:spPr bwMode="auto">
          <a:xfrm>
            <a:off x="5119857" y="1643050"/>
            <a:ext cx="3457413" cy="3286148"/>
          </a:xfrm>
          <a:prstGeom prst="rect">
            <a:avLst/>
          </a:prstGeom>
          <a:noFill/>
          <a:ln w="9525">
            <a:noFill/>
            <a:miter lim="800000"/>
            <a:headEnd/>
            <a:tailEnd/>
          </a:ln>
          <a:effectLst/>
        </p:spPr>
      </p:pic>
      <p:sp>
        <p:nvSpPr>
          <p:cNvPr id="4" name="3 Título"/>
          <p:cNvSpPr>
            <a:spLocks noGrp="1"/>
          </p:cNvSpPr>
          <p:nvPr>
            <p:ph type="title" idx="4294967295"/>
          </p:nvPr>
        </p:nvSpPr>
        <p:spPr/>
        <p:txBody>
          <a:bodyPr/>
          <a:lstStyle/>
          <a:p>
            <a:r>
              <a:rPr lang="en-GB" dirty="0" smtClean="0"/>
              <a:t>Other searches</a:t>
            </a:r>
            <a:endParaRPr lang="en-GB" dirty="0"/>
          </a:p>
        </p:txBody>
      </p:sp>
      <p:sp>
        <p:nvSpPr>
          <p:cNvPr id="5" name="4 CuadroTexto"/>
          <p:cNvSpPr txBox="1"/>
          <p:nvPr/>
        </p:nvSpPr>
        <p:spPr>
          <a:xfrm>
            <a:off x="800719" y="5286388"/>
            <a:ext cx="3842719" cy="923330"/>
          </a:xfrm>
          <a:prstGeom prst="rect">
            <a:avLst/>
          </a:prstGeom>
          <a:noFill/>
        </p:spPr>
        <p:txBody>
          <a:bodyPr wrap="none" rtlCol="0">
            <a:spAutoFit/>
          </a:bodyPr>
          <a:lstStyle/>
          <a:p>
            <a:r>
              <a:rPr lang="en-GB" dirty="0" smtClean="0"/>
              <a:t>No coincidence of </a:t>
            </a:r>
            <a:r>
              <a:rPr lang="el-GR" dirty="0" smtClean="0">
                <a:latin typeface="Calibri"/>
              </a:rPr>
              <a:t>ν</a:t>
            </a:r>
            <a:r>
              <a:rPr lang="es-ES" dirty="0" smtClean="0">
                <a:latin typeface="Calibri"/>
              </a:rPr>
              <a:t> </a:t>
            </a:r>
            <a:r>
              <a:rPr lang="en-GB" dirty="0" smtClean="0"/>
              <a:t>cascade events</a:t>
            </a:r>
          </a:p>
          <a:p>
            <a:r>
              <a:rPr lang="en-GB" dirty="0" smtClean="0"/>
              <a:t>with 73 GRBs in all the sky. Limits</a:t>
            </a:r>
          </a:p>
          <a:p>
            <a:r>
              <a:rPr lang="en-GB" dirty="0" smtClean="0"/>
              <a:t>on several GRB models.</a:t>
            </a:r>
            <a:endParaRPr lang="en-GB" dirty="0"/>
          </a:p>
        </p:txBody>
      </p:sp>
      <p:sp>
        <p:nvSpPr>
          <p:cNvPr id="7" name="6 CuadroTexto"/>
          <p:cNvSpPr txBox="1"/>
          <p:nvPr/>
        </p:nvSpPr>
        <p:spPr>
          <a:xfrm>
            <a:off x="5429256" y="5229067"/>
            <a:ext cx="3057247" cy="1200329"/>
          </a:xfrm>
          <a:prstGeom prst="rect">
            <a:avLst/>
          </a:prstGeom>
          <a:noFill/>
        </p:spPr>
        <p:txBody>
          <a:bodyPr wrap="none" rtlCol="0">
            <a:spAutoFit/>
          </a:bodyPr>
          <a:lstStyle/>
          <a:p>
            <a:r>
              <a:rPr lang="en-US" dirty="0" smtClean="0"/>
              <a:t>Indirect limits  on </a:t>
            </a:r>
            <a:r>
              <a:rPr lang="en-US" dirty="0" err="1" smtClean="0"/>
              <a:t>neutralino</a:t>
            </a:r>
            <a:r>
              <a:rPr lang="en-US" dirty="0" smtClean="0"/>
              <a:t> </a:t>
            </a:r>
          </a:p>
          <a:p>
            <a:r>
              <a:rPr lang="en-US" dirty="0" smtClean="0"/>
              <a:t>annihilation in the Sun</a:t>
            </a:r>
          </a:p>
          <a:p>
            <a:r>
              <a:rPr lang="en-US" dirty="0" smtClean="0"/>
              <a:t>(soft or hard annihilation)</a:t>
            </a:r>
          </a:p>
          <a:p>
            <a:endParaRPr lang="en-US" dirty="0"/>
          </a:p>
        </p:txBody>
      </p:sp>
    </p:spTree>
  </p:cSld>
  <p:clrMapOvr>
    <a:masterClrMapping/>
  </p:clrMapOvr>
  <p:transition advTm="111337"/>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8"/>
          <p:cNvGrpSpPr>
            <a:grpSpLocks/>
          </p:cNvGrpSpPr>
          <p:nvPr/>
        </p:nvGrpSpPr>
        <p:grpSpPr bwMode="auto">
          <a:xfrm>
            <a:off x="2373313" y="330200"/>
            <a:ext cx="4575175" cy="6843713"/>
            <a:chOff x="1178" y="208"/>
            <a:chExt cx="2882" cy="4311"/>
          </a:xfrm>
        </p:grpSpPr>
        <p:pic>
          <p:nvPicPr>
            <p:cNvPr id="1006768" name="Picture 176"/>
            <p:cNvPicPr>
              <a:picLocks noChangeAspect="1" noChangeArrowheads="1"/>
            </p:cNvPicPr>
            <p:nvPr/>
          </p:nvPicPr>
          <p:blipFill>
            <a:blip r:embed="rId4"/>
            <a:srcRect r="3903" b="5002"/>
            <a:stretch>
              <a:fillRect/>
            </a:stretch>
          </p:blipFill>
          <p:spPr bwMode="auto">
            <a:xfrm>
              <a:off x="1180" y="208"/>
              <a:ext cx="2880" cy="4311"/>
            </a:xfrm>
            <a:prstGeom prst="rect">
              <a:avLst/>
            </a:prstGeom>
            <a:noFill/>
            <a:ln w="9525">
              <a:noFill/>
              <a:round/>
              <a:headEnd/>
              <a:tailEnd/>
            </a:ln>
            <a:effectLst/>
          </p:spPr>
        </p:pic>
        <p:sp>
          <p:nvSpPr>
            <p:cNvPr id="1007047" name="Rectangle 455"/>
            <p:cNvSpPr>
              <a:spLocks/>
            </p:cNvSpPr>
            <p:nvPr/>
          </p:nvSpPr>
          <p:spPr bwMode="auto">
            <a:xfrm>
              <a:off x="1202" y="663"/>
              <a:ext cx="136" cy="136"/>
            </a:xfrm>
            <a:prstGeom prst="rect">
              <a:avLst/>
            </a:prstGeom>
            <a:solidFill>
              <a:srgbClr val="FFFFFF"/>
            </a:solidFill>
            <a:ln w="25400">
              <a:noFill/>
              <a:miter lim="800000"/>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48" name="Rectangle 456"/>
            <p:cNvSpPr>
              <a:spLocks/>
            </p:cNvSpPr>
            <p:nvPr/>
          </p:nvSpPr>
          <p:spPr bwMode="auto">
            <a:xfrm>
              <a:off x="1178" y="2160"/>
              <a:ext cx="181" cy="181"/>
            </a:xfrm>
            <a:prstGeom prst="rect">
              <a:avLst/>
            </a:prstGeom>
            <a:solidFill>
              <a:srgbClr val="FFFFFF"/>
            </a:solidFill>
            <a:ln w="25400">
              <a:noFill/>
              <a:miter lim="800000"/>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49" name="Rectangle 457"/>
            <p:cNvSpPr>
              <a:spLocks/>
            </p:cNvSpPr>
            <p:nvPr/>
          </p:nvSpPr>
          <p:spPr bwMode="auto">
            <a:xfrm>
              <a:off x="1224" y="3566"/>
              <a:ext cx="181" cy="181"/>
            </a:xfrm>
            <a:prstGeom prst="rect">
              <a:avLst/>
            </a:prstGeom>
            <a:solidFill>
              <a:srgbClr val="FFFFFF"/>
            </a:solidFill>
            <a:ln w="25400">
              <a:noFill/>
              <a:miter lim="800000"/>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sp>
        <p:nvSpPr>
          <p:cNvPr id="1006617" name="AutoShape 25"/>
          <p:cNvSpPr>
            <a:spLocks/>
          </p:cNvSpPr>
          <p:nvPr/>
        </p:nvSpPr>
        <p:spPr bwMode="auto">
          <a:xfrm rot="-7815114">
            <a:off x="5976938" y="582612"/>
            <a:ext cx="198438" cy="1858963"/>
          </a:xfrm>
          <a:prstGeom prst="leftBrace">
            <a:avLst>
              <a:gd name="adj1" fmla="val 78066"/>
              <a:gd name="adj2" fmla="val 83333"/>
            </a:avLst>
          </a:prstGeom>
          <a:noFill/>
          <a:ln w="22225">
            <a:solidFill>
              <a:srgbClr val="000000"/>
            </a:solidFill>
            <a:round/>
            <a:headEnd/>
            <a:tailEnd/>
          </a:ln>
          <a:effectLst/>
        </p:spPr>
        <p:txBody>
          <a:bodyPr vert="eaVert" wrap="none" anchor="ctr"/>
          <a:lstStyle/>
          <a:p>
            <a:pPr algn="ctr" rtl="0" fontAlgn="base">
              <a:spcBef>
                <a:spcPct val="0"/>
              </a:spcBef>
              <a:spcAft>
                <a:spcPct val="0"/>
              </a:spcAft>
            </a:pPr>
            <a:endParaRPr lang="en-US" altLang="ja-JP" kern="1200">
              <a:solidFill>
                <a:srgbClr val="000000"/>
              </a:solidFill>
              <a:latin typeface="Helvetica" pitchFamily="48" charset="0"/>
              <a:ea typeface="ヒラギノ角ゴ Pro W3" pitchFamily="48" charset="-128"/>
              <a:cs typeface="+mn-cs"/>
            </a:endParaRPr>
          </a:p>
        </p:txBody>
      </p:sp>
      <p:sp>
        <p:nvSpPr>
          <p:cNvPr id="1006618" name="Rectangle 26"/>
          <p:cNvSpPr>
            <a:spLocks noChangeArrowheads="1"/>
          </p:cNvSpPr>
          <p:nvPr/>
        </p:nvSpPr>
        <p:spPr bwMode="auto">
          <a:xfrm>
            <a:off x="6140450" y="1268413"/>
            <a:ext cx="879475" cy="366712"/>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ja-JP" b="1" kern="1200">
                <a:solidFill>
                  <a:srgbClr val="000000"/>
                </a:solidFill>
                <a:latin typeface="Batang" pitchFamily="18" charset="-127"/>
                <a:ea typeface="Batang" pitchFamily="18" charset="-127"/>
                <a:cs typeface="+mn-cs"/>
              </a:rPr>
              <a:t>~1 km</a:t>
            </a:r>
          </a:p>
        </p:txBody>
      </p:sp>
      <p:grpSp>
        <p:nvGrpSpPr>
          <p:cNvPr id="3" name="Group 440"/>
          <p:cNvGrpSpPr>
            <a:grpSpLocks/>
          </p:cNvGrpSpPr>
          <p:nvPr/>
        </p:nvGrpSpPr>
        <p:grpSpPr bwMode="auto">
          <a:xfrm>
            <a:off x="4965700" y="73025"/>
            <a:ext cx="1909763" cy="5546725"/>
            <a:chOff x="1690" y="-153"/>
            <a:chExt cx="1203" cy="3494"/>
          </a:xfrm>
        </p:grpSpPr>
        <p:grpSp>
          <p:nvGrpSpPr>
            <p:cNvPr id="4" name="Group 218"/>
            <p:cNvGrpSpPr>
              <a:grpSpLocks/>
            </p:cNvGrpSpPr>
            <p:nvPr/>
          </p:nvGrpSpPr>
          <p:grpSpPr bwMode="auto">
            <a:xfrm>
              <a:off x="1930" y="288"/>
              <a:ext cx="53" cy="3005"/>
              <a:chOff x="3341" y="235"/>
              <a:chExt cx="59" cy="3312"/>
            </a:xfrm>
          </p:grpSpPr>
          <p:sp>
            <p:nvSpPr>
              <p:cNvPr id="1006811" name="Line 219"/>
              <p:cNvSpPr>
                <a:spLocks noChangeShapeType="1"/>
              </p:cNvSpPr>
              <p:nvPr/>
            </p:nvSpPr>
            <p:spPr bwMode="auto">
              <a:xfrm>
                <a:off x="3385" y="1986"/>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12" name="Oval 220"/>
              <p:cNvSpPr>
                <a:spLocks noChangeArrowheads="1"/>
              </p:cNvSpPr>
              <p:nvPr/>
            </p:nvSpPr>
            <p:spPr bwMode="auto">
              <a:xfrm>
                <a:off x="3341" y="235"/>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5" name="Group 301"/>
            <p:cNvGrpSpPr>
              <a:grpSpLocks/>
            </p:cNvGrpSpPr>
            <p:nvPr/>
          </p:nvGrpSpPr>
          <p:grpSpPr bwMode="auto">
            <a:xfrm>
              <a:off x="1690" y="-153"/>
              <a:ext cx="1203" cy="3494"/>
              <a:chOff x="1690" y="-153"/>
              <a:chExt cx="1203" cy="3494"/>
            </a:xfrm>
          </p:grpSpPr>
          <p:grpSp>
            <p:nvGrpSpPr>
              <p:cNvPr id="6" name="Group 300"/>
              <p:cNvGrpSpPr>
                <a:grpSpLocks/>
              </p:cNvGrpSpPr>
              <p:nvPr/>
            </p:nvGrpSpPr>
            <p:grpSpPr bwMode="auto">
              <a:xfrm>
                <a:off x="1745" y="-153"/>
                <a:ext cx="1148" cy="3449"/>
                <a:chOff x="1745" y="-153"/>
                <a:chExt cx="1148" cy="3449"/>
              </a:xfrm>
            </p:grpSpPr>
            <p:sp>
              <p:nvSpPr>
                <p:cNvPr id="1006815" name="Text Box 223"/>
                <p:cNvSpPr txBox="1">
                  <a:spLocks noChangeArrowheads="1"/>
                </p:cNvSpPr>
                <p:nvPr/>
              </p:nvSpPr>
              <p:spPr bwMode="auto">
                <a:xfrm>
                  <a:off x="2200" y="-153"/>
                  <a:ext cx="693" cy="446"/>
                </a:xfrm>
                <a:prstGeom prst="rect">
                  <a:avLst/>
                </a:prstGeom>
                <a:solidFill>
                  <a:srgbClr val="FFFFFF">
                    <a:alpha val="70000"/>
                  </a:srgbClr>
                </a:solidFill>
                <a:ln w="9525">
                  <a:noFill/>
                  <a:round/>
                  <a:headEnd/>
                  <a:tailEnd/>
                </a:ln>
                <a:effectLst/>
              </p:spPr>
              <p:txBody>
                <a:bodyPr wrap="none" lIns="81639" tIns="40820" rIns="81639" bIns="40820">
                  <a:spAutoFit/>
                </a:bodyPr>
                <a:lstStyle/>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Lst>
                  </a:pPr>
                  <a:r>
                    <a:rPr lang="en-GB" sz="1600" kern="1200" dirty="0">
                      <a:solidFill>
                        <a:srgbClr val="FF0000"/>
                      </a:solidFill>
                      <a:latin typeface="Times New Roman" pitchFamily="18" charset="0"/>
                      <a:ea typeface="ＭＳ Ｐゴシック" pitchFamily="34" charset="-128"/>
                      <a:cs typeface="+mn-cs"/>
                    </a:rPr>
                    <a:t>2006-2007:</a:t>
                  </a:r>
                </a:p>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Lst>
                  </a:pPr>
                  <a:r>
                    <a:rPr lang="en-GB" sz="1600" kern="1200" dirty="0">
                      <a:solidFill>
                        <a:srgbClr val="FF0000"/>
                      </a:solidFill>
                      <a:latin typeface="Times New Roman" pitchFamily="18" charset="0"/>
                      <a:ea typeface="ＭＳ Ｐゴシック" pitchFamily="34" charset="-128"/>
                      <a:cs typeface="+mn-cs"/>
                    </a:rPr>
                    <a:t>13 Strings</a:t>
                  </a:r>
                </a:p>
              </p:txBody>
            </p:sp>
            <p:grpSp>
              <p:nvGrpSpPr>
                <p:cNvPr id="7" name="Group 299"/>
                <p:cNvGrpSpPr>
                  <a:grpSpLocks/>
                </p:cNvGrpSpPr>
                <p:nvPr/>
              </p:nvGrpSpPr>
              <p:grpSpPr bwMode="auto">
                <a:xfrm>
                  <a:off x="1745" y="73"/>
                  <a:ext cx="455" cy="3223"/>
                  <a:chOff x="1745" y="73"/>
                  <a:chExt cx="455" cy="3223"/>
                </a:xfrm>
              </p:grpSpPr>
              <p:grpSp>
                <p:nvGrpSpPr>
                  <p:cNvPr id="8" name="Group 225"/>
                  <p:cNvGrpSpPr>
                    <a:grpSpLocks/>
                  </p:cNvGrpSpPr>
                  <p:nvPr/>
                </p:nvGrpSpPr>
                <p:grpSpPr bwMode="auto">
                  <a:xfrm>
                    <a:off x="2053" y="291"/>
                    <a:ext cx="54" cy="3005"/>
                    <a:chOff x="3681" y="321"/>
                    <a:chExt cx="59" cy="3312"/>
                  </a:xfrm>
                </p:grpSpPr>
                <p:sp>
                  <p:nvSpPr>
                    <p:cNvPr id="1006818" name="Line 226"/>
                    <p:cNvSpPr>
                      <a:spLocks noChangeShapeType="1"/>
                    </p:cNvSpPr>
                    <p:nvPr/>
                  </p:nvSpPr>
                  <p:spPr bwMode="auto">
                    <a:xfrm>
                      <a:off x="3724" y="2072"/>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19" name="Oval 227"/>
                    <p:cNvSpPr>
                      <a:spLocks noChangeArrowheads="1"/>
                    </p:cNvSpPr>
                    <p:nvPr/>
                  </p:nvSpPr>
                  <p:spPr bwMode="auto">
                    <a:xfrm>
                      <a:off x="3681" y="321"/>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9" name="Group 228"/>
                  <p:cNvGrpSpPr>
                    <a:grpSpLocks/>
                  </p:cNvGrpSpPr>
                  <p:nvPr/>
                </p:nvGrpSpPr>
                <p:grpSpPr bwMode="auto">
                  <a:xfrm>
                    <a:off x="2094" y="240"/>
                    <a:ext cx="53" cy="3004"/>
                    <a:chOff x="3726" y="264"/>
                    <a:chExt cx="59" cy="3312"/>
                  </a:xfrm>
                </p:grpSpPr>
                <p:sp>
                  <p:nvSpPr>
                    <p:cNvPr id="1006821" name="Line 229"/>
                    <p:cNvSpPr>
                      <a:spLocks noChangeShapeType="1"/>
                    </p:cNvSpPr>
                    <p:nvPr/>
                  </p:nvSpPr>
                  <p:spPr bwMode="auto">
                    <a:xfrm>
                      <a:off x="3769" y="2015"/>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22" name="Oval 230"/>
                    <p:cNvSpPr>
                      <a:spLocks noChangeArrowheads="1"/>
                    </p:cNvSpPr>
                    <p:nvPr/>
                  </p:nvSpPr>
                  <p:spPr bwMode="auto">
                    <a:xfrm>
                      <a:off x="3726" y="264"/>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 name="Group 231"/>
                  <p:cNvGrpSpPr>
                    <a:grpSpLocks/>
                  </p:cNvGrpSpPr>
                  <p:nvPr/>
                </p:nvGrpSpPr>
                <p:grpSpPr bwMode="auto">
                  <a:xfrm>
                    <a:off x="1999" y="207"/>
                    <a:ext cx="53" cy="3005"/>
                    <a:chOff x="3621" y="228"/>
                    <a:chExt cx="59" cy="3312"/>
                  </a:xfrm>
                </p:grpSpPr>
                <p:sp>
                  <p:nvSpPr>
                    <p:cNvPr id="1006824" name="Line 232"/>
                    <p:cNvSpPr>
                      <a:spLocks noChangeShapeType="1"/>
                    </p:cNvSpPr>
                    <p:nvPr/>
                  </p:nvSpPr>
                  <p:spPr bwMode="auto">
                    <a:xfrm>
                      <a:off x="3665" y="1979"/>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25" name="Oval 233"/>
                    <p:cNvSpPr>
                      <a:spLocks noChangeArrowheads="1"/>
                    </p:cNvSpPr>
                    <p:nvPr/>
                  </p:nvSpPr>
                  <p:spPr bwMode="auto">
                    <a:xfrm>
                      <a:off x="3621" y="228"/>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1" name="Group 234"/>
                  <p:cNvGrpSpPr>
                    <a:grpSpLocks/>
                  </p:cNvGrpSpPr>
                  <p:nvPr/>
                </p:nvGrpSpPr>
                <p:grpSpPr bwMode="auto">
                  <a:xfrm>
                    <a:off x="1953" y="242"/>
                    <a:ext cx="54" cy="3005"/>
                    <a:chOff x="3571" y="267"/>
                    <a:chExt cx="59" cy="3312"/>
                  </a:xfrm>
                </p:grpSpPr>
                <p:sp>
                  <p:nvSpPr>
                    <p:cNvPr id="1006827" name="Line 235"/>
                    <p:cNvSpPr>
                      <a:spLocks noChangeShapeType="1"/>
                    </p:cNvSpPr>
                    <p:nvPr/>
                  </p:nvSpPr>
                  <p:spPr bwMode="auto">
                    <a:xfrm>
                      <a:off x="3614" y="2018"/>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28" name="Oval 236"/>
                    <p:cNvSpPr>
                      <a:spLocks noChangeArrowheads="1"/>
                    </p:cNvSpPr>
                    <p:nvPr/>
                  </p:nvSpPr>
                  <p:spPr bwMode="auto">
                    <a:xfrm>
                      <a:off x="3571" y="267"/>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2" name="Group 237"/>
                  <p:cNvGrpSpPr>
                    <a:grpSpLocks/>
                  </p:cNvGrpSpPr>
                  <p:nvPr/>
                </p:nvGrpSpPr>
                <p:grpSpPr bwMode="auto">
                  <a:xfrm>
                    <a:off x="1872" y="215"/>
                    <a:ext cx="53" cy="3005"/>
                    <a:chOff x="3481" y="237"/>
                    <a:chExt cx="59" cy="3312"/>
                  </a:xfrm>
                </p:grpSpPr>
                <p:sp>
                  <p:nvSpPr>
                    <p:cNvPr id="1006830" name="Line 238"/>
                    <p:cNvSpPr>
                      <a:spLocks noChangeShapeType="1"/>
                    </p:cNvSpPr>
                    <p:nvPr/>
                  </p:nvSpPr>
                  <p:spPr bwMode="auto">
                    <a:xfrm>
                      <a:off x="3524" y="1988"/>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31" name="Oval 239"/>
                    <p:cNvSpPr>
                      <a:spLocks noChangeArrowheads="1"/>
                    </p:cNvSpPr>
                    <p:nvPr/>
                  </p:nvSpPr>
                  <p:spPr bwMode="auto">
                    <a:xfrm>
                      <a:off x="3481" y="237"/>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sp>
                <p:nvSpPr>
                  <p:cNvPr id="1006832" name="Line 240"/>
                  <p:cNvSpPr>
                    <a:spLocks noChangeShapeType="1"/>
                  </p:cNvSpPr>
                  <p:nvPr/>
                </p:nvSpPr>
                <p:spPr bwMode="auto">
                  <a:xfrm flipV="1">
                    <a:off x="2018" y="73"/>
                    <a:ext cx="182" cy="137"/>
                  </a:xfrm>
                  <a:prstGeom prst="line">
                    <a:avLst/>
                  </a:prstGeom>
                  <a:noFill/>
                  <a:ln w="9525">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nvGrpSpPr>
                  <p:cNvPr id="13" name="Group 241"/>
                  <p:cNvGrpSpPr>
                    <a:grpSpLocks/>
                  </p:cNvGrpSpPr>
                  <p:nvPr/>
                </p:nvGrpSpPr>
                <p:grpSpPr bwMode="auto">
                  <a:xfrm>
                    <a:off x="1803" y="241"/>
                    <a:ext cx="53" cy="3005"/>
                    <a:chOff x="3405" y="266"/>
                    <a:chExt cx="59" cy="3312"/>
                  </a:xfrm>
                </p:grpSpPr>
                <p:sp>
                  <p:nvSpPr>
                    <p:cNvPr id="1006834" name="Line 242"/>
                    <p:cNvSpPr>
                      <a:spLocks noChangeShapeType="1"/>
                    </p:cNvSpPr>
                    <p:nvPr/>
                  </p:nvSpPr>
                  <p:spPr bwMode="auto">
                    <a:xfrm>
                      <a:off x="3449" y="2017"/>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35" name="Oval 243"/>
                    <p:cNvSpPr>
                      <a:spLocks noChangeArrowheads="1"/>
                    </p:cNvSpPr>
                    <p:nvPr/>
                  </p:nvSpPr>
                  <p:spPr bwMode="auto">
                    <a:xfrm>
                      <a:off x="3405" y="266"/>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4" name="Group 244"/>
                  <p:cNvGrpSpPr>
                    <a:grpSpLocks/>
                  </p:cNvGrpSpPr>
                  <p:nvPr/>
                </p:nvGrpSpPr>
                <p:grpSpPr bwMode="auto">
                  <a:xfrm>
                    <a:off x="1745" y="213"/>
                    <a:ext cx="53" cy="3005"/>
                    <a:chOff x="3341" y="235"/>
                    <a:chExt cx="59" cy="3312"/>
                  </a:xfrm>
                </p:grpSpPr>
                <p:sp>
                  <p:nvSpPr>
                    <p:cNvPr id="1006837" name="Line 245"/>
                    <p:cNvSpPr>
                      <a:spLocks noChangeShapeType="1"/>
                    </p:cNvSpPr>
                    <p:nvPr/>
                  </p:nvSpPr>
                  <p:spPr bwMode="auto">
                    <a:xfrm>
                      <a:off x="3385" y="1986"/>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38" name="Oval 246"/>
                    <p:cNvSpPr>
                      <a:spLocks noChangeArrowheads="1"/>
                    </p:cNvSpPr>
                    <p:nvPr/>
                  </p:nvSpPr>
                  <p:spPr bwMode="auto">
                    <a:xfrm>
                      <a:off x="3341" y="235"/>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grpSp>
          <p:grpSp>
            <p:nvGrpSpPr>
              <p:cNvPr id="15" name="Group 247"/>
              <p:cNvGrpSpPr>
                <a:grpSpLocks/>
              </p:cNvGrpSpPr>
              <p:nvPr/>
            </p:nvGrpSpPr>
            <p:grpSpPr bwMode="auto">
              <a:xfrm>
                <a:off x="2026" y="336"/>
                <a:ext cx="53" cy="3005"/>
                <a:chOff x="3341" y="235"/>
                <a:chExt cx="59" cy="3312"/>
              </a:xfrm>
            </p:grpSpPr>
            <p:sp>
              <p:nvSpPr>
                <p:cNvPr id="1006840" name="Line 248"/>
                <p:cNvSpPr>
                  <a:spLocks noChangeShapeType="1"/>
                </p:cNvSpPr>
                <p:nvPr/>
              </p:nvSpPr>
              <p:spPr bwMode="auto">
                <a:xfrm>
                  <a:off x="3385" y="1986"/>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41" name="Oval 249"/>
                <p:cNvSpPr>
                  <a:spLocks noChangeArrowheads="1"/>
                </p:cNvSpPr>
                <p:nvPr/>
              </p:nvSpPr>
              <p:spPr bwMode="auto">
                <a:xfrm>
                  <a:off x="3341" y="235"/>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6" name="Group 250"/>
              <p:cNvGrpSpPr>
                <a:grpSpLocks/>
              </p:cNvGrpSpPr>
              <p:nvPr/>
            </p:nvGrpSpPr>
            <p:grpSpPr bwMode="auto">
              <a:xfrm>
                <a:off x="1882" y="336"/>
                <a:ext cx="53" cy="3005"/>
                <a:chOff x="3341" y="235"/>
                <a:chExt cx="59" cy="3312"/>
              </a:xfrm>
            </p:grpSpPr>
            <p:sp>
              <p:nvSpPr>
                <p:cNvPr id="1006843" name="Line 251"/>
                <p:cNvSpPr>
                  <a:spLocks noChangeShapeType="1"/>
                </p:cNvSpPr>
                <p:nvPr/>
              </p:nvSpPr>
              <p:spPr bwMode="auto">
                <a:xfrm>
                  <a:off x="3385" y="1986"/>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44" name="Oval 252"/>
                <p:cNvSpPr>
                  <a:spLocks noChangeArrowheads="1"/>
                </p:cNvSpPr>
                <p:nvPr/>
              </p:nvSpPr>
              <p:spPr bwMode="auto">
                <a:xfrm>
                  <a:off x="3341" y="235"/>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7" name="Group 253"/>
              <p:cNvGrpSpPr>
                <a:grpSpLocks/>
              </p:cNvGrpSpPr>
              <p:nvPr/>
            </p:nvGrpSpPr>
            <p:grpSpPr bwMode="auto">
              <a:xfrm>
                <a:off x="1738" y="288"/>
                <a:ext cx="53" cy="3005"/>
                <a:chOff x="3341" y="235"/>
                <a:chExt cx="59" cy="3312"/>
              </a:xfrm>
            </p:grpSpPr>
            <p:sp>
              <p:nvSpPr>
                <p:cNvPr id="1006846" name="Line 254"/>
                <p:cNvSpPr>
                  <a:spLocks noChangeShapeType="1"/>
                </p:cNvSpPr>
                <p:nvPr/>
              </p:nvSpPr>
              <p:spPr bwMode="auto">
                <a:xfrm>
                  <a:off x="3385" y="1986"/>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47" name="Oval 255"/>
                <p:cNvSpPr>
                  <a:spLocks noChangeArrowheads="1"/>
                </p:cNvSpPr>
                <p:nvPr/>
              </p:nvSpPr>
              <p:spPr bwMode="auto">
                <a:xfrm>
                  <a:off x="3341" y="235"/>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8" name="Group 256"/>
              <p:cNvGrpSpPr>
                <a:grpSpLocks/>
              </p:cNvGrpSpPr>
              <p:nvPr/>
            </p:nvGrpSpPr>
            <p:grpSpPr bwMode="auto">
              <a:xfrm>
                <a:off x="1690" y="336"/>
                <a:ext cx="53" cy="3005"/>
                <a:chOff x="3341" y="235"/>
                <a:chExt cx="59" cy="3312"/>
              </a:xfrm>
            </p:grpSpPr>
            <p:sp>
              <p:nvSpPr>
                <p:cNvPr id="1006849" name="Line 257"/>
                <p:cNvSpPr>
                  <a:spLocks noChangeShapeType="1"/>
                </p:cNvSpPr>
                <p:nvPr/>
              </p:nvSpPr>
              <p:spPr bwMode="auto">
                <a:xfrm>
                  <a:off x="3385" y="1986"/>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50" name="Oval 258"/>
                <p:cNvSpPr>
                  <a:spLocks noChangeArrowheads="1"/>
                </p:cNvSpPr>
                <p:nvPr/>
              </p:nvSpPr>
              <p:spPr bwMode="auto">
                <a:xfrm>
                  <a:off x="3341" y="235"/>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9" name="Group 259"/>
              <p:cNvGrpSpPr>
                <a:grpSpLocks/>
              </p:cNvGrpSpPr>
              <p:nvPr/>
            </p:nvGrpSpPr>
            <p:grpSpPr bwMode="auto">
              <a:xfrm>
                <a:off x="1690" y="186"/>
                <a:ext cx="53" cy="3005"/>
                <a:chOff x="3341" y="235"/>
                <a:chExt cx="59" cy="3312"/>
              </a:xfrm>
            </p:grpSpPr>
            <p:sp>
              <p:nvSpPr>
                <p:cNvPr id="1006852" name="Line 260"/>
                <p:cNvSpPr>
                  <a:spLocks noChangeShapeType="1"/>
                </p:cNvSpPr>
                <p:nvPr/>
              </p:nvSpPr>
              <p:spPr bwMode="auto">
                <a:xfrm>
                  <a:off x="3385" y="1986"/>
                  <a:ext cx="1" cy="1562"/>
                </a:xfrm>
                <a:prstGeom prst="line">
                  <a:avLst/>
                </a:prstGeom>
                <a:noFill/>
                <a:ln w="18360">
                  <a:solidFill>
                    <a:srgbClr val="FF0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53" name="Oval 261"/>
                <p:cNvSpPr>
                  <a:spLocks noChangeArrowheads="1"/>
                </p:cNvSpPr>
                <p:nvPr/>
              </p:nvSpPr>
              <p:spPr bwMode="auto">
                <a:xfrm>
                  <a:off x="3341" y="235"/>
                  <a:ext cx="60" cy="27"/>
                </a:xfrm>
                <a:prstGeom prst="ellipse">
                  <a:avLst/>
                </a:prstGeom>
                <a:solidFill>
                  <a:srgbClr val="FF00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grpSp>
      <p:grpSp>
        <p:nvGrpSpPr>
          <p:cNvPr id="20" name="Group 304"/>
          <p:cNvGrpSpPr>
            <a:grpSpLocks/>
          </p:cNvGrpSpPr>
          <p:nvPr/>
        </p:nvGrpSpPr>
        <p:grpSpPr bwMode="auto">
          <a:xfrm>
            <a:off x="5429256" y="777875"/>
            <a:ext cx="1150937" cy="5032375"/>
            <a:chOff x="1973" y="291"/>
            <a:chExt cx="725" cy="3170"/>
          </a:xfrm>
        </p:grpSpPr>
        <p:sp>
          <p:nvSpPr>
            <p:cNvPr id="1006855" name="Text Box 263"/>
            <p:cNvSpPr txBox="1">
              <a:spLocks noChangeArrowheads="1"/>
            </p:cNvSpPr>
            <p:nvPr/>
          </p:nvSpPr>
          <p:spPr bwMode="auto">
            <a:xfrm>
              <a:off x="1973" y="1344"/>
              <a:ext cx="725" cy="446"/>
            </a:xfrm>
            <a:prstGeom prst="rect">
              <a:avLst/>
            </a:prstGeom>
            <a:solidFill>
              <a:srgbClr val="FFFFFF">
                <a:alpha val="70000"/>
              </a:srgbClr>
            </a:solidFill>
            <a:ln w="9525">
              <a:noFill/>
              <a:round/>
              <a:headEnd/>
              <a:tailEnd/>
            </a:ln>
            <a:effectLst/>
          </p:spPr>
          <p:txBody>
            <a:bodyPr wrap="none" lIns="81639" tIns="40820" rIns="81639" bIns="40820">
              <a:spAutoFit/>
            </a:bodyPr>
            <a:lstStyle/>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 pos="1970088" algn="l"/>
                </a:tabLst>
              </a:pPr>
              <a:r>
                <a:rPr lang="en-GB" sz="1600" kern="1200" dirty="0">
                  <a:solidFill>
                    <a:srgbClr val="0000FF"/>
                  </a:solidFill>
                  <a:latin typeface="Times New Roman" pitchFamily="18" charset="0"/>
                  <a:ea typeface="ＭＳ Ｐゴシック" pitchFamily="34" charset="-128"/>
                  <a:cs typeface="+mn-cs"/>
                </a:rPr>
                <a:t>2005-2006: </a:t>
              </a:r>
              <a:endParaRPr lang="en-GB" altLang="ja-JP" sz="1600" kern="1200" dirty="0">
                <a:solidFill>
                  <a:srgbClr val="0000FF"/>
                </a:solidFill>
                <a:latin typeface="Times New Roman" pitchFamily="18" charset="0"/>
                <a:ea typeface="ＭＳ Ｐゴシック" pitchFamily="34" charset="-128"/>
                <a:cs typeface="+mn-cs"/>
              </a:endParaRPr>
            </a:p>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 pos="1970088" algn="l"/>
                </a:tabLst>
              </a:pPr>
              <a:r>
                <a:rPr lang="en-GB" sz="1600" kern="1200" dirty="0">
                  <a:solidFill>
                    <a:srgbClr val="0000FF"/>
                  </a:solidFill>
                  <a:latin typeface="Times New Roman" pitchFamily="18" charset="0"/>
                  <a:ea typeface="ＭＳ Ｐゴシック" pitchFamily="34" charset="-128"/>
                  <a:cs typeface="+mn-cs"/>
                </a:rPr>
                <a:t>8 Strings</a:t>
              </a:r>
            </a:p>
          </p:txBody>
        </p:sp>
        <p:grpSp>
          <p:nvGrpSpPr>
            <p:cNvPr id="21" name="Group 303"/>
            <p:cNvGrpSpPr>
              <a:grpSpLocks/>
            </p:cNvGrpSpPr>
            <p:nvPr/>
          </p:nvGrpSpPr>
          <p:grpSpPr bwMode="auto">
            <a:xfrm>
              <a:off x="1989" y="291"/>
              <a:ext cx="437" cy="3170"/>
              <a:chOff x="1989" y="291"/>
              <a:chExt cx="437" cy="3170"/>
            </a:xfrm>
          </p:grpSpPr>
          <p:grpSp>
            <p:nvGrpSpPr>
              <p:cNvPr id="22" name="Group 265"/>
              <p:cNvGrpSpPr>
                <a:grpSpLocks/>
              </p:cNvGrpSpPr>
              <p:nvPr/>
            </p:nvGrpSpPr>
            <p:grpSpPr bwMode="auto">
              <a:xfrm>
                <a:off x="2316" y="457"/>
                <a:ext cx="54" cy="3004"/>
                <a:chOff x="3965" y="493"/>
                <a:chExt cx="59" cy="3312"/>
              </a:xfrm>
            </p:grpSpPr>
            <p:sp>
              <p:nvSpPr>
                <p:cNvPr id="1006858" name="Line 266"/>
                <p:cNvSpPr>
                  <a:spLocks noChangeShapeType="1"/>
                </p:cNvSpPr>
                <p:nvPr/>
              </p:nvSpPr>
              <p:spPr bwMode="auto">
                <a:xfrm>
                  <a:off x="4008" y="2244"/>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59" name="Oval 267"/>
                <p:cNvSpPr>
                  <a:spLocks noChangeArrowheads="1"/>
                </p:cNvSpPr>
                <p:nvPr/>
              </p:nvSpPr>
              <p:spPr bwMode="auto">
                <a:xfrm>
                  <a:off x="3965" y="493"/>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23" name="Group 268"/>
              <p:cNvGrpSpPr>
                <a:grpSpLocks/>
              </p:cNvGrpSpPr>
              <p:nvPr/>
            </p:nvGrpSpPr>
            <p:grpSpPr bwMode="auto">
              <a:xfrm>
                <a:off x="2337" y="401"/>
                <a:ext cx="54" cy="3004"/>
                <a:chOff x="3988" y="431"/>
                <a:chExt cx="59" cy="3312"/>
              </a:xfrm>
            </p:grpSpPr>
            <p:sp>
              <p:nvSpPr>
                <p:cNvPr id="1006861" name="Line 269"/>
                <p:cNvSpPr>
                  <a:spLocks noChangeShapeType="1"/>
                </p:cNvSpPr>
                <p:nvPr/>
              </p:nvSpPr>
              <p:spPr bwMode="auto">
                <a:xfrm>
                  <a:off x="4031" y="2182"/>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62" name="Oval 270"/>
                <p:cNvSpPr>
                  <a:spLocks noChangeArrowheads="1"/>
                </p:cNvSpPr>
                <p:nvPr/>
              </p:nvSpPr>
              <p:spPr bwMode="auto">
                <a:xfrm>
                  <a:off x="3988" y="431"/>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24" name="Group 271"/>
              <p:cNvGrpSpPr>
                <a:grpSpLocks/>
              </p:cNvGrpSpPr>
              <p:nvPr/>
            </p:nvGrpSpPr>
            <p:grpSpPr bwMode="auto">
              <a:xfrm>
                <a:off x="2362" y="347"/>
                <a:ext cx="53" cy="3005"/>
                <a:chOff x="4015" y="372"/>
                <a:chExt cx="59" cy="3312"/>
              </a:xfrm>
            </p:grpSpPr>
            <p:sp>
              <p:nvSpPr>
                <p:cNvPr id="1006864" name="Line 272"/>
                <p:cNvSpPr>
                  <a:spLocks noChangeShapeType="1"/>
                </p:cNvSpPr>
                <p:nvPr/>
              </p:nvSpPr>
              <p:spPr bwMode="auto">
                <a:xfrm>
                  <a:off x="4058" y="2123"/>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65" name="Oval 273"/>
                <p:cNvSpPr>
                  <a:spLocks noChangeArrowheads="1"/>
                </p:cNvSpPr>
                <p:nvPr/>
              </p:nvSpPr>
              <p:spPr bwMode="auto">
                <a:xfrm>
                  <a:off x="4015" y="372"/>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25" name="Group 274"/>
              <p:cNvGrpSpPr>
                <a:grpSpLocks/>
              </p:cNvGrpSpPr>
              <p:nvPr/>
            </p:nvGrpSpPr>
            <p:grpSpPr bwMode="auto">
              <a:xfrm>
                <a:off x="2223" y="291"/>
                <a:ext cx="53" cy="3004"/>
                <a:chOff x="3862" y="310"/>
                <a:chExt cx="59" cy="3312"/>
              </a:xfrm>
            </p:grpSpPr>
            <p:sp>
              <p:nvSpPr>
                <p:cNvPr id="1006867" name="Line 275"/>
                <p:cNvSpPr>
                  <a:spLocks noChangeShapeType="1"/>
                </p:cNvSpPr>
                <p:nvPr/>
              </p:nvSpPr>
              <p:spPr bwMode="auto">
                <a:xfrm>
                  <a:off x="3905" y="2060"/>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68" name="Oval 276"/>
                <p:cNvSpPr>
                  <a:spLocks noChangeArrowheads="1"/>
                </p:cNvSpPr>
                <p:nvPr/>
              </p:nvSpPr>
              <p:spPr bwMode="auto">
                <a:xfrm>
                  <a:off x="3862" y="310"/>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26" name="Group 277"/>
              <p:cNvGrpSpPr>
                <a:grpSpLocks/>
              </p:cNvGrpSpPr>
              <p:nvPr/>
            </p:nvGrpSpPr>
            <p:grpSpPr bwMode="auto">
              <a:xfrm>
                <a:off x="2200" y="346"/>
                <a:ext cx="54" cy="3004"/>
                <a:chOff x="3817" y="369"/>
                <a:chExt cx="59" cy="3312"/>
              </a:xfrm>
            </p:grpSpPr>
            <p:sp>
              <p:nvSpPr>
                <p:cNvPr id="1006870" name="Line 278"/>
                <p:cNvSpPr>
                  <a:spLocks noChangeShapeType="1"/>
                </p:cNvSpPr>
                <p:nvPr/>
              </p:nvSpPr>
              <p:spPr bwMode="auto">
                <a:xfrm>
                  <a:off x="3860" y="2119"/>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71" name="Oval 279"/>
                <p:cNvSpPr>
                  <a:spLocks noChangeArrowheads="1"/>
                </p:cNvSpPr>
                <p:nvPr/>
              </p:nvSpPr>
              <p:spPr bwMode="auto">
                <a:xfrm>
                  <a:off x="3817" y="369"/>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27" name="Group 280"/>
              <p:cNvGrpSpPr>
                <a:grpSpLocks/>
              </p:cNvGrpSpPr>
              <p:nvPr/>
            </p:nvGrpSpPr>
            <p:grpSpPr bwMode="auto">
              <a:xfrm>
                <a:off x="2154" y="391"/>
                <a:ext cx="53" cy="3004"/>
                <a:chOff x="3789" y="431"/>
                <a:chExt cx="59" cy="3312"/>
              </a:xfrm>
            </p:grpSpPr>
            <p:sp>
              <p:nvSpPr>
                <p:cNvPr id="1006873" name="Line 281"/>
                <p:cNvSpPr>
                  <a:spLocks noChangeShapeType="1"/>
                </p:cNvSpPr>
                <p:nvPr/>
              </p:nvSpPr>
              <p:spPr bwMode="auto">
                <a:xfrm>
                  <a:off x="3832" y="2182"/>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74" name="Oval 282"/>
                <p:cNvSpPr>
                  <a:spLocks noChangeArrowheads="1"/>
                </p:cNvSpPr>
                <p:nvPr/>
              </p:nvSpPr>
              <p:spPr bwMode="auto">
                <a:xfrm>
                  <a:off x="3789" y="431"/>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28" name="Group 283"/>
              <p:cNvGrpSpPr>
                <a:grpSpLocks/>
              </p:cNvGrpSpPr>
              <p:nvPr/>
            </p:nvGrpSpPr>
            <p:grpSpPr bwMode="auto">
              <a:xfrm>
                <a:off x="2109" y="436"/>
                <a:ext cx="53" cy="3004"/>
                <a:chOff x="3746" y="508"/>
                <a:chExt cx="59" cy="3312"/>
              </a:xfrm>
            </p:grpSpPr>
            <p:sp>
              <p:nvSpPr>
                <p:cNvPr id="1006876" name="Line 284"/>
                <p:cNvSpPr>
                  <a:spLocks noChangeShapeType="1"/>
                </p:cNvSpPr>
                <p:nvPr/>
              </p:nvSpPr>
              <p:spPr bwMode="auto">
                <a:xfrm>
                  <a:off x="3790" y="2259"/>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77" name="Oval 285"/>
                <p:cNvSpPr>
                  <a:spLocks noChangeArrowheads="1"/>
                </p:cNvSpPr>
                <p:nvPr/>
              </p:nvSpPr>
              <p:spPr bwMode="auto">
                <a:xfrm>
                  <a:off x="3746" y="508"/>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29" name="Group 286"/>
              <p:cNvGrpSpPr>
                <a:grpSpLocks/>
              </p:cNvGrpSpPr>
              <p:nvPr/>
            </p:nvGrpSpPr>
            <p:grpSpPr bwMode="auto">
              <a:xfrm>
                <a:off x="1989" y="393"/>
                <a:ext cx="53" cy="2963"/>
                <a:chOff x="3604" y="422"/>
                <a:chExt cx="59" cy="3267"/>
              </a:xfrm>
            </p:grpSpPr>
            <p:sp>
              <p:nvSpPr>
                <p:cNvPr id="1006879" name="Line 287"/>
                <p:cNvSpPr>
                  <a:spLocks noChangeShapeType="1"/>
                </p:cNvSpPr>
                <p:nvPr/>
              </p:nvSpPr>
              <p:spPr bwMode="auto">
                <a:xfrm>
                  <a:off x="3648" y="2127"/>
                  <a:ext cx="1" cy="1562"/>
                </a:xfrm>
                <a:prstGeom prst="line">
                  <a:avLst/>
                </a:prstGeom>
                <a:noFill/>
                <a:ln w="18360">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80" name="Oval 288"/>
                <p:cNvSpPr>
                  <a:spLocks noChangeArrowheads="1"/>
                </p:cNvSpPr>
                <p:nvPr/>
              </p:nvSpPr>
              <p:spPr bwMode="auto">
                <a:xfrm>
                  <a:off x="3604" y="422"/>
                  <a:ext cx="60" cy="27"/>
                </a:xfrm>
                <a:prstGeom prst="ellipse">
                  <a:avLst/>
                </a:prstGeom>
                <a:solidFill>
                  <a:srgbClr val="0000FF"/>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sp>
            <p:nvSpPr>
              <p:cNvPr id="1006881" name="Line 289"/>
              <p:cNvSpPr>
                <a:spLocks noChangeShapeType="1"/>
              </p:cNvSpPr>
              <p:nvPr/>
            </p:nvSpPr>
            <p:spPr bwMode="auto">
              <a:xfrm>
                <a:off x="2405" y="451"/>
                <a:ext cx="21" cy="893"/>
              </a:xfrm>
              <a:prstGeom prst="line">
                <a:avLst/>
              </a:prstGeom>
              <a:noFill/>
              <a:ln w="9525">
                <a:solidFill>
                  <a:srgbClr val="0000FF"/>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grpSp>
        <p:nvGrpSpPr>
          <p:cNvPr id="30" name="Group 417"/>
          <p:cNvGrpSpPr>
            <a:grpSpLocks/>
          </p:cNvGrpSpPr>
          <p:nvPr/>
        </p:nvGrpSpPr>
        <p:grpSpPr bwMode="auto">
          <a:xfrm>
            <a:off x="4838700" y="1135063"/>
            <a:ext cx="1165225" cy="4770437"/>
            <a:chOff x="1602" y="508"/>
            <a:chExt cx="734" cy="3005"/>
          </a:xfrm>
        </p:grpSpPr>
        <p:grpSp>
          <p:nvGrpSpPr>
            <p:cNvPr id="31" name="Group 291"/>
            <p:cNvGrpSpPr>
              <a:grpSpLocks/>
            </p:cNvGrpSpPr>
            <p:nvPr/>
          </p:nvGrpSpPr>
          <p:grpSpPr bwMode="auto">
            <a:xfrm>
              <a:off x="2282" y="508"/>
              <a:ext cx="54" cy="3005"/>
              <a:chOff x="3944" y="560"/>
              <a:chExt cx="59" cy="3312"/>
            </a:xfrm>
          </p:grpSpPr>
          <p:sp>
            <p:nvSpPr>
              <p:cNvPr id="1006884" name="Line 292"/>
              <p:cNvSpPr>
                <a:spLocks noChangeShapeType="1"/>
              </p:cNvSpPr>
              <p:nvPr/>
            </p:nvSpPr>
            <p:spPr bwMode="auto">
              <a:xfrm>
                <a:off x="3987" y="2311"/>
                <a:ext cx="1" cy="1562"/>
              </a:xfrm>
              <a:prstGeom prst="line">
                <a:avLst/>
              </a:prstGeom>
              <a:noFill/>
              <a:ln w="18360">
                <a:solidFill>
                  <a:srgbClr val="008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85" name="Oval 293"/>
              <p:cNvSpPr>
                <a:spLocks noChangeArrowheads="1"/>
              </p:cNvSpPr>
              <p:nvPr/>
            </p:nvSpPr>
            <p:spPr bwMode="auto">
              <a:xfrm>
                <a:off x="3944" y="560"/>
                <a:ext cx="60" cy="27"/>
              </a:xfrm>
              <a:prstGeom prst="ellipse">
                <a:avLst/>
              </a:prstGeom>
              <a:solidFill>
                <a:srgbClr val="008000"/>
              </a:solidFill>
              <a:ln w="9525">
                <a:solidFill>
                  <a:srgbClr val="008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sp>
          <p:nvSpPr>
            <p:cNvPr id="1006886" name="Line 294"/>
            <p:cNvSpPr>
              <a:spLocks noChangeShapeType="1"/>
            </p:cNvSpPr>
            <p:nvPr/>
          </p:nvSpPr>
          <p:spPr bwMode="auto">
            <a:xfrm flipH="1">
              <a:off x="2010" y="527"/>
              <a:ext cx="272" cy="318"/>
            </a:xfrm>
            <a:prstGeom prst="line">
              <a:avLst/>
            </a:prstGeom>
            <a:noFill/>
            <a:ln w="9525">
              <a:solidFill>
                <a:srgbClr val="0080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87" name="Text Box 295"/>
            <p:cNvSpPr txBox="1">
              <a:spLocks noChangeArrowheads="1"/>
            </p:cNvSpPr>
            <p:nvPr/>
          </p:nvSpPr>
          <p:spPr bwMode="auto">
            <a:xfrm>
              <a:off x="1602" y="845"/>
              <a:ext cx="725" cy="446"/>
            </a:xfrm>
            <a:prstGeom prst="rect">
              <a:avLst/>
            </a:prstGeom>
            <a:solidFill>
              <a:srgbClr val="FFFFFF">
                <a:alpha val="70000"/>
              </a:srgbClr>
            </a:solidFill>
            <a:ln w="9525">
              <a:noFill/>
              <a:round/>
              <a:headEnd/>
              <a:tailEnd/>
            </a:ln>
            <a:effectLst/>
          </p:spPr>
          <p:txBody>
            <a:bodyPr wrap="none" lIns="81639" tIns="40820" rIns="81639" bIns="40820">
              <a:spAutoFit/>
            </a:bodyPr>
            <a:lstStyle/>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 pos="1970088" algn="l"/>
                </a:tabLst>
              </a:pPr>
              <a:r>
                <a:rPr lang="en-GB" sz="1600" kern="1200" dirty="0">
                  <a:solidFill>
                    <a:srgbClr val="008000"/>
                  </a:solidFill>
                  <a:latin typeface="Times New Roman" pitchFamily="18" charset="0"/>
                  <a:ea typeface="ＭＳ Ｐゴシック" pitchFamily="34" charset="-128"/>
                  <a:cs typeface="+mn-cs"/>
                </a:rPr>
                <a:t>2004-2005 :</a:t>
              </a:r>
              <a:endParaRPr lang="en-GB" altLang="ja-JP" sz="1600" kern="1200" dirty="0">
                <a:solidFill>
                  <a:srgbClr val="008000"/>
                </a:solidFill>
                <a:latin typeface="Times New Roman" pitchFamily="18" charset="0"/>
                <a:ea typeface="ＭＳ Ｐゴシック" pitchFamily="34" charset="-128"/>
                <a:cs typeface="+mn-cs"/>
              </a:endParaRPr>
            </a:p>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 pos="1970088" algn="l"/>
                </a:tabLst>
              </a:pPr>
              <a:r>
                <a:rPr lang="en-GB" sz="1600" kern="1200" dirty="0">
                  <a:solidFill>
                    <a:srgbClr val="008000"/>
                  </a:solidFill>
                  <a:latin typeface="Times New Roman" pitchFamily="18" charset="0"/>
                  <a:ea typeface="ＭＳ Ｐゴシック" pitchFamily="34" charset="-128"/>
                  <a:cs typeface="+mn-cs"/>
                </a:rPr>
                <a:t>1 String</a:t>
              </a:r>
            </a:p>
          </p:txBody>
        </p:sp>
      </p:grpSp>
      <p:grpSp>
        <p:nvGrpSpPr>
          <p:cNvPr id="1006848" name="Group 445"/>
          <p:cNvGrpSpPr>
            <a:grpSpLocks/>
          </p:cNvGrpSpPr>
          <p:nvPr/>
        </p:nvGrpSpPr>
        <p:grpSpPr bwMode="auto">
          <a:xfrm>
            <a:off x="2338388" y="476250"/>
            <a:ext cx="2679700" cy="5138738"/>
            <a:chOff x="42" y="109"/>
            <a:chExt cx="1688" cy="3237"/>
          </a:xfrm>
        </p:grpSpPr>
        <p:grpSp>
          <p:nvGrpSpPr>
            <p:cNvPr id="1006851" name="Group 177"/>
            <p:cNvGrpSpPr>
              <a:grpSpLocks/>
            </p:cNvGrpSpPr>
            <p:nvPr/>
          </p:nvGrpSpPr>
          <p:grpSpPr bwMode="auto">
            <a:xfrm>
              <a:off x="42" y="109"/>
              <a:ext cx="1688" cy="3185"/>
              <a:chOff x="1328" y="111"/>
              <a:chExt cx="1688" cy="3185"/>
            </a:xfrm>
          </p:grpSpPr>
          <p:grpSp>
            <p:nvGrpSpPr>
              <p:cNvPr id="1006854" name="Group 178"/>
              <p:cNvGrpSpPr>
                <a:grpSpLocks/>
              </p:cNvGrpSpPr>
              <p:nvPr/>
            </p:nvGrpSpPr>
            <p:grpSpPr bwMode="auto">
              <a:xfrm>
                <a:off x="2421" y="180"/>
                <a:ext cx="595" cy="3116"/>
                <a:chOff x="2421" y="180"/>
                <a:chExt cx="595" cy="3116"/>
              </a:xfrm>
            </p:grpSpPr>
            <p:grpSp>
              <p:nvGrpSpPr>
                <p:cNvPr id="1006856" name="Group 179"/>
                <p:cNvGrpSpPr>
                  <a:grpSpLocks/>
                </p:cNvGrpSpPr>
                <p:nvPr/>
              </p:nvGrpSpPr>
              <p:grpSpPr bwMode="auto">
                <a:xfrm>
                  <a:off x="2963" y="244"/>
                  <a:ext cx="53" cy="3005"/>
                  <a:chOff x="3341" y="235"/>
                  <a:chExt cx="59" cy="3312"/>
                </a:xfrm>
              </p:grpSpPr>
              <p:sp>
                <p:nvSpPr>
                  <p:cNvPr id="1006772" name="Line 180"/>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73" name="Oval 181"/>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57" name="Group 182"/>
                <p:cNvGrpSpPr>
                  <a:grpSpLocks/>
                </p:cNvGrpSpPr>
                <p:nvPr/>
              </p:nvGrpSpPr>
              <p:grpSpPr bwMode="auto">
                <a:xfrm>
                  <a:off x="2892" y="216"/>
                  <a:ext cx="53" cy="3005"/>
                  <a:chOff x="3341" y="235"/>
                  <a:chExt cx="59" cy="3312"/>
                </a:xfrm>
              </p:grpSpPr>
              <p:sp>
                <p:nvSpPr>
                  <p:cNvPr id="1006775" name="Line 183"/>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76" name="Oval 184"/>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60" name="Group 185"/>
                <p:cNvGrpSpPr>
                  <a:grpSpLocks/>
                </p:cNvGrpSpPr>
                <p:nvPr/>
              </p:nvGrpSpPr>
              <p:grpSpPr bwMode="auto">
                <a:xfrm>
                  <a:off x="2835" y="186"/>
                  <a:ext cx="53" cy="3005"/>
                  <a:chOff x="3341" y="235"/>
                  <a:chExt cx="59" cy="3312"/>
                </a:xfrm>
              </p:grpSpPr>
              <p:sp>
                <p:nvSpPr>
                  <p:cNvPr id="1006778" name="Line 186"/>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79" name="Oval 187"/>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63" name="Group 188"/>
                <p:cNvGrpSpPr>
                  <a:grpSpLocks/>
                </p:cNvGrpSpPr>
                <p:nvPr/>
              </p:nvGrpSpPr>
              <p:grpSpPr bwMode="auto">
                <a:xfrm>
                  <a:off x="2902" y="291"/>
                  <a:ext cx="53" cy="3005"/>
                  <a:chOff x="3341" y="235"/>
                  <a:chExt cx="59" cy="3312"/>
                </a:xfrm>
              </p:grpSpPr>
              <p:sp>
                <p:nvSpPr>
                  <p:cNvPr id="1006781" name="Line 189"/>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82" name="Oval 190"/>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66" name="Group 191"/>
                <p:cNvGrpSpPr>
                  <a:grpSpLocks/>
                </p:cNvGrpSpPr>
                <p:nvPr/>
              </p:nvGrpSpPr>
              <p:grpSpPr bwMode="auto">
                <a:xfrm>
                  <a:off x="2823" y="248"/>
                  <a:ext cx="53" cy="3005"/>
                  <a:chOff x="3341" y="235"/>
                  <a:chExt cx="59" cy="3312"/>
                </a:xfrm>
              </p:grpSpPr>
              <p:sp>
                <p:nvSpPr>
                  <p:cNvPr id="1006784" name="Line 192"/>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85" name="Oval 193"/>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69" name="Group 194"/>
                <p:cNvGrpSpPr>
                  <a:grpSpLocks/>
                </p:cNvGrpSpPr>
                <p:nvPr/>
              </p:nvGrpSpPr>
              <p:grpSpPr bwMode="auto">
                <a:xfrm>
                  <a:off x="2768" y="217"/>
                  <a:ext cx="53" cy="3005"/>
                  <a:chOff x="3341" y="235"/>
                  <a:chExt cx="59" cy="3312"/>
                </a:xfrm>
              </p:grpSpPr>
              <p:sp>
                <p:nvSpPr>
                  <p:cNvPr id="1006787" name="Line 195"/>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88" name="Oval 196"/>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72" name="Group 197"/>
                <p:cNvGrpSpPr>
                  <a:grpSpLocks/>
                </p:cNvGrpSpPr>
                <p:nvPr/>
              </p:nvGrpSpPr>
              <p:grpSpPr bwMode="auto">
                <a:xfrm>
                  <a:off x="2707" y="180"/>
                  <a:ext cx="53" cy="3005"/>
                  <a:chOff x="3341" y="235"/>
                  <a:chExt cx="59" cy="3312"/>
                </a:xfrm>
              </p:grpSpPr>
              <p:sp>
                <p:nvSpPr>
                  <p:cNvPr id="1006790" name="Line 198"/>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91" name="Oval 199"/>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75" name="Group 200"/>
                <p:cNvGrpSpPr>
                  <a:grpSpLocks/>
                </p:cNvGrpSpPr>
                <p:nvPr/>
              </p:nvGrpSpPr>
              <p:grpSpPr bwMode="auto">
                <a:xfrm>
                  <a:off x="2580" y="185"/>
                  <a:ext cx="53" cy="3005"/>
                  <a:chOff x="3341" y="235"/>
                  <a:chExt cx="59" cy="3312"/>
                </a:xfrm>
              </p:grpSpPr>
              <p:sp>
                <p:nvSpPr>
                  <p:cNvPr id="1006793" name="Line 201"/>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94" name="Oval 202"/>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78" name="Group 203"/>
                <p:cNvGrpSpPr>
                  <a:grpSpLocks/>
                </p:cNvGrpSpPr>
                <p:nvPr/>
              </p:nvGrpSpPr>
              <p:grpSpPr bwMode="auto">
                <a:xfrm>
                  <a:off x="2639" y="220"/>
                  <a:ext cx="53" cy="3005"/>
                  <a:chOff x="3341" y="235"/>
                  <a:chExt cx="59" cy="3312"/>
                </a:xfrm>
              </p:grpSpPr>
              <p:sp>
                <p:nvSpPr>
                  <p:cNvPr id="1006796" name="Line 204"/>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797" name="Oval 205"/>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82" name="Group 206"/>
                <p:cNvGrpSpPr>
                  <a:grpSpLocks/>
                </p:cNvGrpSpPr>
                <p:nvPr/>
              </p:nvGrpSpPr>
              <p:grpSpPr bwMode="auto">
                <a:xfrm>
                  <a:off x="2494" y="219"/>
                  <a:ext cx="53" cy="3005"/>
                  <a:chOff x="3341" y="235"/>
                  <a:chExt cx="59" cy="3312"/>
                </a:xfrm>
              </p:grpSpPr>
              <p:sp>
                <p:nvSpPr>
                  <p:cNvPr id="1006799" name="Line 207"/>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00" name="Oval 208"/>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83" name="Group 209"/>
                <p:cNvGrpSpPr>
                  <a:grpSpLocks/>
                </p:cNvGrpSpPr>
                <p:nvPr/>
              </p:nvGrpSpPr>
              <p:grpSpPr bwMode="auto">
                <a:xfrm>
                  <a:off x="2421" y="254"/>
                  <a:ext cx="53" cy="3005"/>
                  <a:chOff x="3341" y="235"/>
                  <a:chExt cx="59" cy="3312"/>
                </a:xfrm>
              </p:grpSpPr>
              <p:sp>
                <p:nvSpPr>
                  <p:cNvPr id="1006802" name="Line 210"/>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03" name="Oval 211"/>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88" name="Group 212"/>
                <p:cNvGrpSpPr>
                  <a:grpSpLocks/>
                </p:cNvGrpSpPr>
                <p:nvPr/>
              </p:nvGrpSpPr>
              <p:grpSpPr bwMode="auto">
                <a:xfrm>
                  <a:off x="2558" y="247"/>
                  <a:ext cx="53" cy="3005"/>
                  <a:chOff x="3341" y="235"/>
                  <a:chExt cx="59" cy="3312"/>
                </a:xfrm>
              </p:grpSpPr>
              <p:sp>
                <p:nvSpPr>
                  <p:cNvPr id="1006805" name="Line 213"/>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806" name="Oval 214"/>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sp>
            <p:nvSpPr>
              <p:cNvPr id="1006807" name="Text Box 215"/>
              <p:cNvSpPr txBox="1">
                <a:spLocks noChangeArrowheads="1"/>
              </p:cNvSpPr>
              <p:nvPr/>
            </p:nvSpPr>
            <p:spPr bwMode="auto">
              <a:xfrm>
                <a:off x="1328" y="111"/>
                <a:ext cx="707" cy="366"/>
              </a:xfrm>
              <a:prstGeom prst="rect">
                <a:avLst/>
              </a:prstGeom>
              <a:noFill/>
              <a:ln w="38100" cmpd="dbl" algn="ctr">
                <a:noFill/>
                <a:miter lim="800000"/>
                <a:headEnd/>
                <a:tailEnd/>
              </a:ln>
              <a:effectLst/>
            </p:spPr>
            <p:txBody>
              <a:bodyPr wrap="none">
                <a:spAutoFit/>
              </a:bodyPr>
              <a:lstStyle/>
              <a:p>
                <a:pPr algn="l" rtl="0" eaLnBrk="0" fontAlgn="base" hangingPunct="0">
                  <a:spcBef>
                    <a:spcPct val="0"/>
                  </a:spcBef>
                  <a:spcAft>
                    <a:spcPct val="0"/>
                  </a:spcAft>
                </a:pPr>
                <a:r>
                  <a:rPr lang="de-DE" altLang="ja-JP" sz="1600" kern="1200">
                    <a:solidFill>
                      <a:srgbClr val="660066"/>
                    </a:solidFill>
                    <a:latin typeface="Times New Roman" pitchFamily="18" charset="0"/>
                    <a:ea typeface="ＭＳ Ｐゴシック" pitchFamily="34" charset="-128"/>
                    <a:cs typeface="+mn-cs"/>
                  </a:rPr>
                  <a:t>2007-2008:</a:t>
                </a:r>
              </a:p>
              <a:p>
                <a:pPr algn="l" rtl="0" eaLnBrk="0" fontAlgn="base" hangingPunct="0">
                  <a:spcBef>
                    <a:spcPct val="0"/>
                  </a:spcBef>
                  <a:spcAft>
                    <a:spcPct val="0"/>
                  </a:spcAft>
                </a:pPr>
                <a:r>
                  <a:rPr lang="de-DE" altLang="ja-JP" sz="1600" kern="1200">
                    <a:solidFill>
                      <a:srgbClr val="660066"/>
                    </a:solidFill>
                    <a:latin typeface="Times New Roman" pitchFamily="18" charset="0"/>
                    <a:ea typeface="ＭＳ Ｐゴシック" pitchFamily="34" charset="-128"/>
                    <a:cs typeface="+mn-cs"/>
                  </a:rPr>
                  <a:t>18 Strings</a:t>
                </a:r>
                <a:endParaRPr lang="ja-JP" altLang="de-DE" sz="1600" kern="1200">
                  <a:solidFill>
                    <a:srgbClr val="660066"/>
                  </a:solidFill>
                  <a:latin typeface="Times New Roman" pitchFamily="18" charset="0"/>
                  <a:ea typeface="ＭＳ Ｐゴシック" pitchFamily="34" charset="-128"/>
                  <a:cs typeface="+mn-cs"/>
                </a:endParaRPr>
              </a:p>
            </p:txBody>
          </p:sp>
          <p:sp>
            <p:nvSpPr>
              <p:cNvPr id="1006808" name="Line 216"/>
              <p:cNvSpPr>
                <a:spLocks noChangeShapeType="1"/>
              </p:cNvSpPr>
              <p:nvPr/>
            </p:nvSpPr>
            <p:spPr bwMode="auto">
              <a:xfrm>
                <a:off x="2064" y="168"/>
                <a:ext cx="492" cy="6"/>
              </a:xfrm>
              <a:prstGeom prst="line">
                <a:avLst/>
              </a:prstGeom>
              <a:noFill/>
              <a:ln w="19050">
                <a:solidFill>
                  <a:srgbClr val="660066"/>
                </a:solidFill>
                <a:round/>
                <a:headEnd/>
                <a:tailEnd/>
              </a:ln>
              <a:effectLst/>
            </p:spPr>
            <p:txBody>
              <a:bodyPr>
                <a:spAutoFit/>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89" name="Group 306"/>
            <p:cNvGrpSpPr>
              <a:grpSpLocks/>
            </p:cNvGrpSpPr>
            <p:nvPr/>
          </p:nvGrpSpPr>
          <p:grpSpPr bwMode="auto">
            <a:xfrm>
              <a:off x="1156" y="255"/>
              <a:ext cx="423" cy="3091"/>
              <a:chOff x="2459" y="258"/>
              <a:chExt cx="423" cy="3091"/>
            </a:xfrm>
          </p:grpSpPr>
          <p:grpSp>
            <p:nvGrpSpPr>
              <p:cNvPr id="1006890" name="Group 307"/>
              <p:cNvGrpSpPr>
                <a:grpSpLocks/>
              </p:cNvGrpSpPr>
              <p:nvPr/>
            </p:nvGrpSpPr>
            <p:grpSpPr bwMode="auto">
              <a:xfrm>
                <a:off x="2701" y="258"/>
                <a:ext cx="53" cy="3005"/>
                <a:chOff x="3341" y="235"/>
                <a:chExt cx="59" cy="3312"/>
              </a:xfrm>
            </p:grpSpPr>
            <p:sp>
              <p:nvSpPr>
                <p:cNvPr id="1006900" name="Line 308"/>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01" name="Oval 309"/>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91" name="Group 310"/>
              <p:cNvGrpSpPr>
                <a:grpSpLocks/>
              </p:cNvGrpSpPr>
              <p:nvPr/>
            </p:nvGrpSpPr>
            <p:grpSpPr bwMode="auto">
              <a:xfrm>
                <a:off x="2459" y="292"/>
                <a:ext cx="53" cy="3005"/>
                <a:chOff x="3341" y="235"/>
                <a:chExt cx="59" cy="3312"/>
              </a:xfrm>
            </p:grpSpPr>
            <p:sp>
              <p:nvSpPr>
                <p:cNvPr id="1006903" name="Line 311"/>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04" name="Oval 312"/>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92" name="Group 313"/>
              <p:cNvGrpSpPr>
                <a:grpSpLocks/>
              </p:cNvGrpSpPr>
              <p:nvPr/>
            </p:nvGrpSpPr>
            <p:grpSpPr bwMode="auto">
              <a:xfrm>
                <a:off x="2608" y="285"/>
                <a:ext cx="53" cy="3005"/>
                <a:chOff x="3341" y="235"/>
                <a:chExt cx="59" cy="3312"/>
              </a:xfrm>
            </p:grpSpPr>
            <p:sp>
              <p:nvSpPr>
                <p:cNvPr id="1006906" name="Line 314"/>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07" name="Oval 315"/>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93" name="Group 316"/>
              <p:cNvGrpSpPr>
                <a:grpSpLocks/>
              </p:cNvGrpSpPr>
              <p:nvPr/>
            </p:nvGrpSpPr>
            <p:grpSpPr bwMode="auto">
              <a:xfrm>
                <a:off x="2763" y="290"/>
                <a:ext cx="53" cy="3005"/>
                <a:chOff x="3341" y="235"/>
                <a:chExt cx="59" cy="3312"/>
              </a:xfrm>
            </p:grpSpPr>
            <p:sp>
              <p:nvSpPr>
                <p:cNvPr id="1006909" name="Line 317"/>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10" name="Oval 318"/>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94" name="Group 319"/>
              <p:cNvGrpSpPr>
                <a:grpSpLocks/>
              </p:cNvGrpSpPr>
              <p:nvPr/>
            </p:nvGrpSpPr>
            <p:grpSpPr bwMode="auto">
              <a:xfrm>
                <a:off x="2829" y="344"/>
                <a:ext cx="53" cy="3005"/>
                <a:chOff x="3341" y="235"/>
                <a:chExt cx="59" cy="3312"/>
              </a:xfrm>
            </p:grpSpPr>
            <p:sp>
              <p:nvSpPr>
                <p:cNvPr id="1006912" name="Line 320"/>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13" name="Oval 321"/>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95" name="Group 322"/>
              <p:cNvGrpSpPr>
                <a:grpSpLocks/>
              </p:cNvGrpSpPr>
              <p:nvPr/>
            </p:nvGrpSpPr>
            <p:grpSpPr bwMode="auto">
              <a:xfrm>
                <a:off x="2684" y="337"/>
                <a:ext cx="53" cy="3005"/>
                <a:chOff x="3341" y="235"/>
                <a:chExt cx="59" cy="3312"/>
              </a:xfrm>
            </p:grpSpPr>
            <p:sp>
              <p:nvSpPr>
                <p:cNvPr id="1006915" name="Line 323"/>
                <p:cNvSpPr>
                  <a:spLocks noChangeShapeType="1"/>
                </p:cNvSpPr>
                <p:nvPr/>
              </p:nvSpPr>
              <p:spPr bwMode="auto">
                <a:xfrm>
                  <a:off x="3385" y="1986"/>
                  <a:ext cx="1" cy="1562"/>
                </a:xfrm>
                <a:prstGeom prst="line">
                  <a:avLst/>
                </a:prstGeom>
                <a:noFill/>
                <a:ln w="18360">
                  <a:solidFill>
                    <a:srgbClr val="660066"/>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16" name="Oval 324"/>
                <p:cNvSpPr>
                  <a:spLocks noChangeArrowheads="1"/>
                </p:cNvSpPr>
                <p:nvPr/>
              </p:nvSpPr>
              <p:spPr bwMode="auto">
                <a:xfrm>
                  <a:off x="3341" y="235"/>
                  <a:ext cx="60" cy="27"/>
                </a:xfrm>
                <a:prstGeom prst="ellipse">
                  <a:avLst/>
                </a:prstGeom>
                <a:solidFill>
                  <a:srgbClr val="660066"/>
                </a:solidFill>
                <a:ln w="9525">
                  <a:solidFill>
                    <a:srgbClr val="660066"/>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grpSp>
      <p:grpSp>
        <p:nvGrpSpPr>
          <p:cNvPr id="1006896" name="Group 454"/>
          <p:cNvGrpSpPr>
            <a:grpSpLocks/>
          </p:cNvGrpSpPr>
          <p:nvPr/>
        </p:nvGrpSpPr>
        <p:grpSpPr bwMode="auto">
          <a:xfrm>
            <a:off x="2673350" y="1122363"/>
            <a:ext cx="1027113" cy="5249862"/>
            <a:chOff x="3067" y="845"/>
            <a:chExt cx="647" cy="3307"/>
          </a:xfrm>
        </p:grpSpPr>
        <p:sp>
          <p:nvSpPr>
            <p:cNvPr id="1007040" name="Rectangle 448"/>
            <p:cNvSpPr>
              <a:spLocks/>
            </p:cNvSpPr>
            <p:nvPr/>
          </p:nvSpPr>
          <p:spPr bwMode="auto">
            <a:xfrm rot="1357023">
              <a:off x="3111" y="2494"/>
              <a:ext cx="512" cy="206"/>
            </a:xfrm>
            <a:prstGeom prst="rect">
              <a:avLst/>
            </a:prstGeom>
            <a:noFill/>
            <a:ln w="25400">
              <a:noFill/>
              <a:miter lim="800000"/>
              <a:headEnd/>
              <a:tailEnd/>
            </a:ln>
            <a:effectLst/>
          </p:spPr>
          <p:txBody>
            <a:bodyPr wrap="none" lIns="22346" tIns="11173" rIns="22346" bIns="11173">
              <a:spAutoFit/>
            </a:bodyPr>
            <a:lstStyle/>
            <a:p>
              <a:pPr algn="ctr" defTabSz="642938" rtl="0" fontAlgn="base">
                <a:spcBef>
                  <a:spcPct val="0"/>
                </a:spcBef>
                <a:spcAft>
                  <a:spcPct val="0"/>
                </a:spcAft>
              </a:pPr>
              <a:r>
                <a:rPr lang="en-GB" sz="2000" kern="1200">
                  <a:solidFill>
                    <a:srgbClr val="000000"/>
                  </a:solidFill>
                  <a:latin typeface="Times New Roman" pitchFamily="18" charset="0"/>
                  <a:ea typeface="ＭＳ Ｐゴシック" pitchFamily="34" charset="-128"/>
                  <a:cs typeface="+mn-cs"/>
                </a:rPr>
                <a:t>1450 m</a:t>
              </a:r>
              <a:endParaRPr lang="en-US" altLang="ja-JP" sz="2000" kern="1200">
                <a:solidFill>
                  <a:srgbClr val="000000"/>
                </a:solidFill>
                <a:latin typeface="Times New Roman" pitchFamily="18" charset="0"/>
                <a:ea typeface="ＭＳ Ｐゴシック" pitchFamily="34" charset="-128"/>
                <a:cs typeface="+mn-cs"/>
              </a:endParaRPr>
            </a:p>
          </p:txBody>
        </p:sp>
        <p:sp>
          <p:nvSpPr>
            <p:cNvPr id="1007041" name="Line 449"/>
            <p:cNvSpPr>
              <a:spLocks noChangeShapeType="1"/>
            </p:cNvSpPr>
            <p:nvPr/>
          </p:nvSpPr>
          <p:spPr bwMode="auto">
            <a:xfrm>
              <a:off x="3067" y="845"/>
              <a:ext cx="65" cy="33"/>
            </a:xfrm>
            <a:prstGeom prst="line">
              <a:avLst/>
            </a:prstGeom>
            <a:noFill/>
            <a:ln w="25400">
              <a:solidFill>
                <a:srgbClr val="000000"/>
              </a:solidFill>
              <a:round/>
              <a:headEnd/>
              <a:tailEnd/>
            </a:ln>
            <a:effectLst/>
          </p:spPr>
          <p:txBody>
            <a:bodyPr wrap="none" lIns="22346" tIns="11173" rIns="22346" bIns="11173">
              <a:spAutoFit/>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42" name="Line 450"/>
            <p:cNvSpPr>
              <a:spLocks noChangeShapeType="1"/>
            </p:cNvSpPr>
            <p:nvPr/>
          </p:nvSpPr>
          <p:spPr bwMode="auto">
            <a:xfrm>
              <a:off x="3067" y="944"/>
              <a:ext cx="65" cy="32"/>
            </a:xfrm>
            <a:prstGeom prst="line">
              <a:avLst/>
            </a:prstGeom>
            <a:noFill/>
            <a:ln w="25400">
              <a:solidFill>
                <a:srgbClr val="000000"/>
              </a:solidFill>
              <a:round/>
              <a:headEnd/>
              <a:tailEnd/>
            </a:ln>
            <a:effectLst/>
          </p:spPr>
          <p:txBody>
            <a:bodyPr wrap="none" lIns="22346" tIns="11173" rIns="22346" bIns="11173">
              <a:spAutoFit/>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43" name="Line 451"/>
            <p:cNvSpPr>
              <a:spLocks noChangeShapeType="1"/>
            </p:cNvSpPr>
            <p:nvPr/>
          </p:nvSpPr>
          <p:spPr bwMode="auto">
            <a:xfrm>
              <a:off x="3067" y="845"/>
              <a:ext cx="85" cy="3039"/>
            </a:xfrm>
            <a:prstGeom prst="line">
              <a:avLst/>
            </a:prstGeom>
            <a:noFill/>
            <a:ln w="9525">
              <a:solidFill>
                <a:srgbClr val="000000"/>
              </a:solidFill>
              <a:round/>
              <a:headEnd/>
              <a:tailEnd/>
            </a:ln>
            <a:effectLst/>
          </p:spPr>
          <p:txBody>
            <a:bodyPr lIns="22346" tIns="11173" rIns="22346" bIns="11173">
              <a:spAutoFit/>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44" name="Rectangle 452"/>
            <p:cNvSpPr>
              <a:spLocks/>
            </p:cNvSpPr>
            <p:nvPr/>
          </p:nvSpPr>
          <p:spPr bwMode="auto">
            <a:xfrm rot="1471500">
              <a:off x="3202" y="3946"/>
              <a:ext cx="512" cy="206"/>
            </a:xfrm>
            <a:prstGeom prst="rect">
              <a:avLst/>
            </a:prstGeom>
            <a:noFill/>
            <a:ln w="25400">
              <a:noFill/>
              <a:miter lim="800000"/>
              <a:headEnd/>
              <a:tailEnd/>
            </a:ln>
            <a:effectLst/>
          </p:spPr>
          <p:txBody>
            <a:bodyPr wrap="none" lIns="22346" tIns="11173" rIns="22346" bIns="11173">
              <a:spAutoFit/>
            </a:bodyPr>
            <a:lstStyle/>
            <a:p>
              <a:pPr algn="ctr" defTabSz="642938" rtl="0" fontAlgn="base">
                <a:spcBef>
                  <a:spcPct val="0"/>
                </a:spcBef>
                <a:spcAft>
                  <a:spcPct val="0"/>
                </a:spcAft>
              </a:pPr>
              <a:r>
                <a:rPr lang="en-GB" sz="2000" kern="1200">
                  <a:solidFill>
                    <a:srgbClr val="000000"/>
                  </a:solidFill>
                  <a:latin typeface="Times New Roman" pitchFamily="18" charset="0"/>
                  <a:ea typeface="ＭＳ Ｐゴシック" pitchFamily="34" charset="-128"/>
                  <a:cs typeface="+mn-cs"/>
                </a:rPr>
                <a:t>2450 m</a:t>
              </a:r>
              <a:endParaRPr lang="en-US" altLang="ja-JP" sz="2000" kern="1200">
                <a:solidFill>
                  <a:srgbClr val="000000"/>
                </a:solidFill>
                <a:latin typeface="Times New Roman" pitchFamily="18" charset="0"/>
                <a:ea typeface="ＭＳ Ｐゴシック" pitchFamily="34" charset="-128"/>
                <a:cs typeface="+mn-cs"/>
              </a:endParaRPr>
            </a:p>
          </p:txBody>
        </p:sp>
        <p:sp>
          <p:nvSpPr>
            <p:cNvPr id="1007045" name="Line 453"/>
            <p:cNvSpPr>
              <a:spLocks noChangeShapeType="1"/>
            </p:cNvSpPr>
            <p:nvPr/>
          </p:nvSpPr>
          <p:spPr bwMode="auto">
            <a:xfrm>
              <a:off x="3152" y="3884"/>
              <a:ext cx="65" cy="32"/>
            </a:xfrm>
            <a:prstGeom prst="line">
              <a:avLst/>
            </a:prstGeom>
            <a:noFill/>
            <a:ln w="25400">
              <a:solidFill>
                <a:srgbClr val="000000"/>
              </a:solidFill>
              <a:round/>
              <a:headEnd/>
              <a:tailEnd/>
            </a:ln>
            <a:effectLst/>
          </p:spPr>
          <p:txBody>
            <a:bodyPr wrap="none" lIns="22346" tIns="11173" rIns="22346" bIns="11173">
              <a:spAutoFit/>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897" name="Group 463"/>
          <p:cNvGrpSpPr>
            <a:grpSpLocks/>
          </p:cNvGrpSpPr>
          <p:nvPr/>
        </p:nvGrpSpPr>
        <p:grpSpPr bwMode="auto">
          <a:xfrm>
            <a:off x="3470275" y="936625"/>
            <a:ext cx="2497138" cy="5329238"/>
            <a:chOff x="2186" y="590"/>
            <a:chExt cx="1573" cy="3357"/>
          </a:xfrm>
        </p:grpSpPr>
        <p:sp>
          <p:nvSpPr>
            <p:cNvPr id="1007010" name="Line 418"/>
            <p:cNvSpPr>
              <a:spLocks noChangeShapeType="1"/>
            </p:cNvSpPr>
            <p:nvPr/>
          </p:nvSpPr>
          <p:spPr bwMode="auto">
            <a:xfrm flipV="1">
              <a:off x="2730" y="908"/>
              <a:ext cx="363" cy="136"/>
            </a:xfrm>
            <a:prstGeom prst="line">
              <a:avLst/>
            </a:prstGeom>
            <a:noFill/>
            <a:ln w="12700">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08" name="Text Box 416"/>
            <p:cNvSpPr txBox="1">
              <a:spLocks noChangeArrowheads="1"/>
            </p:cNvSpPr>
            <p:nvPr/>
          </p:nvSpPr>
          <p:spPr bwMode="auto">
            <a:xfrm>
              <a:off x="2186" y="1044"/>
              <a:ext cx="762" cy="446"/>
            </a:xfrm>
            <a:prstGeom prst="rect">
              <a:avLst/>
            </a:prstGeom>
            <a:solidFill>
              <a:srgbClr val="FFFFFF">
                <a:alpha val="70000"/>
              </a:srgbClr>
            </a:solidFill>
            <a:ln w="9525">
              <a:noFill/>
              <a:round/>
              <a:headEnd/>
              <a:tailEnd/>
            </a:ln>
            <a:effectLst/>
          </p:spPr>
          <p:txBody>
            <a:bodyPr wrap="none" lIns="81639" tIns="40820" rIns="81639" bIns="40820">
              <a:spAutoFit/>
            </a:bodyPr>
            <a:lstStyle/>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 pos="1970088" algn="l"/>
                </a:tabLst>
              </a:pPr>
              <a:r>
                <a:rPr lang="en-GB" sz="1600" kern="1200">
                  <a:solidFill>
                    <a:srgbClr val="FF9900"/>
                  </a:solidFill>
                  <a:latin typeface="Times New Roman" pitchFamily="18" charset="0"/>
                  <a:ea typeface="ＭＳ Ｐゴシック" pitchFamily="34" charset="-128"/>
                  <a:cs typeface="+mn-cs"/>
                </a:rPr>
                <a:t>200</a:t>
              </a:r>
              <a:r>
                <a:rPr lang="en-GB" altLang="ja-JP" sz="1600" kern="1200">
                  <a:solidFill>
                    <a:srgbClr val="FF9900"/>
                  </a:solidFill>
                  <a:latin typeface="Times New Roman" pitchFamily="18" charset="0"/>
                  <a:ea typeface="ＭＳ Ｐゴシック" pitchFamily="34" charset="-128"/>
                  <a:cs typeface="+mn-cs"/>
                </a:rPr>
                <a:t>8</a:t>
              </a:r>
              <a:r>
                <a:rPr lang="en-GB" sz="1600" kern="1200">
                  <a:solidFill>
                    <a:srgbClr val="FF9900"/>
                  </a:solidFill>
                  <a:latin typeface="Times New Roman" pitchFamily="18" charset="0"/>
                  <a:ea typeface="ＭＳ Ｐゴシック" pitchFamily="34" charset="-128"/>
                  <a:cs typeface="+mn-cs"/>
                </a:rPr>
                <a:t>-200</a:t>
              </a:r>
              <a:r>
                <a:rPr lang="en-GB" altLang="ja-JP" sz="1600" kern="1200">
                  <a:solidFill>
                    <a:srgbClr val="FF9900"/>
                  </a:solidFill>
                  <a:latin typeface="Times New Roman" pitchFamily="18" charset="0"/>
                  <a:ea typeface="ＭＳ Ｐゴシック" pitchFamily="34" charset="-128"/>
                  <a:cs typeface="+mn-cs"/>
                </a:rPr>
                <a:t>9</a:t>
              </a:r>
              <a:r>
                <a:rPr lang="en-GB" sz="1600" kern="1200">
                  <a:solidFill>
                    <a:srgbClr val="FF9900"/>
                  </a:solidFill>
                  <a:latin typeface="Times New Roman" pitchFamily="18" charset="0"/>
                  <a:ea typeface="ＭＳ Ｐゴシック" pitchFamily="34" charset="-128"/>
                  <a:cs typeface="+mn-cs"/>
                </a:rPr>
                <a:t>:</a:t>
              </a:r>
              <a:endParaRPr lang="en-GB" altLang="ja-JP" sz="1600" kern="1200">
                <a:solidFill>
                  <a:srgbClr val="FF9900"/>
                </a:solidFill>
                <a:latin typeface="Times New Roman" pitchFamily="18" charset="0"/>
                <a:ea typeface="ＭＳ Ｐゴシック" pitchFamily="34" charset="-128"/>
                <a:cs typeface="+mn-cs"/>
              </a:endParaRPr>
            </a:p>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 pos="1970088" algn="l"/>
                </a:tabLst>
              </a:pPr>
              <a:r>
                <a:rPr lang="en-GB" altLang="ja-JP" sz="1600" kern="1200">
                  <a:solidFill>
                    <a:srgbClr val="FF9900"/>
                  </a:solidFill>
                  <a:latin typeface="Times New Roman" pitchFamily="18" charset="0"/>
                  <a:ea typeface="ＭＳ Ｐゴシック" pitchFamily="34" charset="-128"/>
                  <a:cs typeface="+mn-cs"/>
                </a:rPr>
                <a:t>18</a:t>
              </a:r>
              <a:r>
                <a:rPr lang="en-GB" altLang="ja-JP" sz="1600" kern="1200">
                  <a:solidFill>
                    <a:srgbClr val="A50021"/>
                  </a:solidFill>
                  <a:latin typeface="Times New Roman" pitchFamily="18" charset="0"/>
                  <a:ea typeface="ＭＳ Ｐゴシック" pitchFamily="34" charset="-128"/>
                  <a:cs typeface="+mn-cs"/>
                </a:rPr>
                <a:t>+1</a:t>
              </a:r>
              <a:r>
                <a:rPr lang="en-GB" sz="1600" kern="1200">
                  <a:solidFill>
                    <a:srgbClr val="FF9900"/>
                  </a:solidFill>
                  <a:latin typeface="Times New Roman" pitchFamily="18" charset="0"/>
                  <a:ea typeface="ＭＳ Ｐゴシック" pitchFamily="34" charset="-128"/>
                  <a:cs typeface="+mn-cs"/>
                </a:rPr>
                <a:t> String</a:t>
              </a:r>
              <a:r>
                <a:rPr lang="en-GB" altLang="ja-JP" sz="1600" kern="1200">
                  <a:solidFill>
                    <a:srgbClr val="FF9900"/>
                  </a:solidFill>
                  <a:latin typeface="Times New Roman" pitchFamily="18" charset="0"/>
                  <a:ea typeface="ＭＳ Ｐゴシック" pitchFamily="34" charset="-128"/>
                  <a:cs typeface="+mn-cs"/>
                </a:rPr>
                <a:t>s</a:t>
              </a:r>
              <a:endParaRPr lang="en-GB" sz="1600" kern="1200">
                <a:solidFill>
                  <a:srgbClr val="FF9900"/>
                </a:solidFill>
                <a:latin typeface="Times New Roman" pitchFamily="18" charset="0"/>
                <a:ea typeface="ＭＳ Ｐゴシック" pitchFamily="34" charset="-128"/>
                <a:cs typeface="+mn-cs"/>
              </a:endParaRPr>
            </a:p>
          </p:txBody>
        </p:sp>
        <p:grpSp>
          <p:nvGrpSpPr>
            <p:cNvPr id="1006898" name="Group 461"/>
            <p:cNvGrpSpPr>
              <a:grpSpLocks/>
            </p:cNvGrpSpPr>
            <p:nvPr/>
          </p:nvGrpSpPr>
          <p:grpSpPr bwMode="auto">
            <a:xfrm>
              <a:off x="2640" y="590"/>
              <a:ext cx="1119" cy="3357"/>
              <a:chOff x="2323" y="590"/>
              <a:chExt cx="1119" cy="3357"/>
            </a:xfrm>
          </p:grpSpPr>
          <p:grpSp>
            <p:nvGrpSpPr>
              <p:cNvPr id="1006899" name="Group 367"/>
              <p:cNvGrpSpPr>
                <a:grpSpLocks/>
              </p:cNvGrpSpPr>
              <p:nvPr/>
            </p:nvGrpSpPr>
            <p:grpSpPr bwMode="auto">
              <a:xfrm>
                <a:off x="3388" y="799"/>
                <a:ext cx="54" cy="3005"/>
                <a:chOff x="3944" y="560"/>
                <a:chExt cx="59" cy="3312"/>
              </a:xfrm>
            </p:grpSpPr>
            <p:sp>
              <p:nvSpPr>
                <p:cNvPr id="1006960" name="Line 368"/>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61" name="Oval 369"/>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02" name="Group 443"/>
              <p:cNvGrpSpPr>
                <a:grpSpLocks/>
              </p:cNvGrpSpPr>
              <p:nvPr/>
            </p:nvGrpSpPr>
            <p:grpSpPr bwMode="auto">
              <a:xfrm>
                <a:off x="3372" y="908"/>
                <a:ext cx="55" cy="3029"/>
                <a:chOff x="2251" y="709"/>
                <a:chExt cx="55" cy="3029"/>
              </a:xfrm>
            </p:grpSpPr>
            <p:sp>
              <p:nvSpPr>
                <p:cNvPr id="1006964" name="Line 372"/>
                <p:cNvSpPr>
                  <a:spLocks noChangeShapeType="1"/>
                </p:cNvSpPr>
                <p:nvPr/>
              </p:nvSpPr>
              <p:spPr bwMode="auto">
                <a:xfrm>
                  <a:off x="2290" y="2321"/>
                  <a:ext cx="1" cy="1417"/>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65" name="Oval 373"/>
                <p:cNvSpPr>
                  <a:spLocks noChangeArrowheads="1"/>
                </p:cNvSpPr>
                <p:nvPr/>
              </p:nvSpPr>
              <p:spPr bwMode="auto">
                <a:xfrm>
                  <a:off x="2251" y="709"/>
                  <a:ext cx="55" cy="24"/>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05" name="Group 442"/>
              <p:cNvGrpSpPr>
                <a:grpSpLocks/>
              </p:cNvGrpSpPr>
              <p:nvPr/>
            </p:nvGrpSpPr>
            <p:grpSpPr bwMode="auto">
              <a:xfrm>
                <a:off x="3115" y="908"/>
                <a:ext cx="55" cy="3029"/>
                <a:chOff x="1994" y="709"/>
                <a:chExt cx="55" cy="3029"/>
              </a:xfrm>
            </p:grpSpPr>
            <p:sp>
              <p:nvSpPr>
                <p:cNvPr id="1006967" name="Line 375"/>
                <p:cNvSpPr>
                  <a:spLocks noChangeShapeType="1"/>
                </p:cNvSpPr>
                <p:nvPr/>
              </p:nvSpPr>
              <p:spPr bwMode="auto">
                <a:xfrm>
                  <a:off x="2033" y="2321"/>
                  <a:ext cx="1" cy="1417"/>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68" name="Oval 376"/>
                <p:cNvSpPr>
                  <a:spLocks noChangeArrowheads="1"/>
                </p:cNvSpPr>
                <p:nvPr/>
              </p:nvSpPr>
              <p:spPr bwMode="auto">
                <a:xfrm>
                  <a:off x="1994" y="709"/>
                  <a:ext cx="55" cy="24"/>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08" name="Group 439"/>
              <p:cNvGrpSpPr>
                <a:grpSpLocks/>
              </p:cNvGrpSpPr>
              <p:nvPr/>
            </p:nvGrpSpPr>
            <p:grpSpPr bwMode="auto">
              <a:xfrm>
                <a:off x="2822" y="908"/>
                <a:ext cx="63" cy="3029"/>
                <a:chOff x="1701" y="709"/>
                <a:chExt cx="63" cy="3029"/>
              </a:xfrm>
            </p:grpSpPr>
            <p:sp>
              <p:nvSpPr>
                <p:cNvPr id="1006970" name="Line 378"/>
                <p:cNvSpPr>
                  <a:spLocks noChangeShapeType="1"/>
                </p:cNvSpPr>
                <p:nvPr/>
              </p:nvSpPr>
              <p:spPr bwMode="auto">
                <a:xfrm>
                  <a:off x="1763" y="2321"/>
                  <a:ext cx="1" cy="1417"/>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71" name="Oval 379"/>
                <p:cNvSpPr>
                  <a:spLocks noChangeArrowheads="1"/>
                </p:cNvSpPr>
                <p:nvPr/>
              </p:nvSpPr>
              <p:spPr bwMode="auto">
                <a:xfrm>
                  <a:off x="1701" y="709"/>
                  <a:ext cx="55" cy="24"/>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11" name="Group 380"/>
              <p:cNvGrpSpPr>
                <a:grpSpLocks/>
              </p:cNvGrpSpPr>
              <p:nvPr/>
            </p:nvGrpSpPr>
            <p:grpSpPr bwMode="auto">
              <a:xfrm>
                <a:off x="2934" y="795"/>
                <a:ext cx="54" cy="3005"/>
                <a:chOff x="3944" y="560"/>
                <a:chExt cx="59" cy="3312"/>
              </a:xfrm>
            </p:grpSpPr>
            <p:sp>
              <p:nvSpPr>
                <p:cNvPr id="1006973" name="Line 381"/>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74" name="Oval 382"/>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14" name="Group 383"/>
              <p:cNvGrpSpPr>
                <a:grpSpLocks/>
              </p:cNvGrpSpPr>
              <p:nvPr/>
            </p:nvGrpSpPr>
            <p:grpSpPr bwMode="auto">
              <a:xfrm>
                <a:off x="3149" y="799"/>
                <a:ext cx="54" cy="3005"/>
                <a:chOff x="3944" y="560"/>
                <a:chExt cx="59" cy="3312"/>
              </a:xfrm>
            </p:grpSpPr>
            <p:sp>
              <p:nvSpPr>
                <p:cNvPr id="1006976" name="Line 384"/>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77" name="Oval 385"/>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17" name="Group 386"/>
              <p:cNvGrpSpPr>
                <a:grpSpLocks/>
              </p:cNvGrpSpPr>
              <p:nvPr/>
            </p:nvGrpSpPr>
            <p:grpSpPr bwMode="auto">
              <a:xfrm>
                <a:off x="3003" y="709"/>
                <a:ext cx="54" cy="3005"/>
                <a:chOff x="3944" y="560"/>
                <a:chExt cx="59" cy="3312"/>
              </a:xfrm>
            </p:grpSpPr>
            <p:sp>
              <p:nvSpPr>
                <p:cNvPr id="1006979" name="Line 387"/>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80" name="Oval 388"/>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18" name="Group 389"/>
              <p:cNvGrpSpPr>
                <a:grpSpLocks/>
              </p:cNvGrpSpPr>
              <p:nvPr/>
            </p:nvGrpSpPr>
            <p:grpSpPr bwMode="auto">
              <a:xfrm>
                <a:off x="3206" y="709"/>
                <a:ext cx="54" cy="3005"/>
                <a:chOff x="3944" y="560"/>
                <a:chExt cx="59" cy="3312"/>
              </a:xfrm>
            </p:grpSpPr>
            <p:sp>
              <p:nvSpPr>
                <p:cNvPr id="1006982" name="Line 390"/>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83" name="Oval 391"/>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19" name="Group 392"/>
              <p:cNvGrpSpPr>
                <a:grpSpLocks/>
              </p:cNvGrpSpPr>
              <p:nvPr/>
            </p:nvGrpSpPr>
            <p:grpSpPr bwMode="auto">
              <a:xfrm>
                <a:off x="3059" y="641"/>
                <a:ext cx="54" cy="3005"/>
                <a:chOff x="3944" y="560"/>
                <a:chExt cx="59" cy="3312"/>
              </a:xfrm>
            </p:grpSpPr>
            <p:sp>
              <p:nvSpPr>
                <p:cNvPr id="1006985" name="Line 393"/>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86" name="Oval 394"/>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0" name="Group 395"/>
              <p:cNvGrpSpPr>
                <a:grpSpLocks/>
              </p:cNvGrpSpPr>
              <p:nvPr/>
            </p:nvGrpSpPr>
            <p:grpSpPr bwMode="auto">
              <a:xfrm>
                <a:off x="2958" y="590"/>
                <a:ext cx="54" cy="3005"/>
                <a:chOff x="3944" y="560"/>
                <a:chExt cx="59" cy="3312"/>
              </a:xfrm>
            </p:grpSpPr>
            <p:sp>
              <p:nvSpPr>
                <p:cNvPr id="1006988" name="Line 396"/>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89" name="Oval 397"/>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1" name="Group 398"/>
              <p:cNvGrpSpPr>
                <a:grpSpLocks/>
              </p:cNvGrpSpPr>
              <p:nvPr/>
            </p:nvGrpSpPr>
            <p:grpSpPr bwMode="auto">
              <a:xfrm>
                <a:off x="2877" y="641"/>
                <a:ext cx="54" cy="3005"/>
                <a:chOff x="3944" y="560"/>
                <a:chExt cx="59" cy="3312"/>
              </a:xfrm>
            </p:grpSpPr>
            <p:sp>
              <p:nvSpPr>
                <p:cNvPr id="1006991" name="Line 399"/>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92" name="Oval 400"/>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2" name="Group 401"/>
              <p:cNvGrpSpPr>
                <a:grpSpLocks/>
              </p:cNvGrpSpPr>
              <p:nvPr/>
            </p:nvGrpSpPr>
            <p:grpSpPr bwMode="auto">
              <a:xfrm>
                <a:off x="2809" y="709"/>
                <a:ext cx="54" cy="3005"/>
                <a:chOff x="3944" y="560"/>
                <a:chExt cx="59" cy="3312"/>
              </a:xfrm>
            </p:grpSpPr>
            <p:sp>
              <p:nvSpPr>
                <p:cNvPr id="1006994" name="Line 402"/>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95" name="Oval 403"/>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3" name="Group 404"/>
              <p:cNvGrpSpPr>
                <a:grpSpLocks/>
              </p:cNvGrpSpPr>
              <p:nvPr/>
            </p:nvGrpSpPr>
            <p:grpSpPr bwMode="auto">
              <a:xfrm>
                <a:off x="2707" y="795"/>
                <a:ext cx="54" cy="3005"/>
                <a:chOff x="3944" y="560"/>
                <a:chExt cx="59" cy="3312"/>
              </a:xfrm>
            </p:grpSpPr>
            <p:sp>
              <p:nvSpPr>
                <p:cNvPr id="1006997" name="Line 405"/>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6998" name="Oval 406"/>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4" name="Group 407"/>
              <p:cNvGrpSpPr>
                <a:grpSpLocks/>
              </p:cNvGrpSpPr>
              <p:nvPr/>
            </p:nvGrpSpPr>
            <p:grpSpPr bwMode="auto">
              <a:xfrm>
                <a:off x="2776" y="590"/>
                <a:ext cx="54" cy="3005"/>
                <a:chOff x="3944" y="560"/>
                <a:chExt cx="59" cy="3312"/>
              </a:xfrm>
            </p:grpSpPr>
            <p:sp>
              <p:nvSpPr>
                <p:cNvPr id="1007000" name="Line 408"/>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01" name="Oval 409"/>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5" name="Group 410"/>
              <p:cNvGrpSpPr>
                <a:grpSpLocks/>
              </p:cNvGrpSpPr>
              <p:nvPr/>
            </p:nvGrpSpPr>
            <p:grpSpPr bwMode="auto">
              <a:xfrm>
                <a:off x="2686" y="641"/>
                <a:ext cx="54" cy="3005"/>
                <a:chOff x="3944" y="560"/>
                <a:chExt cx="59" cy="3312"/>
              </a:xfrm>
            </p:grpSpPr>
            <p:sp>
              <p:nvSpPr>
                <p:cNvPr id="1007003" name="Line 411"/>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04" name="Oval 412"/>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6" name="Group 413"/>
              <p:cNvGrpSpPr>
                <a:grpSpLocks/>
              </p:cNvGrpSpPr>
              <p:nvPr/>
            </p:nvGrpSpPr>
            <p:grpSpPr bwMode="auto">
              <a:xfrm>
                <a:off x="2595" y="709"/>
                <a:ext cx="54" cy="3005"/>
                <a:chOff x="3944" y="560"/>
                <a:chExt cx="59" cy="3312"/>
              </a:xfrm>
            </p:grpSpPr>
            <p:sp>
              <p:nvSpPr>
                <p:cNvPr id="1007006" name="Line 414"/>
                <p:cNvSpPr>
                  <a:spLocks noChangeShapeType="1"/>
                </p:cNvSpPr>
                <p:nvPr/>
              </p:nvSpPr>
              <p:spPr bwMode="auto">
                <a:xfrm>
                  <a:off x="3987" y="2311"/>
                  <a:ext cx="1" cy="1562"/>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07" name="Oval 415"/>
                <p:cNvSpPr>
                  <a:spLocks noChangeArrowheads="1"/>
                </p:cNvSpPr>
                <p:nvPr/>
              </p:nvSpPr>
              <p:spPr bwMode="auto">
                <a:xfrm>
                  <a:off x="3944" y="560"/>
                  <a:ext cx="60" cy="27"/>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7" name="Group 438"/>
              <p:cNvGrpSpPr>
                <a:grpSpLocks/>
              </p:cNvGrpSpPr>
              <p:nvPr/>
            </p:nvGrpSpPr>
            <p:grpSpPr bwMode="auto">
              <a:xfrm>
                <a:off x="2595" y="908"/>
                <a:ext cx="55" cy="3039"/>
                <a:chOff x="1474" y="709"/>
                <a:chExt cx="55" cy="3039"/>
              </a:xfrm>
            </p:grpSpPr>
            <p:sp>
              <p:nvSpPr>
                <p:cNvPr id="1007021" name="Line 429"/>
                <p:cNvSpPr>
                  <a:spLocks noChangeShapeType="1"/>
                </p:cNvSpPr>
                <p:nvPr/>
              </p:nvSpPr>
              <p:spPr bwMode="auto">
                <a:xfrm>
                  <a:off x="1496" y="2331"/>
                  <a:ext cx="1" cy="1417"/>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22" name="Oval 430"/>
                <p:cNvSpPr>
                  <a:spLocks noChangeArrowheads="1"/>
                </p:cNvSpPr>
                <p:nvPr/>
              </p:nvSpPr>
              <p:spPr bwMode="auto">
                <a:xfrm>
                  <a:off x="1474" y="709"/>
                  <a:ext cx="55" cy="24"/>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8" name="Group 460"/>
              <p:cNvGrpSpPr>
                <a:grpSpLocks/>
              </p:cNvGrpSpPr>
              <p:nvPr/>
            </p:nvGrpSpPr>
            <p:grpSpPr bwMode="auto">
              <a:xfrm>
                <a:off x="2323" y="908"/>
                <a:ext cx="55" cy="3039"/>
                <a:chOff x="2323" y="908"/>
                <a:chExt cx="55" cy="3039"/>
              </a:xfrm>
            </p:grpSpPr>
            <p:sp>
              <p:nvSpPr>
                <p:cNvPr id="1007024" name="Line 432"/>
                <p:cNvSpPr>
                  <a:spLocks noChangeShapeType="1"/>
                </p:cNvSpPr>
                <p:nvPr/>
              </p:nvSpPr>
              <p:spPr bwMode="auto">
                <a:xfrm>
                  <a:off x="2362" y="2530"/>
                  <a:ext cx="1" cy="1417"/>
                </a:xfrm>
                <a:prstGeom prst="line">
                  <a:avLst/>
                </a:prstGeom>
                <a:noFill/>
                <a:ln w="18415">
                  <a:solidFill>
                    <a:srgbClr val="FF99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25" name="Oval 433"/>
                <p:cNvSpPr>
                  <a:spLocks noChangeArrowheads="1"/>
                </p:cNvSpPr>
                <p:nvPr/>
              </p:nvSpPr>
              <p:spPr bwMode="auto">
                <a:xfrm>
                  <a:off x="2323" y="908"/>
                  <a:ext cx="55" cy="24"/>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nvGrpSpPr>
              <p:cNvPr id="1006929" name="Group 434"/>
              <p:cNvGrpSpPr>
                <a:grpSpLocks/>
              </p:cNvGrpSpPr>
              <p:nvPr/>
            </p:nvGrpSpPr>
            <p:grpSpPr bwMode="auto">
              <a:xfrm>
                <a:off x="2866" y="602"/>
                <a:ext cx="54" cy="3005"/>
                <a:chOff x="3944" y="560"/>
                <a:chExt cx="59" cy="3312"/>
              </a:xfrm>
            </p:grpSpPr>
            <p:sp>
              <p:nvSpPr>
                <p:cNvPr id="1007027" name="Line 435"/>
                <p:cNvSpPr>
                  <a:spLocks noChangeShapeType="1"/>
                </p:cNvSpPr>
                <p:nvPr/>
              </p:nvSpPr>
              <p:spPr bwMode="auto">
                <a:xfrm>
                  <a:off x="3987" y="2311"/>
                  <a:ext cx="1" cy="1562"/>
                </a:xfrm>
                <a:prstGeom prst="line">
                  <a:avLst/>
                </a:prstGeom>
                <a:noFill/>
                <a:ln w="18415">
                  <a:solidFill>
                    <a:srgbClr val="993300"/>
                  </a:solidFill>
                  <a:round/>
                  <a:headEnd/>
                  <a:tailEnd/>
                </a:ln>
                <a:effectLst/>
              </p:spPr>
              <p:txBody>
                <a:bodyP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sp>
              <p:nvSpPr>
                <p:cNvPr id="1007028" name="Oval 436"/>
                <p:cNvSpPr>
                  <a:spLocks noChangeArrowheads="1"/>
                </p:cNvSpPr>
                <p:nvPr/>
              </p:nvSpPr>
              <p:spPr bwMode="auto">
                <a:xfrm>
                  <a:off x="3944" y="560"/>
                  <a:ext cx="60" cy="27"/>
                </a:xfrm>
                <a:prstGeom prst="ellipse">
                  <a:avLst/>
                </a:prstGeom>
                <a:solidFill>
                  <a:srgbClr val="9933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sp>
            <p:nvSpPr>
              <p:cNvPr id="1007051" name="Oval 459"/>
              <p:cNvSpPr>
                <a:spLocks noChangeArrowheads="1"/>
              </p:cNvSpPr>
              <p:nvPr/>
            </p:nvSpPr>
            <p:spPr bwMode="auto">
              <a:xfrm>
                <a:off x="2472" y="799"/>
                <a:ext cx="55" cy="24"/>
              </a:xfrm>
              <a:prstGeom prst="ellipse">
                <a:avLst/>
              </a:prstGeom>
              <a:solidFill>
                <a:srgbClr val="FF9900"/>
              </a:solidFill>
              <a:ln w="9525">
                <a:solidFill>
                  <a:srgbClr val="000000"/>
                </a:solidFill>
                <a:round/>
                <a:headEnd/>
                <a:tailEnd/>
              </a:ln>
              <a:effectLst/>
            </p:spPr>
            <p:txBody>
              <a:bodyPr wrap="none" anchor="ctr"/>
              <a:lstStyle/>
              <a:p>
                <a:pPr algn="l" rtl="0" fontAlgn="base">
                  <a:spcBef>
                    <a:spcPct val="0"/>
                  </a:spcBef>
                  <a:spcAft>
                    <a:spcPct val="0"/>
                  </a:spcAft>
                </a:pPr>
                <a:endParaRPr kumimoji="1" lang="en-GB" kern="1200">
                  <a:solidFill>
                    <a:srgbClr val="000000"/>
                  </a:solidFill>
                  <a:latin typeface="Arial" pitchFamily="34" charset="0"/>
                  <a:ea typeface="ＭＳ Ｐゴシック" pitchFamily="34" charset="-128"/>
                  <a:cs typeface="+mn-cs"/>
                </a:endParaRPr>
              </a:p>
            </p:txBody>
          </p:sp>
        </p:grpSp>
      </p:grpSp>
      <p:sp>
        <p:nvSpPr>
          <p:cNvPr id="218" name="Text Box 142"/>
          <p:cNvSpPr txBox="1">
            <a:spLocks noChangeArrowheads="1"/>
          </p:cNvSpPr>
          <p:nvPr/>
        </p:nvSpPr>
        <p:spPr bwMode="auto">
          <a:xfrm>
            <a:off x="6715140" y="2571744"/>
            <a:ext cx="2428860" cy="1477328"/>
          </a:xfrm>
          <a:prstGeom prst="rect">
            <a:avLst/>
          </a:prstGeom>
          <a:solidFill>
            <a:schemeClr val="accent3">
              <a:lumMod val="95000"/>
              <a:alpha val="79000"/>
            </a:schemeClr>
          </a:solidFill>
          <a:ln w="9525">
            <a:noFill/>
            <a:miter lim="800000"/>
            <a:headEnd/>
            <a:tailEnd/>
          </a:ln>
        </p:spPr>
        <p:txBody>
          <a:bodyPr wrap="square">
            <a:spAutoFit/>
          </a:bodyPr>
          <a:lstStyle/>
          <a:p>
            <a:pPr algn="ctr" rtl="0" fontAlgn="base">
              <a:spcBef>
                <a:spcPct val="0"/>
              </a:spcBef>
              <a:spcAft>
                <a:spcPct val="0"/>
              </a:spcAft>
            </a:pPr>
            <a:r>
              <a:rPr lang="en-US" b="1" kern="1200" dirty="0">
                <a:solidFill>
                  <a:srgbClr val="3333FF"/>
                </a:solidFill>
                <a:latin typeface="Arial" pitchFamily="34" charset="0"/>
                <a:ea typeface="+mn-ea"/>
                <a:cs typeface="Arial" pitchFamily="34" charset="0"/>
              </a:rPr>
              <a:t>At present a total </a:t>
            </a:r>
            <a:endParaRPr lang="en-US" b="1" kern="1200" dirty="0" smtClean="0">
              <a:solidFill>
                <a:srgbClr val="3333FF"/>
              </a:solidFill>
              <a:latin typeface="Arial" pitchFamily="34" charset="0"/>
              <a:ea typeface="+mn-ea"/>
              <a:cs typeface="Arial" pitchFamily="34" charset="0"/>
            </a:endParaRPr>
          </a:p>
          <a:p>
            <a:pPr algn="ctr" rtl="0" fontAlgn="base">
              <a:spcBef>
                <a:spcPct val="0"/>
              </a:spcBef>
              <a:spcAft>
                <a:spcPct val="0"/>
              </a:spcAft>
            </a:pPr>
            <a:r>
              <a:rPr lang="en-US" b="1" kern="1200" dirty="0" smtClean="0">
                <a:solidFill>
                  <a:srgbClr val="3333FF"/>
                </a:solidFill>
                <a:latin typeface="Arial" pitchFamily="34" charset="0"/>
                <a:ea typeface="+mn-ea"/>
                <a:cs typeface="Arial" pitchFamily="34" charset="0"/>
              </a:rPr>
              <a:t>of </a:t>
            </a:r>
            <a:r>
              <a:rPr lang="en-US" b="1" dirty="0" smtClean="0">
                <a:solidFill>
                  <a:srgbClr val="3333FF"/>
                </a:solidFill>
                <a:latin typeface="Arial" pitchFamily="34" charset="0"/>
                <a:cs typeface="Arial" pitchFamily="34" charset="0"/>
              </a:rPr>
              <a:t>59</a:t>
            </a:r>
            <a:r>
              <a:rPr lang="en-US" b="1" kern="1200" dirty="0" smtClean="0">
                <a:solidFill>
                  <a:srgbClr val="3333FF"/>
                </a:solidFill>
                <a:latin typeface="Arial" pitchFamily="34" charset="0"/>
                <a:ea typeface="+mn-ea"/>
                <a:cs typeface="Arial" pitchFamily="34" charset="0"/>
              </a:rPr>
              <a:t> </a:t>
            </a:r>
            <a:r>
              <a:rPr lang="en-US" b="1" kern="1200" dirty="0">
                <a:solidFill>
                  <a:srgbClr val="3333FF"/>
                </a:solidFill>
                <a:latin typeface="Arial" pitchFamily="34" charset="0"/>
                <a:ea typeface="+mn-ea"/>
                <a:cs typeface="Arial" pitchFamily="34" charset="0"/>
              </a:rPr>
              <a:t>strings</a:t>
            </a:r>
          </a:p>
          <a:p>
            <a:pPr algn="ctr" rtl="0" fontAlgn="base">
              <a:spcBef>
                <a:spcPct val="0"/>
              </a:spcBef>
              <a:spcAft>
                <a:spcPct val="0"/>
              </a:spcAft>
            </a:pPr>
            <a:r>
              <a:rPr lang="en-US" b="1" kern="1200" dirty="0" smtClean="0">
                <a:solidFill>
                  <a:srgbClr val="3333FF"/>
                </a:solidFill>
                <a:latin typeface="Arial" pitchFamily="34" charset="0"/>
                <a:ea typeface="+mn-ea"/>
                <a:cs typeface="Arial" pitchFamily="34" charset="0"/>
              </a:rPr>
              <a:t>(</a:t>
            </a:r>
            <a:r>
              <a:rPr lang="en-US" b="1" dirty="0" smtClean="0">
                <a:solidFill>
                  <a:srgbClr val="3333FF"/>
                </a:solidFill>
                <a:latin typeface="Arial" pitchFamily="34" charset="0"/>
                <a:cs typeface="Arial" pitchFamily="34" charset="0"/>
              </a:rPr>
              <a:t>74</a:t>
            </a:r>
            <a:r>
              <a:rPr lang="en-US" b="1" kern="1200" dirty="0" smtClean="0">
                <a:solidFill>
                  <a:srgbClr val="3333FF"/>
                </a:solidFill>
                <a:latin typeface="Arial" pitchFamily="34" charset="0"/>
                <a:ea typeface="+mn-ea"/>
                <a:cs typeface="Arial" pitchFamily="34" charset="0"/>
              </a:rPr>
              <a:t>% </a:t>
            </a:r>
            <a:r>
              <a:rPr lang="en-US" b="1" kern="1200" dirty="0">
                <a:solidFill>
                  <a:srgbClr val="3333FF"/>
                </a:solidFill>
                <a:latin typeface="Arial" pitchFamily="34" charset="0"/>
                <a:ea typeface="+mn-ea"/>
                <a:cs typeface="Arial" pitchFamily="34" charset="0"/>
              </a:rPr>
              <a:t>of detector)</a:t>
            </a:r>
          </a:p>
          <a:p>
            <a:pPr algn="ctr" rtl="0" fontAlgn="base">
              <a:spcBef>
                <a:spcPct val="0"/>
              </a:spcBef>
              <a:spcAft>
                <a:spcPct val="0"/>
              </a:spcAft>
            </a:pPr>
            <a:r>
              <a:rPr lang="en-US" b="1" kern="1200" dirty="0">
                <a:solidFill>
                  <a:srgbClr val="3333FF"/>
                </a:solidFill>
                <a:latin typeface="Arial" pitchFamily="34" charset="0"/>
                <a:ea typeface="+mn-ea"/>
                <a:cs typeface="Arial" pitchFamily="34" charset="0"/>
              </a:rPr>
              <a:t>Full detector by 2011</a:t>
            </a:r>
          </a:p>
        </p:txBody>
      </p:sp>
      <p:pic>
        <p:nvPicPr>
          <p:cNvPr id="219" name="Picture 71" descr="Picture2"/>
          <p:cNvPicPr>
            <a:picLocks noChangeAspect="1" noChangeArrowheads="1" noCrop="1"/>
          </p:cNvPicPr>
          <p:nvPr/>
        </p:nvPicPr>
        <p:blipFill>
          <a:blip r:embed="rId5"/>
          <a:srcRect/>
          <a:stretch>
            <a:fillRect/>
          </a:stretch>
        </p:blipFill>
        <p:spPr bwMode="auto">
          <a:xfrm>
            <a:off x="4889508" y="714356"/>
            <a:ext cx="896938" cy="5400675"/>
          </a:xfrm>
          <a:prstGeom prst="rect">
            <a:avLst/>
          </a:prstGeom>
          <a:noFill/>
          <a:ln w="9525">
            <a:noFill/>
            <a:miter lim="800000"/>
            <a:headEnd/>
            <a:tailEnd/>
          </a:ln>
        </p:spPr>
      </p:pic>
      <p:sp>
        <p:nvSpPr>
          <p:cNvPr id="220" name="Rectangle 69"/>
          <p:cNvSpPr>
            <a:spLocks noGrp="1" noChangeArrowheads="1"/>
          </p:cNvSpPr>
          <p:nvPr>
            <p:ph type="title" idx="4294967295"/>
          </p:nvPr>
        </p:nvSpPr>
        <p:spPr>
          <a:xfrm>
            <a:off x="-214346" y="1104888"/>
            <a:ext cx="3124200" cy="609600"/>
          </a:xfrm>
        </p:spPr>
        <p:txBody>
          <a:bodyPr/>
          <a:lstStyle/>
          <a:p>
            <a:pPr eaLnBrk="1" hangingPunct="1">
              <a:lnSpc>
                <a:spcPct val="90000"/>
              </a:lnSpc>
            </a:pPr>
            <a:r>
              <a:rPr lang="en-GB" sz="4600" b="1" dirty="0" smtClean="0">
                <a:solidFill>
                  <a:srgbClr val="000080"/>
                </a:solidFill>
                <a:latin typeface="URW Gothic L" pitchFamily="32" charset="0"/>
              </a:rPr>
              <a:t>IceCube</a:t>
            </a:r>
            <a:endParaRPr lang="en-US" sz="2200" b="1" dirty="0" smtClean="0">
              <a:solidFill>
                <a:srgbClr val="000080"/>
              </a:solidFill>
              <a:latin typeface="URW Gothic L" pitchFamily="32" charset="0"/>
            </a:endParaRPr>
          </a:p>
        </p:txBody>
      </p:sp>
      <p:grpSp>
        <p:nvGrpSpPr>
          <p:cNvPr id="221" name="220 Grupo"/>
          <p:cNvGrpSpPr/>
          <p:nvPr/>
        </p:nvGrpSpPr>
        <p:grpSpPr>
          <a:xfrm>
            <a:off x="306371" y="1928802"/>
            <a:ext cx="1908175" cy="1372076"/>
            <a:chOff x="107950" y="1125538"/>
            <a:chExt cx="1908175" cy="1372076"/>
          </a:xfrm>
        </p:grpSpPr>
        <p:sp>
          <p:nvSpPr>
            <p:cNvPr id="222" name="Text Box 3"/>
            <p:cNvSpPr txBox="1">
              <a:spLocks noChangeArrowheads="1"/>
            </p:cNvSpPr>
            <p:nvPr/>
          </p:nvSpPr>
          <p:spPr bwMode="auto">
            <a:xfrm>
              <a:off x="107950" y="1125538"/>
              <a:ext cx="1427163" cy="647700"/>
            </a:xfrm>
            <a:prstGeom prst="rect">
              <a:avLst/>
            </a:prstGeom>
            <a:noFill/>
            <a:ln w="9525">
              <a:noFill/>
              <a:round/>
              <a:headEnd/>
              <a:tailEnd/>
            </a:ln>
          </p:spPr>
          <p:txBody>
            <a:bodyPr wrap="none" lIns="81639" tIns="40820" rIns="81639" bIns="40820">
              <a:spAutoFit/>
            </a:bodyPr>
            <a:lstStyle/>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 pos="1312863" algn="l"/>
                </a:tabLst>
              </a:pPr>
              <a:r>
                <a:rPr lang="en-GB" sz="2900" b="1" kern="1200" dirty="0" err="1">
                  <a:solidFill>
                    <a:srgbClr val="000000"/>
                  </a:solidFill>
                  <a:latin typeface="URW Gothic L" pitchFamily="32" charset="0"/>
                  <a:ea typeface="+mn-ea"/>
                  <a:cs typeface="Arial" pitchFamily="34" charset="0"/>
                </a:rPr>
                <a:t>IceTop</a:t>
              </a:r>
              <a:r>
                <a:rPr lang="en-GB" sz="2200" kern="1200" dirty="0">
                  <a:solidFill>
                    <a:srgbClr val="000000"/>
                  </a:solidFill>
                  <a:latin typeface="URW Gothic L" pitchFamily="32" charset="0"/>
                  <a:ea typeface="+mn-ea"/>
                  <a:cs typeface="Arial" pitchFamily="34" charset="0"/>
                </a:rPr>
                <a:t> </a:t>
              </a:r>
            </a:p>
          </p:txBody>
        </p:sp>
        <p:sp>
          <p:nvSpPr>
            <p:cNvPr id="223" name="Text Box 141"/>
            <p:cNvSpPr txBox="1">
              <a:spLocks noChangeArrowheads="1"/>
            </p:cNvSpPr>
            <p:nvPr/>
          </p:nvSpPr>
          <p:spPr bwMode="auto">
            <a:xfrm>
              <a:off x="107950" y="1758950"/>
              <a:ext cx="1908175" cy="738664"/>
            </a:xfrm>
            <a:prstGeom prst="rect">
              <a:avLst/>
            </a:prstGeom>
            <a:solidFill>
              <a:schemeClr val="bg1"/>
            </a:solidFill>
            <a:ln w="9525">
              <a:noFill/>
              <a:miter lim="800000"/>
              <a:headEnd/>
              <a:tailEnd/>
            </a:ln>
          </p:spPr>
          <p:txBody>
            <a:bodyPr>
              <a:spAutoFit/>
            </a:bodyPr>
            <a:lstStyle/>
            <a:p>
              <a:pPr algn="l" rtl="0" eaLnBrk="0" fontAlgn="base" hangingPunct="0">
                <a:spcBef>
                  <a:spcPct val="0"/>
                </a:spcBef>
                <a:spcAft>
                  <a:spcPct val="0"/>
                </a:spcAft>
              </a:pPr>
              <a:r>
                <a:rPr lang="en-GB" sz="1400" kern="1200" dirty="0">
                  <a:solidFill>
                    <a:srgbClr val="000000"/>
                  </a:solidFill>
                  <a:latin typeface="Arial" pitchFamily="34" charset="0"/>
                  <a:ea typeface="ＭＳ Ｐゴシック" pitchFamily="34" charset="-128"/>
                  <a:cs typeface="Arial" pitchFamily="34" charset="0"/>
                </a:rPr>
                <a:t>80 pairs of ice Cherenkov </a:t>
              </a:r>
              <a:r>
                <a:rPr lang="en-GB" sz="1400" kern="1200" dirty="0" smtClean="0">
                  <a:solidFill>
                    <a:srgbClr val="000000"/>
                  </a:solidFill>
                  <a:latin typeface="Arial" pitchFamily="34" charset="0"/>
                  <a:ea typeface="ＭＳ Ｐゴシック" pitchFamily="34" charset="-128"/>
                  <a:cs typeface="Arial" pitchFamily="34" charset="0"/>
                </a:rPr>
                <a:t>tanks</a:t>
              </a:r>
            </a:p>
            <a:p>
              <a:pPr algn="l" rtl="0" eaLnBrk="0" fontAlgn="base" hangingPunct="0">
                <a:spcBef>
                  <a:spcPct val="0"/>
                </a:spcBef>
                <a:spcAft>
                  <a:spcPct val="0"/>
                </a:spcAft>
              </a:pPr>
              <a:r>
                <a:rPr lang="en-GB" sz="1400" dirty="0" smtClean="0">
                  <a:solidFill>
                    <a:srgbClr val="000000"/>
                  </a:solidFill>
                  <a:latin typeface="Arial" pitchFamily="34" charset="0"/>
                  <a:ea typeface="ＭＳ Ｐゴシック" pitchFamily="34" charset="-128"/>
                  <a:cs typeface="Arial" pitchFamily="34" charset="0"/>
                </a:rPr>
                <a:t>Threshold ~300 TeV</a:t>
              </a:r>
              <a:endParaRPr lang="en-GB" sz="1400" kern="1200" dirty="0">
                <a:solidFill>
                  <a:srgbClr val="000000"/>
                </a:solidFill>
                <a:latin typeface="Arial" pitchFamily="34" charset="0"/>
                <a:ea typeface="ＭＳ Ｐゴシック" pitchFamily="34" charset="-128"/>
                <a:cs typeface="Arial" pitchFamily="34" charset="0"/>
              </a:endParaRPr>
            </a:p>
          </p:txBody>
        </p:sp>
      </p:grpSp>
      <p:grpSp>
        <p:nvGrpSpPr>
          <p:cNvPr id="224" name="223 Grupo"/>
          <p:cNvGrpSpPr/>
          <p:nvPr/>
        </p:nvGrpSpPr>
        <p:grpSpPr>
          <a:xfrm>
            <a:off x="304785" y="3786190"/>
            <a:ext cx="2195513" cy="1662112"/>
            <a:chOff x="73025" y="2925763"/>
            <a:chExt cx="2195513" cy="1662112"/>
          </a:xfrm>
        </p:grpSpPr>
        <p:sp>
          <p:nvSpPr>
            <p:cNvPr id="225" name="Text Box 4"/>
            <p:cNvSpPr txBox="1">
              <a:spLocks noChangeArrowheads="1"/>
            </p:cNvSpPr>
            <p:nvPr/>
          </p:nvSpPr>
          <p:spPr bwMode="auto">
            <a:xfrm>
              <a:off x="95250" y="2925763"/>
              <a:ext cx="1079500" cy="647700"/>
            </a:xfrm>
            <a:prstGeom prst="rect">
              <a:avLst/>
            </a:prstGeom>
            <a:noFill/>
            <a:ln w="9525">
              <a:noFill/>
              <a:round/>
              <a:headEnd/>
              <a:tailEnd/>
            </a:ln>
          </p:spPr>
          <p:txBody>
            <a:bodyPr wrap="none" lIns="81639" tIns="40820" rIns="81639" bIns="40820">
              <a:spAutoFit/>
            </a:bodyPr>
            <a:lstStyle/>
            <a:p>
              <a:pPr algn="l" defTabSz="414338" rtl="0" fontAlgn="base" hangingPunct="0">
                <a:lnSpc>
                  <a:spcPct val="128000"/>
                </a:lnSpc>
                <a:spcBef>
                  <a:spcPct val="0"/>
                </a:spcBef>
                <a:spcAft>
                  <a:spcPct val="0"/>
                </a:spcAft>
                <a:buClr>
                  <a:srgbClr val="000000"/>
                </a:buClr>
                <a:buSzPct val="45000"/>
                <a:buFont typeface="StarSymbol" charset="0"/>
                <a:buNone/>
                <a:tabLst>
                  <a:tab pos="657225" algn="l"/>
                </a:tabLst>
              </a:pPr>
              <a:r>
                <a:rPr lang="en-GB" sz="2900" b="1" kern="1200" dirty="0" err="1">
                  <a:solidFill>
                    <a:srgbClr val="000000"/>
                  </a:solidFill>
                  <a:latin typeface="URW Gothic L" pitchFamily="32" charset="0"/>
                  <a:ea typeface="+mn-ea"/>
                  <a:cs typeface="Arial" pitchFamily="34" charset="0"/>
                </a:rPr>
                <a:t>InIce</a:t>
              </a:r>
              <a:r>
                <a:rPr lang="en-GB" sz="2200" kern="1200" dirty="0">
                  <a:solidFill>
                    <a:srgbClr val="000000"/>
                  </a:solidFill>
                  <a:latin typeface="URW Gothic L" pitchFamily="32" charset="0"/>
                  <a:ea typeface="+mn-ea"/>
                  <a:cs typeface="Arial" pitchFamily="34" charset="0"/>
                </a:rPr>
                <a:t> </a:t>
              </a:r>
            </a:p>
          </p:txBody>
        </p:sp>
        <p:sp>
          <p:nvSpPr>
            <p:cNvPr id="226" name="Text Box 140"/>
            <p:cNvSpPr txBox="1">
              <a:spLocks noChangeArrowheads="1"/>
            </p:cNvSpPr>
            <p:nvPr/>
          </p:nvSpPr>
          <p:spPr bwMode="auto">
            <a:xfrm>
              <a:off x="73025" y="3644900"/>
              <a:ext cx="2195513" cy="942975"/>
            </a:xfrm>
            <a:prstGeom prst="rect">
              <a:avLst/>
            </a:prstGeom>
            <a:solidFill>
              <a:schemeClr val="bg1">
                <a:alpha val="49019"/>
              </a:schemeClr>
            </a:solidFill>
            <a:ln w="9525">
              <a:noFill/>
              <a:miter lim="800000"/>
              <a:headEnd/>
              <a:tailEnd/>
            </a:ln>
          </p:spPr>
          <p:txBody>
            <a:bodyPr>
              <a:spAutoFit/>
            </a:bodyPr>
            <a:lstStyle/>
            <a:p>
              <a:pPr algn="l" rtl="0" eaLnBrk="0" fontAlgn="base" hangingPunct="0">
                <a:spcBef>
                  <a:spcPct val="0"/>
                </a:spcBef>
                <a:spcAft>
                  <a:spcPct val="0"/>
                </a:spcAft>
              </a:pPr>
              <a:r>
                <a:rPr lang="en-GB" sz="1400" kern="1200" dirty="0">
                  <a:solidFill>
                    <a:srgbClr val="000000"/>
                  </a:solidFill>
                  <a:latin typeface="Arial" pitchFamily="34" charset="0"/>
                  <a:ea typeface="ＭＳ Ｐゴシック" pitchFamily="34" charset="-128"/>
                  <a:cs typeface="Arial" pitchFamily="34" charset="0"/>
                </a:rPr>
                <a:t>80 strings with 60 OMs</a:t>
              </a:r>
            </a:p>
            <a:p>
              <a:pPr algn="l" rtl="0" eaLnBrk="0" fontAlgn="base" hangingPunct="0">
                <a:spcBef>
                  <a:spcPct val="0"/>
                </a:spcBef>
                <a:spcAft>
                  <a:spcPct val="0"/>
                </a:spcAft>
              </a:pPr>
              <a:r>
                <a:rPr lang="en-GB" sz="1400" kern="1200" dirty="0">
                  <a:solidFill>
                    <a:srgbClr val="000000"/>
                  </a:solidFill>
                  <a:latin typeface="Arial" pitchFamily="34" charset="0"/>
                  <a:ea typeface="ＭＳ Ｐゴシック" pitchFamily="34" charset="-128"/>
                  <a:cs typeface="Arial" pitchFamily="34" charset="0"/>
                </a:rPr>
                <a:t>17 m between  OMs</a:t>
              </a:r>
            </a:p>
            <a:p>
              <a:pPr algn="l" rtl="0" eaLnBrk="0" fontAlgn="base" hangingPunct="0">
                <a:spcBef>
                  <a:spcPct val="0"/>
                </a:spcBef>
                <a:spcAft>
                  <a:spcPct val="0"/>
                </a:spcAft>
              </a:pPr>
              <a:r>
                <a:rPr lang="en-GB" sz="1400" kern="1200" dirty="0">
                  <a:solidFill>
                    <a:srgbClr val="000000"/>
                  </a:solidFill>
                  <a:latin typeface="Arial" pitchFamily="34" charset="0"/>
                  <a:ea typeface="ＭＳ Ｐゴシック" pitchFamily="34" charset="-128"/>
                  <a:cs typeface="Arial" pitchFamily="34" charset="0"/>
                </a:rPr>
                <a:t>125 m between strings</a:t>
              </a:r>
            </a:p>
            <a:p>
              <a:pPr algn="l" rtl="0" eaLnBrk="0" fontAlgn="base" hangingPunct="0">
                <a:spcBef>
                  <a:spcPct val="0"/>
                </a:spcBef>
                <a:spcAft>
                  <a:spcPct val="0"/>
                </a:spcAft>
              </a:pPr>
              <a:r>
                <a:rPr lang="en-GB" sz="1400" kern="1200" dirty="0">
                  <a:solidFill>
                    <a:srgbClr val="000000"/>
                  </a:solidFill>
                  <a:latin typeface="Arial" pitchFamily="34" charset="0"/>
                  <a:ea typeface="ＭＳ Ｐゴシック" pitchFamily="34" charset="-128"/>
                  <a:cs typeface="Arial" pitchFamily="34" charset="0"/>
                </a:rPr>
                <a:t>1 km</a:t>
              </a:r>
              <a:r>
                <a:rPr lang="en-GB" sz="1400" kern="1200" baseline="30000" dirty="0">
                  <a:solidFill>
                    <a:srgbClr val="000000"/>
                  </a:solidFill>
                  <a:latin typeface="Arial" pitchFamily="34" charset="0"/>
                  <a:ea typeface="ＭＳ Ｐゴシック" pitchFamily="34" charset="-128"/>
                  <a:cs typeface="Arial" pitchFamily="34" charset="0"/>
                </a:rPr>
                <a:t>3</a:t>
              </a:r>
              <a:r>
                <a:rPr lang="en-GB" sz="1400" kern="1200" dirty="0">
                  <a:solidFill>
                    <a:srgbClr val="000000"/>
                  </a:solidFill>
                  <a:latin typeface="Arial" pitchFamily="34" charset="0"/>
                  <a:ea typeface="ＭＳ Ｐゴシック" pitchFamily="34" charset="-128"/>
                  <a:cs typeface="Arial" pitchFamily="34" charset="0"/>
                </a:rPr>
                <a:t>. A 1-Gton detector</a:t>
              </a:r>
            </a:p>
          </p:txBody>
        </p:sp>
      </p:grpSp>
      <p:sp>
        <p:nvSpPr>
          <p:cNvPr id="227" name="Line 5"/>
          <p:cNvSpPr>
            <a:spLocks noChangeShapeType="1"/>
          </p:cNvSpPr>
          <p:nvPr/>
        </p:nvSpPr>
        <p:spPr bwMode="auto">
          <a:xfrm flipV="1">
            <a:off x="1785918" y="1512876"/>
            <a:ext cx="1714512" cy="701677"/>
          </a:xfrm>
          <a:prstGeom prst="line">
            <a:avLst/>
          </a:prstGeom>
          <a:noFill/>
          <a:ln w="9525">
            <a:solidFill>
              <a:srgbClr val="000000"/>
            </a:solidFill>
            <a:round/>
            <a:headEnd/>
            <a:tailEnd type="triangle" w="med" len="med"/>
          </a:ln>
        </p:spPr>
        <p:txBody>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28" name="Line 6"/>
          <p:cNvSpPr>
            <a:spLocks noChangeShapeType="1"/>
          </p:cNvSpPr>
          <p:nvPr/>
        </p:nvSpPr>
        <p:spPr bwMode="auto">
          <a:xfrm>
            <a:off x="1571604" y="4143380"/>
            <a:ext cx="2000264" cy="500066"/>
          </a:xfrm>
          <a:prstGeom prst="line">
            <a:avLst/>
          </a:prstGeom>
          <a:noFill/>
          <a:ln w="9525">
            <a:solidFill>
              <a:srgbClr val="000000"/>
            </a:solidFill>
            <a:round/>
            <a:headEnd/>
            <a:tailEnd type="triangle" w="med" len="med"/>
          </a:ln>
        </p:spPr>
        <p:txBody>
          <a:bodyP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Tree>
    <p:custDataLst>
      <p:tags r:id="rId1"/>
    </p:custDataLst>
  </p:cSld>
  <p:clrMapOvr>
    <a:masterClrMapping/>
  </p:clrMapOvr>
  <p:transition advTm="93148">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1000"/>
                                        <p:tgtEl>
                                          <p:spTgt spid="3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000"/>
                                        <p:tgtEl>
                                          <p:spTgt spid="2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006848"/>
                                        </p:tgtEl>
                                        <p:attrNameLst>
                                          <p:attrName>style.visibility</p:attrName>
                                        </p:attrNameLst>
                                      </p:cBhvr>
                                      <p:to>
                                        <p:strVal val="visible"/>
                                      </p:to>
                                    </p:set>
                                    <p:animEffect transition="in" filter="wipe(up)">
                                      <p:cBhvr>
                                        <p:cTn id="19" dur="1000"/>
                                        <p:tgtEl>
                                          <p:spTgt spid="1006848"/>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1006897"/>
                                        </p:tgtEl>
                                        <p:attrNameLst>
                                          <p:attrName>style.visibility</p:attrName>
                                        </p:attrNameLst>
                                      </p:cBhvr>
                                      <p:to>
                                        <p:strVal val="visible"/>
                                      </p:to>
                                    </p:set>
                                    <p:animEffect transition="in" filter="wipe(up)">
                                      <p:cBhvr>
                                        <p:cTn id="23" dur="1000"/>
                                        <p:tgtEl>
                                          <p:spTgt spid="1006897"/>
                                        </p:tgtEl>
                                      </p:cBhvr>
                                    </p:animEffect>
                                  </p:childTnLst>
                                </p:cTn>
                              </p:par>
                            </p:childTnLst>
                          </p:cTn>
                        </p:par>
                        <p:par>
                          <p:cTn id="24" fill="hold">
                            <p:stCondLst>
                              <p:cond delay="5000"/>
                            </p:stCondLst>
                            <p:childTnLst>
                              <p:par>
                                <p:cTn id="25" presetID="9" presetClass="entr" presetSubtype="0" fill="hold" grpId="0" nodeType="afterEffect">
                                  <p:stCondLst>
                                    <p:cond delay="0"/>
                                  </p:stCondLst>
                                  <p:childTnLst>
                                    <p:set>
                                      <p:cBhvr>
                                        <p:cTn id="26" dur="1" fill="hold">
                                          <p:stCondLst>
                                            <p:cond delay="0"/>
                                          </p:stCondLst>
                                        </p:cTn>
                                        <p:tgtEl>
                                          <p:spTgt spid="218"/>
                                        </p:tgtEl>
                                        <p:attrNameLst>
                                          <p:attrName>style.visibility</p:attrName>
                                        </p:attrNameLst>
                                      </p:cBhvr>
                                      <p:to>
                                        <p:strVal val="visible"/>
                                      </p:to>
                                    </p:set>
                                    <p:animEffect transition="in" filter="dissolve">
                                      <p:cBhvr>
                                        <p:cTn id="27" dur="1000"/>
                                        <p:tgtEl>
                                          <p:spTgt spid="218"/>
                                        </p:tgtEl>
                                      </p:cBhvr>
                                    </p:animEffect>
                                  </p:childTnLst>
                                </p:cTn>
                              </p:par>
                            </p:childTnLst>
                          </p:cTn>
                        </p:par>
                        <p:par>
                          <p:cTn id="28" fill="hold">
                            <p:stCondLst>
                              <p:cond delay="6000"/>
                            </p:stCondLst>
                            <p:childTnLst>
                              <p:par>
                                <p:cTn id="29" presetID="1" presetClass="entr" presetSubtype="0" fill="hold" nodeType="afterEffect">
                                  <p:stCondLst>
                                    <p:cond delay="0"/>
                                  </p:stCondLst>
                                  <p:childTnLst>
                                    <p:set>
                                      <p:cBhvr>
                                        <p:cTn id="30" dur="1" fill="hold">
                                          <p:stCondLst>
                                            <p:cond delay="0"/>
                                          </p:stCondLst>
                                        </p:cTn>
                                        <p:tgtEl>
                                          <p:spTgt spid="219"/>
                                        </p:tgtEl>
                                        <p:attrNameLst>
                                          <p:attrName>style.visibility</p:attrName>
                                        </p:attrNameLst>
                                      </p:cBhvr>
                                      <p:to>
                                        <p:strVal val="visible"/>
                                      </p:to>
                                    </p:set>
                                  </p:childTnLst>
                                </p:cTn>
                              </p:par>
                            </p:childTnLst>
                          </p:cTn>
                        </p:par>
                        <p:par>
                          <p:cTn id="31" fill="hold">
                            <p:stCondLst>
                              <p:cond delay="6000"/>
                            </p:stCondLst>
                            <p:childTnLst>
                              <p:par>
                                <p:cTn id="32" presetID="1" presetClass="exit" presetSubtype="0" fill="hold" nodeType="afterEffect">
                                  <p:stCondLst>
                                    <p:cond delay="0"/>
                                  </p:stCondLst>
                                  <p:childTnLst>
                                    <p:set>
                                      <p:cBhvr>
                                        <p:cTn id="33" dur="1" fill="hold">
                                          <p:stCondLst>
                                            <p:cond delay="0"/>
                                          </p:stCondLst>
                                        </p:cTn>
                                        <p:tgtEl>
                                          <p:spTgt spid="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3" y="500063"/>
            <a:ext cx="8183562" cy="785812"/>
          </a:xfrm>
        </p:spPr>
        <p:txBody>
          <a:bodyPr/>
          <a:lstStyle/>
          <a:p>
            <a:pPr eaLnBrk="1" fontAlgn="auto" hangingPunct="1">
              <a:spcAft>
                <a:spcPts val="0"/>
              </a:spcAft>
              <a:defRPr/>
            </a:pPr>
            <a:r>
              <a:rPr lang="en-GB" smtClean="0"/>
              <a:t>Cosmic messengers</a:t>
            </a:r>
            <a:endParaRPr lang="en-GB"/>
          </a:p>
        </p:txBody>
      </p:sp>
      <p:sp>
        <p:nvSpPr>
          <p:cNvPr id="3" name="2 Marcador de contenido"/>
          <p:cNvSpPr>
            <a:spLocks noGrp="1"/>
          </p:cNvSpPr>
          <p:nvPr>
            <p:ph idx="1"/>
          </p:nvPr>
        </p:nvSpPr>
        <p:spPr>
          <a:xfrm>
            <a:off x="500063" y="1357313"/>
            <a:ext cx="8183562" cy="428625"/>
          </a:xfrm>
        </p:spPr>
        <p:txBody>
          <a:bodyPr>
            <a:normAutofit fontScale="77500" lnSpcReduction="20000"/>
          </a:bodyPr>
          <a:lstStyle/>
          <a:p>
            <a:pPr marL="265176" indent="-265176" eaLnBrk="1" fontAlgn="auto" hangingPunct="1">
              <a:spcAft>
                <a:spcPts val="0"/>
              </a:spcAft>
              <a:buFont typeface="Wingdings 2"/>
              <a:buChar char=""/>
              <a:defRPr/>
            </a:pPr>
            <a:r>
              <a:rPr lang="en-GB" smtClean="0"/>
              <a:t>Why neutrino astronomy?</a:t>
            </a:r>
            <a:endParaRPr lang="en-GB"/>
          </a:p>
        </p:txBody>
      </p:sp>
      <p:sp>
        <p:nvSpPr>
          <p:cNvPr id="10" name="9 Marcador de número de diapositiva"/>
          <p:cNvSpPr>
            <a:spLocks noGrp="1"/>
          </p:cNvSpPr>
          <p:nvPr>
            <p:ph type="sldNum" sz="quarter" idx="12"/>
          </p:nvPr>
        </p:nvSpPr>
        <p:spPr/>
        <p:txBody>
          <a:bodyPr/>
          <a:lstStyle/>
          <a:p>
            <a:pPr algn="r" rtl="0">
              <a:defRPr/>
            </a:pPr>
            <a:fld id="{39A054DE-0826-45FA-94FE-C45AEF32FF4E}" type="slidenum">
              <a:rPr lang="en-GB" sz="1000" kern="1200">
                <a:solidFill>
                  <a:srgbClr val="E3DED1">
                    <a:shade val="50000"/>
                  </a:srgbClr>
                </a:solidFill>
                <a:latin typeface="Verdana"/>
                <a:ea typeface="+mn-ea"/>
                <a:cs typeface="+mn-cs"/>
              </a:rPr>
              <a:pPr algn="r" rtl="0">
                <a:defRPr/>
              </a:pPr>
              <a:t>3</a:t>
            </a:fld>
            <a:endParaRPr lang="en-GB" sz="1000" kern="1200">
              <a:solidFill>
                <a:srgbClr val="E3DED1">
                  <a:shade val="50000"/>
                </a:srgbClr>
              </a:solidFill>
              <a:latin typeface="Verdana"/>
              <a:ea typeface="+mn-ea"/>
              <a:cs typeface="+mn-cs"/>
            </a:endParaRPr>
          </a:p>
        </p:txBody>
      </p:sp>
      <p:pic>
        <p:nvPicPr>
          <p:cNvPr id="1027" name="Picture 3"/>
          <p:cNvPicPr>
            <a:picLocks noChangeAspect="1" noChangeArrowheads="1"/>
          </p:cNvPicPr>
          <p:nvPr/>
        </p:nvPicPr>
        <p:blipFill>
          <a:blip r:embed="rId4"/>
          <a:srcRect/>
          <a:stretch>
            <a:fillRect/>
          </a:stretch>
        </p:blipFill>
        <p:spPr bwMode="auto">
          <a:xfrm>
            <a:off x="428596" y="1785926"/>
            <a:ext cx="8286808" cy="1885950"/>
          </a:xfrm>
          <a:prstGeom prst="rect">
            <a:avLst/>
          </a:prstGeom>
          <a:noFill/>
          <a:ln w="9525">
            <a:noFill/>
            <a:miter lim="800000"/>
            <a:headEnd/>
            <a:tailEnd/>
          </a:ln>
          <a:effectLst>
            <a:outerShdw blurRad="50800" dist="38100" dir="5400000" algn="t" rotWithShape="0">
              <a:prstClr val="black">
                <a:alpha val="40000"/>
              </a:prstClr>
            </a:outerShdw>
            <a:reflection blurRad="6350" stA="52000" endA="300" endPos="35000" dir="5400000" sy="-100000" algn="bl" rotWithShape="0"/>
          </a:effectLst>
        </p:spPr>
      </p:pic>
      <p:sp>
        <p:nvSpPr>
          <p:cNvPr id="13" name="12 CuadroTexto"/>
          <p:cNvSpPr txBox="1">
            <a:spLocks noChangeArrowheads="1"/>
          </p:cNvSpPr>
          <p:nvPr/>
        </p:nvSpPr>
        <p:spPr bwMode="auto">
          <a:xfrm>
            <a:off x="539750" y="4000500"/>
            <a:ext cx="5976938" cy="2292350"/>
          </a:xfrm>
          <a:prstGeom prst="rect">
            <a:avLst/>
          </a:prstGeom>
          <a:noFill/>
          <a:ln w="9525">
            <a:noFill/>
            <a:miter lim="800000"/>
            <a:headEnd/>
            <a:tailEnd/>
          </a:ln>
        </p:spPr>
        <p:txBody>
          <a:bodyPr>
            <a:spAutoFit/>
          </a:bodyPr>
          <a:lstStyle/>
          <a:p>
            <a:pPr indent="180975" algn="l" rtl="0" fontAlgn="base">
              <a:spcBef>
                <a:spcPct val="0"/>
              </a:spcBef>
              <a:spcAft>
                <a:spcPct val="0"/>
              </a:spcAft>
            </a:pPr>
            <a:r>
              <a:rPr lang="en-GB" sz="1600" kern="1200">
                <a:solidFill>
                  <a:prstClr val="black"/>
                </a:solidFill>
                <a:latin typeface="Verdana" pitchFamily="34" charset="0"/>
                <a:ea typeface="+mn-ea"/>
                <a:cs typeface="Arial" pitchFamily="34" charset="0"/>
              </a:rPr>
              <a:t>Protons are deflected by magnetic fields </a:t>
            </a:r>
            <a:r>
              <a:rPr lang="en-GB" sz="1400" kern="1200">
                <a:solidFill>
                  <a:prstClr val="black"/>
                </a:solidFill>
                <a:latin typeface="Verdana" pitchFamily="34" charset="0"/>
                <a:ea typeface="+mn-ea"/>
                <a:cs typeface="Arial" pitchFamily="34" charset="0"/>
              </a:rPr>
              <a:t>(E</a:t>
            </a:r>
            <a:r>
              <a:rPr lang="en-GB" sz="1400" kern="1200" baseline="-25000">
                <a:solidFill>
                  <a:prstClr val="black"/>
                </a:solidFill>
                <a:latin typeface="Verdana" pitchFamily="34" charset="0"/>
                <a:ea typeface="+mn-ea"/>
                <a:cs typeface="Arial" pitchFamily="34" charset="0"/>
              </a:rPr>
              <a:t>p</a:t>
            </a:r>
            <a:r>
              <a:rPr lang="en-GB" sz="1400" kern="1200">
                <a:solidFill>
                  <a:prstClr val="black"/>
                </a:solidFill>
                <a:latin typeface="Verdana" pitchFamily="34" charset="0"/>
                <a:ea typeface="+mn-ea"/>
                <a:cs typeface="Arial" pitchFamily="34" charset="0"/>
              </a:rPr>
              <a:t>&lt; 10</a:t>
            </a:r>
            <a:r>
              <a:rPr lang="en-GB" sz="1400" kern="1200" baseline="30000">
                <a:solidFill>
                  <a:prstClr val="black"/>
                </a:solidFill>
                <a:latin typeface="Verdana" pitchFamily="34" charset="0"/>
                <a:ea typeface="+mn-ea"/>
                <a:cs typeface="Arial" pitchFamily="34" charset="0"/>
              </a:rPr>
              <a:t>19</a:t>
            </a:r>
            <a:r>
              <a:rPr lang="en-GB" sz="1400" kern="1200">
                <a:solidFill>
                  <a:prstClr val="black"/>
                </a:solidFill>
                <a:latin typeface="Verdana" pitchFamily="34" charset="0"/>
                <a:ea typeface="+mn-ea"/>
                <a:cs typeface="Arial" pitchFamily="34" charset="0"/>
              </a:rPr>
              <a:t> eV)</a:t>
            </a:r>
            <a:r>
              <a:rPr lang="en-GB" sz="1600" kern="1200">
                <a:solidFill>
                  <a:prstClr val="black"/>
                </a:solidFill>
                <a:latin typeface="Verdana" pitchFamily="34" charset="0"/>
                <a:ea typeface="+mn-ea"/>
                <a:cs typeface="Arial" pitchFamily="34" charset="0"/>
              </a:rPr>
              <a:t> UHE protons interact with the CMB </a:t>
            </a:r>
            <a:r>
              <a:rPr lang="en-GB" sz="1400" kern="1200">
                <a:solidFill>
                  <a:prstClr val="black"/>
                </a:solidFill>
                <a:latin typeface="Verdana" pitchFamily="34" charset="0"/>
                <a:ea typeface="+mn-ea"/>
                <a:cs typeface="Arial" pitchFamily="34" charset="0"/>
              </a:rPr>
              <a:t>(E</a:t>
            </a:r>
            <a:r>
              <a:rPr lang="en-GB" sz="1400" kern="1200" baseline="-25000">
                <a:solidFill>
                  <a:prstClr val="black"/>
                </a:solidFill>
                <a:latin typeface="Verdana" pitchFamily="34" charset="0"/>
                <a:ea typeface="+mn-ea"/>
                <a:cs typeface="Arial" pitchFamily="34" charset="0"/>
              </a:rPr>
              <a:t>p</a:t>
            </a:r>
            <a:r>
              <a:rPr lang="en-US" sz="1400" kern="1200">
                <a:solidFill>
                  <a:prstClr val="black"/>
                </a:solidFill>
                <a:latin typeface="Verdana" pitchFamily="34" charset="0"/>
                <a:ea typeface="+mn-ea"/>
                <a:cs typeface="Arial" pitchFamily="34" charset="0"/>
              </a:rPr>
              <a:t>&gt;</a:t>
            </a:r>
            <a:r>
              <a:rPr lang="en-GB" sz="1400" kern="1200">
                <a:solidFill>
                  <a:prstClr val="black"/>
                </a:solidFill>
                <a:latin typeface="Verdana" pitchFamily="34" charset="0"/>
                <a:ea typeface="+mn-ea"/>
                <a:cs typeface="Arial" pitchFamily="34" charset="0"/>
              </a:rPr>
              <a:t> 10</a:t>
            </a:r>
            <a:r>
              <a:rPr lang="en-GB" sz="1400" kern="1200" baseline="30000">
                <a:solidFill>
                  <a:prstClr val="black"/>
                </a:solidFill>
                <a:latin typeface="Verdana" pitchFamily="34" charset="0"/>
                <a:ea typeface="+mn-ea"/>
                <a:cs typeface="Arial" pitchFamily="34" charset="0"/>
              </a:rPr>
              <a:t>19</a:t>
            </a:r>
            <a:r>
              <a:rPr lang="en-GB" sz="1400" kern="1200">
                <a:solidFill>
                  <a:prstClr val="black"/>
                </a:solidFill>
                <a:latin typeface="Verdana" pitchFamily="34" charset="0"/>
                <a:ea typeface="+mn-ea"/>
                <a:cs typeface="Arial" pitchFamily="34" charset="0"/>
              </a:rPr>
              <a:t> eV </a:t>
            </a:r>
            <a:r>
              <a:rPr lang="en-GB" sz="1400" kern="1200">
                <a:solidFill>
                  <a:prstClr val="black"/>
                </a:solidFill>
                <a:latin typeface="Arial" pitchFamily="34" charset="0"/>
                <a:ea typeface="+mn-ea"/>
                <a:cs typeface="Arial" pitchFamily="34" charset="0"/>
              </a:rPr>
              <a:t>→ 30 Mpc</a:t>
            </a:r>
            <a:r>
              <a:rPr lang="en-GB" sz="1400" kern="1200">
                <a:solidFill>
                  <a:prstClr val="black"/>
                </a:solidFill>
                <a:latin typeface="Verdana" pitchFamily="34" charset="0"/>
                <a:ea typeface="+mn-ea"/>
                <a:cs typeface="Arial" pitchFamily="34" charset="0"/>
              </a:rPr>
              <a:t>)</a:t>
            </a:r>
            <a:r>
              <a:rPr lang="en-GB" sz="1600" kern="1200">
                <a:solidFill>
                  <a:prstClr val="black"/>
                </a:solidFill>
                <a:latin typeface="Verdana" pitchFamily="34" charset="0"/>
                <a:ea typeface="+mn-ea"/>
                <a:cs typeface="Arial" pitchFamily="34" charset="0"/>
              </a:rPr>
              <a:t> </a:t>
            </a:r>
          </a:p>
          <a:p>
            <a:pPr indent="180975" algn="l" rtl="0" fontAlgn="base">
              <a:spcBef>
                <a:spcPct val="0"/>
              </a:spcBef>
              <a:spcAft>
                <a:spcPct val="0"/>
              </a:spcAft>
            </a:pPr>
            <a:endParaRPr lang="en-GB" sz="1600" kern="1200">
              <a:solidFill>
                <a:prstClr val="black"/>
              </a:solidFill>
              <a:latin typeface="Verdana" pitchFamily="34" charset="0"/>
              <a:ea typeface="+mn-ea"/>
              <a:cs typeface="Arial" pitchFamily="34" charset="0"/>
            </a:endParaRPr>
          </a:p>
          <a:p>
            <a:pPr indent="180975" algn="l" rtl="0" fontAlgn="base">
              <a:spcBef>
                <a:spcPct val="0"/>
              </a:spcBef>
              <a:spcAft>
                <a:spcPct val="0"/>
              </a:spcAft>
            </a:pPr>
            <a:r>
              <a:rPr lang="en-GB" sz="1600" kern="1200">
                <a:solidFill>
                  <a:prstClr val="black"/>
                </a:solidFill>
                <a:latin typeface="Verdana" pitchFamily="34" charset="0"/>
                <a:ea typeface="+mn-ea"/>
                <a:cs typeface="Arial" pitchFamily="34" charset="0"/>
              </a:rPr>
              <a:t>Neutrons decay (~10 kpc at E </a:t>
            </a:r>
            <a:r>
              <a:rPr lang="en-US" sz="1600" kern="1200">
                <a:solidFill>
                  <a:prstClr val="black"/>
                </a:solidFill>
                <a:latin typeface="Verdana" pitchFamily="34" charset="0"/>
                <a:ea typeface="+mn-ea"/>
                <a:cs typeface="Arial" pitchFamily="34" charset="0"/>
              </a:rPr>
              <a:t>~ EeV)</a:t>
            </a:r>
            <a:r>
              <a:rPr lang="en-GB" sz="1600" kern="1200">
                <a:solidFill>
                  <a:prstClr val="black"/>
                </a:solidFill>
                <a:latin typeface="Verdana" pitchFamily="34" charset="0"/>
                <a:ea typeface="+mn-ea"/>
                <a:cs typeface="Arial" pitchFamily="34" charset="0"/>
              </a:rPr>
              <a:t>.</a:t>
            </a:r>
          </a:p>
          <a:p>
            <a:pPr indent="180975" algn="l" rtl="0" fontAlgn="base">
              <a:spcBef>
                <a:spcPct val="0"/>
              </a:spcBef>
              <a:spcAft>
                <a:spcPct val="0"/>
              </a:spcAft>
            </a:pPr>
            <a:endParaRPr lang="en-GB" sz="1600" kern="1200">
              <a:solidFill>
                <a:prstClr val="black"/>
              </a:solidFill>
              <a:latin typeface="Verdana" pitchFamily="34" charset="0"/>
              <a:ea typeface="+mn-ea"/>
              <a:cs typeface="Arial" pitchFamily="34" charset="0"/>
            </a:endParaRPr>
          </a:p>
          <a:p>
            <a:pPr indent="180975" algn="l" rtl="0" fontAlgn="base">
              <a:spcBef>
                <a:spcPct val="0"/>
              </a:spcBef>
              <a:spcAft>
                <a:spcPct val="0"/>
              </a:spcAft>
            </a:pPr>
            <a:r>
              <a:rPr lang="en-GB" sz="1600" kern="1200">
                <a:solidFill>
                  <a:prstClr val="black"/>
                </a:solidFill>
                <a:latin typeface="Verdana" pitchFamily="34" charset="0"/>
                <a:ea typeface="+mn-ea"/>
                <a:cs typeface="Arial" pitchFamily="34" charset="0"/>
              </a:rPr>
              <a:t>Photons interact with the EBL (~100 Mpc) </a:t>
            </a:r>
          </a:p>
          <a:p>
            <a:pPr indent="180975" algn="l" rtl="0" fontAlgn="base">
              <a:spcBef>
                <a:spcPct val="0"/>
              </a:spcBef>
              <a:spcAft>
                <a:spcPct val="0"/>
              </a:spcAft>
            </a:pPr>
            <a:r>
              <a:rPr lang="en-GB" sz="1600" kern="1200">
                <a:solidFill>
                  <a:prstClr val="black"/>
                </a:solidFill>
                <a:latin typeface="Verdana" pitchFamily="34" charset="0"/>
                <a:ea typeface="+mn-ea"/>
                <a:cs typeface="Arial" pitchFamily="34" charset="0"/>
              </a:rPr>
              <a:t>and CMB (~10 kpc).</a:t>
            </a:r>
          </a:p>
          <a:p>
            <a:pPr indent="180975" algn="l" rtl="0" fontAlgn="base">
              <a:spcBef>
                <a:spcPct val="0"/>
              </a:spcBef>
              <a:spcAft>
                <a:spcPct val="0"/>
              </a:spcAft>
            </a:pPr>
            <a:endParaRPr lang="en-GB" sz="1600" kern="1200">
              <a:solidFill>
                <a:prstClr val="black"/>
              </a:solidFill>
              <a:latin typeface="Verdana" pitchFamily="34" charset="0"/>
              <a:ea typeface="+mn-ea"/>
              <a:cs typeface="Arial" pitchFamily="34" charset="0"/>
            </a:endParaRPr>
          </a:p>
          <a:p>
            <a:pPr indent="180975" algn="l" rtl="0" fontAlgn="base">
              <a:spcBef>
                <a:spcPct val="0"/>
              </a:spcBef>
              <a:spcAft>
                <a:spcPct val="0"/>
              </a:spcAft>
            </a:pPr>
            <a:r>
              <a:rPr lang="en-GB" sz="1600" kern="1200">
                <a:solidFill>
                  <a:prstClr val="black"/>
                </a:solidFill>
                <a:latin typeface="Verdana" pitchFamily="34" charset="0"/>
                <a:ea typeface="+mn-ea"/>
                <a:cs typeface="Arial" pitchFamily="34" charset="0"/>
              </a:rPr>
              <a:t>Neutrinos are neutral weakly interactive particles. </a:t>
            </a:r>
          </a:p>
        </p:txBody>
      </p:sp>
      <p:grpSp>
        <p:nvGrpSpPr>
          <p:cNvPr id="4" name="41 Grupo"/>
          <p:cNvGrpSpPr>
            <a:grpSpLocks/>
          </p:cNvGrpSpPr>
          <p:nvPr/>
        </p:nvGrpSpPr>
        <p:grpSpPr bwMode="auto">
          <a:xfrm>
            <a:off x="1214438" y="1846263"/>
            <a:ext cx="5429250" cy="614362"/>
            <a:chOff x="1214414" y="1846954"/>
            <a:chExt cx="5429288" cy="613216"/>
          </a:xfrm>
        </p:grpSpPr>
        <p:sp>
          <p:nvSpPr>
            <p:cNvPr id="15" name="14 Forma libre"/>
            <p:cNvSpPr/>
            <p:nvPr/>
          </p:nvSpPr>
          <p:spPr>
            <a:xfrm>
              <a:off x="1214414" y="1846954"/>
              <a:ext cx="5429288" cy="613216"/>
            </a:xfrm>
            <a:custGeom>
              <a:avLst/>
              <a:gdLst>
                <a:gd name="connsiteX0" fmla="*/ 0 w 5671457"/>
                <a:gd name="connsiteY0" fmla="*/ 698499 h 709385"/>
                <a:gd name="connsiteX1" fmla="*/ 1992086 w 5671457"/>
                <a:gd name="connsiteY1" fmla="*/ 273957 h 709385"/>
                <a:gd name="connsiteX2" fmla="*/ 3102429 w 5671457"/>
                <a:gd name="connsiteY2" fmla="*/ 165099 h 709385"/>
                <a:gd name="connsiteX3" fmla="*/ 3385457 w 5671457"/>
                <a:gd name="connsiteY3" fmla="*/ 502557 h 709385"/>
                <a:gd name="connsiteX4" fmla="*/ 3178629 w 5671457"/>
                <a:gd name="connsiteY4" fmla="*/ 687614 h 709385"/>
                <a:gd name="connsiteX5" fmla="*/ 2873829 w 5671457"/>
                <a:gd name="connsiteY5" fmla="*/ 371928 h 709385"/>
                <a:gd name="connsiteX6" fmla="*/ 3211286 w 5671457"/>
                <a:gd name="connsiteY6" fmla="*/ 110671 h 709385"/>
                <a:gd name="connsiteX7" fmla="*/ 3788229 w 5671457"/>
                <a:gd name="connsiteY7" fmla="*/ 78014 h 709385"/>
                <a:gd name="connsiteX8" fmla="*/ 4201886 w 5671457"/>
                <a:gd name="connsiteY8" fmla="*/ 578757 h 709385"/>
                <a:gd name="connsiteX9" fmla="*/ 5170714 w 5671457"/>
                <a:gd name="connsiteY9" fmla="*/ 567871 h 709385"/>
                <a:gd name="connsiteX10" fmla="*/ 5671457 w 5671457"/>
                <a:gd name="connsiteY10" fmla="*/ 295728 h 709385"/>
                <a:gd name="connsiteX0" fmla="*/ 0 w 5671457"/>
                <a:gd name="connsiteY0" fmla="*/ 698499 h 709385"/>
                <a:gd name="connsiteX1" fmla="*/ 1420550 w 5671457"/>
                <a:gd name="connsiteY1" fmla="*/ 273957 h 709385"/>
                <a:gd name="connsiteX2" fmla="*/ 3102429 w 5671457"/>
                <a:gd name="connsiteY2" fmla="*/ 165099 h 709385"/>
                <a:gd name="connsiteX3" fmla="*/ 3385457 w 5671457"/>
                <a:gd name="connsiteY3" fmla="*/ 502557 h 709385"/>
                <a:gd name="connsiteX4" fmla="*/ 3178629 w 5671457"/>
                <a:gd name="connsiteY4" fmla="*/ 687614 h 709385"/>
                <a:gd name="connsiteX5" fmla="*/ 2873829 w 5671457"/>
                <a:gd name="connsiteY5" fmla="*/ 371928 h 709385"/>
                <a:gd name="connsiteX6" fmla="*/ 3211286 w 5671457"/>
                <a:gd name="connsiteY6" fmla="*/ 110671 h 709385"/>
                <a:gd name="connsiteX7" fmla="*/ 3788229 w 5671457"/>
                <a:gd name="connsiteY7" fmla="*/ 78014 h 709385"/>
                <a:gd name="connsiteX8" fmla="*/ 4201886 w 5671457"/>
                <a:gd name="connsiteY8" fmla="*/ 578757 h 709385"/>
                <a:gd name="connsiteX9" fmla="*/ 5170714 w 5671457"/>
                <a:gd name="connsiteY9" fmla="*/ 567871 h 709385"/>
                <a:gd name="connsiteX10" fmla="*/ 5671457 w 5671457"/>
                <a:gd name="connsiteY10" fmla="*/ 295728 h 709385"/>
                <a:gd name="connsiteX0" fmla="*/ 0 w 5671457"/>
                <a:gd name="connsiteY0" fmla="*/ 698499 h 709385"/>
                <a:gd name="connsiteX1" fmla="*/ 1293338 w 5671457"/>
                <a:gd name="connsiteY1" fmla="*/ 189603 h 709385"/>
                <a:gd name="connsiteX2" fmla="*/ 3102429 w 5671457"/>
                <a:gd name="connsiteY2" fmla="*/ 165099 h 709385"/>
                <a:gd name="connsiteX3" fmla="*/ 3385457 w 5671457"/>
                <a:gd name="connsiteY3" fmla="*/ 502557 h 709385"/>
                <a:gd name="connsiteX4" fmla="*/ 3178629 w 5671457"/>
                <a:gd name="connsiteY4" fmla="*/ 687614 h 709385"/>
                <a:gd name="connsiteX5" fmla="*/ 2873829 w 5671457"/>
                <a:gd name="connsiteY5" fmla="*/ 371928 h 709385"/>
                <a:gd name="connsiteX6" fmla="*/ 3211286 w 5671457"/>
                <a:gd name="connsiteY6" fmla="*/ 110671 h 709385"/>
                <a:gd name="connsiteX7" fmla="*/ 3788229 w 5671457"/>
                <a:gd name="connsiteY7" fmla="*/ 78014 h 709385"/>
                <a:gd name="connsiteX8" fmla="*/ 4201886 w 5671457"/>
                <a:gd name="connsiteY8" fmla="*/ 578757 h 709385"/>
                <a:gd name="connsiteX9" fmla="*/ 5170714 w 5671457"/>
                <a:gd name="connsiteY9" fmla="*/ 567871 h 709385"/>
                <a:gd name="connsiteX10" fmla="*/ 5671457 w 5671457"/>
                <a:gd name="connsiteY10" fmla="*/ 295728 h 709385"/>
                <a:gd name="connsiteX0" fmla="*/ 0 w 5671457"/>
                <a:gd name="connsiteY0" fmla="*/ 698499 h 698499"/>
                <a:gd name="connsiteX1" fmla="*/ 1293338 w 5671457"/>
                <a:gd name="connsiteY1" fmla="*/ 189603 h 698499"/>
                <a:gd name="connsiteX2" fmla="*/ 3102429 w 5671457"/>
                <a:gd name="connsiteY2" fmla="*/ 165099 h 698499"/>
                <a:gd name="connsiteX3" fmla="*/ 3385457 w 5671457"/>
                <a:gd name="connsiteY3" fmla="*/ 502557 h 698499"/>
                <a:gd name="connsiteX4" fmla="*/ 3039838 w 5671457"/>
                <a:gd name="connsiteY4" fmla="*/ 620946 h 698499"/>
                <a:gd name="connsiteX5" fmla="*/ 2873829 w 5671457"/>
                <a:gd name="connsiteY5" fmla="*/ 371928 h 698499"/>
                <a:gd name="connsiteX6" fmla="*/ 3211286 w 5671457"/>
                <a:gd name="connsiteY6" fmla="*/ 110671 h 698499"/>
                <a:gd name="connsiteX7" fmla="*/ 3788229 w 5671457"/>
                <a:gd name="connsiteY7" fmla="*/ 78014 h 698499"/>
                <a:gd name="connsiteX8" fmla="*/ 4201886 w 5671457"/>
                <a:gd name="connsiteY8" fmla="*/ 578757 h 698499"/>
                <a:gd name="connsiteX9" fmla="*/ 5170714 w 5671457"/>
                <a:gd name="connsiteY9" fmla="*/ 567871 h 698499"/>
                <a:gd name="connsiteX10" fmla="*/ 5671457 w 5671457"/>
                <a:gd name="connsiteY10" fmla="*/ 295728 h 698499"/>
                <a:gd name="connsiteX0" fmla="*/ 0 w 5671457"/>
                <a:gd name="connsiteY0" fmla="*/ 698499 h 698499"/>
                <a:gd name="connsiteX1" fmla="*/ 1293338 w 5671457"/>
                <a:gd name="connsiteY1" fmla="*/ 189603 h 698499"/>
                <a:gd name="connsiteX2" fmla="*/ 3102429 w 5671457"/>
                <a:gd name="connsiteY2" fmla="*/ 165099 h 698499"/>
                <a:gd name="connsiteX3" fmla="*/ 3385457 w 5671457"/>
                <a:gd name="connsiteY3" fmla="*/ 502557 h 698499"/>
                <a:gd name="connsiteX4" fmla="*/ 3039838 w 5671457"/>
                <a:gd name="connsiteY4" fmla="*/ 620946 h 698499"/>
                <a:gd name="connsiteX5" fmla="*/ 2873829 w 5671457"/>
                <a:gd name="connsiteY5" fmla="*/ 371928 h 698499"/>
                <a:gd name="connsiteX6" fmla="*/ 3211286 w 5671457"/>
                <a:gd name="connsiteY6" fmla="*/ 110671 h 698499"/>
                <a:gd name="connsiteX7" fmla="*/ 3788229 w 5671457"/>
                <a:gd name="connsiteY7" fmla="*/ 78014 h 698499"/>
                <a:gd name="connsiteX8" fmla="*/ 4201886 w 5671457"/>
                <a:gd name="connsiteY8" fmla="*/ 578757 h 698499"/>
                <a:gd name="connsiteX9" fmla="*/ 4884930 w 5671457"/>
                <a:gd name="connsiteY9" fmla="*/ 139219 h 698499"/>
                <a:gd name="connsiteX10" fmla="*/ 5671457 w 5671457"/>
                <a:gd name="connsiteY10" fmla="*/ 295728 h 698499"/>
                <a:gd name="connsiteX0" fmla="*/ 0 w 5694574"/>
                <a:gd name="connsiteY0" fmla="*/ 698499 h 698499"/>
                <a:gd name="connsiteX1" fmla="*/ 1293338 w 5694574"/>
                <a:gd name="connsiteY1" fmla="*/ 189603 h 698499"/>
                <a:gd name="connsiteX2" fmla="*/ 3102429 w 5694574"/>
                <a:gd name="connsiteY2" fmla="*/ 165099 h 698499"/>
                <a:gd name="connsiteX3" fmla="*/ 3385457 w 5694574"/>
                <a:gd name="connsiteY3" fmla="*/ 502557 h 698499"/>
                <a:gd name="connsiteX4" fmla="*/ 3039838 w 5694574"/>
                <a:gd name="connsiteY4" fmla="*/ 620946 h 698499"/>
                <a:gd name="connsiteX5" fmla="*/ 2873829 w 5694574"/>
                <a:gd name="connsiteY5" fmla="*/ 371928 h 698499"/>
                <a:gd name="connsiteX6" fmla="*/ 3211286 w 5694574"/>
                <a:gd name="connsiteY6" fmla="*/ 110671 h 698499"/>
                <a:gd name="connsiteX7" fmla="*/ 3788229 w 5694574"/>
                <a:gd name="connsiteY7" fmla="*/ 78014 h 698499"/>
                <a:gd name="connsiteX8" fmla="*/ 4201886 w 5694574"/>
                <a:gd name="connsiteY8" fmla="*/ 578757 h 698499"/>
                <a:gd name="connsiteX9" fmla="*/ 4884930 w 5694574"/>
                <a:gd name="connsiteY9" fmla="*/ 139219 h 698499"/>
                <a:gd name="connsiteX10" fmla="*/ 5694574 w 5694574"/>
                <a:gd name="connsiteY10" fmla="*/ 379421 h 698499"/>
                <a:gd name="connsiteX0" fmla="*/ 0 w 5694574"/>
                <a:gd name="connsiteY0" fmla="*/ 698499 h 698499"/>
                <a:gd name="connsiteX1" fmla="*/ 1293338 w 5694574"/>
                <a:gd name="connsiteY1" fmla="*/ 189603 h 698499"/>
                <a:gd name="connsiteX2" fmla="*/ 3102429 w 5694574"/>
                <a:gd name="connsiteY2" fmla="*/ 165099 h 698499"/>
                <a:gd name="connsiteX3" fmla="*/ 3385457 w 5694574"/>
                <a:gd name="connsiteY3" fmla="*/ 502557 h 698499"/>
                <a:gd name="connsiteX4" fmla="*/ 3039838 w 5694574"/>
                <a:gd name="connsiteY4" fmla="*/ 620946 h 698499"/>
                <a:gd name="connsiteX5" fmla="*/ 2873829 w 5694574"/>
                <a:gd name="connsiteY5" fmla="*/ 371928 h 698499"/>
                <a:gd name="connsiteX6" fmla="*/ 3211286 w 5694574"/>
                <a:gd name="connsiteY6" fmla="*/ 110671 h 698499"/>
                <a:gd name="connsiteX7" fmla="*/ 3788229 w 5694574"/>
                <a:gd name="connsiteY7" fmla="*/ 78014 h 698499"/>
                <a:gd name="connsiteX8" fmla="*/ 4201886 w 5694574"/>
                <a:gd name="connsiteY8" fmla="*/ 578757 h 698499"/>
                <a:gd name="connsiteX9" fmla="*/ 4884930 w 5694574"/>
                <a:gd name="connsiteY9" fmla="*/ 139219 h 698499"/>
                <a:gd name="connsiteX10" fmla="*/ 5694574 w 5694574"/>
                <a:gd name="connsiteY10" fmla="*/ 379421 h 698499"/>
                <a:gd name="connsiteX0" fmla="*/ 0 w 5694574"/>
                <a:gd name="connsiteY0" fmla="*/ 639977 h 639977"/>
                <a:gd name="connsiteX1" fmla="*/ 1293338 w 5694574"/>
                <a:gd name="connsiteY1" fmla="*/ 131081 h 639977"/>
                <a:gd name="connsiteX2" fmla="*/ 3102429 w 5694574"/>
                <a:gd name="connsiteY2" fmla="*/ 106577 h 639977"/>
                <a:gd name="connsiteX3" fmla="*/ 3385457 w 5694574"/>
                <a:gd name="connsiteY3" fmla="*/ 444035 h 639977"/>
                <a:gd name="connsiteX4" fmla="*/ 3039838 w 5694574"/>
                <a:gd name="connsiteY4" fmla="*/ 562424 h 639977"/>
                <a:gd name="connsiteX5" fmla="*/ 2873829 w 5694574"/>
                <a:gd name="connsiteY5" fmla="*/ 313406 h 639977"/>
                <a:gd name="connsiteX6" fmla="*/ 3211286 w 5694574"/>
                <a:gd name="connsiteY6" fmla="*/ 52149 h 639977"/>
                <a:gd name="connsiteX7" fmla="*/ 3741963 w 5694574"/>
                <a:gd name="connsiteY7" fmla="*/ 78014 h 639977"/>
                <a:gd name="connsiteX8" fmla="*/ 4201886 w 5694574"/>
                <a:gd name="connsiteY8" fmla="*/ 520235 h 639977"/>
                <a:gd name="connsiteX9" fmla="*/ 4884930 w 5694574"/>
                <a:gd name="connsiteY9" fmla="*/ 80697 h 639977"/>
                <a:gd name="connsiteX10" fmla="*/ 5694574 w 5694574"/>
                <a:gd name="connsiteY10" fmla="*/ 320899 h 639977"/>
                <a:gd name="connsiteX0" fmla="*/ 0 w 5694574"/>
                <a:gd name="connsiteY0" fmla="*/ 639977 h 639977"/>
                <a:gd name="connsiteX1" fmla="*/ 1293338 w 5694574"/>
                <a:gd name="connsiteY1" fmla="*/ 131081 h 639977"/>
                <a:gd name="connsiteX2" fmla="*/ 2405742 w 5694574"/>
                <a:gd name="connsiteY2" fmla="*/ 73920 h 639977"/>
                <a:gd name="connsiteX3" fmla="*/ 3102429 w 5694574"/>
                <a:gd name="connsiteY3" fmla="*/ 106577 h 639977"/>
                <a:gd name="connsiteX4" fmla="*/ 3385457 w 5694574"/>
                <a:gd name="connsiteY4" fmla="*/ 444035 h 639977"/>
                <a:gd name="connsiteX5" fmla="*/ 3039838 w 5694574"/>
                <a:gd name="connsiteY5" fmla="*/ 562424 h 639977"/>
                <a:gd name="connsiteX6" fmla="*/ 2873829 w 5694574"/>
                <a:gd name="connsiteY6" fmla="*/ 313406 h 639977"/>
                <a:gd name="connsiteX7" fmla="*/ 3211286 w 5694574"/>
                <a:gd name="connsiteY7" fmla="*/ 52149 h 639977"/>
                <a:gd name="connsiteX8" fmla="*/ 3741963 w 5694574"/>
                <a:gd name="connsiteY8" fmla="*/ 78014 h 639977"/>
                <a:gd name="connsiteX9" fmla="*/ 4201886 w 5694574"/>
                <a:gd name="connsiteY9" fmla="*/ 520235 h 639977"/>
                <a:gd name="connsiteX10" fmla="*/ 4884930 w 5694574"/>
                <a:gd name="connsiteY10" fmla="*/ 80697 h 639977"/>
                <a:gd name="connsiteX11" fmla="*/ 5694574 w 5694574"/>
                <a:gd name="connsiteY11" fmla="*/ 320899 h 639977"/>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85457 w 5694574"/>
                <a:gd name="connsiteY4" fmla="*/ 457192 h 653134"/>
                <a:gd name="connsiteX5" fmla="*/ 3039838 w 5694574"/>
                <a:gd name="connsiteY5" fmla="*/ 575581 h 653134"/>
                <a:gd name="connsiteX6" fmla="*/ 2873829 w 5694574"/>
                <a:gd name="connsiteY6" fmla="*/ 326563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10619 w 5694574"/>
                <a:gd name="connsiteY4" fmla="*/ 391886 h 653134"/>
                <a:gd name="connsiteX5" fmla="*/ 3039838 w 5694574"/>
                <a:gd name="connsiteY5" fmla="*/ 575581 h 653134"/>
                <a:gd name="connsiteX6" fmla="*/ 2873829 w 5694574"/>
                <a:gd name="connsiteY6" fmla="*/ 326563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10619 w 5694574"/>
                <a:gd name="connsiteY4" fmla="*/ 391886 h 653134"/>
                <a:gd name="connsiteX5" fmla="*/ 3033037 w 5694574"/>
                <a:gd name="connsiteY5" fmla="*/ 504151 h 653134"/>
                <a:gd name="connsiteX6" fmla="*/ 2873829 w 5694574"/>
                <a:gd name="connsiteY6" fmla="*/ 326563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310619 w 5694574"/>
                <a:gd name="connsiteY4" fmla="*/ 391886 h 653134"/>
                <a:gd name="connsiteX5" fmla="*/ 3033037 w 5694574"/>
                <a:gd name="connsiteY5" fmla="*/ 504151 h 653134"/>
                <a:gd name="connsiteX6" fmla="*/ 2918057 w 5694574"/>
                <a:gd name="connsiteY6" fmla="*/ 273504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293338 w 5694574"/>
                <a:gd name="connsiteY1" fmla="*/ 144238 h 653134"/>
                <a:gd name="connsiteX2" fmla="*/ 2307779 w 5694574"/>
                <a:gd name="connsiteY2" fmla="*/ 4084 h 653134"/>
                <a:gd name="connsiteX3" fmla="*/ 3102429 w 5694574"/>
                <a:gd name="connsiteY3" fmla="*/ 119734 h 653134"/>
                <a:gd name="connsiteX4" fmla="*/ 3263676 w 5694574"/>
                <a:gd name="connsiteY4" fmla="*/ 349713 h 653134"/>
                <a:gd name="connsiteX5" fmla="*/ 3033037 w 5694574"/>
                <a:gd name="connsiteY5" fmla="*/ 504151 h 653134"/>
                <a:gd name="connsiteX6" fmla="*/ 2918057 w 5694574"/>
                <a:gd name="connsiteY6" fmla="*/ 273504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53134 h 653134"/>
                <a:gd name="connsiteX1" fmla="*/ 1143447 w 5694574"/>
                <a:gd name="connsiteY1" fmla="*/ 144238 h 653134"/>
                <a:gd name="connsiteX2" fmla="*/ 2307779 w 5694574"/>
                <a:gd name="connsiteY2" fmla="*/ 4084 h 653134"/>
                <a:gd name="connsiteX3" fmla="*/ 3102429 w 5694574"/>
                <a:gd name="connsiteY3" fmla="*/ 119734 h 653134"/>
                <a:gd name="connsiteX4" fmla="*/ 3263676 w 5694574"/>
                <a:gd name="connsiteY4" fmla="*/ 349713 h 653134"/>
                <a:gd name="connsiteX5" fmla="*/ 3033037 w 5694574"/>
                <a:gd name="connsiteY5" fmla="*/ 504151 h 653134"/>
                <a:gd name="connsiteX6" fmla="*/ 2918057 w 5694574"/>
                <a:gd name="connsiteY6" fmla="*/ 273504 h 653134"/>
                <a:gd name="connsiteX7" fmla="*/ 3211286 w 5694574"/>
                <a:gd name="connsiteY7" fmla="*/ 65306 h 653134"/>
                <a:gd name="connsiteX8" fmla="*/ 3741963 w 5694574"/>
                <a:gd name="connsiteY8" fmla="*/ 91171 h 653134"/>
                <a:gd name="connsiteX9" fmla="*/ 4201886 w 5694574"/>
                <a:gd name="connsiteY9" fmla="*/ 533392 h 653134"/>
                <a:gd name="connsiteX10" fmla="*/ 4884930 w 5694574"/>
                <a:gd name="connsiteY10" fmla="*/ 93854 h 653134"/>
                <a:gd name="connsiteX11" fmla="*/ 5694574 w 5694574"/>
                <a:gd name="connsiteY11" fmla="*/ 334056 h 653134"/>
                <a:gd name="connsiteX0" fmla="*/ 0 w 5694574"/>
                <a:gd name="connsiteY0" fmla="*/ 664412 h 664412"/>
                <a:gd name="connsiteX1" fmla="*/ 1143447 w 5694574"/>
                <a:gd name="connsiteY1" fmla="*/ 155516 h 664412"/>
                <a:gd name="connsiteX2" fmla="*/ 2307779 w 5694574"/>
                <a:gd name="connsiteY2" fmla="*/ 15362 h 664412"/>
                <a:gd name="connsiteX3" fmla="*/ 3102429 w 5694574"/>
                <a:gd name="connsiteY3" fmla="*/ 131012 h 664412"/>
                <a:gd name="connsiteX4" fmla="*/ 3263676 w 5694574"/>
                <a:gd name="connsiteY4" fmla="*/ 360991 h 664412"/>
                <a:gd name="connsiteX5" fmla="*/ 3033037 w 5694574"/>
                <a:gd name="connsiteY5" fmla="*/ 515429 h 664412"/>
                <a:gd name="connsiteX6" fmla="*/ 2918057 w 5694574"/>
                <a:gd name="connsiteY6" fmla="*/ 284782 h 664412"/>
                <a:gd name="connsiteX7" fmla="*/ 3211286 w 5694574"/>
                <a:gd name="connsiteY7" fmla="*/ 76584 h 664412"/>
                <a:gd name="connsiteX8" fmla="*/ 3741963 w 5694574"/>
                <a:gd name="connsiteY8" fmla="*/ 102449 h 664412"/>
                <a:gd name="connsiteX9" fmla="*/ 4201886 w 5694574"/>
                <a:gd name="connsiteY9" fmla="*/ 544670 h 664412"/>
                <a:gd name="connsiteX10" fmla="*/ 4884930 w 5694574"/>
                <a:gd name="connsiteY10" fmla="*/ 105132 h 664412"/>
                <a:gd name="connsiteX11" fmla="*/ 5694574 w 5694574"/>
                <a:gd name="connsiteY11" fmla="*/ 345334 h 664412"/>
                <a:gd name="connsiteX0" fmla="*/ 0 w 5694574"/>
                <a:gd name="connsiteY0" fmla="*/ 664412 h 664412"/>
                <a:gd name="connsiteX1" fmla="*/ 1143447 w 5694574"/>
                <a:gd name="connsiteY1" fmla="*/ 155516 h 664412"/>
                <a:gd name="connsiteX2" fmla="*/ 2307779 w 5694574"/>
                <a:gd name="connsiteY2" fmla="*/ 15362 h 664412"/>
                <a:gd name="connsiteX3" fmla="*/ 3102429 w 5694574"/>
                <a:gd name="connsiteY3" fmla="*/ 131012 h 664412"/>
                <a:gd name="connsiteX4" fmla="*/ 3263676 w 5694574"/>
                <a:gd name="connsiteY4" fmla="*/ 360991 h 664412"/>
                <a:gd name="connsiteX5" fmla="*/ 3033037 w 5694574"/>
                <a:gd name="connsiteY5" fmla="*/ 515429 h 664412"/>
                <a:gd name="connsiteX6" fmla="*/ 2918057 w 5694574"/>
                <a:gd name="connsiteY6" fmla="*/ 284782 h 664412"/>
                <a:gd name="connsiteX7" fmla="*/ 3211286 w 5694574"/>
                <a:gd name="connsiteY7" fmla="*/ 76584 h 664412"/>
                <a:gd name="connsiteX8" fmla="*/ 3741963 w 5694574"/>
                <a:gd name="connsiteY8" fmla="*/ 102449 h 664412"/>
                <a:gd name="connsiteX9" fmla="*/ 4201886 w 5694574"/>
                <a:gd name="connsiteY9" fmla="*/ 544670 h 664412"/>
                <a:gd name="connsiteX10" fmla="*/ 4884930 w 5694574"/>
                <a:gd name="connsiteY10" fmla="*/ 105132 h 664412"/>
                <a:gd name="connsiteX11" fmla="*/ 5694574 w 5694574"/>
                <a:gd name="connsiteY11" fmla="*/ 345334 h 66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4574" h="664412">
                  <a:moveTo>
                    <a:pt x="0" y="664412"/>
                  </a:moveTo>
                  <a:cubicBezTo>
                    <a:pt x="737507" y="496591"/>
                    <a:pt x="803846" y="311032"/>
                    <a:pt x="1143447" y="155516"/>
                  </a:cubicBezTo>
                  <a:cubicBezTo>
                    <a:pt x="1483048" y="0"/>
                    <a:pt x="1981282" y="19446"/>
                    <a:pt x="2307779" y="15362"/>
                  </a:cubicBezTo>
                  <a:cubicBezTo>
                    <a:pt x="2634276" y="11278"/>
                    <a:pt x="2943113" y="73407"/>
                    <a:pt x="3102429" y="131012"/>
                  </a:cubicBezTo>
                  <a:cubicBezTo>
                    <a:pt x="3261745" y="188617"/>
                    <a:pt x="3275241" y="296922"/>
                    <a:pt x="3263676" y="360991"/>
                  </a:cubicBezTo>
                  <a:cubicBezTo>
                    <a:pt x="3252111" y="425060"/>
                    <a:pt x="3090640" y="528130"/>
                    <a:pt x="3033037" y="515429"/>
                  </a:cubicBezTo>
                  <a:cubicBezTo>
                    <a:pt x="2975434" y="502728"/>
                    <a:pt x="2888349" y="357923"/>
                    <a:pt x="2918057" y="284782"/>
                  </a:cubicBezTo>
                  <a:cubicBezTo>
                    <a:pt x="2947765" y="211641"/>
                    <a:pt x="3073968" y="106973"/>
                    <a:pt x="3211286" y="76584"/>
                  </a:cubicBezTo>
                  <a:cubicBezTo>
                    <a:pt x="3348604" y="46195"/>
                    <a:pt x="3576863" y="24435"/>
                    <a:pt x="3741963" y="102449"/>
                  </a:cubicBezTo>
                  <a:cubicBezTo>
                    <a:pt x="3907063" y="180463"/>
                    <a:pt x="4011392" y="544223"/>
                    <a:pt x="4201886" y="544670"/>
                  </a:cubicBezTo>
                  <a:cubicBezTo>
                    <a:pt x="4392380" y="545117"/>
                    <a:pt x="4636149" y="138355"/>
                    <a:pt x="4884930" y="105132"/>
                  </a:cubicBezTo>
                  <a:cubicBezTo>
                    <a:pt x="5133711" y="71909"/>
                    <a:pt x="5449631" y="246237"/>
                    <a:pt x="5694574" y="345334"/>
                  </a:cubicBezTo>
                </a:path>
              </a:pathLst>
            </a:custGeom>
            <a:ln w="28575">
              <a:solidFill>
                <a:schemeClr val="accent1"/>
              </a:solidFill>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rtl="0">
                <a:defRPr/>
              </a:pPr>
              <a:endParaRPr lang="en-GB" kern="1200">
                <a:solidFill>
                  <a:prstClr val="black"/>
                </a:solidFill>
                <a:latin typeface="Verdana"/>
                <a:ea typeface="+mn-ea"/>
                <a:cs typeface="+mn-cs"/>
              </a:endParaRPr>
            </a:p>
          </p:txBody>
        </p:sp>
        <p:sp>
          <p:nvSpPr>
            <p:cNvPr id="21" name="20 CuadroTexto"/>
            <p:cNvSpPr txBox="1"/>
            <p:nvPr/>
          </p:nvSpPr>
          <p:spPr>
            <a:xfrm>
              <a:off x="2643174" y="1857364"/>
              <a:ext cx="571504" cy="369332"/>
            </a:xfrm>
            <a:prstGeom prst="rect">
              <a:avLst/>
            </a:prstGeom>
            <a:noFill/>
          </p:spPr>
          <p:txBody>
            <a:bodyPr>
              <a:spAutoFit/>
            </a:bodyPr>
            <a:lstStyle/>
            <a:p>
              <a:pPr algn="l" rtl="0">
                <a:defRPr/>
              </a:pPr>
              <a:r>
                <a:rPr lang="en-GB" b="1" kern="1200" dirty="0">
                  <a:solidFill>
                    <a:srgbClr val="F07F09"/>
                  </a:solidFill>
                  <a:effectLst>
                    <a:glow rad="101600">
                      <a:srgbClr val="F07F09">
                        <a:satMod val="175000"/>
                        <a:alpha val="40000"/>
                      </a:srgbClr>
                    </a:glow>
                  </a:effectLst>
                  <a:latin typeface="Verdana"/>
                  <a:ea typeface="+mn-ea"/>
                  <a:cs typeface="Arial" pitchFamily="34" charset="0"/>
                </a:rPr>
                <a:t>p</a:t>
              </a:r>
            </a:p>
          </p:txBody>
        </p:sp>
      </p:grpSp>
      <p:grpSp>
        <p:nvGrpSpPr>
          <p:cNvPr id="5" name="42 Grupo"/>
          <p:cNvGrpSpPr>
            <a:grpSpLocks/>
          </p:cNvGrpSpPr>
          <p:nvPr/>
        </p:nvGrpSpPr>
        <p:grpSpPr bwMode="auto">
          <a:xfrm>
            <a:off x="1643063" y="2500313"/>
            <a:ext cx="1928812" cy="500062"/>
            <a:chOff x="1643042" y="2285992"/>
            <a:chExt cx="1928826" cy="500066"/>
          </a:xfrm>
        </p:grpSpPr>
        <p:cxnSp>
          <p:nvCxnSpPr>
            <p:cNvPr id="17" name="16 Conector recto"/>
            <p:cNvCxnSpPr/>
            <p:nvPr/>
          </p:nvCxnSpPr>
          <p:spPr>
            <a:xfrm>
              <a:off x="1643042" y="2784718"/>
              <a:ext cx="1928826" cy="1340"/>
            </a:xfrm>
            <a:prstGeom prst="line">
              <a:avLst/>
            </a:prstGeom>
            <a:ln w="28575">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2643174" y="2285992"/>
              <a:ext cx="571504" cy="461665"/>
            </a:xfrm>
            <a:prstGeom prst="rect">
              <a:avLst/>
            </a:prstGeom>
            <a:noFill/>
          </p:spPr>
          <p:txBody>
            <a:bodyPr>
              <a:spAutoFit/>
            </a:bodyPr>
            <a:lstStyle/>
            <a:p>
              <a:pPr algn="l" rtl="0">
                <a:defRPr/>
              </a:pPr>
              <a:r>
                <a:rPr lang="en-GB" sz="2400" b="1" kern="1200" dirty="0">
                  <a:solidFill>
                    <a:srgbClr val="F07F09"/>
                  </a:solidFill>
                  <a:effectLst>
                    <a:glow rad="101600">
                      <a:srgbClr val="F07F09">
                        <a:satMod val="175000"/>
                        <a:alpha val="40000"/>
                      </a:srgbClr>
                    </a:glow>
                  </a:effectLst>
                  <a:latin typeface="Times New Roman"/>
                  <a:ea typeface="Verdana"/>
                  <a:cs typeface="Times New Roman"/>
                </a:rPr>
                <a:t>γ</a:t>
              </a:r>
              <a:endParaRPr lang="en-GB" sz="2400" b="1" kern="1200" dirty="0">
                <a:solidFill>
                  <a:srgbClr val="F07F09"/>
                </a:solidFill>
                <a:effectLst>
                  <a:glow rad="101600">
                    <a:srgbClr val="F07F09">
                      <a:satMod val="175000"/>
                      <a:alpha val="40000"/>
                    </a:srgbClr>
                  </a:glow>
                </a:effectLst>
                <a:latin typeface="Verdana"/>
                <a:ea typeface="+mn-ea"/>
                <a:cs typeface="Arial" pitchFamily="34" charset="0"/>
              </a:endParaRPr>
            </a:p>
          </p:txBody>
        </p:sp>
      </p:grpSp>
      <p:grpSp>
        <p:nvGrpSpPr>
          <p:cNvPr id="6" name="50 Grupo"/>
          <p:cNvGrpSpPr>
            <a:grpSpLocks/>
          </p:cNvGrpSpPr>
          <p:nvPr/>
        </p:nvGrpSpPr>
        <p:grpSpPr bwMode="auto">
          <a:xfrm>
            <a:off x="1643063" y="2967038"/>
            <a:ext cx="4857750" cy="461962"/>
            <a:chOff x="1571604" y="2786058"/>
            <a:chExt cx="4857784" cy="461665"/>
          </a:xfrm>
        </p:grpSpPr>
        <p:cxnSp>
          <p:nvCxnSpPr>
            <p:cNvPr id="20" name="19 Conector recto de flecha"/>
            <p:cNvCxnSpPr/>
            <p:nvPr/>
          </p:nvCxnSpPr>
          <p:spPr>
            <a:xfrm>
              <a:off x="1571604" y="3214686"/>
              <a:ext cx="4857784" cy="1588"/>
            </a:xfrm>
            <a:prstGeom prst="straightConnector1">
              <a:avLst/>
            </a:prstGeom>
            <a:ln w="28575">
              <a:prstDash val="dash"/>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2643174" y="2786058"/>
              <a:ext cx="571504" cy="461665"/>
            </a:xfrm>
            <a:prstGeom prst="rect">
              <a:avLst/>
            </a:prstGeom>
            <a:noFill/>
          </p:spPr>
          <p:txBody>
            <a:bodyPr>
              <a:spAutoFit/>
            </a:bodyPr>
            <a:lstStyle/>
            <a:p>
              <a:pPr algn="l" rtl="0">
                <a:defRPr/>
              </a:pPr>
              <a:r>
                <a:rPr lang="en-GB" sz="2400" b="1" kern="1200" dirty="0">
                  <a:solidFill>
                    <a:srgbClr val="F07F09"/>
                  </a:solidFill>
                  <a:effectLst>
                    <a:glow rad="101600">
                      <a:srgbClr val="F07F09">
                        <a:satMod val="175000"/>
                        <a:alpha val="40000"/>
                      </a:srgbClr>
                    </a:glow>
                  </a:effectLst>
                  <a:latin typeface="Times New Roman"/>
                  <a:ea typeface="Verdana"/>
                  <a:cs typeface="Times New Roman"/>
                </a:rPr>
                <a:t>ν</a:t>
              </a:r>
              <a:endParaRPr lang="en-GB" sz="2400" b="1" kern="1200" dirty="0">
                <a:solidFill>
                  <a:srgbClr val="F07F09"/>
                </a:solidFill>
                <a:effectLst>
                  <a:glow rad="101600">
                    <a:srgbClr val="F07F09">
                      <a:satMod val="175000"/>
                      <a:alpha val="40000"/>
                    </a:srgbClr>
                  </a:glow>
                </a:effectLst>
                <a:latin typeface="Verdana"/>
                <a:ea typeface="+mn-ea"/>
                <a:cs typeface="Arial" pitchFamily="34" charset="0"/>
              </a:endParaRPr>
            </a:p>
          </p:txBody>
        </p:sp>
      </p:grpSp>
      <p:grpSp>
        <p:nvGrpSpPr>
          <p:cNvPr id="7" name="55 Grupo"/>
          <p:cNvGrpSpPr>
            <a:grpSpLocks/>
          </p:cNvGrpSpPr>
          <p:nvPr/>
        </p:nvGrpSpPr>
        <p:grpSpPr bwMode="auto">
          <a:xfrm>
            <a:off x="5940425" y="4076700"/>
            <a:ext cx="2786063" cy="2071688"/>
            <a:chOff x="5857884" y="3786182"/>
            <a:chExt cx="2786082" cy="2071702"/>
          </a:xfrm>
        </p:grpSpPr>
        <p:pic>
          <p:nvPicPr>
            <p:cNvPr id="25" name="24 Imagen" descr="distancia_photons.gif"/>
            <p:cNvPicPr>
              <a:picLocks noChangeAspect="1"/>
            </p:cNvPicPr>
            <p:nvPr/>
          </p:nvPicPr>
          <p:blipFill>
            <a:blip r:embed="rId5"/>
            <a:stretch>
              <a:fillRect/>
            </a:stretch>
          </p:blipFill>
          <p:spPr>
            <a:xfrm>
              <a:off x="6548452" y="3786182"/>
              <a:ext cx="2071701" cy="2071702"/>
            </a:xfrm>
            <a:prstGeom prst="rect">
              <a:avLst/>
            </a:prstGeom>
            <a:effectLst>
              <a:outerShdw blurRad="50800" dist="38100" dir="2700000" algn="tl" rotWithShape="0">
                <a:prstClr val="black">
                  <a:alpha val="40000"/>
                </a:prstClr>
              </a:outerShdw>
            </a:effectLst>
          </p:spPr>
        </p:pic>
        <p:grpSp>
          <p:nvGrpSpPr>
            <p:cNvPr id="8" name="28 Grupo"/>
            <p:cNvGrpSpPr>
              <a:grpSpLocks/>
            </p:cNvGrpSpPr>
            <p:nvPr/>
          </p:nvGrpSpPr>
          <p:grpSpPr bwMode="auto">
            <a:xfrm>
              <a:off x="7743399" y="4089137"/>
              <a:ext cx="400501" cy="683568"/>
              <a:chOff x="4724400" y="2144486"/>
              <a:chExt cx="829129" cy="1415143"/>
            </a:xfrm>
          </p:grpSpPr>
          <p:sp>
            <p:nvSpPr>
              <p:cNvPr id="27" name="26 Forma libre"/>
              <p:cNvSpPr/>
              <p:nvPr/>
            </p:nvSpPr>
            <p:spPr>
              <a:xfrm>
                <a:off x="4725327" y="2253478"/>
                <a:ext cx="621152" cy="548849"/>
              </a:xfrm>
              <a:custGeom>
                <a:avLst/>
                <a:gdLst>
                  <a:gd name="connsiteX0" fmla="*/ 0 w 620486"/>
                  <a:gd name="connsiteY0" fmla="*/ 0 h 562429"/>
                  <a:gd name="connsiteX1" fmla="*/ 119743 w 620486"/>
                  <a:gd name="connsiteY1" fmla="*/ 413657 h 562429"/>
                  <a:gd name="connsiteX2" fmla="*/ 293914 w 620486"/>
                  <a:gd name="connsiteY2" fmla="*/ 544286 h 562429"/>
                  <a:gd name="connsiteX3" fmla="*/ 620486 w 620486"/>
                  <a:gd name="connsiteY3" fmla="*/ 304800 h 562429"/>
                  <a:gd name="connsiteX0" fmla="*/ 0 w 620486"/>
                  <a:gd name="connsiteY0" fmla="*/ 0 h 562429"/>
                  <a:gd name="connsiteX1" fmla="*/ 119743 w 620486"/>
                  <a:gd name="connsiteY1" fmla="*/ 413657 h 562429"/>
                  <a:gd name="connsiteX2" fmla="*/ 293914 w 620486"/>
                  <a:gd name="connsiteY2" fmla="*/ 544286 h 562429"/>
                  <a:gd name="connsiteX3" fmla="*/ 620486 w 620486"/>
                  <a:gd name="connsiteY3" fmla="*/ 304800 h 562429"/>
                  <a:gd name="connsiteX0" fmla="*/ 0 w 620486"/>
                  <a:gd name="connsiteY0" fmla="*/ 0 h 548146"/>
                  <a:gd name="connsiteX1" fmla="*/ 119743 w 620486"/>
                  <a:gd name="connsiteY1" fmla="*/ 413657 h 548146"/>
                  <a:gd name="connsiteX2" fmla="*/ 332011 w 620486"/>
                  <a:gd name="connsiteY2" fmla="*/ 530003 h 548146"/>
                  <a:gd name="connsiteX3" fmla="*/ 620486 w 620486"/>
                  <a:gd name="connsiteY3" fmla="*/ 304800 h 548146"/>
                </a:gdLst>
                <a:ahLst/>
                <a:cxnLst>
                  <a:cxn ang="0">
                    <a:pos x="connsiteX0" y="connsiteY0"/>
                  </a:cxn>
                  <a:cxn ang="0">
                    <a:pos x="connsiteX1" y="connsiteY1"/>
                  </a:cxn>
                  <a:cxn ang="0">
                    <a:pos x="connsiteX2" y="connsiteY2"/>
                  </a:cxn>
                  <a:cxn ang="0">
                    <a:pos x="connsiteX3" y="connsiteY3"/>
                  </a:cxn>
                </a:cxnLst>
                <a:rect l="l" t="t" r="r" b="b"/>
                <a:pathLst>
                  <a:path w="620486" h="548146">
                    <a:moveTo>
                      <a:pt x="0" y="0"/>
                    </a:moveTo>
                    <a:cubicBezTo>
                      <a:pt x="35378" y="161471"/>
                      <a:pt x="64408" y="325323"/>
                      <a:pt x="119743" y="413657"/>
                    </a:cubicBezTo>
                    <a:cubicBezTo>
                      <a:pt x="175078" y="501991"/>
                      <a:pt x="248554" y="548146"/>
                      <a:pt x="332011" y="530003"/>
                    </a:cubicBezTo>
                    <a:cubicBezTo>
                      <a:pt x="415468" y="511860"/>
                      <a:pt x="498928" y="415471"/>
                      <a:pt x="620486" y="304800"/>
                    </a:cubicBez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rtl="0">
                  <a:defRPr/>
                </a:pPr>
                <a:endParaRPr lang="en-GB" kern="1200">
                  <a:solidFill>
                    <a:prstClr val="black"/>
                  </a:solidFill>
                  <a:latin typeface="Verdana"/>
                  <a:ea typeface="+mn-ea"/>
                  <a:cs typeface="+mn-cs"/>
                </a:endParaRPr>
              </a:p>
            </p:txBody>
          </p:sp>
          <p:sp>
            <p:nvSpPr>
              <p:cNvPr id="28" name="27 Forma libre"/>
              <p:cNvSpPr/>
              <p:nvPr/>
            </p:nvSpPr>
            <p:spPr>
              <a:xfrm>
                <a:off x="5030974" y="2145024"/>
                <a:ext cx="522555" cy="1413201"/>
              </a:xfrm>
              <a:custGeom>
                <a:avLst/>
                <a:gdLst>
                  <a:gd name="connsiteX0" fmla="*/ 0 w 524329"/>
                  <a:gd name="connsiteY0" fmla="*/ 0 h 1415143"/>
                  <a:gd name="connsiteX1" fmla="*/ 97971 w 524329"/>
                  <a:gd name="connsiteY1" fmla="*/ 947057 h 1415143"/>
                  <a:gd name="connsiteX2" fmla="*/ 195943 w 524329"/>
                  <a:gd name="connsiteY2" fmla="*/ 1338943 h 1415143"/>
                  <a:gd name="connsiteX3" fmla="*/ 370114 w 524329"/>
                  <a:gd name="connsiteY3" fmla="*/ 1393371 h 1415143"/>
                  <a:gd name="connsiteX4" fmla="*/ 500743 w 524329"/>
                  <a:gd name="connsiteY4" fmla="*/ 1404257 h 1415143"/>
                  <a:gd name="connsiteX5" fmla="*/ 511629 w 524329"/>
                  <a:gd name="connsiteY5" fmla="*/ 1415143 h 141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329" h="1415143">
                    <a:moveTo>
                      <a:pt x="0" y="0"/>
                    </a:moveTo>
                    <a:cubicBezTo>
                      <a:pt x="32657" y="361950"/>
                      <a:pt x="65314" y="723900"/>
                      <a:pt x="97971" y="947057"/>
                    </a:cubicBezTo>
                    <a:cubicBezTo>
                      <a:pt x="130628" y="1170214"/>
                      <a:pt x="150586" y="1264557"/>
                      <a:pt x="195943" y="1338943"/>
                    </a:cubicBezTo>
                    <a:cubicBezTo>
                      <a:pt x="241300" y="1413329"/>
                      <a:pt x="319314" y="1382485"/>
                      <a:pt x="370114" y="1393371"/>
                    </a:cubicBezTo>
                    <a:cubicBezTo>
                      <a:pt x="420914" y="1404257"/>
                      <a:pt x="477157" y="1400628"/>
                      <a:pt x="500743" y="1404257"/>
                    </a:cubicBezTo>
                    <a:cubicBezTo>
                      <a:pt x="524329" y="1407886"/>
                      <a:pt x="517979" y="1411514"/>
                      <a:pt x="511629" y="1415143"/>
                    </a:cubicBez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rtl="0">
                  <a:defRPr/>
                </a:pPr>
                <a:endParaRPr lang="en-GB" kern="1200">
                  <a:solidFill>
                    <a:prstClr val="black"/>
                  </a:solidFill>
                  <a:latin typeface="Verdana"/>
                  <a:ea typeface="+mn-ea"/>
                  <a:cs typeface="+mn-cs"/>
                </a:endParaRPr>
              </a:p>
            </p:txBody>
          </p:sp>
        </p:grpSp>
        <p:cxnSp>
          <p:nvCxnSpPr>
            <p:cNvPr id="31" name="30 Conector recto"/>
            <p:cNvCxnSpPr/>
            <p:nvPr/>
          </p:nvCxnSpPr>
          <p:spPr>
            <a:xfrm>
              <a:off x="7643834" y="5321305"/>
              <a:ext cx="214313" cy="15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598" name="31 CuadroTexto"/>
            <p:cNvSpPr txBox="1">
              <a:spLocks noChangeArrowheads="1"/>
            </p:cNvSpPr>
            <p:nvPr/>
          </p:nvSpPr>
          <p:spPr bwMode="auto">
            <a:xfrm>
              <a:off x="7786710" y="5214950"/>
              <a:ext cx="714380" cy="215444"/>
            </a:xfrm>
            <a:prstGeom prst="rect">
              <a:avLst/>
            </a:prstGeom>
            <a:noFill/>
            <a:ln w="9525">
              <a:noFill/>
              <a:miter lim="800000"/>
              <a:headEnd/>
              <a:tailEnd/>
            </a:ln>
          </p:spPr>
          <p:txBody>
            <a:bodyPr>
              <a:spAutoFit/>
            </a:bodyPr>
            <a:lstStyle/>
            <a:p>
              <a:pPr algn="l" rtl="0" fontAlgn="base">
                <a:spcBef>
                  <a:spcPct val="0"/>
                </a:spcBef>
                <a:spcAft>
                  <a:spcPct val="0"/>
                </a:spcAft>
              </a:pPr>
              <a:r>
                <a:rPr lang="en-GB" sz="800" b="1" kern="1200">
                  <a:solidFill>
                    <a:srgbClr val="F07F09"/>
                  </a:solidFill>
                  <a:latin typeface="Verdana" pitchFamily="34" charset="0"/>
                  <a:ea typeface="+mn-ea"/>
                  <a:cs typeface="Arial" pitchFamily="34" charset="0"/>
                </a:rPr>
                <a:t>Protons</a:t>
              </a:r>
            </a:p>
          </p:txBody>
        </p:sp>
        <p:cxnSp>
          <p:nvCxnSpPr>
            <p:cNvPr id="33" name="32 Conector recto"/>
            <p:cNvCxnSpPr/>
            <p:nvPr/>
          </p:nvCxnSpPr>
          <p:spPr>
            <a:xfrm>
              <a:off x="7643834" y="5500694"/>
              <a:ext cx="214313"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600" name="33 CuadroTexto"/>
            <p:cNvSpPr txBox="1">
              <a:spLocks noChangeArrowheads="1"/>
            </p:cNvSpPr>
            <p:nvPr/>
          </p:nvSpPr>
          <p:spPr bwMode="auto">
            <a:xfrm>
              <a:off x="7786710" y="5393774"/>
              <a:ext cx="714380" cy="215444"/>
            </a:xfrm>
            <a:prstGeom prst="rect">
              <a:avLst/>
            </a:prstGeom>
            <a:noFill/>
            <a:ln w="9525">
              <a:noFill/>
              <a:miter lim="800000"/>
              <a:headEnd/>
              <a:tailEnd/>
            </a:ln>
          </p:spPr>
          <p:txBody>
            <a:bodyPr>
              <a:spAutoFit/>
            </a:bodyPr>
            <a:lstStyle/>
            <a:p>
              <a:pPr algn="l" rtl="0" fontAlgn="base">
                <a:spcBef>
                  <a:spcPct val="0"/>
                </a:spcBef>
                <a:spcAft>
                  <a:spcPct val="0"/>
                </a:spcAft>
              </a:pPr>
              <a:r>
                <a:rPr lang="en-GB" sz="800" b="1" kern="1200">
                  <a:solidFill>
                    <a:prstClr val="black"/>
                  </a:solidFill>
                  <a:latin typeface="Verdana" pitchFamily="34" charset="0"/>
                  <a:ea typeface="+mn-ea"/>
                  <a:cs typeface="Arial" pitchFamily="34" charset="0"/>
                </a:rPr>
                <a:t>Photons</a:t>
              </a:r>
            </a:p>
          </p:txBody>
        </p:sp>
        <p:sp>
          <p:nvSpPr>
            <p:cNvPr id="24601" name="34 CuadroTexto"/>
            <p:cNvSpPr txBox="1">
              <a:spLocks noChangeArrowheads="1"/>
            </p:cNvSpPr>
            <p:nvPr/>
          </p:nvSpPr>
          <p:spPr bwMode="auto">
            <a:xfrm>
              <a:off x="7929586" y="4714884"/>
              <a:ext cx="714380" cy="215444"/>
            </a:xfrm>
            <a:prstGeom prst="rect">
              <a:avLst/>
            </a:prstGeom>
            <a:noFill/>
            <a:ln w="9525">
              <a:noFill/>
              <a:miter lim="800000"/>
              <a:headEnd/>
              <a:tailEnd/>
            </a:ln>
          </p:spPr>
          <p:txBody>
            <a:bodyPr>
              <a:spAutoFit/>
            </a:bodyPr>
            <a:lstStyle/>
            <a:p>
              <a:pPr algn="l" rtl="0" fontAlgn="base">
                <a:spcBef>
                  <a:spcPct val="0"/>
                </a:spcBef>
                <a:spcAft>
                  <a:spcPct val="0"/>
                </a:spcAft>
              </a:pPr>
              <a:r>
                <a:rPr lang="en-GB" sz="800" kern="1200">
                  <a:solidFill>
                    <a:srgbClr val="F07F09"/>
                  </a:solidFill>
                  <a:latin typeface="Arial" pitchFamily="34" charset="0"/>
                  <a:ea typeface="+mn-ea"/>
                  <a:cs typeface="Arial" pitchFamily="34" charset="0"/>
                </a:rPr>
                <a:t>CMB</a:t>
              </a:r>
            </a:p>
          </p:txBody>
        </p:sp>
        <p:sp>
          <p:nvSpPr>
            <p:cNvPr id="24602" name="35 CuadroTexto"/>
            <p:cNvSpPr txBox="1">
              <a:spLocks noChangeArrowheads="1"/>
            </p:cNvSpPr>
            <p:nvPr/>
          </p:nvSpPr>
          <p:spPr bwMode="auto">
            <a:xfrm>
              <a:off x="7500958" y="4000504"/>
              <a:ext cx="714380" cy="215444"/>
            </a:xfrm>
            <a:prstGeom prst="rect">
              <a:avLst/>
            </a:prstGeom>
            <a:noFill/>
            <a:ln w="9525">
              <a:noFill/>
              <a:miter lim="800000"/>
              <a:headEnd/>
              <a:tailEnd/>
            </a:ln>
          </p:spPr>
          <p:txBody>
            <a:bodyPr>
              <a:spAutoFit/>
            </a:bodyPr>
            <a:lstStyle/>
            <a:p>
              <a:pPr algn="l" rtl="0" fontAlgn="base">
                <a:spcBef>
                  <a:spcPct val="0"/>
                </a:spcBef>
                <a:spcAft>
                  <a:spcPct val="0"/>
                </a:spcAft>
              </a:pPr>
              <a:r>
                <a:rPr lang="en-GB" sz="800" kern="1200">
                  <a:solidFill>
                    <a:srgbClr val="F07F09"/>
                  </a:solidFill>
                  <a:latin typeface="Arial" pitchFamily="34" charset="0"/>
                  <a:ea typeface="+mn-ea"/>
                  <a:cs typeface="Arial" pitchFamily="34" charset="0"/>
                </a:rPr>
                <a:t>e</a:t>
              </a:r>
              <a:r>
                <a:rPr lang="en-GB" sz="800" kern="1200" baseline="30000">
                  <a:solidFill>
                    <a:srgbClr val="F07F09"/>
                  </a:solidFill>
                  <a:latin typeface="Arial" pitchFamily="34" charset="0"/>
                  <a:ea typeface="+mn-ea"/>
                  <a:cs typeface="Arial" pitchFamily="34" charset="0"/>
                </a:rPr>
                <a:t>+</a:t>
              </a:r>
              <a:r>
                <a:rPr lang="en-GB" sz="800" kern="1200">
                  <a:solidFill>
                    <a:srgbClr val="F07F09"/>
                  </a:solidFill>
                  <a:latin typeface="Arial" pitchFamily="34" charset="0"/>
                  <a:ea typeface="+mn-ea"/>
                  <a:cs typeface="Arial" pitchFamily="34" charset="0"/>
                </a:rPr>
                <a:t>e</a:t>
              </a:r>
              <a:r>
                <a:rPr lang="en-GB" sz="800" kern="1200" baseline="30000">
                  <a:solidFill>
                    <a:srgbClr val="F07F09"/>
                  </a:solidFill>
                  <a:latin typeface="Arial" pitchFamily="34" charset="0"/>
                  <a:ea typeface="+mn-ea"/>
                  <a:cs typeface="Arial" pitchFamily="34" charset="0"/>
                </a:rPr>
                <a:t>-</a:t>
              </a:r>
              <a:endParaRPr lang="en-GB" sz="800" kern="1200">
                <a:solidFill>
                  <a:srgbClr val="F07F09"/>
                </a:solidFill>
                <a:latin typeface="Arial" pitchFamily="34" charset="0"/>
                <a:ea typeface="+mn-ea"/>
                <a:cs typeface="Arial" pitchFamily="34" charset="0"/>
              </a:endParaRPr>
            </a:p>
          </p:txBody>
        </p:sp>
        <p:grpSp>
          <p:nvGrpSpPr>
            <p:cNvPr id="9" name="43 Grupo"/>
            <p:cNvGrpSpPr>
              <a:grpSpLocks/>
            </p:cNvGrpSpPr>
            <p:nvPr/>
          </p:nvGrpSpPr>
          <p:grpSpPr bwMode="auto">
            <a:xfrm>
              <a:off x="6076086" y="5429264"/>
              <a:ext cx="681931" cy="153888"/>
              <a:chOff x="6400810" y="5429264"/>
              <a:chExt cx="357207" cy="153888"/>
            </a:xfrm>
          </p:grpSpPr>
          <p:sp>
            <p:nvSpPr>
              <p:cNvPr id="24610" name="36 CuadroTexto"/>
              <p:cNvSpPr txBox="1">
                <a:spLocks noChangeArrowheads="1"/>
              </p:cNvSpPr>
              <p:nvPr/>
            </p:nvSpPr>
            <p:spPr bwMode="auto">
              <a:xfrm>
                <a:off x="6400810" y="5429264"/>
                <a:ext cx="142876" cy="153888"/>
              </a:xfrm>
              <a:prstGeom prst="rect">
                <a:avLst/>
              </a:prstGeom>
              <a:noFill/>
              <a:ln w="9525">
                <a:noFill/>
                <a:miter lim="800000"/>
                <a:headEnd/>
                <a:tailEnd/>
              </a:ln>
            </p:spPr>
            <p:txBody>
              <a:bodyPr lIns="0" tIns="0" rIns="0" bIns="0">
                <a:spAutoFit/>
              </a:bodyPr>
              <a:lstStyle/>
              <a:p>
                <a:pPr algn="ctr" rtl="0" fontAlgn="base">
                  <a:spcBef>
                    <a:spcPct val="0"/>
                  </a:spcBef>
                  <a:spcAft>
                    <a:spcPct val="0"/>
                  </a:spcAft>
                </a:pPr>
                <a:r>
                  <a:rPr lang="en-GB" sz="1000" b="1" kern="1200">
                    <a:solidFill>
                      <a:prstClr val="black"/>
                    </a:solidFill>
                    <a:latin typeface="Verdana" pitchFamily="34" charset="0"/>
                    <a:ea typeface="+mn-ea"/>
                    <a:cs typeface="Arial" pitchFamily="34" charset="0"/>
                  </a:rPr>
                  <a:t>GC</a:t>
                </a:r>
              </a:p>
            </p:txBody>
          </p:sp>
          <p:cxnSp>
            <p:nvCxnSpPr>
              <p:cNvPr id="41" name="40 Conector recto de flecha"/>
              <p:cNvCxnSpPr/>
              <p:nvPr/>
            </p:nvCxnSpPr>
            <p:spPr>
              <a:xfrm>
                <a:off x="6571739" y="5476881"/>
                <a:ext cx="186271" cy="1587"/>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1" name="44 Grupo"/>
            <p:cNvGrpSpPr>
              <a:grpSpLocks/>
            </p:cNvGrpSpPr>
            <p:nvPr/>
          </p:nvGrpSpPr>
          <p:grpSpPr bwMode="auto">
            <a:xfrm>
              <a:off x="5857884" y="4938712"/>
              <a:ext cx="900133" cy="304604"/>
              <a:chOff x="6286512" y="5429264"/>
              <a:chExt cx="471505" cy="304604"/>
            </a:xfrm>
          </p:grpSpPr>
          <p:sp>
            <p:nvSpPr>
              <p:cNvPr id="24608" name="45 CuadroTexto"/>
              <p:cNvSpPr txBox="1">
                <a:spLocks noChangeArrowheads="1"/>
              </p:cNvSpPr>
              <p:nvPr/>
            </p:nvSpPr>
            <p:spPr bwMode="auto">
              <a:xfrm>
                <a:off x="6286512" y="5429264"/>
                <a:ext cx="256958" cy="304604"/>
              </a:xfrm>
              <a:prstGeom prst="rect">
                <a:avLst/>
              </a:prstGeom>
              <a:noFill/>
              <a:ln w="9525">
                <a:noFill/>
                <a:miter lim="800000"/>
                <a:headEnd/>
                <a:tailEnd/>
              </a:ln>
            </p:spPr>
            <p:txBody>
              <a:bodyPr lIns="0" tIns="0" rIns="0" bIns="0">
                <a:spAutoFit/>
              </a:bodyPr>
              <a:lstStyle/>
              <a:p>
                <a:pPr algn="ctr" rtl="0" fontAlgn="base">
                  <a:spcBef>
                    <a:spcPct val="0"/>
                  </a:spcBef>
                  <a:spcAft>
                    <a:spcPct val="0"/>
                  </a:spcAft>
                </a:pPr>
                <a:r>
                  <a:rPr lang="en-GB" sz="1000" b="1" kern="1200">
                    <a:solidFill>
                      <a:prstClr val="black"/>
                    </a:solidFill>
                    <a:latin typeface="Verdana" pitchFamily="34" charset="0"/>
                    <a:ea typeface="+mn-ea"/>
                    <a:cs typeface="Arial" pitchFamily="34" charset="0"/>
                  </a:rPr>
                  <a:t>Local group</a:t>
                </a:r>
              </a:p>
            </p:txBody>
          </p:sp>
          <p:cxnSp>
            <p:nvCxnSpPr>
              <p:cNvPr id="47" name="46 Conector recto de flecha"/>
              <p:cNvCxnSpPr/>
              <p:nvPr/>
            </p:nvCxnSpPr>
            <p:spPr>
              <a:xfrm>
                <a:off x="6572570" y="5476892"/>
                <a:ext cx="185439" cy="1588"/>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2" name="47 Grupo"/>
            <p:cNvGrpSpPr>
              <a:grpSpLocks/>
            </p:cNvGrpSpPr>
            <p:nvPr/>
          </p:nvGrpSpPr>
          <p:grpSpPr bwMode="auto">
            <a:xfrm>
              <a:off x="5857884" y="4500570"/>
              <a:ext cx="900133" cy="304604"/>
              <a:chOff x="6286512" y="5429264"/>
              <a:chExt cx="471505" cy="304604"/>
            </a:xfrm>
          </p:grpSpPr>
          <p:sp>
            <p:nvSpPr>
              <p:cNvPr id="24606" name="48 CuadroTexto"/>
              <p:cNvSpPr txBox="1">
                <a:spLocks noChangeArrowheads="1"/>
              </p:cNvSpPr>
              <p:nvPr/>
            </p:nvSpPr>
            <p:spPr bwMode="auto">
              <a:xfrm>
                <a:off x="6286512" y="5429264"/>
                <a:ext cx="256958" cy="304604"/>
              </a:xfrm>
              <a:prstGeom prst="rect">
                <a:avLst/>
              </a:prstGeom>
              <a:noFill/>
              <a:ln w="9525">
                <a:noFill/>
                <a:miter lim="800000"/>
                <a:headEnd/>
                <a:tailEnd/>
              </a:ln>
            </p:spPr>
            <p:txBody>
              <a:bodyPr lIns="0" tIns="0" rIns="0" bIns="0">
                <a:spAutoFit/>
              </a:bodyPr>
              <a:lstStyle/>
              <a:p>
                <a:pPr algn="ctr" rtl="0" fontAlgn="base">
                  <a:spcBef>
                    <a:spcPct val="0"/>
                  </a:spcBef>
                  <a:spcAft>
                    <a:spcPct val="0"/>
                  </a:spcAft>
                </a:pPr>
                <a:r>
                  <a:rPr lang="en-GB" sz="1000" b="1" kern="1200">
                    <a:solidFill>
                      <a:prstClr val="black"/>
                    </a:solidFill>
                    <a:latin typeface="Verdana" pitchFamily="34" charset="0"/>
                    <a:ea typeface="+mn-ea"/>
                    <a:cs typeface="Arial" pitchFamily="34" charset="0"/>
                  </a:rPr>
                  <a:t>Mkn 421</a:t>
                </a:r>
              </a:p>
            </p:txBody>
          </p:sp>
          <p:cxnSp>
            <p:nvCxnSpPr>
              <p:cNvPr id="50" name="49 Conector recto de flecha"/>
              <p:cNvCxnSpPr/>
              <p:nvPr/>
            </p:nvCxnSpPr>
            <p:spPr>
              <a:xfrm>
                <a:off x="6572570" y="5476881"/>
                <a:ext cx="185439" cy="1588"/>
              </a:xfrm>
              <a:prstGeom prst="straightConnector1">
                <a:avLst/>
              </a:prstGeom>
              <a:ln>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sp>
        <p:nvSpPr>
          <p:cNvPr id="53" name="52 Rectángulo"/>
          <p:cNvSpPr/>
          <p:nvPr/>
        </p:nvSpPr>
        <p:spPr>
          <a:xfrm>
            <a:off x="642938" y="1428750"/>
            <a:ext cx="214312" cy="214313"/>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7" name="56 Rectángulo"/>
          <p:cNvSpPr/>
          <p:nvPr/>
        </p:nvSpPr>
        <p:spPr>
          <a:xfrm>
            <a:off x="500063" y="4071938"/>
            <a:ext cx="142875" cy="142875"/>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8" name="57 Rectángulo"/>
          <p:cNvSpPr/>
          <p:nvPr/>
        </p:nvSpPr>
        <p:spPr>
          <a:xfrm>
            <a:off x="500063" y="4808538"/>
            <a:ext cx="142875" cy="142875"/>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9" name="58 Rectángulo"/>
          <p:cNvSpPr/>
          <p:nvPr/>
        </p:nvSpPr>
        <p:spPr>
          <a:xfrm>
            <a:off x="500063" y="5294313"/>
            <a:ext cx="142875" cy="142875"/>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sp>
        <p:nvSpPr>
          <p:cNvPr id="52" name="51 Rectángulo"/>
          <p:cNvSpPr/>
          <p:nvPr/>
        </p:nvSpPr>
        <p:spPr>
          <a:xfrm>
            <a:off x="500063" y="6022975"/>
            <a:ext cx="142875" cy="142875"/>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14" name="53 Grupo"/>
          <p:cNvGrpSpPr>
            <a:grpSpLocks/>
          </p:cNvGrpSpPr>
          <p:nvPr/>
        </p:nvGrpSpPr>
        <p:grpSpPr bwMode="auto">
          <a:xfrm>
            <a:off x="1857375" y="2201863"/>
            <a:ext cx="1285875" cy="369887"/>
            <a:chOff x="1643042" y="2423834"/>
            <a:chExt cx="1928826" cy="369332"/>
          </a:xfrm>
        </p:grpSpPr>
        <p:cxnSp>
          <p:nvCxnSpPr>
            <p:cNvPr id="55" name="54 Conector recto"/>
            <p:cNvCxnSpPr/>
            <p:nvPr/>
          </p:nvCxnSpPr>
          <p:spPr>
            <a:xfrm>
              <a:off x="1643042" y="2784718"/>
              <a:ext cx="1928826" cy="1340"/>
            </a:xfrm>
            <a:prstGeom prst="line">
              <a:avLst/>
            </a:prstGeom>
            <a:ln w="28575">
              <a:headEnd type="none" w="med" len="med"/>
              <a:tailEnd type="triangle" w="med" len="med"/>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1" name="60 CuadroTexto"/>
            <p:cNvSpPr txBox="1"/>
            <p:nvPr/>
          </p:nvSpPr>
          <p:spPr>
            <a:xfrm>
              <a:off x="2812525" y="2423834"/>
              <a:ext cx="571505" cy="369332"/>
            </a:xfrm>
            <a:prstGeom prst="rect">
              <a:avLst/>
            </a:prstGeom>
            <a:noFill/>
          </p:spPr>
          <p:txBody>
            <a:bodyPr>
              <a:spAutoFit/>
            </a:bodyPr>
            <a:lstStyle/>
            <a:p>
              <a:pPr algn="l" rtl="0">
                <a:defRPr/>
              </a:pPr>
              <a:r>
                <a:rPr lang="en-GB" b="1" kern="1200" dirty="0">
                  <a:solidFill>
                    <a:srgbClr val="F07F09"/>
                  </a:solidFill>
                  <a:effectLst>
                    <a:glow rad="101600">
                      <a:srgbClr val="F07F09">
                        <a:satMod val="175000"/>
                        <a:alpha val="40000"/>
                      </a:srgbClr>
                    </a:glow>
                  </a:effectLst>
                  <a:latin typeface="Verdana"/>
                  <a:ea typeface="+mn-ea"/>
                  <a:cs typeface="Arial" pitchFamily="34" charset="0"/>
                </a:rPr>
                <a:t>n</a:t>
              </a:r>
            </a:p>
          </p:txBody>
        </p:sp>
      </p:grpSp>
    </p:spTree>
    <p:custDataLst>
      <p:tags r:id="rId1"/>
    </p:custDataLst>
  </p:cSld>
  <p:clrMapOvr>
    <a:masterClrMapping/>
  </p:clrMapOvr>
  <p:transition advTm="13377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up)">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wipe(up)">
                                      <p:cBhvr>
                                        <p:cTn id="18" dur="500"/>
                                        <p:tgtEl>
                                          <p:spTgt spid="1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22" presetClass="entr" presetSubtype="1" fill="hold" nodeType="with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wipe(up)">
                                      <p:cBhvr>
                                        <p:cTn id="32" dur="500"/>
                                        <p:tgtEl>
                                          <p:spTgt spid="13">
                                            <p:txEl>
                                              <p:pRg st="4" end="4"/>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wipe(up)">
                                      <p:cBhvr>
                                        <p:cTn id="35" dur="500"/>
                                        <p:tgtEl>
                                          <p:spTgt spid="1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22" presetClass="entr" presetSubtype="1" fill="hold" nodeType="withEffect">
                                  <p:stCondLst>
                                    <p:cond delay="0"/>
                                  </p:stCondLst>
                                  <p:childTnLst>
                                    <p:set>
                                      <p:cBhvr>
                                        <p:cTn id="49" dur="1" fill="hold">
                                          <p:stCondLst>
                                            <p:cond delay="0"/>
                                          </p:stCondLst>
                                        </p:cTn>
                                        <p:tgtEl>
                                          <p:spTgt spid="13">
                                            <p:txEl>
                                              <p:pRg st="7" end="7"/>
                                            </p:txEl>
                                          </p:spTgt>
                                        </p:tgtEl>
                                        <p:attrNameLst>
                                          <p:attrName>style.visibility</p:attrName>
                                        </p:attrNameLst>
                                      </p:cBhvr>
                                      <p:to>
                                        <p:strVal val="visible"/>
                                      </p:to>
                                    </p:set>
                                    <p:animEffect transition="in" filter="wipe(up)">
                                      <p:cBhvr>
                                        <p:cTn id="50" dur="500"/>
                                        <p:tgtEl>
                                          <p:spTgt spid="13">
                                            <p:txEl>
                                              <p:pRg st="7" end="7"/>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5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84" name="Picture 293" descr="IceCube from top"/>
          <p:cNvPicPr>
            <a:picLocks noChangeAspect="1" noChangeArrowheads="1"/>
          </p:cNvPicPr>
          <p:nvPr/>
        </p:nvPicPr>
        <p:blipFill>
          <a:blip r:embed="rId3"/>
          <a:srcRect/>
          <a:stretch>
            <a:fillRect/>
          </a:stretch>
        </p:blipFill>
        <p:spPr bwMode="auto">
          <a:xfrm>
            <a:off x="1828800" y="3505200"/>
            <a:ext cx="3198813" cy="3032125"/>
          </a:xfrm>
          <a:prstGeom prst="rect">
            <a:avLst/>
          </a:prstGeom>
          <a:noFill/>
          <a:ln w="9525">
            <a:noFill/>
            <a:miter lim="800000"/>
            <a:headEnd/>
            <a:tailEnd/>
          </a:ln>
        </p:spPr>
      </p:pic>
      <p:sp>
        <p:nvSpPr>
          <p:cNvPr id="14338" name="Slide Number Placeholder 5"/>
          <p:cNvSpPr>
            <a:spLocks noGrp="1"/>
          </p:cNvSpPr>
          <p:nvPr>
            <p:ph type="sldNum" sz="quarter" idx="12"/>
          </p:nvPr>
        </p:nvSpPr>
        <p:spPr>
          <a:noFill/>
        </p:spPr>
        <p:txBody>
          <a:bodyPr/>
          <a:lstStyle/>
          <a:p>
            <a:pPr algn="r" rtl="0" fontAlgn="base">
              <a:spcBef>
                <a:spcPct val="0"/>
              </a:spcBef>
              <a:spcAft>
                <a:spcPct val="0"/>
              </a:spcAft>
            </a:pPr>
            <a:fld id="{189BEBC2-9E81-4A9A-BCF6-6E85215F36FE}"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pPr>
              <a:t>30</a:t>
            </a:fld>
            <a:endParaRPr lang="en-US" sz="1400" kern="1200">
              <a:solidFill>
                <a:srgbClr val="000000"/>
              </a:solidFill>
              <a:latin typeface="Times New Roman" pitchFamily="18" charset="0"/>
              <a:ea typeface="ＭＳ Ｐゴシック" charset="-128"/>
              <a:cs typeface="+mn-cs"/>
            </a:endParaRPr>
          </a:p>
        </p:txBody>
      </p:sp>
      <p:sp>
        <p:nvSpPr>
          <p:cNvPr id="14339" name="Rectangle 2"/>
          <p:cNvSpPr>
            <a:spLocks noGrp="1" noChangeArrowheads="1"/>
          </p:cNvSpPr>
          <p:nvPr>
            <p:ph type="title"/>
          </p:nvPr>
        </p:nvSpPr>
        <p:spPr>
          <a:xfrm>
            <a:off x="685800" y="-152400"/>
            <a:ext cx="7772400" cy="1143000"/>
          </a:xfrm>
        </p:spPr>
        <p:txBody>
          <a:bodyPr/>
          <a:lstStyle/>
          <a:p>
            <a:r>
              <a:rPr lang="en-US" dirty="0" smtClean="0">
                <a:solidFill>
                  <a:srgbClr val="1212FF"/>
                </a:solidFill>
              </a:rPr>
              <a:t>IceCube Datasets</a:t>
            </a:r>
          </a:p>
        </p:txBody>
      </p:sp>
      <p:graphicFrame>
        <p:nvGraphicFramePr>
          <p:cNvPr id="103713" name="Group 289"/>
          <p:cNvGraphicFramePr>
            <a:graphicFrameLocks noGrp="1"/>
          </p:cNvGraphicFramePr>
          <p:nvPr/>
        </p:nvGraphicFramePr>
        <p:xfrm>
          <a:off x="1066800" y="928688"/>
          <a:ext cx="6858000" cy="2825115"/>
        </p:xfrm>
        <a:graphic>
          <a:graphicData uri="http://schemas.openxmlformats.org/drawingml/2006/table">
            <a:tbl>
              <a:tblPr/>
              <a:tblGrid>
                <a:gridCol w="1257300"/>
                <a:gridCol w="1028700"/>
                <a:gridCol w="1676400"/>
                <a:gridCol w="1447800"/>
                <a:gridCol w="1447800"/>
              </a:tblGrid>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rgbClr val="0000FF"/>
                          </a:solidFill>
                          <a:effectLst/>
                          <a:latin typeface="Arial" charset="0"/>
                          <a:ea typeface="MS Mincho" pitchFamily="49" charset="-128"/>
                        </a:rPr>
                        <a:t>#Strings</a:t>
                      </a:r>
                    </a:p>
                  </a:txBody>
                  <a:tcPr horzOverflow="overflow">
                    <a:lnL w="381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0000FF"/>
                          </a:solidFill>
                          <a:effectLst/>
                          <a:latin typeface="Arial" charset="0"/>
                          <a:ea typeface="MS Mincho" pitchFamily="49" charset="-128"/>
                        </a:rPr>
                        <a:t>Year</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0000FF"/>
                          </a:solidFill>
                          <a:effectLst/>
                          <a:latin typeface="Arial" charset="0"/>
                          <a:ea typeface="MS Mincho" pitchFamily="49" charset="-128"/>
                        </a:rPr>
                        <a:t>Run Length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0000FF"/>
                          </a:solidFill>
                          <a:effectLst/>
                          <a:latin typeface="Arial" charset="0"/>
                          <a:ea typeface="MS Mincho" pitchFamily="49" charset="-128"/>
                        </a:rPr>
                        <a:t>CR </a:t>
                      </a:r>
                      <a:r>
                        <a:rPr kumimoji="1" lang="en-US" sz="2000" b="0" i="0" u="none" strike="noStrike" cap="none" normalizeH="0" baseline="0" smtClean="0">
                          <a:ln>
                            <a:noFill/>
                          </a:ln>
                          <a:solidFill>
                            <a:srgbClr val="0000FF"/>
                          </a:solidFill>
                          <a:effectLst/>
                          <a:latin typeface="Symbol" pitchFamily="18" charset="2"/>
                          <a:ea typeface="MS Mincho" pitchFamily="49" charset="-128"/>
                          <a:sym typeface="Symbol" pitchFamily="18" charset="2"/>
                        </a:rPr>
                        <a:t></a:t>
                      </a:r>
                      <a:r>
                        <a:rPr kumimoji="1" lang="en-US" sz="2000" b="0" i="0" u="none" strike="noStrike" cap="none" normalizeH="0" baseline="0" smtClean="0">
                          <a:ln>
                            <a:noFill/>
                          </a:ln>
                          <a:solidFill>
                            <a:srgbClr val="0000FF"/>
                          </a:solidFill>
                          <a:effectLst/>
                          <a:latin typeface="Arial" charset="0"/>
                          <a:ea typeface="MS Mincho" pitchFamily="49" charset="-128"/>
                        </a:rPr>
                        <a:t> Rate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0000FF"/>
                          </a:solidFill>
                          <a:effectLst/>
                          <a:latin typeface="Symbol" pitchFamily="18" charset="2"/>
                          <a:ea typeface="MS Mincho" pitchFamily="49" charset="-128"/>
                          <a:sym typeface="Symbol" pitchFamily="18" charset="2"/>
                        </a:rPr>
                        <a:t></a:t>
                      </a:r>
                      <a:r>
                        <a:rPr kumimoji="1" lang="en-US" sz="2000" b="0" i="0" u="none" strike="noStrike" cap="none" normalizeH="0" baseline="-25000" smtClean="0">
                          <a:ln>
                            <a:noFill/>
                          </a:ln>
                          <a:solidFill>
                            <a:srgbClr val="0000FF"/>
                          </a:solidFill>
                          <a:effectLst/>
                          <a:latin typeface="Symbol" pitchFamily="18" charset="2"/>
                          <a:ea typeface="MS Mincho" pitchFamily="49" charset="-128"/>
                          <a:sym typeface="Symbol" pitchFamily="18" charset="2"/>
                        </a:rPr>
                        <a:t></a:t>
                      </a:r>
                      <a:r>
                        <a:rPr kumimoji="1" lang="en-US" sz="2000" b="0" i="0" u="none" strike="noStrike" cap="none" normalizeH="0" baseline="0" smtClean="0">
                          <a:ln>
                            <a:noFill/>
                          </a:ln>
                          <a:solidFill>
                            <a:srgbClr val="0000FF"/>
                          </a:solidFill>
                          <a:effectLst/>
                          <a:latin typeface="Arial" charset="0"/>
                          <a:ea typeface="MS Mincho" pitchFamily="49" charset="-128"/>
                        </a:rPr>
                        <a:t> rate</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808000"/>
                          </a:solidFill>
                          <a:effectLst/>
                          <a:latin typeface="Arial" charset="0"/>
                          <a:ea typeface="MS Mincho" pitchFamily="49" charset="-128"/>
                        </a:rPr>
                        <a:t>IC1</a:t>
                      </a:r>
                    </a:p>
                  </a:txBody>
                  <a:tcPr horzOverflow="overflow">
                    <a:lnL w="381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808000"/>
                          </a:solidFill>
                          <a:effectLst/>
                          <a:latin typeface="Arial" charset="0"/>
                          <a:ea typeface="MS Mincho" pitchFamily="49" charset="-128"/>
                        </a:rPr>
                        <a:t>2005</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808000"/>
                          </a:solidFill>
                          <a:effectLst/>
                          <a:latin typeface="Arial" charset="0"/>
                          <a:ea typeface="MS Mincho" pitchFamily="49" charset="-128"/>
                        </a:rPr>
                        <a:t>164 days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808000"/>
                          </a:solidFill>
                          <a:effectLst/>
                          <a:latin typeface="Arial" charset="0"/>
                          <a:ea typeface="MS Mincho" pitchFamily="49" charset="-128"/>
                        </a:rPr>
                        <a:t>5 Hz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000" b="0" i="0" u="none" strike="noStrike" cap="none" normalizeH="0" baseline="0" smtClean="0">
                          <a:ln>
                            <a:noFill/>
                          </a:ln>
                          <a:solidFill>
                            <a:srgbClr val="808000"/>
                          </a:solidFill>
                          <a:effectLst/>
                          <a:latin typeface="Arial" charset="0"/>
                          <a:ea typeface="Osaka" charset="-128"/>
                        </a:rPr>
                        <a:t>~0.01/day</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288E32"/>
                          </a:solidFill>
                          <a:effectLst/>
                          <a:latin typeface="Arial" charset="0"/>
                          <a:ea typeface="MS Mincho" pitchFamily="49" charset="-128"/>
                        </a:rPr>
                        <a:t>IC9</a:t>
                      </a:r>
                    </a:p>
                  </a:txBody>
                  <a:tcPr horzOverflow="overflow">
                    <a:lnL w="381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288E32"/>
                          </a:solidFill>
                          <a:effectLst/>
                          <a:latin typeface="Arial" charset="0"/>
                          <a:ea typeface="MS Mincho" pitchFamily="49" charset="-128"/>
                        </a:rPr>
                        <a:t>2006</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288E32"/>
                          </a:solidFill>
                          <a:effectLst/>
                          <a:latin typeface="Arial" charset="0"/>
                          <a:ea typeface="MS Mincho" pitchFamily="49" charset="-128"/>
                        </a:rPr>
                        <a:t>137 days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288E32"/>
                          </a:solidFill>
                          <a:effectLst/>
                          <a:latin typeface="Arial" charset="0"/>
                          <a:ea typeface="MS Mincho" pitchFamily="49" charset="-128"/>
                        </a:rPr>
                        <a:t>80 Hz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288E32"/>
                          </a:solidFill>
                          <a:effectLst/>
                          <a:latin typeface="Arial" charset="0"/>
                          <a:ea typeface="MS Mincho" pitchFamily="49" charset="-128"/>
                        </a:rPr>
                        <a:t>~ 1.5/day</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4141C6"/>
                          </a:solidFill>
                          <a:effectLst/>
                          <a:latin typeface="Arial" charset="0"/>
                          <a:ea typeface="MS Mincho" pitchFamily="49" charset="-128"/>
                        </a:rPr>
                        <a:t>IC22</a:t>
                      </a:r>
                    </a:p>
                  </a:txBody>
                  <a:tcPr horzOverflow="overflow">
                    <a:lnL w="381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4141C6"/>
                          </a:solidFill>
                          <a:effectLst/>
                          <a:latin typeface="Arial" charset="0"/>
                          <a:ea typeface="MS Mincho" pitchFamily="49" charset="-128"/>
                        </a:rPr>
                        <a:t>2007</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rgbClr val="4141C6"/>
                          </a:solidFill>
                          <a:effectLst/>
                          <a:latin typeface="Arial" charset="0"/>
                          <a:ea typeface="MS Mincho" pitchFamily="49" charset="-128"/>
                        </a:rPr>
                        <a:t>319 days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4141C6"/>
                          </a:solidFill>
                          <a:effectLst/>
                          <a:latin typeface="Arial" charset="0"/>
                          <a:ea typeface="MS Mincho" pitchFamily="49" charset="-128"/>
                        </a:rPr>
                        <a:t>550 Hz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4141C6"/>
                          </a:solidFill>
                          <a:effectLst/>
                          <a:latin typeface="Arial" charset="0"/>
                          <a:ea typeface="MS Mincho" pitchFamily="49" charset="-128"/>
                        </a:rPr>
                        <a:t>~ 20/day</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BC74BF"/>
                          </a:solidFill>
                          <a:effectLst/>
                          <a:latin typeface="Arial" charset="0"/>
                          <a:ea typeface="MS Mincho" pitchFamily="49" charset="-128"/>
                        </a:rPr>
                        <a:t>IC40</a:t>
                      </a:r>
                    </a:p>
                  </a:txBody>
                  <a:tcPr horzOverflow="overflow">
                    <a:lnL w="381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BC74BF"/>
                          </a:solidFill>
                          <a:effectLst/>
                          <a:latin typeface="Arial" charset="0"/>
                          <a:ea typeface="MS Mincho" pitchFamily="49" charset="-128"/>
                        </a:rPr>
                        <a:t>2008</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BC74BF"/>
                          </a:solidFill>
                          <a:effectLst/>
                          <a:latin typeface="Arial" charset="0"/>
                          <a:ea typeface="MS Mincho" pitchFamily="49" charset="-128"/>
                        </a:rPr>
                        <a:t>~ 1year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smtClean="0">
                          <a:ln>
                            <a:noFill/>
                          </a:ln>
                          <a:solidFill>
                            <a:srgbClr val="BC74BF"/>
                          </a:solidFill>
                          <a:effectLst/>
                          <a:latin typeface="Arial" charset="0"/>
                          <a:ea typeface="MS Mincho" pitchFamily="49" charset="-128"/>
                        </a:rPr>
                        <a:t>1400 Hz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s-ES" sz="2000" b="0" i="0" u="none" strike="noStrike" cap="none" normalizeH="0" baseline="0" dirty="0" smtClean="0">
                        <a:ln>
                          <a:noFill/>
                        </a:ln>
                        <a:solidFill>
                          <a:srgbClr val="BC74BF"/>
                        </a:solidFill>
                        <a:effectLst/>
                        <a:latin typeface="Arial" charset="0"/>
                        <a:ea typeface="Osaka" charset="-128"/>
                      </a:endParaRP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ea typeface="MS Mincho" pitchFamily="49" charset="-128"/>
                        </a:rPr>
                        <a:t>IC%9</a:t>
                      </a:r>
                    </a:p>
                  </a:txBody>
                  <a:tcPr horzOverflow="overflow">
                    <a:lnL w="381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ea typeface="MS Mincho" pitchFamily="49" charset="-128"/>
                        </a:rPr>
                        <a:t>2009</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0" dirty="0" smtClean="0">
                        <a:ln>
                          <a:noFill/>
                        </a:ln>
                        <a:solidFill>
                          <a:schemeClr val="tx1"/>
                        </a:solidFill>
                        <a:effectLst/>
                        <a:latin typeface="Arial" charset="0"/>
                        <a:ea typeface="MS Mincho" pitchFamily="49"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0" dirty="0" smtClean="0">
                        <a:ln>
                          <a:noFill/>
                        </a:ln>
                        <a:solidFill>
                          <a:schemeClr val="tx1"/>
                        </a:solidFill>
                        <a:effectLst/>
                        <a:latin typeface="Arial" charset="0"/>
                        <a:ea typeface="MS Mincho" pitchFamily="49"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0" dirty="0" smtClean="0">
                        <a:ln>
                          <a:noFill/>
                        </a:ln>
                        <a:solidFill>
                          <a:schemeClr val="tx1"/>
                        </a:solidFill>
                        <a:effectLst/>
                        <a:latin typeface="Arial" charset="0"/>
                        <a:ea typeface="MS Mincho" pitchFamily="49" charset="-128"/>
                      </a:endParaRP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ea typeface="MS Mincho" pitchFamily="49" charset="-128"/>
                        </a:rPr>
                        <a:t>IC80</a:t>
                      </a:r>
                    </a:p>
                  </a:txBody>
                  <a:tcPr horzOverflow="overflow">
                    <a:lnL w="381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ea typeface="MS Mincho" pitchFamily="49" charset="-128"/>
                        </a:rPr>
                        <a:t>2011</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ea typeface="MS Mincho" pitchFamily="49" charset="-128"/>
                        </a:rPr>
                        <a:t>10 years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ea typeface="MS Mincho" pitchFamily="49" charset="-128"/>
                        </a:rPr>
                        <a:t>1650 Hz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ea typeface="MS Mincho" pitchFamily="49" charset="-128"/>
                        </a:rPr>
                        <a:t> ~ 200/day</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14385" name="Oval 295"/>
          <p:cNvSpPr>
            <a:spLocks noChangeArrowheads="1"/>
          </p:cNvSpPr>
          <p:nvPr/>
        </p:nvSpPr>
        <p:spPr bwMode="auto">
          <a:xfrm>
            <a:off x="5562600" y="3962400"/>
            <a:ext cx="152400" cy="152400"/>
          </a:xfrm>
          <a:prstGeom prst="ellipse">
            <a:avLst/>
          </a:prstGeom>
          <a:solidFill>
            <a:srgbClr val="808000"/>
          </a:solidFill>
          <a:ln w="15875">
            <a:solidFill>
              <a:schemeClr val="tx1"/>
            </a:solidFill>
            <a:round/>
            <a:headEnd/>
            <a:tailEnd/>
          </a:ln>
        </p:spPr>
        <p:txBody>
          <a:bodyPr wrap="none" anchor="ctr">
            <a:spAutoFit/>
          </a:bodyPr>
          <a:lstStyle/>
          <a:p>
            <a:pPr algn="l"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386" name="Oval 296"/>
          <p:cNvSpPr>
            <a:spLocks noChangeArrowheads="1"/>
          </p:cNvSpPr>
          <p:nvPr/>
        </p:nvSpPr>
        <p:spPr bwMode="auto">
          <a:xfrm>
            <a:off x="5562600" y="4267200"/>
            <a:ext cx="152400" cy="152400"/>
          </a:xfrm>
          <a:prstGeom prst="ellipse">
            <a:avLst/>
          </a:prstGeom>
          <a:solidFill>
            <a:srgbClr val="288E32"/>
          </a:solidFill>
          <a:ln w="15875">
            <a:solidFill>
              <a:schemeClr val="tx1"/>
            </a:solidFill>
            <a:round/>
            <a:headEnd/>
            <a:tailEnd/>
          </a:ln>
        </p:spPr>
        <p:txBody>
          <a:bodyPr wrap="none" anchor="ctr">
            <a:spAutoFit/>
          </a:bodyPr>
          <a:lstStyle/>
          <a:p>
            <a:pPr algn="l"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387" name="Oval 297"/>
          <p:cNvSpPr>
            <a:spLocks noChangeArrowheads="1"/>
          </p:cNvSpPr>
          <p:nvPr/>
        </p:nvSpPr>
        <p:spPr bwMode="auto">
          <a:xfrm>
            <a:off x="5562600" y="4572000"/>
            <a:ext cx="152400" cy="152400"/>
          </a:xfrm>
          <a:prstGeom prst="ellipse">
            <a:avLst/>
          </a:prstGeom>
          <a:solidFill>
            <a:srgbClr val="4141C6"/>
          </a:solidFill>
          <a:ln w="15875">
            <a:solidFill>
              <a:schemeClr val="tx1"/>
            </a:solidFill>
            <a:round/>
            <a:headEnd/>
            <a:tailEnd/>
          </a:ln>
        </p:spPr>
        <p:txBody>
          <a:bodyPr wrap="none" anchor="ctr">
            <a:spAutoFit/>
          </a:bodyPr>
          <a:lstStyle/>
          <a:p>
            <a:pPr algn="l"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388" name="Oval 298"/>
          <p:cNvSpPr>
            <a:spLocks noChangeArrowheads="1"/>
          </p:cNvSpPr>
          <p:nvPr/>
        </p:nvSpPr>
        <p:spPr bwMode="auto">
          <a:xfrm>
            <a:off x="5562600" y="4876800"/>
            <a:ext cx="152400" cy="152400"/>
          </a:xfrm>
          <a:prstGeom prst="ellipse">
            <a:avLst/>
          </a:prstGeom>
          <a:solidFill>
            <a:srgbClr val="BC74BF"/>
          </a:solidFill>
          <a:ln w="15875">
            <a:solidFill>
              <a:schemeClr val="tx1"/>
            </a:solidFill>
            <a:round/>
            <a:headEnd/>
            <a:tailEnd/>
          </a:ln>
        </p:spPr>
        <p:txBody>
          <a:bodyPr wrap="none" anchor="ctr">
            <a:spAutoFit/>
          </a:bodyPr>
          <a:lstStyle/>
          <a:p>
            <a:pPr algn="l"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389" name="Text Box 299"/>
          <p:cNvSpPr txBox="1">
            <a:spLocks noChangeArrowheads="1"/>
          </p:cNvSpPr>
          <p:nvPr/>
        </p:nvSpPr>
        <p:spPr bwMode="auto">
          <a:xfrm>
            <a:off x="5791200" y="3848100"/>
            <a:ext cx="609600" cy="457200"/>
          </a:xfrm>
          <a:prstGeom prst="rect">
            <a:avLst/>
          </a:prstGeom>
          <a:noFill/>
          <a:ln w="9525">
            <a:noFill/>
            <a:miter lim="800000"/>
            <a:headEnd/>
            <a:tailEnd/>
          </a:ln>
        </p:spPr>
        <p:txBody>
          <a:bodyPr/>
          <a:lstStyle/>
          <a:p>
            <a:pPr algn="l" rtl="0" eaLnBrk="0" fontAlgn="base" hangingPunct="0">
              <a:spcBef>
                <a:spcPct val="0"/>
              </a:spcBef>
              <a:spcAft>
                <a:spcPct val="0"/>
              </a:spcAft>
            </a:pPr>
            <a:r>
              <a:rPr lang="en-US" sz="2000" b="1" kern="1200">
                <a:solidFill>
                  <a:srgbClr val="808000"/>
                </a:solidFill>
                <a:latin typeface="Times New Roman" pitchFamily="18" charset="0"/>
                <a:ea typeface="ＭＳ Ｐゴシック" charset="-128"/>
                <a:cs typeface="+mn-cs"/>
              </a:rPr>
              <a:t>IC1</a:t>
            </a:r>
          </a:p>
        </p:txBody>
      </p:sp>
      <p:sp>
        <p:nvSpPr>
          <p:cNvPr id="14390" name="Text Box 300"/>
          <p:cNvSpPr txBox="1">
            <a:spLocks noChangeArrowheads="1"/>
          </p:cNvSpPr>
          <p:nvPr/>
        </p:nvSpPr>
        <p:spPr bwMode="auto">
          <a:xfrm>
            <a:off x="5791200" y="4162425"/>
            <a:ext cx="609600" cy="457200"/>
          </a:xfrm>
          <a:prstGeom prst="rect">
            <a:avLst/>
          </a:prstGeom>
          <a:noFill/>
          <a:ln w="9525">
            <a:noFill/>
            <a:miter lim="800000"/>
            <a:headEnd/>
            <a:tailEnd/>
          </a:ln>
        </p:spPr>
        <p:txBody>
          <a:bodyPr/>
          <a:lstStyle/>
          <a:p>
            <a:pPr algn="l" rtl="0" eaLnBrk="0" fontAlgn="base" hangingPunct="0">
              <a:spcBef>
                <a:spcPct val="0"/>
              </a:spcBef>
              <a:spcAft>
                <a:spcPct val="0"/>
              </a:spcAft>
            </a:pPr>
            <a:r>
              <a:rPr lang="en-US" sz="2000" b="1" kern="1200">
                <a:solidFill>
                  <a:srgbClr val="288E32"/>
                </a:solidFill>
                <a:latin typeface="Times New Roman" pitchFamily="18" charset="0"/>
                <a:ea typeface="ＭＳ Ｐゴシック" charset="-128"/>
                <a:cs typeface="+mn-cs"/>
              </a:rPr>
              <a:t>IC9</a:t>
            </a:r>
          </a:p>
        </p:txBody>
      </p:sp>
      <p:sp>
        <p:nvSpPr>
          <p:cNvPr id="14391" name="Text Box 301"/>
          <p:cNvSpPr txBox="1">
            <a:spLocks noChangeArrowheads="1"/>
          </p:cNvSpPr>
          <p:nvPr/>
        </p:nvSpPr>
        <p:spPr bwMode="auto">
          <a:xfrm>
            <a:off x="5791200" y="4467225"/>
            <a:ext cx="762000" cy="457200"/>
          </a:xfrm>
          <a:prstGeom prst="rect">
            <a:avLst/>
          </a:prstGeom>
          <a:noFill/>
          <a:ln w="9525">
            <a:noFill/>
            <a:miter lim="800000"/>
            <a:headEnd/>
            <a:tailEnd/>
          </a:ln>
        </p:spPr>
        <p:txBody>
          <a:bodyPr/>
          <a:lstStyle/>
          <a:p>
            <a:pPr algn="l" rtl="0" eaLnBrk="0" fontAlgn="base" hangingPunct="0">
              <a:spcBef>
                <a:spcPct val="0"/>
              </a:spcBef>
              <a:spcAft>
                <a:spcPct val="0"/>
              </a:spcAft>
            </a:pPr>
            <a:r>
              <a:rPr lang="en-US" sz="2000" b="1" kern="1200">
                <a:solidFill>
                  <a:srgbClr val="4141C6"/>
                </a:solidFill>
                <a:latin typeface="Times New Roman" pitchFamily="18" charset="0"/>
                <a:ea typeface="ＭＳ Ｐゴシック" charset="-128"/>
                <a:cs typeface="+mn-cs"/>
              </a:rPr>
              <a:t>IC22</a:t>
            </a:r>
          </a:p>
        </p:txBody>
      </p:sp>
      <p:sp>
        <p:nvSpPr>
          <p:cNvPr id="14392" name="Text Box 302"/>
          <p:cNvSpPr txBox="1">
            <a:spLocks noChangeArrowheads="1"/>
          </p:cNvSpPr>
          <p:nvPr/>
        </p:nvSpPr>
        <p:spPr bwMode="auto">
          <a:xfrm>
            <a:off x="5791200" y="4772025"/>
            <a:ext cx="762000" cy="457200"/>
          </a:xfrm>
          <a:prstGeom prst="rect">
            <a:avLst/>
          </a:prstGeom>
          <a:noFill/>
          <a:ln w="9525">
            <a:noFill/>
            <a:miter lim="800000"/>
            <a:headEnd/>
            <a:tailEnd/>
          </a:ln>
        </p:spPr>
        <p:txBody>
          <a:bodyPr/>
          <a:lstStyle/>
          <a:p>
            <a:pPr algn="l" rtl="0" eaLnBrk="0" fontAlgn="base" hangingPunct="0">
              <a:spcBef>
                <a:spcPct val="0"/>
              </a:spcBef>
              <a:spcAft>
                <a:spcPct val="0"/>
              </a:spcAft>
            </a:pPr>
            <a:r>
              <a:rPr lang="en-US" sz="2000" b="1" kern="1200">
                <a:solidFill>
                  <a:srgbClr val="BC74BF"/>
                </a:solidFill>
                <a:latin typeface="Times New Roman" pitchFamily="18" charset="0"/>
                <a:ea typeface="ＭＳ Ｐゴシック" charset="-128"/>
                <a:cs typeface="+mn-cs"/>
              </a:rPr>
              <a:t>IC40</a:t>
            </a:r>
          </a:p>
        </p:txBody>
      </p:sp>
      <p:sp>
        <p:nvSpPr>
          <p:cNvPr id="14393" name="Text Box 303"/>
          <p:cNvSpPr txBox="1">
            <a:spLocks noChangeArrowheads="1"/>
          </p:cNvSpPr>
          <p:nvPr/>
        </p:nvSpPr>
        <p:spPr bwMode="auto">
          <a:xfrm>
            <a:off x="5181600" y="4086225"/>
            <a:ext cx="609600" cy="457200"/>
          </a:xfrm>
          <a:prstGeom prst="rect">
            <a:avLst/>
          </a:prstGeom>
          <a:noFill/>
          <a:ln w="9525">
            <a:noFill/>
            <a:miter lim="800000"/>
            <a:headEnd/>
            <a:tailEnd/>
          </a:ln>
        </p:spPr>
        <p:txBody>
          <a:bodyPr/>
          <a:lstStyle/>
          <a:p>
            <a:pPr algn="l" rtl="0" eaLnBrk="0" fontAlgn="base" hangingPunct="0">
              <a:spcBef>
                <a:spcPct val="0"/>
              </a:spcBef>
              <a:spcAft>
                <a:spcPct val="0"/>
              </a:spcAft>
            </a:pPr>
            <a:r>
              <a:rPr lang="en-US" sz="2800" kern="1200">
                <a:solidFill>
                  <a:srgbClr val="000000"/>
                </a:solidFill>
                <a:latin typeface="Times New Roman" pitchFamily="18" charset="0"/>
                <a:ea typeface="ＭＳ Ｐゴシック" charset="-128"/>
                <a:cs typeface="+mn-cs"/>
              </a:rPr>
              <a:t>+</a:t>
            </a:r>
          </a:p>
        </p:txBody>
      </p:sp>
      <p:sp>
        <p:nvSpPr>
          <p:cNvPr id="14394" name="Text Box 304"/>
          <p:cNvSpPr txBox="1">
            <a:spLocks noChangeArrowheads="1"/>
          </p:cNvSpPr>
          <p:nvPr/>
        </p:nvSpPr>
        <p:spPr bwMode="auto">
          <a:xfrm>
            <a:off x="5181600" y="4391025"/>
            <a:ext cx="609600" cy="457200"/>
          </a:xfrm>
          <a:prstGeom prst="rect">
            <a:avLst/>
          </a:prstGeom>
          <a:noFill/>
          <a:ln w="9525">
            <a:noFill/>
            <a:miter lim="800000"/>
            <a:headEnd/>
            <a:tailEnd/>
          </a:ln>
        </p:spPr>
        <p:txBody>
          <a:bodyPr/>
          <a:lstStyle/>
          <a:p>
            <a:pPr algn="l" rtl="0" eaLnBrk="0" fontAlgn="base" hangingPunct="0">
              <a:spcBef>
                <a:spcPct val="0"/>
              </a:spcBef>
              <a:spcAft>
                <a:spcPct val="0"/>
              </a:spcAft>
            </a:pPr>
            <a:r>
              <a:rPr lang="en-US" sz="2800" kern="1200">
                <a:solidFill>
                  <a:srgbClr val="000000"/>
                </a:solidFill>
                <a:latin typeface="Times New Roman" pitchFamily="18" charset="0"/>
                <a:ea typeface="ＭＳ Ｐゴシック" charset="-128"/>
                <a:cs typeface="+mn-cs"/>
              </a:rPr>
              <a:t>+</a:t>
            </a:r>
          </a:p>
        </p:txBody>
      </p:sp>
      <p:sp>
        <p:nvSpPr>
          <p:cNvPr id="14395" name="Text Box 305"/>
          <p:cNvSpPr txBox="1">
            <a:spLocks noChangeArrowheads="1"/>
          </p:cNvSpPr>
          <p:nvPr/>
        </p:nvSpPr>
        <p:spPr bwMode="auto">
          <a:xfrm>
            <a:off x="5181600" y="4695825"/>
            <a:ext cx="609600" cy="457200"/>
          </a:xfrm>
          <a:prstGeom prst="rect">
            <a:avLst/>
          </a:prstGeom>
          <a:noFill/>
          <a:ln w="9525">
            <a:noFill/>
            <a:miter lim="800000"/>
            <a:headEnd/>
            <a:tailEnd/>
          </a:ln>
        </p:spPr>
        <p:txBody>
          <a:bodyPr/>
          <a:lstStyle/>
          <a:p>
            <a:pPr algn="l" rtl="0" eaLnBrk="0" fontAlgn="base" hangingPunct="0">
              <a:spcBef>
                <a:spcPct val="0"/>
              </a:spcBef>
              <a:spcAft>
                <a:spcPct val="0"/>
              </a:spcAft>
            </a:pPr>
            <a:r>
              <a:rPr lang="en-US" sz="2800" kern="1200">
                <a:solidFill>
                  <a:srgbClr val="000000"/>
                </a:solidFill>
                <a:latin typeface="Times New Roman" pitchFamily="18" charset="0"/>
                <a:ea typeface="ＭＳ Ｐゴシック" charset="-128"/>
                <a:cs typeface="+mn-cs"/>
              </a:rPr>
              <a:t>+</a:t>
            </a:r>
          </a:p>
        </p:txBody>
      </p:sp>
      <p:sp>
        <p:nvSpPr>
          <p:cNvPr id="14396" name="Oval 307"/>
          <p:cNvSpPr>
            <a:spLocks noChangeAspect="1" noChangeArrowheads="1"/>
          </p:cNvSpPr>
          <p:nvPr/>
        </p:nvSpPr>
        <p:spPr bwMode="auto">
          <a:xfrm>
            <a:off x="4752975" y="4724400"/>
            <a:ext cx="128588" cy="128588"/>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397" name="Oval 308"/>
          <p:cNvSpPr>
            <a:spLocks noChangeAspect="1" noChangeArrowheads="1"/>
          </p:cNvSpPr>
          <p:nvPr/>
        </p:nvSpPr>
        <p:spPr bwMode="auto">
          <a:xfrm>
            <a:off x="4638675" y="4991100"/>
            <a:ext cx="128588" cy="128588"/>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398" name="Oval 309"/>
          <p:cNvSpPr>
            <a:spLocks noChangeAspect="1" noChangeArrowheads="1"/>
          </p:cNvSpPr>
          <p:nvPr/>
        </p:nvSpPr>
        <p:spPr bwMode="auto">
          <a:xfrm>
            <a:off x="4514850" y="5253038"/>
            <a:ext cx="128588" cy="128587"/>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399" name="Oval 310"/>
          <p:cNvSpPr>
            <a:spLocks noChangeAspect="1" noChangeArrowheads="1"/>
          </p:cNvSpPr>
          <p:nvPr/>
        </p:nvSpPr>
        <p:spPr bwMode="auto">
          <a:xfrm>
            <a:off x="4257675" y="5276850"/>
            <a:ext cx="128588" cy="128588"/>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400" name="Oval 311"/>
          <p:cNvSpPr>
            <a:spLocks noChangeAspect="1" noChangeArrowheads="1"/>
          </p:cNvSpPr>
          <p:nvPr/>
        </p:nvSpPr>
        <p:spPr bwMode="auto">
          <a:xfrm>
            <a:off x="4343400" y="5014913"/>
            <a:ext cx="128588" cy="128587"/>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401" name="Oval 312"/>
          <p:cNvSpPr>
            <a:spLocks noChangeAspect="1" noChangeArrowheads="1"/>
          </p:cNvSpPr>
          <p:nvPr/>
        </p:nvSpPr>
        <p:spPr bwMode="auto">
          <a:xfrm>
            <a:off x="4457700" y="4752975"/>
            <a:ext cx="128588" cy="128588"/>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402" name="Oval 313"/>
          <p:cNvSpPr>
            <a:spLocks noChangeAspect="1" noChangeArrowheads="1"/>
          </p:cNvSpPr>
          <p:nvPr/>
        </p:nvSpPr>
        <p:spPr bwMode="auto">
          <a:xfrm>
            <a:off x="4581525" y="4467225"/>
            <a:ext cx="128588" cy="128588"/>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403" name="Oval 314"/>
          <p:cNvSpPr>
            <a:spLocks noChangeAspect="1" noChangeArrowheads="1"/>
          </p:cNvSpPr>
          <p:nvPr/>
        </p:nvSpPr>
        <p:spPr bwMode="auto">
          <a:xfrm>
            <a:off x="4086225" y="5072063"/>
            <a:ext cx="128588" cy="128587"/>
          </a:xfrm>
          <a:prstGeom prst="ellipse">
            <a:avLst/>
          </a:prstGeom>
          <a:solidFill>
            <a:srgbClr val="288E32"/>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
        <p:nvSpPr>
          <p:cNvPr id="14404" name="Oval 315"/>
          <p:cNvSpPr>
            <a:spLocks noChangeAspect="1" noChangeArrowheads="1"/>
          </p:cNvSpPr>
          <p:nvPr/>
        </p:nvSpPr>
        <p:spPr bwMode="auto">
          <a:xfrm>
            <a:off x="4433888" y="5548313"/>
            <a:ext cx="128587" cy="128587"/>
          </a:xfrm>
          <a:prstGeom prst="ellipse">
            <a:avLst/>
          </a:prstGeom>
          <a:solidFill>
            <a:srgbClr val="808000"/>
          </a:solidFill>
          <a:ln w="15875">
            <a:solidFill>
              <a:schemeClr val="tx1"/>
            </a:solidFill>
            <a:round/>
            <a:headEnd/>
            <a:tailEnd/>
          </a:ln>
        </p:spPr>
        <p:txBody>
          <a:bodyPr wrap="none" anchor="ctr"/>
          <a:lstStyle/>
          <a:p>
            <a:pPr algn="ctr"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Tree>
  </p:cSld>
  <p:clrMapOvr>
    <a:masterClrMapping/>
  </p:clrMapOvr>
  <p:transition advTm="21216"/>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pPr algn="r" rtl="0" fontAlgn="base">
              <a:spcBef>
                <a:spcPct val="0"/>
              </a:spcBef>
              <a:spcAft>
                <a:spcPct val="0"/>
              </a:spcAft>
            </a:pPr>
            <a:fld id="{10F33DBA-2E37-4AFA-8AFD-0B2EBABC0540}"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pPr>
              <a:t>31</a:t>
            </a:fld>
            <a:endParaRPr lang="en-US" sz="1400" kern="1200">
              <a:solidFill>
                <a:srgbClr val="000000"/>
              </a:solidFill>
              <a:latin typeface="Times New Roman" pitchFamily="18" charset="0"/>
              <a:ea typeface="ＭＳ Ｐゴシック" charset="-128"/>
              <a:cs typeface="+mn-cs"/>
            </a:endParaRPr>
          </a:p>
        </p:txBody>
      </p:sp>
      <p:sp>
        <p:nvSpPr>
          <p:cNvPr id="18435" name="Rectangle 2"/>
          <p:cNvSpPr>
            <a:spLocks noGrp="1" noChangeArrowheads="1"/>
          </p:cNvSpPr>
          <p:nvPr>
            <p:ph type="body" idx="1"/>
          </p:nvPr>
        </p:nvSpPr>
        <p:spPr>
          <a:xfrm>
            <a:off x="6400800" y="1066800"/>
            <a:ext cx="2743200" cy="2057400"/>
          </a:xfrm>
          <a:noFill/>
        </p:spPr>
        <p:txBody>
          <a:bodyPr/>
          <a:lstStyle/>
          <a:p>
            <a:r>
              <a:rPr lang="en-US" sz="2000" smtClean="0"/>
              <a:t>26 a priori source locations</a:t>
            </a:r>
          </a:p>
          <a:p>
            <a:r>
              <a:rPr lang="en-US" sz="2000" smtClean="0"/>
              <a:t>60% of random datasets had a sigma higher than 3.35</a:t>
            </a:r>
            <a:r>
              <a:rPr lang="en-US" sz="2000" smtClean="0">
                <a:latin typeface="Symbol" pitchFamily="18" charset="2"/>
                <a:sym typeface="Symbol" pitchFamily="18" charset="2"/>
              </a:rPr>
              <a:t></a:t>
            </a:r>
            <a:r>
              <a:rPr lang="en-US" sz="2000" smtClean="0"/>
              <a:t> - </a:t>
            </a:r>
            <a:r>
              <a:rPr lang="en-US" sz="2000" smtClean="0">
                <a:solidFill>
                  <a:srgbClr val="FF0000"/>
                </a:solidFill>
              </a:rPr>
              <a:t>no excess seen</a:t>
            </a:r>
            <a:endParaRPr lang="en-US" sz="2000" smtClean="0"/>
          </a:p>
        </p:txBody>
      </p:sp>
      <p:sp>
        <p:nvSpPr>
          <p:cNvPr id="18436" name="Rectangle 3"/>
          <p:cNvSpPr>
            <a:spLocks noGrp="1" noChangeArrowheads="1"/>
          </p:cNvSpPr>
          <p:nvPr>
            <p:ph type="title"/>
          </p:nvPr>
        </p:nvSpPr>
        <p:spPr>
          <a:xfrm>
            <a:off x="685800" y="-76200"/>
            <a:ext cx="7772400" cy="1143000"/>
          </a:xfrm>
        </p:spPr>
        <p:txBody>
          <a:bodyPr/>
          <a:lstStyle/>
          <a:p>
            <a:r>
              <a:rPr lang="en-US" smtClean="0">
                <a:solidFill>
                  <a:srgbClr val="1212FF"/>
                </a:solidFill>
              </a:rPr>
              <a:t>IceCube Point Source Searches</a:t>
            </a:r>
          </a:p>
        </p:txBody>
      </p:sp>
      <p:pic>
        <p:nvPicPr>
          <p:cNvPr id="18438" name="Picture 5"/>
          <p:cNvPicPr>
            <a:picLocks noChangeAspect="1" noChangeArrowheads="1"/>
          </p:cNvPicPr>
          <p:nvPr/>
        </p:nvPicPr>
        <p:blipFill>
          <a:blip r:embed="rId3"/>
          <a:srcRect/>
          <a:stretch>
            <a:fillRect/>
          </a:stretch>
        </p:blipFill>
        <p:spPr bwMode="auto">
          <a:xfrm>
            <a:off x="47625" y="928670"/>
            <a:ext cx="6227763" cy="2325687"/>
          </a:xfrm>
          <a:prstGeom prst="rect">
            <a:avLst/>
          </a:prstGeom>
          <a:noFill/>
          <a:ln w="9525">
            <a:noFill/>
            <a:miter lim="800000"/>
            <a:headEnd/>
            <a:tailEnd/>
          </a:ln>
        </p:spPr>
      </p:pic>
      <p:sp>
        <p:nvSpPr>
          <p:cNvPr id="18439" name="TextBox 9"/>
          <p:cNvSpPr txBox="1">
            <a:spLocks noChangeArrowheads="1"/>
          </p:cNvSpPr>
          <p:nvPr/>
        </p:nvSpPr>
        <p:spPr bwMode="auto">
          <a:xfrm>
            <a:off x="76200" y="3886200"/>
            <a:ext cx="2667000" cy="2862263"/>
          </a:xfrm>
          <a:prstGeom prst="rect">
            <a:avLst/>
          </a:prstGeom>
          <a:noFill/>
          <a:ln w="9525">
            <a:noFill/>
            <a:miter lim="800000"/>
            <a:headEnd/>
            <a:tailEnd/>
          </a:ln>
        </p:spPr>
        <p:txBody>
          <a:bodyPr>
            <a:spAutoFit/>
          </a:bodyPr>
          <a:lstStyle/>
          <a:p>
            <a:pPr algn="l" rtl="0" fontAlgn="base">
              <a:spcBef>
                <a:spcPct val="0"/>
              </a:spcBef>
              <a:spcAft>
                <a:spcPct val="0"/>
              </a:spcAft>
            </a:pPr>
            <a:r>
              <a:rPr lang="en-US" kern="1200" dirty="0" smtClean="0">
                <a:solidFill>
                  <a:srgbClr val="000000"/>
                </a:solidFill>
                <a:latin typeface="Times New Roman" pitchFamily="18" charset="0"/>
                <a:ea typeface="ＭＳ Ｐゴシック" charset="-128"/>
                <a:cs typeface="+mn-cs"/>
              </a:rPr>
              <a:t>• </a:t>
            </a:r>
            <a:r>
              <a:rPr lang="en-US" kern="1200" dirty="0">
                <a:solidFill>
                  <a:srgbClr val="000000"/>
                </a:solidFill>
                <a:latin typeface="Times New Roman" pitchFamily="18" charset="0"/>
                <a:ea typeface="ＭＳ Ｐゴシック" charset="-128"/>
                <a:cs typeface="+mn-cs"/>
              </a:rPr>
              <a:t>Unbinned likelihood</a:t>
            </a:r>
          </a:p>
          <a:p>
            <a:pPr algn="l" rtl="0" fontAlgn="base">
              <a:spcBef>
                <a:spcPct val="0"/>
              </a:spcBef>
              <a:spcAft>
                <a:spcPct val="0"/>
              </a:spcAft>
            </a:pPr>
            <a:r>
              <a:rPr lang="en-US" kern="1200" dirty="0">
                <a:solidFill>
                  <a:srgbClr val="000000"/>
                </a:solidFill>
                <a:latin typeface="Times New Roman" pitchFamily="18" charset="0"/>
                <a:ea typeface="ＭＳ Ｐゴシック" charset="-128"/>
                <a:cs typeface="+mn-cs"/>
              </a:rPr>
              <a:t>  + energy information</a:t>
            </a:r>
          </a:p>
          <a:p>
            <a:pPr algn="l" rtl="0" fontAlgn="base">
              <a:spcBef>
                <a:spcPct val="0"/>
              </a:spcBef>
              <a:spcAft>
                <a:spcPct val="0"/>
              </a:spcAft>
            </a:pPr>
            <a:r>
              <a:rPr lang="en-US" kern="1200" dirty="0" smtClean="0">
                <a:solidFill>
                  <a:srgbClr val="000000"/>
                </a:solidFill>
                <a:latin typeface="Times New Roman" pitchFamily="18" charset="0"/>
                <a:ea typeface="ＭＳ Ｐゴシック" charset="-128"/>
                <a:cs typeface="+mn-cs"/>
              </a:rPr>
              <a:t>•</a:t>
            </a:r>
            <a:r>
              <a:rPr lang="en-US" dirty="0" smtClean="0">
                <a:solidFill>
                  <a:srgbClr val="000000"/>
                </a:solidFill>
                <a:latin typeface="Times New Roman" pitchFamily="18" charset="0"/>
                <a:ea typeface="ＭＳ Ｐゴシック" charset="-128"/>
              </a:rPr>
              <a:t> </a:t>
            </a:r>
            <a:r>
              <a:rPr lang="en-US" kern="1200" dirty="0" smtClean="0">
                <a:solidFill>
                  <a:srgbClr val="000000"/>
                </a:solidFill>
                <a:latin typeface="Times New Roman" pitchFamily="18" charset="0"/>
                <a:ea typeface="ＭＳ Ｐゴシック" charset="-128"/>
                <a:cs typeface="+mn-cs"/>
              </a:rPr>
              <a:t>Hottest </a:t>
            </a:r>
            <a:r>
              <a:rPr lang="en-US" kern="1200" dirty="0">
                <a:solidFill>
                  <a:srgbClr val="000000"/>
                </a:solidFill>
                <a:latin typeface="Times New Roman" pitchFamily="18" charset="0"/>
                <a:ea typeface="ＭＳ Ｐゴシック" charset="-128"/>
                <a:cs typeface="+mn-cs"/>
              </a:rPr>
              <a:t>spot at </a:t>
            </a:r>
          </a:p>
          <a:p>
            <a:pPr algn="l" rtl="0" fontAlgn="base">
              <a:spcBef>
                <a:spcPct val="0"/>
              </a:spcBef>
              <a:spcAft>
                <a:spcPct val="0"/>
              </a:spcAft>
            </a:pPr>
            <a:r>
              <a:rPr lang="en-US" kern="1200" dirty="0">
                <a:solidFill>
                  <a:srgbClr val="000000"/>
                </a:solidFill>
                <a:latin typeface="Times New Roman" pitchFamily="18" charset="0"/>
                <a:ea typeface="ＭＳ Ｐゴシック" charset="-128"/>
                <a:cs typeface="+mn-cs"/>
              </a:rPr>
              <a:t>   r.a.153º, dec.11º </a:t>
            </a:r>
          </a:p>
          <a:p>
            <a:pPr algn="l" rtl="0" fontAlgn="base">
              <a:spcBef>
                <a:spcPct val="0"/>
              </a:spcBef>
              <a:spcAft>
                <a:spcPct val="0"/>
              </a:spcAft>
            </a:pPr>
            <a:r>
              <a:rPr lang="en-US" kern="1200" dirty="0" smtClean="0">
                <a:solidFill>
                  <a:srgbClr val="000000"/>
                </a:solidFill>
                <a:latin typeface="Times New Roman" pitchFamily="18" charset="0"/>
                <a:ea typeface="ＭＳ Ｐゴシック" charset="-128"/>
                <a:cs typeface="+mn-cs"/>
              </a:rPr>
              <a:t>• </a:t>
            </a:r>
            <a:r>
              <a:rPr lang="en-US" kern="1200" dirty="0">
                <a:solidFill>
                  <a:srgbClr val="000000"/>
                </a:solidFill>
                <a:latin typeface="Times New Roman" pitchFamily="18" charset="0"/>
                <a:ea typeface="ＭＳ Ｐゴシック" charset="-128"/>
                <a:cs typeface="+mn-cs"/>
              </a:rPr>
              <a:t>p‐value (pre-trials):   </a:t>
            </a:r>
          </a:p>
          <a:p>
            <a:pPr algn="l" rtl="0" fontAlgn="base">
              <a:spcBef>
                <a:spcPct val="0"/>
              </a:spcBef>
              <a:spcAft>
                <a:spcPct val="0"/>
              </a:spcAft>
            </a:pPr>
            <a:r>
              <a:rPr lang="en-US" kern="1200" dirty="0">
                <a:solidFill>
                  <a:srgbClr val="000000"/>
                </a:solidFill>
                <a:latin typeface="Times New Roman" pitchFamily="18" charset="0"/>
                <a:ea typeface="ＭＳ Ｐゴシック" charset="-128"/>
                <a:cs typeface="+mn-cs"/>
              </a:rPr>
              <a:t>  7×10</a:t>
            </a:r>
            <a:r>
              <a:rPr lang="en-US" kern="1200" baseline="30000" dirty="0">
                <a:solidFill>
                  <a:srgbClr val="000000"/>
                </a:solidFill>
                <a:latin typeface="Times New Roman" pitchFamily="18" charset="0"/>
                <a:ea typeface="ＭＳ Ｐゴシック" charset="-128"/>
                <a:cs typeface="+mn-cs"/>
              </a:rPr>
              <a:t>‐7</a:t>
            </a:r>
            <a:r>
              <a:rPr lang="en-US" kern="1200" dirty="0">
                <a:solidFill>
                  <a:srgbClr val="000000"/>
                </a:solidFill>
                <a:latin typeface="Times New Roman" pitchFamily="18" charset="0"/>
                <a:ea typeface="ＭＳ Ｐゴシック" charset="-128"/>
                <a:cs typeface="+mn-cs"/>
              </a:rPr>
              <a:t> (4.8σ)</a:t>
            </a:r>
          </a:p>
          <a:p>
            <a:pPr algn="l" rtl="0" fontAlgn="base">
              <a:spcBef>
                <a:spcPct val="0"/>
              </a:spcBef>
              <a:spcAft>
                <a:spcPct val="0"/>
              </a:spcAft>
            </a:pPr>
            <a:r>
              <a:rPr lang="en-US" kern="1200" dirty="0" smtClean="0">
                <a:solidFill>
                  <a:srgbClr val="000000"/>
                </a:solidFill>
                <a:latin typeface="Times New Roman" pitchFamily="18" charset="0"/>
                <a:ea typeface="ＭＳ Ｐゴシック" charset="-128"/>
                <a:cs typeface="+mn-cs"/>
              </a:rPr>
              <a:t>•</a:t>
            </a:r>
            <a:r>
              <a:rPr lang="en-US" dirty="0" smtClean="0">
                <a:solidFill>
                  <a:srgbClr val="000000"/>
                </a:solidFill>
                <a:latin typeface="Times New Roman" pitchFamily="18" charset="0"/>
                <a:ea typeface="ＭＳ Ｐゴシック" charset="-128"/>
              </a:rPr>
              <a:t> </a:t>
            </a:r>
            <a:r>
              <a:rPr lang="en-US" kern="1200" dirty="0" smtClean="0">
                <a:solidFill>
                  <a:srgbClr val="000000"/>
                </a:solidFill>
                <a:latin typeface="Times New Roman" pitchFamily="18" charset="0"/>
                <a:ea typeface="ＭＳ Ｐゴシック" charset="-128"/>
                <a:cs typeface="+mn-cs"/>
              </a:rPr>
              <a:t>p‐value </a:t>
            </a:r>
            <a:r>
              <a:rPr lang="en-US" kern="1200" dirty="0">
                <a:solidFill>
                  <a:srgbClr val="000000"/>
                </a:solidFill>
                <a:latin typeface="Times New Roman" pitchFamily="18" charset="0"/>
                <a:ea typeface="ＭＳ Ｐゴシック" charset="-128"/>
                <a:cs typeface="+mn-cs"/>
              </a:rPr>
              <a:t>(post-trials)</a:t>
            </a:r>
          </a:p>
          <a:p>
            <a:pPr algn="l" rtl="0" fontAlgn="base">
              <a:spcBef>
                <a:spcPct val="0"/>
              </a:spcBef>
              <a:spcAft>
                <a:spcPct val="0"/>
              </a:spcAft>
            </a:pPr>
            <a:r>
              <a:rPr lang="en-US" kern="1200" dirty="0">
                <a:solidFill>
                  <a:srgbClr val="000000"/>
                </a:solidFill>
                <a:latin typeface="Times New Roman" pitchFamily="18" charset="0"/>
                <a:ea typeface="ＭＳ Ｐゴシック" charset="-128"/>
                <a:cs typeface="+mn-cs"/>
              </a:rPr>
              <a:t>  1.34% (2.2σ) </a:t>
            </a:r>
          </a:p>
          <a:p>
            <a:pPr algn="l" rtl="0" fontAlgn="base">
              <a:spcBef>
                <a:spcPct val="0"/>
              </a:spcBef>
              <a:spcAft>
                <a:spcPct val="0"/>
              </a:spcAft>
            </a:pPr>
            <a:r>
              <a:rPr lang="en-US" kern="1200" dirty="0" smtClean="0">
                <a:solidFill>
                  <a:srgbClr val="000000"/>
                </a:solidFill>
                <a:latin typeface="Times New Roman" pitchFamily="18" charset="0"/>
                <a:ea typeface="ＭＳ Ｐゴシック" charset="-128"/>
                <a:cs typeface="+mn-cs"/>
              </a:rPr>
              <a:t>• </a:t>
            </a:r>
            <a:r>
              <a:rPr lang="en-US" kern="1200" dirty="0">
                <a:solidFill>
                  <a:srgbClr val="FF0000"/>
                </a:solidFill>
                <a:latin typeface="Times New Roman" pitchFamily="18" charset="0"/>
                <a:ea typeface="ＭＳ Ｐゴシック" charset="-128"/>
                <a:cs typeface="+mn-cs"/>
              </a:rPr>
              <a:t>Consistent with</a:t>
            </a:r>
          </a:p>
          <a:p>
            <a:pPr algn="l" rtl="0" fontAlgn="base">
              <a:spcBef>
                <a:spcPct val="0"/>
              </a:spcBef>
              <a:spcAft>
                <a:spcPct val="0"/>
              </a:spcAft>
            </a:pPr>
            <a:r>
              <a:rPr lang="en-US" kern="1200" dirty="0">
                <a:solidFill>
                  <a:srgbClr val="FF0000"/>
                </a:solidFill>
                <a:latin typeface="Times New Roman" pitchFamily="18" charset="0"/>
                <a:ea typeface="ＭＳ Ｐゴシック" charset="-128"/>
                <a:cs typeface="+mn-cs"/>
              </a:rPr>
              <a:t>  background fluctuation </a:t>
            </a:r>
          </a:p>
        </p:txBody>
      </p:sp>
      <p:pic>
        <p:nvPicPr>
          <p:cNvPr id="18440" name="Picture 10"/>
          <p:cNvPicPr>
            <a:picLocks noChangeAspect="1"/>
          </p:cNvPicPr>
          <p:nvPr/>
        </p:nvPicPr>
        <p:blipFill>
          <a:blip r:embed="rId4"/>
          <a:srcRect/>
          <a:stretch>
            <a:fillRect/>
          </a:stretch>
        </p:blipFill>
        <p:spPr bwMode="auto">
          <a:xfrm>
            <a:off x="2209800" y="4038600"/>
            <a:ext cx="6907213" cy="2438400"/>
          </a:xfrm>
          <a:prstGeom prst="rect">
            <a:avLst/>
          </a:prstGeom>
          <a:noFill/>
          <a:ln w="9525">
            <a:noFill/>
            <a:miter lim="800000"/>
            <a:headEnd/>
            <a:tailEnd/>
          </a:ln>
        </p:spPr>
      </p:pic>
      <p:sp>
        <p:nvSpPr>
          <p:cNvPr id="18441" name="TextBox 11"/>
          <p:cNvSpPr txBox="1">
            <a:spLocks noChangeArrowheads="1"/>
          </p:cNvSpPr>
          <p:nvPr/>
        </p:nvSpPr>
        <p:spPr bwMode="auto">
          <a:xfrm>
            <a:off x="4724400" y="4038600"/>
            <a:ext cx="800100" cy="461963"/>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400" kern="1200">
                <a:solidFill>
                  <a:srgbClr val="000000"/>
                </a:solidFill>
                <a:latin typeface="Times New Roman" pitchFamily="18" charset="0"/>
                <a:ea typeface="ＭＳ Ｐゴシック" charset="-128"/>
                <a:cs typeface="+mn-cs"/>
              </a:rPr>
              <a:t>IC22</a:t>
            </a:r>
          </a:p>
        </p:txBody>
      </p:sp>
      <p:sp>
        <p:nvSpPr>
          <p:cNvPr id="18442" name="TextBox 14"/>
          <p:cNvSpPr txBox="1">
            <a:spLocks noChangeArrowheads="1"/>
          </p:cNvSpPr>
          <p:nvPr/>
        </p:nvSpPr>
        <p:spPr bwMode="auto">
          <a:xfrm>
            <a:off x="3568698" y="966774"/>
            <a:ext cx="646112" cy="461962"/>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400" kern="1200" dirty="0">
                <a:solidFill>
                  <a:srgbClr val="000000"/>
                </a:solidFill>
                <a:latin typeface="Times New Roman" pitchFamily="18" charset="0"/>
                <a:ea typeface="ＭＳ Ｐゴシック" charset="-128"/>
                <a:cs typeface="+mn-cs"/>
              </a:rPr>
              <a:t>IC9</a:t>
            </a:r>
          </a:p>
        </p:txBody>
      </p:sp>
    </p:spTree>
  </p:cSld>
  <p:clrMapOvr>
    <a:masterClrMapping/>
  </p:clrMapOvr>
  <p:transition advTm="2588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p:cNvPicPr>
          <p:nvPr/>
        </p:nvPicPr>
        <p:blipFill>
          <a:blip r:embed="rId3"/>
          <a:srcRect/>
          <a:stretch>
            <a:fillRect/>
          </a:stretch>
        </p:blipFill>
        <p:spPr bwMode="auto">
          <a:xfrm>
            <a:off x="146050" y="1143000"/>
            <a:ext cx="8921750" cy="5219700"/>
          </a:xfrm>
          <a:prstGeom prst="rect">
            <a:avLst/>
          </a:prstGeom>
          <a:noFill/>
          <a:ln w="9525">
            <a:noFill/>
            <a:miter lim="800000"/>
            <a:headEnd/>
            <a:tailEnd/>
          </a:ln>
        </p:spPr>
      </p:pic>
      <p:sp>
        <p:nvSpPr>
          <p:cNvPr id="25603" name="TextBox 6"/>
          <p:cNvSpPr txBox="1">
            <a:spLocks noChangeArrowheads="1"/>
          </p:cNvSpPr>
          <p:nvPr/>
        </p:nvSpPr>
        <p:spPr bwMode="auto">
          <a:xfrm>
            <a:off x="1108099" y="152400"/>
            <a:ext cx="6892925" cy="769938"/>
          </a:xfrm>
          <a:prstGeom prst="rect">
            <a:avLst/>
          </a:prstGeom>
          <a:noFill/>
          <a:ln w="9525">
            <a:noFill/>
            <a:miter lim="800000"/>
            <a:headEnd/>
            <a:tailEnd/>
          </a:ln>
        </p:spPr>
        <p:txBody>
          <a:bodyPr wrap="none">
            <a:spAutoFit/>
          </a:bodyPr>
          <a:lstStyle/>
          <a:p>
            <a:r>
              <a:rPr lang="en-US" sz="4400" dirty="0">
                <a:solidFill>
                  <a:schemeClr val="accent2"/>
                </a:solidFill>
              </a:rPr>
              <a:t>Flux Limits for Point Sources</a:t>
            </a:r>
          </a:p>
        </p:txBody>
      </p:sp>
    </p:spTree>
  </p:cSld>
  <p:clrMapOvr>
    <a:masterClrMapping/>
  </p:clrMapOvr>
  <p:transition advTm="4784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re 1"/>
          <p:cNvSpPr txBox="1">
            <a:spLocks/>
          </p:cNvSpPr>
          <p:nvPr/>
        </p:nvSpPr>
        <p:spPr bwMode="auto">
          <a:xfrm>
            <a:off x="2819400" y="274638"/>
            <a:ext cx="6183313" cy="849312"/>
          </a:xfrm>
          <a:prstGeom prst="rect">
            <a:avLst/>
          </a:prstGeom>
          <a:noFill/>
          <a:ln w="9525">
            <a:noFill/>
            <a:miter lim="800000"/>
            <a:headEnd/>
            <a:tailEnd/>
          </a:ln>
        </p:spPr>
        <p:txBody>
          <a:bodyPr anchor="ctr"/>
          <a:lstStyle/>
          <a:p>
            <a:pPr algn="ctr"/>
            <a:r>
              <a:rPr lang="fr-FR" sz="4400">
                <a:latin typeface="Calibri" charset="0"/>
              </a:rPr>
              <a:t>Indirect search for WIMPs</a:t>
            </a:r>
          </a:p>
        </p:txBody>
      </p:sp>
      <p:pic>
        <p:nvPicPr>
          <p:cNvPr id="27652" name="Picture 41" descr="ea"/>
          <p:cNvPicPr>
            <a:picLocks noChangeAspect="1" noChangeArrowheads="1"/>
          </p:cNvPicPr>
          <p:nvPr/>
        </p:nvPicPr>
        <p:blipFill>
          <a:blip r:embed="rId3"/>
          <a:srcRect/>
          <a:stretch>
            <a:fillRect/>
          </a:stretch>
        </p:blipFill>
        <p:spPr bwMode="auto">
          <a:xfrm>
            <a:off x="7162800" y="1600200"/>
            <a:ext cx="1839913" cy="1435100"/>
          </a:xfrm>
          <a:prstGeom prst="rect">
            <a:avLst/>
          </a:prstGeom>
          <a:noFill/>
          <a:ln w="9525">
            <a:noFill/>
            <a:miter lim="800000"/>
            <a:headEnd/>
            <a:tailEnd/>
          </a:ln>
        </p:spPr>
      </p:pic>
      <p:pic>
        <p:nvPicPr>
          <p:cNvPr id="27653" name="Picture 42" descr="sun"/>
          <p:cNvPicPr>
            <a:picLocks noChangeAspect="1" noChangeArrowheads="1"/>
          </p:cNvPicPr>
          <p:nvPr/>
        </p:nvPicPr>
        <p:blipFill>
          <a:blip r:embed="rId4"/>
          <a:srcRect/>
          <a:stretch>
            <a:fillRect/>
          </a:stretch>
        </p:blipFill>
        <p:spPr bwMode="auto">
          <a:xfrm>
            <a:off x="138113" y="-74613"/>
            <a:ext cx="2046287" cy="1674813"/>
          </a:xfrm>
          <a:prstGeom prst="rect">
            <a:avLst/>
          </a:prstGeom>
          <a:noFill/>
          <a:ln w="9525">
            <a:noFill/>
            <a:miter lim="800000"/>
            <a:headEnd/>
            <a:tailEnd/>
          </a:ln>
        </p:spPr>
      </p:pic>
      <p:sp>
        <p:nvSpPr>
          <p:cNvPr id="27654" name="Line 43"/>
          <p:cNvSpPr>
            <a:spLocks noChangeShapeType="1"/>
          </p:cNvSpPr>
          <p:nvPr/>
        </p:nvSpPr>
        <p:spPr bwMode="auto">
          <a:xfrm>
            <a:off x="1143000" y="923925"/>
            <a:ext cx="7086600" cy="752475"/>
          </a:xfrm>
          <a:prstGeom prst="line">
            <a:avLst/>
          </a:prstGeom>
          <a:noFill/>
          <a:ln w="25400">
            <a:solidFill>
              <a:schemeClr val="tx1"/>
            </a:solidFill>
            <a:prstDash val="dash"/>
            <a:round/>
            <a:headEnd/>
            <a:tailEnd type="triangle" w="med" len="med"/>
          </a:ln>
        </p:spPr>
        <p:txBody>
          <a:bodyPr anchor="ctr">
            <a:spAutoFit/>
          </a:bodyPr>
          <a:lstStyle/>
          <a:p>
            <a:endParaRPr lang="en-GB"/>
          </a:p>
        </p:txBody>
      </p:sp>
      <p:sp>
        <p:nvSpPr>
          <p:cNvPr id="21" name="20 CuadroTexto"/>
          <p:cNvSpPr txBox="1"/>
          <p:nvPr/>
        </p:nvSpPr>
        <p:spPr>
          <a:xfrm>
            <a:off x="4429124" y="2928934"/>
            <a:ext cx="2428892" cy="584775"/>
          </a:xfrm>
          <a:prstGeom prst="rect">
            <a:avLst/>
          </a:prstGeom>
          <a:noFill/>
        </p:spPr>
        <p:txBody>
          <a:bodyPr wrap="square" rtlCol="0">
            <a:spAutoFit/>
          </a:bodyPr>
          <a:lstStyle/>
          <a:p>
            <a:r>
              <a:rPr lang="en-GB" sz="1600" dirty="0" smtClean="0"/>
              <a:t>No excess with IC22</a:t>
            </a:r>
          </a:p>
          <a:p>
            <a:r>
              <a:rPr lang="en-GB" sz="1600" dirty="0" smtClean="0"/>
              <a:t>90% CL limit (from Sun)</a:t>
            </a:r>
            <a:endParaRPr lang="en-GB" sz="1600" dirty="0"/>
          </a:p>
        </p:txBody>
      </p:sp>
      <p:sp>
        <p:nvSpPr>
          <p:cNvPr id="22" name="21 CuadroTexto"/>
          <p:cNvSpPr txBox="1"/>
          <p:nvPr/>
        </p:nvSpPr>
        <p:spPr>
          <a:xfrm>
            <a:off x="6143668" y="5487431"/>
            <a:ext cx="2928926" cy="584775"/>
          </a:xfrm>
          <a:prstGeom prst="rect">
            <a:avLst/>
          </a:prstGeom>
          <a:noFill/>
        </p:spPr>
        <p:txBody>
          <a:bodyPr wrap="square" rtlCol="0">
            <a:spAutoFit/>
          </a:bodyPr>
          <a:lstStyle/>
          <a:p>
            <a:r>
              <a:rPr lang="en-GB" sz="1600" dirty="0" smtClean="0"/>
              <a:t>IC22: Best limit for </a:t>
            </a:r>
          </a:p>
          <a:p>
            <a:r>
              <a:rPr lang="en-GB" sz="1600" dirty="0" smtClean="0"/>
              <a:t>spin-dependent cross-section</a:t>
            </a:r>
            <a:endParaRPr lang="en-GB" sz="1600" dirty="0"/>
          </a:p>
        </p:txBody>
      </p:sp>
      <p:pic>
        <p:nvPicPr>
          <p:cNvPr id="839682" name="Picture 2"/>
          <p:cNvPicPr>
            <a:picLocks noChangeAspect="1" noChangeArrowheads="1"/>
          </p:cNvPicPr>
          <p:nvPr/>
        </p:nvPicPr>
        <p:blipFill>
          <a:blip r:embed="rId5"/>
          <a:srcRect/>
          <a:stretch>
            <a:fillRect/>
          </a:stretch>
        </p:blipFill>
        <p:spPr bwMode="auto">
          <a:xfrm>
            <a:off x="571472" y="1785926"/>
            <a:ext cx="3443278" cy="2606953"/>
          </a:xfrm>
          <a:prstGeom prst="rect">
            <a:avLst/>
          </a:prstGeom>
          <a:noFill/>
          <a:ln w="9525">
            <a:noFill/>
            <a:miter lim="800000"/>
            <a:headEnd/>
            <a:tailEnd/>
          </a:ln>
          <a:effectLst/>
        </p:spPr>
      </p:pic>
      <p:pic>
        <p:nvPicPr>
          <p:cNvPr id="839683" name="Picture 3"/>
          <p:cNvPicPr>
            <a:picLocks noChangeAspect="1" noChangeArrowheads="1"/>
          </p:cNvPicPr>
          <p:nvPr/>
        </p:nvPicPr>
        <p:blipFill>
          <a:blip r:embed="rId6" cstate="print"/>
          <a:srcRect/>
          <a:stretch>
            <a:fillRect/>
          </a:stretch>
        </p:blipFill>
        <p:spPr bwMode="auto">
          <a:xfrm>
            <a:off x="2571736" y="4343117"/>
            <a:ext cx="3357586" cy="25148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re 1"/>
          <p:cNvSpPr txBox="1">
            <a:spLocks/>
          </p:cNvSpPr>
          <p:nvPr/>
        </p:nvSpPr>
        <p:spPr bwMode="auto">
          <a:xfrm>
            <a:off x="2819400" y="274638"/>
            <a:ext cx="6183313" cy="849312"/>
          </a:xfrm>
          <a:prstGeom prst="rect">
            <a:avLst/>
          </a:prstGeom>
          <a:noFill/>
          <a:ln w="9525">
            <a:noFill/>
            <a:miter lim="800000"/>
            <a:headEnd/>
            <a:tailEnd/>
          </a:ln>
        </p:spPr>
        <p:txBody>
          <a:bodyPr anchor="ctr"/>
          <a:lstStyle/>
          <a:p>
            <a:pPr algn="ctr"/>
            <a:r>
              <a:rPr lang="fr-FR" sz="4400">
                <a:latin typeface="Calibri" charset="0"/>
              </a:rPr>
              <a:t>Indirect search for WIMPs</a:t>
            </a:r>
          </a:p>
        </p:txBody>
      </p:sp>
      <p:pic>
        <p:nvPicPr>
          <p:cNvPr id="27652" name="Picture 41" descr="ea"/>
          <p:cNvPicPr>
            <a:picLocks noChangeAspect="1" noChangeArrowheads="1"/>
          </p:cNvPicPr>
          <p:nvPr/>
        </p:nvPicPr>
        <p:blipFill>
          <a:blip r:embed="rId3"/>
          <a:srcRect/>
          <a:stretch>
            <a:fillRect/>
          </a:stretch>
        </p:blipFill>
        <p:spPr bwMode="auto">
          <a:xfrm>
            <a:off x="7162800" y="1600200"/>
            <a:ext cx="1839913" cy="1435100"/>
          </a:xfrm>
          <a:prstGeom prst="rect">
            <a:avLst/>
          </a:prstGeom>
          <a:noFill/>
          <a:ln w="9525">
            <a:noFill/>
            <a:miter lim="800000"/>
            <a:headEnd/>
            <a:tailEnd/>
          </a:ln>
        </p:spPr>
      </p:pic>
      <p:pic>
        <p:nvPicPr>
          <p:cNvPr id="27653" name="Picture 42" descr="sun"/>
          <p:cNvPicPr>
            <a:picLocks noChangeAspect="1" noChangeArrowheads="1"/>
          </p:cNvPicPr>
          <p:nvPr/>
        </p:nvPicPr>
        <p:blipFill>
          <a:blip r:embed="rId4"/>
          <a:srcRect/>
          <a:stretch>
            <a:fillRect/>
          </a:stretch>
        </p:blipFill>
        <p:spPr bwMode="auto">
          <a:xfrm>
            <a:off x="138113" y="-74613"/>
            <a:ext cx="2046287" cy="1674813"/>
          </a:xfrm>
          <a:prstGeom prst="rect">
            <a:avLst/>
          </a:prstGeom>
          <a:noFill/>
          <a:ln w="9525">
            <a:noFill/>
            <a:miter lim="800000"/>
            <a:headEnd/>
            <a:tailEnd/>
          </a:ln>
        </p:spPr>
      </p:pic>
      <p:sp>
        <p:nvSpPr>
          <p:cNvPr id="27654" name="Line 43"/>
          <p:cNvSpPr>
            <a:spLocks noChangeShapeType="1"/>
          </p:cNvSpPr>
          <p:nvPr/>
        </p:nvSpPr>
        <p:spPr bwMode="auto">
          <a:xfrm>
            <a:off x="1143000" y="923925"/>
            <a:ext cx="7086600" cy="752475"/>
          </a:xfrm>
          <a:prstGeom prst="line">
            <a:avLst/>
          </a:prstGeom>
          <a:noFill/>
          <a:ln w="25400">
            <a:solidFill>
              <a:schemeClr val="tx1"/>
            </a:solidFill>
            <a:prstDash val="dash"/>
            <a:round/>
            <a:headEnd/>
            <a:tailEnd type="triangle" w="med" len="med"/>
          </a:ln>
        </p:spPr>
        <p:txBody>
          <a:bodyPr anchor="ctr">
            <a:spAutoFit/>
          </a:bodyPr>
          <a:lstStyle/>
          <a:p>
            <a:endParaRPr lang="en-GB"/>
          </a:p>
        </p:txBody>
      </p:sp>
      <p:grpSp>
        <p:nvGrpSpPr>
          <p:cNvPr id="3" name="Group 26"/>
          <p:cNvGrpSpPr>
            <a:grpSpLocks/>
          </p:cNvGrpSpPr>
          <p:nvPr/>
        </p:nvGrpSpPr>
        <p:grpSpPr bwMode="auto">
          <a:xfrm>
            <a:off x="1071538" y="2151083"/>
            <a:ext cx="4241800" cy="4278313"/>
            <a:chOff x="2276" y="672"/>
            <a:chExt cx="3340" cy="3368"/>
          </a:xfrm>
        </p:grpSpPr>
        <p:pic>
          <p:nvPicPr>
            <p:cNvPr id="27681" name="Picture 4" descr="sun2003-IC80sens_limits_comp_all"/>
            <p:cNvPicPr>
              <a:picLocks noChangeAspect="1" noChangeArrowheads="1"/>
            </p:cNvPicPr>
            <p:nvPr/>
          </p:nvPicPr>
          <p:blipFill>
            <a:blip r:embed="rId5"/>
            <a:srcRect/>
            <a:stretch>
              <a:fillRect/>
            </a:stretch>
          </p:blipFill>
          <p:spPr bwMode="auto">
            <a:xfrm>
              <a:off x="2284" y="672"/>
              <a:ext cx="3332" cy="3332"/>
            </a:xfrm>
            <a:prstGeom prst="rect">
              <a:avLst/>
            </a:prstGeom>
            <a:noFill/>
            <a:ln w="9525">
              <a:noFill/>
              <a:miter lim="800000"/>
              <a:headEnd/>
              <a:tailEnd/>
            </a:ln>
          </p:spPr>
        </p:pic>
        <p:grpSp>
          <p:nvGrpSpPr>
            <p:cNvPr id="4" name="Group 13"/>
            <p:cNvGrpSpPr>
              <a:grpSpLocks/>
            </p:cNvGrpSpPr>
            <p:nvPr/>
          </p:nvGrpSpPr>
          <p:grpSpPr bwMode="auto">
            <a:xfrm>
              <a:off x="4530" y="1143"/>
              <a:ext cx="804" cy="651"/>
              <a:chOff x="4530" y="1143"/>
              <a:chExt cx="804" cy="651"/>
            </a:xfrm>
          </p:grpSpPr>
          <p:sp>
            <p:nvSpPr>
              <p:cNvPr id="27688" name="Line 10"/>
              <p:cNvSpPr>
                <a:spLocks noChangeShapeType="1"/>
              </p:cNvSpPr>
              <p:nvPr/>
            </p:nvSpPr>
            <p:spPr bwMode="auto">
              <a:xfrm flipV="1">
                <a:off x="5284" y="1392"/>
                <a:ext cx="0" cy="144"/>
              </a:xfrm>
              <a:prstGeom prst="line">
                <a:avLst/>
              </a:prstGeom>
              <a:noFill/>
              <a:ln w="9525">
                <a:solidFill>
                  <a:schemeClr val="tx1"/>
                </a:solidFill>
                <a:round/>
                <a:headEnd/>
                <a:tailEnd/>
              </a:ln>
            </p:spPr>
            <p:txBody>
              <a:bodyPr wrap="none" anchor="ctr">
                <a:spAutoFit/>
              </a:bodyPr>
              <a:lstStyle/>
              <a:p>
                <a:endParaRPr lang="en-GB"/>
              </a:p>
            </p:txBody>
          </p:sp>
          <p:grpSp>
            <p:nvGrpSpPr>
              <p:cNvPr id="5" name="Group 12"/>
              <p:cNvGrpSpPr>
                <a:grpSpLocks/>
              </p:cNvGrpSpPr>
              <p:nvPr/>
            </p:nvGrpSpPr>
            <p:grpSpPr bwMode="auto">
              <a:xfrm>
                <a:off x="4558" y="1200"/>
                <a:ext cx="724" cy="576"/>
                <a:chOff x="4558" y="1200"/>
                <a:chExt cx="724" cy="576"/>
              </a:xfrm>
            </p:grpSpPr>
            <p:sp>
              <p:nvSpPr>
                <p:cNvPr id="27691" name="Rectangle 7"/>
                <p:cNvSpPr>
                  <a:spLocks noChangeArrowheads="1"/>
                </p:cNvSpPr>
                <p:nvPr/>
              </p:nvSpPr>
              <p:spPr bwMode="auto">
                <a:xfrm>
                  <a:off x="4558" y="1200"/>
                  <a:ext cx="682" cy="576"/>
                </a:xfrm>
                <a:prstGeom prst="rect">
                  <a:avLst/>
                </a:prstGeom>
                <a:solidFill>
                  <a:schemeClr val="bg1"/>
                </a:solidFill>
                <a:ln w="9525">
                  <a:noFill/>
                  <a:miter lim="800000"/>
                  <a:headEnd/>
                  <a:tailEnd/>
                </a:ln>
              </p:spPr>
              <p:txBody>
                <a:bodyPr anchor="ctr">
                  <a:spAutoFit/>
                </a:bodyPr>
                <a:lstStyle/>
                <a:p>
                  <a:endParaRPr lang="es-ES"/>
                </a:p>
              </p:txBody>
            </p:sp>
            <p:sp>
              <p:nvSpPr>
                <p:cNvPr id="27692" name="Rectangle 8"/>
                <p:cNvSpPr>
                  <a:spLocks noChangeArrowheads="1"/>
                </p:cNvSpPr>
                <p:nvPr/>
              </p:nvSpPr>
              <p:spPr bwMode="auto">
                <a:xfrm>
                  <a:off x="5208" y="1418"/>
                  <a:ext cx="74" cy="76"/>
                </a:xfrm>
                <a:prstGeom prst="rect">
                  <a:avLst/>
                </a:prstGeom>
                <a:solidFill>
                  <a:schemeClr val="bg1"/>
                </a:solidFill>
                <a:ln w="9525">
                  <a:noFill/>
                  <a:miter lim="800000"/>
                  <a:headEnd/>
                  <a:tailEnd/>
                </a:ln>
              </p:spPr>
              <p:txBody>
                <a:bodyPr wrap="none" anchor="ctr">
                  <a:spAutoFit/>
                </a:bodyPr>
                <a:lstStyle/>
                <a:p>
                  <a:endParaRPr lang="es-ES"/>
                </a:p>
              </p:txBody>
            </p:sp>
            <p:sp>
              <p:nvSpPr>
                <p:cNvPr id="27693" name="Rectangle 11"/>
                <p:cNvSpPr>
                  <a:spLocks noChangeArrowheads="1"/>
                </p:cNvSpPr>
                <p:nvPr/>
              </p:nvSpPr>
              <p:spPr bwMode="auto">
                <a:xfrm>
                  <a:off x="5202" y="1560"/>
                  <a:ext cx="48" cy="58"/>
                </a:xfrm>
                <a:prstGeom prst="rect">
                  <a:avLst/>
                </a:prstGeom>
                <a:solidFill>
                  <a:schemeClr val="bg1"/>
                </a:solidFill>
                <a:ln w="9525">
                  <a:noFill/>
                  <a:miter lim="800000"/>
                  <a:headEnd/>
                  <a:tailEnd/>
                </a:ln>
              </p:spPr>
              <p:txBody>
                <a:bodyPr anchor="ctr">
                  <a:spAutoFit/>
                </a:bodyPr>
                <a:lstStyle/>
                <a:p>
                  <a:endParaRPr lang="es-ES"/>
                </a:p>
              </p:txBody>
            </p:sp>
          </p:grpSp>
          <p:sp>
            <p:nvSpPr>
              <p:cNvPr id="27690" name="Text Box 6"/>
              <p:cNvSpPr txBox="1">
                <a:spLocks noChangeArrowheads="1"/>
              </p:cNvSpPr>
              <p:nvPr/>
            </p:nvSpPr>
            <p:spPr bwMode="auto">
              <a:xfrm>
                <a:off x="4530" y="1143"/>
                <a:ext cx="804" cy="651"/>
              </a:xfrm>
              <a:prstGeom prst="rect">
                <a:avLst/>
              </a:prstGeom>
              <a:noFill/>
              <a:ln w="9525">
                <a:noFill/>
                <a:miter lim="800000"/>
                <a:headEnd/>
                <a:tailEnd/>
              </a:ln>
            </p:spPr>
            <p:txBody>
              <a:bodyPr wrap="none">
                <a:spAutoFit/>
              </a:bodyPr>
              <a:lstStyle/>
              <a:p>
                <a:pPr eaLnBrk="0" hangingPunct="0">
                  <a:lnSpc>
                    <a:spcPct val="120000"/>
                  </a:lnSpc>
                </a:pPr>
                <a:r>
                  <a:rPr lang="en-US" sz="800" b="1">
                    <a:latin typeface="Calibri" charset="0"/>
                  </a:rPr>
                  <a:t>AMANDA-II 2003</a:t>
                </a:r>
              </a:p>
              <a:p>
                <a:pPr eaLnBrk="0" hangingPunct="0">
                  <a:lnSpc>
                    <a:spcPct val="120000"/>
                  </a:lnSpc>
                </a:pPr>
                <a:r>
                  <a:rPr lang="en-US" sz="800" b="1">
                    <a:latin typeface="Calibri" charset="0"/>
                  </a:rPr>
                  <a:t>IceCube-22 2007</a:t>
                </a:r>
              </a:p>
              <a:p>
                <a:pPr eaLnBrk="0" hangingPunct="0">
                  <a:lnSpc>
                    <a:spcPct val="120000"/>
                  </a:lnSpc>
                </a:pPr>
                <a:r>
                  <a:rPr lang="en-US" sz="800" b="1">
                    <a:solidFill>
                      <a:srgbClr val="FF04FF"/>
                    </a:solidFill>
                    <a:latin typeface="Calibri" charset="0"/>
                  </a:rPr>
                  <a:t>SUPER-K 1996-2001</a:t>
                </a:r>
                <a:endParaRPr lang="en-US" sz="800" b="1">
                  <a:latin typeface="Calibri" charset="0"/>
                </a:endParaRPr>
              </a:p>
              <a:p>
                <a:pPr eaLnBrk="0" hangingPunct="0">
                  <a:lnSpc>
                    <a:spcPct val="120000"/>
                  </a:lnSpc>
                </a:pPr>
                <a:r>
                  <a:rPr lang="en-US" sz="800" b="1">
                    <a:solidFill>
                      <a:srgbClr val="1212FF"/>
                    </a:solidFill>
                    <a:latin typeface="Calibri" charset="0"/>
                  </a:rPr>
                  <a:t>BAKSAN 1978-95</a:t>
                </a:r>
                <a:endParaRPr lang="en-US" sz="800" b="1">
                  <a:latin typeface="Calibri" charset="0"/>
                </a:endParaRPr>
              </a:p>
              <a:p>
                <a:pPr eaLnBrk="0" hangingPunct="0">
                  <a:lnSpc>
                    <a:spcPct val="120000"/>
                  </a:lnSpc>
                </a:pPr>
                <a:r>
                  <a:rPr lang="en-US" sz="800" b="1">
                    <a:solidFill>
                      <a:srgbClr val="FF0000"/>
                    </a:solidFill>
                    <a:latin typeface="Calibri" charset="0"/>
                  </a:rPr>
                  <a:t>MACRO 1989-98</a:t>
                </a:r>
              </a:p>
            </p:txBody>
          </p:sp>
        </p:grpSp>
        <p:sp>
          <p:nvSpPr>
            <p:cNvPr id="27683" name="Text Box 22"/>
            <p:cNvSpPr txBox="1">
              <a:spLocks noChangeArrowheads="1"/>
            </p:cNvSpPr>
            <p:nvPr/>
          </p:nvSpPr>
          <p:spPr bwMode="auto">
            <a:xfrm>
              <a:off x="3840" y="3741"/>
              <a:ext cx="1776" cy="299"/>
            </a:xfrm>
            <a:prstGeom prst="rect">
              <a:avLst/>
            </a:prstGeom>
            <a:solidFill>
              <a:schemeClr val="bg1"/>
            </a:solidFill>
            <a:ln w="9525">
              <a:noFill/>
              <a:miter lim="800000"/>
              <a:headEnd/>
              <a:tailEnd/>
            </a:ln>
          </p:spPr>
          <p:txBody>
            <a:bodyPr>
              <a:spAutoFit/>
            </a:bodyPr>
            <a:lstStyle/>
            <a:p>
              <a:pPr eaLnBrk="0" hangingPunct="0">
                <a:lnSpc>
                  <a:spcPct val="120000"/>
                </a:lnSpc>
              </a:pPr>
              <a:r>
                <a:rPr lang="en-US" sz="1600">
                  <a:latin typeface="Calibri" charset="0"/>
                </a:rPr>
                <a:t>Neutralino Mass (GeV)</a:t>
              </a:r>
              <a:endParaRPr lang="en-US" sz="1600" baseline="30000">
                <a:latin typeface="Calibri" charset="0"/>
              </a:endParaRPr>
            </a:p>
          </p:txBody>
        </p:sp>
        <p:sp>
          <p:nvSpPr>
            <p:cNvPr id="27684" name="Text Box 23"/>
            <p:cNvSpPr txBox="1">
              <a:spLocks noChangeArrowheads="1"/>
            </p:cNvSpPr>
            <p:nvPr/>
          </p:nvSpPr>
          <p:spPr bwMode="auto">
            <a:xfrm rot="-5400000">
              <a:off x="1058" y="2226"/>
              <a:ext cx="2734" cy="299"/>
            </a:xfrm>
            <a:prstGeom prst="rect">
              <a:avLst/>
            </a:prstGeom>
            <a:solidFill>
              <a:schemeClr val="bg1"/>
            </a:solidFill>
            <a:ln w="9525">
              <a:noFill/>
              <a:miter lim="800000"/>
              <a:headEnd/>
              <a:tailEnd/>
            </a:ln>
          </p:spPr>
          <p:txBody>
            <a:bodyPr>
              <a:spAutoFit/>
            </a:bodyPr>
            <a:lstStyle/>
            <a:p>
              <a:pPr eaLnBrk="0" hangingPunct="0">
                <a:lnSpc>
                  <a:spcPct val="120000"/>
                </a:lnSpc>
              </a:pPr>
              <a:r>
                <a:rPr lang="en-US" sz="1600">
                  <a:latin typeface="Calibri" charset="0"/>
                </a:rPr>
                <a:t>Muon flux from the Sun (km</a:t>
              </a:r>
              <a:r>
                <a:rPr lang="en-US" sz="1600" baseline="30000">
                  <a:latin typeface="Calibri" charset="0"/>
                </a:rPr>
                <a:t>-2</a:t>
              </a:r>
              <a:r>
                <a:rPr lang="en-US" sz="1600">
                  <a:latin typeface="Calibri" charset="0"/>
                </a:rPr>
                <a:t> yr</a:t>
              </a:r>
              <a:r>
                <a:rPr lang="en-US" sz="1600" baseline="30000">
                  <a:latin typeface="Calibri" charset="0"/>
                </a:rPr>
                <a:t>-1</a:t>
              </a:r>
              <a:r>
                <a:rPr lang="en-US" sz="1600">
                  <a:latin typeface="Calibri" charset="0"/>
                </a:rPr>
                <a:t>)</a:t>
              </a:r>
              <a:endParaRPr lang="en-US" sz="1600" baseline="30000">
                <a:latin typeface="Calibri" charset="0"/>
              </a:endParaRPr>
            </a:p>
          </p:txBody>
        </p:sp>
        <p:sp>
          <p:nvSpPr>
            <p:cNvPr id="27685" name="Rectangle 25"/>
            <p:cNvSpPr>
              <a:spLocks noChangeArrowheads="1"/>
            </p:cNvSpPr>
            <p:nvPr/>
          </p:nvSpPr>
          <p:spPr bwMode="auto">
            <a:xfrm>
              <a:off x="3034" y="1179"/>
              <a:ext cx="758" cy="357"/>
            </a:xfrm>
            <a:prstGeom prst="rect">
              <a:avLst/>
            </a:prstGeom>
            <a:solidFill>
              <a:schemeClr val="bg1"/>
            </a:solidFill>
            <a:ln w="9525">
              <a:noFill/>
              <a:miter lim="800000"/>
              <a:headEnd/>
              <a:tailEnd/>
            </a:ln>
          </p:spPr>
          <p:txBody>
            <a:bodyPr wrap="none" anchor="ctr">
              <a:spAutoFit/>
            </a:bodyPr>
            <a:lstStyle/>
            <a:p>
              <a:endParaRPr lang="es-ES"/>
            </a:p>
          </p:txBody>
        </p:sp>
        <p:sp>
          <p:nvSpPr>
            <p:cNvPr id="27686" name="Text Box 20"/>
            <p:cNvSpPr txBox="1">
              <a:spLocks noChangeArrowheads="1"/>
            </p:cNvSpPr>
            <p:nvPr/>
          </p:nvSpPr>
          <p:spPr bwMode="auto">
            <a:xfrm>
              <a:off x="2910" y="1134"/>
              <a:ext cx="1401" cy="302"/>
            </a:xfrm>
            <a:prstGeom prst="rect">
              <a:avLst/>
            </a:prstGeom>
            <a:noFill/>
            <a:ln w="9525">
              <a:noFill/>
              <a:miter lim="800000"/>
              <a:headEnd/>
              <a:tailEnd/>
            </a:ln>
          </p:spPr>
          <p:txBody>
            <a:bodyPr>
              <a:spAutoFit/>
            </a:bodyPr>
            <a:lstStyle/>
            <a:p>
              <a:pPr eaLnBrk="0" hangingPunct="0">
                <a:lnSpc>
                  <a:spcPct val="120000"/>
                </a:lnSpc>
              </a:pPr>
              <a:r>
                <a:rPr lang="en-US" sz="800" b="1">
                  <a:latin typeface="Symbol" charset="2"/>
                  <a:sym typeface="Symbol" charset="2"/>
                </a:rPr>
                <a:t></a:t>
              </a:r>
              <a:r>
                <a:rPr lang="en-US" sz="800" b="1" baseline="-25000"/>
                <a:t>SI</a:t>
              </a:r>
              <a:r>
                <a:rPr lang="en-US" sz="800" b="1"/>
                <a:t> &gt; </a:t>
              </a:r>
              <a:r>
                <a:rPr lang="en-US" sz="800" b="1">
                  <a:latin typeface="Symbol" charset="2"/>
                  <a:sym typeface="Symbol" charset="2"/>
                </a:rPr>
                <a:t></a:t>
              </a:r>
              <a:r>
                <a:rPr lang="en-US" sz="800" b="1" baseline="-25000"/>
                <a:t>Si</a:t>
              </a:r>
              <a:r>
                <a:rPr lang="en-US" sz="800" b="1" baseline="30000"/>
                <a:t>lim</a:t>
              </a:r>
            </a:p>
            <a:p>
              <a:pPr eaLnBrk="0" hangingPunct="0">
                <a:lnSpc>
                  <a:spcPct val="120000"/>
                </a:lnSpc>
              </a:pPr>
              <a:r>
                <a:rPr lang="en-US" sz="800" b="1"/>
                <a:t>CDMS (2008) + XENON10 (2007)</a:t>
              </a:r>
              <a:endParaRPr lang="en-US" sz="800" b="1" baseline="30000"/>
            </a:p>
          </p:txBody>
        </p:sp>
        <p:sp>
          <p:nvSpPr>
            <p:cNvPr id="27687" name="Text Box 21"/>
            <p:cNvSpPr txBox="1">
              <a:spLocks noChangeArrowheads="1"/>
            </p:cNvSpPr>
            <p:nvPr/>
          </p:nvSpPr>
          <p:spPr bwMode="auto">
            <a:xfrm>
              <a:off x="2916" y="1392"/>
              <a:ext cx="876" cy="200"/>
            </a:xfrm>
            <a:prstGeom prst="rect">
              <a:avLst/>
            </a:prstGeom>
            <a:solidFill>
              <a:schemeClr val="bg1"/>
            </a:solidFill>
            <a:ln w="9525">
              <a:noFill/>
              <a:miter lim="800000"/>
              <a:headEnd/>
              <a:tailEnd/>
            </a:ln>
          </p:spPr>
          <p:txBody>
            <a:bodyPr>
              <a:spAutoFit/>
            </a:bodyPr>
            <a:lstStyle/>
            <a:p>
              <a:pPr eaLnBrk="0" hangingPunct="0">
                <a:lnSpc>
                  <a:spcPct val="120000"/>
                </a:lnSpc>
              </a:pPr>
              <a:r>
                <a:rPr lang="en-US" sz="900" b="1">
                  <a:latin typeface="Calibri" charset="0"/>
                </a:rPr>
                <a:t>E</a:t>
              </a:r>
              <a:r>
                <a:rPr lang="en-US" sz="900" b="1" baseline="-25000">
                  <a:latin typeface="Calibri" charset="0"/>
                  <a:sym typeface="Symbol" charset="2"/>
                </a:rPr>
                <a:t></a:t>
              </a:r>
              <a:r>
                <a:rPr lang="en-US" sz="900" b="1" baseline="30000">
                  <a:latin typeface="Calibri" charset="0"/>
                </a:rPr>
                <a:t>th</a:t>
              </a:r>
              <a:r>
                <a:rPr lang="en-US" sz="900" b="1">
                  <a:latin typeface="Calibri" charset="0"/>
                </a:rPr>
                <a:t> = 1 GeV</a:t>
              </a:r>
              <a:endParaRPr lang="en-US" sz="900" b="1" baseline="30000">
                <a:latin typeface="Calibri" charset="0"/>
              </a:endParaRPr>
            </a:p>
          </p:txBody>
        </p:sp>
      </p:grpSp>
      <p:sp>
        <p:nvSpPr>
          <p:cNvPr id="27658" name="ZoneTexte 72"/>
          <p:cNvSpPr txBox="1">
            <a:spLocks noChangeArrowheads="1"/>
          </p:cNvSpPr>
          <p:nvPr/>
        </p:nvSpPr>
        <p:spPr bwMode="auto">
          <a:xfrm>
            <a:off x="8867775" y="6551613"/>
            <a:ext cx="276225" cy="307975"/>
          </a:xfrm>
          <a:prstGeom prst="rect">
            <a:avLst/>
          </a:prstGeom>
          <a:noFill/>
          <a:ln w="9525">
            <a:noFill/>
            <a:miter lim="800000"/>
            <a:headEnd/>
            <a:tailEnd/>
          </a:ln>
        </p:spPr>
        <p:txBody>
          <a:bodyPr wrap="none">
            <a:spAutoFit/>
          </a:bodyPr>
          <a:lstStyle/>
          <a:p>
            <a:fld id="{C989FB7C-6CBC-4512-9465-A9C694CCDA2B}" type="slidenum">
              <a:rPr lang="fr-FR" sz="1400">
                <a:solidFill>
                  <a:srgbClr val="7F7F7F"/>
                </a:solidFill>
                <a:latin typeface="Calibri" charset="0"/>
              </a:rPr>
              <a:pPr/>
              <a:t>34</a:t>
            </a:fld>
            <a:endParaRPr lang="fr-FR" sz="1400">
              <a:solidFill>
                <a:srgbClr val="7F7F7F"/>
              </a:solidFill>
              <a:latin typeface="Calibri" charset="0"/>
            </a:endParaRPr>
          </a:p>
        </p:txBody>
      </p:sp>
      <p:sp>
        <p:nvSpPr>
          <p:cNvPr id="22" name="21 CuadroTexto"/>
          <p:cNvSpPr txBox="1"/>
          <p:nvPr/>
        </p:nvSpPr>
        <p:spPr>
          <a:xfrm>
            <a:off x="5429256" y="4643446"/>
            <a:ext cx="2500330" cy="584775"/>
          </a:xfrm>
          <a:prstGeom prst="rect">
            <a:avLst/>
          </a:prstGeom>
          <a:noFill/>
        </p:spPr>
        <p:txBody>
          <a:bodyPr wrap="square" rtlCol="0">
            <a:spAutoFit/>
          </a:bodyPr>
          <a:lstStyle/>
          <a:p>
            <a:r>
              <a:rPr lang="en-GB" sz="1600" dirty="0" smtClean="0"/>
              <a:t>Full IceCube 5-years:</a:t>
            </a:r>
          </a:p>
          <a:p>
            <a:endParaRPr lang="en-GB" sz="1600" dirty="0"/>
          </a:p>
        </p:txBody>
      </p:sp>
      <p:sp>
        <p:nvSpPr>
          <p:cNvPr id="27" name="26 CuadroTexto"/>
          <p:cNvSpPr txBox="1"/>
          <p:nvPr/>
        </p:nvSpPr>
        <p:spPr>
          <a:xfrm>
            <a:off x="5143504" y="3567114"/>
            <a:ext cx="2214578" cy="707886"/>
          </a:xfrm>
          <a:prstGeom prst="rect">
            <a:avLst/>
          </a:prstGeom>
          <a:noFill/>
        </p:spPr>
        <p:txBody>
          <a:bodyPr wrap="square" rtlCol="0">
            <a:spAutoFit/>
          </a:bodyPr>
          <a:lstStyle/>
          <a:p>
            <a:r>
              <a:rPr lang="en-GB" sz="1600" dirty="0" smtClean="0">
                <a:solidFill>
                  <a:srgbClr val="0070C0"/>
                </a:solidFill>
              </a:rPr>
              <a:t>+</a:t>
            </a:r>
            <a:r>
              <a:rPr lang="en-GB" sz="1600" dirty="0" smtClean="0"/>
              <a:t>   </a:t>
            </a:r>
            <a:r>
              <a:rPr lang="en-GB" sz="1200" dirty="0" smtClean="0"/>
              <a:t>models </a:t>
            </a:r>
            <a:r>
              <a:rPr lang="en-GB" sz="1200" b="1" dirty="0" smtClean="0"/>
              <a:t>not</a:t>
            </a:r>
            <a:r>
              <a:rPr lang="en-GB" sz="1200" dirty="0" smtClean="0"/>
              <a:t> disfavoured </a:t>
            </a:r>
          </a:p>
          <a:p>
            <a:r>
              <a:rPr lang="en-GB" sz="1200" dirty="0" smtClean="0"/>
              <a:t>       by direct searches</a:t>
            </a:r>
          </a:p>
          <a:p>
            <a:endParaRPr lang="en-GB" sz="1200" dirty="0"/>
          </a:p>
        </p:txBody>
      </p:sp>
      <p:sp>
        <p:nvSpPr>
          <p:cNvPr id="28" name="27 Elipse"/>
          <p:cNvSpPr/>
          <p:nvPr/>
        </p:nvSpPr>
        <p:spPr>
          <a:xfrm>
            <a:off x="5262567" y="3143248"/>
            <a:ext cx="71438" cy="72798"/>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25 Rectángulo"/>
          <p:cNvSpPr/>
          <p:nvPr/>
        </p:nvSpPr>
        <p:spPr>
          <a:xfrm>
            <a:off x="5186367" y="2857496"/>
            <a:ext cx="1857388" cy="646331"/>
          </a:xfrm>
          <a:prstGeom prst="rect">
            <a:avLst/>
          </a:prstGeom>
        </p:spPr>
        <p:txBody>
          <a:bodyPr wrap="square">
            <a:spAutoFit/>
          </a:bodyPr>
          <a:lstStyle/>
          <a:p>
            <a:pPr lvl="0"/>
            <a:endParaRPr lang="en-GB" sz="1200" dirty="0" smtClean="0">
              <a:solidFill>
                <a:srgbClr val="000000"/>
              </a:solidFill>
            </a:endParaRPr>
          </a:p>
          <a:p>
            <a:pPr lvl="0"/>
            <a:r>
              <a:rPr lang="en-GB" sz="1200" dirty="0" smtClean="0">
                <a:solidFill>
                  <a:srgbClr val="000000"/>
                </a:solidFill>
              </a:rPr>
              <a:t>      models  disfavoured </a:t>
            </a:r>
          </a:p>
          <a:p>
            <a:pPr lvl="0"/>
            <a:r>
              <a:rPr lang="en-GB" sz="1200" dirty="0" smtClean="0">
                <a:solidFill>
                  <a:srgbClr val="000000"/>
                </a:solidFill>
              </a:rPr>
              <a:t>      by direct searches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7"/>
          <p:cNvGrpSpPr>
            <a:grpSpLocks/>
          </p:cNvGrpSpPr>
          <p:nvPr/>
        </p:nvGrpSpPr>
        <p:grpSpPr bwMode="auto">
          <a:xfrm>
            <a:off x="15880" y="642918"/>
            <a:ext cx="5484812" cy="5643563"/>
            <a:chOff x="91" y="576"/>
            <a:chExt cx="3455" cy="3555"/>
          </a:xfrm>
        </p:grpSpPr>
        <p:pic>
          <p:nvPicPr>
            <p:cNvPr id="20487" name="Picture 24"/>
            <p:cNvPicPr>
              <a:picLocks noChangeAspect="1" noChangeArrowheads="1"/>
            </p:cNvPicPr>
            <p:nvPr/>
          </p:nvPicPr>
          <p:blipFill>
            <a:blip r:embed="rId3"/>
            <a:srcRect/>
            <a:stretch>
              <a:fillRect/>
            </a:stretch>
          </p:blipFill>
          <p:spPr bwMode="auto">
            <a:xfrm>
              <a:off x="91" y="576"/>
              <a:ext cx="3455" cy="3555"/>
            </a:xfrm>
            <a:prstGeom prst="rect">
              <a:avLst/>
            </a:prstGeom>
            <a:noFill/>
            <a:ln w="9525">
              <a:noFill/>
              <a:round/>
              <a:headEnd/>
              <a:tailEnd/>
            </a:ln>
          </p:spPr>
        </p:pic>
        <p:sp>
          <p:nvSpPr>
            <p:cNvPr id="20488" name="Text Box 26"/>
            <p:cNvSpPr txBox="1">
              <a:spLocks noChangeArrowheads="1"/>
            </p:cNvSpPr>
            <p:nvPr/>
          </p:nvSpPr>
          <p:spPr bwMode="auto">
            <a:xfrm>
              <a:off x="2256" y="1440"/>
              <a:ext cx="797" cy="342"/>
            </a:xfrm>
            <a:prstGeom prst="rect">
              <a:avLst/>
            </a:prstGeom>
            <a:noFill/>
            <a:ln w="9525">
              <a:noFill/>
              <a:round/>
              <a:headEnd/>
              <a:tailEnd/>
            </a:ln>
          </p:spPr>
          <p:txBody>
            <a:bodyPr wrap="none" lIns="90000" tIns="45000" rIns="90000" bIns="45000">
              <a:spAutoFit/>
            </a:bodyPr>
            <a:lstStyle/>
            <a:p>
              <a:pPr algn="ctr" defTabSz="457200" rtl="0" fontAlgn="base" hangingPunct="0">
                <a:lnSpc>
                  <a:spcPct val="93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kern="1200">
                  <a:solidFill>
                    <a:srgbClr val="000000"/>
                  </a:solidFill>
                  <a:latin typeface="Times New Roman" pitchFamily="18" charset="0"/>
                  <a:ea typeface="ＭＳ Ｐゴシック" charset="-128"/>
                  <a:cs typeface="Arial" charset="0"/>
                </a:rPr>
                <a:t>Cascade</a:t>
              </a:r>
              <a:br>
                <a:rPr lang="en-GB" sz="1600" kern="1200">
                  <a:solidFill>
                    <a:srgbClr val="000000"/>
                  </a:solidFill>
                  <a:latin typeface="Times New Roman" pitchFamily="18" charset="0"/>
                  <a:ea typeface="ＭＳ Ｐゴシック" charset="-128"/>
                  <a:cs typeface="Arial" charset="0"/>
                </a:rPr>
              </a:br>
              <a:r>
                <a:rPr lang="en-GB" sz="1600" kern="1200">
                  <a:solidFill>
                    <a:srgbClr val="000000"/>
                  </a:solidFill>
                  <a:latin typeface="Times New Roman" pitchFamily="18" charset="0"/>
                  <a:ea typeface="ＭＳ Ｐゴシック" charset="-128"/>
                  <a:cs typeface="Arial" charset="0"/>
                </a:rPr>
                <a:t>(Trig &amp; Roll)</a:t>
              </a:r>
            </a:p>
          </p:txBody>
        </p:sp>
        <p:sp>
          <p:nvSpPr>
            <p:cNvPr id="20489" name="Line 27"/>
            <p:cNvSpPr>
              <a:spLocks noChangeShapeType="1"/>
            </p:cNvSpPr>
            <p:nvPr/>
          </p:nvSpPr>
          <p:spPr bwMode="auto">
            <a:xfrm flipH="1" flipV="1">
              <a:off x="2135" y="1454"/>
              <a:ext cx="163" cy="111"/>
            </a:xfrm>
            <a:prstGeom prst="line">
              <a:avLst/>
            </a:prstGeom>
            <a:noFill/>
            <a:ln w="18360">
              <a:solidFill>
                <a:srgbClr val="000000"/>
              </a:solidFill>
              <a:round/>
              <a:headEnd/>
              <a:tailEnd type="triangle" w="med" len="med"/>
            </a:ln>
          </p:spPr>
          <p:txBody>
            <a:bodyPr/>
            <a:lstStyle/>
            <a:p>
              <a:pPr algn="l" rtl="0" fontAlgn="base">
                <a:spcBef>
                  <a:spcPct val="0"/>
                </a:spcBef>
                <a:spcAft>
                  <a:spcPct val="0"/>
                </a:spcAft>
              </a:pPr>
              <a:endParaRPr lang="en-GB" sz="2400" kern="1200">
                <a:solidFill>
                  <a:srgbClr val="000000"/>
                </a:solidFill>
                <a:latin typeface="Times New Roman" pitchFamily="18" charset="0"/>
                <a:ea typeface="ＭＳ Ｐゴシック" charset="-128"/>
                <a:cs typeface="+mn-cs"/>
              </a:endParaRPr>
            </a:p>
          </p:txBody>
        </p:sp>
        <p:sp>
          <p:nvSpPr>
            <p:cNvPr id="20490" name="Line 28"/>
            <p:cNvSpPr>
              <a:spLocks noChangeShapeType="1"/>
            </p:cNvSpPr>
            <p:nvPr/>
          </p:nvSpPr>
          <p:spPr bwMode="auto">
            <a:xfrm flipH="1">
              <a:off x="1950" y="1662"/>
              <a:ext cx="348" cy="87"/>
            </a:xfrm>
            <a:prstGeom prst="line">
              <a:avLst/>
            </a:prstGeom>
            <a:noFill/>
            <a:ln w="18360">
              <a:solidFill>
                <a:srgbClr val="000000"/>
              </a:solidFill>
              <a:round/>
              <a:headEnd/>
              <a:tailEnd type="triangle" w="med" len="med"/>
            </a:ln>
          </p:spPr>
          <p:txBody>
            <a:bodyPr/>
            <a:lstStyle/>
            <a:p>
              <a:pPr algn="l" rtl="0" fontAlgn="base">
                <a:spcBef>
                  <a:spcPct val="0"/>
                </a:spcBef>
                <a:spcAft>
                  <a:spcPct val="0"/>
                </a:spcAft>
              </a:pPr>
              <a:endParaRPr lang="en-GB" sz="2400" kern="1200">
                <a:solidFill>
                  <a:srgbClr val="000000"/>
                </a:solidFill>
                <a:latin typeface="Times New Roman" pitchFamily="18" charset="0"/>
                <a:ea typeface="ＭＳ Ｐゴシック" charset="-128"/>
                <a:cs typeface="+mn-cs"/>
              </a:endParaRPr>
            </a:p>
          </p:txBody>
        </p:sp>
        <p:sp>
          <p:nvSpPr>
            <p:cNvPr id="20491" name="Text Box 29"/>
            <p:cNvSpPr txBox="1">
              <a:spLocks noChangeArrowheads="1"/>
            </p:cNvSpPr>
            <p:nvPr/>
          </p:nvSpPr>
          <p:spPr bwMode="auto">
            <a:xfrm>
              <a:off x="720" y="1266"/>
              <a:ext cx="619" cy="342"/>
            </a:xfrm>
            <a:prstGeom prst="rect">
              <a:avLst/>
            </a:prstGeom>
            <a:noFill/>
            <a:ln w="9525">
              <a:noFill/>
              <a:round/>
              <a:headEnd/>
              <a:tailEnd/>
            </a:ln>
          </p:spPr>
          <p:txBody>
            <a:bodyPr wrap="none" lIns="90000" tIns="45000" rIns="90000" bIns="45000">
              <a:spAutoFit/>
            </a:bodyPr>
            <a:lstStyle/>
            <a:p>
              <a:pPr algn="l" defTabSz="457200" rtl="0" fontAlgn="base" hangingPunct="0">
                <a:lnSpc>
                  <a:spcPct val="93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kern="1200">
                  <a:solidFill>
                    <a:srgbClr val="000000"/>
                  </a:solidFill>
                  <a:latin typeface="Times New Roman" pitchFamily="18" charset="0"/>
                  <a:ea typeface="ＭＳ Ｐゴシック" charset="-128"/>
                  <a:cs typeface="Arial" charset="0"/>
                </a:rPr>
                <a:t>Cascade</a:t>
              </a:r>
              <a:br>
                <a:rPr lang="en-GB" sz="1600" kern="1200">
                  <a:solidFill>
                    <a:srgbClr val="000000"/>
                  </a:solidFill>
                  <a:latin typeface="Times New Roman" pitchFamily="18" charset="0"/>
                  <a:ea typeface="ＭＳ Ｐゴシック" charset="-128"/>
                  <a:cs typeface="Arial" charset="0"/>
                </a:rPr>
              </a:br>
              <a:r>
                <a:rPr lang="en-GB" sz="1600" kern="1200">
                  <a:solidFill>
                    <a:srgbClr val="000000"/>
                  </a:solidFill>
                  <a:latin typeface="Times New Roman" pitchFamily="18" charset="0"/>
                  <a:ea typeface="ＭＳ Ｐゴシック" charset="-128"/>
                  <a:cs typeface="Arial" charset="0"/>
                </a:rPr>
                <a:t>(Rolling)</a:t>
              </a:r>
            </a:p>
          </p:txBody>
        </p:sp>
        <p:sp>
          <p:nvSpPr>
            <p:cNvPr id="20492" name="Line 30"/>
            <p:cNvSpPr>
              <a:spLocks noChangeShapeType="1"/>
            </p:cNvSpPr>
            <p:nvPr/>
          </p:nvSpPr>
          <p:spPr bwMode="auto">
            <a:xfrm>
              <a:off x="1017" y="1620"/>
              <a:ext cx="110" cy="191"/>
            </a:xfrm>
            <a:prstGeom prst="line">
              <a:avLst/>
            </a:prstGeom>
            <a:noFill/>
            <a:ln w="18360">
              <a:solidFill>
                <a:srgbClr val="000000"/>
              </a:solidFill>
              <a:round/>
              <a:headEnd/>
              <a:tailEnd type="triangle" w="med" len="med"/>
            </a:ln>
          </p:spPr>
          <p:txBody>
            <a:bodyPr/>
            <a:lstStyle/>
            <a:p>
              <a:pPr algn="l" rtl="0" fontAlgn="base">
                <a:spcBef>
                  <a:spcPct val="0"/>
                </a:spcBef>
                <a:spcAft>
                  <a:spcPct val="0"/>
                </a:spcAft>
              </a:pPr>
              <a:endParaRPr lang="en-GB" sz="2400" kern="1200">
                <a:solidFill>
                  <a:srgbClr val="000000"/>
                </a:solidFill>
                <a:latin typeface="Times New Roman" pitchFamily="18" charset="0"/>
                <a:ea typeface="ＭＳ Ｐゴシック" charset="-128"/>
                <a:cs typeface="+mn-cs"/>
              </a:endParaRPr>
            </a:p>
          </p:txBody>
        </p:sp>
        <p:sp>
          <p:nvSpPr>
            <p:cNvPr id="20493" name="Text Box 31"/>
            <p:cNvSpPr txBox="1">
              <a:spLocks noChangeArrowheads="1"/>
            </p:cNvSpPr>
            <p:nvPr/>
          </p:nvSpPr>
          <p:spPr bwMode="auto">
            <a:xfrm>
              <a:off x="1393" y="2832"/>
              <a:ext cx="800" cy="286"/>
            </a:xfrm>
            <a:prstGeom prst="rect">
              <a:avLst/>
            </a:prstGeom>
            <a:noFill/>
            <a:ln w="9525">
              <a:noFill/>
              <a:round/>
              <a:headEnd/>
              <a:tailEnd/>
            </a:ln>
          </p:spPr>
          <p:txBody>
            <a:bodyPr wrap="none" lIns="90000" tIns="45000" rIns="90000" bIns="45000">
              <a:spAutoFit/>
            </a:bodyPr>
            <a:lstStyle/>
            <a:p>
              <a:pPr algn="l" defTabSz="457200" rtl="0" fontAlgn="base" hangingPunct="0">
                <a:lnSpc>
                  <a:spcPct val="109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kern="1200">
                  <a:solidFill>
                    <a:srgbClr val="000000"/>
                  </a:solidFill>
                  <a:latin typeface="Standard Symbols L" charset="2"/>
                  <a:ea typeface="ＭＳ Ｐゴシック" charset="-128"/>
                  <a:cs typeface="Arial" charset="0"/>
                </a:rPr>
                <a:t></a:t>
              </a:r>
              <a:r>
                <a:rPr lang="en-GB" sz="2200" kern="1200" baseline="-33000">
                  <a:solidFill>
                    <a:srgbClr val="000000"/>
                  </a:solidFill>
                  <a:latin typeface="Standard Symbols L" charset="2"/>
                  <a:ea typeface="ＭＳ Ｐゴシック" charset="-128"/>
                  <a:cs typeface="Arial" charset="0"/>
                </a:rPr>
                <a:t></a:t>
              </a:r>
              <a:r>
                <a:rPr lang="en-GB" sz="2000" kern="1200">
                  <a:solidFill>
                    <a:srgbClr val="000000"/>
                  </a:solidFill>
                  <a:latin typeface="Times New Roman" pitchFamily="18" charset="0"/>
                  <a:ea typeface="ＭＳ Ｐゴシック" charset="-128"/>
                  <a:cs typeface="Arial" charset="0"/>
                </a:rPr>
                <a:t> search</a:t>
              </a:r>
            </a:p>
          </p:txBody>
        </p:sp>
        <p:sp>
          <p:nvSpPr>
            <p:cNvPr id="20494" name="Line 32"/>
            <p:cNvSpPr>
              <a:spLocks noChangeShapeType="1"/>
            </p:cNvSpPr>
            <p:nvPr/>
          </p:nvSpPr>
          <p:spPr bwMode="auto">
            <a:xfrm flipH="1" flipV="1">
              <a:off x="1584" y="2412"/>
              <a:ext cx="66" cy="524"/>
            </a:xfrm>
            <a:prstGeom prst="line">
              <a:avLst/>
            </a:prstGeom>
            <a:noFill/>
            <a:ln w="18360">
              <a:solidFill>
                <a:srgbClr val="000000"/>
              </a:solidFill>
              <a:round/>
              <a:headEnd/>
              <a:tailEnd type="triangle" w="med" len="med"/>
            </a:ln>
          </p:spPr>
          <p:txBody>
            <a:bodyPr/>
            <a:lstStyle/>
            <a:p>
              <a:pPr algn="l" rtl="0" fontAlgn="base">
                <a:spcBef>
                  <a:spcPct val="0"/>
                </a:spcBef>
                <a:spcAft>
                  <a:spcPct val="0"/>
                </a:spcAft>
              </a:pPr>
              <a:endParaRPr lang="en-GB" sz="2400" kern="1200">
                <a:solidFill>
                  <a:srgbClr val="000000"/>
                </a:solidFill>
                <a:latin typeface="Times New Roman" pitchFamily="18" charset="0"/>
                <a:ea typeface="ＭＳ Ｐゴシック" charset="-128"/>
                <a:cs typeface="+mn-cs"/>
              </a:endParaRPr>
            </a:p>
          </p:txBody>
        </p:sp>
        <p:sp>
          <p:nvSpPr>
            <p:cNvPr id="20495" name="Line 33"/>
            <p:cNvSpPr>
              <a:spLocks noChangeShapeType="1"/>
            </p:cNvSpPr>
            <p:nvPr/>
          </p:nvSpPr>
          <p:spPr bwMode="auto">
            <a:xfrm flipH="1" flipV="1">
              <a:off x="1540" y="2639"/>
              <a:ext cx="96" cy="297"/>
            </a:xfrm>
            <a:prstGeom prst="line">
              <a:avLst/>
            </a:prstGeom>
            <a:noFill/>
            <a:ln w="18360">
              <a:solidFill>
                <a:srgbClr val="000000"/>
              </a:solidFill>
              <a:round/>
              <a:headEnd/>
              <a:tailEnd type="triangle" w="med" len="med"/>
            </a:ln>
          </p:spPr>
          <p:txBody>
            <a:bodyPr/>
            <a:lstStyle/>
            <a:p>
              <a:pPr algn="l" rtl="0" fontAlgn="base">
                <a:spcBef>
                  <a:spcPct val="0"/>
                </a:spcBef>
                <a:spcAft>
                  <a:spcPct val="0"/>
                </a:spcAft>
              </a:pPr>
              <a:endParaRPr lang="en-GB" sz="2400" kern="1200">
                <a:solidFill>
                  <a:srgbClr val="000000"/>
                </a:solidFill>
                <a:latin typeface="Times New Roman" pitchFamily="18" charset="0"/>
                <a:ea typeface="ＭＳ Ｐゴシック" charset="-128"/>
                <a:cs typeface="+mn-cs"/>
              </a:endParaRPr>
            </a:p>
          </p:txBody>
        </p:sp>
        <p:sp>
          <p:nvSpPr>
            <p:cNvPr id="20496" name="Line 34"/>
            <p:cNvSpPr>
              <a:spLocks noChangeShapeType="1"/>
            </p:cNvSpPr>
            <p:nvPr/>
          </p:nvSpPr>
          <p:spPr bwMode="auto">
            <a:xfrm flipH="1" flipV="1">
              <a:off x="1340" y="2737"/>
              <a:ext cx="281" cy="199"/>
            </a:xfrm>
            <a:prstGeom prst="line">
              <a:avLst/>
            </a:prstGeom>
            <a:noFill/>
            <a:ln w="18360">
              <a:solidFill>
                <a:srgbClr val="000000"/>
              </a:solidFill>
              <a:round/>
              <a:headEnd/>
              <a:tailEnd type="triangle" w="med" len="med"/>
            </a:ln>
          </p:spPr>
          <p:txBody>
            <a:bodyPr/>
            <a:lstStyle/>
            <a:p>
              <a:pPr algn="l" rtl="0" fontAlgn="base">
                <a:spcBef>
                  <a:spcPct val="0"/>
                </a:spcBef>
                <a:spcAft>
                  <a:spcPct val="0"/>
                </a:spcAft>
              </a:pPr>
              <a:endParaRPr lang="en-GB" sz="2400" kern="1200">
                <a:solidFill>
                  <a:srgbClr val="000000"/>
                </a:solidFill>
                <a:latin typeface="Times New Roman" pitchFamily="18" charset="0"/>
                <a:ea typeface="ＭＳ Ｐゴシック" charset="-128"/>
                <a:cs typeface="+mn-cs"/>
              </a:endParaRPr>
            </a:p>
          </p:txBody>
        </p:sp>
        <p:sp>
          <p:nvSpPr>
            <p:cNvPr id="118820" name="Text Box 36"/>
            <p:cNvSpPr txBox="1">
              <a:spLocks noChangeArrowheads="1"/>
            </p:cNvSpPr>
            <p:nvPr/>
          </p:nvSpPr>
          <p:spPr bwMode="auto">
            <a:xfrm rot="4440000">
              <a:off x="2039" y="2972"/>
              <a:ext cx="506" cy="217"/>
            </a:xfrm>
            <a:prstGeom prst="rect">
              <a:avLst/>
            </a:prstGeom>
            <a:noFill/>
            <a:ln w="9525">
              <a:noFill/>
              <a:round/>
              <a:headEnd/>
              <a:tailEnd/>
            </a:ln>
            <a:effectLst/>
          </p:spPr>
          <p:txBody>
            <a:bodyPr wrap="none" lIns="90000" tIns="45000" rIns="90000" bIns="45000">
              <a:spAutoFit/>
            </a:bodyPr>
            <a:lstStyle/>
            <a:p>
              <a:pPr algn="l" defTabSz="457200" rtl="0" fontAlgn="base" hangingPunct="0">
                <a:lnSpc>
                  <a:spcPct val="93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kern="1200">
                  <a:solidFill>
                    <a:srgbClr val="FF0000"/>
                  </a:solidFill>
                  <a:effectLst>
                    <a:outerShdw blurRad="38100" dist="38100" dir="2700000" algn="tl">
                      <a:srgbClr val="C0C0C0"/>
                    </a:outerShdw>
                  </a:effectLst>
                  <a:latin typeface="Times New Roman" pitchFamily="18" charset="0"/>
                  <a:ea typeface="ＭＳ Ｐゴシック" charset="-128"/>
                  <a:cs typeface="Arial" charset="0"/>
                </a:rPr>
                <a:t>WB03</a:t>
              </a:r>
            </a:p>
          </p:txBody>
        </p:sp>
        <p:sp>
          <p:nvSpPr>
            <p:cNvPr id="118821" name="Text Box 37"/>
            <p:cNvSpPr txBox="1">
              <a:spLocks noChangeArrowheads="1"/>
            </p:cNvSpPr>
            <p:nvPr/>
          </p:nvSpPr>
          <p:spPr bwMode="auto">
            <a:xfrm rot="3840000">
              <a:off x="2427" y="2932"/>
              <a:ext cx="498" cy="217"/>
            </a:xfrm>
            <a:prstGeom prst="rect">
              <a:avLst/>
            </a:prstGeom>
            <a:noFill/>
            <a:ln w="9525">
              <a:noFill/>
              <a:round/>
              <a:headEnd/>
              <a:tailEnd/>
            </a:ln>
            <a:effectLst/>
          </p:spPr>
          <p:txBody>
            <a:bodyPr wrap="none" lIns="90000" tIns="45000" rIns="90000" bIns="45000">
              <a:spAutoFit/>
            </a:bodyPr>
            <a:lstStyle/>
            <a:p>
              <a:pPr algn="l" defTabSz="457200" rtl="0" fontAlgn="base" hangingPunct="0">
                <a:lnSpc>
                  <a:spcPct val="93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kern="1200">
                  <a:solidFill>
                    <a:srgbClr val="0000FF"/>
                  </a:solidFill>
                  <a:effectLst>
                    <a:outerShdw blurRad="38100" dist="38100" dir="2700000" algn="tl">
                      <a:srgbClr val="C0C0C0"/>
                    </a:outerShdw>
                  </a:effectLst>
                  <a:latin typeface="Times New Roman" pitchFamily="18" charset="0"/>
                  <a:ea typeface="ＭＳ Ｐゴシック" charset="-128"/>
                  <a:cs typeface="Arial" charset="0"/>
                </a:rPr>
                <a:t>MN06</a:t>
              </a:r>
            </a:p>
          </p:txBody>
        </p:sp>
        <p:sp>
          <p:nvSpPr>
            <p:cNvPr id="118822" name="Text Box 38"/>
            <p:cNvSpPr txBox="1">
              <a:spLocks noChangeArrowheads="1"/>
            </p:cNvSpPr>
            <p:nvPr/>
          </p:nvSpPr>
          <p:spPr bwMode="auto">
            <a:xfrm>
              <a:off x="2540" y="2400"/>
              <a:ext cx="458" cy="226"/>
            </a:xfrm>
            <a:prstGeom prst="rect">
              <a:avLst/>
            </a:prstGeom>
            <a:noFill/>
            <a:ln w="9525">
              <a:noFill/>
              <a:round/>
              <a:headEnd/>
              <a:tailEnd/>
            </a:ln>
            <a:effectLst/>
          </p:spPr>
          <p:txBody>
            <a:bodyPr wrap="none" lIns="90000" tIns="45000" rIns="90000" bIns="45000">
              <a:spAutoFit/>
            </a:bodyPr>
            <a:lstStyle/>
            <a:p>
              <a:pPr algn="l" defTabSz="457200" rtl="0" fontAlgn="base" hangingPunct="0">
                <a:lnSpc>
                  <a:spcPct val="98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kern="1200" dirty="0">
                  <a:solidFill>
                    <a:srgbClr val="008000"/>
                  </a:solidFill>
                  <a:effectLst>
                    <a:outerShdw blurRad="38100" dist="38100" dir="2700000" algn="tl">
                      <a:srgbClr val="C0C0C0"/>
                    </a:outerShdw>
                  </a:effectLst>
                  <a:latin typeface="SUSE Sans" charset="0"/>
                  <a:ea typeface="ＭＳ Ｐゴシック" charset="-128"/>
                  <a:cs typeface="Arial" charset="0"/>
                </a:rPr>
                <a:t>R03b</a:t>
              </a:r>
            </a:p>
          </p:txBody>
        </p:sp>
        <p:sp>
          <p:nvSpPr>
            <p:cNvPr id="118823" name="Text Box 39"/>
            <p:cNvSpPr txBox="1">
              <a:spLocks noChangeArrowheads="1"/>
            </p:cNvSpPr>
            <p:nvPr/>
          </p:nvSpPr>
          <p:spPr bwMode="auto">
            <a:xfrm>
              <a:off x="1369" y="3327"/>
              <a:ext cx="458" cy="226"/>
            </a:xfrm>
            <a:prstGeom prst="rect">
              <a:avLst/>
            </a:prstGeom>
            <a:noFill/>
            <a:ln w="9525">
              <a:noFill/>
              <a:round/>
              <a:headEnd/>
              <a:tailEnd/>
            </a:ln>
            <a:effectLst/>
          </p:spPr>
          <p:txBody>
            <a:bodyPr wrap="none" lIns="90000" tIns="45000" rIns="90000" bIns="45000">
              <a:spAutoFit/>
            </a:bodyPr>
            <a:lstStyle/>
            <a:p>
              <a:pPr algn="l" defTabSz="457200" rtl="0" fontAlgn="base" hangingPunct="0">
                <a:lnSpc>
                  <a:spcPct val="98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kern="1200">
                  <a:solidFill>
                    <a:srgbClr val="FF00FF"/>
                  </a:solidFill>
                  <a:effectLst>
                    <a:outerShdw blurRad="38100" dist="38100" dir="2700000" algn="tl">
                      <a:srgbClr val="C0C0C0"/>
                    </a:outerShdw>
                  </a:effectLst>
                  <a:latin typeface="SUSE Sans" charset="0"/>
                  <a:ea typeface="ＭＳ Ｐゴシック" charset="-128"/>
                  <a:cs typeface="Arial" charset="0"/>
                </a:rPr>
                <a:t>R03a</a:t>
              </a:r>
            </a:p>
          </p:txBody>
        </p:sp>
      </p:grpSp>
      <p:sp>
        <p:nvSpPr>
          <p:cNvPr id="20484" name="Text Box 40"/>
          <p:cNvSpPr txBox="1">
            <a:spLocks noChangeArrowheads="1"/>
          </p:cNvSpPr>
          <p:nvPr/>
        </p:nvSpPr>
        <p:spPr bwMode="auto">
          <a:xfrm>
            <a:off x="0" y="6062663"/>
            <a:ext cx="2327275" cy="795337"/>
          </a:xfrm>
          <a:prstGeom prst="rect">
            <a:avLst/>
          </a:prstGeom>
          <a:solidFill>
            <a:schemeClr val="bg1"/>
          </a:solidFill>
          <a:ln w="9525">
            <a:noFill/>
            <a:round/>
            <a:headEnd/>
            <a:tailEnd/>
          </a:ln>
        </p:spPr>
        <p:txBody>
          <a:bodyPr wrap="none" lIns="90000" tIns="45000" rIns="90000" bIns="45000"/>
          <a:lstStyle/>
          <a:p>
            <a:pPr algn="l" defTabSz="457200" rtl="0" fontAlgn="base" hangingPunct="0">
              <a:lnSpc>
                <a:spcPct val="87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kern="1200">
                <a:solidFill>
                  <a:srgbClr val="000000"/>
                </a:solidFill>
                <a:latin typeface="Times New Roman" pitchFamily="18" charset="0"/>
                <a:ea typeface="ＭＳ Ｐゴシック" charset="-128"/>
                <a:cs typeface="Arial" charset="0"/>
              </a:rPr>
              <a:t>R03b: Supranova model</a:t>
            </a:r>
          </a:p>
          <a:p>
            <a:pPr algn="l" defTabSz="457200" rtl="0" fontAlgn="base" hangingPunct="0">
              <a:lnSpc>
                <a:spcPct val="87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kern="1200">
                <a:solidFill>
                  <a:srgbClr val="000000"/>
                </a:solidFill>
                <a:latin typeface="Times New Roman" pitchFamily="18" charset="0"/>
                <a:ea typeface="ＭＳ Ｐゴシック" charset="-128"/>
                <a:cs typeface="Arial" charset="0"/>
              </a:rPr>
              <a:t>WB03: Waxman-Bahcall model</a:t>
            </a:r>
          </a:p>
          <a:p>
            <a:pPr algn="l" defTabSz="457200" rtl="0" fontAlgn="base" hangingPunct="0">
              <a:lnSpc>
                <a:spcPct val="87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kern="1200">
                <a:solidFill>
                  <a:srgbClr val="000000"/>
                </a:solidFill>
                <a:latin typeface="Times New Roman" pitchFamily="18" charset="0"/>
                <a:ea typeface="ＭＳ Ｐゴシック" charset="-128"/>
                <a:cs typeface="Arial" charset="0"/>
              </a:rPr>
              <a:t>R03a: Choked Burst model</a:t>
            </a:r>
          </a:p>
          <a:p>
            <a:pPr algn="l" defTabSz="457200" rtl="0" fontAlgn="base" hangingPunct="0">
              <a:lnSpc>
                <a:spcPct val="87000"/>
              </a:lnSpc>
              <a:spcBef>
                <a:spcPct val="0"/>
              </a:spcBef>
              <a:spcAft>
                <a:spcPct val="0"/>
              </a:spcAft>
              <a:buClr>
                <a:srgbClr val="000000"/>
              </a:buClr>
              <a:buSzPct val="4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kern="1200">
                <a:solidFill>
                  <a:srgbClr val="000000"/>
                </a:solidFill>
                <a:latin typeface="Times New Roman" pitchFamily="18" charset="0"/>
                <a:ea typeface="ＭＳ Ｐゴシック" charset="-128"/>
                <a:cs typeface="Arial" charset="0"/>
              </a:rPr>
              <a:t>MN06: Murase Nagataki model</a:t>
            </a:r>
          </a:p>
        </p:txBody>
      </p:sp>
      <p:sp>
        <p:nvSpPr>
          <p:cNvPr id="20485" name="Rectangle 43"/>
          <p:cNvSpPr>
            <a:spLocks noGrp="1" noChangeArrowheads="1"/>
          </p:cNvSpPr>
          <p:nvPr>
            <p:ph type="title"/>
          </p:nvPr>
        </p:nvSpPr>
        <p:spPr>
          <a:xfrm>
            <a:off x="685800" y="-409575"/>
            <a:ext cx="7772400" cy="1524000"/>
          </a:xfrm>
          <a:noFill/>
        </p:spPr>
        <p:txBody>
          <a:bodyPr/>
          <a:lstStyle/>
          <a:p>
            <a:r>
              <a:rPr lang="en-US" smtClean="0">
                <a:solidFill>
                  <a:srgbClr val="1212FF"/>
                </a:solidFill>
              </a:rPr>
              <a:t>GRBs in AMANDA &amp; IceCube</a:t>
            </a:r>
          </a:p>
        </p:txBody>
      </p:sp>
      <p:sp>
        <p:nvSpPr>
          <p:cNvPr id="20486" name="Rectangle 45"/>
          <p:cNvSpPr>
            <a:spLocks noGrp="1" noChangeArrowheads="1"/>
          </p:cNvSpPr>
          <p:nvPr>
            <p:ph type="body" idx="1"/>
          </p:nvPr>
        </p:nvSpPr>
        <p:spPr>
          <a:xfrm>
            <a:off x="5334000" y="714356"/>
            <a:ext cx="3810000" cy="5000660"/>
          </a:xfrm>
          <a:noFill/>
        </p:spPr>
        <p:txBody>
          <a:bodyPr/>
          <a:lstStyle/>
          <a:p>
            <a:pPr>
              <a:lnSpc>
                <a:spcPct val="90000"/>
              </a:lnSpc>
            </a:pPr>
            <a:r>
              <a:rPr lang="en-US" sz="2400" b="1" dirty="0" smtClean="0">
                <a:solidFill>
                  <a:srgbClr val="3333FF"/>
                </a:solidFill>
              </a:rPr>
              <a:t>AMANDA</a:t>
            </a:r>
          </a:p>
          <a:p>
            <a:pPr lvl="1">
              <a:lnSpc>
                <a:spcPct val="90000"/>
              </a:lnSpc>
              <a:buNone/>
            </a:pPr>
            <a:r>
              <a:rPr lang="en-US" sz="1800" dirty="0" smtClean="0">
                <a:latin typeface="Symbol" pitchFamily="18" charset="2"/>
                <a:sym typeface="Symbol" pitchFamily="18" charset="2"/>
              </a:rPr>
              <a:t>-  </a:t>
            </a:r>
            <a:r>
              <a:rPr lang="en-US" sz="1800" baseline="-25000" dirty="0" smtClean="0">
                <a:latin typeface="Symbol" pitchFamily="18" charset="2"/>
                <a:sym typeface="Symbol" pitchFamily="18" charset="2"/>
              </a:rPr>
              <a:t></a:t>
            </a:r>
            <a:r>
              <a:rPr lang="en-US" sz="1800" dirty="0" smtClean="0"/>
              <a:t> search</a:t>
            </a:r>
          </a:p>
          <a:p>
            <a:pPr lvl="2">
              <a:lnSpc>
                <a:spcPct val="90000"/>
              </a:lnSpc>
            </a:pPr>
            <a:r>
              <a:rPr lang="en-US" sz="1800" dirty="0" smtClean="0"/>
              <a:t>Over 400 GRBs in Northern Hemisphere</a:t>
            </a:r>
          </a:p>
          <a:p>
            <a:pPr lvl="1">
              <a:lnSpc>
                <a:spcPct val="90000"/>
              </a:lnSpc>
            </a:pPr>
            <a:r>
              <a:rPr lang="en-US" sz="1800" dirty="0" smtClean="0"/>
              <a:t>Cascade search</a:t>
            </a:r>
          </a:p>
          <a:p>
            <a:pPr lvl="2">
              <a:lnSpc>
                <a:spcPct val="90000"/>
              </a:lnSpc>
            </a:pPr>
            <a:r>
              <a:rPr lang="en-US" sz="1800" dirty="0" smtClean="0"/>
              <a:t>Triggered search for 73 GRBs in both hemispheres</a:t>
            </a:r>
          </a:p>
          <a:p>
            <a:pPr lvl="2">
              <a:lnSpc>
                <a:spcPct val="90000"/>
              </a:lnSpc>
            </a:pPr>
            <a:r>
              <a:rPr lang="en-US" sz="1800" dirty="0" smtClean="0"/>
              <a:t>Rolling search for 2001-2003</a:t>
            </a:r>
          </a:p>
          <a:p>
            <a:pPr>
              <a:lnSpc>
                <a:spcPct val="90000"/>
              </a:lnSpc>
            </a:pPr>
            <a:r>
              <a:rPr lang="en-US" sz="2400" b="1" dirty="0" smtClean="0">
                <a:solidFill>
                  <a:srgbClr val="3333FF"/>
                </a:solidFill>
              </a:rPr>
              <a:t>IceCube</a:t>
            </a:r>
          </a:p>
          <a:p>
            <a:pPr lvl="1">
              <a:lnSpc>
                <a:spcPct val="90000"/>
              </a:lnSpc>
            </a:pPr>
            <a:r>
              <a:rPr lang="en-US" sz="1800" dirty="0" smtClean="0"/>
              <a:t>93 SWIFT bursts during IC22</a:t>
            </a:r>
          </a:p>
          <a:p>
            <a:pPr lvl="1">
              <a:lnSpc>
                <a:spcPct val="90000"/>
              </a:lnSpc>
            </a:pPr>
            <a:r>
              <a:rPr lang="en-GB" sz="1800" dirty="0" smtClean="0"/>
              <a:t>GRB080319B: brightest (optical) burst ever</a:t>
            </a:r>
          </a:p>
          <a:p>
            <a:pPr lvl="2">
              <a:lnSpc>
                <a:spcPct val="90000"/>
              </a:lnSpc>
            </a:pPr>
            <a:r>
              <a:rPr lang="en-US" sz="1800" dirty="0" smtClean="0"/>
              <a:t>~0.1 </a:t>
            </a:r>
            <a:r>
              <a:rPr lang="en-US" sz="1800" dirty="0" smtClean="0">
                <a:latin typeface="Symbol" pitchFamily="18" charset="2"/>
                <a:sym typeface="Symbol" pitchFamily="18" charset="2"/>
              </a:rPr>
              <a:t></a:t>
            </a:r>
            <a:r>
              <a:rPr lang="en-US" sz="1800" baseline="-25000" dirty="0" smtClean="0">
                <a:latin typeface="Symbol" pitchFamily="18" charset="2"/>
                <a:sym typeface="Symbol" pitchFamily="18" charset="2"/>
              </a:rPr>
              <a:t></a:t>
            </a:r>
            <a:r>
              <a:rPr lang="en-US" sz="1800" dirty="0" smtClean="0"/>
              <a:t> events predicted in IC22 using fireball model</a:t>
            </a:r>
          </a:p>
          <a:p>
            <a:pPr lvl="2">
              <a:lnSpc>
                <a:spcPct val="90000"/>
              </a:lnSpc>
            </a:pPr>
            <a:r>
              <a:rPr lang="en-US" sz="1800" dirty="0" smtClean="0"/>
              <a:t>~1 </a:t>
            </a:r>
            <a:r>
              <a:rPr lang="en-US" sz="1800" dirty="0" smtClean="0">
                <a:latin typeface="Symbol" pitchFamily="18" charset="2"/>
                <a:sym typeface="Symbol" pitchFamily="18" charset="2"/>
              </a:rPr>
              <a:t></a:t>
            </a:r>
            <a:r>
              <a:rPr lang="en-US" sz="1800" baseline="-25000" dirty="0" smtClean="0">
                <a:latin typeface="Symbol" pitchFamily="18" charset="2"/>
                <a:sym typeface="Symbol" pitchFamily="18" charset="2"/>
              </a:rPr>
              <a:t></a:t>
            </a:r>
            <a:r>
              <a:rPr lang="en-US" sz="1800" dirty="0" smtClean="0"/>
              <a:t> event predicted for equivalent burst in IC80</a:t>
            </a:r>
          </a:p>
        </p:txBody>
      </p:sp>
      <p:sp>
        <p:nvSpPr>
          <p:cNvPr id="20" name="19 Rectángulo"/>
          <p:cNvSpPr/>
          <p:nvPr/>
        </p:nvSpPr>
        <p:spPr>
          <a:xfrm>
            <a:off x="4429124" y="6130373"/>
            <a:ext cx="4572000" cy="584775"/>
          </a:xfrm>
          <a:prstGeom prst="rect">
            <a:avLst/>
          </a:prstGeom>
        </p:spPr>
        <p:txBody>
          <a:bodyPr>
            <a:spAutoFit/>
          </a:bodyPr>
          <a:lstStyle/>
          <a:p>
            <a:r>
              <a:rPr lang="en-US" sz="1600" dirty="0" smtClean="0"/>
              <a:t>IceCube will be able to detect Waxman-</a:t>
            </a:r>
            <a:r>
              <a:rPr lang="en-US" sz="1600" dirty="0" err="1" smtClean="0"/>
              <a:t>Bahcall</a:t>
            </a:r>
            <a:r>
              <a:rPr lang="en-US" sz="1600" dirty="0" smtClean="0"/>
              <a:t> or similar GRB fluxes within the next few years</a:t>
            </a:r>
          </a:p>
        </p:txBody>
      </p:sp>
    </p:spTree>
  </p:cSld>
  <p:clrMapOvr>
    <a:masterClrMapping/>
  </p:clrMapOvr>
  <p:transition advTm="25054"/>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1" descr="wallpaper1"/>
          <p:cNvPicPr>
            <a:picLocks noChangeAspect="1" noChangeArrowheads="1"/>
          </p:cNvPicPr>
          <p:nvPr/>
        </p:nvPicPr>
        <p:blipFill>
          <a:blip r:embed="rId4">
            <a:lum bright="-20000" contrast="-18000"/>
          </a:blip>
          <a:srcRect/>
          <a:stretch>
            <a:fillRect/>
          </a:stretch>
        </p:blipFill>
        <p:spPr bwMode="auto">
          <a:xfrm>
            <a:off x="0" y="0"/>
            <a:ext cx="9144000" cy="6858000"/>
          </a:xfrm>
          <a:prstGeom prst="rect">
            <a:avLst/>
          </a:prstGeom>
          <a:noFill/>
          <a:ln w="9525">
            <a:noFill/>
            <a:miter lim="800000"/>
            <a:headEnd/>
            <a:tailEnd/>
          </a:ln>
        </p:spPr>
      </p:pic>
      <p:grpSp>
        <p:nvGrpSpPr>
          <p:cNvPr id="2" name="Group 4"/>
          <p:cNvGrpSpPr>
            <a:grpSpLocks/>
          </p:cNvGrpSpPr>
          <p:nvPr/>
        </p:nvGrpSpPr>
        <p:grpSpPr bwMode="auto">
          <a:xfrm>
            <a:off x="0" y="2579688"/>
            <a:ext cx="4356100" cy="2794000"/>
            <a:chOff x="0" y="754"/>
            <a:chExt cx="3923" cy="2765"/>
          </a:xfrm>
        </p:grpSpPr>
        <p:pic>
          <p:nvPicPr>
            <p:cNvPr id="8205" name="Picture 5" descr="IceCube_aerial"/>
            <p:cNvPicPr>
              <a:picLocks noChangeAspect="1" noChangeArrowheads="1"/>
            </p:cNvPicPr>
            <p:nvPr/>
          </p:nvPicPr>
          <p:blipFill>
            <a:blip r:embed="rId5"/>
            <a:srcRect/>
            <a:stretch>
              <a:fillRect/>
            </a:stretch>
          </p:blipFill>
          <p:spPr bwMode="auto">
            <a:xfrm>
              <a:off x="0" y="754"/>
              <a:ext cx="3923" cy="2647"/>
            </a:xfrm>
            <a:prstGeom prst="rect">
              <a:avLst/>
            </a:prstGeom>
            <a:noFill/>
            <a:ln w="9525">
              <a:noFill/>
              <a:miter lim="800000"/>
              <a:headEnd/>
              <a:tailEnd/>
            </a:ln>
          </p:spPr>
        </p:pic>
        <p:sp>
          <p:nvSpPr>
            <p:cNvPr id="418822" name="Text Box 6"/>
            <p:cNvSpPr txBox="1">
              <a:spLocks noChangeArrowheads="1"/>
            </p:cNvSpPr>
            <p:nvPr/>
          </p:nvSpPr>
          <p:spPr bwMode="auto">
            <a:xfrm>
              <a:off x="769" y="3067"/>
              <a:ext cx="166" cy="452"/>
            </a:xfrm>
            <a:prstGeom prst="rect">
              <a:avLst/>
            </a:prstGeom>
            <a:noFill/>
            <a:ln w="9525" algn="ctr">
              <a:noFill/>
              <a:miter lim="800000"/>
              <a:headEnd/>
              <a:tailEnd/>
            </a:ln>
            <a:effectLst/>
          </p:spPr>
          <p:txBody>
            <a:bodyPr wrap="none" anchorCtr="1">
              <a:spAutoFit/>
            </a:bodyPr>
            <a:lstStyle/>
            <a:p>
              <a:pPr algn="l" rtl="0" fontAlgn="base">
                <a:spcBef>
                  <a:spcPct val="0"/>
                </a:spcBef>
                <a:spcAft>
                  <a:spcPct val="0"/>
                </a:spcAft>
                <a:defRPr/>
              </a:pPr>
              <a:endParaRPr lang="en-GB" sz="2400" kern="1200">
                <a:solidFill>
                  <a:srgbClr val="FF0000"/>
                </a:solidFill>
                <a:effectLst>
                  <a:outerShdw blurRad="38100" dist="38100" dir="2700000" algn="tl">
                    <a:srgbClr val="C0C0C0"/>
                  </a:outerShdw>
                </a:effectLst>
                <a:latin typeface="Arial" pitchFamily="34" charset="0"/>
                <a:ea typeface="+mn-ea"/>
                <a:cs typeface="Arial" pitchFamily="34" charset="0"/>
              </a:endParaRPr>
            </a:p>
          </p:txBody>
        </p:sp>
      </p:grpSp>
      <p:sp>
        <p:nvSpPr>
          <p:cNvPr id="418825" name="Text Box 9"/>
          <p:cNvSpPr txBox="1">
            <a:spLocks noChangeArrowheads="1"/>
          </p:cNvSpPr>
          <p:nvPr/>
        </p:nvSpPr>
        <p:spPr bwMode="auto">
          <a:xfrm>
            <a:off x="204788" y="1311275"/>
            <a:ext cx="3378200" cy="822325"/>
          </a:xfrm>
          <a:prstGeom prst="rect">
            <a:avLst/>
          </a:prstGeom>
          <a:noFill/>
          <a:ln w="9525">
            <a:noFill/>
            <a:miter lim="800000"/>
            <a:headEnd/>
            <a:tailEnd/>
          </a:ln>
          <a:effectLst/>
        </p:spPr>
        <p:txBody>
          <a:bodyPr wrap="none">
            <a:spAutoFit/>
          </a:bodyPr>
          <a:lstStyle/>
          <a:p>
            <a:pPr algn="l" rtl="0" fontAlgn="base">
              <a:spcBef>
                <a:spcPct val="0"/>
              </a:spcBef>
              <a:spcAft>
                <a:spcPct val="0"/>
              </a:spcAft>
              <a:defRPr/>
            </a:pPr>
            <a:r>
              <a:rPr lang="en-US" sz="2400" b="1" kern="1200">
                <a:solidFill>
                  <a:srgbClr val="FFFFFF"/>
                </a:solidFill>
                <a:effectLst>
                  <a:outerShdw blurRad="38100" dist="38100" dir="2700000" algn="tl">
                    <a:srgbClr val="C0C0C0"/>
                  </a:outerShdw>
                </a:effectLst>
                <a:latin typeface="Arial" pitchFamily="34" charset="0"/>
                <a:ea typeface="+mn-ea"/>
                <a:cs typeface="Arial" pitchFamily="34" charset="0"/>
              </a:rPr>
              <a:t>500 Tons of material </a:t>
            </a:r>
          </a:p>
          <a:p>
            <a:pPr algn="l" rtl="0" fontAlgn="base">
              <a:spcBef>
                <a:spcPct val="0"/>
              </a:spcBef>
              <a:spcAft>
                <a:spcPct val="0"/>
              </a:spcAft>
              <a:defRPr/>
            </a:pPr>
            <a:r>
              <a:rPr lang="en-US" sz="2400" b="1" kern="1200">
                <a:solidFill>
                  <a:srgbClr val="FFFFFF"/>
                </a:solidFill>
                <a:effectLst>
                  <a:outerShdw blurRad="38100" dist="38100" dir="2700000" algn="tl">
                    <a:srgbClr val="C0C0C0"/>
                  </a:outerShdw>
                </a:effectLst>
                <a:latin typeface="Arial" pitchFamily="34" charset="0"/>
                <a:ea typeface="+mn-ea"/>
                <a:cs typeface="Arial" pitchFamily="34" charset="0"/>
              </a:rPr>
              <a:t>brought to South Pole</a:t>
            </a:r>
          </a:p>
        </p:txBody>
      </p:sp>
      <p:sp>
        <p:nvSpPr>
          <p:cNvPr id="8198" name="Text Box 10"/>
          <p:cNvSpPr txBox="1">
            <a:spLocks noChangeArrowheads="1"/>
          </p:cNvSpPr>
          <p:nvPr/>
        </p:nvSpPr>
        <p:spPr bwMode="auto">
          <a:xfrm>
            <a:off x="250825" y="0"/>
            <a:ext cx="4237038" cy="11906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3600" kern="1200">
                <a:solidFill>
                  <a:srgbClr val="FFFFFF"/>
                </a:solidFill>
                <a:latin typeface="Impact" pitchFamily="34" charset="0"/>
                <a:ea typeface="+mn-ea"/>
                <a:cs typeface="Arial" pitchFamily="34" charset="0"/>
              </a:rPr>
              <a:t>IceCube construction</a:t>
            </a:r>
          </a:p>
          <a:p>
            <a:pPr algn="l" rtl="0" fontAlgn="base">
              <a:spcBef>
                <a:spcPct val="0"/>
              </a:spcBef>
              <a:spcAft>
                <a:spcPct val="0"/>
              </a:spcAft>
            </a:pPr>
            <a:r>
              <a:rPr lang="en-US" sz="3600" kern="1200">
                <a:solidFill>
                  <a:srgbClr val="FFFFFF"/>
                </a:solidFill>
                <a:latin typeface="Impact" pitchFamily="34" charset="0"/>
                <a:ea typeface="+mn-ea"/>
                <a:cs typeface="Arial" pitchFamily="34" charset="0"/>
              </a:rPr>
              <a:t>A logistic exploit </a:t>
            </a:r>
          </a:p>
        </p:txBody>
      </p:sp>
      <p:pic>
        <p:nvPicPr>
          <p:cNvPr id="8199" name="Picture 25"/>
          <p:cNvPicPr>
            <a:picLocks noChangeAspect="1" noChangeArrowheads="1"/>
          </p:cNvPicPr>
          <p:nvPr/>
        </p:nvPicPr>
        <p:blipFill>
          <a:blip r:embed="rId6"/>
          <a:srcRect/>
          <a:stretch>
            <a:fillRect/>
          </a:stretch>
        </p:blipFill>
        <p:spPr bwMode="auto">
          <a:xfrm>
            <a:off x="4427538" y="333375"/>
            <a:ext cx="2638425" cy="3517900"/>
          </a:xfrm>
          <a:prstGeom prst="rect">
            <a:avLst/>
          </a:prstGeom>
          <a:noFill/>
          <a:ln w="12700">
            <a:noFill/>
            <a:miter lim="800000"/>
            <a:headEnd/>
            <a:tailEnd/>
          </a:ln>
        </p:spPr>
      </p:pic>
      <p:sp>
        <p:nvSpPr>
          <p:cNvPr id="418842" name="Text Box 26"/>
          <p:cNvSpPr txBox="1">
            <a:spLocks noChangeArrowheads="1"/>
          </p:cNvSpPr>
          <p:nvPr/>
        </p:nvSpPr>
        <p:spPr bwMode="auto">
          <a:xfrm>
            <a:off x="0" y="5492750"/>
            <a:ext cx="3076575" cy="457200"/>
          </a:xfrm>
          <a:prstGeom prst="rect">
            <a:avLst/>
          </a:prstGeom>
          <a:noFill/>
          <a:ln w="9525">
            <a:noFill/>
            <a:miter lim="800000"/>
            <a:headEnd/>
            <a:tailEnd/>
          </a:ln>
          <a:effectLst/>
        </p:spPr>
        <p:txBody>
          <a:bodyPr wrap="none">
            <a:spAutoFit/>
          </a:bodyPr>
          <a:lstStyle/>
          <a:p>
            <a:pPr algn="l" rtl="0" fontAlgn="base">
              <a:spcBef>
                <a:spcPct val="0"/>
              </a:spcBef>
              <a:spcAft>
                <a:spcPct val="0"/>
              </a:spcAft>
              <a:defRPr/>
            </a:pPr>
            <a:r>
              <a:rPr lang="en-US" sz="2400" b="1" kern="1200">
                <a:solidFill>
                  <a:srgbClr val="FFFFFF"/>
                </a:solidFill>
                <a:effectLst>
                  <a:outerShdw blurRad="38100" dist="38100" dir="2700000" algn="tl">
                    <a:srgbClr val="C0C0C0"/>
                  </a:outerShdw>
                </a:effectLst>
                <a:latin typeface="Arial" pitchFamily="34" charset="0"/>
                <a:ea typeface="+mn-ea"/>
                <a:cs typeface="Arial" pitchFamily="34" charset="0"/>
              </a:rPr>
              <a:t>A 5 MW power plant</a:t>
            </a:r>
          </a:p>
        </p:txBody>
      </p:sp>
      <p:sp>
        <p:nvSpPr>
          <p:cNvPr id="418844" name="Text Box 28"/>
          <p:cNvSpPr txBox="1">
            <a:spLocks noChangeArrowheads="1"/>
          </p:cNvSpPr>
          <p:nvPr/>
        </p:nvSpPr>
        <p:spPr bwMode="auto">
          <a:xfrm>
            <a:off x="2987675" y="6284913"/>
            <a:ext cx="306070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defRPr/>
            </a:pPr>
            <a:r>
              <a:rPr lang="en-US" sz="2400" b="1" kern="1200">
                <a:solidFill>
                  <a:srgbClr val="FFFFFF"/>
                </a:solidFill>
                <a:effectLst>
                  <a:outerShdw blurRad="38100" dist="38100" dir="2700000" algn="tl">
                    <a:srgbClr val="C0C0C0"/>
                  </a:outerShdw>
                </a:effectLst>
                <a:latin typeface="Arial" pitchFamily="34" charset="0"/>
                <a:ea typeface="+mn-ea"/>
                <a:cs typeface="Arial" pitchFamily="34" charset="0"/>
              </a:rPr>
              <a:t>More than 50 flights</a:t>
            </a:r>
          </a:p>
        </p:txBody>
      </p:sp>
      <p:pic>
        <p:nvPicPr>
          <p:cNvPr id="8202" name="Picture 8"/>
          <p:cNvPicPr>
            <a:picLocks noChangeAspect="1" noChangeArrowheads="1"/>
          </p:cNvPicPr>
          <p:nvPr/>
        </p:nvPicPr>
        <p:blipFill>
          <a:blip r:embed="rId7" cstate="print"/>
          <a:srcRect/>
          <a:stretch>
            <a:fillRect/>
          </a:stretch>
        </p:blipFill>
        <p:spPr bwMode="auto">
          <a:xfrm>
            <a:off x="6732588" y="692150"/>
            <a:ext cx="2160587" cy="1644650"/>
          </a:xfrm>
          <a:prstGeom prst="rect">
            <a:avLst/>
          </a:prstGeom>
          <a:noFill/>
          <a:ln w="9525">
            <a:noFill/>
            <a:miter lim="800000"/>
            <a:headEnd/>
            <a:tailEnd/>
          </a:ln>
        </p:spPr>
      </p:pic>
      <p:pic>
        <p:nvPicPr>
          <p:cNvPr id="8203" name="Picture 7" descr="hole"/>
          <p:cNvPicPr>
            <a:picLocks noChangeAspect="1" noChangeArrowheads="1"/>
          </p:cNvPicPr>
          <p:nvPr/>
        </p:nvPicPr>
        <p:blipFill>
          <a:blip r:embed="rId8"/>
          <a:srcRect/>
          <a:stretch>
            <a:fillRect/>
          </a:stretch>
        </p:blipFill>
        <p:spPr bwMode="auto">
          <a:xfrm>
            <a:off x="6372225" y="3284538"/>
            <a:ext cx="2411413" cy="2154237"/>
          </a:xfrm>
          <a:prstGeom prst="rect">
            <a:avLst/>
          </a:prstGeom>
          <a:noFill/>
          <a:ln w="9525">
            <a:noFill/>
            <a:miter lim="800000"/>
            <a:headEnd/>
            <a:tailEnd/>
          </a:ln>
        </p:spPr>
      </p:pic>
      <p:graphicFrame>
        <p:nvGraphicFramePr>
          <p:cNvPr id="8194" name="Object 29"/>
          <p:cNvGraphicFramePr>
            <a:graphicFrameLocks noChangeAspect="1"/>
          </p:cNvGraphicFramePr>
          <p:nvPr/>
        </p:nvGraphicFramePr>
        <p:xfrm>
          <a:off x="3348038" y="4652963"/>
          <a:ext cx="2376487" cy="1482725"/>
        </p:xfrm>
        <a:graphic>
          <a:graphicData uri="http://schemas.openxmlformats.org/presentationml/2006/ole">
            <p:oleObj spid="_x0000_s238594" name="Photo Editor Photo" r:id="rId9" imgW="4866667" imgH="3038095" progId="">
              <p:embed/>
            </p:oleObj>
          </a:graphicData>
        </a:graphic>
      </p:graphicFrame>
      <p:sp>
        <p:nvSpPr>
          <p:cNvPr id="418846" name="Text Box 30"/>
          <p:cNvSpPr txBox="1">
            <a:spLocks noChangeArrowheads="1"/>
          </p:cNvSpPr>
          <p:nvPr/>
        </p:nvSpPr>
        <p:spPr bwMode="auto">
          <a:xfrm>
            <a:off x="6227763" y="5516563"/>
            <a:ext cx="2949575" cy="701675"/>
          </a:xfrm>
          <a:prstGeom prst="rect">
            <a:avLst/>
          </a:prstGeom>
          <a:noFill/>
          <a:ln w="9525">
            <a:noFill/>
            <a:miter lim="800000"/>
            <a:headEnd/>
            <a:tailEnd/>
          </a:ln>
          <a:effectLst/>
        </p:spPr>
        <p:txBody>
          <a:bodyPr wrap="none">
            <a:spAutoFit/>
          </a:bodyPr>
          <a:lstStyle/>
          <a:p>
            <a:pPr algn="l" rtl="0" fontAlgn="base">
              <a:spcBef>
                <a:spcPct val="0"/>
              </a:spcBef>
              <a:spcAft>
                <a:spcPct val="0"/>
              </a:spcAft>
              <a:defRPr/>
            </a:pPr>
            <a:r>
              <a:rPr lang="en-US" sz="2000" b="1" kern="1200">
                <a:solidFill>
                  <a:srgbClr val="FFFFFF"/>
                </a:solidFill>
                <a:effectLst>
                  <a:outerShdw blurRad="38100" dist="38100" dir="2700000" algn="tl">
                    <a:srgbClr val="C0C0C0"/>
                  </a:outerShdw>
                </a:effectLst>
                <a:latin typeface="Arial" pitchFamily="34" charset="0"/>
                <a:ea typeface="+mn-ea"/>
                <a:cs typeface="Arial" pitchFamily="34" charset="0"/>
              </a:rPr>
              <a:t>Unprecedented drilling</a:t>
            </a:r>
          </a:p>
          <a:p>
            <a:pPr algn="l" rtl="0" fontAlgn="base">
              <a:spcBef>
                <a:spcPct val="0"/>
              </a:spcBef>
              <a:spcAft>
                <a:spcPct val="0"/>
              </a:spcAft>
              <a:defRPr/>
            </a:pPr>
            <a:r>
              <a:rPr lang="en-US" sz="2000" b="1" kern="1200">
                <a:solidFill>
                  <a:srgbClr val="FFFFFF"/>
                </a:solidFill>
                <a:effectLst>
                  <a:outerShdw blurRad="38100" dist="38100" dir="2700000" algn="tl">
                    <a:srgbClr val="C0C0C0"/>
                  </a:outerShdw>
                </a:effectLst>
                <a:latin typeface="Arial" pitchFamily="34" charset="0"/>
                <a:ea typeface="+mn-ea"/>
                <a:cs typeface="Arial" pitchFamily="34" charset="0"/>
              </a:rPr>
              <a:t>capabilities</a:t>
            </a:r>
          </a:p>
        </p:txBody>
      </p:sp>
    </p:spTree>
  </p:cSld>
  <p:clrMapOvr>
    <a:masterClrMapping/>
  </p:clrMapOvr>
  <p:transition advTm="19983"/>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om_1_going_down"/>
          <p:cNvPicPr>
            <a:picLocks noChangeAspect="1" noChangeArrowheads="1"/>
          </p:cNvPicPr>
          <p:nvPr/>
        </p:nvPicPr>
        <p:blipFill>
          <a:blip r:embed="rId3"/>
          <a:srcRect/>
          <a:stretch>
            <a:fillRect/>
          </a:stretch>
        </p:blipFill>
        <p:spPr bwMode="auto">
          <a:xfrm>
            <a:off x="457200" y="3124200"/>
            <a:ext cx="4572000" cy="3516313"/>
          </a:xfrm>
          <a:prstGeom prst="rect">
            <a:avLst/>
          </a:prstGeom>
          <a:noFill/>
          <a:ln w="9525">
            <a:noFill/>
            <a:miter lim="800000"/>
            <a:headEnd/>
            <a:tailEnd/>
          </a:ln>
        </p:spPr>
      </p:pic>
      <p:pic>
        <p:nvPicPr>
          <p:cNvPr id="61443" name="Picture 3"/>
          <p:cNvPicPr>
            <a:picLocks noChangeAspect="1" noChangeArrowheads="1"/>
          </p:cNvPicPr>
          <p:nvPr/>
        </p:nvPicPr>
        <p:blipFill>
          <a:blip r:embed="rId4" cstate="print"/>
          <a:srcRect/>
          <a:stretch>
            <a:fillRect/>
          </a:stretch>
        </p:blipFill>
        <p:spPr bwMode="auto">
          <a:xfrm>
            <a:off x="0" y="3048000"/>
            <a:ext cx="2859088" cy="3810000"/>
          </a:xfrm>
          <a:prstGeom prst="rect">
            <a:avLst/>
          </a:prstGeom>
          <a:noFill/>
          <a:ln w="9525">
            <a:noFill/>
            <a:miter lim="800000"/>
            <a:headEnd/>
            <a:tailEnd/>
          </a:ln>
        </p:spPr>
      </p:pic>
      <p:pic>
        <p:nvPicPr>
          <p:cNvPr id="61444" name="Picture 4"/>
          <p:cNvPicPr>
            <a:picLocks noChangeAspect="1" noChangeArrowheads="1"/>
          </p:cNvPicPr>
          <p:nvPr/>
        </p:nvPicPr>
        <p:blipFill>
          <a:blip r:embed="rId5"/>
          <a:srcRect/>
          <a:stretch>
            <a:fillRect/>
          </a:stretch>
        </p:blipFill>
        <p:spPr bwMode="auto">
          <a:xfrm>
            <a:off x="0" y="0"/>
            <a:ext cx="4267200" cy="3200400"/>
          </a:xfrm>
          <a:prstGeom prst="rect">
            <a:avLst/>
          </a:prstGeom>
          <a:noFill/>
          <a:ln w="9525">
            <a:noFill/>
            <a:miter lim="800000"/>
            <a:headEnd/>
            <a:tailEnd/>
          </a:ln>
        </p:spPr>
      </p:pic>
      <p:pic>
        <p:nvPicPr>
          <p:cNvPr id="61445" name="Picture 5"/>
          <p:cNvPicPr>
            <a:picLocks noChangeAspect="1" noChangeArrowheads="1"/>
          </p:cNvPicPr>
          <p:nvPr/>
        </p:nvPicPr>
        <p:blipFill>
          <a:blip r:embed="rId6"/>
          <a:srcRect/>
          <a:stretch>
            <a:fillRect/>
          </a:stretch>
        </p:blipFill>
        <p:spPr bwMode="auto">
          <a:xfrm>
            <a:off x="4275138" y="381000"/>
            <a:ext cx="4868862" cy="6248400"/>
          </a:xfrm>
          <a:prstGeom prst="rect">
            <a:avLst/>
          </a:prstGeom>
          <a:noFill/>
          <a:ln w="9525">
            <a:noFill/>
            <a:miter lim="800000"/>
            <a:headEnd/>
            <a:tailEnd/>
          </a:ln>
        </p:spPr>
      </p:pic>
      <p:sp>
        <p:nvSpPr>
          <p:cNvPr id="61446" name="Text Box 6"/>
          <p:cNvSpPr txBox="1">
            <a:spLocks noChangeArrowheads="1"/>
          </p:cNvSpPr>
          <p:nvPr/>
        </p:nvSpPr>
        <p:spPr bwMode="auto">
          <a:xfrm>
            <a:off x="0" y="0"/>
            <a:ext cx="4572000" cy="366713"/>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GB" b="1" kern="1200">
                <a:solidFill>
                  <a:srgbClr val="3333FF"/>
                </a:solidFill>
                <a:latin typeface="Times" pitchFamily="18" charset="0"/>
                <a:ea typeface="+mn-ea"/>
                <a:cs typeface="Arial" pitchFamily="34" charset="0"/>
              </a:rPr>
              <a:t> String cable 2500 m   Weight ~6 tons</a:t>
            </a:r>
          </a:p>
        </p:txBody>
      </p:sp>
    </p:spTree>
  </p:cSld>
  <p:clrMapOvr>
    <a:masterClrMapping/>
  </p:clrMapOvr>
  <p:transition advTm="31856"/>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pPr algn="r" rtl="0" fontAlgn="base">
              <a:spcBef>
                <a:spcPct val="0"/>
              </a:spcBef>
              <a:spcAft>
                <a:spcPct val="0"/>
              </a:spcAft>
            </a:pPr>
            <a:fld id="{8BA56E80-8BF9-4F64-8902-AC3F6647C769}" type="slidenum">
              <a:rPr lang="en-US" sz="1400" kern="1200">
                <a:solidFill>
                  <a:srgbClr val="000000"/>
                </a:solidFill>
                <a:latin typeface="Times New Roman" pitchFamily="18" charset="0"/>
                <a:ea typeface="ＭＳ Ｐゴシック" charset="-128"/>
                <a:cs typeface="+mn-cs"/>
              </a:rPr>
              <a:pPr algn="r" rtl="0" fontAlgn="base">
                <a:spcBef>
                  <a:spcPct val="0"/>
                </a:spcBef>
                <a:spcAft>
                  <a:spcPct val="0"/>
                </a:spcAft>
              </a:pPr>
              <a:t>38</a:t>
            </a:fld>
            <a:endParaRPr lang="en-US" sz="1400" kern="1200">
              <a:solidFill>
                <a:srgbClr val="000000"/>
              </a:solidFill>
              <a:latin typeface="Times New Roman" pitchFamily="18" charset="0"/>
              <a:ea typeface="ＭＳ Ｐゴシック" charset="-128"/>
              <a:cs typeface="+mn-cs"/>
            </a:endParaRPr>
          </a:p>
        </p:txBody>
      </p:sp>
      <p:sp>
        <p:nvSpPr>
          <p:cNvPr id="21507" name="Rectangle 2"/>
          <p:cNvSpPr>
            <a:spLocks noGrp="1" noChangeArrowheads="1"/>
          </p:cNvSpPr>
          <p:nvPr>
            <p:ph type="title"/>
          </p:nvPr>
        </p:nvSpPr>
        <p:spPr>
          <a:xfrm>
            <a:off x="762000" y="-152400"/>
            <a:ext cx="7772400" cy="1143000"/>
          </a:xfrm>
        </p:spPr>
        <p:txBody>
          <a:bodyPr/>
          <a:lstStyle/>
          <a:p>
            <a:r>
              <a:rPr lang="en-US" dirty="0" smtClean="0">
                <a:solidFill>
                  <a:srgbClr val="1212FF"/>
                </a:solidFill>
              </a:rPr>
              <a:t>Future Plans</a:t>
            </a:r>
          </a:p>
        </p:txBody>
      </p:sp>
      <p:sp>
        <p:nvSpPr>
          <p:cNvPr id="21508" name="Rectangle 3"/>
          <p:cNvSpPr>
            <a:spLocks noGrp="1" noChangeArrowheads="1"/>
          </p:cNvSpPr>
          <p:nvPr>
            <p:ph type="body" idx="1"/>
          </p:nvPr>
        </p:nvSpPr>
        <p:spPr>
          <a:xfrm>
            <a:off x="228600" y="990600"/>
            <a:ext cx="4648200" cy="5334000"/>
          </a:xfrm>
        </p:spPr>
        <p:txBody>
          <a:bodyPr/>
          <a:lstStyle/>
          <a:p>
            <a:r>
              <a:rPr lang="en-US" sz="2400" dirty="0" smtClean="0"/>
              <a:t>Deep Core</a:t>
            </a:r>
            <a:endParaRPr lang="en-US" sz="1800" dirty="0" smtClean="0"/>
          </a:p>
          <a:p>
            <a:pPr lvl="1"/>
            <a:r>
              <a:rPr lang="en-US" sz="2000" dirty="0" smtClean="0"/>
              <a:t>Greatly enhances IceCube sensitivity to lower energy </a:t>
            </a:r>
            <a:r>
              <a:rPr lang="en-US" sz="2000" dirty="0" smtClean="0">
                <a:latin typeface="Symbol" pitchFamily="18" charset="2"/>
                <a:sym typeface="Symbol" pitchFamily="18" charset="2"/>
              </a:rPr>
              <a:t></a:t>
            </a:r>
            <a:r>
              <a:rPr lang="en-US" sz="2000" dirty="0" smtClean="0"/>
              <a:t>’s</a:t>
            </a:r>
            <a:endParaRPr lang="en-US" sz="2400" dirty="0" smtClean="0"/>
          </a:p>
          <a:p>
            <a:pPr lvl="2"/>
            <a:r>
              <a:rPr lang="en-US" sz="1600" dirty="0" smtClean="0"/>
              <a:t>Lower mass solar WIMPs</a:t>
            </a:r>
          </a:p>
          <a:p>
            <a:pPr lvl="2"/>
            <a:r>
              <a:rPr lang="en-US" sz="1600" dirty="0" smtClean="0"/>
              <a:t>Atmospheric neutrinos</a:t>
            </a:r>
          </a:p>
          <a:p>
            <a:pPr lvl="1"/>
            <a:r>
              <a:rPr lang="en-US" sz="2000" dirty="0" smtClean="0"/>
              <a:t>Six new strings</a:t>
            </a:r>
            <a:endParaRPr lang="en-US" sz="2400" dirty="0" smtClean="0"/>
          </a:p>
          <a:p>
            <a:pPr lvl="2"/>
            <a:r>
              <a:rPr lang="en-US" sz="1600" dirty="0" smtClean="0"/>
              <a:t>60 high QE DOMs in clear ice</a:t>
            </a:r>
          </a:p>
          <a:p>
            <a:pPr lvl="2"/>
            <a:r>
              <a:rPr lang="en-US" sz="1600" dirty="0" smtClean="0"/>
              <a:t>First string deployed 08/09, </a:t>
            </a:r>
          </a:p>
          <a:p>
            <a:pPr lvl="2"/>
            <a:r>
              <a:rPr lang="en-US" sz="1600" dirty="0" smtClean="0"/>
              <a:t>Remaining strings deployed 09/10</a:t>
            </a:r>
          </a:p>
          <a:p>
            <a:pPr>
              <a:lnSpc>
                <a:spcPct val="90000"/>
              </a:lnSpc>
            </a:pPr>
            <a:r>
              <a:rPr lang="en-US" sz="2400" dirty="0" smtClean="0"/>
              <a:t>Multi-messenger astronomy</a:t>
            </a:r>
          </a:p>
          <a:p>
            <a:pPr lvl="1">
              <a:lnSpc>
                <a:spcPct val="90000"/>
              </a:lnSpc>
            </a:pPr>
            <a:r>
              <a:rPr lang="en-US" sz="1800" dirty="0" smtClean="0"/>
              <a:t>Correlations with ROTSE, AGILE, MAGIC, and LIGO</a:t>
            </a:r>
          </a:p>
          <a:p>
            <a:pPr>
              <a:lnSpc>
                <a:spcPct val="90000"/>
              </a:lnSpc>
            </a:pPr>
            <a:r>
              <a:rPr lang="en-US" sz="2400" dirty="0" smtClean="0"/>
              <a:t>New Technologies</a:t>
            </a:r>
          </a:p>
          <a:p>
            <a:pPr lvl="1">
              <a:lnSpc>
                <a:spcPct val="90000"/>
              </a:lnSpc>
            </a:pPr>
            <a:r>
              <a:rPr lang="en-US" sz="1800" dirty="0" smtClean="0"/>
              <a:t>3 Prototype digital radio strings deployed with IceCube strings</a:t>
            </a:r>
          </a:p>
          <a:p>
            <a:pPr lvl="1">
              <a:lnSpc>
                <a:spcPct val="90000"/>
              </a:lnSpc>
            </a:pPr>
            <a:r>
              <a:rPr lang="en-US" sz="1800" dirty="0" smtClean="0"/>
              <a:t>4 Hydrophones deployed above IceCube</a:t>
            </a:r>
          </a:p>
        </p:txBody>
      </p:sp>
      <p:pic>
        <p:nvPicPr>
          <p:cNvPr id="21509" name="Picture 364" descr="IceCube Graphic v1.1.png"/>
          <p:cNvPicPr>
            <a:picLocks noChangeAspect="1"/>
          </p:cNvPicPr>
          <p:nvPr/>
        </p:nvPicPr>
        <p:blipFill>
          <a:blip r:embed="rId3" cstate="print"/>
          <a:srcRect/>
          <a:stretch>
            <a:fillRect/>
          </a:stretch>
        </p:blipFill>
        <p:spPr bwMode="auto">
          <a:xfrm>
            <a:off x="4876800" y="869950"/>
            <a:ext cx="2933700" cy="5484813"/>
          </a:xfrm>
          <a:prstGeom prst="rect">
            <a:avLst/>
          </a:prstGeom>
          <a:noFill/>
          <a:ln w="9525">
            <a:noFill/>
            <a:miter lim="800000"/>
            <a:headEnd/>
            <a:tailEnd/>
          </a:ln>
        </p:spPr>
      </p:pic>
      <p:pic>
        <p:nvPicPr>
          <p:cNvPr id="21510" name="Picture 152" descr="dustlayer14002400"/>
          <p:cNvPicPr>
            <a:picLocks noChangeAspect="1" noChangeArrowheads="1"/>
          </p:cNvPicPr>
          <p:nvPr/>
        </p:nvPicPr>
        <p:blipFill>
          <a:blip r:embed="rId4"/>
          <a:srcRect/>
          <a:stretch>
            <a:fillRect/>
          </a:stretch>
        </p:blipFill>
        <p:spPr bwMode="auto">
          <a:xfrm>
            <a:off x="7772400" y="2019300"/>
            <a:ext cx="1076325" cy="4305300"/>
          </a:xfrm>
          <a:prstGeom prst="rect">
            <a:avLst/>
          </a:prstGeom>
          <a:noFill/>
          <a:ln w="9525">
            <a:noFill/>
            <a:miter lim="800000"/>
            <a:headEnd/>
            <a:tailEnd/>
          </a:ln>
        </p:spPr>
      </p:pic>
      <p:sp>
        <p:nvSpPr>
          <p:cNvPr id="21511" name="Text Box 154"/>
          <p:cNvSpPr txBox="1">
            <a:spLocks noChangeArrowheads="1"/>
          </p:cNvSpPr>
          <p:nvPr/>
        </p:nvSpPr>
        <p:spPr bwMode="auto">
          <a:xfrm>
            <a:off x="8375650" y="5099050"/>
            <a:ext cx="679450" cy="915988"/>
          </a:xfrm>
          <a:prstGeom prst="rect">
            <a:avLst/>
          </a:prstGeom>
          <a:noFill/>
          <a:ln w="9525">
            <a:noFill/>
            <a:miter lim="800000"/>
            <a:headEnd/>
            <a:tailEnd/>
          </a:ln>
        </p:spPr>
        <p:txBody>
          <a:bodyPr wrap="none" lIns="91431" tIns="45715" rIns="91431" bIns="45715">
            <a:spAutoFit/>
          </a:bodyPr>
          <a:lstStyle/>
          <a:p>
            <a:pPr algn="l" defTabSz="4125913" rtl="0" eaLnBrk="0" fontAlgn="base" hangingPunct="0">
              <a:spcBef>
                <a:spcPct val="0"/>
              </a:spcBef>
              <a:spcAft>
                <a:spcPct val="0"/>
              </a:spcAft>
            </a:pPr>
            <a:r>
              <a:rPr lang="en-US" kern="1200">
                <a:solidFill>
                  <a:srgbClr val="000000"/>
                </a:solidFill>
                <a:latin typeface="Times New Roman" pitchFamily="18" charset="0"/>
                <a:ea typeface="ＭＳ Ｐゴシック" charset="-128"/>
                <a:cs typeface="+mn-cs"/>
              </a:rPr>
              <a:t>Very</a:t>
            </a:r>
          </a:p>
          <a:p>
            <a:pPr algn="l" defTabSz="4125913" rtl="0" eaLnBrk="0" fontAlgn="base" hangingPunct="0">
              <a:spcBef>
                <a:spcPct val="0"/>
              </a:spcBef>
              <a:spcAft>
                <a:spcPct val="0"/>
              </a:spcAft>
            </a:pPr>
            <a:r>
              <a:rPr lang="en-US" kern="1200">
                <a:solidFill>
                  <a:srgbClr val="000000"/>
                </a:solidFill>
                <a:latin typeface="Times New Roman" pitchFamily="18" charset="0"/>
                <a:ea typeface="ＭＳ Ｐゴシック" charset="-128"/>
                <a:cs typeface="+mn-cs"/>
              </a:rPr>
              <a:t>clear</a:t>
            </a:r>
          </a:p>
          <a:p>
            <a:pPr algn="l" defTabSz="4125913" rtl="0" eaLnBrk="0" fontAlgn="base" hangingPunct="0">
              <a:spcBef>
                <a:spcPct val="0"/>
              </a:spcBef>
              <a:spcAft>
                <a:spcPct val="0"/>
              </a:spcAft>
            </a:pPr>
            <a:r>
              <a:rPr lang="en-US" kern="1200">
                <a:solidFill>
                  <a:srgbClr val="000000"/>
                </a:solidFill>
                <a:latin typeface="Times New Roman" pitchFamily="18" charset="0"/>
                <a:ea typeface="ＭＳ Ｐゴシック" charset="-128"/>
                <a:cs typeface="+mn-cs"/>
              </a:rPr>
              <a:t>ice</a:t>
            </a:r>
          </a:p>
        </p:txBody>
      </p:sp>
      <p:sp>
        <p:nvSpPr>
          <p:cNvPr id="21512" name="AutoShape 155"/>
          <p:cNvSpPr>
            <a:spLocks noChangeAspect="1"/>
          </p:cNvSpPr>
          <p:nvPr/>
        </p:nvSpPr>
        <p:spPr bwMode="auto">
          <a:xfrm>
            <a:off x="7945438" y="4979988"/>
            <a:ext cx="366712" cy="1325562"/>
          </a:xfrm>
          <a:prstGeom prst="rightBrace">
            <a:avLst>
              <a:gd name="adj1" fmla="val 24935"/>
              <a:gd name="adj2" fmla="val 50000"/>
            </a:avLst>
          </a:prstGeom>
          <a:noFill/>
          <a:ln w="25400">
            <a:solidFill>
              <a:schemeClr val="tx1"/>
            </a:solidFill>
            <a:round/>
            <a:headEnd/>
            <a:tailEnd/>
          </a:ln>
        </p:spPr>
        <p:txBody>
          <a:bodyPr wrap="none" lIns="91431" tIns="45715" rIns="91431" bIns="45715" anchor="ctr"/>
          <a:lstStyle/>
          <a:p>
            <a:pPr algn="l" rtl="0" eaLnBrk="0" fontAlgn="base" hangingPunct="0">
              <a:spcBef>
                <a:spcPct val="0"/>
              </a:spcBef>
              <a:spcAft>
                <a:spcPct val="0"/>
              </a:spcAft>
            </a:pPr>
            <a:endParaRPr lang="es-ES" sz="8100" kern="1200">
              <a:solidFill>
                <a:srgbClr val="000000"/>
              </a:solidFill>
              <a:latin typeface="Tahoma" pitchFamily="34" charset="0"/>
              <a:ea typeface="ＭＳ Ｐゴシック" charset="-128"/>
              <a:cs typeface="+mn-cs"/>
            </a:endParaRPr>
          </a:p>
        </p:txBody>
      </p:sp>
      <p:sp>
        <p:nvSpPr>
          <p:cNvPr id="21513" name="TextBox 208"/>
          <p:cNvSpPr txBox="1">
            <a:spLocks noChangeArrowheads="1"/>
          </p:cNvSpPr>
          <p:nvPr/>
        </p:nvSpPr>
        <p:spPr bwMode="auto">
          <a:xfrm rot="5400000">
            <a:off x="7419975" y="3190876"/>
            <a:ext cx="2090737" cy="366712"/>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kern="1200">
                <a:solidFill>
                  <a:srgbClr val="800000"/>
                </a:solidFill>
                <a:latin typeface="Times New Roman" pitchFamily="18" charset="0"/>
                <a:ea typeface="ＭＳ Ｐゴシック" charset="-128"/>
                <a:cs typeface="+mn-cs"/>
              </a:rPr>
              <a:t>Dust concentration</a:t>
            </a:r>
          </a:p>
        </p:txBody>
      </p:sp>
      <p:sp>
        <p:nvSpPr>
          <p:cNvPr id="21514" name="Text Box 72"/>
          <p:cNvSpPr txBox="1">
            <a:spLocks noChangeArrowheads="1"/>
          </p:cNvSpPr>
          <p:nvPr/>
        </p:nvSpPr>
        <p:spPr bwMode="auto">
          <a:xfrm>
            <a:off x="5791200" y="6232525"/>
            <a:ext cx="1752600" cy="2444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1000" kern="1200">
                <a:solidFill>
                  <a:srgbClr val="000000"/>
                </a:solidFill>
                <a:latin typeface="Times New Roman" pitchFamily="18" charset="0"/>
                <a:ea typeface="ＭＳ Ｐゴシック" charset="-128"/>
                <a:cs typeface="+mn-cs"/>
              </a:rPr>
              <a:t>D. Cowen, Neutrino 2008</a:t>
            </a:r>
          </a:p>
        </p:txBody>
      </p:sp>
      <p:sp>
        <p:nvSpPr>
          <p:cNvPr id="21515" name="Rectangle 89"/>
          <p:cNvSpPr>
            <a:spLocks noChangeArrowheads="1"/>
          </p:cNvSpPr>
          <p:nvPr/>
        </p:nvSpPr>
        <p:spPr bwMode="auto">
          <a:xfrm>
            <a:off x="4876800" y="6326188"/>
            <a:ext cx="2913063" cy="74612"/>
          </a:xfrm>
          <a:prstGeom prst="rect">
            <a:avLst/>
          </a:prstGeom>
          <a:noFill/>
          <a:ln w="9525">
            <a:noFill/>
            <a:miter lim="800000"/>
            <a:headEnd/>
            <a:tailEnd/>
          </a:ln>
        </p:spPr>
        <p:txBody>
          <a:bodyPr wrap="none" anchor="ctr">
            <a:spAutoFit/>
          </a:bodyPr>
          <a:lstStyle/>
          <a:p>
            <a:pPr algn="l" rtl="0" fontAlgn="base">
              <a:spcBef>
                <a:spcPct val="0"/>
              </a:spcBef>
              <a:spcAft>
                <a:spcPct val="0"/>
              </a:spcAft>
            </a:pPr>
            <a:endParaRPr lang="es-ES" sz="2400" kern="1200">
              <a:solidFill>
                <a:srgbClr val="000000"/>
              </a:solidFill>
              <a:latin typeface="Times New Roman" pitchFamily="18" charset="0"/>
              <a:ea typeface="ＭＳ Ｐゴシック" charset="-128"/>
              <a:cs typeface="+mn-cs"/>
            </a:endParaRPr>
          </a:p>
        </p:txBody>
      </p:sp>
    </p:spTree>
  </p:cSld>
  <p:clrMapOvr>
    <a:masterClrMapping/>
  </p:clrMapOvr>
  <p:transition advTm="29921"/>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3" descr="wallpaper1"/>
          <p:cNvPicPr>
            <a:picLocks noChangeAspect="1" noChangeArrowheads="1"/>
          </p:cNvPicPr>
          <p:nvPr/>
        </p:nvPicPr>
        <p:blipFill>
          <a:blip r:embed="rId3">
            <a:lum bright="-20000" contrast="-18000"/>
          </a:blip>
          <a:srcRect/>
          <a:stretch>
            <a:fillRect/>
          </a:stretch>
        </p:blipFill>
        <p:spPr bwMode="auto">
          <a:xfrm>
            <a:off x="0" y="0"/>
            <a:ext cx="9144000" cy="6858000"/>
          </a:xfrm>
          <a:prstGeom prst="rect">
            <a:avLst/>
          </a:prstGeom>
          <a:noFill/>
          <a:ln w="9525">
            <a:noFill/>
            <a:miter lim="800000"/>
            <a:headEnd/>
            <a:tailEnd/>
          </a:ln>
        </p:spPr>
      </p:pic>
      <p:sp>
        <p:nvSpPr>
          <p:cNvPr id="431106" name="Text Box 2"/>
          <p:cNvSpPr txBox="1">
            <a:spLocks noChangeArrowheads="1"/>
          </p:cNvSpPr>
          <p:nvPr/>
        </p:nvSpPr>
        <p:spPr bwMode="auto">
          <a:xfrm>
            <a:off x="239713" y="188913"/>
            <a:ext cx="4774064" cy="1877437"/>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defRPr/>
            </a:pPr>
            <a:r>
              <a:rPr lang="de-DE" sz="4000" kern="1200" dirty="0" smtClean="0">
                <a:solidFill>
                  <a:srgbClr val="FFFFFF"/>
                </a:solidFill>
                <a:latin typeface="Times New Roman" pitchFamily="18" charset="0"/>
                <a:ea typeface="+mn-ea"/>
                <a:cs typeface="Arial" pitchFamily="34" charset="0"/>
              </a:rPr>
              <a:t>Telescopes in the</a:t>
            </a:r>
          </a:p>
          <a:p>
            <a:pPr algn="ctr" rtl="0" eaLnBrk="0" fontAlgn="base" hangingPunct="0">
              <a:spcBef>
                <a:spcPct val="0"/>
              </a:spcBef>
              <a:spcAft>
                <a:spcPct val="0"/>
              </a:spcAft>
              <a:defRPr/>
            </a:pPr>
            <a:r>
              <a:rPr lang="de-DE" sz="4000" dirty="0" smtClean="0">
                <a:solidFill>
                  <a:srgbClr val="FFFFFF"/>
                </a:solidFill>
                <a:latin typeface="Times New Roman" pitchFamily="18" charset="0"/>
                <a:cs typeface="Arial" pitchFamily="34" charset="0"/>
              </a:rPr>
              <a:t>Northern Hemisphere</a:t>
            </a:r>
            <a:r>
              <a:rPr lang="de-DE" sz="4000" kern="1200" dirty="0" smtClean="0">
                <a:solidFill>
                  <a:srgbClr val="FFFFFF"/>
                </a:solidFill>
                <a:latin typeface="Times New Roman" pitchFamily="18" charset="0"/>
                <a:ea typeface="+mn-ea"/>
                <a:cs typeface="Arial" pitchFamily="34" charset="0"/>
              </a:rPr>
              <a:t> </a:t>
            </a:r>
          </a:p>
          <a:p>
            <a:pPr algn="ctr" rtl="0" eaLnBrk="0" fontAlgn="base" hangingPunct="0">
              <a:spcBef>
                <a:spcPct val="0"/>
              </a:spcBef>
              <a:spcAft>
                <a:spcPct val="0"/>
              </a:spcAft>
              <a:defRPr/>
            </a:pPr>
            <a:endParaRPr lang="de-DE" sz="3600" kern="1200" dirty="0">
              <a:solidFill>
                <a:srgbClr val="FFFF00"/>
              </a:solidFill>
              <a:effectLst>
                <a:outerShdw blurRad="38100" dist="38100" dir="2700000" algn="tl">
                  <a:srgbClr val="C0C0C0"/>
                </a:outerShdw>
              </a:effectLst>
              <a:latin typeface="Arial" pitchFamily="34" charset="0"/>
              <a:ea typeface="+mn-ea"/>
              <a:cs typeface="Arial" pitchFamily="34" charset="0"/>
            </a:endParaRPr>
          </a:p>
        </p:txBody>
      </p:sp>
      <p:grpSp>
        <p:nvGrpSpPr>
          <p:cNvPr id="2" name="Group 3"/>
          <p:cNvGrpSpPr>
            <a:grpSpLocks/>
          </p:cNvGrpSpPr>
          <p:nvPr/>
        </p:nvGrpSpPr>
        <p:grpSpPr bwMode="auto">
          <a:xfrm>
            <a:off x="5718175" y="3933825"/>
            <a:ext cx="3425825" cy="2570163"/>
            <a:chOff x="3602" y="2115"/>
            <a:chExt cx="2158" cy="1619"/>
          </a:xfrm>
        </p:grpSpPr>
        <p:pic>
          <p:nvPicPr>
            <p:cNvPr id="62477" name="Picture 4" descr="sky_mq_amanda"/>
            <p:cNvPicPr>
              <a:picLocks noChangeAspect="1" noChangeArrowheads="1"/>
            </p:cNvPicPr>
            <p:nvPr/>
          </p:nvPicPr>
          <p:blipFill>
            <a:blip r:embed="rId4"/>
            <a:srcRect/>
            <a:stretch>
              <a:fillRect/>
            </a:stretch>
          </p:blipFill>
          <p:spPr bwMode="auto">
            <a:xfrm>
              <a:off x="3602" y="2115"/>
              <a:ext cx="2158" cy="1079"/>
            </a:xfrm>
            <a:prstGeom prst="rect">
              <a:avLst/>
            </a:prstGeom>
            <a:noFill/>
            <a:ln w="9525">
              <a:noFill/>
              <a:miter lim="800000"/>
              <a:headEnd/>
              <a:tailEnd/>
            </a:ln>
          </p:spPr>
        </p:pic>
        <p:sp>
          <p:nvSpPr>
            <p:cNvPr id="62478" name="Text Box 5"/>
            <p:cNvSpPr txBox="1">
              <a:spLocks noChangeArrowheads="1"/>
            </p:cNvSpPr>
            <p:nvPr/>
          </p:nvSpPr>
          <p:spPr bwMode="auto">
            <a:xfrm>
              <a:off x="3949" y="3292"/>
              <a:ext cx="1442" cy="44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de-DE" sz="2000" kern="1200" dirty="0">
                  <a:solidFill>
                    <a:srgbClr val="FFFFFF"/>
                  </a:solidFill>
                  <a:latin typeface="Arial" pitchFamily="34" charset="0"/>
                  <a:ea typeface="+mn-ea"/>
                  <a:cs typeface="Arial" pitchFamily="34" charset="0"/>
                </a:rPr>
                <a:t>AMANDA/IceCube</a:t>
              </a:r>
            </a:p>
            <a:p>
              <a:pPr algn="ctr" rtl="0" eaLnBrk="0" fontAlgn="base" hangingPunct="0">
                <a:spcBef>
                  <a:spcPct val="0"/>
                </a:spcBef>
                <a:spcAft>
                  <a:spcPct val="0"/>
                </a:spcAft>
              </a:pPr>
              <a:r>
                <a:rPr lang="de-DE" sz="2000" kern="1200" dirty="0">
                  <a:solidFill>
                    <a:srgbClr val="FFFFFF"/>
                  </a:solidFill>
                  <a:latin typeface="Arial" pitchFamily="34" charset="0"/>
                  <a:ea typeface="+mn-ea"/>
                  <a:cs typeface="Arial" pitchFamily="34" charset="0"/>
                </a:rPr>
                <a:t>South Pole</a:t>
              </a:r>
            </a:p>
          </p:txBody>
        </p:sp>
      </p:grpSp>
      <p:sp>
        <p:nvSpPr>
          <p:cNvPr id="62469" name="Text Box 6"/>
          <p:cNvSpPr txBox="1">
            <a:spLocks noChangeArrowheads="1"/>
          </p:cNvSpPr>
          <p:nvPr/>
        </p:nvSpPr>
        <p:spPr bwMode="auto">
          <a:xfrm>
            <a:off x="827088" y="5349875"/>
            <a:ext cx="4370387" cy="7016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de-DE" sz="2000" kern="1200">
                <a:solidFill>
                  <a:srgbClr val="FFFFFF"/>
                </a:solidFill>
                <a:latin typeface="Arial" pitchFamily="34" charset="0"/>
                <a:ea typeface="+mn-ea"/>
                <a:cs typeface="Arial" pitchFamily="34" charset="0"/>
              </a:rPr>
              <a:t>0.5 </a:t>
            </a:r>
            <a:r>
              <a:rPr lang="de-DE" sz="2000" kern="1200">
                <a:solidFill>
                  <a:srgbClr val="FFFFFF"/>
                </a:solidFill>
                <a:latin typeface="Symbol" pitchFamily="18" charset="2"/>
                <a:ea typeface="+mn-ea"/>
                <a:cs typeface="Arial" pitchFamily="34" charset="0"/>
              </a:rPr>
              <a:t>p</a:t>
            </a:r>
            <a:r>
              <a:rPr lang="de-DE" sz="2000" kern="1200">
                <a:solidFill>
                  <a:srgbClr val="FFFFFF"/>
                </a:solidFill>
                <a:latin typeface="Arial" pitchFamily="34" charset="0"/>
                <a:ea typeface="+mn-ea"/>
                <a:cs typeface="Arial" pitchFamily="34" charset="0"/>
              </a:rPr>
              <a:t> sr  instantaneous common view</a:t>
            </a:r>
          </a:p>
          <a:p>
            <a:pPr algn="l" rtl="0" eaLnBrk="0" fontAlgn="base" hangingPunct="0">
              <a:spcBef>
                <a:spcPct val="0"/>
              </a:spcBef>
              <a:spcAft>
                <a:spcPct val="0"/>
              </a:spcAft>
            </a:pPr>
            <a:r>
              <a:rPr lang="de-DE" sz="2000" kern="1200">
                <a:solidFill>
                  <a:srgbClr val="FFFFFF"/>
                </a:solidFill>
                <a:latin typeface="Arial" pitchFamily="34" charset="0"/>
                <a:ea typeface="+mn-ea"/>
                <a:cs typeface="Arial" pitchFamily="34" charset="0"/>
              </a:rPr>
              <a:t>1.5 </a:t>
            </a:r>
            <a:r>
              <a:rPr lang="de-DE" sz="2000" kern="1200">
                <a:solidFill>
                  <a:srgbClr val="FFFFFF"/>
                </a:solidFill>
                <a:latin typeface="Symbol" pitchFamily="18" charset="2"/>
                <a:ea typeface="+mn-ea"/>
                <a:cs typeface="Arial" pitchFamily="34" charset="0"/>
              </a:rPr>
              <a:t>p</a:t>
            </a:r>
            <a:r>
              <a:rPr lang="de-DE" sz="2000" kern="1200">
                <a:solidFill>
                  <a:srgbClr val="FFFFFF"/>
                </a:solidFill>
                <a:latin typeface="Arial" pitchFamily="34" charset="0"/>
                <a:ea typeface="+mn-ea"/>
                <a:cs typeface="Arial" pitchFamily="34" charset="0"/>
              </a:rPr>
              <a:t> sr  common view per day</a:t>
            </a:r>
          </a:p>
        </p:txBody>
      </p:sp>
      <p:pic>
        <p:nvPicPr>
          <p:cNvPr id="62470" name="Picture 7" descr="globe2"/>
          <p:cNvPicPr>
            <a:picLocks noChangeAspect="1" noChangeArrowheads="1"/>
          </p:cNvPicPr>
          <p:nvPr/>
        </p:nvPicPr>
        <p:blipFill>
          <a:blip r:embed="rId5"/>
          <a:srcRect l="10141" b="10127"/>
          <a:stretch>
            <a:fillRect/>
          </a:stretch>
        </p:blipFill>
        <p:spPr bwMode="auto">
          <a:xfrm>
            <a:off x="1547813" y="2205038"/>
            <a:ext cx="2808287" cy="2800350"/>
          </a:xfrm>
          <a:prstGeom prst="rect">
            <a:avLst/>
          </a:prstGeom>
          <a:noFill/>
          <a:ln w="9525">
            <a:noFill/>
            <a:miter lim="800000"/>
            <a:headEnd/>
            <a:tailEnd/>
          </a:ln>
        </p:spPr>
      </p:pic>
      <p:sp>
        <p:nvSpPr>
          <p:cNvPr id="62471" name="Line 8"/>
          <p:cNvSpPr>
            <a:spLocks noChangeShapeType="1"/>
          </p:cNvSpPr>
          <p:nvPr/>
        </p:nvSpPr>
        <p:spPr bwMode="auto">
          <a:xfrm>
            <a:off x="2987675" y="4941888"/>
            <a:ext cx="2520950" cy="287337"/>
          </a:xfrm>
          <a:prstGeom prst="line">
            <a:avLst/>
          </a:prstGeom>
          <a:noFill/>
          <a:ln w="57150">
            <a:solidFill>
              <a:srgbClr val="FF0000"/>
            </a:solidFill>
            <a:round/>
            <a:headEnd/>
            <a:tailEnd type="triangle" w="med" len="me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62472" name="Line 9"/>
          <p:cNvSpPr>
            <a:spLocks noChangeShapeType="1"/>
          </p:cNvSpPr>
          <p:nvPr/>
        </p:nvSpPr>
        <p:spPr bwMode="auto">
          <a:xfrm flipV="1">
            <a:off x="2124075" y="1700213"/>
            <a:ext cx="3527425" cy="1081087"/>
          </a:xfrm>
          <a:prstGeom prst="line">
            <a:avLst/>
          </a:prstGeom>
          <a:noFill/>
          <a:ln w="57150">
            <a:solidFill>
              <a:srgbClr val="FF0000"/>
            </a:solidFill>
            <a:round/>
            <a:headEnd/>
            <a:tailEnd type="triangle" w="med" len="me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grpSp>
        <p:nvGrpSpPr>
          <p:cNvPr id="3" name="Group 10"/>
          <p:cNvGrpSpPr>
            <a:grpSpLocks/>
          </p:cNvGrpSpPr>
          <p:nvPr/>
        </p:nvGrpSpPr>
        <p:grpSpPr bwMode="auto">
          <a:xfrm>
            <a:off x="5726113" y="620713"/>
            <a:ext cx="3417887" cy="2903537"/>
            <a:chOff x="3607" y="391"/>
            <a:chExt cx="2153" cy="1829"/>
          </a:xfrm>
        </p:grpSpPr>
        <p:pic>
          <p:nvPicPr>
            <p:cNvPr id="62475" name="Picture 11" descr="sky_mq_antares"/>
            <p:cNvPicPr>
              <a:picLocks noChangeAspect="1" noChangeArrowheads="1"/>
            </p:cNvPicPr>
            <p:nvPr/>
          </p:nvPicPr>
          <p:blipFill>
            <a:blip r:embed="rId6"/>
            <a:srcRect/>
            <a:stretch>
              <a:fillRect/>
            </a:stretch>
          </p:blipFill>
          <p:spPr bwMode="auto">
            <a:xfrm>
              <a:off x="3610" y="391"/>
              <a:ext cx="2150" cy="1075"/>
            </a:xfrm>
            <a:prstGeom prst="rect">
              <a:avLst/>
            </a:prstGeom>
            <a:noFill/>
            <a:ln w="9525">
              <a:noFill/>
              <a:miter lim="800000"/>
              <a:headEnd/>
              <a:tailEnd/>
            </a:ln>
          </p:spPr>
        </p:pic>
        <p:sp>
          <p:nvSpPr>
            <p:cNvPr id="62476" name="Text Box 12"/>
            <p:cNvSpPr txBox="1">
              <a:spLocks noChangeArrowheads="1"/>
            </p:cNvSpPr>
            <p:nvPr/>
          </p:nvSpPr>
          <p:spPr bwMode="auto">
            <a:xfrm>
              <a:off x="3607" y="1586"/>
              <a:ext cx="2051" cy="634"/>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de-DE" sz="2000" kern="1200" dirty="0">
                  <a:solidFill>
                    <a:srgbClr val="FFFFFF"/>
                  </a:solidFill>
                  <a:latin typeface="Arial" pitchFamily="34" charset="0"/>
                  <a:ea typeface="+mn-ea"/>
                  <a:cs typeface="Arial" pitchFamily="34" charset="0"/>
                </a:rPr>
                <a:t>ANTARES</a:t>
              </a:r>
            </a:p>
            <a:p>
              <a:pPr algn="ctr" rtl="0" eaLnBrk="0" fontAlgn="base" hangingPunct="0">
                <a:spcBef>
                  <a:spcPct val="0"/>
                </a:spcBef>
                <a:spcAft>
                  <a:spcPct val="0"/>
                </a:spcAft>
              </a:pPr>
              <a:r>
                <a:rPr lang="de-DE" sz="2000" kern="1200" dirty="0">
                  <a:solidFill>
                    <a:srgbClr val="FFFFFF"/>
                  </a:solidFill>
                  <a:latin typeface="Arial" pitchFamily="34" charset="0"/>
                  <a:ea typeface="+mn-ea"/>
                  <a:cs typeface="Arial" pitchFamily="34" charset="0"/>
                </a:rPr>
                <a:t>43</a:t>
              </a:r>
              <a:r>
                <a:rPr lang="de-DE" sz="2000" kern="1200" baseline="30000" dirty="0">
                  <a:solidFill>
                    <a:srgbClr val="FFFFFF"/>
                  </a:solidFill>
                  <a:latin typeface="Arial" pitchFamily="34" charset="0"/>
                  <a:ea typeface="+mn-ea"/>
                  <a:cs typeface="Arial" pitchFamily="34" charset="0"/>
                </a:rPr>
                <a:t>o</a:t>
              </a:r>
              <a:r>
                <a:rPr lang="de-DE" sz="2000" kern="1200" dirty="0">
                  <a:solidFill>
                    <a:srgbClr val="FFFFFF"/>
                  </a:solidFill>
                  <a:latin typeface="Arial" pitchFamily="34" charset="0"/>
                  <a:ea typeface="+mn-ea"/>
                  <a:cs typeface="Arial" pitchFamily="34" charset="0"/>
                </a:rPr>
                <a:t> North</a:t>
              </a:r>
            </a:p>
            <a:p>
              <a:pPr algn="ctr" rtl="0" eaLnBrk="0" fontAlgn="base" hangingPunct="0">
                <a:spcBef>
                  <a:spcPct val="0"/>
                </a:spcBef>
                <a:spcAft>
                  <a:spcPct val="0"/>
                </a:spcAft>
              </a:pPr>
              <a:r>
                <a:rPr lang="de-DE" sz="2000" kern="1200" dirty="0">
                  <a:solidFill>
                    <a:srgbClr val="FFFFFF"/>
                  </a:solidFill>
                  <a:latin typeface="Arial" pitchFamily="34" charset="0"/>
                  <a:ea typeface="+mn-ea"/>
                  <a:cs typeface="Arial" pitchFamily="34" charset="0"/>
                </a:rPr>
                <a:t>2/3 of time: Galactic Centre</a:t>
              </a:r>
            </a:p>
          </p:txBody>
        </p:sp>
      </p:grpSp>
    </p:spTree>
  </p:cSld>
  <p:clrMapOvr>
    <a:masterClrMapping/>
  </p:clrMapOvr>
  <p:transition advTm="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wipe(left)">
                                      <p:cBhvr>
                                        <p:cTn id="7" dur="500"/>
                                        <p:tgtEl>
                                          <p:spTgt spid="6247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2471"/>
                                        </p:tgtEl>
                                        <p:attrNameLst>
                                          <p:attrName>style.visibility</p:attrName>
                                        </p:attrNameLst>
                                      </p:cBhvr>
                                      <p:to>
                                        <p:strVal val="visible"/>
                                      </p:to>
                                    </p:set>
                                    <p:animEffect transition="in" filter="wipe(left)">
                                      <p:cBhvr>
                                        <p:cTn id="18" dur="500"/>
                                        <p:tgtEl>
                                          <p:spTgt spid="62471"/>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par>
                                <p:cTn id="23" presetID="9"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animBg="1"/>
      <p:bldP spid="624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Marcador de número de diapositiva"/>
          <p:cNvSpPr>
            <a:spLocks noGrp="1"/>
          </p:cNvSpPr>
          <p:nvPr>
            <p:ph type="sldNum" sz="quarter" idx="12"/>
          </p:nvPr>
        </p:nvSpPr>
        <p:spPr/>
        <p:txBody>
          <a:bodyPr/>
          <a:lstStyle/>
          <a:p>
            <a:pPr algn="r" rtl="0">
              <a:defRPr/>
            </a:pPr>
            <a:fld id="{EAF7F37C-9BDF-401F-A64C-77D31ECD3737}" type="slidenum">
              <a:rPr lang="en-GB" sz="1000" kern="1200">
                <a:solidFill>
                  <a:srgbClr val="E3DED1">
                    <a:shade val="50000"/>
                  </a:srgbClr>
                </a:solidFill>
                <a:latin typeface="Verdana"/>
                <a:ea typeface="+mn-ea"/>
                <a:cs typeface="+mn-cs"/>
              </a:rPr>
              <a:pPr algn="r" rtl="0">
                <a:defRPr/>
              </a:pPr>
              <a:t>4</a:t>
            </a:fld>
            <a:endParaRPr lang="en-GB" sz="1000" kern="1200">
              <a:solidFill>
                <a:srgbClr val="E3DED1">
                  <a:shade val="50000"/>
                </a:srgbClr>
              </a:solidFill>
              <a:latin typeface="Verdana"/>
              <a:ea typeface="+mn-ea"/>
              <a:cs typeface="+mn-cs"/>
            </a:endParaRPr>
          </a:p>
        </p:txBody>
      </p:sp>
      <p:sp>
        <p:nvSpPr>
          <p:cNvPr id="2" name="1 Título"/>
          <p:cNvSpPr>
            <a:spLocks noGrp="1"/>
          </p:cNvSpPr>
          <p:nvPr>
            <p:ph type="title" idx="4294967295"/>
          </p:nvPr>
        </p:nvSpPr>
        <p:spPr>
          <a:xfrm>
            <a:off x="2285984" y="428604"/>
            <a:ext cx="4572000" cy="428625"/>
          </a:xfrm>
        </p:spPr>
        <p:txBody>
          <a:bodyPr>
            <a:normAutofit fontScale="90000"/>
          </a:bodyPr>
          <a:lstStyle/>
          <a:p>
            <a:pPr fontAlgn="auto">
              <a:spcAft>
                <a:spcPts val="0"/>
              </a:spcAft>
              <a:defRPr/>
            </a:pPr>
            <a:r>
              <a:rPr lang="en-GB" dirty="0" smtClean="0">
                <a:latin typeface="Lucida Handwriting" pitchFamily="66" charset="0"/>
              </a:rPr>
              <a:t>Scientific scope</a:t>
            </a:r>
            <a:endParaRPr lang="en-GB" dirty="0">
              <a:latin typeface="Lucida Handwriting" pitchFamily="66" charset="0"/>
            </a:endParaRPr>
          </a:p>
        </p:txBody>
      </p:sp>
      <p:graphicFrame>
        <p:nvGraphicFramePr>
          <p:cNvPr id="20" name="Group 218"/>
          <p:cNvGraphicFramePr>
            <a:graphicFrameLocks noGrp="1"/>
          </p:cNvGraphicFramePr>
          <p:nvPr/>
        </p:nvGraphicFramePr>
        <p:xfrm>
          <a:off x="642938" y="4545023"/>
          <a:ext cx="7929618" cy="455613"/>
        </p:xfrm>
        <a:graphic>
          <a:graphicData uri="http://schemas.openxmlformats.org/drawingml/2006/table">
            <a:tbl>
              <a:tblPr/>
              <a:tblGrid>
                <a:gridCol w="928695"/>
                <a:gridCol w="1571636"/>
                <a:gridCol w="1637187"/>
                <a:gridCol w="1506085"/>
                <a:gridCol w="1285884"/>
                <a:gridCol w="1000131"/>
              </a:tblGrid>
              <a:tr h="455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pitchFamily="34" charset="0"/>
                        </a:rPr>
                        <a:t>~</a:t>
                      </a:r>
                      <a:r>
                        <a:rPr kumimoji="0" lang="en-GB" sz="1600" b="1" i="0" u="none" strike="noStrike" cap="none" normalizeH="0" baseline="0" dirty="0" err="1" smtClean="0">
                          <a:ln>
                            <a:noFill/>
                          </a:ln>
                          <a:solidFill>
                            <a:schemeClr val="tx1"/>
                          </a:solidFill>
                          <a:effectLst/>
                          <a:latin typeface="Arial" pitchFamily="34" charset="0"/>
                        </a:rPr>
                        <a:t>MeV</a:t>
                      </a:r>
                      <a:endParaRPr kumimoji="0" lang="en-GB" sz="1600" b="1" i="0" u="none" strike="noStrike" cap="none" normalizeH="0" baseline="0" dirty="0" smtClean="0">
                        <a:ln>
                          <a:noFill/>
                        </a:ln>
                        <a:solidFill>
                          <a:schemeClr val="tx1"/>
                        </a:solidFill>
                        <a:effectLst/>
                        <a:latin typeface="Arial" pitchFamily="34"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pitchFamily="34" charset="0"/>
                        </a:rPr>
                        <a:t>GeV-100 GeV</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smtClean="0">
                          <a:ln>
                            <a:noFill/>
                          </a:ln>
                          <a:solidFill>
                            <a:schemeClr val="tx1"/>
                          </a:solidFill>
                          <a:effectLst/>
                          <a:latin typeface="Arial" pitchFamily="34" charset="0"/>
                        </a:rPr>
                        <a:t>GeV-TeV</a:t>
                      </a:r>
                      <a:endParaRPr kumimoji="0" lang="en-GB" sz="1600" b="1" i="0" u="none" strike="noStrike" cap="none" normalizeH="0" baseline="0" dirty="0" smtClean="0">
                        <a:ln>
                          <a:noFill/>
                        </a:ln>
                        <a:solidFill>
                          <a:schemeClr val="tx1"/>
                        </a:solidFill>
                        <a:effectLst/>
                        <a:latin typeface="Arial" pitchFamily="34" charset="0"/>
                      </a:endParaRP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smtClean="0">
                          <a:ln>
                            <a:noFill/>
                          </a:ln>
                          <a:solidFill>
                            <a:schemeClr val="tx1"/>
                          </a:solidFill>
                          <a:effectLst/>
                          <a:latin typeface="Arial" pitchFamily="34" charset="0"/>
                        </a:rPr>
                        <a:t>TeV-PeV</a:t>
                      </a:r>
                      <a:endParaRPr kumimoji="0" lang="en-GB" sz="1600" b="1" i="0" u="none" strike="noStrike" cap="none" normalizeH="0" baseline="0" dirty="0" smtClean="0">
                        <a:ln>
                          <a:noFill/>
                        </a:ln>
                        <a:solidFill>
                          <a:schemeClr val="tx1"/>
                        </a:solidFill>
                        <a:effectLst/>
                        <a:latin typeface="Arial" pitchFamily="34" charset="0"/>
                      </a:endParaRP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smtClean="0">
                          <a:ln>
                            <a:noFill/>
                          </a:ln>
                          <a:solidFill>
                            <a:schemeClr val="tx1"/>
                          </a:solidFill>
                          <a:effectLst/>
                          <a:latin typeface="Arial" pitchFamily="34" charset="0"/>
                        </a:rPr>
                        <a:t>PeV-EeV</a:t>
                      </a:r>
                      <a:endParaRPr kumimoji="0" lang="en-GB" sz="1600" b="1" i="0" u="none" strike="noStrike" cap="none" normalizeH="0" baseline="0" dirty="0" smtClean="0">
                        <a:ln>
                          <a:noFill/>
                        </a:ln>
                        <a:solidFill>
                          <a:schemeClr val="tx1"/>
                        </a:solidFill>
                        <a:effectLst/>
                        <a:latin typeface="Arial" pitchFamily="34" charset="0"/>
                      </a:endParaRP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GB" sz="1600" b="1" i="0" u="none" strike="noStrike" cap="none" normalizeH="0" baseline="0" dirty="0" err="1" smtClean="0">
                          <a:ln>
                            <a:noFill/>
                          </a:ln>
                          <a:solidFill>
                            <a:schemeClr val="tx1"/>
                          </a:solidFill>
                          <a:effectLst/>
                          <a:latin typeface="Arial" pitchFamily="34" charset="0"/>
                        </a:rPr>
                        <a:t>EeV</a:t>
                      </a:r>
                      <a:endParaRPr kumimoji="0" lang="en-GB" sz="1600" b="1" i="0" u="none" strike="noStrike" cap="none" normalizeH="0" baseline="0" dirty="0" smtClean="0">
                        <a:ln>
                          <a:noFill/>
                        </a:ln>
                        <a:solidFill>
                          <a:schemeClr val="tx1"/>
                        </a:solidFill>
                        <a:effectLst/>
                        <a:latin typeface="Arial" pitchFamily="34" charset="0"/>
                      </a:endParaRP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34" name="33 Rectángulo"/>
          <p:cNvSpPr/>
          <p:nvPr/>
        </p:nvSpPr>
        <p:spPr>
          <a:xfrm>
            <a:off x="3092450" y="2214554"/>
            <a:ext cx="3297238" cy="2214564"/>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rtl="0">
              <a:defRPr/>
            </a:pPr>
            <a:endParaRPr lang="en-GB" kern="1200">
              <a:solidFill>
                <a:prstClr val="black"/>
              </a:solidFill>
              <a:latin typeface="Verdana"/>
              <a:ea typeface="+mn-ea"/>
              <a:cs typeface="+mn-cs"/>
            </a:endParaRPr>
          </a:p>
        </p:txBody>
      </p:sp>
      <p:grpSp>
        <p:nvGrpSpPr>
          <p:cNvPr id="37" name="36 Grupo"/>
          <p:cNvGrpSpPr/>
          <p:nvPr/>
        </p:nvGrpSpPr>
        <p:grpSpPr>
          <a:xfrm>
            <a:off x="642938" y="2546357"/>
            <a:ext cx="8062912" cy="1882775"/>
            <a:chOff x="642938" y="2071678"/>
            <a:chExt cx="8062912" cy="1882775"/>
          </a:xfrm>
        </p:grpSpPr>
        <p:pic>
          <p:nvPicPr>
            <p:cNvPr id="14" name="Picture 9"/>
            <p:cNvPicPr>
              <a:picLocks noChangeAspect="1" noChangeArrowheads="1"/>
            </p:cNvPicPr>
            <p:nvPr/>
          </p:nvPicPr>
          <p:blipFill>
            <a:blip r:embed="rId4"/>
            <a:srcRect/>
            <a:stretch>
              <a:fillRect/>
            </a:stretch>
          </p:blipFill>
          <p:spPr bwMode="auto">
            <a:xfrm>
              <a:off x="642938" y="2738428"/>
              <a:ext cx="1158875" cy="873125"/>
            </a:xfrm>
            <a:prstGeom prst="rect">
              <a:avLst/>
            </a:prstGeom>
            <a:ln/>
          </p:spPr>
          <p:style>
            <a:lnRef idx="1">
              <a:schemeClr val="dk1"/>
            </a:lnRef>
            <a:fillRef idx="3">
              <a:schemeClr val="dk1"/>
            </a:fillRef>
            <a:effectRef idx="2">
              <a:schemeClr val="dk1"/>
            </a:effectRef>
            <a:fontRef idx="minor">
              <a:schemeClr val="lt1"/>
            </a:fontRef>
          </p:style>
        </p:pic>
        <p:pic>
          <p:nvPicPr>
            <p:cNvPr id="15" name="Picture 10"/>
            <p:cNvPicPr>
              <a:picLocks noChangeAspect="1" noChangeArrowheads="1"/>
            </p:cNvPicPr>
            <p:nvPr/>
          </p:nvPicPr>
          <p:blipFill>
            <a:blip r:embed="rId5"/>
            <a:srcRect/>
            <a:stretch>
              <a:fillRect/>
            </a:stretch>
          </p:blipFill>
          <p:spPr bwMode="auto">
            <a:xfrm>
              <a:off x="1906588" y="2460615"/>
              <a:ext cx="1155700" cy="1150938"/>
            </a:xfrm>
            <a:prstGeom prst="rect">
              <a:avLst/>
            </a:prstGeom>
            <a:ln/>
          </p:spPr>
          <p:style>
            <a:lnRef idx="1">
              <a:schemeClr val="dk1"/>
            </a:lnRef>
            <a:fillRef idx="3">
              <a:schemeClr val="dk1"/>
            </a:fillRef>
            <a:effectRef idx="2">
              <a:schemeClr val="dk1"/>
            </a:effectRef>
            <a:fontRef idx="minor">
              <a:schemeClr val="lt1"/>
            </a:fontRef>
          </p:style>
        </p:pic>
        <p:pic>
          <p:nvPicPr>
            <p:cNvPr id="16" name="Picture 11"/>
            <p:cNvPicPr>
              <a:picLocks noChangeAspect="1" noChangeArrowheads="1"/>
            </p:cNvPicPr>
            <p:nvPr/>
          </p:nvPicPr>
          <p:blipFill>
            <a:blip r:embed="rId6"/>
            <a:srcRect/>
            <a:stretch>
              <a:fillRect/>
            </a:stretch>
          </p:blipFill>
          <p:spPr bwMode="auto">
            <a:xfrm>
              <a:off x="3165475" y="2268528"/>
              <a:ext cx="1474788" cy="1343025"/>
            </a:xfrm>
            <a:prstGeom prst="rect">
              <a:avLst/>
            </a:prstGeom>
            <a:ln>
              <a:headEnd/>
              <a:tailEnd/>
            </a:ln>
          </p:spPr>
          <p:style>
            <a:lnRef idx="1">
              <a:schemeClr val="dk1"/>
            </a:lnRef>
            <a:fillRef idx="3">
              <a:schemeClr val="dk1"/>
            </a:fillRef>
            <a:effectRef idx="2">
              <a:schemeClr val="dk1"/>
            </a:effectRef>
            <a:fontRef idx="minor">
              <a:schemeClr val="lt1"/>
            </a:fontRef>
          </p:style>
        </p:pic>
        <p:pic>
          <p:nvPicPr>
            <p:cNvPr id="17" name="Picture 12"/>
            <p:cNvPicPr>
              <a:picLocks noChangeAspect="1" noChangeArrowheads="1"/>
            </p:cNvPicPr>
            <p:nvPr/>
          </p:nvPicPr>
          <p:blipFill>
            <a:blip r:embed="rId7"/>
            <a:srcRect/>
            <a:stretch>
              <a:fillRect/>
            </a:stretch>
          </p:blipFill>
          <p:spPr bwMode="auto">
            <a:xfrm>
              <a:off x="4741863" y="2071678"/>
              <a:ext cx="1574800" cy="1539875"/>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18" name="Text Box 13"/>
            <p:cNvSpPr txBox="1">
              <a:spLocks noChangeArrowheads="1"/>
            </p:cNvSpPr>
            <p:nvPr/>
          </p:nvSpPr>
          <p:spPr bwMode="auto">
            <a:xfrm>
              <a:off x="7791450" y="3154354"/>
              <a:ext cx="565150" cy="461962"/>
            </a:xfrm>
            <a:prstGeom prst="rect">
              <a:avLst/>
            </a:prstGeom>
            <a:ln>
              <a:headEnd/>
              <a:tailEnd/>
            </a:ln>
          </p:spPr>
          <p:style>
            <a:lnRef idx="1">
              <a:schemeClr val="dk1"/>
            </a:lnRef>
            <a:fillRef idx="3">
              <a:schemeClr val="dk1"/>
            </a:fillRef>
            <a:effectRef idx="2">
              <a:schemeClr val="dk1"/>
            </a:effectRef>
            <a:fontRef idx="minor">
              <a:schemeClr val="lt1"/>
            </a:fontRef>
          </p:style>
          <p:txBody>
            <a:bodyPr>
              <a:spAutoFit/>
            </a:bodyPr>
            <a:lstStyle/>
            <a:p>
              <a:pPr algn="ctr" rtl="0">
                <a:defRPr/>
              </a:pPr>
              <a:r>
                <a:rPr lang="en-GB" sz="2400" b="1" kern="1200">
                  <a:solidFill>
                    <a:srgbClr val="FFC000"/>
                  </a:solidFill>
                  <a:latin typeface="Verdana"/>
                  <a:ea typeface="+mn-ea"/>
                  <a:cs typeface="+mn-cs"/>
                </a:rPr>
                <a:t>?</a:t>
              </a:r>
            </a:p>
          </p:txBody>
        </p:sp>
        <p:pic>
          <p:nvPicPr>
            <p:cNvPr id="19" name="Picture 14"/>
            <p:cNvPicPr>
              <a:picLocks noChangeAspect="1" noChangeArrowheads="1"/>
            </p:cNvPicPr>
            <p:nvPr/>
          </p:nvPicPr>
          <p:blipFill>
            <a:blip r:embed="rId8"/>
            <a:srcRect/>
            <a:stretch>
              <a:fillRect/>
            </a:stretch>
          </p:blipFill>
          <p:spPr bwMode="auto">
            <a:xfrm>
              <a:off x="6424613" y="2744778"/>
              <a:ext cx="1155700" cy="866775"/>
            </a:xfrm>
            <a:prstGeom prst="rect">
              <a:avLst/>
            </a:prstGeom>
            <a:ln/>
          </p:spPr>
          <p:style>
            <a:lnRef idx="1">
              <a:schemeClr val="dk1"/>
            </a:lnRef>
            <a:fillRef idx="3">
              <a:schemeClr val="dk1"/>
            </a:fillRef>
            <a:effectRef idx="2">
              <a:schemeClr val="dk1"/>
            </a:effectRef>
            <a:fontRef idx="minor">
              <a:schemeClr val="lt1"/>
            </a:fontRef>
          </p:style>
        </p:pic>
        <p:cxnSp>
          <p:nvCxnSpPr>
            <p:cNvPr id="21" name="20 Conector recto de flecha"/>
            <p:cNvCxnSpPr/>
            <p:nvPr/>
          </p:nvCxnSpPr>
          <p:spPr bwMode="auto">
            <a:xfrm>
              <a:off x="642938" y="3952865"/>
              <a:ext cx="8062912" cy="1588"/>
            </a:xfrm>
            <a:prstGeom prst="straightConnector1">
              <a:avLst/>
            </a:prstGeom>
            <a:ln w="57150">
              <a:solidFill>
                <a:schemeClr val="accent3"/>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7" name="26 CuadroTexto"/>
          <p:cNvSpPr txBox="1"/>
          <p:nvPr/>
        </p:nvSpPr>
        <p:spPr>
          <a:xfrm>
            <a:off x="1643063" y="1071546"/>
            <a:ext cx="2285995" cy="738664"/>
          </a:xfrm>
          <a:prstGeom prst="rect">
            <a:avLst/>
          </a:prstGeom>
          <a:solidFill>
            <a:schemeClr val="bg1">
              <a:alpha val="90000"/>
            </a:schemeClr>
          </a:solidFill>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l" rtl="0">
              <a:buFont typeface="Verdana" pitchFamily="34" charset="0"/>
              <a:buChar char="−"/>
              <a:defRPr/>
            </a:pPr>
            <a:r>
              <a:rPr lang="en-GB" sz="1400" kern="1200" dirty="0" smtClean="0">
                <a:solidFill>
                  <a:prstClr val="black"/>
                </a:solidFill>
                <a:latin typeface="Verdana"/>
                <a:ea typeface="+mn-ea"/>
                <a:cs typeface="+mn-cs"/>
              </a:rPr>
              <a:t>Less amount of light</a:t>
            </a:r>
          </a:p>
          <a:p>
            <a:pPr algn="l" rtl="0">
              <a:buFont typeface="Verdana" pitchFamily="34" charset="0"/>
              <a:buChar char="−"/>
              <a:defRPr/>
            </a:pPr>
            <a:r>
              <a:rPr lang="en-GB" sz="1400" kern="1200" dirty="0" smtClean="0">
                <a:solidFill>
                  <a:prstClr val="black"/>
                </a:solidFill>
                <a:latin typeface="Verdana"/>
                <a:ea typeface="+mn-ea"/>
                <a:cs typeface="+mn-cs"/>
              </a:rPr>
              <a:t>Lower ranges</a:t>
            </a:r>
            <a:endParaRPr lang="en-GB" sz="1400" kern="1200" dirty="0">
              <a:solidFill>
                <a:prstClr val="black"/>
              </a:solidFill>
              <a:latin typeface="Verdana"/>
              <a:ea typeface="+mn-ea"/>
              <a:cs typeface="+mn-cs"/>
            </a:endParaRPr>
          </a:p>
          <a:p>
            <a:pPr>
              <a:buFont typeface="Verdana" pitchFamily="34" charset="0"/>
              <a:buChar char="−"/>
              <a:defRPr/>
            </a:pPr>
            <a:r>
              <a:rPr lang="en-GB" sz="1400" baseline="30000" dirty="0" smtClean="0">
                <a:solidFill>
                  <a:prstClr val="black"/>
                </a:solidFill>
                <a:latin typeface="Verdana"/>
              </a:rPr>
              <a:t>40</a:t>
            </a:r>
            <a:r>
              <a:rPr lang="en-GB" sz="1400" kern="1200" dirty="0" smtClean="0">
                <a:solidFill>
                  <a:prstClr val="black"/>
                </a:solidFill>
                <a:latin typeface="Verdana"/>
                <a:ea typeface="+mn-ea"/>
                <a:cs typeface="+mn-cs"/>
              </a:rPr>
              <a:t>K </a:t>
            </a:r>
            <a:r>
              <a:rPr lang="en-GB" sz="1400" kern="1200" dirty="0">
                <a:solidFill>
                  <a:prstClr val="black"/>
                </a:solidFill>
                <a:latin typeface="Verdana"/>
                <a:ea typeface="+mn-ea"/>
                <a:cs typeface="+mn-cs"/>
              </a:rPr>
              <a:t>background</a:t>
            </a:r>
          </a:p>
        </p:txBody>
      </p:sp>
      <p:sp>
        <p:nvSpPr>
          <p:cNvPr id="28" name="27 CuadroTexto"/>
          <p:cNvSpPr txBox="1"/>
          <p:nvPr/>
        </p:nvSpPr>
        <p:spPr>
          <a:xfrm>
            <a:off x="4500562" y="6119835"/>
            <a:ext cx="3143250" cy="523875"/>
          </a:xfrm>
          <a:prstGeom prst="rect">
            <a:avLst/>
          </a:prstGeom>
          <a:solidFill>
            <a:schemeClr val="bg1">
              <a:alpha val="90000"/>
            </a:schemeClr>
          </a:solidFill>
          <a:effectLst/>
        </p:spPr>
        <p:style>
          <a:lnRef idx="1">
            <a:schemeClr val="accent3"/>
          </a:lnRef>
          <a:fillRef idx="2">
            <a:schemeClr val="accent3"/>
          </a:fillRef>
          <a:effectRef idx="1">
            <a:schemeClr val="accent3"/>
          </a:effectRef>
          <a:fontRef idx="minor">
            <a:schemeClr val="dk1"/>
          </a:fontRef>
        </p:style>
        <p:txBody>
          <a:bodyPr>
            <a:spAutoFit/>
          </a:bodyPr>
          <a:lstStyle/>
          <a:p>
            <a:pPr algn="l" rtl="0">
              <a:buFont typeface="Verdana" pitchFamily="34" charset="0"/>
              <a:buChar char="−"/>
              <a:defRPr/>
            </a:pPr>
            <a:r>
              <a:rPr lang="en-GB" sz="1400" kern="1200" dirty="0">
                <a:solidFill>
                  <a:prstClr val="black"/>
                </a:solidFill>
                <a:latin typeface="Verdana"/>
                <a:ea typeface="+mn-ea"/>
                <a:cs typeface="+mn-cs"/>
              </a:rPr>
              <a:t>Earth opacity</a:t>
            </a:r>
          </a:p>
          <a:p>
            <a:pPr algn="l" rtl="0">
              <a:buFont typeface="Verdana" pitchFamily="34" charset="0"/>
              <a:buChar char="−"/>
              <a:defRPr/>
            </a:pPr>
            <a:r>
              <a:rPr lang="en-GB" sz="1400" kern="1200" dirty="0">
                <a:solidFill>
                  <a:prstClr val="black"/>
                </a:solidFill>
                <a:latin typeface="Verdana"/>
                <a:ea typeface="+mn-ea"/>
                <a:cs typeface="+mn-cs"/>
              </a:rPr>
              <a:t>Decreasing neutrino flux</a:t>
            </a:r>
          </a:p>
        </p:txBody>
      </p:sp>
      <p:grpSp>
        <p:nvGrpSpPr>
          <p:cNvPr id="38" name="37 Grupo"/>
          <p:cNvGrpSpPr/>
          <p:nvPr/>
        </p:nvGrpSpPr>
        <p:grpSpPr>
          <a:xfrm>
            <a:off x="7572375" y="5143521"/>
            <a:ext cx="1285875" cy="1285875"/>
            <a:chOff x="7572375" y="4572000"/>
            <a:chExt cx="1285875" cy="1285875"/>
          </a:xfrm>
        </p:grpSpPr>
        <p:sp>
          <p:nvSpPr>
            <p:cNvPr id="29" name="28 Flecha abajo"/>
            <p:cNvSpPr/>
            <p:nvPr/>
          </p:nvSpPr>
          <p:spPr bwMode="auto">
            <a:xfrm>
              <a:off x="7572375" y="4572000"/>
              <a:ext cx="1285875" cy="1285875"/>
            </a:xfrm>
            <a:prstGeom prst="downArrow">
              <a:avLst>
                <a:gd name="adj1" fmla="val 55000"/>
                <a:gd name="adj2" fmla="val 45000"/>
              </a:avLst>
            </a:prstGeom>
          </p:spPr>
          <p:style>
            <a:lnRef idx="1">
              <a:schemeClr val="accent3"/>
            </a:lnRef>
            <a:fillRef idx="3">
              <a:schemeClr val="accent3"/>
            </a:fillRef>
            <a:effectRef idx="2">
              <a:schemeClr val="accent3"/>
            </a:effectRef>
            <a:fontRef idx="minor">
              <a:schemeClr val="dk1">
                <a:hueOff val="0"/>
                <a:satOff val="0"/>
                <a:lumOff val="0"/>
                <a:alphaOff val="0"/>
              </a:schemeClr>
            </a:fontRef>
          </p:style>
        </p:sp>
        <p:sp>
          <p:nvSpPr>
            <p:cNvPr id="30" name="Flecha abajo 4"/>
            <p:cNvSpPr/>
            <p:nvPr/>
          </p:nvSpPr>
          <p:spPr bwMode="auto">
            <a:xfrm>
              <a:off x="7861300" y="4572000"/>
              <a:ext cx="708024" cy="968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780" tIns="17780" rIns="17780" bIns="17780" spcCol="1270" anchor="ctr"/>
            <a:lstStyle/>
            <a:p>
              <a:pPr algn="ctr" defTabSz="622300" rtl="0">
                <a:lnSpc>
                  <a:spcPct val="90000"/>
                </a:lnSpc>
                <a:spcBef>
                  <a:spcPct val="0"/>
                </a:spcBef>
                <a:spcAft>
                  <a:spcPct val="35000"/>
                </a:spcAft>
                <a:defRPr/>
              </a:pPr>
              <a:endParaRPr lang="en-GB" sz="1400" b="1" kern="1200">
                <a:solidFill>
                  <a:prstClr val="black">
                    <a:hueOff val="0"/>
                    <a:satOff val="0"/>
                    <a:lumOff val="0"/>
                    <a:alphaOff val="0"/>
                  </a:prstClr>
                </a:solidFill>
                <a:latin typeface="Verdana"/>
                <a:ea typeface="+mn-ea"/>
                <a:cs typeface="+mn-cs"/>
              </a:endParaRPr>
            </a:p>
          </p:txBody>
        </p:sp>
      </p:grpSp>
      <p:grpSp>
        <p:nvGrpSpPr>
          <p:cNvPr id="39" name="38 Grupo"/>
          <p:cNvGrpSpPr/>
          <p:nvPr/>
        </p:nvGrpSpPr>
        <p:grpSpPr>
          <a:xfrm>
            <a:off x="285750" y="1571621"/>
            <a:ext cx="1285875" cy="1285875"/>
            <a:chOff x="285750" y="1214438"/>
            <a:chExt cx="1285875" cy="1285875"/>
          </a:xfrm>
        </p:grpSpPr>
        <p:sp>
          <p:nvSpPr>
            <p:cNvPr id="32" name="31 Flecha abajo"/>
            <p:cNvSpPr/>
            <p:nvPr/>
          </p:nvSpPr>
          <p:spPr bwMode="auto">
            <a:xfrm rot="10800000">
              <a:off x="285750" y="1214438"/>
              <a:ext cx="1285875" cy="1285875"/>
            </a:xfrm>
            <a:prstGeom prst="downArrow">
              <a:avLst>
                <a:gd name="adj1" fmla="val 55000"/>
                <a:gd name="adj2" fmla="val 45000"/>
              </a:avLst>
            </a:prstGeom>
          </p:spPr>
          <p:style>
            <a:lnRef idx="1">
              <a:schemeClr val="accent3"/>
            </a:lnRef>
            <a:fillRef idx="3">
              <a:schemeClr val="accent3"/>
            </a:fillRef>
            <a:effectRef idx="2">
              <a:schemeClr val="accent3"/>
            </a:effectRef>
            <a:fontRef idx="minor">
              <a:schemeClr val="dk1">
                <a:hueOff val="0"/>
                <a:satOff val="0"/>
                <a:lumOff val="0"/>
                <a:alphaOff val="0"/>
              </a:schemeClr>
            </a:fontRef>
          </p:style>
        </p:sp>
        <p:sp>
          <p:nvSpPr>
            <p:cNvPr id="33" name="Flecha abajo 4"/>
            <p:cNvSpPr/>
            <p:nvPr/>
          </p:nvSpPr>
          <p:spPr bwMode="auto">
            <a:xfrm rot="10800000">
              <a:off x="573089" y="1531936"/>
              <a:ext cx="708024" cy="968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780" tIns="17780" rIns="17780" bIns="17780" spcCol="1270" anchor="ctr"/>
            <a:lstStyle/>
            <a:p>
              <a:pPr algn="ctr" defTabSz="622300" rtl="0">
                <a:lnSpc>
                  <a:spcPct val="90000"/>
                </a:lnSpc>
                <a:spcBef>
                  <a:spcPct val="0"/>
                </a:spcBef>
                <a:spcAft>
                  <a:spcPct val="35000"/>
                </a:spcAft>
                <a:defRPr/>
              </a:pPr>
              <a:endParaRPr lang="en-GB" sz="1400" b="1" kern="1200">
                <a:solidFill>
                  <a:prstClr val="black">
                    <a:hueOff val="0"/>
                    <a:satOff val="0"/>
                    <a:lumOff val="0"/>
                    <a:alphaOff val="0"/>
                  </a:prstClr>
                </a:solidFill>
                <a:latin typeface="Verdana"/>
                <a:ea typeface="+mn-ea"/>
                <a:cs typeface="+mn-cs"/>
              </a:endParaRPr>
            </a:p>
          </p:txBody>
        </p:sp>
      </p:grpSp>
    </p:spTree>
    <p:custDataLst>
      <p:tags r:id="rId1"/>
    </p:custDataLst>
  </p:cSld>
  <p:clrMapOvr>
    <a:masterClrMapping/>
  </p:clrMapOvr>
  <p:transition advTm="526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428596" y="1071546"/>
            <a:ext cx="8143900" cy="5214974"/>
            <a:chOff x="1000100" y="1071546"/>
            <a:chExt cx="8143900" cy="5214974"/>
          </a:xfrm>
        </p:grpSpPr>
        <p:pic>
          <p:nvPicPr>
            <p:cNvPr id="7173" name="Picture 2"/>
            <p:cNvPicPr>
              <a:picLocks noGrp="1" noChangeAspect="1" noChangeArrowheads="1"/>
            </p:cNvPicPr>
            <p:nvPr>
              <p:ph sz="half" idx="2"/>
            </p:nvPr>
          </p:nvPicPr>
          <p:blipFill>
            <a:blip r:embed="rId3"/>
            <a:srcRect/>
            <a:stretch>
              <a:fillRect/>
            </a:stretch>
          </p:blipFill>
          <p:spPr>
            <a:xfrm>
              <a:off x="1171575" y="1079500"/>
              <a:ext cx="7972425" cy="5086350"/>
            </a:xfrm>
            <a:noFill/>
          </p:spPr>
        </p:pic>
        <p:sp>
          <p:nvSpPr>
            <p:cNvPr id="7176" name="Text Box 5"/>
            <p:cNvSpPr txBox="1">
              <a:spLocks noChangeArrowheads="1"/>
            </p:cNvSpPr>
            <p:nvPr/>
          </p:nvSpPr>
          <p:spPr bwMode="auto">
            <a:xfrm>
              <a:off x="5532438" y="3729038"/>
              <a:ext cx="984250" cy="409575"/>
            </a:xfrm>
            <a:prstGeom prst="rect">
              <a:avLst/>
            </a:prstGeom>
            <a:noFill/>
            <a:ln w="9525" algn="ctr">
              <a:noFill/>
              <a:miter lim="800000"/>
              <a:headEnd/>
              <a:tailEnd/>
            </a:ln>
          </p:spPr>
          <p:txBody>
            <a:bodyPr wrap="none">
              <a:spAutoFit/>
            </a:bodyPr>
            <a:lstStyle/>
            <a:p>
              <a:pPr marL="344488" indent="-344488">
                <a:buFont typeface="Wingdings" pitchFamily="2" charset="2"/>
                <a:buNone/>
              </a:pPr>
              <a:r>
                <a:rPr lang="de-DE"/>
                <a:t>&gt; 75%</a:t>
              </a:r>
            </a:p>
          </p:txBody>
        </p:sp>
        <p:sp>
          <p:nvSpPr>
            <p:cNvPr id="7177" name="Text Box 6"/>
            <p:cNvSpPr txBox="1">
              <a:spLocks noChangeArrowheads="1"/>
            </p:cNvSpPr>
            <p:nvPr/>
          </p:nvSpPr>
          <p:spPr bwMode="auto">
            <a:xfrm>
              <a:off x="3233738" y="3633788"/>
              <a:ext cx="984250" cy="409575"/>
            </a:xfrm>
            <a:prstGeom prst="rect">
              <a:avLst/>
            </a:prstGeom>
            <a:noFill/>
            <a:ln w="9525" algn="ctr">
              <a:noFill/>
              <a:miter lim="800000"/>
              <a:headEnd/>
              <a:tailEnd/>
            </a:ln>
          </p:spPr>
          <p:txBody>
            <a:bodyPr wrap="none">
              <a:spAutoFit/>
            </a:bodyPr>
            <a:lstStyle/>
            <a:p>
              <a:pPr marL="344488" indent="-344488">
                <a:buFont typeface="Wingdings" pitchFamily="2" charset="2"/>
                <a:buNone/>
              </a:pPr>
              <a:r>
                <a:rPr lang="de-DE"/>
                <a:t>&gt; 25%</a:t>
              </a:r>
            </a:p>
          </p:txBody>
        </p:sp>
        <p:sp>
          <p:nvSpPr>
            <p:cNvPr id="12" name="11 Rectángulo"/>
            <p:cNvSpPr/>
            <p:nvPr/>
          </p:nvSpPr>
          <p:spPr>
            <a:xfrm>
              <a:off x="1000100" y="1071546"/>
              <a:ext cx="357190" cy="5214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ransition advTm="26926">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799013" y="1196975"/>
            <a:ext cx="835025" cy="446088"/>
            <a:chOff x="2448" y="720"/>
            <a:chExt cx="576" cy="288"/>
          </a:xfrm>
        </p:grpSpPr>
        <p:grpSp>
          <p:nvGrpSpPr>
            <p:cNvPr id="3" name="Group 4"/>
            <p:cNvGrpSpPr>
              <a:grpSpLocks/>
            </p:cNvGrpSpPr>
            <p:nvPr/>
          </p:nvGrpSpPr>
          <p:grpSpPr bwMode="auto">
            <a:xfrm>
              <a:off x="2448" y="720"/>
              <a:ext cx="576" cy="288"/>
              <a:chOff x="2736" y="2265"/>
              <a:chExt cx="624" cy="288"/>
            </a:xfrm>
          </p:grpSpPr>
          <p:sp>
            <p:nvSpPr>
              <p:cNvPr id="203781" name="Rectangle 5"/>
              <p:cNvSpPr>
                <a:spLocks noChangeArrowheads="1"/>
              </p:cNvSpPr>
              <p:nvPr/>
            </p:nvSpPr>
            <p:spPr bwMode="auto">
              <a:xfrm>
                <a:off x="2739" y="2265"/>
                <a:ext cx="621" cy="286"/>
              </a:xfrm>
              <a:prstGeom prst="rect">
                <a:avLst/>
              </a:prstGeom>
              <a:solidFill>
                <a:srgbClr val="FFFFFF"/>
              </a:solidFill>
              <a:ln w="3175">
                <a:noFill/>
                <a:miter lim="800000"/>
                <a:headEnd/>
                <a:tailEnd/>
              </a:ln>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82" name="Rectangle 6"/>
              <p:cNvSpPr>
                <a:spLocks noChangeArrowheads="1"/>
              </p:cNvSpPr>
              <p:nvPr/>
            </p:nvSpPr>
            <p:spPr bwMode="auto">
              <a:xfrm>
                <a:off x="2736" y="2361"/>
                <a:ext cx="621" cy="95"/>
              </a:xfrm>
              <a:prstGeom prst="rect">
                <a:avLst/>
              </a:prstGeom>
              <a:solidFill>
                <a:srgbClr val="FF0000"/>
              </a:solidFill>
              <a:ln w="3175">
                <a:noFill/>
                <a:miter lim="800000"/>
                <a:headEnd/>
                <a:tailEnd/>
              </a:ln>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83" name="Rectangle 7"/>
              <p:cNvSpPr>
                <a:spLocks noChangeArrowheads="1"/>
              </p:cNvSpPr>
              <p:nvPr/>
            </p:nvSpPr>
            <p:spPr bwMode="auto">
              <a:xfrm>
                <a:off x="2736" y="2265"/>
                <a:ext cx="621" cy="96"/>
              </a:xfrm>
              <a:prstGeom prst="rect">
                <a:avLst/>
              </a:prstGeom>
              <a:solidFill>
                <a:srgbClr val="000000"/>
              </a:solidFill>
              <a:ln w="3175">
                <a:noFill/>
                <a:miter lim="800000"/>
                <a:headEnd/>
                <a:tailEnd/>
              </a:ln>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84" name="Rectangle 8"/>
              <p:cNvSpPr>
                <a:spLocks noChangeArrowheads="1"/>
              </p:cNvSpPr>
              <p:nvPr/>
            </p:nvSpPr>
            <p:spPr bwMode="auto">
              <a:xfrm>
                <a:off x="2736" y="2448"/>
                <a:ext cx="621" cy="105"/>
              </a:xfrm>
              <a:prstGeom prst="rect">
                <a:avLst/>
              </a:prstGeom>
              <a:solidFill>
                <a:srgbClr val="FFFF00"/>
              </a:solidFill>
              <a:ln w="3175">
                <a:noFill/>
                <a:miter lim="800000"/>
                <a:headEnd/>
                <a:tailEnd/>
              </a:ln>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pSp>
        <p:sp>
          <p:nvSpPr>
            <p:cNvPr id="203785" name="Rectangle 9"/>
            <p:cNvSpPr>
              <a:spLocks noChangeArrowheads="1"/>
            </p:cNvSpPr>
            <p:nvPr/>
          </p:nvSpPr>
          <p:spPr bwMode="auto">
            <a:xfrm>
              <a:off x="2448" y="720"/>
              <a:ext cx="571" cy="288"/>
            </a:xfrm>
            <a:prstGeom prst="rect">
              <a:avLst/>
            </a:prstGeom>
            <a:noFill/>
            <a:ln w="9525">
              <a:solidFill>
                <a:schemeClr val="tx1"/>
              </a:solidFill>
              <a:miter lim="800000"/>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pSp>
      <p:sp>
        <p:nvSpPr>
          <p:cNvPr id="203786" name="Text Box 10"/>
          <p:cNvSpPr txBox="1">
            <a:spLocks noChangeArrowheads="1"/>
          </p:cNvSpPr>
          <p:nvPr/>
        </p:nvSpPr>
        <p:spPr bwMode="auto">
          <a:xfrm>
            <a:off x="3419475" y="6234113"/>
            <a:ext cx="1584325" cy="431800"/>
          </a:xfrm>
          <a:prstGeom prst="rect">
            <a:avLst/>
          </a:prstGeom>
          <a:noFill/>
          <a:ln w="9525">
            <a:noFill/>
            <a:miter lim="800000"/>
            <a:headEnd/>
            <a:tailEnd/>
          </a:ln>
          <a:effectLst/>
        </p:spPr>
        <p:txBody>
          <a:bodyPr>
            <a:spAutoFit/>
          </a:bodyPr>
          <a:lstStyle/>
          <a:p>
            <a:pPr algn="l" rtl="0" eaLnBrk="0" fontAlgn="base" hangingPunct="0">
              <a:lnSpc>
                <a:spcPct val="80000"/>
              </a:lnSpc>
              <a:spcBef>
                <a:spcPct val="0"/>
              </a:spcBef>
              <a:spcAft>
                <a:spcPct val="0"/>
              </a:spcAft>
            </a:pPr>
            <a:r>
              <a:rPr lang="fr-FR" sz="1400" kern="1200">
                <a:solidFill>
                  <a:srgbClr val="000000"/>
                </a:solidFill>
                <a:latin typeface="Arial" pitchFamily="34" charset="0"/>
                <a:ea typeface="+mn-ea"/>
                <a:cs typeface="+mn-cs"/>
              </a:rPr>
              <a:t>IFIC Valencia</a:t>
            </a:r>
          </a:p>
          <a:p>
            <a:pPr algn="l" rtl="0" eaLnBrk="0" fontAlgn="base" hangingPunct="0">
              <a:lnSpc>
                <a:spcPct val="80000"/>
              </a:lnSpc>
              <a:spcBef>
                <a:spcPct val="0"/>
              </a:spcBef>
              <a:spcAft>
                <a:spcPct val="0"/>
              </a:spcAft>
            </a:pPr>
            <a:r>
              <a:rPr lang="fr-FR" sz="1400" kern="1200">
                <a:solidFill>
                  <a:srgbClr val="000000"/>
                </a:solidFill>
                <a:latin typeface="Arial" pitchFamily="34" charset="0"/>
                <a:ea typeface="+mn-ea"/>
                <a:cs typeface="+mn-cs"/>
              </a:rPr>
              <a:t>UPV</a:t>
            </a:r>
          </a:p>
        </p:txBody>
      </p:sp>
      <p:sp>
        <p:nvSpPr>
          <p:cNvPr id="203787" name="Text Box 11"/>
          <p:cNvSpPr txBox="1">
            <a:spLocks noChangeArrowheads="1"/>
          </p:cNvSpPr>
          <p:nvPr/>
        </p:nvSpPr>
        <p:spPr bwMode="auto">
          <a:xfrm>
            <a:off x="1331913" y="2711450"/>
            <a:ext cx="4078287" cy="1628775"/>
          </a:xfrm>
          <a:prstGeom prst="rect">
            <a:avLst/>
          </a:prstGeom>
          <a:noFill/>
          <a:ln w="9525">
            <a:noFill/>
            <a:miter lim="800000"/>
            <a:headEnd/>
            <a:tailEnd/>
          </a:ln>
          <a:effectLst/>
        </p:spPr>
        <p:txBody>
          <a:bodyPr>
            <a:spAutoFit/>
          </a:bodyPr>
          <a:lstStyle/>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APC Paris</a:t>
            </a:r>
          </a:p>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IFREMER, Brest</a:t>
            </a:r>
          </a:p>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DAPNIA, Saclay</a:t>
            </a:r>
          </a:p>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IReS, Strasbourg Mulhouse</a:t>
            </a:r>
          </a:p>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CPPM Marseille</a:t>
            </a:r>
          </a:p>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IFREMER,Toulon</a:t>
            </a:r>
          </a:p>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COM, Marseille</a:t>
            </a:r>
          </a:p>
          <a:p>
            <a:pPr algn="l" rtl="0" eaLnBrk="0" fontAlgn="base" hangingPunct="0">
              <a:lnSpc>
                <a:spcPct val="90000"/>
              </a:lnSpc>
              <a:spcBef>
                <a:spcPct val="0"/>
              </a:spcBef>
              <a:spcAft>
                <a:spcPct val="0"/>
              </a:spcAft>
            </a:pPr>
            <a:r>
              <a:rPr lang="fr-FR" sz="1400" kern="1200">
                <a:solidFill>
                  <a:srgbClr val="000000"/>
                </a:solidFill>
                <a:latin typeface="Arial" pitchFamily="34" charset="0"/>
                <a:ea typeface="+mn-ea"/>
                <a:cs typeface="+mn-cs"/>
              </a:rPr>
              <a:t>OCA, Nice</a:t>
            </a:r>
          </a:p>
        </p:txBody>
      </p:sp>
      <p:graphicFrame>
        <p:nvGraphicFramePr>
          <p:cNvPr id="203788" name="Object 12"/>
          <p:cNvGraphicFramePr>
            <a:graphicFrameLocks noChangeAspect="1"/>
          </p:cNvGraphicFramePr>
          <p:nvPr/>
        </p:nvGraphicFramePr>
        <p:xfrm>
          <a:off x="3446463" y="1800225"/>
          <a:ext cx="5360987" cy="3990975"/>
        </p:xfrm>
        <a:graphic>
          <a:graphicData uri="http://schemas.openxmlformats.org/presentationml/2006/ole">
            <p:oleObj spid="_x0000_s2050" name="Clip" r:id="rId4" imgW="7353000" imgH="5473440" progId="">
              <p:embed/>
            </p:oleObj>
          </a:graphicData>
        </a:graphic>
      </p:graphicFrame>
      <p:sp>
        <p:nvSpPr>
          <p:cNvPr id="203789" name="Oval 13"/>
          <p:cNvSpPr>
            <a:spLocks noChangeArrowheads="1"/>
          </p:cNvSpPr>
          <p:nvPr/>
        </p:nvSpPr>
        <p:spPr bwMode="auto">
          <a:xfrm>
            <a:off x="4491038" y="4029075"/>
            <a:ext cx="114300" cy="115888"/>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0" name="Oval 14"/>
          <p:cNvSpPr>
            <a:spLocks noChangeArrowheads="1"/>
          </p:cNvSpPr>
          <p:nvPr/>
        </p:nvSpPr>
        <p:spPr bwMode="auto">
          <a:xfrm>
            <a:off x="4610100" y="4591050"/>
            <a:ext cx="114300" cy="112713"/>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1" name="Oval 15"/>
          <p:cNvSpPr>
            <a:spLocks noChangeArrowheads="1"/>
          </p:cNvSpPr>
          <p:nvPr/>
        </p:nvSpPr>
        <p:spPr bwMode="auto">
          <a:xfrm>
            <a:off x="4672013" y="4591050"/>
            <a:ext cx="114300" cy="112713"/>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2" name="Oval 16"/>
          <p:cNvSpPr>
            <a:spLocks noChangeArrowheads="1"/>
          </p:cNvSpPr>
          <p:nvPr/>
        </p:nvSpPr>
        <p:spPr bwMode="auto">
          <a:xfrm>
            <a:off x="4835525" y="4064000"/>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3" name="Oval 17"/>
          <p:cNvSpPr>
            <a:spLocks noChangeArrowheads="1"/>
          </p:cNvSpPr>
          <p:nvPr/>
        </p:nvSpPr>
        <p:spPr bwMode="auto">
          <a:xfrm>
            <a:off x="4141788" y="4837113"/>
            <a:ext cx="114300" cy="112712"/>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4" name="Oval 18"/>
          <p:cNvSpPr>
            <a:spLocks noChangeArrowheads="1"/>
          </p:cNvSpPr>
          <p:nvPr/>
        </p:nvSpPr>
        <p:spPr bwMode="auto">
          <a:xfrm>
            <a:off x="4746625" y="3698875"/>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5" name="Oval 19"/>
          <p:cNvSpPr>
            <a:spLocks noChangeArrowheads="1"/>
          </p:cNvSpPr>
          <p:nvPr/>
        </p:nvSpPr>
        <p:spPr bwMode="auto">
          <a:xfrm>
            <a:off x="4421188" y="3657600"/>
            <a:ext cx="112712"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6" name="Oval 20"/>
          <p:cNvSpPr>
            <a:spLocks noChangeArrowheads="1"/>
          </p:cNvSpPr>
          <p:nvPr/>
        </p:nvSpPr>
        <p:spPr bwMode="auto">
          <a:xfrm>
            <a:off x="4081463" y="3921125"/>
            <a:ext cx="114300" cy="112713"/>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7" name="Oval 21"/>
          <p:cNvSpPr>
            <a:spLocks noChangeArrowheads="1"/>
          </p:cNvSpPr>
          <p:nvPr/>
        </p:nvSpPr>
        <p:spPr bwMode="auto">
          <a:xfrm>
            <a:off x="4383088" y="3549650"/>
            <a:ext cx="114300" cy="112713"/>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798" name="Text Box 22"/>
          <p:cNvSpPr txBox="1">
            <a:spLocks noChangeArrowheads="1"/>
          </p:cNvSpPr>
          <p:nvPr/>
        </p:nvSpPr>
        <p:spPr bwMode="auto">
          <a:xfrm>
            <a:off x="7900988" y="1716088"/>
            <a:ext cx="1046162" cy="388937"/>
          </a:xfrm>
          <a:prstGeom prst="rect">
            <a:avLst/>
          </a:prstGeom>
          <a:noFill/>
          <a:ln w="9525">
            <a:noFill/>
            <a:miter lim="800000"/>
            <a:headEnd/>
            <a:tailEnd/>
          </a:ln>
          <a:effectLst/>
        </p:spPr>
        <p:txBody>
          <a:bodyPr>
            <a:spAutoFit/>
          </a:bodyPr>
          <a:lstStyle/>
          <a:p>
            <a:pPr algn="ctr" rtl="0" eaLnBrk="0" fontAlgn="base" hangingPunct="0">
              <a:lnSpc>
                <a:spcPct val="80000"/>
              </a:lnSpc>
              <a:spcBef>
                <a:spcPct val="0"/>
              </a:spcBef>
              <a:spcAft>
                <a:spcPct val="0"/>
              </a:spcAft>
            </a:pPr>
            <a:r>
              <a:rPr lang="fr-FR" sz="1400" kern="1200">
                <a:solidFill>
                  <a:srgbClr val="000000"/>
                </a:solidFill>
                <a:latin typeface="Arial" pitchFamily="34" charset="0"/>
                <a:ea typeface="+mn-ea"/>
                <a:cs typeface="+mn-cs"/>
              </a:rPr>
              <a:t>ITEP</a:t>
            </a:r>
          </a:p>
          <a:p>
            <a:pPr algn="ctr" rtl="0" eaLnBrk="0" fontAlgn="base" hangingPunct="0">
              <a:lnSpc>
                <a:spcPct val="60000"/>
              </a:lnSpc>
              <a:spcBef>
                <a:spcPct val="0"/>
              </a:spcBef>
              <a:spcAft>
                <a:spcPct val="0"/>
              </a:spcAft>
            </a:pPr>
            <a:r>
              <a:rPr lang="fr-FR" sz="1400" kern="1200">
                <a:solidFill>
                  <a:srgbClr val="000000"/>
                </a:solidFill>
                <a:latin typeface="Arial" pitchFamily="34" charset="0"/>
                <a:ea typeface="+mn-ea"/>
                <a:cs typeface="+mn-cs"/>
              </a:rPr>
              <a:t>Moscow</a:t>
            </a:r>
          </a:p>
        </p:txBody>
      </p:sp>
      <p:sp>
        <p:nvSpPr>
          <p:cNvPr id="203806" name="Text Box 30"/>
          <p:cNvSpPr txBox="1">
            <a:spLocks noChangeArrowheads="1"/>
          </p:cNvSpPr>
          <p:nvPr/>
        </p:nvSpPr>
        <p:spPr bwMode="auto">
          <a:xfrm>
            <a:off x="2771775" y="1474788"/>
            <a:ext cx="2160588" cy="730250"/>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pPr>
            <a:r>
              <a:rPr lang="fr-FR" sz="1400" kern="1200">
                <a:solidFill>
                  <a:srgbClr val="000000"/>
                </a:solidFill>
                <a:latin typeface="Arial" pitchFamily="34" charset="0"/>
                <a:ea typeface="+mn-ea"/>
                <a:cs typeface="+mn-cs"/>
              </a:rPr>
              <a:t>NIKHEF Amsterdam</a:t>
            </a:r>
          </a:p>
          <a:p>
            <a:pPr algn="l" rtl="0" eaLnBrk="0" fontAlgn="base" hangingPunct="0">
              <a:spcBef>
                <a:spcPct val="0"/>
              </a:spcBef>
              <a:spcAft>
                <a:spcPct val="0"/>
              </a:spcAft>
            </a:pPr>
            <a:r>
              <a:rPr lang="fr-FR" sz="1400" kern="1200">
                <a:solidFill>
                  <a:srgbClr val="000000"/>
                </a:solidFill>
                <a:latin typeface="Arial" pitchFamily="34" charset="0"/>
                <a:ea typeface="+mn-ea"/>
                <a:cs typeface="+mn-cs"/>
              </a:rPr>
              <a:t>KVI Groningen</a:t>
            </a:r>
          </a:p>
          <a:p>
            <a:pPr algn="l" rtl="0" eaLnBrk="0" fontAlgn="base" hangingPunct="0">
              <a:spcBef>
                <a:spcPct val="0"/>
              </a:spcBef>
              <a:spcAft>
                <a:spcPct val="0"/>
              </a:spcAft>
            </a:pPr>
            <a:r>
              <a:rPr lang="fr-FR" sz="1400" kern="1200">
                <a:solidFill>
                  <a:srgbClr val="000000"/>
                </a:solidFill>
                <a:latin typeface="Arial" pitchFamily="34" charset="0"/>
                <a:ea typeface="+mn-ea"/>
                <a:cs typeface="+mn-cs"/>
              </a:rPr>
              <a:t>NIOZ Texel</a:t>
            </a:r>
          </a:p>
        </p:txBody>
      </p:sp>
      <p:sp>
        <p:nvSpPr>
          <p:cNvPr id="203808" name="Oval 32"/>
          <p:cNvSpPr>
            <a:spLocks noChangeArrowheads="1"/>
          </p:cNvSpPr>
          <p:nvPr/>
        </p:nvSpPr>
        <p:spPr bwMode="auto">
          <a:xfrm>
            <a:off x="4932363" y="4537075"/>
            <a:ext cx="114300" cy="115888"/>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09" name="Oval 33"/>
          <p:cNvSpPr>
            <a:spLocks noChangeArrowheads="1"/>
          </p:cNvSpPr>
          <p:nvPr/>
        </p:nvSpPr>
        <p:spPr bwMode="auto">
          <a:xfrm>
            <a:off x="5103813" y="4537075"/>
            <a:ext cx="112712" cy="115888"/>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10" name="Oval 34"/>
          <p:cNvSpPr>
            <a:spLocks noChangeArrowheads="1"/>
          </p:cNvSpPr>
          <p:nvPr/>
        </p:nvSpPr>
        <p:spPr bwMode="auto">
          <a:xfrm>
            <a:off x="5503863" y="4937125"/>
            <a:ext cx="114300" cy="112713"/>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11" name="Oval 35"/>
          <p:cNvSpPr>
            <a:spLocks noChangeArrowheads="1"/>
          </p:cNvSpPr>
          <p:nvPr/>
        </p:nvSpPr>
        <p:spPr bwMode="auto">
          <a:xfrm>
            <a:off x="5332413" y="5280025"/>
            <a:ext cx="115887" cy="112713"/>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15" name="Line 39"/>
          <p:cNvSpPr>
            <a:spLocks noChangeShapeType="1"/>
          </p:cNvSpPr>
          <p:nvPr/>
        </p:nvSpPr>
        <p:spPr bwMode="auto">
          <a:xfrm flipV="1">
            <a:off x="4891088" y="4595813"/>
            <a:ext cx="98425" cy="812800"/>
          </a:xfrm>
          <a:prstGeom prst="line">
            <a:avLst/>
          </a:prstGeom>
          <a:noFill/>
          <a:ln w="9525">
            <a:solidFill>
              <a:schemeClr val="tx1"/>
            </a:solidFill>
            <a:round/>
            <a:headEnd/>
            <a:tailEnd type="triangle" w="med" len="me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19" name="Oval 43"/>
          <p:cNvSpPr>
            <a:spLocks noChangeArrowheads="1"/>
          </p:cNvSpPr>
          <p:nvPr/>
        </p:nvSpPr>
        <p:spPr bwMode="auto">
          <a:xfrm>
            <a:off x="5230813" y="4848225"/>
            <a:ext cx="112712"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aphicFrame>
        <p:nvGraphicFramePr>
          <p:cNvPr id="203822" name="Object 46"/>
          <p:cNvGraphicFramePr>
            <a:graphicFrameLocks/>
          </p:cNvGraphicFramePr>
          <p:nvPr/>
        </p:nvGraphicFramePr>
        <p:xfrm>
          <a:off x="1497013" y="2205038"/>
          <a:ext cx="904875" cy="446087"/>
        </p:xfrm>
        <a:graphic>
          <a:graphicData uri="http://schemas.openxmlformats.org/presentationml/2006/ole">
            <p:oleObj spid="_x0000_s2051" name="Microsoft ClipArt Gallery" r:id="rId5" imgW="2844800" imgH="1892300" progId="">
              <p:embed/>
            </p:oleObj>
          </a:graphicData>
        </a:graphic>
      </p:graphicFrame>
      <p:graphicFrame>
        <p:nvGraphicFramePr>
          <p:cNvPr id="203823" name="Object 47"/>
          <p:cNvGraphicFramePr>
            <a:graphicFrameLocks/>
          </p:cNvGraphicFramePr>
          <p:nvPr/>
        </p:nvGraphicFramePr>
        <p:xfrm>
          <a:off x="2916238" y="1052513"/>
          <a:ext cx="835025" cy="446087"/>
        </p:xfrm>
        <a:graphic>
          <a:graphicData uri="http://schemas.openxmlformats.org/presentationml/2006/ole">
            <p:oleObj spid="_x0000_s2052" name="Microsoft ClipArt Gallery" r:id="rId6" imgW="2870200" imgH="1892300" progId="">
              <p:embed/>
            </p:oleObj>
          </a:graphicData>
        </a:graphic>
      </p:graphicFrame>
      <p:graphicFrame>
        <p:nvGraphicFramePr>
          <p:cNvPr id="203825" name="Object 49"/>
          <p:cNvGraphicFramePr>
            <a:graphicFrameLocks/>
          </p:cNvGraphicFramePr>
          <p:nvPr/>
        </p:nvGraphicFramePr>
        <p:xfrm>
          <a:off x="7831138" y="1196975"/>
          <a:ext cx="906462" cy="446088"/>
        </p:xfrm>
        <a:graphic>
          <a:graphicData uri="http://schemas.openxmlformats.org/presentationml/2006/ole">
            <p:oleObj spid="_x0000_s2053" name="Microsoft ClipArt Gallery" r:id="rId7" imgW="2870200" imgH="1917700" progId="">
              <p:embed/>
            </p:oleObj>
          </a:graphicData>
        </a:graphic>
      </p:graphicFrame>
      <p:grpSp>
        <p:nvGrpSpPr>
          <p:cNvPr id="4" name="Group 50"/>
          <p:cNvGrpSpPr>
            <a:grpSpLocks/>
          </p:cNvGrpSpPr>
          <p:nvPr/>
        </p:nvGrpSpPr>
        <p:grpSpPr bwMode="auto">
          <a:xfrm>
            <a:off x="1506538" y="4581525"/>
            <a:ext cx="904875" cy="446088"/>
            <a:chOff x="4704" y="1536"/>
            <a:chExt cx="576" cy="336"/>
          </a:xfrm>
        </p:grpSpPr>
        <p:sp>
          <p:nvSpPr>
            <p:cNvPr id="203827" name="Rectangle 51"/>
            <p:cNvSpPr>
              <a:spLocks noChangeArrowheads="1"/>
            </p:cNvSpPr>
            <p:nvPr/>
          </p:nvSpPr>
          <p:spPr bwMode="auto">
            <a:xfrm>
              <a:off x="4704" y="1536"/>
              <a:ext cx="576" cy="336"/>
            </a:xfrm>
            <a:prstGeom prst="rect">
              <a:avLst/>
            </a:prstGeom>
            <a:solidFill>
              <a:srgbClr val="FFFFFF"/>
            </a:solidFill>
            <a:ln w="9525">
              <a:solidFill>
                <a:schemeClr val="tx1"/>
              </a:solidFill>
              <a:miter lim="800000"/>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28" name="Rectangle 52"/>
            <p:cNvSpPr>
              <a:spLocks noChangeArrowheads="1"/>
            </p:cNvSpPr>
            <p:nvPr/>
          </p:nvSpPr>
          <p:spPr bwMode="auto">
            <a:xfrm>
              <a:off x="5088" y="1536"/>
              <a:ext cx="192" cy="336"/>
            </a:xfrm>
            <a:prstGeom prst="rect">
              <a:avLst/>
            </a:prstGeom>
            <a:solidFill>
              <a:srgbClr val="FC0128"/>
            </a:solidFill>
            <a:ln w="12700">
              <a:solidFill>
                <a:srgbClr val="FC0128"/>
              </a:solidFill>
              <a:miter lim="800000"/>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29" name="Rectangle 53"/>
            <p:cNvSpPr>
              <a:spLocks noChangeArrowheads="1"/>
            </p:cNvSpPr>
            <p:nvPr/>
          </p:nvSpPr>
          <p:spPr bwMode="auto">
            <a:xfrm>
              <a:off x="4704" y="1536"/>
              <a:ext cx="192" cy="336"/>
            </a:xfrm>
            <a:prstGeom prst="rect">
              <a:avLst/>
            </a:prstGeom>
            <a:solidFill>
              <a:srgbClr val="037C03"/>
            </a:solidFill>
            <a:ln w="12700">
              <a:solidFill>
                <a:srgbClr val="037C03"/>
              </a:solidFill>
              <a:miter lim="800000"/>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pSp>
      <p:sp>
        <p:nvSpPr>
          <p:cNvPr id="203830" name="Oval 54"/>
          <p:cNvSpPr>
            <a:spLocks noChangeArrowheads="1"/>
          </p:cNvSpPr>
          <p:nvPr/>
        </p:nvSpPr>
        <p:spPr bwMode="auto">
          <a:xfrm>
            <a:off x="5141913" y="4064000"/>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31" name="Oval 55"/>
          <p:cNvSpPr>
            <a:spLocks noChangeArrowheads="1"/>
          </p:cNvSpPr>
          <p:nvPr/>
        </p:nvSpPr>
        <p:spPr bwMode="auto">
          <a:xfrm>
            <a:off x="6648450" y="2914650"/>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33" name="Text Box 57"/>
          <p:cNvSpPr txBox="1">
            <a:spLocks noChangeArrowheads="1"/>
          </p:cNvSpPr>
          <p:nvPr/>
        </p:nvSpPr>
        <p:spPr bwMode="auto">
          <a:xfrm>
            <a:off x="4716463" y="1700213"/>
            <a:ext cx="893762" cy="3048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fr-FR" sz="1400" kern="1200">
                <a:solidFill>
                  <a:srgbClr val="000000"/>
                </a:solidFill>
                <a:latin typeface="Arial" pitchFamily="34" charset="0"/>
                <a:ea typeface="+mn-ea"/>
                <a:cs typeface="+mn-cs"/>
              </a:rPr>
              <a:t>Erlangen</a:t>
            </a:r>
          </a:p>
        </p:txBody>
      </p:sp>
      <p:graphicFrame>
        <p:nvGraphicFramePr>
          <p:cNvPr id="203834" name="Object 58"/>
          <p:cNvGraphicFramePr>
            <a:graphicFrameLocks/>
          </p:cNvGraphicFramePr>
          <p:nvPr/>
        </p:nvGraphicFramePr>
        <p:xfrm>
          <a:off x="3635375" y="5589588"/>
          <a:ext cx="904875" cy="446087"/>
        </p:xfrm>
        <a:graphic>
          <a:graphicData uri="http://schemas.openxmlformats.org/presentationml/2006/ole">
            <p:oleObj spid="_x0000_s2054" name="Microsoft ClipArt Gallery" r:id="rId8" imgW="2908300" imgH="1892300" progId="">
              <p:embed/>
            </p:oleObj>
          </a:graphicData>
        </a:graphic>
      </p:graphicFrame>
      <p:sp>
        <p:nvSpPr>
          <p:cNvPr id="203835" name="Oval 59"/>
          <p:cNvSpPr>
            <a:spLocks noChangeArrowheads="1"/>
          </p:cNvSpPr>
          <p:nvPr/>
        </p:nvSpPr>
        <p:spPr bwMode="auto">
          <a:xfrm>
            <a:off x="4503738" y="4549775"/>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36" name="Oval 60"/>
          <p:cNvSpPr>
            <a:spLocks noChangeArrowheads="1"/>
          </p:cNvSpPr>
          <p:nvPr/>
        </p:nvSpPr>
        <p:spPr bwMode="auto">
          <a:xfrm>
            <a:off x="4699000" y="4510088"/>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38" name="Oval 62"/>
          <p:cNvSpPr>
            <a:spLocks noChangeArrowheads="1"/>
          </p:cNvSpPr>
          <p:nvPr/>
        </p:nvSpPr>
        <p:spPr bwMode="auto">
          <a:xfrm>
            <a:off x="4786313" y="4133850"/>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44" name="Text Box 68"/>
          <p:cNvSpPr txBox="1">
            <a:spLocks noChangeArrowheads="1"/>
          </p:cNvSpPr>
          <p:nvPr/>
        </p:nvSpPr>
        <p:spPr bwMode="auto">
          <a:xfrm>
            <a:off x="1403350" y="5084763"/>
            <a:ext cx="1268413" cy="179387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GB" sz="1400" kern="1200">
                <a:solidFill>
                  <a:srgbClr val="000000"/>
                </a:solidFill>
                <a:latin typeface="Arial" pitchFamily="34" charset="0"/>
                <a:ea typeface="+mn-ea"/>
                <a:cs typeface="+mn-cs"/>
              </a:rPr>
              <a:t>INFN Bari</a:t>
            </a:r>
          </a:p>
          <a:p>
            <a:pPr algn="l" rtl="0" eaLnBrk="0" fontAlgn="base" hangingPunct="0">
              <a:spcBef>
                <a:spcPct val="0"/>
              </a:spcBef>
              <a:spcAft>
                <a:spcPct val="0"/>
              </a:spcAft>
            </a:pPr>
            <a:r>
              <a:rPr lang="en-GB" sz="1400" kern="1200">
                <a:solidFill>
                  <a:srgbClr val="000000"/>
                </a:solidFill>
                <a:latin typeface="Arial" pitchFamily="34" charset="0"/>
                <a:ea typeface="+mn-ea"/>
                <a:cs typeface="+mn-cs"/>
              </a:rPr>
              <a:t>INFN Bolgna</a:t>
            </a:r>
          </a:p>
          <a:p>
            <a:pPr algn="l" rtl="0" eaLnBrk="0" fontAlgn="base" hangingPunct="0">
              <a:spcBef>
                <a:spcPct val="0"/>
              </a:spcBef>
              <a:spcAft>
                <a:spcPct val="0"/>
              </a:spcAft>
            </a:pPr>
            <a:r>
              <a:rPr lang="en-GB" sz="1400" kern="1200">
                <a:solidFill>
                  <a:srgbClr val="000000"/>
                </a:solidFill>
                <a:latin typeface="Arial" pitchFamily="34" charset="0"/>
                <a:ea typeface="+mn-ea"/>
                <a:cs typeface="+mn-cs"/>
              </a:rPr>
              <a:t>INFN Catania</a:t>
            </a:r>
          </a:p>
          <a:p>
            <a:pPr algn="l" rtl="0" eaLnBrk="0" fontAlgn="base" hangingPunct="0">
              <a:spcBef>
                <a:spcPct val="0"/>
              </a:spcBef>
              <a:spcAft>
                <a:spcPct val="0"/>
              </a:spcAft>
            </a:pPr>
            <a:r>
              <a:rPr lang="en-GB" sz="1400" kern="1200">
                <a:solidFill>
                  <a:srgbClr val="000000"/>
                </a:solidFill>
                <a:latin typeface="Arial" pitchFamily="34" charset="0"/>
                <a:ea typeface="+mn-ea"/>
                <a:cs typeface="+mn-cs"/>
              </a:rPr>
              <a:t>INFN Genova</a:t>
            </a:r>
          </a:p>
          <a:p>
            <a:pPr algn="l" rtl="0" eaLnBrk="0" fontAlgn="base" hangingPunct="0">
              <a:spcBef>
                <a:spcPct val="0"/>
              </a:spcBef>
              <a:spcAft>
                <a:spcPct val="0"/>
              </a:spcAft>
            </a:pPr>
            <a:r>
              <a:rPr lang="en-GB" sz="1400" kern="1200">
                <a:solidFill>
                  <a:srgbClr val="000000"/>
                </a:solidFill>
                <a:latin typeface="Arial" pitchFamily="34" charset="0"/>
                <a:ea typeface="+mn-ea"/>
                <a:cs typeface="+mn-cs"/>
              </a:rPr>
              <a:t>LNS</a:t>
            </a:r>
          </a:p>
          <a:p>
            <a:pPr algn="l" rtl="0" eaLnBrk="0" fontAlgn="base" hangingPunct="0">
              <a:spcBef>
                <a:spcPct val="0"/>
              </a:spcBef>
              <a:spcAft>
                <a:spcPct val="0"/>
              </a:spcAft>
            </a:pPr>
            <a:r>
              <a:rPr lang="en-GB" sz="1400" kern="1200">
                <a:solidFill>
                  <a:srgbClr val="000000"/>
                </a:solidFill>
                <a:latin typeface="Arial" pitchFamily="34" charset="0"/>
                <a:ea typeface="+mn-ea"/>
                <a:cs typeface="+mn-cs"/>
              </a:rPr>
              <a:t>INFN Pisa</a:t>
            </a:r>
          </a:p>
          <a:p>
            <a:pPr algn="l" rtl="0" eaLnBrk="0" fontAlgn="base" hangingPunct="0">
              <a:spcBef>
                <a:spcPct val="0"/>
              </a:spcBef>
              <a:spcAft>
                <a:spcPct val="0"/>
              </a:spcAft>
            </a:pPr>
            <a:r>
              <a:rPr lang="en-GB" sz="1400" kern="1200">
                <a:solidFill>
                  <a:srgbClr val="000000"/>
                </a:solidFill>
                <a:latin typeface="Arial" pitchFamily="34" charset="0"/>
                <a:ea typeface="+mn-ea"/>
                <a:cs typeface="+mn-cs"/>
              </a:rPr>
              <a:t>INFN Roma</a:t>
            </a:r>
          </a:p>
          <a:p>
            <a:pPr algn="l" rtl="0" eaLnBrk="0" fontAlgn="base" hangingPunct="0">
              <a:spcBef>
                <a:spcPct val="0"/>
              </a:spcBef>
              <a:spcAft>
                <a:spcPct val="0"/>
              </a:spcAft>
            </a:pPr>
            <a:endParaRPr lang="en-GB" sz="1400" kern="1200">
              <a:solidFill>
                <a:srgbClr val="000000"/>
              </a:solidFill>
              <a:latin typeface="Arial" pitchFamily="34" charset="0"/>
              <a:ea typeface="+mn-ea"/>
              <a:cs typeface="+mn-cs"/>
            </a:endParaRPr>
          </a:p>
        </p:txBody>
      </p:sp>
      <p:sp>
        <p:nvSpPr>
          <p:cNvPr id="203845" name="Oval 69"/>
          <p:cNvSpPr>
            <a:spLocks noChangeArrowheads="1"/>
          </p:cNvSpPr>
          <p:nvPr/>
        </p:nvSpPr>
        <p:spPr bwMode="auto">
          <a:xfrm>
            <a:off x="5065713" y="4708525"/>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52" name="Rectangle 76"/>
          <p:cNvSpPr>
            <a:spLocks noGrp="1" noChangeArrowheads="1"/>
          </p:cNvSpPr>
          <p:nvPr>
            <p:ph type="title"/>
          </p:nvPr>
        </p:nvSpPr>
        <p:spPr/>
        <p:txBody>
          <a:bodyPr/>
          <a:lstStyle/>
          <a:p>
            <a:r>
              <a:rPr lang="en-US" sz="3200"/>
              <a:t>The Antares collaboration</a:t>
            </a:r>
          </a:p>
        </p:txBody>
      </p:sp>
      <p:graphicFrame>
        <p:nvGraphicFramePr>
          <p:cNvPr id="203853" name="Object 77"/>
          <p:cNvGraphicFramePr>
            <a:graphicFrameLocks noChangeAspect="1"/>
          </p:cNvGraphicFramePr>
          <p:nvPr/>
        </p:nvGraphicFramePr>
        <p:xfrm>
          <a:off x="112713" y="1008063"/>
          <a:ext cx="787400" cy="5805487"/>
        </p:xfrm>
        <a:graphic>
          <a:graphicData uri="http://schemas.openxmlformats.org/presentationml/2006/ole">
            <p:oleObj spid="_x0000_s2055" name="Photo Editor Photo" r:id="rId9" imgW="2771429" imgH="22428571" progId="">
              <p:embed/>
            </p:oleObj>
          </a:graphicData>
        </a:graphic>
      </p:graphicFrame>
      <p:pic>
        <p:nvPicPr>
          <p:cNvPr id="203854" name="Picture 78" descr="logo_huge_trans2"/>
          <p:cNvPicPr>
            <a:picLocks noChangeAspect="1" noChangeArrowheads="1"/>
          </p:cNvPicPr>
          <p:nvPr/>
        </p:nvPicPr>
        <p:blipFill>
          <a:blip r:embed="rId10" cstate="print"/>
          <a:srcRect/>
          <a:stretch>
            <a:fillRect/>
          </a:stretch>
        </p:blipFill>
        <p:spPr bwMode="auto">
          <a:xfrm>
            <a:off x="107950" y="44450"/>
            <a:ext cx="863600" cy="863600"/>
          </a:xfrm>
          <a:prstGeom prst="rect">
            <a:avLst/>
          </a:prstGeom>
          <a:noFill/>
          <a:ln w="9525">
            <a:noFill/>
            <a:miter lim="800000"/>
            <a:headEnd/>
            <a:tailEnd/>
          </a:ln>
        </p:spPr>
      </p:pic>
      <p:sp>
        <p:nvSpPr>
          <p:cNvPr id="203855" name="Line 79"/>
          <p:cNvSpPr>
            <a:spLocks noChangeShapeType="1"/>
          </p:cNvSpPr>
          <p:nvPr/>
        </p:nvSpPr>
        <p:spPr bwMode="auto">
          <a:xfrm flipV="1">
            <a:off x="1116013" y="0"/>
            <a:ext cx="0" cy="6858000"/>
          </a:xfrm>
          <a:prstGeom prst="line">
            <a:avLst/>
          </a:prstGeom>
          <a:noFill/>
          <a:ln w="28575">
            <a:solidFill>
              <a:schemeClr val="accent2"/>
            </a:solidFill>
            <a:round/>
            <a:headEnd/>
            <a:tailEn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pic>
        <p:nvPicPr>
          <p:cNvPr id="203872" name="Picture 96"/>
          <p:cNvPicPr>
            <a:picLocks noChangeAspect="1" noChangeArrowheads="1"/>
          </p:cNvPicPr>
          <p:nvPr/>
        </p:nvPicPr>
        <p:blipFill>
          <a:blip r:embed="rId11"/>
          <a:srcRect/>
          <a:stretch>
            <a:fillRect/>
          </a:stretch>
        </p:blipFill>
        <p:spPr bwMode="auto">
          <a:xfrm>
            <a:off x="8020050" y="2420938"/>
            <a:ext cx="841375" cy="550862"/>
          </a:xfrm>
          <a:prstGeom prst="rect">
            <a:avLst/>
          </a:prstGeom>
          <a:noFill/>
          <a:ln w="9360">
            <a:solidFill>
              <a:srgbClr val="000000"/>
            </a:solidFill>
            <a:miter lim="800000"/>
            <a:headEnd/>
            <a:tailEnd/>
          </a:ln>
          <a:effectLst/>
        </p:spPr>
      </p:pic>
      <p:sp>
        <p:nvSpPr>
          <p:cNvPr id="203873" name="Rectangle 97"/>
          <p:cNvSpPr>
            <a:spLocks noChangeArrowheads="1"/>
          </p:cNvSpPr>
          <p:nvPr/>
        </p:nvSpPr>
        <p:spPr bwMode="auto">
          <a:xfrm>
            <a:off x="7766050" y="3040063"/>
            <a:ext cx="1414463" cy="304800"/>
          </a:xfrm>
          <a:prstGeom prst="rect">
            <a:avLst/>
          </a:prstGeom>
          <a:noFill/>
          <a:ln w="9525">
            <a:noFill/>
            <a:round/>
            <a:headEnd/>
            <a:tailEnd/>
          </a:ln>
          <a:effectLst/>
        </p:spPr>
        <p:txBody>
          <a:bodyPr wrap="none" lIns="90000" tIns="46800" rIns="90000" bIns="46800" anchor="ctr">
            <a:spAutoFit/>
          </a:bodyPr>
          <a:lstStyle/>
          <a:p>
            <a:pPr algn="l" defTabSz="449263" rtl="0" eaLnBrk="0" fontAlgn="base" hangingPunct="0">
              <a:spcBef>
                <a:spcPct val="0"/>
              </a:spcBef>
              <a:spcAft>
                <a:spcPct val="0"/>
              </a:spcAft>
              <a:buClr>
                <a:srgbClr val="3333CC"/>
              </a:buClr>
              <a:buSzPct val="6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kern="1200">
                <a:solidFill>
                  <a:srgbClr val="FFEBD6"/>
                </a:solidFill>
                <a:effectLst>
                  <a:outerShdw blurRad="38100" dist="38100" dir="2700000" algn="tl">
                    <a:srgbClr val="C0C0C0"/>
                  </a:outerShdw>
                </a:effectLst>
                <a:latin typeface="Arial" pitchFamily="34" charset="0"/>
                <a:ea typeface="+mn-ea"/>
                <a:cs typeface="Lucida Sans Unicode" pitchFamily="34" charset="0"/>
              </a:rPr>
              <a:t> </a:t>
            </a:r>
            <a:r>
              <a:rPr lang="en-GB" sz="1400" kern="1200">
                <a:solidFill>
                  <a:srgbClr val="000000"/>
                </a:solidFill>
                <a:effectLst>
                  <a:outerShdw blurRad="38100" dist="38100" dir="2700000" algn="tl">
                    <a:srgbClr val="C0C0C0"/>
                  </a:outerShdw>
                </a:effectLst>
                <a:latin typeface="Arial" pitchFamily="34" charset="0"/>
                <a:ea typeface="+mn-ea"/>
                <a:cs typeface="Lucida Sans Unicode" pitchFamily="34" charset="0"/>
              </a:rPr>
              <a:t>ISS, Bucharest</a:t>
            </a:r>
          </a:p>
        </p:txBody>
      </p:sp>
      <p:sp>
        <p:nvSpPr>
          <p:cNvPr id="203874" name="Oval 98"/>
          <p:cNvSpPr>
            <a:spLocks noChangeArrowheads="1"/>
          </p:cNvSpPr>
          <p:nvPr/>
        </p:nvSpPr>
        <p:spPr bwMode="auto">
          <a:xfrm>
            <a:off x="6156325" y="4467225"/>
            <a:ext cx="114300" cy="114300"/>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203875" name="Text Box 99"/>
          <p:cNvSpPr txBox="1">
            <a:spLocks noChangeArrowheads="1"/>
          </p:cNvSpPr>
          <p:nvPr/>
        </p:nvSpPr>
        <p:spPr bwMode="auto">
          <a:xfrm>
            <a:off x="5427663" y="5672138"/>
            <a:ext cx="3536950" cy="925512"/>
          </a:xfrm>
          <a:prstGeom prst="rect">
            <a:avLst/>
          </a:prstGeom>
          <a:solidFill>
            <a:schemeClr val="bg1"/>
          </a:solidFill>
          <a:ln w="9525">
            <a:solidFill>
              <a:schemeClr val="bg1"/>
            </a:solidFill>
            <a:round/>
            <a:headEnd/>
            <a:tailEnd/>
          </a:ln>
          <a:effectLst/>
        </p:spPr>
        <p:txBody>
          <a:bodyPr wrap="none" lIns="90000" tIns="46800" rIns="90000" bIns="46800">
            <a:spAutoFit/>
          </a:bodyPr>
          <a:lstStyle/>
          <a:p>
            <a:pPr algn="l" defTabSz="449263" rtl="0" fontAlgn="base">
              <a:spcBef>
                <a:spcPct val="0"/>
              </a:spcBef>
              <a:spcAft>
                <a:spcPct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kern="1200" dirty="0">
                <a:solidFill>
                  <a:srgbClr val="000000"/>
                </a:solidFill>
                <a:latin typeface="Arial" pitchFamily="34" charset="0"/>
                <a:ea typeface="+mn-ea"/>
                <a:cs typeface="Lucida Sans Unicode" pitchFamily="34" charset="0"/>
              </a:rPr>
              <a:t>7 countries, </a:t>
            </a:r>
            <a:r>
              <a:rPr lang="en-GB" b="1" kern="1200" dirty="0" smtClean="0">
                <a:solidFill>
                  <a:srgbClr val="000000"/>
                </a:solidFill>
                <a:latin typeface="Arial" pitchFamily="34" charset="0"/>
                <a:ea typeface="+mn-ea"/>
                <a:cs typeface="Lucida Sans Unicode" pitchFamily="34" charset="0"/>
              </a:rPr>
              <a:t>25 </a:t>
            </a:r>
            <a:r>
              <a:rPr lang="en-GB" b="1" dirty="0" smtClean="0">
                <a:solidFill>
                  <a:srgbClr val="000000"/>
                </a:solidFill>
                <a:latin typeface="Arial" pitchFamily="34" charset="0"/>
                <a:cs typeface="Lucida Sans Unicode" pitchFamily="34" charset="0"/>
              </a:rPr>
              <a:t>institutes</a:t>
            </a:r>
            <a:r>
              <a:rPr lang="en-GB" b="1" kern="1200" dirty="0" smtClean="0">
                <a:solidFill>
                  <a:srgbClr val="000000"/>
                </a:solidFill>
                <a:latin typeface="Arial" pitchFamily="34" charset="0"/>
                <a:ea typeface="+mn-ea"/>
                <a:cs typeface="Lucida Sans Unicode" pitchFamily="34" charset="0"/>
              </a:rPr>
              <a:t>, </a:t>
            </a:r>
            <a:endParaRPr lang="en-GB" b="1" kern="1200" dirty="0">
              <a:solidFill>
                <a:srgbClr val="000000"/>
              </a:solidFill>
              <a:latin typeface="Arial" pitchFamily="34" charset="0"/>
              <a:ea typeface="+mn-ea"/>
              <a:cs typeface="Lucida Sans Unicode" pitchFamily="34" charset="0"/>
            </a:endParaRPr>
          </a:p>
          <a:p>
            <a:pPr algn="l" defTabSz="449263" rtl="0" fontAlgn="base">
              <a:spcBef>
                <a:spcPct val="0"/>
              </a:spcBef>
              <a:spcAft>
                <a:spcPct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kern="1200" dirty="0">
                <a:solidFill>
                  <a:srgbClr val="000000"/>
                </a:solidFill>
                <a:latin typeface="Arial" pitchFamily="34" charset="0"/>
                <a:ea typeface="+mn-ea"/>
                <a:cs typeface="Lucida Sans Unicode" pitchFamily="34" charset="0"/>
              </a:rPr>
              <a:t>~150 engineers, sea scientists </a:t>
            </a:r>
          </a:p>
          <a:p>
            <a:pPr algn="l" defTabSz="449263" rtl="0" fontAlgn="base">
              <a:spcBef>
                <a:spcPct val="0"/>
              </a:spcBef>
              <a:spcAft>
                <a:spcPct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kern="1200" dirty="0">
                <a:solidFill>
                  <a:srgbClr val="000000"/>
                </a:solidFill>
                <a:latin typeface="Arial" pitchFamily="34" charset="0"/>
                <a:ea typeface="+mn-ea"/>
                <a:cs typeface="Lucida Sans Unicode" pitchFamily="34" charset="0"/>
              </a:rPr>
              <a:t>&amp; physicists</a:t>
            </a:r>
          </a:p>
        </p:txBody>
      </p:sp>
      <p:sp>
        <p:nvSpPr>
          <p:cNvPr id="53" name="Oval 17"/>
          <p:cNvSpPr>
            <a:spLocks noChangeArrowheads="1"/>
          </p:cNvSpPr>
          <p:nvPr/>
        </p:nvSpPr>
        <p:spPr bwMode="auto">
          <a:xfrm>
            <a:off x="4214810" y="4857760"/>
            <a:ext cx="114300" cy="112712"/>
          </a:xfrm>
          <a:prstGeom prst="ellipse">
            <a:avLst/>
          </a:prstGeom>
          <a:solidFill>
            <a:srgbClr val="FF0000"/>
          </a:solidFill>
          <a:ln w="9525">
            <a:solidFill>
              <a:schemeClr val="tx1"/>
            </a:solidFill>
            <a:round/>
            <a:headEnd/>
            <a:tailEnd/>
          </a:ln>
          <a:effectLst/>
        </p:spPr>
        <p:txBody>
          <a:bodyPr wrap="none" anchor="ct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Tree>
  </p:cSld>
  <p:clrMapOvr>
    <a:masterClrMapping/>
  </p:clrMapOvr>
  <p:transition advTm="15819"/>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ointlike"/>
          <p:cNvPicPr>
            <a:picLocks noChangeAspect="1" noChangeArrowheads="1"/>
          </p:cNvPicPr>
          <p:nvPr/>
        </p:nvPicPr>
        <p:blipFill>
          <a:blip r:embed="rId3"/>
          <a:srcRect/>
          <a:stretch>
            <a:fillRect/>
          </a:stretch>
        </p:blipFill>
        <p:spPr bwMode="auto">
          <a:xfrm>
            <a:off x="-180975" y="-26988"/>
            <a:ext cx="9793288" cy="6958013"/>
          </a:xfrm>
          <a:prstGeom prst="rect">
            <a:avLst/>
          </a:prstGeom>
          <a:noFill/>
          <a:ln w="9525">
            <a:noFill/>
            <a:miter lim="800000"/>
            <a:headEnd/>
            <a:tailEnd/>
          </a:ln>
        </p:spPr>
      </p:pic>
      <p:pic>
        <p:nvPicPr>
          <p:cNvPr id="580611" name="Picture 3" descr="IMG_0660"/>
          <p:cNvPicPr>
            <a:picLocks noChangeAspect="1" noChangeArrowheads="1"/>
          </p:cNvPicPr>
          <p:nvPr/>
        </p:nvPicPr>
        <p:blipFill>
          <a:blip r:embed="rId4"/>
          <a:srcRect/>
          <a:stretch>
            <a:fillRect/>
          </a:stretch>
        </p:blipFill>
        <p:spPr bwMode="auto">
          <a:xfrm>
            <a:off x="5795963" y="692150"/>
            <a:ext cx="2978150" cy="2089150"/>
          </a:xfrm>
          <a:prstGeom prst="rect">
            <a:avLst/>
          </a:prstGeom>
          <a:noFill/>
          <a:ln w="9525">
            <a:noFill/>
            <a:miter lim="800000"/>
            <a:headEnd/>
            <a:tailEnd/>
          </a:ln>
        </p:spPr>
      </p:pic>
      <p:pic>
        <p:nvPicPr>
          <p:cNvPr id="63492" name="Picture 4" descr="europe-cloudfree-msg1-desk-1024"/>
          <p:cNvPicPr>
            <a:picLocks noChangeAspect="1" noChangeArrowheads="1"/>
          </p:cNvPicPr>
          <p:nvPr/>
        </p:nvPicPr>
        <p:blipFill>
          <a:blip r:embed="rId5"/>
          <a:srcRect/>
          <a:stretch>
            <a:fillRect/>
          </a:stretch>
        </p:blipFill>
        <p:spPr bwMode="auto">
          <a:xfrm>
            <a:off x="323850" y="3068638"/>
            <a:ext cx="4321175" cy="3241675"/>
          </a:xfrm>
          <a:prstGeom prst="rect">
            <a:avLst/>
          </a:prstGeom>
          <a:noFill/>
          <a:ln w="9525">
            <a:noFill/>
            <a:miter lim="800000"/>
            <a:headEnd/>
            <a:tailEnd/>
          </a:ln>
        </p:spPr>
      </p:pic>
      <p:grpSp>
        <p:nvGrpSpPr>
          <p:cNvPr id="2" name="Group 5"/>
          <p:cNvGrpSpPr>
            <a:grpSpLocks/>
          </p:cNvGrpSpPr>
          <p:nvPr/>
        </p:nvGrpSpPr>
        <p:grpSpPr bwMode="auto">
          <a:xfrm>
            <a:off x="323850" y="765175"/>
            <a:ext cx="3756025" cy="2209800"/>
            <a:chOff x="204" y="482"/>
            <a:chExt cx="2366" cy="1392"/>
          </a:xfrm>
        </p:grpSpPr>
        <p:pic>
          <p:nvPicPr>
            <p:cNvPr id="63507" name="Picture 6" descr="Picture1"/>
            <p:cNvPicPr>
              <a:picLocks noChangeAspect="1" noChangeArrowheads="1"/>
            </p:cNvPicPr>
            <p:nvPr/>
          </p:nvPicPr>
          <p:blipFill>
            <a:blip r:embed="rId6"/>
            <a:srcRect/>
            <a:stretch>
              <a:fillRect/>
            </a:stretch>
          </p:blipFill>
          <p:spPr bwMode="auto">
            <a:xfrm>
              <a:off x="204" y="482"/>
              <a:ext cx="2366" cy="1392"/>
            </a:xfrm>
            <a:prstGeom prst="rect">
              <a:avLst/>
            </a:prstGeom>
            <a:noFill/>
            <a:ln w="9525">
              <a:noFill/>
              <a:miter lim="800000"/>
              <a:headEnd/>
              <a:tailEnd/>
            </a:ln>
          </p:spPr>
        </p:pic>
        <p:sp>
          <p:nvSpPr>
            <p:cNvPr id="63508" name="Freeform 7"/>
            <p:cNvSpPr>
              <a:spLocks/>
            </p:cNvSpPr>
            <p:nvPr/>
          </p:nvSpPr>
          <p:spPr bwMode="auto">
            <a:xfrm>
              <a:off x="778" y="686"/>
              <a:ext cx="835" cy="687"/>
            </a:xfrm>
            <a:custGeom>
              <a:avLst/>
              <a:gdLst>
                <a:gd name="T0" fmla="*/ 0 w 835"/>
                <a:gd name="T1" fmla="*/ 0 h 687"/>
                <a:gd name="T2" fmla="*/ 67 w 835"/>
                <a:gd name="T3" fmla="*/ 125 h 687"/>
                <a:gd name="T4" fmla="*/ 115 w 835"/>
                <a:gd name="T5" fmla="*/ 178 h 687"/>
                <a:gd name="T6" fmla="*/ 134 w 835"/>
                <a:gd name="T7" fmla="*/ 202 h 687"/>
                <a:gd name="T8" fmla="*/ 163 w 835"/>
                <a:gd name="T9" fmla="*/ 240 h 687"/>
                <a:gd name="T10" fmla="*/ 211 w 835"/>
                <a:gd name="T11" fmla="*/ 288 h 687"/>
                <a:gd name="T12" fmla="*/ 292 w 835"/>
                <a:gd name="T13" fmla="*/ 346 h 687"/>
                <a:gd name="T14" fmla="*/ 350 w 835"/>
                <a:gd name="T15" fmla="*/ 399 h 687"/>
                <a:gd name="T16" fmla="*/ 379 w 835"/>
                <a:gd name="T17" fmla="*/ 413 h 687"/>
                <a:gd name="T18" fmla="*/ 408 w 835"/>
                <a:gd name="T19" fmla="*/ 432 h 687"/>
                <a:gd name="T20" fmla="*/ 451 w 835"/>
                <a:gd name="T21" fmla="*/ 461 h 687"/>
                <a:gd name="T22" fmla="*/ 489 w 835"/>
                <a:gd name="T23" fmla="*/ 490 h 687"/>
                <a:gd name="T24" fmla="*/ 576 w 835"/>
                <a:gd name="T25" fmla="*/ 552 h 687"/>
                <a:gd name="T26" fmla="*/ 705 w 835"/>
                <a:gd name="T27" fmla="*/ 615 h 687"/>
                <a:gd name="T28" fmla="*/ 734 w 835"/>
                <a:gd name="T29" fmla="*/ 624 h 687"/>
                <a:gd name="T30" fmla="*/ 763 w 835"/>
                <a:gd name="T31" fmla="*/ 634 h 687"/>
                <a:gd name="T32" fmla="*/ 835 w 835"/>
                <a:gd name="T33" fmla="*/ 687 h 6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5"/>
                <a:gd name="T52" fmla="*/ 0 h 687"/>
                <a:gd name="T53" fmla="*/ 835 w 835"/>
                <a:gd name="T54" fmla="*/ 687 h 6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5" h="687">
                  <a:moveTo>
                    <a:pt x="0" y="0"/>
                  </a:moveTo>
                  <a:cubicBezTo>
                    <a:pt x="12" y="44"/>
                    <a:pt x="26" y="100"/>
                    <a:pt x="67" y="125"/>
                  </a:cubicBezTo>
                  <a:cubicBezTo>
                    <a:pt x="74" y="147"/>
                    <a:pt x="98" y="162"/>
                    <a:pt x="115" y="178"/>
                  </a:cubicBezTo>
                  <a:cubicBezTo>
                    <a:pt x="127" y="213"/>
                    <a:pt x="110" y="171"/>
                    <a:pt x="134" y="202"/>
                  </a:cubicBezTo>
                  <a:cubicBezTo>
                    <a:pt x="147" y="218"/>
                    <a:pt x="143" y="228"/>
                    <a:pt x="163" y="240"/>
                  </a:cubicBezTo>
                  <a:cubicBezTo>
                    <a:pt x="173" y="256"/>
                    <a:pt x="195" y="278"/>
                    <a:pt x="211" y="288"/>
                  </a:cubicBezTo>
                  <a:cubicBezTo>
                    <a:pt x="220" y="304"/>
                    <a:pt x="273" y="339"/>
                    <a:pt x="292" y="346"/>
                  </a:cubicBezTo>
                  <a:cubicBezTo>
                    <a:pt x="311" y="364"/>
                    <a:pt x="329" y="384"/>
                    <a:pt x="350" y="399"/>
                  </a:cubicBezTo>
                  <a:cubicBezTo>
                    <a:pt x="398" y="433"/>
                    <a:pt x="326" y="369"/>
                    <a:pt x="379" y="413"/>
                  </a:cubicBezTo>
                  <a:cubicBezTo>
                    <a:pt x="404" y="434"/>
                    <a:pt x="381" y="425"/>
                    <a:pt x="408" y="432"/>
                  </a:cubicBezTo>
                  <a:cubicBezTo>
                    <a:pt x="441" y="455"/>
                    <a:pt x="426" y="446"/>
                    <a:pt x="451" y="461"/>
                  </a:cubicBezTo>
                  <a:cubicBezTo>
                    <a:pt x="463" y="481"/>
                    <a:pt x="472" y="476"/>
                    <a:pt x="489" y="490"/>
                  </a:cubicBezTo>
                  <a:cubicBezTo>
                    <a:pt x="517" y="513"/>
                    <a:pt x="545" y="533"/>
                    <a:pt x="576" y="552"/>
                  </a:cubicBezTo>
                  <a:cubicBezTo>
                    <a:pt x="599" y="590"/>
                    <a:pt x="664" y="603"/>
                    <a:pt x="705" y="615"/>
                  </a:cubicBezTo>
                  <a:cubicBezTo>
                    <a:pt x="715" y="618"/>
                    <a:pt x="724" y="621"/>
                    <a:pt x="734" y="624"/>
                  </a:cubicBezTo>
                  <a:cubicBezTo>
                    <a:pt x="744" y="627"/>
                    <a:pt x="763" y="634"/>
                    <a:pt x="763" y="634"/>
                  </a:cubicBezTo>
                  <a:cubicBezTo>
                    <a:pt x="779" y="659"/>
                    <a:pt x="814" y="666"/>
                    <a:pt x="835" y="687"/>
                  </a:cubicBezTo>
                </a:path>
              </a:pathLst>
            </a:custGeom>
            <a:noFill/>
            <a:ln w="28575">
              <a:solidFill>
                <a:srgbClr val="333300"/>
              </a:solidFill>
              <a:round/>
              <a:headEnd/>
              <a:tailEnd/>
            </a:ln>
          </p:spPr>
          <p:txBody>
            <a:bodyPr/>
            <a:lstStyle/>
            <a:p>
              <a:endParaRPr lang="en-GB"/>
            </a:p>
          </p:txBody>
        </p:sp>
      </p:grpSp>
      <p:grpSp>
        <p:nvGrpSpPr>
          <p:cNvPr id="3" name="Group 8"/>
          <p:cNvGrpSpPr>
            <a:grpSpLocks/>
          </p:cNvGrpSpPr>
          <p:nvPr/>
        </p:nvGrpSpPr>
        <p:grpSpPr bwMode="auto">
          <a:xfrm>
            <a:off x="330200" y="2971800"/>
            <a:ext cx="3746500" cy="2493963"/>
            <a:chOff x="208" y="1872"/>
            <a:chExt cx="2360" cy="1571"/>
          </a:xfrm>
        </p:grpSpPr>
        <p:sp>
          <p:nvSpPr>
            <p:cNvPr id="63504" name="Rectangle 9"/>
            <p:cNvSpPr>
              <a:spLocks noChangeArrowheads="1"/>
            </p:cNvSpPr>
            <p:nvPr/>
          </p:nvSpPr>
          <p:spPr bwMode="auto">
            <a:xfrm>
              <a:off x="1111" y="3339"/>
              <a:ext cx="156" cy="104"/>
            </a:xfrm>
            <a:prstGeom prst="rect">
              <a:avLst/>
            </a:prstGeom>
            <a:noFill/>
            <a:ln w="19050">
              <a:solidFill>
                <a:srgbClr val="FFFF00"/>
              </a:solidFill>
              <a:miter lim="800000"/>
              <a:headEnd/>
              <a:tailEnd/>
            </a:ln>
          </p:spPr>
          <p:txBody>
            <a:bodyPr wrap="none" anchor="ctr"/>
            <a:lstStyle/>
            <a:p>
              <a:endParaRPr lang="en-GB"/>
            </a:p>
          </p:txBody>
        </p:sp>
        <p:sp>
          <p:nvSpPr>
            <p:cNvPr id="63505" name="Line 10"/>
            <p:cNvSpPr>
              <a:spLocks noChangeShapeType="1"/>
            </p:cNvSpPr>
            <p:nvPr/>
          </p:nvSpPr>
          <p:spPr bwMode="auto">
            <a:xfrm flipV="1">
              <a:off x="1261" y="1877"/>
              <a:ext cx="1307" cy="1464"/>
            </a:xfrm>
            <a:prstGeom prst="line">
              <a:avLst/>
            </a:prstGeom>
            <a:noFill/>
            <a:ln w="19050">
              <a:solidFill>
                <a:srgbClr val="FFFF00"/>
              </a:solidFill>
              <a:round/>
              <a:headEnd/>
              <a:tailEnd/>
            </a:ln>
          </p:spPr>
          <p:txBody>
            <a:bodyPr/>
            <a:lstStyle/>
            <a:p>
              <a:endParaRPr lang="en-GB"/>
            </a:p>
          </p:txBody>
        </p:sp>
        <p:sp>
          <p:nvSpPr>
            <p:cNvPr id="63506" name="Line 11"/>
            <p:cNvSpPr>
              <a:spLocks noChangeShapeType="1"/>
            </p:cNvSpPr>
            <p:nvPr/>
          </p:nvSpPr>
          <p:spPr bwMode="auto">
            <a:xfrm flipH="1" flipV="1">
              <a:off x="208" y="1872"/>
              <a:ext cx="903" cy="1467"/>
            </a:xfrm>
            <a:prstGeom prst="line">
              <a:avLst/>
            </a:prstGeom>
            <a:noFill/>
            <a:ln w="19050">
              <a:solidFill>
                <a:srgbClr val="FFFF00"/>
              </a:solidFill>
              <a:round/>
              <a:headEnd/>
              <a:tailEnd/>
            </a:ln>
          </p:spPr>
          <p:txBody>
            <a:bodyPr/>
            <a:lstStyle/>
            <a:p>
              <a:endParaRPr lang="en-GB"/>
            </a:p>
          </p:txBody>
        </p:sp>
      </p:grpSp>
      <p:grpSp>
        <p:nvGrpSpPr>
          <p:cNvPr id="4" name="Group 12"/>
          <p:cNvGrpSpPr>
            <a:grpSpLocks/>
          </p:cNvGrpSpPr>
          <p:nvPr/>
        </p:nvGrpSpPr>
        <p:grpSpPr bwMode="auto">
          <a:xfrm>
            <a:off x="1116013" y="692150"/>
            <a:ext cx="4679950" cy="2089150"/>
            <a:chOff x="703" y="442"/>
            <a:chExt cx="3219" cy="2155"/>
          </a:xfrm>
        </p:grpSpPr>
        <p:sp>
          <p:nvSpPr>
            <p:cNvPr id="63501" name="Rectangle 13"/>
            <p:cNvSpPr>
              <a:spLocks noChangeArrowheads="1"/>
            </p:cNvSpPr>
            <p:nvPr/>
          </p:nvSpPr>
          <p:spPr bwMode="auto">
            <a:xfrm>
              <a:off x="703" y="572"/>
              <a:ext cx="181" cy="137"/>
            </a:xfrm>
            <a:prstGeom prst="rect">
              <a:avLst/>
            </a:prstGeom>
            <a:noFill/>
            <a:ln w="28575">
              <a:solidFill>
                <a:srgbClr val="FFFF00"/>
              </a:solidFill>
              <a:miter lim="800000"/>
              <a:headEnd/>
              <a:tailEnd/>
            </a:ln>
          </p:spPr>
          <p:txBody>
            <a:bodyPr wrap="none" anchor="ctr"/>
            <a:lstStyle/>
            <a:p>
              <a:endParaRPr lang="en-GB"/>
            </a:p>
          </p:txBody>
        </p:sp>
        <p:sp>
          <p:nvSpPr>
            <p:cNvPr id="63502" name="Line 14"/>
            <p:cNvSpPr>
              <a:spLocks noChangeShapeType="1"/>
            </p:cNvSpPr>
            <p:nvPr/>
          </p:nvSpPr>
          <p:spPr bwMode="auto">
            <a:xfrm>
              <a:off x="878" y="706"/>
              <a:ext cx="3044" cy="1891"/>
            </a:xfrm>
            <a:prstGeom prst="line">
              <a:avLst/>
            </a:prstGeom>
            <a:noFill/>
            <a:ln w="19050">
              <a:solidFill>
                <a:srgbClr val="FFFF00"/>
              </a:solidFill>
              <a:round/>
              <a:headEnd/>
              <a:tailEnd/>
            </a:ln>
          </p:spPr>
          <p:txBody>
            <a:bodyPr/>
            <a:lstStyle/>
            <a:p>
              <a:endParaRPr lang="en-GB"/>
            </a:p>
          </p:txBody>
        </p:sp>
        <p:sp>
          <p:nvSpPr>
            <p:cNvPr id="63503" name="Line 15"/>
            <p:cNvSpPr>
              <a:spLocks noChangeShapeType="1"/>
            </p:cNvSpPr>
            <p:nvPr/>
          </p:nvSpPr>
          <p:spPr bwMode="auto">
            <a:xfrm flipV="1">
              <a:off x="883" y="442"/>
              <a:ext cx="3034" cy="124"/>
            </a:xfrm>
            <a:prstGeom prst="line">
              <a:avLst/>
            </a:prstGeom>
            <a:noFill/>
            <a:ln w="19050">
              <a:solidFill>
                <a:srgbClr val="FFFF00"/>
              </a:solidFill>
              <a:round/>
              <a:headEnd/>
              <a:tailEnd/>
            </a:ln>
          </p:spPr>
          <p:txBody>
            <a:bodyPr/>
            <a:lstStyle/>
            <a:p>
              <a:endParaRPr lang="en-GB"/>
            </a:p>
          </p:txBody>
        </p:sp>
      </p:grpSp>
      <p:grpSp>
        <p:nvGrpSpPr>
          <p:cNvPr id="5" name="Group 16"/>
          <p:cNvGrpSpPr>
            <a:grpSpLocks/>
          </p:cNvGrpSpPr>
          <p:nvPr/>
        </p:nvGrpSpPr>
        <p:grpSpPr bwMode="auto">
          <a:xfrm>
            <a:off x="4787900" y="2133600"/>
            <a:ext cx="4318000" cy="1244600"/>
            <a:chOff x="3792" y="1344"/>
            <a:chExt cx="1709" cy="1498"/>
          </a:xfrm>
        </p:grpSpPr>
        <p:sp>
          <p:nvSpPr>
            <p:cNvPr id="63498" name="Rectangle 17"/>
            <p:cNvSpPr>
              <a:spLocks noChangeArrowheads="1"/>
            </p:cNvSpPr>
            <p:nvPr/>
          </p:nvSpPr>
          <p:spPr bwMode="auto">
            <a:xfrm>
              <a:off x="5057" y="1344"/>
              <a:ext cx="182" cy="136"/>
            </a:xfrm>
            <a:prstGeom prst="rect">
              <a:avLst/>
            </a:prstGeom>
            <a:noFill/>
            <a:ln w="19050">
              <a:solidFill>
                <a:srgbClr val="FFFF00"/>
              </a:solidFill>
              <a:miter lim="800000"/>
              <a:headEnd/>
              <a:tailEnd/>
            </a:ln>
          </p:spPr>
          <p:txBody>
            <a:bodyPr wrap="none" anchor="ctr"/>
            <a:lstStyle/>
            <a:p>
              <a:endParaRPr lang="en-GB"/>
            </a:p>
          </p:txBody>
        </p:sp>
        <p:sp>
          <p:nvSpPr>
            <p:cNvPr id="63499" name="Line 18"/>
            <p:cNvSpPr>
              <a:spLocks noChangeShapeType="1"/>
            </p:cNvSpPr>
            <p:nvPr/>
          </p:nvSpPr>
          <p:spPr bwMode="auto">
            <a:xfrm flipH="1">
              <a:off x="3792" y="1478"/>
              <a:ext cx="1262" cy="1364"/>
            </a:xfrm>
            <a:prstGeom prst="line">
              <a:avLst/>
            </a:prstGeom>
            <a:noFill/>
            <a:ln w="19050">
              <a:solidFill>
                <a:srgbClr val="FFFF00"/>
              </a:solidFill>
              <a:round/>
              <a:headEnd/>
              <a:tailEnd/>
            </a:ln>
          </p:spPr>
          <p:txBody>
            <a:bodyPr/>
            <a:lstStyle/>
            <a:p>
              <a:endParaRPr lang="en-GB"/>
            </a:p>
          </p:txBody>
        </p:sp>
        <p:sp>
          <p:nvSpPr>
            <p:cNvPr id="63500" name="Line 19"/>
            <p:cNvSpPr>
              <a:spLocks noChangeShapeType="1"/>
            </p:cNvSpPr>
            <p:nvPr/>
          </p:nvSpPr>
          <p:spPr bwMode="auto">
            <a:xfrm>
              <a:off x="5239" y="1480"/>
              <a:ext cx="262" cy="1362"/>
            </a:xfrm>
            <a:prstGeom prst="line">
              <a:avLst/>
            </a:prstGeom>
            <a:noFill/>
            <a:ln w="19050">
              <a:solidFill>
                <a:srgbClr val="FFFF00"/>
              </a:solidFill>
              <a:round/>
              <a:headEnd/>
              <a:tailEnd/>
            </a:ln>
          </p:spPr>
          <p:txBody>
            <a:bodyPr/>
            <a:lstStyle/>
            <a:p>
              <a:endParaRPr lang="en-GB"/>
            </a:p>
          </p:txBody>
        </p:sp>
      </p:grpSp>
      <p:pic>
        <p:nvPicPr>
          <p:cNvPr id="580628" name="Picture 20" descr="Antares_0085"/>
          <p:cNvPicPr>
            <a:picLocks noChangeAspect="1" noChangeArrowheads="1"/>
          </p:cNvPicPr>
          <p:nvPr/>
        </p:nvPicPr>
        <p:blipFill>
          <a:blip r:embed="rId7"/>
          <a:srcRect/>
          <a:stretch>
            <a:fillRect/>
          </a:stretch>
        </p:blipFill>
        <p:spPr bwMode="auto">
          <a:xfrm>
            <a:off x="4787900" y="3429000"/>
            <a:ext cx="4356100" cy="2905125"/>
          </a:xfrm>
          <a:prstGeom prst="rect">
            <a:avLst/>
          </a:prstGeom>
          <a:noFill/>
          <a:ln w="9525">
            <a:noFill/>
            <a:miter lim="800000"/>
            <a:headEnd/>
            <a:tailEnd/>
          </a:ln>
        </p:spPr>
      </p:pic>
    </p:spTree>
  </p:cSld>
  <p:clrMapOvr>
    <a:masterClrMapping/>
  </p:clrMapOvr>
  <p:transition advTm="1875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580611"/>
                                        </p:tgtEl>
                                        <p:attrNameLst>
                                          <p:attrName>style.visibility</p:attrName>
                                        </p:attrNameLst>
                                      </p:cBhvr>
                                      <p:to>
                                        <p:strVal val="visible"/>
                                      </p:to>
                                    </p:set>
                                    <p:animEffect transition="in" filter="dissolve">
                                      <p:cBhvr>
                                        <p:cTn id="22" dur="500"/>
                                        <p:tgtEl>
                                          <p:spTgt spid="580611"/>
                                        </p:tgtEl>
                                      </p:cBhvr>
                                    </p:animEffect>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par>
                          <p:cTn id="30" fill="hold">
                            <p:stCondLst>
                              <p:cond delay="2500"/>
                            </p:stCondLst>
                            <p:childTnLst>
                              <p:par>
                                <p:cTn id="31" presetID="9" presetClass="entr" presetSubtype="0" fill="hold" nodeType="afterEffect">
                                  <p:stCondLst>
                                    <p:cond delay="0"/>
                                  </p:stCondLst>
                                  <p:childTnLst>
                                    <p:set>
                                      <p:cBhvr>
                                        <p:cTn id="32" dur="1" fill="hold">
                                          <p:stCondLst>
                                            <p:cond delay="0"/>
                                          </p:stCondLst>
                                        </p:cTn>
                                        <p:tgtEl>
                                          <p:spTgt spid="580628"/>
                                        </p:tgtEl>
                                        <p:attrNameLst>
                                          <p:attrName>style.visibility</p:attrName>
                                        </p:attrNameLst>
                                      </p:cBhvr>
                                      <p:to>
                                        <p:strVal val="visible"/>
                                      </p:to>
                                    </p:set>
                                    <p:animEffect transition="in" filter="dissolve">
                                      <p:cBhvr>
                                        <p:cTn id="33" dur="500"/>
                                        <p:tgtEl>
                                          <p:spTgt spid="580628"/>
                                        </p:tgtEl>
                                      </p:cBhvr>
                                    </p:animEffect>
                                  </p:childTnLst>
                                </p:cTn>
                              </p:par>
                            </p:childTnLst>
                          </p:cTn>
                        </p:par>
                        <p:par>
                          <p:cTn id="34" fill="hold">
                            <p:stCondLst>
                              <p:cond delay="3000"/>
                            </p:stCondLst>
                            <p:childTnLst>
                              <p:par>
                                <p:cTn id="35" presetID="1" presetClass="exit" presetSubtype="0" fill="hold" nodeType="after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6 Marcador de texto"/>
          <p:cNvSpPr>
            <a:spLocks noGrp="1"/>
          </p:cNvSpPr>
          <p:nvPr>
            <p:ph type="body" sz="half" idx="2"/>
          </p:nvPr>
        </p:nvSpPr>
        <p:spPr>
          <a:xfrm>
            <a:off x="6462713" y="533400"/>
            <a:ext cx="2239962" cy="4211638"/>
          </a:xfrm>
        </p:spPr>
        <p:txBody>
          <a:bodyPr/>
          <a:lstStyle/>
          <a:p>
            <a:pPr marL="44450" defTabSz="936625" eaLnBrk="0" hangingPunct="0">
              <a:spcBef>
                <a:spcPct val="0"/>
              </a:spcBef>
              <a:buClr>
                <a:schemeClr val="bg1"/>
              </a:buClr>
              <a:buFont typeface="Verdana" pitchFamily="34" charset="0"/>
              <a:buChar char="−"/>
            </a:pPr>
            <a:r>
              <a:rPr lang="en-US" altLang="fr-FR" dirty="0" smtClean="0"/>
              <a:t>12 lines (900 PMTs)</a:t>
            </a:r>
          </a:p>
          <a:p>
            <a:pPr marL="44450" defTabSz="936625" eaLnBrk="0" hangingPunct="0">
              <a:spcBef>
                <a:spcPct val="0"/>
              </a:spcBef>
              <a:buClr>
                <a:schemeClr val="bg1"/>
              </a:buClr>
              <a:buFont typeface="Verdana" pitchFamily="34" charset="0"/>
              <a:buChar char="−"/>
            </a:pPr>
            <a:r>
              <a:rPr lang="en-US" altLang="fr-FR" dirty="0" smtClean="0"/>
              <a:t>25 </a:t>
            </a:r>
            <a:r>
              <a:rPr lang="en-US" altLang="fr-FR" dirty="0" err="1" smtClean="0"/>
              <a:t>storeys</a:t>
            </a:r>
            <a:r>
              <a:rPr lang="en-US" altLang="fr-FR" dirty="0" smtClean="0"/>
              <a:t> / line</a:t>
            </a:r>
          </a:p>
          <a:p>
            <a:pPr marL="44450" defTabSz="936625" eaLnBrk="0" hangingPunct="0">
              <a:spcBef>
                <a:spcPct val="0"/>
              </a:spcBef>
              <a:buClr>
                <a:schemeClr val="bg1"/>
              </a:buClr>
              <a:buFont typeface="Verdana" pitchFamily="34" charset="0"/>
              <a:buChar char="−"/>
            </a:pPr>
            <a:r>
              <a:rPr lang="en-US" altLang="fr-FR" dirty="0" smtClean="0"/>
              <a:t>3 PMTs / storey</a:t>
            </a:r>
          </a:p>
          <a:p>
            <a:pPr marL="44450" defTabSz="936625">
              <a:spcBef>
                <a:spcPct val="0"/>
              </a:spcBef>
            </a:pPr>
            <a:endParaRPr lang="en-GB" dirty="0" smtClean="0"/>
          </a:p>
        </p:txBody>
      </p:sp>
      <p:pic>
        <p:nvPicPr>
          <p:cNvPr id="8" name="Picture 3" descr="antares_pub"/>
          <p:cNvPicPr>
            <a:picLocks noGrp="1" noChangeAspect="1" noChangeArrowheads="1"/>
          </p:cNvPicPr>
          <p:nvPr>
            <p:ph type="pic" idx="1"/>
          </p:nvPr>
        </p:nvPicPr>
        <p:blipFill>
          <a:blip r:embed="rId3"/>
          <a:srcRect t="1138" b="1138"/>
          <a:stretch>
            <a:fillRect/>
          </a:stretch>
        </p:blipFill>
        <p:spPr>
          <a:solidFill>
            <a:srgbClr val="BDBDFF">
              <a:alpha val="92000"/>
            </a:srgbClr>
          </a:solidFill>
        </p:spPr>
      </p:pic>
      <p:sp>
        <p:nvSpPr>
          <p:cNvPr id="9" name="1 Título"/>
          <p:cNvSpPr txBox="1">
            <a:spLocks/>
          </p:cNvSpPr>
          <p:nvPr/>
        </p:nvSpPr>
        <p:spPr>
          <a:xfrm>
            <a:off x="1960602" y="5929330"/>
            <a:ext cx="5826108" cy="714380"/>
          </a:xfrm>
          <a:prstGeom prst="rect">
            <a:avLst/>
          </a:prstGeom>
        </p:spPr>
        <p:txBody>
          <a:bodyPr/>
          <a:lstStyle/>
          <a:p>
            <a:pPr algn="l" rtl="0">
              <a:spcBef>
                <a:spcPct val="0"/>
              </a:spcBef>
              <a:defRPr/>
            </a:pPr>
            <a:r>
              <a:rPr lang="en-GB" sz="3100" b="1" i="1" kern="1200" dirty="0" smtClean="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rPr>
              <a:t>The </a:t>
            </a:r>
            <a:r>
              <a:rPr lang="en-GB" sz="3100" b="1" i="1" kern="1200" dirty="0" err="1" smtClean="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rPr>
              <a:t>Antares</a:t>
            </a:r>
            <a:r>
              <a:rPr lang="en-GB" sz="3100" b="1" i="1" kern="1200" dirty="0" smtClean="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rPr>
              <a:t> Telescope</a:t>
            </a:r>
            <a:endParaRPr lang="en-GB" sz="3100" b="1" i="1" kern="1200" dirty="0">
              <a:solidFill>
                <a:srgbClr val="1B587C">
                  <a:lumMod val="75000"/>
                </a:srgbClr>
              </a:solidFill>
              <a:effectLst>
                <a:outerShdw blurRad="53975" dist="22860" dir="5400000" algn="tl" rotWithShape="0">
                  <a:srgbClr val="000000">
                    <a:alpha val="55000"/>
                  </a:srgbClr>
                </a:outerShdw>
              </a:effectLst>
              <a:latin typeface="Verdana"/>
              <a:ea typeface="+mn-ea"/>
              <a:cs typeface="Arial" pitchFamily="34" charset="0"/>
            </a:endParaRPr>
          </a:p>
        </p:txBody>
      </p:sp>
      <p:sp>
        <p:nvSpPr>
          <p:cNvPr id="19" name="Line 17"/>
          <p:cNvSpPr>
            <a:spLocks noChangeShapeType="1"/>
          </p:cNvSpPr>
          <p:nvPr/>
        </p:nvSpPr>
        <p:spPr bwMode="auto">
          <a:xfrm flipH="1">
            <a:off x="2500313" y="857250"/>
            <a:ext cx="50800" cy="785813"/>
          </a:xfrm>
          <a:prstGeom prst="line">
            <a:avLst/>
          </a:prstGeom>
          <a:noFill/>
          <a:ln w="28575">
            <a:solidFill>
              <a:srgbClr val="FFFFCC"/>
            </a:solidFill>
            <a:round/>
            <a:headEnd type="triangle" w="med" len="med"/>
            <a:tailEnd type="triangle" w="med" len="med"/>
          </a:ln>
          <a:effectLst>
            <a:outerShdw blurRad="50800" dist="38100" dir="2700000" algn="tl" rotWithShape="0">
              <a:prstClr val="black">
                <a:alpha val="40000"/>
              </a:prstClr>
            </a:outerShdw>
          </a:effectLst>
        </p:spPr>
        <p:txBody>
          <a:bodyPr lIns="18638" tIns="9318" rIns="18638" bIns="9318" anchor="ctr"/>
          <a:lstStyle/>
          <a:p>
            <a:pPr algn="l" rtl="0">
              <a:defRPr/>
            </a:pPr>
            <a:endParaRPr lang="en-GB" kern="1200">
              <a:solidFill>
                <a:prstClr val="white"/>
              </a:solidFill>
              <a:latin typeface="Verdana"/>
              <a:ea typeface="+mn-ea"/>
              <a:cs typeface="Arial" pitchFamily="34" charset="0"/>
            </a:endParaRPr>
          </a:p>
        </p:txBody>
      </p:sp>
      <p:sp>
        <p:nvSpPr>
          <p:cNvPr id="20" name="Text Box 18"/>
          <p:cNvSpPr txBox="1">
            <a:spLocks noChangeArrowheads="1"/>
          </p:cNvSpPr>
          <p:nvPr/>
        </p:nvSpPr>
        <p:spPr bwMode="auto">
          <a:xfrm>
            <a:off x="1714500" y="1071563"/>
            <a:ext cx="830263" cy="344487"/>
          </a:xfrm>
          <a:prstGeom prst="rect">
            <a:avLst/>
          </a:prstGeom>
          <a:noFill/>
          <a:ln w="9525">
            <a:noFill/>
            <a:miter lim="800000"/>
            <a:headEnd/>
            <a:tailEnd/>
          </a:ln>
          <a:effectLst/>
        </p:spPr>
        <p:txBody>
          <a:bodyPr lIns="21743" tIns="10870" rIns="21743" bIns="10870" anchor="ctr"/>
          <a:lstStyle/>
          <a:p>
            <a:pPr algn="l" defTabSz="936625" rtl="0" eaLnBrk="0" hangingPunct="0">
              <a:defRPr/>
            </a:pPr>
            <a:r>
              <a:rPr lang="en-US" altLang="fr-FR" sz="1400" b="1" kern="1200" dirty="0">
                <a:solidFill>
                  <a:prstClr val="white"/>
                </a:solidFill>
                <a:effectLst>
                  <a:outerShdw blurRad="38100" dist="38100" dir="2700000" algn="tl">
                    <a:srgbClr val="000000">
                      <a:alpha val="43137"/>
                    </a:srgbClr>
                  </a:outerShdw>
                </a:effectLst>
                <a:latin typeface="Verdana"/>
                <a:ea typeface="+mn-ea"/>
                <a:cs typeface="Arial" pitchFamily="34" charset="0"/>
              </a:rPr>
              <a:t>14.5 m</a:t>
            </a:r>
          </a:p>
        </p:txBody>
      </p:sp>
      <p:sp>
        <p:nvSpPr>
          <p:cNvPr id="21" name="Text Box 25"/>
          <p:cNvSpPr txBox="1">
            <a:spLocks noChangeArrowheads="1"/>
          </p:cNvSpPr>
          <p:nvPr/>
        </p:nvSpPr>
        <p:spPr bwMode="auto">
          <a:xfrm>
            <a:off x="4500563" y="714375"/>
            <a:ext cx="1301750" cy="349250"/>
          </a:xfrm>
          <a:prstGeom prst="rect">
            <a:avLst/>
          </a:prstGeom>
          <a:noFill/>
          <a:ln w="9525">
            <a:noFill/>
            <a:miter lim="800000"/>
            <a:headEnd/>
            <a:tailEnd/>
          </a:ln>
          <a:effectLst/>
        </p:spPr>
        <p:txBody>
          <a:bodyPr lIns="21743" tIns="10870" rIns="21743" bIns="10870" anchor="ctr"/>
          <a:lstStyle/>
          <a:p>
            <a:pPr algn="l" defTabSz="936625" rtl="0" eaLnBrk="0" hangingPunct="0">
              <a:lnSpc>
                <a:spcPct val="80000"/>
              </a:lnSpc>
              <a:defRPr/>
            </a:pPr>
            <a:r>
              <a:rPr lang="en-US" altLang="fr-FR" sz="1400" b="1" kern="1200" dirty="0">
                <a:solidFill>
                  <a:prstClr val="white"/>
                </a:solidFill>
                <a:effectLst>
                  <a:outerShdw blurRad="38100" dist="38100" dir="2700000" algn="tl">
                    <a:srgbClr val="000000">
                      <a:alpha val="43137"/>
                    </a:srgbClr>
                  </a:outerShdw>
                </a:effectLst>
                <a:latin typeface="Verdana"/>
                <a:ea typeface="+mn-ea"/>
                <a:cs typeface="Arial" pitchFamily="34" charset="0"/>
              </a:rPr>
              <a:t>Buoy</a:t>
            </a:r>
          </a:p>
        </p:txBody>
      </p:sp>
      <p:sp>
        <p:nvSpPr>
          <p:cNvPr id="23" name="Text Box 12"/>
          <p:cNvSpPr txBox="1">
            <a:spLocks noChangeArrowheads="1"/>
          </p:cNvSpPr>
          <p:nvPr/>
        </p:nvSpPr>
        <p:spPr bwMode="auto">
          <a:xfrm>
            <a:off x="3857625" y="2071688"/>
            <a:ext cx="915988" cy="203200"/>
          </a:xfrm>
          <a:prstGeom prst="rect">
            <a:avLst/>
          </a:prstGeom>
          <a:noFill/>
          <a:ln w="9525">
            <a:noFill/>
            <a:miter lim="800000"/>
            <a:headEnd/>
            <a:tailEnd/>
          </a:ln>
          <a:effectLst/>
        </p:spPr>
        <p:txBody>
          <a:bodyPr lIns="21743" tIns="10870" rIns="21743" bIns="10870" anchor="ctr"/>
          <a:lstStyle/>
          <a:p>
            <a:pPr algn="l" defTabSz="936625" rtl="0" eaLnBrk="0" hangingPunct="0">
              <a:defRPr/>
            </a:pPr>
            <a:r>
              <a:rPr lang="en-US" altLang="fr-FR" sz="1400" b="1" kern="1200" dirty="0">
                <a:solidFill>
                  <a:srgbClr val="FFFFCC"/>
                </a:solidFill>
                <a:effectLst>
                  <a:outerShdw blurRad="38100" dist="38100" dir="2700000" algn="tl">
                    <a:srgbClr val="000000">
                      <a:alpha val="43137"/>
                    </a:srgbClr>
                  </a:outerShdw>
                </a:effectLst>
                <a:latin typeface="Verdana"/>
                <a:ea typeface="+mn-ea"/>
                <a:cs typeface="Arial" pitchFamily="34" charset="0"/>
              </a:rPr>
              <a:t>350 m</a:t>
            </a:r>
          </a:p>
        </p:txBody>
      </p:sp>
      <p:sp>
        <p:nvSpPr>
          <p:cNvPr id="24" name="Text Box 13"/>
          <p:cNvSpPr txBox="1">
            <a:spLocks noChangeArrowheads="1"/>
          </p:cNvSpPr>
          <p:nvPr/>
        </p:nvSpPr>
        <p:spPr bwMode="auto">
          <a:xfrm>
            <a:off x="4832350" y="3595688"/>
            <a:ext cx="739775" cy="261937"/>
          </a:xfrm>
          <a:prstGeom prst="rect">
            <a:avLst/>
          </a:prstGeom>
          <a:noFill/>
          <a:ln w="9525">
            <a:noFill/>
            <a:miter lim="800000"/>
            <a:headEnd/>
            <a:tailEnd/>
          </a:ln>
          <a:effectLst/>
        </p:spPr>
        <p:txBody>
          <a:bodyPr lIns="21743" tIns="10870" rIns="21743" bIns="10870" anchor="ctr"/>
          <a:lstStyle/>
          <a:p>
            <a:pPr algn="l" defTabSz="936625" rtl="0" eaLnBrk="0" hangingPunct="0">
              <a:defRPr/>
            </a:pPr>
            <a:r>
              <a:rPr lang="en-US" altLang="fr-FR" sz="1400" b="1" kern="1200" dirty="0">
                <a:solidFill>
                  <a:srgbClr val="FFFFCC"/>
                </a:solidFill>
                <a:effectLst>
                  <a:outerShdw blurRad="38100" dist="38100" dir="2700000" algn="tl">
                    <a:srgbClr val="000000">
                      <a:alpha val="43137"/>
                    </a:srgbClr>
                  </a:outerShdw>
                </a:effectLst>
                <a:latin typeface="Verdana"/>
                <a:ea typeface="+mn-ea"/>
                <a:cs typeface="Arial" pitchFamily="34" charset="0"/>
              </a:rPr>
              <a:t>100 m</a:t>
            </a:r>
          </a:p>
        </p:txBody>
      </p:sp>
      <p:sp>
        <p:nvSpPr>
          <p:cNvPr id="25" name="Line 14"/>
          <p:cNvSpPr>
            <a:spLocks noChangeShapeType="1"/>
          </p:cNvSpPr>
          <p:nvPr/>
        </p:nvSpPr>
        <p:spPr bwMode="auto">
          <a:xfrm flipH="1" flipV="1">
            <a:off x="4714873" y="3428998"/>
            <a:ext cx="45719" cy="714381"/>
          </a:xfrm>
          <a:prstGeom prst="line">
            <a:avLst/>
          </a:prstGeom>
          <a:noFill/>
          <a:ln w="28575">
            <a:solidFill>
              <a:srgbClr val="FFFFCC"/>
            </a:solidFill>
            <a:round/>
            <a:headEnd type="triangle" w="med" len="med"/>
            <a:tailEnd type="triangle" w="med" len="med"/>
          </a:ln>
          <a:effectLst>
            <a:outerShdw blurRad="50800" dist="38100" dir="2700000" algn="tl" rotWithShape="0">
              <a:prstClr val="black">
                <a:alpha val="40000"/>
              </a:prstClr>
            </a:outerShdw>
          </a:effectLst>
        </p:spPr>
        <p:txBody>
          <a:bodyPr lIns="18638" tIns="9318" rIns="18638" bIns="9318" anchor="ctr"/>
          <a:lstStyle/>
          <a:p>
            <a:pPr algn="l" rtl="0">
              <a:defRPr/>
            </a:pPr>
            <a:endParaRPr lang="en-GB" kern="1200">
              <a:solidFill>
                <a:prstClr val="black"/>
              </a:solidFill>
              <a:latin typeface="Verdana"/>
              <a:ea typeface="+mn-ea"/>
              <a:cs typeface="Arial" pitchFamily="34" charset="0"/>
            </a:endParaRPr>
          </a:p>
        </p:txBody>
      </p:sp>
      <p:sp>
        <p:nvSpPr>
          <p:cNvPr id="26" name="Line 15"/>
          <p:cNvSpPr>
            <a:spLocks noChangeShapeType="1"/>
          </p:cNvSpPr>
          <p:nvPr/>
        </p:nvSpPr>
        <p:spPr bwMode="auto">
          <a:xfrm flipH="1" flipV="1">
            <a:off x="4643438" y="1143000"/>
            <a:ext cx="73025" cy="2208213"/>
          </a:xfrm>
          <a:prstGeom prst="line">
            <a:avLst/>
          </a:prstGeom>
          <a:noFill/>
          <a:ln w="28575">
            <a:solidFill>
              <a:srgbClr val="FFFFCC"/>
            </a:solidFill>
            <a:round/>
            <a:headEnd type="triangle" w="med" len="med"/>
            <a:tailEnd type="triangle" w="med" len="med"/>
          </a:ln>
          <a:effectLst>
            <a:outerShdw blurRad="50800" dist="38100" dir="2700000" algn="tl" rotWithShape="0">
              <a:prstClr val="black">
                <a:alpha val="40000"/>
              </a:prstClr>
            </a:outerShdw>
          </a:effectLst>
        </p:spPr>
        <p:txBody>
          <a:bodyPr lIns="18638" tIns="9318" rIns="18638" bIns="9318" anchor="ctr"/>
          <a:lstStyle/>
          <a:p>
            <a:pPr algn="l" rtl="0">
              <a:defRPr/>
            </a:pPr>
            <a:endParaRPr lang="en-GB" kern="1200">
              <a:solidFill>
                <a:prstClr val="black"/>
              </a:solidFill>
              <a:latin typeface="Verdana"/>
              <a:ea typeface="+mn-ea"/>
              <a:cs typeface="Arial" pitchFamily="34" charset="0"/>
            </a:endParaRPr>
          </a:p>
        </p:txBody>
      </p:sp>
      <p:sp>
        <p:nvSpPr>
          <p:cNvPr id="27" name="Text Box 19"/>
          <p:cNvSpPr txBox="1">
            <a:spLocks noChangeArrowheads="1"/>
          </p:cNvSpPr>
          <p:nvPr/>
        </p:nvSpPr>
        <p:spPr bwMode="auto">
          <a:xfrm>
            <a:off x="5284788" y="3181350"/>
            <a:ext cx="1096962" cy="273050"/>
          </a:xfrm>
          <a:prstGeom prst="rect">
            <a:avLst/>
          </a:prstGeom>
          <a:noFill/>
          <a:ln w="9525">
            <a:noFill/>
            <a:miter lim="800000"/>
            <a:headEnd/>
            <a:tailEnd/>
          </a:ln>
          <a:effectLst/>
        </p:spPr>
        <p:txBody>
          <a:bodyPr lIns="21743" tIns="10870" rIns="21743" bIns="10870" anchor="ctr"/>
          <a:lstStyle/>
          <a:p>
            <a:pPr algn="l" defTabSz="936625" rtl="0" eaLnBrk="0" hangingPunct="0">
              <a:lnSpc>
                <a:spcPct val="80000"/>
              </a:lnSpc>
              <a:defRPr/>
            </a:pPr>
            <a:r>
              <a:rPr lang="en-US" altLang="fr-FR" sz="1400" b="1" kern="1200" dirty="0">
                <a:solidFill>
                  <a:srgbClr val="FFFFCC"/>
                </a:solidFill>
                <a:effectLst>
                  <a:outerShdw blurRad="38100" dist="38100" dir="2700000" algn="tl">
                    <a:srgbClr val="000000">
                      <a:alpha val="43137"/>
                    </a:srgbClr>
                  </a:outerShdw>
                </a:effectLst>
                <a:latin typeface="Verdana"/>
                <a:ea typeface="+mn-ea"/>
                <a:cs typeface="Arial" pitchFamily="34" charset="0"/>
              </a:rPr>
              <a:t>Junction Box</a:t>
            </a:r>
          </a:p>
        </p:txBody>
      </p:sp>
      <p:sp>
        <p:nvSpPr>
          <p:cNvPr id="28" name="Text Box 20"/>
          <p:cNvSpPr txBox="1">
            <a:spLocks noChangeArrowheads="1"/>
          </p:cNvSpPr>
          <p:nvPr/>
        </p:nvSpPr>
        <p:spPr bwMode="auto">
          <a:xfrm>
            <a:off x="5357813" y="3929066"/>
            <a:ext cx="906462" cy="273050"/>
          </a:xfrm>
          <a:prstGeom prst="rect">
            <a:avLst/>
          </a:prstGeom>
          <a:noFill/>
          <a:ln w="9525">
            <a:noFill/>
            <a:miter lim="800000"/>
            <a:headEnd/>
            <a:tailEnd/>
          </a:ln>
          <a:effectLst/>
        </p:spPr>
        <p:txBody>
          <a:bodyPr lIns="21743" tIns="10870" rIns="21743" bIns="10870" anchor="ctr"/>
          <a:lstStyle/>
          <a:p>
            <a:pPr algn="l" defTabSz="936625" rtl="0" eaLnBrk="0" hangingPunct="0">
              <a:lnSpc>
                <a:spcPct val="80000"/>
              </a:lnSpc>
              <a:defRPr/>
            </a:pPr>
            <a:r>
              <a:rPr lang="en-US" altLang="fr-FR" sz="1400" b="1" kern="1200" dirty="0">
                <a:solidFill>
                  <a:srgbClr val="FFFFCC"/>
                </a:solidFill>
                <a:effectLst>
                  <a:outerShdw blurRad="38100" dist="38100" dir="2700000" algn="tl">
                    <a:srgbClr val="000000">
                      <a:alpha val="43137"/>
                    </a:srgbClr>
                  </a:outerShdw>
                </a:effectLst>
                <a:latin typeface="Verdana"/>
                <a:ea typeface="+mn-ea"/>
                <a:cs typeface="Arial" pitchFamily="34" charset="0"/>
              </a:rPr>
              <a:t>40 km to shore</a:t>
            </a:r>
          </a:p>
        </p:txBody>
      </p:sp>
      <p:pic>
        <p:nvPicPr>
          <p:cNvPr id="40976" name="29 Imagen" descr="layout.gif"/>
          <p:cNvPicPr>
            <a:picLocks noChangeAspect="1"/>
          </p:cNvPicPr>
          <p:nvPr/>
        </p:nvPicPr>
        <p:blipFill>
          <a:blip r:embed="rId4"/>
          <a:srcRect/>
          <a:stretch>
            <a:fillRect/>
          </a:stretch>
        </p:blipFill>
        <p:spPr bwMode="auto">
          <a:xfrm>
            <a:off x="6786564" y="2143116"/>
            <a:ext cx="1500212" cy="1375195"/>
          </a:xfrm>
          <a:prstGeom prst="rect">
            <a:avLst/>
          </a:prstGeom>
          <a:noFill/>
          <a:ln w="9525">
            <a:noFill/>
            <a:miter lim="800000"/>
            <a:headEnd/>
            <a:tailEnd/>
          </a:ln>
        </p:spPr>
      </p:pic>
      <p:cxnSp>
        <p:nvCxnSpPr>
          <p:cNvPr id="32" name="31 Conector recto de flecha"/>
          <p:cNvCxnSpPr/>
          <p:nvPr/>
        </p:nvCxnSpPr>
        <p:spPr>
          <a:xfrm rot="5400000" flipH="1" flipV="1">
            <a:off x="5322094" y="3178969"/>
            <a:ext cx="1787525" cy="1587"/>
          </a:xfrm>
          <a:prstGeom prst="straightConnector1">
            <a:avLst/>
          </a:prstGeom>
          <a:ln w="28575">
            <a:solidFill>
              <a:schemeClr val="bg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978" name="21 CuadroTexto"/>
          <p:cNvSpPr txBox="1">
            <a:spLocks noChangeArrowheads="1"/>
          </p:cNvSpPr>
          <p:nvPr/>
        </p:nvSpPr>
        <p:spPr bwMode="auto">
          <a:xfrm>
            <a:off x="6500813" y="1643050"/>
            <a:ext cx="2143125" cy="369888"/>
          </a:xfrm>
          <a:prstGeom prst="rect">
            <a:avLst/>
          </a:prstGeom>
          <a:noFill/>
          <a:ln w="9525">
            <a:noFill/>
            <a:miter lim="800000"/>
            <a:headEnd/>
            <a:tailEnd/>
          </a:ln>
        </p:spPr>
        <p:txBody>
          <a:bodyPr>
            <a:spAutoFit/>
          </a:bodyPr>
          <a:lstStyle/>
          <a:p>
            <a:pPr algn="l" rtl="0" fontAlgn="base">
              <a:spcBef>
                <a:spcPct val="0"/>
              </a:spcBef>
              <a:spcAft>
                <a:spcPct val="0"/>
              </a:spcAft>
            </a:pPr>
            <a:r>
              <a:rPr lang="es-ES" kern="1200" dirty="0">
                <a:solidFill>
                  <a:prstClr val="white"/>
                </a:solidFill>
                <a:latin typeface="Verdana" pitchFamily="34" charset="0"/>
                <a:ea typeface="+mn-ea"/>
                <a:cs typeface="Arial" pitchFamily="34" charset="0"/>
              </a:rPr>
              <a:t>Horizontal </a:t>
            </a:r>
            <a:r>
              <a:rPr lang="es-ES" kern="1200" dirty="0" err="1">
                <a:solidFill>
                  <a:prstClr val="white"/>
                </a:solidFill>
                <a:latin typeface="Verdana" pitchFamily="34" charset="0"/>
                <a:ea typeface="+mn-ea"/>
                <a:cs typeface="Arial" pitchFamily="34" charset="0"/>
              </a:rPr>
              <a:t>layout</a:t>
            </a:r>
            <a:endParaRPr lang="es-ES_tradnl" kern="1200" dirty="0">
              <a:solidFill>
                <a:prstClr val="white"/>
              </a:solidFill>
              <a:latin typeface="Verdana" pitchFamily="34" charset="0"/>
              <a:ea typeface="+mn-ea"/>
              <a:cs typeface="Arial" pitchFamily="34" charset="0"/>
            </a:endParaRPr>
          </a:p>
        </p:txBody>
      </p:sp>
      <p:pic>
        <p:nvPicPr>
          <p:cNvPr id="34" name="Picture 4"/>
          <p:cNvPicPr>
            <a:picLocks noChangeAspect="1" noChangeArrowheads="1"/>
          </p:cNvPicPr>
          <p:nvPr/>
        </p:nvPicPr>
        <p:blipFill>
          <a:blip r:embed="rId5"/>
          <a:srcRect/>
          <a:stretch>
            <a:fillRect/>
          </a:stretch>
        </p:blipFill>
        <p:spPr bwMode="auto">
          <a:xfrm>
            <a:off x="714348" y="4500570"/>
            <a:ext cx="978350" cy="1711319"/>
          </a:xfrm>
          <a:prstGeom prst="rect">
            <a:avLst/>
          </a:prstGeom>
          <a:noFill/>
          <a:ln w="19050">
            <a:solidFill>
              <a:srgbClr val="FFFF99"/>
            </a:solidFill>
            <a:round/>
            <a:headEnd/>
            <a:tailEnd/>
          </a:ln>
        </p:spPr>
      </p:pic>
      <p:sp>
        <p:nvSpPr>
          <p:cNvPr id="35" name="Line 40"/>
          <p:cNvSpPr>
            <a:spLocks noChangeShapeType="1"/>
          </p:cNvSpPr>
          <p:nvPr/>
        </p:nvSpPr>
        <p:spPr bwMode="auto">
          <a:xfrm flipV="1">
            <a:off x="714348" y="3000372"/>
            <a:ext cx="1643074" cy="1500198"/>
          </a:xfrm>
          <a:prstGeom prst="line">
            <a:avLst/>
          </a:prstGeom>
          <a:noFill/>
          <a:ln w="19050">
            <a:solidFill>
              <a:srgbClr val="FFFF99"/>
            </a:solidFill>
            <a:prstDash val="dash"/>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6" name="Line 40"/>
          <p:cNvSpPr>
            <a:spLocks noChangeShapeType="1"/>
          </p:cNvSpPr>
          <p:nvPr/>
        </p:nvSpPr>
        <p:spPr bwMode="auto">
          <a:xfrm flipV="1">
            <a:off x="1714480" y="3071810"/>
            <a:ext cx="642942" cy="1357322"/>
          </a:xfrm>
          <a:prstGeom prst="line">
            <a:avLst/>
          </a:prstGeom>
          <a:noFill/>
          <a:ln w="19050">
            <a:solidFill>
              <a:srgbClr val="FFFF99"/>
            </a:solidFill>
            <a:prstDash val="dash"/>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37" name="Rectangle 38"/>
          <p:cNvSpPr>
            <a:spLocks noChangeArrowheads="1"/>
          </p:cNvSpPr>
          <p:nvPr/>
        </p:nvSpPr>
        <p:spPr bwMode="auto">
          <a:xfrm>
            <a:off x="2357422" y="2500306"/>
            <a:ext cx="585787" cy="530225"/>
          </a:xfrm>
          <a:prstGeom prst="rect">
            <a:avLst/>
          </a:prstGeom>
          <a:noFill/>
          <a:ln w="19050">
            <a:solidFill>
              <a:srgbClr val="FFFF99"/>
            </a:solid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38" name="Picture 2" descr="europa"/>
          <p:cNvPicPr>
            <a:picLocks noChangeAspect="1" noChangeArrowheads="1"/>
          </p:cNvPicPr>
          <p:nvPr/>
        </p:nvPicPr>
        <p:blipFill>
          <a:blip r:embed="rId6" cstate="print"/>
          <a:srcRect/>
          <a:stretch>
            <a:fillRect/>
          </a:stretch>
        </p:blipFill>
        <p:spPr>
          <a:xfrm>
            <a:off x="1928794" y="4513340"/>
            <a:ext cx="1951094" cy="1487428"/>
          </a:xfrm>
          <a:prstGeom prst="roundRect">
            <a:avLst>
              <a:gd name="adj" fmla="val 31076"/>
            </a:avLst>
          </a:prstGeom>
          <a:noFill/>
          <a:ln/>
        </p:spPr>
      </p:pic>
      <p:pic>
        <p:nvPicPr>
          <p:cNvPr id="39" name="Picture 5" descr="Picture1"/>
          <p:cNvPicPr>
            <a:picLocks noChangeAspect="1" noChangeArrowheads="1"/>
          </p:cNvPicPr>
          <p:nvPr/>
        </p:nvPicPr>
        <p:blipFill>
          <a:blip r:embed="rId7" cstate="print"/>
          <a:srcRect/>
          <a:stretch>
            <a:fillRect/>
          </a:stretch>
        </p:blipFill>
        <p:spPr bwMode="auto">
          <a:xfrm>
            <a:off x="4807644" y="4993512"/>
            <a:ext cx="1373610" cy="1000132"/>
          </a:xfrm>
          <a:prstGeom prst="rect">
            <a:avLst/>
          </a:prstGeom>
          <a:noFill/>
          <a:ln w="38100">
            <a:solidFill>
              <a:schemeClr val="accent1"/>
            </a:solidFill>
            <a:miter lim="800000"/>
            <a:headEnd/>
            <a:tailEnd/>
          </a:ln>
        </p:spPr>
      </p:pic>
      <p:sp>
        <p:nvSpPr>
          <p:cNvPr id="40" name="Line 11"/>
          <p:cNvSpPr>
            <a:spLocks noChangeShapeType="1"/>
          </p:cNvSpPr>
          <p:nvPr/>
        </p:nvSpPr>
        <p:spPr bwMode="auto">
          <a:xfrm flipV="1">
            <a:off x="2345547" y="4983251"/>
            <a:ext cx="2428892" cy="642942"/>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lang="en-GB"/>
          </a:p>
        </p:txBody>
      </p:sp>
      <p:sp>
        <p:nvSpPr>
          <p:cNvPr id="41" name="Line 11"/>
          <p:cNvSpPr>
            <a:spLocks noChangeShapeType="1"/>
          </p:cNvSpPr>
          <p:nvPr/>
        </p:nvSpPr>
        <p:spPr bwMode="auto">
          <a:xfrm>
            <a:off x="2363564" y="5655453"/>
            <a:ext cx="2428892" cy="35719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lang="en-GB"/>
          </a:p>
        </p:txBody>
      </p:sp>
      <p:sp>
        <p:nvSpPr>
          <p:cNvPr id="43" name="42 Rectángulo"/>
          <p:cNvSpPr/>
          <p:nvPr/>
        </p:nvSpPr>
        <p:spPr>
          <a:xfrm>
            <a:off x="6357966" y="5000636"/>
            <a:ext cx="2357438" cy="928694"/>
          </a:xfrm>
          <a:prstGeom prst="rect">
            <a:avLst/>
          </a:prstGeom>
          <a:solidFill>
            <a:sysClr val="window" lastClr="FFFFFF">
              <a:alpha val="90000"/>
              <a:hueOff val="0"/>
              <a:satOff val="0"/>
              <a:lumOff val="0"/>
              <a:alphaOff val="0"/>
            </a:sysClr>
          </a:solidFill>
          <a:ln w="9525" cap="flat" cmpd="sng" algn="ctr">
            <a:solidFill>
              <a:srgbClr val="9BBB59">
                <a:hueOff val="0"/>
                <a:satOff val="0"/>
                <a:lumOff val="0"/>
                <a:alphaOff val="0"/>
                <a:shade val="95000"/>
                <a:satMod val="105000"/>
              </a:srgbClr>
            </a:solidFill>
            <a:prstDash val="solid"/>
          </a:ln>
          <a:effectLst/>
        </p:spPr>
        <p:txBody>
          <a:bodyPr/>
          <a:lstStyle/>
          <a:p>
            <a:pPr marL="0" marR="0" lvl="0" indent="0" algn="l" defTabSz="914400" rtl="0" eaLnBrk="0" fontAlgn="auto" latinLnBrk="0" hangingPunct="0">
              <a:lnSpc>
                <a:spcPct val="100000"/>
              </a:lnSpc>
              <a:spcBef>
                <a:spcPts val="0"/>
              </a:spcBef>
              <a:spcAft>
                <a:spcPct val="20000"/>
              </a:spcAft>
              <a:buClr>
                <a:srgbClr val="1F497D"/>
              </a:buClr>
              <a:buSzTx/>
              <a:buFontTx/>
              <a:buNone/>
              <a:tabLst/>
              <a:defRPr/>
            </a:pPr>
            <a:r>
              <a:rPr kumimoji="0" lang="en-GB" sz="1300" b="0" i="0" u="none" strike="noStrike" kern="1200" cap="none" spc="0" normalizeH="0" noProof="0" dirty="0">
                <a:ln>
                  <a:noFill/>
                </a:ln>
                <a:solidFill>
                  <a:prstClr val="black">
                    <a:hueOff val="0"/>
                    <a:satOff val="0"/>
                    <a:lumOff val="0"/>
                    <a:alphaOff val="0"/>
                  </a:prstClr>
                </a:solidFill>
                <a:effectLst/>
                <a:uLnTx/>
                <a:uFillTx/>
                <a:latin typeface="Times New Roman" pitchFamily="18" charset="0"/>
                <a:ea typeface="+mn-ea"/>
                <a:cs typeface="+mn-cs"/>
              </a:rPr>
              <a:t>The detector is located in the Mediterranean Sea (42º50’N, 6º10’E) at </a:t>
            </a:r>
            <a:r>
              <a:rPr kumimoji="0" lang="en-GB" sz="1300" b="1" i="0" u="none" strike="noStrike" kern="1200" cap="none" spc="0" normalizeH="0" noProof="0" dirty="0">
                <a:ln>
                  <a:noFill/>
                </a:ln>
                <a:solidFill>
                  <a:prstClr val="black"/>
                </a:solidFill>
                <a:effectLst/>
                <a:uLnTx/>
                <a:uFillTx/>
                <a:latin typeface="Times New Roman" pitchFamily="18" charset="0"/>
                <a:ea typeface="+mn-ea"/>
                <a:cs typeface="+mn-cs"/>
              </a:rPr>
              <a:t>2500 m </a:t>
            </a:r>
            <a:r>
              <a:rPr kumimoji="0" lang="en-GB" sz="1300" b="0" i="0" u="none" strike="noStrike" kern="1200" cap="none" spc="0" normalizeH="0" noProof="0" dirty="0">
                <a:ln>
                  <a:noFill/>
                </a:ln>
                <a:solidFill>
                  <a:srgbClr val="1F497D"/>
                </a:solidFill>
                <a:effectLst/>
                <a:uLnTx/>
                <a:uFillTx/>
                <a:latin typeface="Times New Roman" pitchFamily="18" charset="0"/>
                <a:ea typeface="+mn-ea"/>
                <a:cs typeface="+mn-cs"/>
              </a:rPr>
              <a:t>depth</a:t>
            </a:r>
            <a:r>
              <a:rPr kumimoji="0" lang="en-GB" sz="1300" b="0" i="0" u="none" strike="noStrike" kern="1200" cap="none" spc="0" normalizeH="0" noProof="0" dirty="0">
                <a:ln>
                  <a:noFill/>
                </a:ln>
                <a:solidFill>
                  <a:prstClr val="black">
                    <a:hueOff val="0"/>
                    <a:satOff val="0"/>
                    <a:lumOff val="0"/>
                    <a:alphaOff val="0"/>
                  </a:prstClr>
                </a:solidFill>
                <a:effectLst/>
                <a:uLnTx/>
                <a:uFillTx/>
                <a:latin typeface="Times New Roman" pitchFamily="18" charset="0"/>
                <a:ea typeface="+mn-ea"/>
                <a:cs typeface="+mn-cs"/>
              </a:rPr>
              <a:t>, in the south coast of Toulon (France).</a:t>
            </a:r>
          </a:p>
        </p:txBody>
      </p:sp>
      <p:sp>
        <p:nvSpPr>
          <p:cNvPr id="45" name="Text Box 23"/>
          <p:cNvSpPr txBox="1">
            <a:spLocks noChangeArrowheads="1"/>
          </p:cNvSpPr>
          <p:nvPr/>
        </p:nvSpPr>
        <p:spPr bwMode="auto">
          <a:xfrm>
            <a:off x="4947329" y="4303762"/>
            <a:ext cx="3839513" cy="553998"/>
          </a:xfrm>
          <a:prstGeom prst="rect">
            <a:avLst/>
          </a:prstGeom>
          <a:solidFill>
            <a:schemeClr val="bg1"/>
          </a:solidFill>
          <a:ln w="9525">
            <a:noFill/>
            <a:miter lim="800000"/>
            <a:headEnd/>
            <a:tailEnd/>
          </a:ln>
          <a:effectLst/>
        </p:spPr>
        <p:txBody>
          <a:bodyPr wrap="none">
            <a:spAutoFit/>
          </a:bodyPr>
          <a:lstStyle/>
          <a:p>
            <a:r>
              <a:rPr lang="en-US" sz="1000" dirty="0">
                <a:solidFill>
                  <a:srgbClr val="3333FF"/>
                </a:solidFill>
                <a:latin typeface="American Typewriter Condensed" pitchFamily="16" charset="0"/>
                <a:sym typeface="Wingdings" pitchFamily="2" charset="2"/>
              </a:rPr>
              <a:t> </a:t>
            </a:r>
            <a:r>
              <a:rPr lang="en-US" sz="1000" dirty="0" err="1">
                <a:solidFill>
                  <a:srgbClr val="3333FF"/>
                </a:solidFill>
                <a:latin typeface="American Typewriter Condensed" pitchFamily="16" charset="0"/>
              </a:rPr>
              <a:t>Astropart</a:t>
            </a:r>
            <a:r>
              <a:rPr lang="en-US" sz="1000" dirty="0">
                <a:solidFill>
                  <a:srgbClr val="3333FF"/>
                </a:solidFill>
                <a:latin typeface="American Typewriter Condensed" pitchFamily="16" charset="0"/>
              </a:rPr>
              <a:t>. Phys 13 (2000) 127-136 (Background light)</a:t>
            </a:r>
          </a:p>
          <a:p>
            <a:r>
              <a:rPr lang="en-US" sz="1000" dirty="0">
                <a:solidFill>
                  <a:srgbClr val="3333FF"/>
                </a:solidFill>
                <a:latin typeface="American Typewriter Condensed" pitchFamily="16" charset="0"/>
                <a:sym typeface="Wingdings" pitchFamily="2" charset="2"/>
              </a:rPr>
              <a:t> </a:t>
            </a:r>
            <a:r>
              <a:rPr lang="en-US" sz="1000" dirty="0" err="1">
                <a:solidFill>
                  <a:srgbClr val="3333FF"/>
                </a:solidFill>
                <a:latin typeface="American Typewriter Condensed" pitchFamily="16" charset="0"/>
              </a:rPr>
              <a:t>Astropart</a:t>
            </a:r>
            <a:r>
              <a:rPr lang="en-US" sz="1000" dirty="0">
                <a:solidFill>
                  <a:srgbClr val="3333FF"/>
                </a:solidFill>
                <a:latin typeface="American Typewriter Condensed" pitchFamily="16" charset="0"/>
              </a:rPr>
              <a:t>. Phys 19 (2003) 253-267 (Sedimentation &amp; Fouling)</a:t>
            </a:r>
          </a:p>
          <a:p>
            <a:r>
              <a:rPr lang="en-US" sz="1000" dirty="0">
                <a:solidFill>
                  <a:srgbClr val="3333FF"/>
                </a:solidFill>
                <a:latin typeface="American Typewriter Condensed" pitchFamily="16" charset="0"/>
                <a:sym typeface="Wingdings" pitchFamily="2" charset="2"/>
              </a:rPr>
              <a:t> </a:t>
            </a:r>
            <a:r>
              <a:rPr lang="en-US" sz="1000" dirty="0" err="1">
                <a:solidFill>
                  <a:srgbClr val="3333FF"/>
                </a:solidFill>
                <a:latin typeface="American Typewriter Condensed" pitchFamily="16" charset="0"/>
              </a:rPr>
              <a:t>Astropart</a:t>
            </a:r>
            <a:r>
              <a:rPr lang="en-US" sz="1000" dirty="0">
                <a:solidFill>
                  <a:srgbClr val="3333FF"/>
                </a:solidFill>
                <a:latin typeface="American Typewriter Condensed" pitchFamily="16" charset="0"/>
              </a:rPr>
              <a:t>. Phys 23 (2005) 131-155 (Light transmission)</a:t>
            </a:r>
          </a:p>
        </p:txBody>
      </p:sp>
      <p:sp>
        <p:nvSpPr>
          <p:cNvPr id="48" name="47 Forma libre"/>
          <p:cNvSpPr/>
          <p:nvPr/>
        </p:nvSpPr>
        <p:spPr>
          <a:xfrm>
            <a:off x="5158596" y="5167223"/>
            <a:ext cx="474453" cy="474452"/>
          </a:xfrm>
          <a:custGeom>
            <a:avLst/>
            <a:gdLst>
              <a:gd name="connsiteX0" fmla="*/ 0 w 474453"/>
              <a:gd name="connsiteY0" fmla="*/ 0 h 474452"/>
              <a:gd name="connsiteX1" fmla="*/ 69012 w 474453"/>
              <a:gd name="connsiteY1" fmla="*/ 112143 h 474452"/>
              <a:gd name="connsiteX2" fmla="*/ 138023 w 474453"/>
              <a:gd name="connsiteY2" fmla="*/ 172528 h 474452"/>
              <a:gd name="connsiteX3" fmla="*/ 172529 w 474453"/>
              <a:gd name="connsiteY3" fmla="*/ 276045 h 474452"/>
              <a:gd name="connsiteX4" fmla="*/ 267419 w 474453"/>
              <a:gd name="connsiteY4" fmla="*/ 370935 h 474452"/>
              <a:gd name="connsiteX5" fmla="*/ 362310 w 474453"/>
              <a:gd name="connsiteY5" fmla="*/ 439947 h 474452"/>
              <a:gd name="connsiteX6" fmla="*/ 474453 w 474453"/>
              <a:gd name="connsiteY6" fmla="*/ 474452 h 47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453" h="474452">
                <a:moveTo>
                  <a:pt x="0" y="0"/>
                </a:moveTo>
                <a:cubicBezTo>
                  <a:pt x="23004" y="41694"/>
                  <a:pt x="46008" y="83388"/>
                  <a:pt x="69012" y="112143"/>
                </a:cubicBezTo>
                <a:cubicBezTo>
                  <a:pt x="92016" y="140898"/>
                  <a:pt x="120770" y="145211"/>
                  <a:pt x="138023" y="172528"/>
                </a:cubicBezTo>
                <a:cubicBezTo>
                  <a:pt x="155276" y="199845"/>
                  <a:pt x="150963" y="242977"/>
                  <a:pt x="172529" y="276045"/>
                </a:cubicBezTo>
                <a:cubicBezTo>
                  <a:pt x="194095" y="309113"/>
                  <a:pt x="235789" y="343618"/>
                  <a:pt x="267419" y="370935"/>
                </a:cubicBezTo>
                <a:cubicBezTo>
                  <a:pt x="299049" y="398252"/>
                  <a:pt x="327804" y="422694"/>
                  <a:pt x="362310" y="439947"/>
                </a:cubicBezTo>
                <a:cubicBezTo>
                  <a:pt x="396816" y="457200"/>
                  <a:pt x="435634" y="465826"/>
                  <a:pt x="474453" y="474452"/>
                </a:cubicBez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12700">
                <a:solidFill>
                  <a:schemeClr val="tx1"/>
                </a:solidFill>
              </a:ln>
            </a:endParaRPr>
          </a:p>
        </p:txBody>
      </p:sp>
    </p:spTree>
  </p:cSld>
  <p:clrMapOvr>
    <a:masterClrMapping/>
  </p:clrMapOvr>
  <p:transition advTm="505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500"/>
                            </p:stCondLst>
                            <p:childTnLst>
                              <p:par>
                                <p:cTn id="8" presetID="22" presetClass="entr" presetSubtype="2" fill="hold" grpId="0"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right)">
                                      <p:cBhvr>
                                        <p:cTn id="13" dur="500"/>
                                        <p:tgtEl>
                                          <p:spTgt spid="36"/>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par>
                          <p:cTn id="28" fill="hold">
                            <p:stCondLst>
                              <p:cond delay="2500"/>
                            </p:stCondLst>
                            <p:childTnLst>
                              <p:par>
                                <p:cTn id="29" presetID="5" presetClass="entr" presetSubtype="1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checkerboard(across)">
                                      <p:cBhvr>
                                        <p:cTn id="31" dur="500"/>
                                        <p:tgtEl>
                                          <p:spTgt spid="39"/>
                                        </p:tgtEl>
                                      </p:cBhvr>
                                    </p:animEffect>
                                  </p:childTnLst>
                                </p:cTn>
                              </p:par>
                            </p:childTnLst>
                          </p:cTn>
                        </p:par>
                        <p:par>
                          <p:cTn id="32" fill="hold">
                            <p:stCondLst>
                              <p:cond delay="3000"/>
                            </p:stCondLst>
                            <p:childTnLst>
                              <p:par>
                                <p:cTn id="33" presetID="5" presetClass="entr" presetSubtype="1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heckerboard(across)">
                                      <p:cBhvr>
                                        <p:cTn id="35" dur="500"/>
                                        <p:tgtEl>
                                          <p:spTgt spid="43"/>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0" grpId="0" animBg="1"/>
      <p:bldP spid="41" grpId="0" animBg="1"/>
      <p:bldP spid="43" grpId="0" animBg="1"/>
      <p:bldP spid="45" grpId="0" animBg="1"/>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it-IT" sz="4000" dirty="0"/>
              <a:t>Basic detector element: storey</a:t>
            </a:r>
          </a:p>
        </p:txBody>
      </p:sp>
      <p:grpSp>
        <p:nvGrpSpPr>
          <p:cNvPr id="2" name="Group 3"/>
          <p:cNvGrpSpPr>
            <a:grpSpLocks/>
          </p:cNvGrpSpPr>
          <p:nvPr/>
        </p:nvGrpSpPr>
        <p:grpSpPr bwMode="auto">
          <a:xfrm>
            <a:off x="4573588" y="4371278"/>
            <a:ext cx="4208462" cy="2374902"/>
            <a:chOff x="2881" y="2705"/>
            <a:chExt cx="2651" cy="1496"/>
          </a:xfrm>
        </p:grpSpPr>
        <p:grpSp>
          <p:nvGrpSpPr>
            <p:cNvPr id="3" name="Group 4"/>
            <p:cNvGrpSpPr>
              <a:grpSpLocks/>
            </p:cNvGrpSpPr>
            <p:nvPr/>
          </p:nvGrpSpPr>
          <p:grpSpPr bwMode="auto">
            <a:xfrm>
              <a:off x="2881" y="3748"/>
              <a:ext cx="1813" cy="453"/>
              <a:chOff x="2688" y="3456"/>
              <a:chExt cx="1825" cy="518"/>
            </a:xfrm>
          </p:grpSpPr>
          <p:sp>
            <p:nvSpPr>
              <p:cNvPr id="441349" name="Line 5"/>
              <p:cNvSpPr>
                <a:spLocks noChangeShapeType="1"/>
              </p:cNvSpPr>
              <p:nvPr/>
            </p:nvSpPr>
            <p:spPr bwMode="auto">
              <a:xfrm flipH="1" flipV="1">
                <a:off x="2688" y="3456"/>
                <a:ext cx="510" cy="518"/>
              </a:xfrm>
              <a:prstGeom prst="line">
                <a:avLst/>
              </a:prstGeom>
              <a:noFill/>
              <a:ln w="28575">
                <a:solidFill>
                  <a:srgbClr val="A50021"/>
                </a:solidFill>
                <a:round/>
                <a:headEnd/>
                <a:tailEnd type="triangle" w="med" len="med"/>
              </a:ln>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441350" name="Line 6"/>
              <p:cNvSpPr>
                <a:spLocks noChangeShapeType="1"/>
              </p:cNvSpPr>
              <p:nvPr/>
            </p:nvSpPr>
            <p:spPr bwMode="auto">
              <a:xfrm>
                <a:off x="3198" y="3974"/>
                <a:ext cx="1315" cy="0"/>
              </a:xfrm>
              <a:prstGeom prst="line">
                <a:avLst/>
              </a:prstGeom>
              <a:noFill/>
              <a:ln w="28575">
                <a:solidFill>
                  <a:srgbClr val="A50021"/>
                </a:solidFill>
                <a:round/>
                <a:headEnd/>
                <a:tailEn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pSp>
        <p:sp>
          <p:nvSpPr>
            <p:cNvPr id="441351" name="Text Box 7"/>
            <p:cNvSpPr txBox="1">
              <a:spLocks noChangeArrowheads="1"/>
            </p:cNvSpPr>
            <p:nvPr/>
          </p:nvSpPr>
          <p:spPr bwMode="auto">
            <a:xfrm>
              <a:off x="4422" y="3823"/>
              <a:ext cx="1079" cy="324"/>
            </a:xfrm>
            <a:prstGeom prst="rect">
              <a:avLst/>
            </a:prstGeom>
            <a:noFill/>
            <a:ln w="9525">
              <a:noFill/>
              <a:miter lim="800000"/>
              <a:headEnd/>
              <a:tailEnd/>
            </a:ln>
          </p:spPr>
          <p:txBody>
            <a:bodyPr lIns="87580" tIns="43790" rIns="87580" bIns="43790" anchor="ctr" anchorCtr="1">
              <a:spAutoFit/>
            </a:bodyPr>
            <a:lstStyle/>
            <a:p>
              <a:pPr algn="ctr" defTabSz="868363" rtl="0" eaLnBrk="0" fontAlgn="base" hangingPunct="0">
                <a:spcBef>
                  <a:spcPct val="0"/>
                </a:spcBef>
                <a:spcAft>
                  <a:spcPct val="0"/>
                </a:spcAft>
                <a:buSzPct val="99000"/>
                <a:tabLst>
                  <a:tab pos="687388" algn="l"/>
                </a:tabLst>
              </a:pPr>
              <a:r>
                <a:rPr lang="en-GB" sz="1400" kern="1200">
                  <a:solidFill>
                    <a:srgbClr val="3333CC"/>
                  </a:solidFill>
                  <a:latin typeface="Tahoma" pitchFamily="34" charset="0"/>
                  <a:ea typeface="+mn-ea"/>
                  <a:cs typeface="+mn-cs"/>
                </a:rPr>
                <a:t>Hydrophone</a:t>
              </a:r>
              <a:r>
                <a:rPr lang="de-DE" sz="1400" kern="1200">
                  <a:solidFill>
                    <a:srgbClr val="3333CC"/>
                  </a:solidFill>
                  <a:latin typeface="Tahoma" pitchFamily="34" charset="0"/>
                  <a:ea typeface="+mn-ea"/>
                  <a:cs typeface="+mn-cs"/>
                </a:rPr>
                <a:t>:</a:t>
              </a:r>
              <a:endParaRPr lang="de-DE" sz="1400" kern="1200">
                <a:solidFill>
                  <a:srgbClr val="000000"/>
                </a:solidFill>
                <a:latin typeface="Tahoma" pitchFamily="34" charset="0"/>
                <a:ea typeface="+mn-ea"/>
                <a:cs typeface="+mn-cs"/>
              </a:endParaRPr>
            </a:p>
            <a:p>
              <a:pPr algn="ctr" defTabSz="868363" rtl="0" eaLnBrk="0" fontAlgn="base" hangingPunct="0">
                <a:spcBef>
                  <a:spcPct val="0"/>
                </a:spcBef>
                <a:spcAft>
                  <a:spcPct val="0"/>
                </a:spcAft>
                <a:buSzPct val="99000"/>
                <a:tabLst>
                  <a:tab pos="687388" algn="l"/>
                </a:tabLst>
              </a:pPr>
              <a:r>
                <a:rPr lang="de-DE" sz="1400" i="1" kern="1200">
                  <a:solidFill>
                    <a:srgbClr val="A50021"/>
                  </a:solidFill>
                  <a:latin typeface="Tahoma" pitchFamily="34" charset="0"/>
                  <a:ea typeface="+mn-ea"/>
                  <a:cs typeface="+mn-cs"/>
                </a:rPr>
                <a:t>acoustic positioning</a:t>
              </a:r>
              <a:endParaRPr lang="en-GB" sz="1400" i="1" kern="1200">
                <a:solidFill>
                  <a:srgbClr val="A50021"/>
                </a:solidFill>
                <a:latin typeface="Tahoma" pitchFamily="34" charset="0"/>
                <a:ea typeface="+mn-ea"/>
                <a:cs typeface="+mn-cs"/>
              </a:endParaRPr>
            </a:p>
          </p:txBody>
        </p:sp>
        <p:pic>
          <p:nvPicPr>
            <p:cNvPr id="441352" name="Picture 8" descr="Transducteur G-207403_2"/>
            <p:cNvPicPr>
              <a:picLocks noChangeAspect="1" noChangeArrowheads="1"/>
            </p:cNvPicPr>
            <p:nvPr/>
          </p:nvPicPr>
          <p:blipFill>
            <a:blip r:embed="rId3"/>
            <a:srcRect/>
            <a:stretch>
              <a:fillRect/>
            </a:stretch>
          </p:blipFill>
          <p:spPr bwMode="auto">
            <a:xfrm>
              <a:off x="4377" y="2705"/>
              <a:ext cx="1155" cy="1061"/>
            </a:xfrm>
            <a:prstGeom prst="rect">
              <a:avLst/>
            </a:prstGeom>
            <a:noFill/>
            <a:ln w="19050">
              <a:noFill/>
              <a:miter lim="800000"/>
              <a:headEnd/>
              <a:tailEnd/>
            </a:ln>
          </p:spPr>
        </p:pic>
      </p:grpSp>
      <p:grpSp>
        <p:nvGrpSpPr>
          <p:cNvPr id="4" name="Group 9"/>
          <p:cNvGrpSpPr>
            <a:grpSpLocks/>
          </p:cNvGrpSpPr>
          <p:nvPr/>
        </p:nvGrpSpPr>
        <p:grpSpPr bwMode="auto">
          <a:xfrm>
            <a:off x="6096000" y="1066800"/>
            <a:ext cx="2954338" cy="3276600"/>
            <a:chOff x="3840" y="672"/>
            <a:chExt cx="1861" cy="2064"/>
          </a:xfrm>
        </p:grpSpPr>
        <p:sp>
          <p:nvSpPr>
            <p:cNvPr id="441354" name="Text Box 10"/>
            <p:cNvSpPr txBox="1">
              <a:spLocks noChangeArrowheads="1"/>
            </p:cNvSpPr>
            <p:nvPr/>
          </p:nvSpPr>
          <p:spPr bwMode="auto">
            <a:xfrm>
              <a:off x="4394" y="1808"/>
              <a:ext cx="1273" cy="918"/>
            </a:xfrm>
            <a:prstGeom prst="rect">
              <a:avLst/>
            </a:prstGeom>
            <a:noFill/>
            <a:ln w="9525">
              <a:noFill/>
              <a:miter lim="800000"/>
              <a:headEnd/>
              <a:tailEnd/>
            </a:ln>
          </p:spPr>
          <p:txBody>
            <a:bodyPr wrap="none" lIns="87580" tIns="43790" rIns="87580" bIns="43790" anchor="ctr" anchorCtr="1">
              <a:spAutoFit/>
            </a:bodyPr>
            <a:lstStyle/>
            <a:p>
              <a:pPr algn="ctr" defTabSz="868363" rtl="0" eaLnBrk="0" fontAlgn="base" hangingPunct="0">
                <a:lnSpc>
                  <a:spcPct val="110000"/>
                </a:lnSpc>
                <a:spcBef>
                  <a:spcPct val="0"/>
                </a:spcBef>
                <a:spcAft>
                  <a:spcPct val="0"/>
                </a:spcAft>
                <a:buSzPct val="99000"/>
                <a:tabLst>
                  <a:tab pos="687388" algn="l"/>
                  <a:tab pos="1376363" algn="l"/>
                  <a:tab pos="2063750" algn="l"/>
                </a:tabLst>
              </a:pPr>
              <a:r>
                <a:rPr lang="en-GB" sz="1400" kern="1200">
                  <a:solidFill>
                    <a:srgbClr val="3333CC"/>
                  </a:solidFill>
                  <a:latin typeface="Tahoma" pitchFamily="34" charset="0"/>
                  <a:ea typeface="+mn-ea"/>
                  <a:cs typeface="+mn-cs"/>
                </a:rPr>
                <a:t>Optical Module:</a:t>
              </a:r>
              <a:r>
                <a:rPr lang="en-GB" sz="1400" kern="1200">
                  <a:solidFill>
                    <a:srgbClr val="000000"/>
                  </a:solidFill>
                  <a:latin typeface="Tahoma" pitchFamily="34" charset="0"/>
                  <a:ea typeface="+mn-ea"/>
                  <a:cs typeface="+mn-cs"/>
                </a:rPr>
                <a:t> </a:t>
              </a:r>
              <a:br>
                <a:rPr lang="en-GB" sz="1400" kern="1200">
                  <a:solidFill>
                    <a:srgbClr val="000000"/>
                  </a:solidFill>
                  <a:latin typeface="Tahoma" pitchFamily="34" charset="0"/>
                  <a:ea typeface="+mn-ea"/>
                  <a:cs typeface="+mn-cs"/>
                </a:rPr>
              </a:br>
              <a:r>
                <a:rPr lang="en-GB" sz="1400" kern="1200">
                  <a:solidFill>
                    <a:srgbClr val="000000"/>
                  </a:solidFill>
                  <a:latin typeface="Tahoma" pitchFamily="34" charset="0"/>
                  <a:ea typeface="+mn-ea"/>
                  <a:cs typeface="+mn-cs"/>
                </a:rPr>
                <a:t>10” </a:t>
              </a:r>
              <a:r>
                <a:rPr lang="de-DE" sz="1400" kern="1200">
                  <a:solidFill>
                    <a:srgbClr val="000000"/>
                  </a:solidFill>
                  <a:latin typeface="Tahoma" pitchFamily="34" charset="0"/>
                  <a:ea typeface="+mn-ea"/>
                  <a:cs typeface="+mn-cs"/>
                </a:rPr>
                <a:t>Hamamatsu PMT in</a:t>
              </a:r>
            </a:p>
            <a:p>
              <a:pPr algn="ctr" defTabSz="868363" rtl="0" eaLnBrk="0" fontAlgn="base" hangingPunct="0">
                <a:lnSpc>
                  <a:spcPct val="110000"/>
                </a:lnSpc>
                <a:spcBef>
                  <a:spcPct val="0"/>
                </a:spcBef>
                <a:spcAft>
                  <a:spcPct val="0"/>
                </a:spcAft>
                <a:buSzPct val="99000"/>
                <a:tabLst>
                  <a:tab pos="687388" algn="l"/>
                  <a:tab pos="1376363" algn="l"/>
                  <a:tab pos="2063750" algn="l"/>
                </a:tabLst>
              </a:pPr>
              <a:r>
                <a:rPr lang="en-GB" sz="1400" kern="1200">
                  <a:solidFill>
                    <a:srgbClr val="000000"/>
                  </a:solidFill>
                  <a:latin typeface="Tahoma" pitchFamily="34" charset="0"/>
                  <a:ea typeface="+mn-ea"/>
                  <a:cs typeface="+mn-cs"/>
                </a:rPr>
                <a:t>17” glass sphere</a:t>
              </a:r>
            </a:p>
            <a:p>
              <a:pPr algn="ctr" defTabSz="868363" rtl="0" eaLnBrk="0" fontAlgn="base" hangingPunct="0">
                <a:lnSpc>
                  <a:spcPct val="110000"/>
                </a:lnSpc>
                <a:spcBef>
                  <a:spcPct val="0"/>
                </a:spcBef>
                <a:spcAft>
                  <a:spcPct val="0"/>
                </a:spcAft>
                <a:buSzPct val="99000"/>
                <a:tabLst>
                  <a:tab pos="687388" algn="l"/>
                  <a:tab pos="1376363" algn="l"/>
                  <a:tab pos="2063750" algn="l"/>
                </a:tabLst>
              </a:pPr>
              <a:r>
                <a:rPr lang="de-DE" sz="1400" i="1" kern="1200">
                  <a:solidFill>
                    <a:srgbClr val="A50021"/>
                  </a:solidFill>
                  <a:latin typeface="Tahoma" pitchFamily="34" charset="0"/>
                  <a:ea typeface="+mn-ea"/>
                  <a:cs typeface="+mn-cs"/>
                </a:rPr>
                <a:t>photon detection</a:t>
              </a:r>
            </a:p>
            <a:p>
              <a:pPr algn="ctr" defTabSz="868363" rtl="0" fontAlgn="base">
                <a:lnSpc>
                  <a:spcPct val="110000"/>
                </a:lnSpc>
                <a:spcBef>
                  <a:spcPct val="0"/>
                </a:spcBef>
                <a:spcAft>
                  <a:spcPct val="0"/>
                </a:spcAft>
                <a:buFont typeface="Wingdings" pitchFamily="2" charset="2"/>
                <a:buChar char="&amp;"/>
                <a:tabLst>
                  <a:tab pos="687388" algn="l"/>
                  <a:tab pos="1376363" algn="l"/>
                  <a:tab pos="2063750" algn="l"/>
                </a:tabLst>
              </a:pPr>
              <a:r>
                <a:rPr lang="en-US" sz="1400" kern="1200">
                  <a:solidFill>
                    <a:srgbClr val="000000"/>
                  </a:solidFill>
                  <a:latin typeface="American Typewriter Condensed" pitchFamily="16" charset="0"/>
                  <a:ea typeface="+mn-ea"/>
                  <a:cs typeface="+mn-cs"/>
                </a:rPr>
                <a:t> </a:t>
              </a:r>
              <a:r>
                <a:rPr lang="en-US" sz="1200" kern="1200">
                  <a:solidFill>
                    <a:srgbClr val="000000"/>
                  </a:solidFill>
                  <a:latin typeface="American Typewriter Condensed" pitchFamily="16" charset="0"/>
                  <a:ea typeface="+mn-ea"/>
                  <a:cs typeface="+mn-cs"/>
                </a:rPr>
                <a:t>NIM A484 (2002) 369</a:t>
              </a:r>
            </a:p>
            <a:p>
              <a:pPr algn="ctr" defTabSz="868363" rtl="0" fontAlgn="base">
                <a:lnSpc>
                  <a:spcPct val="110000"/>
                </a:lnSpc>
                <a:spcBef>
                  <a:spcPct val="0"/>
                </a:spcBef>
                <a:spcAft>
                  <a:spcPct val="0"/>
                </a:spcAft>
                <a:buFont typeface="Wingdings" pitchFamily="2" charset="2"/>
                <a:buChar char="&amp;"/>
                <a:tabLst>
                  <a:tab pos="687388" algn="l"/>
                  <a:tab pos="1376363" algn="l"/>
                  <a:tab pos="2063750" algn="l"/>
                </a:tabLst>
              </a:pPr>
              <a:r>
                <a:rPr lang="en-US" sz="1200" kern="1200">
                  <a:solidFill>
                    <a:srgbClr val="000000"/>
                  </a:solidFill>
                  <a:latin typeface="American Typewriter Condensed" pitchFamily="16" charset="0"/>
                  <a:ea typeface="+mn-ea"/>
                  <a:cs typeface="+mn-cs"/>
                </a:rPr>
                <a:t> NIM A555 (2005) 132</a:t>
              </a:r>
              <a:endParaRPr lang="en-GB" sz="1200" kern="1200">
                <a:solidFill>
                  <a:srgbClr val="000000"/>
                </a:solidFill>
                <a:latin typeface="American Typewriter Condensed" pitchFamily="16" charset="0"/>
                <a:ea typeface="+mn-ea"/>
                <a:cs typeface="+mn-cs"/>
              </a:endParaRPr>
            </a:p>
          </p:txBody>
        </p:sp>
        <p:pic>
          <p:nvPicPr>
            <p:cNvPr id="441355" name="Picture 11" descr="Low_hemi_ready_hr"/>
            <p:cNvPicPr>
              <a:picLocks noChangeAspect="1" noChangeArrowheads="1"/>
            </p:cNvPicPr>
            <p:nvPr/>
          </p:nvPicPr>
          <p:blipFill>
            <a:blip r:embed="rId4"/>
            <a:srcRect/>
            <a:stretch>
              <a:fillRect/>
            </a:stretch>
          </p:blipFill>
          <p:spPr bwMode="auto">
            <a:xfrm>
              <a:off x="4357" y="672"/>
              <a:ext cx="1344" cy="1127"/>
            </a:xfrm>
            <a:prstGeom prst="rect">
              <a:avLst/>
            </a:prstGeom>
            <a:noFill/>
          </p:spPr>
        </p:pic>
        <p:sp>
          <p:nvSpPr>
            <p:cNvPr id="441356" name="Line 12"/>
            <p:cNvSpPr>
              <a:spLocks noChangeShapeType="1"/>
            </p:cNvSpPr>
            <p:nvPr/>
          </p:nvSpPr>
          <p:spPr bwMode="auto">
            <a:xfrm flipH="1">
              <a:off x="3840" y="1824"/>
              <a:ext cx="576" cy="912"/>
            </a:xfrm>
            <a:prstGeom prst="line">
              <a:avLst/>
            </a:prstGeom>
            <a:noFill/>
            <a:ln w="28575">
              <a:solidFill>
                <a:srgbClr val="A50021"/>
              </a:solidFill>
              <a:round/>
              <a:headEnd/>
              <a:tailEnd type="triangle" w="med" len="me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pSp>
      <p:pic>
        <p:nvPicPr>
          <p:cNvPr id="441357" name="Picture 13"/>
          <p:cNvPicPr>
            <a:picLocks noChangeAspect="1" noChangeArrowheads="1"/>
          </p:cNvPicPr>
          <p:nvPr/>
        </p:nvPicPr>
        <p:blipFill>
          <a:blip r:embed="rId5">
            <a:clrChange>
              <a:clrFrom>
                <a:srgbClr val="FDFDFD"/>
              </a:clrFrom>
              <a:clrTo>
                <a:srgbClr val="FDFDFD">
                  <a:alpha val="0"/>
                </a:srgbClr>
              </a:clrTo>
            </a:clrChange>
          </a:blip>
          <a:srcRect/>
          <a:stretch>
            <a:fillRect/>
          </a:stretch>
        </p:blipFill>
        <p:spPr bwMode="auto">
          <a:xfrm>
            <a:off x="3905250" y="1196975"/>
            <a:ext cx="2952750" cy="5345113"/>
          </a:xfrm>
          <a:prstGeom prst="rect">
            <a:avLst/>
          </a:prstGeom>
          <a:noFill/>
        </p:spPr>
      </p:pic>
      <p:grpSp>
        <p:nvGrpSpPr>
          <p:cNvPr id="5" name="Group 14"/>
          <p:cNvGrpSpPr>
            <a:grpSpLocks/>
          </p:cNvGrpSpPr>
          <p:nvPr/>
        </p:nvGrpSpPr>
        <p:grpSpPr bwMode="auto">
          <a:xfrm>
            <a:off x="3276600" y="1052513"/>
            <a:ext cx="3581400" cy="1008062"/>
            <a:chOff x="2166" y="663"/>
            <a:chExt cx="2256" cy="635"/>
          </a:xfrm>
        </p:grpSpPr>
        <p:sp>
          <p:nvSpPr>
            <p:cNvPr id="441359" name="Line 15"/>
            <p:cNvSpPr>
              <a:spLocks noChangeShapeType="1"/>
            </p:cNvSpPr>
            <p:nvPr/>
          </p:nvSpPr>
          <p:spPr bwMode="auto">
            <a:xfrm>
              <a:off x="2801" y="890"/>
              <a:ext cx="397" cy="408"/>
            </a:xfrm>
            <a:prstGeom prst="line">
              <a:avLst/>
            </a:prstGeom>
            <a:noFill/>
            <a:ln w="28575">
              <a:solidFill>
                <a:srgbClr val="A50021"/>
              </a:solidFill>
              <a:round/>
              <a:headEnd/>
              <a:tailEnd type="triangle" w="med" len="me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sp>
          <p:nvSpPr>
            <p:cNvPr id="441360" name="Rectangle 16"/>
            <p:cNvSpPr>
              <a:spLocks noChangeArrowheads="1"/>
            </p:cNvSpPr>
            <p:nvPr/>
          </p:nvSpPr>
          <p:spPr bwMode="auto">
            <a:xfrm>
              <a:off x="2166" y="663"/>
              <a:ext cx="2256" cy="192"/>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pPr>
              <a:r>
                <a:rPr lang="en-US" sz="1400" kern="1200">
                  <a:solidFill>
                    <a:srgbClr val="3333CC"/>
                  </a:solidFill>
                  <a:latin typeface="Tahoma" pitchFamily="34" charset="0"/>
                  <a:ea typeface="+mn-ea"/>
                  <a:cs typeface="+mn-cs"/>
                </a:rPr>
                <a:t>Titanium frame</a:t>
              </a:r>
              <a:r>
                <a:rPr lang="en-US" sz="1400" kern="1200">
                  <a:solidFill>
                    <a:srgbClr val="000000"/>
                  </a:solidFill>
                  <a:latin typeface="Tahoma" pitchFamily="34" charset="0"/>
                  <a:ea typeface="+mn-ea"/>
                  <a:cs typeface="+mn-cs"/>
                </a:rPr>
                <a:t>: </a:t>
              </a:r>
              <a:r>
                <a:rPr lang="en-US" sz="1400" i="1" kern="1200">
                  <a:solidFill>
                    <a:srgbClr val="A50021"/>
                  </a:solidFill>
                  <a:latin typeface="Tahoma" pitchFamily="34" charset="0"/>
                  <a:ea typeface="+mn-ea"/>
                  <a:cs typeface="+mn-cs"/>
                </a:rPr>
                <a:t>support structure</a:t>
              </a:r>
              <a:r>
                <a:rPr lang="en-US" sz="1400" kern="1200">
                  <a:solidFill>
                    <a:srgbClr val="000000"/>
                  </a:solidFill>
                  <a:latin typeface="Tahoma" pitchFamily="34" charset="0"/>
                  <a:ea typeface="+mn-ea"/>
                  <a:cs typeface="+mn-cs"/>
                </a:rPr>
                <a:t> </a:t>
              </a:r>
            </a:p>
          </p:txBody>
        </p:sp>
      </p:grpSp>
      <p:grpSp>
        <p:nvGrpSpPr>
          <p:cNvPr id="6" name="Group 17"/>
          <p:cNvGrpSpPr>
            <a:grpSpLocks/>
          </p:cNvGrpSpPr>
          <p:nvPr/>
        </p:nvGrpSpPr>
        <p:grpSpPr bwMode="auto">
          <a:xfrm>
            <a:off x="1547813" y="1219200"/>
            <a:ext cx="3481387" cy="1774825"/>
            <a:chOff x="975" y="861"/>
            <a:chExt cx="2193" cy="1118"/>
          </a:xfrm>
        </p:grpSpPr>
        <p:sp>
          <p:nvSpPr>
            <p:cNvPr id="441362" name="Rectangle 18"/>
            <p:cNvSpPr>
              <a:spLocks noChangeArrowheads="1"/>
            </p:cNvSpPr>
            <p:nvPr/>
          </p:nvSpPr>
          <p:spPr bwMode="auto">
            <a:xfrm>
              <a:off x="1474" y="912"/>
              <a:ext cx="1248" cy="594"/>
            </a:xfrm>
            <a:prstGeom prst="rect">
              <a:avLst/>
            </a:prstGeom>
            <a:noFill/>
            <a:ln w="9525">
              <a:noFill/>
              <a:miter lim="800000"/>
              <a:headEnd/>
              <a:tailEnd/>
            </a:ln>
            <a:effectLst/>
          </p:spPr>
          <p:txBody>
            <a:bodyPr>
              <a:spAutoFit/>
            </a:bodyPr>
            <a:lstStyle/>
            <a:p>
              <a:pPr algn="ctr" rtl="0" eaLnBrk="0" fontAlgn="base" hangingPunct="0">
                <a:spcBef>
                  <a:spcPct val="0"/>
                </a:spcBef>
                <a:spcAft>
                  <a:spcPct val="0"/>
                </a:spcAft>
              </a:pPr>
              <a:r>
                <a:rPr lang="en-US" sz="1400" kern="1200">
                  <a:solidFill>
                    <a:srgbClr val="3333CC"/>
                  </a:solidFill>
                  <a:latin typeface="Tahoma" pitchFamily="34" charset="0"/>
                  <a:ea typeface="+mn-ea"/>
                  <a:cs typeface="+mn-cs"/>
                </a:rPr>
                <a:t>Optical Beacon</a:t>
              </a:r>
              <a:br>
                <a:rPr lang="en-US" sz="1400" kern="1200">
                  <a:solidFill>
                    <a:srgbClr val="3333CC"/>
                  </a:solidFill>
                  <a:latin typeface="Tahoma" pitchFamily="34" charset="0"/>
                  <a:ea typeface="+mn-ea"/>
                  <a:cs typeface="+mn-cs"/>
                </a:rPr>
              </a:br>
              <a:r>
                <a:rPr lang="en-US" sz="1400" kern="1200">
                  <a:solidFill>
                    <a:srgbClr val="000000"/>
                  </a:solidFill>
                  <a:latin typeface="Tahoma" pitchFamily="34" charset="0"/>
                  <a:ea typeface="+mn-ea"/>
                  <a:cs typeface="+mn-cs"/>
                </a:rPr>
                <a:t>with blue LEDs:</a:t>
              </a:r>
            </a:p>
            <a:p>
              <a:pPr algn="ctr" rtl="0" eaLnBrk="0" fontAlgn="base" hangingPunct="0">
                <a:spcBef>
                  <a:spcPct val="0"/>
                </a:spcBef>
                <a:spcAft>
                  <a:spcPct val="0"/>
                </a:spcAft>
              </a:pPr>
              <a:r>
                <a:rPr lang="en-US" sz="1400" i="1" kern="1200">
                  <a:solidFill>
                    <a:srgbClr val="A50021"/>
                  </a:solidFill>
                  <a:latin typeface="Tahoma" pitchFamily="34" charset="0"/>
                  <a:ea typeface="+mn-ea"/>
                  <a:cs typeface="+mn-cs"/>
                </a:rPr>
                <a:t>timing calibration</a:t>
              </a:r>
              <a:r>
                <a:rPr lang="en-US" sz="1400" kern="1200">
                  <a:solidFill>
                    <a:srgbClr val="000000"/>
                  </a:solidFill>
                  <a:latin typeface="Tahoma" pitchFamily="34" charset="0"/>
                  <a:ea typeface="+mn-ea"/>
                  <a:cs typeface="+mn-cs"/>
                </a:rPr>
                <a:t> </a:t>
              </a:r>
            </a:p>
            <a:p>
              <a:pPr algn="ctr" rtl="0" fontAlgn="base">
                <a:spcBef>
                  <a:spcPct val="0"/>
                </a:spcBef>
                <a:spcAft>
                  <a:spcPct val="0"/>
                </a:spcAft>
              </a:pPr>
              <a:r>
                <a:rPr lang="en-US" sz="1400" kern="1200">
                  <a:solidFill>
                    <a:srgbClr val="000000"/>
                  </a:solidFill>
                  <a:latin typeface="American Typewriter Condensed" pitchFamily="16" charset="0"/>
                  <a:ea typeface="+mn-ea"/>
                  <a:cs typeface="+mn-cs"/>
                  <a:sym typeface="Wingdings" pitchFamily="2" charset="2"/>
                </a:rPr>
                <a:t> </a:t>
              </a:r>
              <a:r>
                <a:rPr lang="en-US" sz="1200" kern="1200">
                  <a:solidFill>
                    <a:srgbClr val="000000"/>
                  </a:solidFill>
                  <a:latin typeface="American Typewriter Condensed" pitchFamily="16" charset="0"/>
                  <a:ea typeface="+mn-ea"/>
                  <a:cs typeface="+mn-cs"/>
                </a:rPr>
                <a:t>NIM A578 (2007) 498</a:t>
              </a:r>
            </a:p>
          </p:txBody>
        </p:sp>
        <p:pic>
          <p:nvPicPr>
            <p:cNvPr id="441363" name="Picture 19" descr="lob1"/>
            <p:cNvPicPr>
              <a:picLocks noChangeAspect="1" noChangeArrowheads="1"/>
            </p:cNvPicPr>
            <p:nvPr/>
          </p:nvPicPr>
          <p:blipFill>
            <a:blip r:embed="rId6"/>
            <a:srcRect/>
            <a:stretch>
              <a:fillRect/>
            </a:stretch>
          </p:blipFill>
          <p:spPr bwMode="auto">
            <a:xfrm>
              <a:off x="975" y="861"/>
              <a:ext cx="537" cy="1118"/>
            </a:xfrm>
            <a:prstGeom prst="rect">
              <a:avLst/>
            </a:prstGeom>
            <a:noFill/>
          </p:spPr>
        </p:pic>
        <p:sp>
          <p:nvSpPr>
            <p:cNvPr id="441364" name="Line 20"/>
            <p:cNvSpPr>
              <a:spLocks noChangeShapeType="1"/>
            </p:cNvSpPr>
            <p:nvPr/>
          </p:nvSpPr>
          <p:spPr bwMode="auto">
            <a:xfrm>
              <a:off x="1519" y="1480"/>
              <a:ext cx="1649" cy="344"/>
            </a:xfrm>
            <a:prstGeom prst="line">
              <a:avLst/>
            </a:prstGeom>
            <a:noFill/>
            <a:ln w="28575">
              <a:solidFill>
                <a:srgbClr val="A50021"/>
              </a:solidFill>
              <a:round/>
              <a:headEnd/>
              <a:tailEnd type="triangle" w="med" len="me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pSp>
      <p:grpSp>
        <p:nvGrpSpPr>
          <p:cNvPr id="7" name="Group 21"/>
          <p:cNvGrpSpPr>
            <a:grpSpLocks/>
          </p:cNvGrpSpPr>
          <p:nvPr/>
        </p:nvGrpSpPr>
        <p:grpSpPr bwMode="auto">
          <a:xfrm>
            <a:off x="1187450" y="3357563"/>
            <a:ext cx="4105275" cy="2882900"/>
            <a:chOff x="748" y="2180"/>
            <a:chExt cx="2586" cy="1816"/>
          </a:xfrm>
        </p:grpSpPr>
        <p:sp>
          <p:nvSpPr>
            <p:cNvPr id="441366" name="Text Box 22"/>
            <p:cNvSpPr txBox="1">
              <a:spLocks noChangeArrowheads="1"/>
            </p:cNvSpPr>
            <p:nvPr/>
          </p:nvSpPr>
          <p:spPr bwMode="auto">
            <a:xfrm>
              <a:off x="946" y="3270"/>
              <a:ext cx="1480" cy="726"/>
            </a:xfrm>
            <a:prstGeom prst="rect">
              <a:avLst/>
            </a:prstGeom>
            <a:noFill/>
            <a:ln w="9525">
              <a:noFill/>
              <a:miter lim="800000"/>
              <a:headEnd/>
              <a:tailEnd/>
            </a:ln>
          </p:spPr>
          <p:txBody>
            <a:bodyPr lIns="87580" tIns="43790" rIns="87580" bIns="43790" anchor="ctr" anchorCtr="1">
              <a:spAutoFit/>
            </a:bodyPr>
            <a:lstStyle/>
            <a:p>
              <a:pPr algn="ctr" defTabSz="868363" rtl="0" eaLnBrk="0" fontAlgn="base" hangingPunct="0">
                <a:spcBef>
                  <a:spcPct val="0"/>
                </a:spcBef>
                <a:spcAft>
                  <a:spcPct val="0"/>
                </a:spcAft>
                <a:buSzPct val="99000"/>
                <a:tabLst>
                  <a:tab pos="687388" algn="l"/>
                  <a:tab pos="1376363" algn="l"/>
                  <a:tab pos="2063750" algn="l"/>
                  <a:tab pos="2751138" algn="l"/>
                  <a:tab pos="3440113" algn="l"/>
                </a:tabLst>
              </a:pPr>
              <a:r>
                <a:rPr lang="en-GB" sz="1400" kern="1200">
                  <a:solidFill>
                    <a:srgbClr val="3333CC"/>
                  </a:solidFill>
                  <a:latin typeface="Tahoma" pitchFamily="34" charset="0"/>
                  <a:ea typeface="+mn-ea"/>
                  <a:cs typeface="+mn-cs"/>
                </a:rPr>
                <a:t>Local </a:t>
              </a:r>
              <a:r>
                <a:rPr lang="de-DE" sz="1400" kern="1200">
                  <a:solidFill>
                    <a:srgbClr val="3333CC"/>
                  </a:solidFill>
                  <a:latin typeface="Tahoma" pitchFamily="34" charset="0"/>
                  <a:ea typeface="+mn-ea"/>
                  <a:cs typeface="+mn-cs"/>
                </a:rPr>
                <a:t>Control Module</a:t>
              </a:r>
              <a:r>
                <a:rPr lang="de-DE" sz="1400" kern="1200">
                  <a:solidFill>
                    <a:srgbClr val="000000"/>
                  </a:solidFill>
                  <a:latin typeface="Tahoma" pitchFamily="34" charset="0"/>
                  <a:ea typeface="+mn-ea"/>
                  <a:cs typeface="+mn-cs"/>
                </a:rPr>
                <a:t> </a:t>
              </a:r>
              <a:r>
                <a:rPr lang="de-DE" sz="1400" kern="1200">
                  <a:solidFill>
                    <a:srgbClr val="3333CC"/>
                  </a:solidFill>
                  <a:latin typeface="Tahoma" pitchFamily="34" charset="0"/>
                  <a:ea typeface="+mn-ea"/>
                  <a:cs typeface="+mn-cs"/>
                </a:rPr>
                <a:t>(Ti):</a:t>
              </a:r>
              <a:endParaRPr lang="de-DE" sz="1400" kern="1200">
                <a:solidFill>
                  <a:srgbClr val="000000"/>
                </a:solidFill>
                <a:latin typeface="Tahoma" pitchFamily="34" charset="0"/>
                <a:ea typeface="+mn-ea"/>
                <a:cs typeface="+mn-cs"/>
              </a:endParaRPr>
            </a:p>
            <a:p>
              <a:pPr algn="ctr" defTabSz="868363" rtl="0" eaLnBrk="0" fontAlgn="base" hangingPunct="0">
                <a:spcBef>
                  <a:spcPct val="0"/>
                </a:spcBef>
                <a:spcAft>
                  <a:spcPct val="0"/>
                </a:spcAft>
                <a:buSzPct val="99000"/>
                <a:tabLst>
                  <a:tab pos="687388" algn="l"/>
                  <a:tab pos="1376363" algn="l"/>
                  <a:tab pos="2063750" algn="l"/>
                  <a:tab pos="2751138" algn="l"/>
                  <a:tab pos="3440113" algn="l"/>
                </a:tabLst>
              </a:pPr>
              <a:r>
                <a:rPr lang="de-DE" sz="1400" i="1" kern="1200">
                  <a:solidFill>
                    <a:srgbClr val="A50021"/>
                  </a:solidFill>
                  <a:latin typeface="Tahoma" pitchFamily="34" charset="0"/>
                  <a:ea typeface="+mn-ea"/>
                  <a:cs typeface="+mn-cs"/>
                </a:rPr>
                <a:t>Front-end ASIC, DAQ/SC, DWDM, </a:t>
              </a:r>
              <a:br>
                <a:rPr lang="de-DE" sz="1400" i="1" kern="1200">
                  <a:solidFill>
                    <a:srgbClr val="A50021"/>
                  </a:solidFill>
                  <a:latin typeface="Tahoma" pitchFamily="34" charset="0"/>
                  <a:ea typeface="+mn-ea"/>
                  <a:cs typeface="+mn-cs"/>
                </a:rPr>
              </a:br>
              <a:r>
                <a:rPr lang="de-DE" sz="1400" i="1" kern="1200">
                  <a:solidFill>
                    <a:srgbClr val="A50021"/>
                  </a:solidFill>
                  <a:latin typeface="Tahoma" pitchFamily="34" charset="0"/>
                  <a:ea typeface="+mn-ea"/>
                  <a:cs typeface="+mn-cs"/>
                </a:rPr>
                <a:t>Clock, tilt/compass, power distribution…</a:t>
              </a:r>
              <a:endParaRPr lang="en-GB" sz="1400" i="1" kern="1200">
                <a:solidFill>
                  <a:srgbClr val="A50021"/>
                </a:solidFill>
                <a:latin typeface="Tahoma" pitchFamily="34" charset="0"/>
                <a:ea typeface="+mn-ea"/>
                <a:cs typeface="+mn-cs"/>
              </a:endParaRPr>
            </a:p>
          </p:txBody>
        </p:sp>
        <p:pic>
          <p:nvPicPr>
            <p:cNvPr id="441367" name="Picture 23" descr="lcm1"/>
            <p:cNvPicPr>
              <a:picLocks noChangeAspect="1" noChangeArrowheads="1"/>
            </p:cNvPicPr>
            <p:nvPr/>
          </p:nvPicPr>
          <p:blipFill>
            <a:blip r:embed="rId7">
              <a:clrChange>
                <a:clrFrom>
                  <a:srgbClr val="FF00FF"/>
                </a:clrFrom>
                <a:clrTo>
                  <a:srgbClr val="FF00FF">
                    <a:alpha val="0"/>
                  </a:srgbClr>
                </a:clrTo>
              </a:clrChange>
            </a:blip>
            <a:srcRect/>
            <a:stretch>
              <a:fillRect/>
            </a:stretch>
          </p:blipFill>
          <p:spPr bwMode="auto">
            <a:xfrm>
              <a:off x="748" y="2180"/>
              <a:ext cx="1859" cy="1015"/>
            </a:xfrm>
            <a:prstGeom prst="rect">
              <a:avLst/>
            </a:prstGeom>
            <a:noFill/>
          </p:spPr>
        </p:pic>
        <p:sp>
          <p:nvSpPr>
            <p:cNvPr id="441368" name="Line 24"/>
            <p:cNvSpPr>
              <a:spLocks noChangeShapeType="1"/>
            </p:cNvSpPr>
            <p:nvPr/>
          </p:nvSpPr>
          <p:spPr bwMode="auto">
            <a:xfrm>
              <a:off x="1753" y="2669"/>
              <a:ext cx="1581" cy="139"/>
            </a:xfrm>
            <a:prstGeom prst="line">
              <a:avLst/>
            </a:prstGeom>
            <a:noFill/>
            <a:ln w="28575">
              <a:solidFill>
                <a:srgbClr val="A50021"/>
              </a:solidFill>
              <a:round/>
              <a:headEnd/>
              <a:tailEnd type="triangle" w="med" len="med"/>
            </a:ln>
            <a:effectLst/>
          </p:spPr>
          <p:txBody>
            <a:bodyPr/>
            <a:lstStyle/>
            <a:p>
              <a:pPr algn="l" rtl="0" fontAlgn="base">
                <a:spcBef>
                  <a:spcPct val="0"/>
                </a:spcBef>
                <a:spcAft>
                  <a:spcPct val="0"/>
                </a:spcAft>
              </a:pPr>
              <a:endParaRPr lang="en-GB" sz="2000" kern="1200">
                <a:solidFill>
                  <a:srgbClr val="000000"/>
                </a:solidFill>
                <a:latin typeface="Times New Roman" pitchFamily="18" charset="0"/>
                <a:ea typeface="+mn-ea"/>
                <a:cs typeface="+mn-cs"/>
              </a:endParaRPr>
            </a:p>
          </p:txBody>
        </p:sp>
      </p:grpSp>
      <p:pic>
        <p:nvPicPr>
          <p:cNvPr id="441369" name="Picture 25"/>
          <p:cNvPicPr>
            <a:picLocks noChangeAspect="1" noChangeArrowheads="1"/>
          </p:cNvPicPr>
          <p:nvPr/>
        </p:nvPicPr>
        <p:blipFill>
          <a:blip r:embed="rId8"/>
          <a:srcRect/>
          <a:stretch>
            <a:fillRect/>
          </a:stretch>
        </p:blipFill>
        <p:spPr bwMode="auto">
          <a:xfrm>
            <a:off x="0" y="1054100"/>
            <a:ext cx="1042988" cy="5803900"/>
          </a:xfrm>
          <a:prstGeom prst="rect">
            <a:avLst/>
          </a:prstGeom>
          <a:noFill/>
          <a:ln w="9525">
            <a:noFill/>
            <a:miter lim="800000"/>
            <a:headEnd/>
            <a:tailEnd/>
          </a:ln>
          <a:effectLst/>
        </p:spPr>
      </p:pic>
      <p:pic>
        <p:nvPicPr>
          <p:cNvPr id="441371" name="Picture 27" descr="logo_huge_trans2"/>
          <p:cNvPicPr>
            <a:picLocks noChangeAspect="1" noChangeArrowheads="1"/>
          </p:cNvPicPr>
          <p:nvPr/>
        </p:nvPicPr>
        <p:blipFill>
          <a:blip r:embed="rId9" cstate="print"/>
          <a:srcRect/>
          <a:stretch>
            <a:fillRect/>
          </a:stretch>
        </p:blipFill>
        <p:spPr bwMode="auto">
          <a:xfrm>
            <a:off x="179388" y="0"/>
            <a:ext cx="863600" cy="863600"/>
          </a:xfrm>
          <a:prstGeom prst="rect">
            <a:avLst/>
          </a:prstGeom>
          <a:noFill/>
          <a:ln w="9525">
            <a:noFill/>
            <a:miter lim="800000"/>
            <a:headEnd/>
            <a:tailEnd/>
          </a:ln>
        </p:spPr>
      </p:pic>
    </p:spTree>
  </p:cSld>
  <p:clrMapOvr>
    <a:masterClrMapping/>
  </p:clrMapOvr>
  <p:transition advTm="6393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7 Título"/>
          <p:cNvSpPr txBox="1">
            <a:spLocks/>
          </p:cNvSpPr>
          <p:nvPr/>
        </p:nvSpPr>
        <p:spPr>
          <a:xfrm>
            <a:off x="500063" y="142875"/>
            <a:ext cx="8183562" cy="785813"/>
          </a:xfrm>
          <a:prstGeom prst="rect">
            <a:avLst/>
          </a:prstGeom>
        </p:spPr>
        <p:txBody>
          <a:bodyPr bIns="0" anchor="b">
            <a:normAutofit/>
          </a:bodyPr>
          <a:lstStyle/>
          <a:p>
            <a:pPr algn="ctr" rtl="0" fontAlgn="base">
              <a:lnSpc>
                <a:spcPct val="90000"/>
              </a:lnSpc>
              <a:spcBef>
                <a:spcPct val="0"/>
              </a:spcBef>
              <a:spcAft>
                <a:spcPct val="0"/>
              </a:spcAft>
              <a:defRPr/>
            </a:pPr>
            <a:r>
              <a:rPr lang="en-GB" sz="3200" b="1" i="1" kern="1200" dirty="0" smtClean="0">
                <a:solidFill>
                  <a:srgbClr val="1B587C">
                    <a:lumMod val="75000"/>
                  </a:srgbClr>
                </a:solidFill>
                <a:effectLst>
                  <a:outerShdw blurRad="38100" dist="38100" dir="2700000" algn="tl">
                    <a:srgbClr val="000000">
                      <a:alpha val="43137"/>
                    </a:srgbClr>
                  </a:outerShdw>
                </a:effectLst>
                <a:latin typeface="Lucida Handwriting" pitchFamily="66" charset="0"/>
                <a:cs typeface="Arial" pitchFamily="34" charset="0"/>
              </a:rPr>
              <a:t>Detector performance</a:t>
            </a:r>
            <a:endParaRPr lang="en-GB" sz="3200" b="1" i="1" kern="1200" dirty="0">
              <a:solidFill>
                <a:srgbClr val="1B587C">
                  <a:lumMod val="75000"/>
                </a:srgbClr>
              </a:solidFill>
              <a:effectLst>
                <a:outerShdw blurRad="38100" dist="38100" dir="2700000" algn="tl">
                  <a:srgbClr val="000000">
                    <a:alpha val="43137"/>
                  </a:srgbClr>
                </a:outerShdw>
              </a:effectLst>
              <a:latin typeface="Lucida Handwriting" pitchFamily="66" charset="0"/>
              <a:cs typeface="Arial" pitchFamily="34" charset="0"/>
            </a:endParaRPr>
          </a:p>
        </p:txBody>
      </p:sp>
      <p:pic>
        <p:nvPicPr>
          <p:cNvPr id="47109" name="21 Imagen" descr="Resol.gif"/>
          <p:cNvPicPr>
            <a:picLocks noChangeAspect="1"/>
          </p:cNvPicPr>
          <p:nvPr/>
        </p:nvPicPr>
        <p:blipFill>
          <a:blip r:embed="rId3"/>
          <a:srcRect t="6537" r="8345"/>
          <a:stretch>
            <a:fillRect/>
          </a:stretch>
        </p:blipFill>
        <p:spPr bwMode="auto">
          <a:xfrm>
            <a:off x="4586288" y="928688"/>
            <a:ext cx="4143375" cy="3286125"/>
          </a:xfrm>
          <a:prstGeom prst="rect">
            <a:avLst/>
          </a:prstGeom>
          <a:noFill/>
          <a:ln w="9525">
            <a:noFill/>
            <a:miter lim="800000"/>
            <a:headEnd/>
            <a:tailEnd/>
          </a:ln>
        </p:spPr>
      </p:pic>
      <p:pic>
        <p:nvPicPr>
          <p:cNvPr id="47110" name="23 Imagen" descr="hAeff2.gif"/>
          <p:cNvPicPr>
            <a:picLocks noChangeAspect="1"/>
          </p:cNvPicPr>
          <p:nvPr/>
        </p:nvPicPr>
        <p:blipFill>
          <a:blip r:embed="rId4"/>
          <a:srcRect t="6647" r="9755"/>
          <a:stretch>
            <a:fillRect/>
          </a:stretch>
        </p:blipFill>
        <p:spPr bwMode="auto">
          <a:xfrm>
            <a:off x="428625" y="928688"/>
            <a:ext cx="4079875" cy="3281362"/>
          </a:xfrm>
          <a:prstGeom prst="rect">
            <a:avLst/>
          </a:prstGeom>
          <a:noFill/>
          <a:ln w="9525">
            <a:noFill/>
            <a:miter lim="800000"/>
            <a:headEnd/>
            <a:tailEnd/>
          </a:ln>
        </p:spPr>
      </p:pic>
      <p:sp>
        <p:nvSpPr>
          <p:cNvPr id="25" name="Text Box 20"/>
          <p:cNvSpPr txBox="1">
            <a:spLocks noChangeArrowheads="1"/>
          </p:cNvSpPr>
          <p:nvPr/>
        </p:nvSpPr>
        <p:spPr bwMode="auto">
          <a:xfrm>
            <a:off x="642938" y="4229100"/>
            <a:ext cx="7929562" cy="59003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0000" tIns="46800" rIns="90000" bIns="46800">
            <a:spAutoFit/>
          </a:bodyPr>
          <a:lstStyle/>
          <a:p>
            <a:pPr marL="190500" indent="-190500" algn="l" rtl="0" fontAlgn="base">
              <a:lnSpc>
                <a:spcPct val="90000"/>
              </a:lnSpc>
              <a:spcBef>
                <a:spcPct val="50000"/>
              </a:spcBef>
              <a:spcAft>
                <a:spcPct val="0"/>
              </a:spcAft>
              <a:buFontTx/>
              <a:buChar char="•"/>
              <a:defRPr/>
            </a:pPr>
            <a:r>
              <a:rPr lang="en-GB" sz="1400" kern="1200" dirty="0">
                <a:solidFill>
                  <a:prstClr val="black"/>
                </a:solidFill>
                <a:latin typeface="Arial Black" pitchFamily="34" charset="0"/>
                <a:ea typeface="+mn-ea"/>
                <a:cs typeface="+mn-cs"/>
              </a:rPr>
              <a:t>Neutrino effective area </a:t>
            </a:r>
            <a:r>
              <a:rPr lang="en-GB" sz="1400" kern="1200" dirty="0">
                <a:solidFill>
                  <a:prstClr val="black"/>
                </a:solidFill>
                <a:latin typeface="Verdana"/>
                <a:ea typeface="+mn-ea"/>
                <a:cs typeface="+mn-cs"/>
              </a:rPr>
              <a:t>is </a:t>
            </a:r>
            <a:r>
              <a:rPr lang="en-GB" sz="1400" kern="1200" dirty="0">
                <a:solidFill>
                  <a:prstClr val="black"/>
                </a:solidFill>
                <a:latin typeface="Arial Black" pitchFamily="34" charset="0"/>
                <a:ea typeface="+mn-ea"/>
                <a:cs typeface="+mn-cs"/>
              </a:rPr>
              <a:t>&gt; 1 m</a:t>
            </a:r>
            <a:r>
              <a:rPr lang="en-GB" sz="1400" kern="1200" baseline="30000" dirty="0">
                <a:solidFill>
                  <a:prstClr val="black"/>
                </a:solidFill>
                <a:latin typeface="Arial Black" pitchFamily="34" charset="0"/>
                <a:ea typeface="+mn-ea"/>
                <a:cs typeface="+mn-cs"/>
              </a:rPr>
              <a:t>2</a:t>
            </a:r>
            <a:r>
              <a:rPr lang="en-GB" sz="1400" kern="1200" dirty="0">
                <a:solidFill>
                  <a:prstClr val="black"/>
                </a:solidFill>
                <a:latin typeface="Arial Black" pitchFamily="34" charset="0"/>
                <a:ea typeface="+mn-ea"/>
                <a:cs typeface="+mn-cs"/>
              </a:rPr>
              <a:t> </a:t>
            </a:r>
            <a:r>
              <a:rPr lang="en-GB" sz="1400" kern="1200" dirty="0">
                <a:solidFill>
                  <a:prstClr val="black"/>
                </a:solidFill>
                <a:latin typeface="Verdana"/>
                <a:ea typeface="+mn-ea"/>
                <a:cs typeface="+mn-cs"/>
              </a:rPr>
              <a:t>for energies &gt; 100 </a:t>
            </a:r>
            <a:r>
              <a:rPr lang="en-GB" sz="1400" kern="1200" dirty="0" err="1">
                <a:solidFill>
                  <a:prstClr val="black"/>
                </a:solidFill>
                <a:latin typeface="Verdana"/>
                <a:ea typeface="+mn-ea"/>
                <a:cs typeface="+mn-cs"/>
              </a:rPr>
              <a:t>TeV</a:t>
            </a:r>
            <a:endParaRPr lang="en-GB" sz="1400" b="1" u="sng" kern="1200" dirty="0">
              <a:solidFill>
                <a:prstClr val="black"/>
              </a:solidFill>
              <a:latin typeface="Verdana"/>
              <a:ea typeface="+mn-ea"/>
              <a:cs typeface="+mn-cs"/>
            </a:endParaRPr>
          </a:p>
          <a:p>
            <a:pPr marL="190500" indent="-190500" algn="l" rtl="0" fontAlgn="base">
              <a:lnSpc>
                <a:spcPct val="90000"/>
              </a:lnSpc>
              <a:spcBef>
                <a:spcPct val="50000"/>
              </a:spcBef>
              <a:spcAft>
                <a:spcPct val="0"/>
              </a:spcAft>
              <a:buFontTx/>
              <a:buChar char="•"/>
              <a:defRPr/>
            </a:pPr>
            <a:r>
              <a:rPr lang="en-GB" sz="1400" kern="1200" dirty="0">
                <a:solidFill>
                  <a:prstClr val="black"/>
                </a:solidFill>
                <a:latin typeface="Arial Black" pitchFamily="34" charset="0"/>
                <a:ea typeface="+mn-ea"/>
                <a:cs typeface="+mn-cs"/>
              </a:rPr>
              <a:t>Angular resolution </a:t>
            </a:r>
            <a:r>
              <a:rPr lang="en-GB" sz="1400" kern="1200" dirty="0">
                <a:solidFill>
                  <a:prstClr val="black"/>
                </a:solidFill>
                <a:latin typeface="Verdana"/>
                <a:ea typeface="+mn-ea"/>
                <a:cs typeface="+mn-cs"/>
              </a:rPr>
              <a:t>better than </a:t>
            </a:r>
            <a:r>
              <a:rPr lang="en-GB" sz="1400" kern="1200" dirty="0">
                <a:solidFill>
                  <a:prstClr val="black"/>
                </a:solidFill>
                <a:latin typeface="Arial Black" pitchFamily="34" charset="0"/>
                <a:ea typeface="+mn-ea"/>
                <a:cs typeface="+mn-cs"/>
              </a:rPr>
              <a:t>0.3°</a:t>
            </a:r>
            <a:r>
              <a:rPr lang="en-GB" sz="1400" kern="1200" dirty="0">
                <a:solidFill>
                  <a:prstClr val="black"/>
                </a:solidFill>
                <a:latin typeface="Verdana"/>
                <a:ea typeface="+mn-ea"/>
                <a:cs typeface="+mn-cs"/>
              </a:rPr>
              <a:t> above a few </a:t>
            </a:r>
            <a:r>
              <a:rPr lang="en-GB" sz="1400" kern="1200" dirty="0" err="1">
                <a:solidFill>
                  <a:prstClr val="black"/>
                </a:solidFill>
                <a:latin typeface="Verdana"/>
                <a:ea typeface="+mn-ea"/>
                <a:cs typeface="+mn-cs"/>
              </a:rPr>
              <a:t>TeV</a:t>
            </a:r>
            <a:r>
              <a:rPr lang="en-GB" sz="1400" kern="1200" dirty="0">
                <a:solidFill>
                  <a:prstClr val="black"/>
                </a:solidFill>
                <a:latin typeface="Verdana"/>
                <a:ea typeface="+mn-ea"/>
                <a:cs typeface="+mn-cs"/>
              </a:rPr>
              <a:t>,.</a:t>
            </a:r>
          </a:p>
        </p:txBody>
      </p:sp>
      <p:pic>
        <p:nvPicPr>
          <p:cNvPr id="41" name="Picture 11" descr="skyview"/>
          <p:cNvPicPr>
            <a:picLocks noChangeAspect="1" noChangeArrowheads="1"/>
          </p:cNvPicPr>
          <p:nvPr/>
        </p:nvPicPr>
        <p:blipFill>
          <a:blip r:embed="rId5"/>
          <a:srcRect/>
          <a:stretch>
            <a:fillRect/>
          </a:stretch>
        </p:blipFill>
        <p:spPr bwMode="auto">
          <a:xfrm>
            <a:off x="1638300" y="4933442"/>
            <a:ext cx="2400300" cy="1200658"/>
          </a:xfrm>
          <a:prstGeom prst="rect">
            <a:avLst/>
          </a:prstGeom>
          <a:noFill/>
        </p:spPr>
      </p:pic>
      <p:pic>
        <p:nvPicPr>
          <p:cNvPr id="42" name="Picture 12" descr="skyview_amanda"/>
          <p:cNvPicPr>
            <a:picLocks noChangeAspect="1" noChangeArrowheads="1"/>
          </p:cNvPicPr>
          <p:nvPr/>
        </p:nvPicPr>
        <p:blipFill>
          <a:blip r:embed="rId6"/>
          <a:srcRect/>
          <a:stretch>
            <a:fillRect/>
          </a:stretch>
        </p:blipFill>
        <p:spPr bwMode="auto">
          <a:xfrm>
            <a:off x="5219700" y="4991100"/>
            <a:ext cx="2247900" cy="1123950"/>
          </a:xfrm>
          <a:prstGeom prst="rect">
            <a:avLst/>
          </a:prstGeom>
          <a:noFill/>
        </p:spPr>
      </p:pic>
      <p:sp>
        <p:nvSpPr>
          <p:cNvPr id="43" name="Text Box 5"/>
          <p:cNvSpPr txBox="1">
            <a:spLocks noChangeArrowheads="1"/>
          </p:cNvSpPr>
          <p:nvPr/>
        </p:nvSpPr>
        <p:spPr bwMode="auto">
          <a:xfrm>
            <a:off x="2781300" y="4924425"/>
            <a:ext cx="3806825" cy="257175"/>
          </a:xfrm>
          <a:prstGeom prst="rect">
            <a:avLst/>
          </a:prstGeom>
          <a:noFill/>
          <a:ln w="9525" algn="ctr">
            <a:noFill/>
            <a:miter lim="800000"/>
            <a:headEnd/>
            <a:tailEnd/>
          </a:ln>
          <a:effectLst/>
        </p:spPr>
        <p:txBody>
          <a:bodyPr>
            <a:spAutoFit/>
          </a:bodyPr>
          <a:lstStyle/>
          <a:p>
            <a:pPr marL="342900" indent="-342900" algn="ctr" rtl="0" fontAlgn="base">
              <a:lnSpc>
                <a:spcPct val="90000"/>
              </a:lnSpc>
              <a:spcBef>
                <a:spcPct val="20000"/>
              </a:spcBef>
              <a:spcAft>
                <a:spcPct val="0"/>
              </a:spcAft>
            </a:pPr>
            <a:r>
              <a:rPr lang="en-US" sz="1200" b="1" i="1" kern="1200" dirty="0">
                <a:solidFill>
                  <a:srgbClr val="9F2936"/>
                </a:solidFill>
                <a:latin typeface="Verdana" pitchFamily="34" charset="0"/>
                <a:ea typeface="+mn-ea"/>
                <a:cs typeface="+mn-cs"/>
              </a:rPr>
              <a:t>Sky view</a:t>
            </a:r>
          </a:p>
        </p:txBody>
      </p:sp>
      <p:sp>
        <p:nvSpPr>
          <p:cNvPr id="44" name="Text Box 16"/>
          <p:cNvSpPr txBox="1">
            <a:spLocks noChangeArrowheads="1"/>
          </p:cNvSpPr>
          <p:nvPr/>
        </p:nvSpPr>
        <p:spPr bwMode="auto">
          <a:xfrm>
            <a:off x="1998662" y="6219825"/>
            <a:ext cx="1658938" cy="257175"/>
          </a:xfrm>
          <a:prstGeom prst="rect">
            <a:avLst/>
          </a:prstGeom>
          <a:noFill/>
          <a:ln w="9525" algn="ctr">
            <a:noFill/>
            <a:miter lim="800000"/>
            <a:headEnd/>
            <a:tailEnd/>
          </a:ln>
          <a:effectLst/>
        </p:spPr>
        <p:txBody>
          <a:bodyPr wrap="none">
            <a:spAutoFit/>
          </a:bodyPr>
          <a:lstStyle/>
          <a:p>
            <a:pPr marL="342900" indent="-342900" algn="l" rtl="0" fontAlgn="base">
              <a:lnSpc>
                <a:spcPct val="90000"/>
              </a:lnSpc>
              <a:spcBef>
                <a:spcPct val="20000"/>
              </a:spcBef>
              <a:spcAft>
                <a:spcPct val="0"/>
              </a:spcAft>
            </a:pPr>
            <a:r>
              <a:rPr lang="en-US" sz="1200" b="1" i="1" kern="1200" dirty="0" err="1">
                <a:solidFill>
                  <a:prstClr val="black"/>
                </a:solidFill>
                <a:latin typeface="Verdana" pitchFamily="34" charset="0"/>
                <a:ea typeface="+mn-ea"/>
                <a:cs typeface="+mn-cs"/>
              </a:rPr>
              <a:t>Antares</a:t>
            </a:r>
            <a:r>
              <a:rPr lang="en-US" sz="1200" b="1" i="1" kern="1200" dirty="0">
                <a:solidFill>
                  <a:prstClr val="black"/>
                </a:solidFill>
                <a:latin typeface="Verdana" pitchFamily="34" charset="0"/>
                <a:ea typeface="+mn-ea"/>
                <a:cs typeface="+mn-cs"/>
              </a:rPr>
              <a:t>/KM3NeT</a:t>
            </a:r>
          </a:p>
        </p:txBody>
      </p:sp>
      <p:sp>
        <p:nvSpPr>
          <p:cNvPr id="45" name="Text Box 17"/>
          <p:cNvSpPr txBox="1">
            <a:spLocks noChangeArrowheads="1"/>
          </p:cNvSpPr>
          <p:nvPr/>
        </p:nvSpPr>
        <p:spPr bwMode="auto">
          <a:xfrm>
            <a:off x="5553075" y="6143625"/>
            <a:ext cx="1685925" cy="257175"/>
          </a:xfrm>
          <a:prstGeom prst="rect">
            <a:avLst/>
          </a:prstGeom>
          <a:noFill/>
          <a:ln w="9525" algn="ctr">
            <a:noFill/>
            <a:miter lim="800000"/>
            <a:headEnd/>
            <a:tailEnd/>
          </a:ln>
          <a:effectLst/>
        </p:spPr>
        <p:txBody>
          <a:bodyPr wrap="none">
            <a:spAutoFit/>
          </a:bodyPr>
          <a:lstStyle/>
          <a:p>
            <a:pPr marL="342900" indent="-342900" algn="l" rtl="0" fontAlgn="base">
              <a:lnSpc>
                <a:spcPct val="90000"/>
              </a:lnSpc>
              <a:spcBef>
                <a:spcPct val="20000"/>
              </a:spcBef>
              <a:spcAft>
                <a:spcPct val="0"/>
              </a:spcAft>
            </a:pPr>
            <a:r>
              <a:rPr lang="en-US" sz="1200" b="1" i="1" kern="1200" dirty="0">
                <a:solidFill>
                  <a:prstClr val="black"/>
                </a:solidFill>
                <a:latin typeface="Verdana" pitchFamily="34" charset="0"/>
                <a:ea typeface="+mn-ea"/>
                <a:cs typeface="+mn-cs"/>
              </a:rPr>
              <a:t>Amanda/</a:t>
            </a:r>
            <a:r>
              <a:rPr lang="en-US" sz="1200" b="1" i="1" kern="1200" dirty="0" err="1">
                <a:solidFill>
                  <a:prstClr val="black"/>
                </a:solidFill>
                <a:latin typeface="Verdana" pitchFamily="34" charset="0"/>
                <a:ea typeface="+mn-ea"/>
                <a:cs typeface="+mn-cs"/>
              </a:rPr>
              <a:t>IceCube</a:t>
            </a:r>
            <a:endParaRPr lang="en-US" sz="1200" b="1" i="1" kern="1200" dirty="0">
              <a:solidFill>
                <a:prstClr val="black"/>
              </a:solidFill>
              <a:latin typeface="Verdana" pitchFamily="34" charset="0"/>
              <a:ea typeface="+mn-ea"/>
              <a:cs typeface="+mn-cs"/>
            </a:endParaRPr>
          </a:p>
        </p:txBody>
      </p:sp>
    </p:spTree>
  </p:cSld>
  <p:clrMapOvr>
    <a:masterClrMapping/>
  </p:clrMapOvr>
  <p:transition advTm="80512"/>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AutoShape 2"/>
          <p:cNvSpPr>
            <a:spLocks noChangeArrowheads="1"/>
          </p:cNvSpPr>
          <p:nvPr/>
        </p:nvSpPr>
        <p:spPr bwMode="auto">
          <a:xfrm rot="10800000">
            <a:off x="503238" y="4265613"/>
            <a:ext cx="6829425" cy="149701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38100" algn="ctr">
            <a:solidFill>
              <a:srgbClr val="009900"/>
            </a:solid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88" name="AutoShape 8"/>
          <p:cNvSpPr>
            <a:spLocks noChangeArrowheads="1"/>
          </p:cNvSpPr>
          <p:nvPr/>
        </p:nvSpPr>
        <p:spPr bwMode="auto">
          <a:xfrm flipV="1">
            <a:off x="503238" y="4265613"/>
            <a:ext cx="6829425" cy="149701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ctr">
            <a:solidFill>
              <a:schemeClr val="tx1"/>
            </a:solid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28" name="Oval 248"/>
          <p:cNvSpPr>
            <a:spLocks noChangeArrowheads="1"/>
          </p:cNvSpPr>
          <p:nvPr/>
        </p:nvSpPr>
        <p:spPr bwMode="auto">
          <a:xfrm>
            <a:off x="5230813" y="4694238"/>
            <a:ext cx="458787" cy="182562"/>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27" name="Oval 247"/>
          <p:cNvSpPr>
            <a:spLocks noChangeArrowheads="1"/>
          </p:cNvSpPr>
          <p:nvPr/>
        </p:nvSpPr>
        <p:spPr bwMode="auto">
          <a:xfrm>
            <a:off x="5661025" y="5195888"/>
            <a:ext cx="458788" cy="182562"/>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26" name="Oval 246"/>
          <p:cNvSpPr>
            <a:spLocks noChangeArrowheads="1"/>
          </p:cNvSpPr>
          <p:nvPr/>
        </p:nvSpPr>
        <p:spPr bwMode="auto">
          <a:xfrm>
            <a:off x="4289425" y="4810125"/>
            <a:ext cx="458788" cy="182563"/>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25" name="Oval 245"/>
          <p:cNvSpPr>
            <a:spLocks noChangeArrowheads="1"/>
          </p:cNvSpPr>
          <p:nvPr/>
        </p:nvSpPr>
        <p:spPr bwMode="auto">
          <a:xfrm>
            <a:off x="3025775" y="4775200"/>
            <a:ext cx="458788" cy="182563"/>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24" name="Oval 244"/>
          <p:cNvSpPr>
            <a:spLocks noChangeArrowheads="1"/>
          </p:cNvSpPr>
          <p:nvPr/>
        </p:nvSpPr>
        <p:spPr bwMode="auto">
          <a:xfrm>
            <a:off x="2101850" y="4684713"/>
            <a:ext cx="458788" cy="182562"/>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89" name="Rectangle 9"/>
          <p:cNvSpPr>
            <a:spLocks noGrp="1" noChangeArrowheads="1"/>
          </p:cNvSpPr>
          <p:nvPr>
            <p:ph type="title" idx="4294967295"/>
          </p:nvPr>
        </p:nvSpPr>
        <p:spPr>
          <a:xfrm>
            <a:off x="142845" y="285728"/>
            <a:ext cx="3571900" cy="990600"/>
          </a:xfrm>
        </p:spPr>
        <p:txBody>
          <a:bodyPr>
            <a:normAutofit/>
          </a:bodyPr>
          <a:lstStyle/>
          <a:p>
            <a:pPr algn="l"/>
            <a:r>
              <a:rPr lang="en-US" sz="3600" b="1" i="1" dirty="0" smtClean="0">
                <a:latin typeface="Lucida Handwriting" pitchFamily="66" charset="0"/>
              </a:rPr>
              <a:t>Deployment</a:t>
            </a:r>
            <a:endParaRPr lang="en-US" sz="3600" b="1" i="1" dirty="0">
              <a:latin typeface="Lucida Handwriting" pitchFamily="66" charset="0"/>
            </a:endParaRPr>
          </a:p>
        </p:txBody>
      </p:sp>
      <p:sp>
        <p:nvSpPr>
          <p:cNvPr id="1070083" name="Oval 3"/>
          <p:cNvSpPr>
            <a:spLocks noChangeArrowheads="1"/>
          </p:cNvSpPr>
          <p:nvPr/>
        </p:nvSpPr>
        <p:spPr bwMode="auto">
          <a:xfrm>
            <a:off x="4395788" y="5105400"/>
            <a:ext cx="458787" cy="219075"/>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84" name="Oval 4"/>
          <p:cNvSpPr>
            <a:spLocks noChangeArrowheads="1"/>
          </p:cNvSpPr>
          <p:nvPr/>
        </p:nvSpPr>
        <p:spPr bwMode="auto">
          <a:xfrm>
            <a:off x="4608513" y="5435600"/>
            <a:ext cx="458787" cy="217488"/>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85" name="Oval 5"/>
          <p:cNvSpPr>
            <a:spLocks noChangeArrowheads="1"/>
          </p:cNvSpPr>
          <p:nvPr/>
        </p:nvSpPr>
        <p:spPr bwMode="auto">
          <a:xfrm>
            <a:off x="2874963" y="5105400"/>
            <a:ext cx="458787" cy="182563"/>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86" name="Oval 6"/>
          <p:cNvSpPr>
            <a:spLocks noChangeArrowheads="1"/>
          </p:cNvSpPr>
          <p:nvPr/>
        </p:nvSpPr>
        <p:spPr bwMode="auto">
          <a:xfrm>
            <a:off x="1671638" y="5141913"/>
            <a:ext cx="458787" cy="182562"/>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87" name="Oval 7"/>
          <p:cNvSpPr>
            <a:spLocks noChangeArrowheads="1"/>
          </p:cNvSpPr>
          <p:nvPr/>
        </p:nvSpPr>
        <p:spPr bwMode="auto">
          <a:xfrm>
            <a:off x="2697163" y="5435600"/>
            <a:ext cx="458787" cy="180975"/>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0" name="Oval 10"/>
          <p:cNvSpPr>
            <a:spLocks noChangeArrowheads="1"/>
          </p:cNvSpPr>
          <p:nvPr/>
        </p:nvSpPr>
        <p:spPr bwMode="auto">
          <a:xfrm>
            <a:off x="3333750" y="4521200"/>
            <a:ext cx="106363"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1" name="Oval 11"/>
          <p:cNvSpPr>
            <a:spLocks noChangeArrowheads="1"/>
          </p:cNvSpPr>
          <p:nvPr/>
        </p:nvSpPr>
        <p:spPr bwMode="auto">
          <a:xfrm>
            <a:off x="4360863" y="4521200"/>
            <a:ext cx="106362"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2" name="Oval 12"/>
          <p:cNvSpPr>
            <a:spLocks noChangeArrowheads="1"/>
          </p:cNvSpPr>
          <p:nvPr/>
        </p:nvSpPr>
        <p:spPr bwMode="auto">
          <a:xfrm>
            <a:off x="3228975" y="4813300"/>
            <a:ext cx="104775"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3" name="Oval 13"/>
          <p:cNvSpPr>
            <a:spLocks noChangeArrowheads="1"/>
          </p:cNvSpPr>
          <p:nvPr/>
        </p:nvSpPr>
        <p:spPr bwMode="auto">
          <a:xfrm>
            <a:off x="4467225" y="4813300"/>
            <a:ext cx="106363"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4" name="Oval 14"/>
          <p:cNvSpPr>
            <a:spLocks noChangeArrowheads="1"/>
          </p:cNvSpPr>
          <p:nvPr/>
        </p:nvSpPr>
        <p:spPr bwMode="auto">
          <a:xfrm>
            <a:off x="2273300" y="4703763"/>
            <a:ext cx="106363" cy="74612"/>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5" name="Oval 15"/>
          <p:cNvSpPr>
            <a:spLocks noChangeArrowheads="1"/>
          </p:cNvSpPr>
          <p:nvPr/>
        </p:nvSpPr>
        <p:spPr bwMode="auto">
          <a:xfrm>
            <a:off x="5386388" y="4703763"/>
            <a:ext cx="106362" cy="74612"/>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6" name="Oval 16"/>
          <p:cNvSpPr>
            <a:spLocks noChangeArrowheads="1"/>
          </p:cNvSpPr>
          <p:nvPr/>
        </p:nvSpPr>
        <p:spPr bwMode="auto">
          <a:xfrm>
            <a:off x="3087688" y="5105400"/>
            <a:ext cx="104775" cy="74613"/>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7" name="Oval 17"/>
          <p:cNvSpPr>
            <a:spLocks noChangeArrowheads="1"/>
          </p:cNvSpPr>
          <p:nvPr/>
        </p:nvSpPr>
        <p:spPr bwMode="auto">
          <a:xfrm>
            <a:off x="4608513" y="5105400"/>
            <a:ext cx="106362" cy="74613"/>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8" name="Oval 18"/>
          <p:cNvSpPr>
            <a:spLocks noChangeArrowheads="1"/>
          </p:cNvSpPr>
          <p:nvPr/>
        </p:nvSpPr>
        <p:spPr bwMode="auto">
          <a:xfrm>
            <a:off x="5845175" y="5214938"/>
            <a:ext cx="107950"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099" name="Oval 19"/>
          <p:cNvSpPr>
            <a:spLocks noChangeArrowheads="1"/>
          </p:cNvSpPr>
          <p:nvPr/>
        </p:nvSpPr>
        <p:spPr bwMode="auto">
          <a:xfrm>
            <a:off x="4749800" y="5470525"/>
            <a:ext cx="104775"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100" name="Oval 20"/>
          <p:cNvSpPr>
            <a:spLocks noChangeArrowheads="1"/>
          </p:cNvSpPr>
          <p:nvPr/>
        </p:nvSpPr>
        <p:spPr bwMode="auto">
          <a:xfrm>
            <a:off x="1847850" y="5180013"/>
            <a:ext cx="106363"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101" name="Oval 21"/>
          <p:cNvSpPr>
            <a:spLocks noChangeArrowheads="1"/>
          </p:cNvSpPr>
          <p:nvPr/>
        </p:nvSpPr>
        <p:spPr bwMode="auto">
          <a:xfrm>
            <a:off x="2908300" y="5470525"/>
            <a:ext cx="106363"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102" name="Oval 22"/>
          <p:cNvSpPr>
            <a:spLocks noChangeArrowheads="1"/>
          </p:cNvSpPr>
          <p:nvPr/>
        </p:nvSpPr>
        <p:spPr bwMode="auto">
          <a:xfrm>
            <a:off x="3830638" y="5611813"/>
            <a:ext cx="104775" cy="73025"/>
          </a:xfrm>
          <a:prstGeom prst="ellipse">
            <a:avLst/>
          </a:prstGeom>
          <a:solidFill>
            <a:srgbClr val="FF3300"/>
          </a:solidFill>
          <a:ln w="9525" algn="ctr">
            <a:no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2" name="Group 23"/>
          <p:cNvGrpSpPr>
            <a:grpSpLocks/>
          </p:cNvGrpSpPr>
          <p:nvPr/>
        </p:nvGrpSpPr>
        <p:grpSpPr bwMode="auto">
          <a:xfrm>
            <a:off x="4541838" y="2281238"/>
            <a:ext cx="212725" cy="2997200"/>
            <a:chOff x="3469" y="431"/>
            <a:chExt cx="403" cy="3505"/>
          </a:xfrm>
        </p:grpSpPr>
        <p:pic>
          <p:nvPicPr>
            <p:cNvPr id="1070104" name="Picture 24"/>
            <p:cNvPicPr>
              <a:picLocks noChangeAspect="1" noChangeArrowheads="1"/>
            </p:cNvPicPr>
            <p:nvPr/>
          </p:nvPicPr>
          <p:blipFill>
            <a:blip r:embed="rId4" cstate="print"/>
            <a:srcRect/>
            <a:stretch>
              <a:fillRect/>
            </a:stretch>
          </p:blipFill>
          <p:spPr bwMode="auto">
            <a:xfrm>
              <a:off x="3515" y="3649"/>
              <a:ext cx="317" cy="287"/>
            </a:xfrm>
            <a:prstGeom prst="rect">
              <a:avLst/>
            </a:prstGeom>
            <a:noFill/>
            <a:ln w="9525" algn="ctr">
              <a:noFill/>
              <a:miter lim="800000"/>
              <a:headEnd/>
              <a:tailEnd/>
            </a:ln>
            <a:effectLst/>
          </p:spPr>
        </p:pic>
        <p:sp>
          <p:nvSpPr>
            <p:cNvPr id="1070105" name="Line 25"/>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3" name="Group 26"/>
            <p:cNvGrpSpPr>
              <a:grpSpLocks/>
            </p:cNvGrpSpPr>
            <p:nvPr/>
          </p:nvGrpSpPr>
          <p:grpSpPr bwMode="auto">
            <a:xfrm>
              <a:off x="3475" y="2129"/>
              <a:ext cx="397" cy="1308"/>
              <a:chOff x="3475" y="2129"/>
              <a:chExt cx="397" cy="1308"/>
            </a:xfrm>
          </p:grpSpPr>
          <p:pic>
            <p:nvPicPr>
              <p:cNvPr id="1070107" name="Picture 27"/>
              <p:cNvPicPr>
                <a:picLocks noChangeAspect="1" noChangeArrowheads="1"/>
              </p:cNvPicPr>
              <p:nvPr/>
            </p:nvPicPr>
            <p:blipFill>
              <a:blip r:embed="rId5"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108" name="Picture 28"/>
              <p:cNvPicPr>
                <a:picLocks noChangeAspect="1" noChangeArrowheads="1"/>
              </p:cNvPicPr>
              <p:nvPr/>
            </p:nvPicPr>
            <p:blipFill>
              <a:blip r:embed="rId6"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109" name="Picture 29"/>
              <p:cNvPicPr>
                <a:picLocks noChangeAspect="1" noChangeArrowheads="1"/>
              </p:cNvPicPr>
              <p:nvPr/>
            </p:nvPicPr>
            <p:blipFill>
              <a:blip r:embed="rId6"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110" name="Picture 30"/>
              <p:cNvPicPr>
                <a:picLocks noChangeAspect="1" noChangeArrowheads="1"/>
              </p:cNvPicPr>
              <p:nvPr/>
            </p:nvPicPr>
            <p:blipFill>
              <a:blip r:embed="rId6"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111" name="Picture 31"/>
              <p:cNvPicPr>
                <a:picLocks noChangeAspect="1" noChangeArrowheads="1"/>
              </p:cNvPicPr>
              <p:nvPr/>
            </p:nvPicPr>
            <p:blipFill>
              <a:blip r:embed="rId6"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112" name="Picture 32" descr="buoy"/>
            <p:cNvPicPr>
              <a:picLocks noChangeAspect="1" noChangeArrowheads="1"/>
            </p:cNvPicPr>
            <p:nvPr/>
          </p:nvPicPr>
          <p:blipFill>
            <a:blip r:embed="rId7" cstate="print"/>
            <a:srcRect/>
            <a:stretch>
              <a:fillRect/>
            </a:stretch>
          </p:blipFill>
          <p:spPr bwMode="auto">
            <a:xfrm>
              <a:off x="3497" y="487"/>
              <a:ext cx="294" cy="271"/>
            </a:xfrm>
            <a:prstGeom prst="rect">
              <a:avLst/>
            </a:prstGeom>
            <a:noFill/>
          </p:spPr>
        </p:pic>
        <p:sp>
          <p:nvSpPr>
            <p:cNvPr id="1070113" name="Rectangle 33"/>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114" name="Picture 34"/>
            <p:cNvPicPr>
              <a:picLocks noChangeAspect="1" noChangeArrowheads="1"/>
            </p:cNvPicPr>
            <p:nvPr/>
          </p:nvPicPr>
          <p:blipFill>
            <a:blip r:embed="rId5"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115" name="Picture 35"/>
            <p:cNvPicPr>
              <a:picLocks noChangeAspect="1" noChangeArrowheads="1"/>
            </p:cNvPicPr>
            <p:nvPr/>
          </p:nvPicPr>
          <p:blipFill>
            <a:blip r:embed="rId6"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116" name="Picture 36"/>
            <p:cNvPicPr>
              <a:picLocks noChangeAspect="1" noChangeArrowheads="1"/>
            </p:cNvPicPr>
            <p:nvPr/>
          </p:nvPicPr>
          <p:blipFill>
            <a:blip r:embed="rId6"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117" name="Picture 37"/>
            <p:cNvPicPr>
              <a:picLocks noChangeAspect="1" noChangeArrowheads="1"/>
            </p:cNvPicPr>
            <p:nvPr/>
          </p:nvPicPr>
          <p:blipFill>
            <a:blip r:embed="rId6"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118" name="Picture 38"/>
            <p:cNvPicPr>
              <a:picLocks noChangeAspect="1" noChangeArrowheads="1"/>
            </p:cNvPicPr>
            <p:nvPr/>
          </p:nvPicPr>
          <p:blipFill>
            <a:blip r:embed="rId6"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4" name="Group 39"/>
          <p:cNvGrpSpPr>
            <a:grpSpLocks/>
          </p:cNvGrpSpPr>
          <p:nvPr/>
        </p:nvGrpSpPr>
        <p:grpSpPr bwMode="auto">
          <a:xfrm>
            <a:off x="4405313" y="2187575"/>
            <a:ext cx="230187" cy="2774950"/>
            <a:chOff x="3469" y="431"/>
            <a:chExt cx="403" cy="3505"/>
          </a:xfrm>
        </p:grpSpPr>
        <p:pic>
          <p:nvPicPr>
            <p:cNvPr id="1070120" name="Picture 40"/>
            <p:cNvPicPr>
              <a:picLocks noChangeAspect="1" noChangeArrowheads="1"/>
            </p:cNvPicPr>
            <p:nvPr/>
          </p:nvPicPr>
          <p:blipFill>
            <a:blip r:embed="rId8" cstate="print"/>
            <a:srcRect/>
            <a:stretch>
              <a:fillRect/>
            </a:stretch>
          </p:blipFill>
          <p:spPr bwMode="auto">
            <a:xfrm>
              <a:off x="3515" y="3649"/>
              <a:ext cx="317" cy="287"/>
            </a:xfrm>
            <a:prstGeom prst="rect">
              <a:avLst/>
            </a:prstGeom>
            <a:noFill/>
            <a:ln w="9525" algn="ctr">
              <a:noFill/>
              <a:miter lim="800000"/>
              <a:headEnd/>
              <a:tailEnd/>
            </a:ln>
            <a:effectLst/>
          </p:spPr>
        </p:pic>
        <p:sp>
          <p:nvSpPr>
            <p:cNvPr id="1070121" name="Line 41"/>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5" name="Group 42"/>
            <p:cNvGrpSpPr>
              <a:grpSpLocks/>
            </p:cNvGrpSpPr>
            <p:nvPr/>
          </p:nvGrpSpPr>
          <p:grpSpPr bwMode="auto">
            <a:xfrm>
              <a:off x="3475" y="2129"/>
              <a:ext cx="397" cy="1308"/>
              <a:chOff x="3475" y="2129"/>
              <a:chExt cx="397" cy="1308"/>
            </a:xfrm>
          </p:grpSpPr>
          <p:pic>
            <p:nvPicPr>
              <p:cNvPr id="1070123" name="Picture 43"/>
              <p:cNvPicPr>
                <a:picLocks noChangeAspect="1" noChangeArrowheads="1"/>
              </p:cNvPicPr>
              <p:nvPr/>
            </p:nvPicPr>
            <p:blipFill>
              <a:blip r:embed="rId9"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124" name="Picture 44"/>
              <p:cNvPicPr>
                <a:picLocks noChangeAspect="1" noChangeArrowheads="1"/>
              </p:cNvPicPr>
              <p:nvPr/>
            </p:nvPicPr>
            <p:blipFill>
              <a:blip r:embed="rId10"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125" name="Picture 45"/>
              <p:cNvPicPr>
                <a:picLocks noChangeAspect="1" noChangeArrowheads="1"/>
              </p:cNvPicPr>
              <p:nvPr/>
            </p:nvPicPr>
            <p:blipFill>
              <a:blip r:embed="rId10"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126" name="Picture 46"/>
              <p:cNvPicPr>
                <a:picLocks noChangeAspect="1" noChangeArrowheads="1"/>
              </p:cNvPicPr>
              <p:nvPr/>
            </p:nvPicPr>
            <p:blipFill>
              <a:blip r:embed="rId10"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127" name="Picture 47"/>
              <p:cNvPicPr>
                <a:picLocks noChangeAspect="1" noChangeArrowheads="1"/>
              </p:cNvPicPr>
              <p:nvPr/>
            </p:nvPicPr>
            <p:blipFill>
              <a:blip r:embed="rId10"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128" name="Picture 48" descr="buoy"/>
            <p:cNvPicPr>
              <a:picLocks noChangeAspect="1" noChangeArrowheads="1"/>
            </p:cNvPicPr>
            <p:nvPr/>
          </p:nvPicPr>
          <p:blipFill>
            <a:blip r:embed="rId11" cstate="print"/>
            <a:srcRect/>
            <a:stretch>
              <a:fillRect/>
            </a:stretch>
          </p:blipFill>
          <p:spPr bwMode="auto">
            <a:xfrm>
              <a:off x="3497" y="487"/>
              <a:ext cx="294" cy="271"/>
            </a:xfrm>
            <a:prstGeom prst="rect">
              <a:avLst/>
            </a:prstGeom>
            <a:noFill/>
          </p:spPr>
        </p:pic>
        <p:sp>
          <p:nvSpPr>
            <p:cNvPr id="1070129" name="Rectangle 49"/>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130" name="Picture 50"/>
            <p:cNvPicPr>
              <a:picLocks noChangeAspect="1" noChangeArrowheads="1"/>
            </p:cNvPicPr>
            <p:nvPr/>
          </p:nvPicPr>
          <p:blipFill>
            <a:blip r:embed="rId9"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131" name="Picture 51"/>
            <p:cNvPicPr>
              <a:picLocks noChangeAspect="1" noChangeArrowheads="1"/>
            </p:cNvPicPr>
            <p:nvPr/>
          </p:nvPicPr>
          <p:blipFill>
            <a:blip r:embed="rId10"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132" name="Picture 52"/>
            <p:cNvPicPr>
              <a:picLocks noChangeAspect="1" noChangeArrowheads="1"/>
            </p:cNvPicPr>
            <p:nvPr/>
          </p:nvPicPr>
          <p:blipFill>
            <a:blip r:embed="rId10"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133" name="Picture 53"/>
            <p:cNvPicPr>
              <a:picLocks noChangeAspect="1" noChangeArrowheads="1"/>
            </p:cNvPicPr>
            <p:nvPr/>
          </p:nvPicPr>
          <p:blipFill>
            <a:blip r:embed="rId10"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134" name="Picture 54"/>
            <p:cNvPicPr>
              <a:picLocks noChangeAspect="1" noChangeArrowheads="1"/>
            </p:cNvPicPr>
            <p:nvPr/>
          </p:nvPicPr>
          <p:blipFill>
            <a:blip r:embed="rId10"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6" name="Group 55"/>
          <p:cNvGrpSpPr>
            <a:grpSpLocks/>
          </p:cNvGrpSpPr>
          <p:nvPr/>
        </p:nvGrpSpPr>
        <p:grpSpPr bwMode="auto">
          <a:xfrm>
            <a:off x="4303713" y="2073275"/>
            <a:ext cx="184150" cy="2608263"/>
            <a:chOff x="3469" y="431"/>
            <a:chExt cx="403" cy="3505"/>
          </a:xfrm>
        </p:grpSpPr>
        <p:pic>
          <p:nvPicPr>
            <p:cNvPr id="1070136" name="Picture 56"/>
            <p:cNvPicPr>
              <a:picLocks noChangeAspect="1" noChangeArrowheads="1"/>
            </p:cNvPicPr>
            <p:nvPr/>
          </p:nvPicPr>
          <p:blipFill>
            <a:blip r:embed="rId12" cstate="print"/>
            <a:srcRect/>
            <a:stretch>
              <a:fillRect/>
            </a:stretch>
          </p:blipFill>
          <p:spPr bwMode="auto">
            <a:xfrm>
              <a:off x="3515" y="3649"/>
              <a:ext cx="317" cy="287"/>
            </a:xfrm>
            <a:prstGeom prst="rect">
              <a:avLst/>
            </a:prstGeom>
            <a:noFill/>
            <a:ln w="9525" algn="ctr">
              <a:noFill/>
              <a:miter lim="800000"/>
              <a:headEnd/>
              <a:tailEnd/>
            </a:ln>
            <a:effectLst/>
          </p:spPr>
        </p:pic>
        <p:sp>
          <p:nvSpPr>
            <p:cNvPr id="1070137" name="Line 57"/>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7" name="Group 58"/>
            <p:cNvGrpSpPr>
              <a:grpSpLocks/>
            </p:cNvGrpSpPr>
            <p:nvPr/>
          </p:nvGrpSpPr>
          <p:grpSpPr bwMode="auto">
            <a:xfrm>
              <a:off x="3475" y="2129"/>
              <a:ext cx="397" cy="1308"/>
              <a:chOff x="3475" y="2129"/>
              <a:chExt cx="397" cy="1308"/>
            </a:xfrm>
          </p:grpSpPr>
          <p:pic>
            <p:nvPicPr>
              <p:cNvPr id="1070139" name="Picture 59"/>
              <p:cNvPicPr>
                <a:picLocks noChangeAspect="1" noChangeArrowheads="1"/>
              </p:cNvPicPr>
              <p:nvPr/>
            </p:nvPicPr>
            <p:blipFill>
              <a:blip r:embed="rId13"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140" name="Picture 60"/>
              <p:cNvPicPr>
                <a:picLocks noChangeAspect="1" noChangeArrowheads="1"/>
              </p:cNvPicPr>
              <p:nvPr/>
            </p:nvPicPr>
            <p:blipFill>
              <a:blip r:embed="rId14"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141" name="Picture 61"/>
              <p:cNvPicPr>
                <a:picLocks noChangeAspect="1" noChangeArrowheads="1"/>
              </p:cNvPicPr>
              <p:nvPr/>
            </p:nvPicPr>
            <p:blipFill>
              <a:blip r:embed="rId14"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142" name="Picture 62"/>
              <p:cNvPicPr>
                <a:picLocks noChangeAspect="1" noChangeArrowheads="1"/>
              </p:cNvPicPr>
              <p:nvPr/>
            </p:nvPicPr>
            <p:blipFill>
              <a:blip r:embed="rId14"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143" name="Picture 63"/>
              <p:cNvPicPr>
                <a:picLocks noChangeAspect="1" noChangeArrowheads="1"/>
              </p:cNvPicPr>
              <p:nvPr/>
            </p:nvPicPr>
            <p:blipFill>
              <a:blip r:embed="rId14"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144" name="Picture 64" descr="buoy"/>
            <p:cNvPicPr>
              <a:picLocks noChangeAspect="1" noChangeArrowheads="1"/>
            </p:cNvPicPr>
            <p:nvPr/>
          </p:nvPicPr>
          <p:blipFill>
            <a:blip r:embed="rId15" cstate="print"/>
            <a:srcRect/>
            <a:stretch>
              <a:fillRect/>
            </a:stretch>
          </p:blipFill>
          <p:spPr bwMode="auto">
            <a:xfrm>
              <a:off x="3497" y="487"/>
              <a:ext cx="294" cy="271"/>
            </a:xfrm>
            <a:prstGeom prst="rect">
              <a:avLst/>
            </a:prstGeom>
            <a:noFill/>
          </p:spPr>
        </p:pic>
        <p:sp>
          <p:nvSpPr>
            <p:cNvPr id="1070145" name="Rectangle 65"/>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146" name="Picture 66"/>
            <p:cNvPicPr>
              <a:picLocks noChangeAspect="1" noChangeArrowheads="1"/>
            </p:cNvPicPr>
            <p:nvPr/>
          </p:nvPicPr>
          <p:blipFill>
            <a:blip r:embed="rId13"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147" name="Picture 67"/>
            <p:cNvPicPr>
              <a:picLocks noChangeAspect="1" noChangeArrowheads="1"/>
            </p:cNvPicPr>
            <p:nvPr/>
          </p:nvPicPr>
          <p:blipFill>
            <a:blip r:embed="rId14"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148" name="Picture 68"/>
            <p:cNvPicPr>
              <a:picLocks noChangeAspect="1" noChangeArrowheads="1"/>
            </p:cNvPicPr>
            <p:nvPr/>
          </p:nvPicPr>
          <p:blipFill>
            <a:blip r:embed="rId14"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149" name="Picture 69"/>
            <p:cNvPicPr>
              <a:picLocks noChangeAspect="1" noChangeArrowheads="1"/>
            </p:cNvPicPr>
            <p:nvPr/>
          </p:nvPicPr>
          <p:blipFill>
            <a:blip r:embed="rId14"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150" name="Picture 70"/>
            <p:cNvPicPr>
              <a:picLocks noChangeAspect="1" noChangeArrowheads="1"/>
            </p:cNvPicPr>
            <p:nvPr/>
          </p:nvPicPr>
          <p:blipFill>
            <a:blip r:embed="rId14"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8" name="Group 71"/>
          <p:cNvGrpSpPr>
            <a:grpSpLocks/>
          </p:cNvGrpSpPr>
          <p:nvPr/>
        </p:nvGrpSpPr>
        <p:grpSpPr bwMode="auto">
          <a:xfrm>
            <a:off x="3146425" y="2128838"/>
            <a:ext cx="230188" cy="2774950"/>
            <a:chOff x="3469" y="431"/>
            <a:chExt cx="403" cy="3505"/>
          </a:xfrm>
        </p:grpSpPr>
        <p:pic>
          <p:nvPicPr>
            <p:cNvPr id="1070152" name="Picture 72"/>
            <p:cNvPicPr>
              <a:picLocks noChangeAspect="1" noChangeArrowheads="1"/>
            </p:cNvPicPr>
            <p:nvPr/>
          </p:nvPicPr>
          <p:blipFill>
            <a:blip r:embed="rId8" cstate="print"/>
            <a:srcRect/>
            <a:stretch>
              <a:fillRect/>
            </a:stretch>
          </p:blipFill>
          <p:spPr bwMode="auto">
            <a:xfrm>
              <a:off x="3515" y="3649"/>
              <a:ext cx="317" cy="287"/>
            </a:xfrm>
            <a:prstGeom prst="rect">
              <a:avLst/>
            </a:prstGeom>
            <a:noFill/>
            <a:ln w="9525" algn="ctr">
              <a:noFill/>
              <a:miter lim="800000"/>
              <a:headEnd/>
              <a:tailEnd/>
            </a:ln>
            <a:effectLst/>
          </p:spPr>
        </p:pic>
        <p:sp>
          <p:nvSpPr>
            <p:cNvPr id="1070153" name="Line 73"/>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9" name="Group 74"/>
            <p:cNvGrpSpPr>
              <a:grpSpLocks/>
            </p:cNvGrpSpPr>
            <p:nvPr/>
          </p:nvGrpSpPr>
          <p:grpSpPr bwMode="auto">
            <a:xfrm>
              <a:off x="3475" y="2129"/>
              <a:ext cx="397" cy="1308"/>
              <a:chOff x="3475" y="2129"/>
              <a:chExt cx="397" cy="1308"/>
            </a:xfrm>
          </p:grpSpPr>
          <p:pic>
            <p:nvPicPr>
              <p:cNvPr id="1070155" name="Picture 75"/>
              <p:cNvPicPr>
                <a:picLocks noChangeAspect="1" noChangeArrowheads="1"/>
              </p:cNvPicPr>
              <p:nvPr/>
            </p:nvPicPr>
            <p:blipFill>
              <a:blip r:embed="rId9"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156" name="Picture 76"/>
              <p:cNvPicPr>
                <a:picLocks noChangeAspect="1" noChangeArrowheads="1"/>
              </p:cNvPicPr>
              <p:nvPr/>
            </p:nvPicPr>
            <p:blipFill>
              <a:blip r:embed="rId10"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157" name="Picture 77"/>
              <p:cNvPicPr>
                <a:picLocks noChangeAspect="1" noChangeArrowheads="1"/>
              </p:cNvPicPr>
              <p:nvPr/>
            </p:nvPicPr>
            <p:blipFill>
              <a:blip r:embed="rId10"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158" name="Picture 78"/>
              <p:cNvPicPr>
                <a:picLocks noChangeAspect="1" noChangeArrowheads="1"/>
              </p:cNvPicPr>
              <p:nvPr/>
            </p:nvPicPr>
            <p:blipFill>
              <a:blip r:embed="rId10"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159" name="Picture 79"/>
              <p:cNvPicPr>
                <a:picLocks noChangeAspect="1" noChangeArrowheads="1"/>
              </p:cNvPicPr>
              <p:nvPr/>
            </p:nvPicPr>
            <p:blipFill>
              <a:blip r:embed="rId10"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160" name="Picture 80" descr="buoy"/>
            <p:cNvPicPr>
              <a:picLocks noChangeAspect="1" noChangeArrowheads="1"/>
            </p:cNvPicPr>
            <p:nvPr/>
          </p:nvPicPr>
          <p:blipFill>
            <a:blip r:embed="rId11" cstate="print"/>
            <a:srcRect/>
            <a:stretch>
              <a:fillRect/>
            </a:stretch>
          </p:blipFill>
          <p:spPr bwMode="auto">
            <a:xfrm>
              <a:off x="3497" y="487"/>
              <a:ext cx="294" cy="271"/>
            </a:xfrm>
            <a:prstGeom prst="rect">
              <a:avLst/>
            </a:prstGeom>
            <a:noFill/>
          </p:spPr>
        </p:pic>
        <p:sp>
          <p:nvSpPr>
            <p:cNvPr id="1070161" name="Rectangle 81"/>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162" name="Picture 82"/>
            <p:cNvPicPr>
              <a:picLocks noChangeAspect="1" noChangeArrowheads="1"/>
            </p:cNvPicPr>
            <p:nvPr/>
          </p:nvPicPr>
          <p:blipFill>
            <a:blip r:embed="rId9"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163" name="Picture 83"/>
            <p:cNvPicPr>
              <a:picLocks noChangeAspect="1" noChangeArrowheads="1"/>
            </p:cNvPicPr>
            <p:nvPr/>
          </p:nvPicPr>
          <p:blipFill>
            <a:blip r:embed="rId10"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164" name="Picture 84"/>
            <p:cNvPicPr>
              <a:picLocks noChangeAspect="1" noChangeArrowheads="1"/>
            </p:cNvPicPr>
            <p:nvPr/>
          </p:nvPicPr>
          <p:blipFill>
            <a:blip r:embed="rId10"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165" name="Picture 85"/>
            <p:cNvPicPr>
              <a:picLocks noChangeAspect="1" noChangeArrowheads="1"/>
            </p:cNvPicPr>
            <p:nvPr/>
          </p:nvPicPr>
          <p:blipFill>
            <a:blip r:embed="rId10"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166" name="Picture 86"/>
            <p:cNvPicPr>
              <a:picLocks noChangeAspect="1" noChangeArrowheads="1"/>
            </p:cNvPicPr>
            <p:nvPr/>
          </p:nvPicPr>
          <p:blipFill>
            <a:blip r:embed="rId10"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10" name="Group 87"/>
          <p:cNvGrpSpPr>
            <a:grpSpLocks/>
          </p:cNvGrpSpPr>
          <p:nvPr/>
        </p:nvGrpSpPr>
        <p:grpSpPr bwMode="auto">
          <a:xfrm>
            <a:off x="2232025" y="2035175"/>
            <a:ext cx="233363" cy="2773363"/>
            <a:chOff x="3469" y="431"/>
            <a:chExt cx="403" cy="3505"/>
          </a:xfrm>
        </p:grpSpPr>
        <p:pic>
          <p:nvPicPr>
            <p:cNvPr id="1070168" name="Picture 88"/>
            <p:cNvPicPr>
              <a:picLocks noChangeAspect="1" noChangeArrowheads="1"/>
            </p:cNvPicPr>
            <p:nvPr/>
          </p:nvPicPr>
          <p:blipFill>
            <a:blip r:embed="rId8" cstate="print"/>
            <a:srcRect/>
            <a:stretch>
              <a:fillRect/>
            </a:stretch>
          </p:blipFill>
          <p:spPr bwMode="auto">
            <a:xfrm>
              <a:off x="3515" y="3649"/>
              <a:ext cx="317" cy="287"/>
            </a:xfrm>
            <a:prstGeom prst="rect">
              <a:avLst/>
            </a:prstGeom>
            <a:noFill/>
            <a:ln w="9525" algn="ctr">
              <a:noFill/>
              <a:miter lim="800000"/>
              <a:headEnd/>
              <a:tailEnd/>
            </a:ln>
            <a:effectLst/>
          </p:spPr>
        </p:pic>
        <p:sp>
          <p:nvSpPr>
            <p:cNvPr id="1070169" name="Line 89"/>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11" name="Group 90"/>
            <p:cNvGrpSpPr>
              <a:grpSpLocks/>
            </p:cNvGrpSpPr>
            <p:nvPr/>
          </p:nvGrpSpPr>
          <p:grpSpPr bwMode="auto">
            <a:xfrm>
              <a:off x="3475" y="2129"/>
              <a:ext cx="397" cy="1308"/>
              <a:chOff x="3475" y="2129"/>
              <a:chExt cx="397" cy="1308"/>
            </a:xfrm>
          </p:grpSpPr>
          <p:pic>
            <p:nvPicPr>
              <p:cNvPr id="1070171" name="Picture 91"/>
              <p:cNvPicPr>
                <a:picLocks noChangeAspect="1" noChangeArrowheads="1"/>
              </p:cNvPicPr>
              <p:nvPr/>
            </p:nvPicPr>
            <p:blipFill>
              <a:blip r:embed="rId16"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172" name="Picture 92"/>
              <p:cNvPicPr>
                <a:picLocks noChangeAspect="1" noChangeArrowheads="1"/>
              </p:cNvPicPr>
              <p:nvPr/>
            </p:nvPicPr>
            <p:blipFill>
              <a:blip r:embed="rId17"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173" name="Picture 93"/>
              <p:cNvPicPr>
                <a:picLocks noChangeAspect="1" noChangeArrowheads="1"/>
              </p:cNvPicPr>
              <p:nvPr/>
            </p:nvPicPr>
            <p:blipFill>
              <a:blip r:embed="rId17"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174" name="Picture 94"/>
              <p:cNvPicPr>
                <a:picLocks noChangeAspect="1" noChangeArrowheads="1"/>
              </p:cNvPicPr>
              <p:nvPr/>
            </p:nvPicPr>
            <p:blipFill>
              <a:blip r:embed="rId17"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175" name="Picture 95"/>
              <p:cNvPicPr>
                <a:picLocks noChangeAspect="1" noChangeArrowheads="1"/>
              </p:cNvPicPr>
              <p:nvPr/>
            </p:nvPicPr>
            <p:blipFill>
              <a:blip r:embed="rId17"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176" name="Picture 96" descr="buoy"/>
            <p:cNvPicPr>
              <a:picLocks noChangeAspect="1" noChangeArrowheads="1"/>
            </p:cNvPicPr>
            <p:nvPr/>
          </p:nvPicPr>
          <p:blipFill>
            <a:blip r:embed="rId18" cstate="print"/>
            <a:srcRect/>
            <a:stretch>
              <a:fillRect/>
            </a:stretch>
          </p:blipFill>
          <p:spPr bwMode="auto">
            <a:xfrm>
              <a:off x="3497" y="487"/>
              <a:ext cx="294" cy="271"/>
            </a:xfrm>
            <a:prstGeom prst="rect">
              <a:avLst/>
            </a:prstGeom>
            <a:noFill/>
          </p:spPr>
        </p:pic>
        <p:sp>
          <p:nvSpPr>
            <p:cNvPr id="1070177" name="Rectangle 97"/>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178" name="Picture 98"/>
            <p:cNvPicPr>
              <a:picLocks noChangeAspect="1" noChangeArrowheads="1"/>
            </p:cNvPicPr>
            <p:nvPr/>
          </p:nvPicPr>
          <p:blipFill>
            <a:blip r:embed="rId16"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179" name="Picture 99"/>
            <p:cNvPicPr>
              <a:picLocks noChangeAspect="1" noChangeArrowheads="1"/>
            </p:cNvPicPr>
            <p:nvPr/>
          </p:nvPicPr>
          <p:blipFill>
            <a:blip r:embed="rId17"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180" name="Picture 100"/>
            <p:cNvPicPr>
              <a:picLocks noChangeAspect="1" noChangeArrowheads="1"/>
            </p:cNvPicPr>
            <p:nvPr/>
          </p:nvPicPr>
          <p:blipFill>
            <a:blip r:embed="rId17"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181" name="Picture 101"/>
            <p:cNvPicPr>
              <a:picLocks noChangeAspect="1" noChangeArrowheads="1"/>
            </p:cNvPicPr>
            <p:nvPr/>
          </p:nvPicPr>
          <p:blipFill>
            <a:blip r:embed="rId17"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182" name="Picture 102"/>
            <p:cNvPicPr>
              <a:picLocks noChangeAspect="1" noChangeArrowheads="1"/>
            </p:cNvPicPr>
            <p:nvPr/>
          </p:nvPicPr>
          <p:blipFill>
            <a:blip r:embed="rId17"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12" name="Group 103"/>
          <p:cNvGrpSpPr>
            <a:grpSpLocks/>
          </p:cNvGrpSpPr>
          <p:nvPr/>
        </p:nvGrpSpPr>
        <p:grpSpPr bwMode="auto">
          <a:xfrm>
            <a:off x="5351463" y="2044700"/>
            <a:ext cx="230187" cy="2773363"/>
            <a:chOff x="3469" y="431"/>
            <a:chExt cx="403" cy="3505"/>
          </a:xfrm>
        </p:grpSpPr>
        <p:pic>
          <p:nvPicPr>
            <p:cNvPr id="1070184" name="Picture 104"/>
            <p:cNvPicPr>
              <a:picLocks noChangeAspect="1" noChangeArrowheads="1"/>
            </p:cNvPicPr>
            <p:nvPr/>
          </p:nvPicPr>
          <p:blipFill>
            <a:blip r:embed="rId8" cstate="print"/>
            <a:srcRect/>
            <a:stretch>
              <a:fillRect/>
            </a:stretch>
          </p:blipFill>
          <p:spPr bwMode="auto">
            <a:xfrm>
              <a:off x="3515" y="3649"/>
              <a:ext cx="317" cy="287"/>
            </a:xfrm>
            <a:prstGeom prst="rect">
              <a:avLst/>
            </a:prstGeom>
            <a:noFill/>
            <a:ln w="9525" algn="ctr">
              <a:noFill/>
              <a:miter lim="800000"/>
              <a:headEnd/>
              <a:tailEnd/>
            </a:ln>
            <a:effectLst/>
          </p:spPr>
        </p:pic>
        <p:sp>
          <p:nvSpPr>
            <p:cNvPr id="1070185" name="Line 105"/>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13" name="Group 106"/>
            <p:cNvGrpSpPr>
              <a:grpSpLocks/>
            </p:cNvGrpSpPr>
            <p:nvPr/>
          </p:nvGrpSpPr>
          <p:grpSpPr bwMode="auto">
            <a:xfrm>
              <a:off x="3475" y="2129"/>
              <a:ext cx="397" cy="1308"/>
              <a:chOff x="3475" y="2129"/>
              <a:chExt cx="397" cy="1308"/>
            </a:xfrm>
          </p:grpSpPr>
          <p:pic>
            <p:nvPicPr>
              <p:cNvPr id="1070187" name="Picture 107"/>
              <p:cNvPicPr>
                <a:picLocks noChangeAspect="1" noChangeArrowheads="1"/>
              </p:cNvPicPr>
              <p:nvPr/>
            </p:nvPicPr>
            <p:blipFill>
              <a:blip r:embed="rId9"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188" name="Picture 108"/>
              <p:cNvPicPr>
                <a:picLocks noChangeAspect="1" noChangeArrowheads="1"/>
              </p:cNvPicPr>
              <p:nvPr/>
            </p:nvPicPr>
            <p:blipFill>
              <a:blip r:embed="rId10"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189" name="Picture 109"/>
              <p:cNvPicPr>
                <a:picLocks noChangeAspect="1" noChangeArrowheads="1"/>
              </p:cNvPicPr>
              <p:nvPr/>
            </p:nvPicPr>
            <p:blipFill>
              <a:blip r:embed="rId10"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190" name="Picture 110"/>
              <p:cNvPicPr>
                <a:picLocks noChangeAspect="1" noChangeArrowheads="1"/>
              </p:cNvPicPr>
              <p:nvPr/>
            </p:nvPicPr>
            <p:blipFill>
              <a:blip r:embed="rId10"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191" name="Picture 111"/>
              <p:cNvPicPr>
                <a:picLocks noChangeAspect="1" noChangeArrowheads="1"/>
              </p:cNvPicPr>
              <p:nvPr/>
            </p:nvPicPr>
            <p:blipFill>
              <a:blip r:embed="rId10"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192" name="Picture 112" descr="buoy"/>
            <p:cNvPicPr>
              <a:picLocks noChangeAspect="1" noChangeArrowheads="1"/>
            </p:cNvPicPr>
            <p:nvPr/>
          </p:nvPicPr>
          <p:blipFill>
            <a:blip r:embed="rId11" cstate="print"/>
            <a:srcRect/>
            <a:stretch>
              <a:fillRect/>
            </a:stretch>
          </p:blipFill>
          <p:spPr bwMode="auto">
            <a:xfrm>
              <a:off x="3497" y="487"/>
              <a:ext cx="294" cy="271"/>
            </a:xfrm>
            <a:prstGeom prst="rect">
              <a:avLst/>
            </a:prstGeom>
            <a:noFill/>
          </p:spPr>
        </p:pic>
        <p:sp>
          <p:nvSpPr>
            <p:cNvPr id="1070193" name="Rectangle 113"/>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194" name="Picture 114"/>
            <p:cNvPicPr>
              <a:picLocks noChangeAspect="1" noChangeArrowheads="1"/>
            </p:cNvPicPr>
            <p:nvPr/>
          </p:nvPicPr>
          <p:blipFill>
            <a:blip r:embed="rId9"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195" name="Picture 115"/>
            <p:cNvPicPr>
              <a:picLocks noChangeAspect="1" noChangeArrowheads="1"/>
            </p:cNvPicPr>
            <p:nvPr/>
          </p:nvPicPr>
          <p:blipFill>
            <a:blip r:embed="rId10"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196" name="Picture 116"/>
            <p:cNvPicPr>
              <a:picLocks noChangeAspect="1" noChangeArrowheads="1"/>
            </p:cNvPicPr>
            <p:nvPr/>
          </p:nvPicPr>
          <p:blipFill>
            <a:blip r:embed="rId10"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197" name="Picture 117"/>
            <p:cNvPicPr>
              <a:picLocks noChangeAspect="1" noChangeArrowheads="1"/>
            </p:cNvPicPr>
            <p:nvPr/>
          </p:nvPicPr>
          <p:blipFill>
            <a:blip r:embed="rId10"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198" name="Picture 118"/>
            <p:cNvPicPr>
              <a:picLocks noChangeAspect="1" noChangeArrowheads="1"/>
            </p:cNvPicPr>
            <p:nvPr/>
          </p:nvPicPr>
          <p:blipFill>
            <a:blip r:embed="rId10"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14" name="Group 119"/>
          <p:cNvGrpSpPr>
            <a:grpSpLocks/>
          </p:cNvGrpSpPr>
          <p:nvPr/>
        </p:nvGrpSpPr>
        <p:grpSpPr bwMode="auto">
          <a:xfrm>
            <a:off x="3294063" y="2044700"/>
            <a:ext cx="185737" cy="2608263"/>
            <a:chOff x="3469" y="431"/>
            <a:chExt cx="403" cy="3505"/>
          </a:xfrm>
        </p:grpSpPr>
        <p:pic>
          <p:nvPicPr>
            <p:cNvPr id="1070200" name="Picture 120"/>
            <p:cNvPicPr>
              <a:picLocks noChangeAspect="1" noChangeArrowheads="1"/>
            </p:cNvPicPr>
            <p:nvPr/>
          </p:nvPicPr>
          <p:blipFill>
            <a:blip r:embed="rId12" cstate="print"/>
            <a:srcRect/>
            <a:stretch>
              <a:fillRect/>
            </a:stretch>
          </p:blipFill>
          <p:spPr bwMode="auto">
            <a:xfrm>
              <a:off x="3515" y="3649"/>
              <a:ext cx="317" cy="287"/>
            </a:xfrm>
            <a:prstGeom prst="rect">
              <a:avLst/>
            </a:prstGeom>
            <a:noFill/>
            <a:ln w="9525" algn="ctr">
              <a:noFill/>
              <a:miter lim="800000"/>
              <a:headEnd/>
              <a:tailEnd/>
            </a:ln>
            <a:effectLst/>
          </p:spPr>
        </p:pic>
        <p:sp>
          <p:nvSpPr>
            <p:cNvPr id="1070201" name="Line 121"/>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15" name="Group 122"/>
            <p:cNvGrpSpPr>
              <a:grpSpLocks/>
            </p:cNvGrpSpPr>
            <p:nvPr/>
          </p:nvGrpSpPr>
          <p:grpSpPr bwMode="auto">
            <a:xfrm>
              <a:off x="3475" y="2129"/>
              <a:ext cx="397" cy="1308"/>
              <a:chOff x="3475" y="2129"/>
              <a:chExt cx="397" cy="1308"/>
            </a:xfrm>
          </p:grpSpPr>
          <p:pic>
            <p:nvPicPr>
              <p:cNvPr id="1070203" name="Picture 123"/>
              <p:cNvPicPr>
                <a:picLocks noChangeAspect="1" noChangeArrowheads="1"/>
              </p:cNvPicPr>
              <p:nvPr/>
            </p:nvPicPr>
            <p:blipFill>
              <a:blip r:embed="rId19"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204" name="Picture 124"/>
              <p:cNvPicPr>
                <a:picLocks noChangeAspect="1" noChangeArrowheads="1"/>
              </p:cNvPicPr>
              <p:nvPr/>
            </p:nvPicPr>
            <p:blipFill>
              <a:blip r:embed="rId20"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205" name="Picture 125"/>
              <p:cNvPicPr>
                <a:picLocks noChangeAspect="1" noChangeArrowheads="1"/>
              </p:cNvPicPr>
              <p:nvPr/>
            </p:nvPicPr>
            <p:blipFill>
              <a:blip r:embed="rId20"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206" name="Picture 126"/>
              <p:cNvPicPr>
                <a:picLocks noChangeAspect="1" noChangeArrowheads="1"/>
              </p:cNvPicPr>
              <p:nvPr/>
            </p:nvPicPr>
            <p:blipFill>
              <a:blip r:embed="rId20"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207" name="Picture 127"/>
              <p:cNvPicPr>
                <a:picLocks noChangeAspect="1" noChangeArrowheads="1"/>
              </p:cNvPicPr>
              <p:nvPr/>
            </p:nvPicPr>
            <p:blipFill>
              <a:blip r:embed="rId20"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208" name="Picture 128" descr="buoy"/>
            <p:cNvPicPr>
              <a:picLocks noChangeAspect="1" noChangeArrowheads="1"/>
            </p:cNvPicPr>
            <p:nvPr/>
          </p:nvPicPr>
          <p:blipFill>
            <a:blip r:embed="rId21" cstate="print"/>
            <a:srcRect/>
            <a:stretch>
              <a:fillRect/>
            </a:stretch>
          </p:blipFill>
          <p:spPr bwMode="auto">
            <a:xfrm>
              <a:off x="3497" y="487"/>
              <a:ext cx="294" cy="271"/>
            </a:xfrm>
            <a:prstGeom prst="rect">
              <a:avLst/>
            </a:prstGeom>
            <a:noFill/>
          </p:spPr>
        </p:pic>
        <p:sp>
          <p:nvSpPr>
            <p:cNvPr id="1070209" name="Rectangle 129"/>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210" name="Picture 130"/>
            <p:cNvPicPr>
              <a:picLocks noChangeAspect="1" noChangeArrowheads="1"/>
            </p:cNvPicPr>
            <p:nvPr/>
          </p:nvPicPr>
          <p:blipFill>
            <a:blip r:embed="rId19"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211" name="Picture 131"/>
            <p:cNvPicPr>
              <a:picLocks noChangeAspect="1" noChangeArrowheads="1"/>
            </p:cNvPicPr>
            <p:nvPr/>
          </p:nvPicPr>
          <p:blipFill>
            <a:blip r:embed="rId20"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212" name="Picture 132"/>
            <p:cNvPicPr>
              <a:picLocks noChangeAspect="1" noChangeArrowheads="1"/>
            </p:cNvPicPr>
            <p:nvPr/>
          </p:nvPicPr>
          <p:blipFill>
            <a:blip r:embed="rId20"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213" name="Picture 133"/>
            <p:cNvPicPr>
              <a:picLocks noChangeAspect="1" noChangeArrowheads="1"/>
            </p:cNvPicPr>
            <p:nvPr/>
          </p:nvPicPr>
          <p:blipFill>
            <a:blip r:embed="rId20"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214" name="Picture 134"/>
            <p:cNvPicPr>
              <a:picLocks noChangeAspect="1" noChangeArrowheads="1"/>
            </p:cNvPicPr>
            <p:nvPr/>
          </p:nvPicPr>
          <p:blipFill>
            <a:blip r:embed="rId20"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16" name="Group 135"/>
          <p:cNvGrpSpPr>
            <a:grpSpLocks/>
          </p:cNvGrpSpPr>
          <p:nvPr/>
        </p:nvGrpSpPr>
        <p:grpSpPr bwMode="auto">
          <a:xfrm>
            <a:off x="3001963" y="2235200"/>
            <a:ext cx="212725" cy="2994025"/>
            <a:chOff x="3469" y="431"/>
            <a:chExt cx="403" cy="3505"/>
          </a:xfrm>
        </p:grpSpPr>
        <p:pic>
          <p:nvPicPr>
            <p:cNvPr id="1070216" name="Picture 136"/>
            <p:cNvPicPr>
              <a:picLocks noChangeAspect="1" noChangeArrowheads="1"/>
            </p:cNvPicPr>
            <p:nvPr/>
          </p:nvPicPr>
          <p:blipFill>
            <a:blip r:embed="rId4" cstate="print"/>
            <a:srcRect/>
            <a:stretch>
              <a:fillRect/>
            </a:stretch>
          </p:blipFill>
          <p:spPr bwMode="auto">
            <a:xfrm>
              <a:off x="3515" y="3649"/>
              <a:ext cx="317" cy="287"/>
            </a:xfrm>
            <a:prstGeom prst="rect">
              <a:avLst/>
            </a:prstGeom>
            <a:noFill/>
            <a:ln w="9525" algn="ctr">
              <a:noFill/>
              <a:miter lim="800000"/>
              <a:headEnd/>
              <a:tailEnd/>
            </a:ln>
            <a:effectLst/>
          </p:spPr>
        </p:pic>
        <p:sp>
          <p:nvSpPr>
            <p:cNvPr id="1070217" name="Line 137"/>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17" name="Group 138"/>
            <p:cNvGrpSpPr>
              <a:grpSpLocks/>
            </p:cNvGrpSpPr>
            <p:nvPr/>
          </p:nvGrpSpPr>
          <p:grpSpPr bwMode="auto">
            <a:xfrm>
              <a:off x="3475" y="2129"/>
              <a:ext cx="397" cy="1308"/>
              <a:chOff x="3475" y="2129"/>
              <a:chExt cx="397" cy="1308"/>
            </a:xfrm>
          </p:grpSpPr>
          <p:pic>
            <p:nvPicPr>
              <p:cNvPr id="1070219" name="Picture 139"/>
              <p:cNvPicPr>
                <a:picLocks noChangeAspect="1" noChangeArrowheads="1"/>
              </p:cNvPicPr>
              <p:nvPr/>
            </p:nvPicPr>
            <p:blipFill>
              <a:blip r:embed="rId5"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220" name="Picture 140"/>
              <p:cNvPicPr>
                <a:picLocks noChangeAspect="1" noChangeArrowheads="1"/>
              </p:cNvPicPr>
              <p:nvPr/>
            </p:nvPicPr>
            <p:blipFill>
              <a:blip r:embed="rId6"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221" name="Picture 141"/>
              <p:cNvPicPr>
                <a:picLocks noChangeAspect="1" noChangeArrowheads="1"/>
              </p:cNvPicPr>
              <p:nvPr/>
            </p:nvPicPr>
            <p:blipFill>
              <a:blip r:embed="rId6"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222" name="Picture 142"/>
              <p:cNvPicPr>
                <a:picLocks noChangeAspect="1" noChangeArrowheads="1"/>
              </p:cNvPicPr>
              <p:nvPr/>
            </p:nvPicPr>
            <p:blipFill>
              <a:blip r:embed="rId6"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223" name="Picture 143"/>
              <p:cNvPicPr>
                <a:picLocks noChangeAspect="1" noChangeArrowheads="1"/>
              </p:cNvPicPr>
              <p:nvPr/>
            </p:nvPicPr>
            <p:blipFill>
              <a:blip r:embed="rId6"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224" name="Picture 144" descr="buoy"/>
            <p:cNvPicPr>
              <a:picLocks noChangeAspect="1" noChangeArrowheads="1"/>
            </p:cNvPicPr>
            <p:nvPr/>
          </p:nvPicPr>
          <p:blipFill>
            <a:blip r:embed="rId7" cstate="print"/>
            <a:srcRect/>
            <a:stretch>
              <a:fillRect/>
            </a:stretch>
          </p:blipFill>
          <p:spPr bwMode="auto">
            <a:xfrm>
              <a:off x="3497" y="487"/>
              <a:ext cx="294" cy="271"/>
            </a:xfrm>
            <a:prstGeom prst="rect">
              <a:avLst/>
            </a:prstGeom>
            <a:noFill/>
          </p:spPr>
        </p:pic>
        <p:sp>
          <p:nvSpPr>
            <p:cNvPr id="1070225" name="Rectangle 145"/>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226" name="Picture 146"/>
            <p:cNvPicPr>
              <a:picLocks noChangeAspect="1" noChangeArrowheads="1"/>
            </p:cNvPicPr>
            <p:nvPr/>
          </p:nvPicPr>
          <p:blipFill>
            <a:blip r:embed="rId5"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227" name="Picture 147"/>
            <p:cNvPicPr>
              <a:picLocks noChangeAspect="1" noChangeArrowheads="1"/>
            </p:cNvPicPr>
            <p:nvPr/>
          </p:nvPicPr>
          <p:blipFill>
            <a:blip r:embed="rId6"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228" name="Picture 148"/>
            <p:cNvPicPr>
              <a:picLocks noChangeAspect="1" noChangeArrowheads="1"/>
            </p:cNvPicPr>
            <p:nvPr/>
          </p:nvPicPr>
          <p:blipFill>
            <a:blip r:embed="rId6"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229" name="Picture 149"/>
            <p:cNvPicPr>
              <a:picLocks noChangeAspect="1" noChangeArrowheads="1"/>
            </p:cNvPicPr>
            <p:nvPr/>
          </p:nvPicPr>
          <p:blipFill>
            <a:blip r:embed="rId6"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230" name="Picture 150"/>
            <p:cNvPicPr>
              <a:picLocks noChangeAspect="1" noChangeArrowheads="1"/>
            </p:cNvPicPr>
            <p:nvPr/>
          </p:nvPicPr>
          <p:blipFill>
            <a:blip r:embed="rId6" cstate="print"/>
            <a:srcRect/>
            <a:stretch>
              <a:fillRect/>
            </a:stretch>
          </p:blipFill>
          <p:spPr bwMode="auto">
            <a:xfrm>
              <a:off x="3475" y="1588"/>
              <a:ext cx="385" cy="211"/>
            </a:xfrm>
            <a:prstGeom prst="rect">
              <a:avLst/>
            </a:prstGeom>
            <a:noFill/>
            <a:ln w="9525" algn="ctr">
              <a:noFill/>
              <a:miter lim="800000"/>
              <a:headEnd/>
              <a:tailEnd/>
            </a:ln>
            <a:effectLst/>
          </p:spPr>
        </p:pic>
      </p:grpSp>
      <p:pic>
        <p:nvPicPr>
          <p:cNvPr id="1070231" name="Picture 151" descr="spermwhale"/>
          <p:cNvPicPr>
            <a:picLocks noChangeAspect="1" noChangeArrowheads="1"/>
          </p:cNvPicPr>
          <p:nvPr/>
        </p:nvPicPr>
        <p:blipFill>
          <a:blip r:embed="rId22" cstate="print"/>
          <a:srcRect/>
          <a:stretch>
            <a:fillRect/>
          </a:stretch>
        </p:blipFill>
        <p:spPr bwMode="auto">
          <a:xfrm>
            <a:off x="0" y="4291013"/>
            <a:ext cx="254000" cy="87312"/>
          </a:xfrm>
          <a:prstGeom prst="rect">
            <a:avLst/>
          </a:prstGeom>
          <a:noFill/>
        </p:spPr>
      </p:pic>
      <p:sp>
        <p:nvSpPr>
          <p:cNvPr id="1070232" name="Rectangle 152"/>
          <p:cNvSpPr>
            <a:spLocks noChangeArrowheads="1"/>
          </p:cNvSpPr>
          <p:nvPr/>
        </p:nvSpPr>
        <p:spPr bwMode="auto">
          <a:xfrm>
            <a:off x="-258763" y="4256088"/>
            <a:ext cx="1527176" cy="138112"/>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18" name="Group 153"/>
          <p:cNvGrpSpPr>
            <a:grpSpLocks/>
          </p:cNvGrpSpPr>
          <p:nvPr/>
        </p:nvGrpSpPr>
        <p:grpSpPr bwMode="auto">
          <a:xfrm>
            <a:off x="1247775" y="3908425"/>
            <a:ext cx="457200" cy="347663"/>
            <a:chOff x="755" y="2365"/>
            <a:chExt cx="366" cy="269"/>
          </a:xfrm>
        </p:grpSpPr>
        <p:sp>
          <p:nvSpPr>
            <p:cNvPr id="1070234" name="Line 154"/>
            <p:cNvSpPr>
              <a:spLocks noChangeShapeType="1"/>
            </p:cNvSpPr>
            <p:nvPr/>
          </p:nvSpPr>
          <p:spPr bwMode="auto">
            <a:xfrm>
              <a:off x="845" y="2473"/>
              <a:ext cx="130" cy="154"/>
            </a:xfrm>
            <a:prstGeom prst="line">
              <a:avLst/>
            </a:prstGeom>
            <a:noFill/>
            <a:ln w="9525">
              <a:solidFill>
                <a:schemeClr val="tx1"/>
              </a:solidFill>
              <a:round/>
              <a:headEnd/>
              <a:tailEnd type="triangle" w="med" len="me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235" name="Line 155"/>
            <p:cNvSpPr>
              <a:spLocks noChangeShapeType="1"/>
            </p:cNvSpPr>
            <p:nvPr/>
          </p:nvSpPr>
          <p:spPr bwMode="auto">
            <a:xfrm>
              <a:off x="906" y="2434"/>
              <a:ext cx="215" cy="130"/>
            </a:xfrm>
            <a:prstGeom prst="line">
              <a:avLst/>
            </a:prstGeom>
            <a:noFill/>
            <a:ln w="9525">
              <a:solidFill>
                <a:schemeClr val="tx1"/>
              </a:solidFill>
              <a:round/>
              <a:headEnd/>
              <a:tailEnd type="triangle" w="med" len="me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236" name="Picture 156" descr="JB"/>
            <p:cNvPicPr>
              <a:picLocks noChangeAspect="1" noChangeArrowheads="1"/>
            </p:cNvPicPr>
            <p:nvPr/>
          </p:nvPicPr>
          <p:blipFill>
            <a:blip r:embed="rId23"/>
            <a:srcRect/>
            <a:stretch>
              <a:fillRect/>
            </a:stretch>
          </p:blipFill>
          <p:spPr bwMode="auto">
            <a:xfrm>
              <a:off x="755" y="2365"/>
              <a:ext cx="216" cy="138"/>
            </a:xfrm>
            <a:prstGeom prst="rect">
              <a:avLst/>
            </a:prstGeom>
            <a:noFill/>
          </p:spPr>
        </p:pic>
        <p:sp>
          <p:nvSpPr>
            <p:cNvPr id="1070237" name="Line 157"/>
            <p:cNvSpPr>
              <a:spLocks noChangeShapeType="1"/>
            </p:cNvSpPr>
            <p:nvPr/>
          </p:nvSpPr>
          <p:spPr bwMode="auto">
            <a:xfrm>
              <a:off x="922" y="2495"/>
              <a:ext cx="162" cy="139"/>
            </a:xfrm>
            <a:prstGeom prst="line">
              <a:avLst/>
            </a:prstGeom>
            <a:noFill/>
            <a:ln w="9525">
              <a:solidFill>
                <a:schemeClr val="tx1"/>
              </a:solidFill>
              <a:round/>
              <a:headEnd/>
              <a:tailEnd type="triangle" w="med" len="me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grpSp>
        <p:nvGrpSpPr>
          <p:cNvPr id="19" name="Group 158"/>
          <p:cNvGrpSpPr>
            <a:grpSpLocks/>
          </p:cNvGrpSpPr>
          <p:nvPr/>
        </p:nvGrpSpPr>
        <p:grpSpPr bwMode="auto">
          <a:xfrm>
            <a:off x="2817813" y="2344738"/>
            <a:ext cx="231775" cy="3205162"/>
            <a:chOff x="3469" y="431"/>
            <a:chExt cx="403" cy="3505"/>
          </a:xfrm>
        </p:grpSpPr>
        <p:pic>
          <p:nvPicPr>
            <p:cNvPr id="1070239" name="Picture 159"/>
            <p:cNvPicPr>
              <a:picLocks noChangeAspect="1" noChangeArrowheads="1"/>
            </p:cNvPicPr>
            <p:nvPr/>
          </p:nvPicPr>
          <p:blipFill>
            <a:blip r:embed="rId24" cstate="print"/>
            <a:srcRect/>
            <a:stretch>
              <a:fillRect/>
            </a:stretch>
          </p:blipFill>
          <p:spPr bwMode="auto">
            <a:xfrm>
              <a:off x="3515" y="3649"/>
              <a:ext cx="317" cy="287"/>
            </a:xfrm>
            <a:prstGeom prst="rect">
              <a:avLst/>
            </a:prstGeom>
            <a:noFill/>
            <a:ln w="9525" algn="ctr">
              <a:noFill/>
              <a:miter lim="800000"/>
              <a:headEnd/>
              <a:tailEnd/>
            </a:ln>
            <a:effectLst/>
          </p:spPr>
        </p:pic>
        <p:sp>
          <p:nvSpPr>
            <p:cNvPr id="1070240" name="Line 160"/>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20" name="Group 161"/>
            <p:cNvGrpSpPr>
              <a:grpSpLocks/>
            </p:cNvGrpSpPr>
            <p:nvPr/>
          </p:nvGrpSpPr>
          <p:grpSpPr bwMode="auto">
            <a:xfrm>
              <a:off x="3475" y="2129"/>
              <a:ext cx="397" cy="1308"/>
              <a:chOff x="3475" y="2129"/>
              <a:chExt cx="397" cy="1308"/>
            </a:xfrm>
          </p:grpSpPr>
          <p:pic>
            <p:nvPicPr>
              <p:cNvPr id="1070242" name="Picture 162"/>
              <p:cNvPicPr>
                <a:picLocks noChangeAspect="1" noChangeArrowheads="1"/>
              </p:cNvPicPr>
              <p:nvPr/>
            </p:nvPicPr>
            <p:blipFill>
              <a:blip r:embed="rId25"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243" name="Picture 163"/>
              <p:cNvPicPr>
                <a:picLocks noChangeAspect="1" noChangeArrowheads="1"/>
              </p:cNvPicPr>
              <p:nvPr/>
            </p:nvPicPr>
            <p:blipFill>
              <a:blip r:embed="rId26"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244" name="Picture 164"/>
              <p:cNvPicPr>
                <a:picLocks noChangeAspect="1" noChangeArrowheads="1"/>
              </p:cNvPicPr>
              <p:nvPr/>
            </p:nvPicPr>
            <p:blipFill>
              <a:blip r:embed="rId26"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245" name="Picture 165"/>
              <p:cNvPicPr>
                <a:picLocks noChangeAspect="1" noChangeArrowheads="1"/>
              </p:cNvPicPr>
              <p:nvPr/>
            </p:nvPicPr>
            <p:blipFill>
              <a:blip r:embed="rId26"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246" name="Picture 166"/>
              <p:cNvPicPr>
                <a:picLocks noChangeAspect="1" noChangeArrowheads="1"/>
              </p:cNvPicPr>
              <p:nvPr/>
            </p:nvPicPr>
            <p:blipFill>
              <a:blip r:embed="rId26"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247" name="Picture 167" descr="buoy"/>
            <p:cNvPicPr>
              <a:picLocks noChangeAspect="1" noChangeArrowheads="1"/>
            </p:cNvPicPr>
            <p:nvPr/>
          </p:nvPicPr>
          <p:blipFill>
            <a:blip r:embed="rId27" cstate="print"/>
            <a:srcRect/>
            <a:stretch>
              <a:fillRect/>
            </a:stretch>
          </p:blipFill>
          <p:spPr bwMode="auto">
            <a:xfrm>
              <a:off x="3497" y="487"/>
              <a:ext cx="294" cy="271"/>
            </a:xfrm>
            <a:prstGeom prst="rect">
              <a:avLst/>
            </a:prstGeom>
            <a:noFill/>
          </p:spPr>
        </p:pic>
        <p:sp>
          <p:nvSpPr>
            <p:cNvPr id="1070248" name="Rectangle 168"/>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249" name="Picture 169"/>
            <p:cNvPicPr>
              <a:picLocks noChangeAspect="1" noChangeArrowheads="1"/>
            </p:cNvPicPr>
            <p:nvPr/>
          </p:nvPicPr>
          <p:blipFill>
            <a:blip r:embed="rId25"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250" name="Picture 170"/>
            <p:cNvPicPr>
              <a:picLocks noChangeAspect="1" noChangeArrowheads="1"/>
            </p:cNvPicPr>
            <p:nvPr/>
          </p:nvPicPr>
          <p:blipFill>
            <a:blip r:embed="rId26"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251" name="Picture 171"/>
            <p:cNvPicPr>
              <a:picLocks noChangeAspect="1" noChangeArrowheads="1"/>
            </p:cNvPicPr>
            <p:nvPr/>
          </p:nvPicPr>
          <p:blipFill>
            <a:blip r:embed="rId26"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252" name="Picture 172"/>
            <p:cNvPicPr>
              <a:picLocks noChangeAspect="1" noChangeArrowheads="1"/>
            </p:cNvPicPr>
            <p:nvPr/>
          </p:nvPicPr>
          <p:blipFill>
            <a:blip r:embed="rId26"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253" name="Picture 173"/>
            <p:cNvPicPr>
              <a:picLocks noChangeAspect="1" noChangeArrowheads="1"/>
            </p:cNvPicPr>
            <p:nvPr/>
          </p:nvPicPr>
          <p:blipFill>
            <a:blip r:embed="rId26"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21" name="Group 174"/>
          <p:cNvGrpSpPr>
            <a:grpSpLocks/>
          </p:cNvGrpSpPr>
          <p:nvPr/>
        </p:nvGrpSpPr>
        <p:grpSpPr bwMode="auto">
          <a:xfrm>
            <a:off x="4714875" y="2366963"/>
            <a:ext cx="231775" cy="3205162"/>
            <a:chOff x="3469" y="431"/>
            <a:chExt cx="403" cy="3505"/>
          </a:xfrm>
        </p:grpSpPr>
        <p:pic>
          <p:nvPicPr>
            <p:cNvPr id="1070255" name="Picture 175"/>
            <p:cNvPicPr>
              <a:picLocks noChangeAspect="1" noChangeArrowheads="1"/>
            </p:cNvPicPr>
            <p:nvPr/>
          </p:nvPicPr>
          <p:blipFill>
            <a:blip r:embed="rId24" cstate="print"/>
            <a:srcRect/>
            <a:stretch>
              <a:fillRect/>
            </a:stretch>
          </p:blipFill>
          <p:spPr bwMode="auto">
            <a:xfrm>
              <a:off x="3515" y="3649"/>
              <a:ext cx="317" cy="287"/>
            </a:xfrm>
            <a:prstGeom prst="rect">
              <a:avLst/>
            </a:prstGeom>
            <a:noFill/>
            <a:ln w="9525" algn="ctr">
              <a:noFill/>
              <a:miter lim="800000"/>
              <a:headEnd/>
              <a:tailEnd/>
            </a:ln>
            <a:effectLst/>
          </p:spPr>
        </p:pic>
        <p:sp>
          <p:nvSpPr>
            <p:cNvPr id="1070256" name="Line 176"/>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22" name="Group 177"/>
            <p:cNvGrpSpPr>
              <a:grpSpLocks/>
            </p:cNvGrpSpPr>
            <p:nvPr/>
          </p:nvGrpSpPr>
          <p:grpSpPr bwMode="auto">
            <a:xfrm>
              <a:off x="3475" y="2129"/>
              <a:ext cx="397" cy="1308"/>
              <a:chOff x="3475" y="2129"/>
              <a:chExt cx="397" cy="1308"/>
            </a:xfrm>
          </p:grpSpPr>
          <p:pic>
            <p:nvPicPr>
              <p:cNvPr id="1070258" name="Picture 178"/>
              <p:cNvPicPr>
                <a:picLocks noChangeAspect="1" noChangeArrowheads="1"/>
              </p:cNvPicPr>
              <p:nvPr/>
            </p:nvPicPr>
            <p:blipFill>
              <a:blip r:embed="rId25"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259" name="Picture 179"/>
              <p:cNvPicPr>
                <a:picLocks noChangeAspect="1" noChangeArrowheads="1"/>
              </p:cNvPicPr>
              <p:nvPr/>
            </p:nvPicPr>
            <p:blipFill>
              <a:blip r:embed="rId26"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260" name="Picture 180"/>
              <p:cNvPicPr>
                <a:picLocks noChangeAspect="1" noChangeArrowheads="1"/>
              </p:cNvPicPr>
              <p:nvPr/>
            </p:nvPicPr>
            <p:blipFill>
              <a:blip r:embed="rId26"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261" name="Picture 181"/>
              <p:cNvPicPr>
                <a:picLocks noChangeAspect="1" noChangeArrowheads="1"/>
              </p:cNvPicPr>
              <p:nvPr/>
            </p:nvPicPr>
            <p:blipFill>
              <a:blip r:embed="rId26"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262" name="Picture 182"/>
              <p:cNvPicPr>
                <a:picLocks noChangeAspect="1" noChangeArrowheads="1"/>
              </p:cNvPicPr>
              <p:nvPr/>
            </p:nvPicPr>
            <p:blipFill>
              <a:blip r:embed="rId26"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263" name="Picture 183" descr="buoy"/>
            <p:cNvPicPr>
              <a:picLocks noChangeAspect="1" noChangeArrowheads="1"/>
            </p:cNvPicPr>
            <p:nvPr/>
          </p:nvPicPr>
          <p:blipFill>
            <a:blip r:embed="rId27" cstate="print"/>
            <a:srcRect/>
            <a:stretch>
              <a:fillRect/>
            </a:stretch>
          </p:blipFill>
          <p:spPr bwMode="auto">
            <a:xfrm>
              <a:off x="3497" y="487"/>
              <a:ext cx="294" cy="271"/>
            </a:xfrm>
            <a:prstGeom prst="rect">
              <a:avLst/>
            </a:prstGeom>
            <a:noFill/>
          </p:spPr>
        </p:pic>
        <p:sp>
          <p:nvSpPr>
            <p:cNvPr id="1070264" name="Rectangle 184"/>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265" name="Picture 185"/>
            <p:cNvPicPr>
              <a:picLocks noChangeAspect="1" noChangeArrowheads="1"/>
            </p:cNvPicPr>
            <p:nvPr/>
          </p:nvPicPr>
          <p:blipFill>
            <a:blip r:embed="rId25"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266" name="Picture 186"/>
            <p:cNvPicPr>
              <a:picLocks noChangeAspect="1" noChangeArrowheads="1"/>
            </p:cNvPicPr>
            <p:nvPr/>
          </p:nvPicPr>
          <p:blipFill>
            <a:blip r:embed="rId26"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267" name="Picture 187"/>
            <p:cNvPicPr>
              <a:picLocks noChangeAspect="1" noChangeArrowheads="1"/>
            </p:cNvPicPr>
            <p:nvPr/>
          </p:nvPicPr>
          <p:blipFill>
            <a:blip r:embed="rId26"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268" name="Picture 188"/>
            <p:cNvPicPr>
              <a:picLocks noChangeAspect="1" noChangeArrowheads="1"/>
            </p:cNvPicPr>
            <p:nvPr/>
          </p:nvPicPr>
          <p:blipFill>
            <a:blip r:embed="rId26"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269" name="Picture 189"/>
            <p:cNvPicPr>
              <a:picLocks noChangeAspect="1" noChangeArrowheads="1"/>
            </p:cNvPicPr>
            <p:nvPr/>
          </p:nvPicPr>
          <p:blipFill>
            <a:blip r:embed="rId26" cstate="print"/>
            <a:srcRect/>
            <a:stretch>
              <a:fillRect/>
            </a:stretch>
          </p:blipFill>
          <p:spPr bwMode="auto">
            <a:xfrm>
              <a:off x="3475" y="1588"/>
              <a:ext cx="385" cy="211"/>
            </a:xfrm>
            <a:prstGeom prst="rect">
              <a:avLst/>
            </a:prstGeom>
            <a:noFill/>
            <a:ln w="9525" algn="ctr">
              <a:noFill/>
              <a:miter lim="800000"/>
              <a:headEnd/>
              <a:tailEnd/>
            </a:ln>
            <a:effectLst/>
          </p:spPr>
        </p:pic>
      </p:grpSp>
      <p:grpSp>
        <p:nvGrpSpPr>
          <p:cNvPr id="23" name="Group 190"/>
          <p:cNvGrpSpPr>
            <a:grpSpLocks/>
          </p:cNvGrpSpPr>
          <p:nvPr/>
        </p:nvGrpSpPr>
        <p:grpSpPr bwMode="auto">
          <a:xfrm>
            <a:off x="5794375" y="2330450"/>
            <a:ext cx="212725" cy="2995613"/>
            <a:chOff x="3469" y="431"/>
            <a:chExt cx="403" cy="3505"/>
          </a:xfrm>
        </p:grpSpPr>
        <p:pic>
          <p:nvPicPr>
            <p:cNvPr id="1070271" name="Picture 191"/>
            <p:cNvPicPr>
              <a:picLocks noChangeAspect="1" noChangeArrowheads="1"/>
            </p:cNvPicPr>
            <p:nvPr/>
          </p:nvPicPr>
          <p:blipFill>
            <a:blip r:embed="rId4" cstate="print"/>
            <a:srcRect/>
            <a:stretch>
              <a:fillRect/>
            </a:stretch>
          </p:blipFill>
          <p:spPr bwMode="auto">
            <a:xfrm>
              <a:off x="3515" y="3649"/>
              <a:ext cx="317" cy="287"/>
            </a:xfrm>
            <a:prstGeom prst="rect">
              <a:avLst/>
            </a:prstGeom>
            <a:noFill/>
            <a:ln w="9525" algn="ctr">
              <a:noFill/>
              <a:miter lim="800000"/>
              <a:headEnd/>
              <a:tailEnd/>
            </a:ln>
            <a:effectLst/>
          </p:spPr>
        </p:pic>
        <p:sp>
          <p:nvSpPr>
            <p:cNvPr id="1070272" name="Line 192"/>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24" name="Group 193"/>
            <p:cNvGrpSpPr>
              <a:grpSpLocks/>
            </p:cNvGrpSpPr>
            <p:nvPr/>
          </p:nvGrpSpPr>
          <p:grpSpPr bwMode="auto">
            <a:xfrm>
              <a:off x="3475" y="2129"/>
              <a:ext cx="397" cy="1308"/>
              <a:chOff x="3475" y="2129"/>
              <a:chExt cx="397" cy="1308"/>
            </a:xfrm>
          </p:grpSpPr>
          <p:pic>
            <p:nvPicPr>
              <p:cNvPr id="1070274" name="Picture 194"/>
              <p:cNvPicPr>
                <a:picLocks noChangeAspect="1" noChangeArrowheads="1"/>
              </p:cNvPicPr>
              <p:nvPr/>
            </p:nvPicPr>
            <p:blipFill>
              <a:blip r:embed="rId5"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275" name="Picture 195"/>
              <p:cNvPicPr>
                <a:picLocks noChangeAspect="1" noChangeArrowheads="1"/>
              </p:cNvPicPr>
              <p:nvPr/>
            </p:nvPicPr>
            <p:blipFill>
              <a:blip r:embed="rId6"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276" name="Picture 196"/>
              <p:cNvPicPr>
                <a:picLocks noChangeAspect="1" noChangeArrowheads="1"/>
              </p:cNvPicPr>
              <p:nvPr/>
            </p:nvPicPr>
            <p:blipFill>
              <a:blip r:embed="rId6"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277" name="Picture 197"/>
              <p:cNvPicPr>
                <a:picLocks noChangeAspect="1" noChangeArrowheads="1"/>
              </p:cNvPicPr>
              <p:nvPr/>
            </p:nvPicPr>
            <p:blipFill>
              <a:blip r:embed="rId6"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278" name="Picture 198"/>
              <p:cNvPicPr>
                <a:picLocks noChangeAspect="1" noChangeArrowheads="1"/>
              </p:cNvPicPr>
              <p:nvPr/>
            </p:nvPicPr>
            <p:blipFill>
              <a:blip r:embed="rId6"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279" name="Picture 199" descr="buoy"/>
            <p:cNvPicPr>
              <a:picLocks noChangeAspect="1" noChangeArrowheads="1"/>
            </p:cNvPicPr>
            <p:nvPr/>
          </p:nvPicPr>
          <p:blipFill>
            <a:blip r:embed="rId7" cstate="print"/>
            <a:srcRect/>
            <a:stretch>
              <a:fillRect/>
            </a:stretch>
          </p:blipFill>
          <p:spPr bwMode="auto">
            <a:xfrm>
              <a:off x="3497" y="487"/>
              <a:ext cx="294" cy="271"/>
            </a:xfrm>
            <a:prstGeom prst="rect">
              <a:avLst/>
            </a:prstGeom>
            <a:noFill/>
          </p:spPr>
        </p:pic>
        <p:sp>
          <p:nvSpPr>
            <p:cNvPr id="1070280" name="Rectangle 200"/>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281" name="Picture 201"/>
            <p:cNvPicPr>
              <a:picLocks noChangeAspect="1" noChangeArrowheads="1"/>
            </p:cNvPicPr>
            <p:nvPr/>
          </p:nvPicPr>
          <p:blipFill>
            <a:blip r:embed="rId5"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282" name="Picture 202"/>
            <p:cNvPicPr>
              <a:picLocks noChangeAspect="1" noChangeArrowheads="1"/>
            </p:cNvPicPr>
            <p:nvPr/>
          </p:nvPicPr>
          <p:blipFill>
            <a:blip r:embed="rId6"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283" name="Picture 203"/>
            <p:cNvPicPr>
              <a:picLocks noChangeAspect="1" noChangeArrowheads="1"/>
            </p:cNvPicPr>
            <p:nvPr/>
          </p:nvPicPr>
          <p:blipFill>
            <a:blip r:embed="rId6"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284" name="Picture 204"/>
            <p:cNvPicPr>
              <a:picLocks noChangeAspect="1" noChangeArrowheads="1"/>
            </p:cNvPicPr>
            <p:nvPr/>
          </p:nvPicPr>
          <p:blipFill>
            <a:blip r:embed="rId6"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285" name="Picture 205"/>
            <p:cNvPicPr>
              <a:picLocks noChangeAspect="1" noChangeArrowheads="1"/>
            </p:cNvPicPr>
            <p:nvPr/>
          </p:nvPicPr>
          <p:blipFill>
            <a:blip r:embed="rId6" cstate="print"/>
            <a:srcRect/>
            <a:stretch>
              <a:fillRect/>
            </a:stretch>
          </p:blipFill>
          <p:spPr bwMode="auto">
            <a:xfrm>
              <a:off x="3475" y="1588"/>
              <a:ext cx="385" cy="211"/>
            </a:xfrm>
            <a:prstGeom prst="rect">
              <a:avLst/>
            </a:prstGeom>
            <a:noFill/>
            <a:ln w="9525" algn="ctr">
              <a:noFill/>
              <a:miter lim="800000"/>
              <a:headEnd/>
              <a:tailEnd/>
            </a:ln>
            <a:effectLst/>
          </p:spPr>
        </p:pic>
      </p:grpSp>
      <p:sp>
        <p:nvSpPr>
          <p:cNvPr id="1070286" name="Rectangle 206"/>
          <p:cNvSpPr>
            <a:spLocks noChangeArrowheads="1"/>
          </p:cNvSpPr>
          <p:nvPr/>
        </p:nvSpPr>
        <p:spPr bwMode="auto">
          <a:xfrm>
            <a:off x="6213475" y="4246563"/>
            <a:ext cx="795338" cy="163512"/>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288" name="Freeform 208"/>
          <p:cNvSpPr>
            <a:spLocks/>
          </p:cNvSpPr>
          <p:nvPr/>
        </p:nvSpPr>
        <p:spPr bwMode="auto">
          <a:xfrm>
            <a:off x="909638" y="2819400"/>
            <a:ext cx="327025" cy="1179513"/>
          </a:xfrm>
          <a:custGeom>
            <a:avLst/>
            <a:gdLst/>
            <a:ahLst/>
            <a:cxnLst>
              <a:cxn ang="0">
                <a:pos x="0" y="17"/>
              </a:cxn>
              <a:cxn ang="0">
                <a:pos x="92" y="125"/>
              </a:cxn>
              <a:cxn ang="0">
                <a:pos x="138" y="770"/>
              </a:cxn>
              <a:cxn ang="0">
                <a:pos x="261" y="916"/>
              </a:cxn>
            </a:cxnLst>
            <a:rect l="0" t="0" r="r" b="b"/>
            <a:pathLst>
              <a:path w="261" h="916">
                <a:moveTo>
                  <a:pt x="0" y="17"/>
                </a:moveTo>
                <a:cubicBezTo>
                  <a:pt x="34" y="8"/>
                  <a:pt x="69" y="0"/>
                  <a:pt x="92" y="125"/>
                </a:cubicBezTo>
                <a:cubicBezTo>
                  <a:pt x="115" y="250"/>
                  <a:pt x="110" y="638"/>
                  <a:pt x="138" y="770"/>
                </a:cubicBezTo>
                <a:cubicBezTo>
                  <a:pt x="166" y="902"/>
                  <a:pt x="240" y="892"/>
                  <a:pt x="261" y="916"/>
                </a:cubicBezTo>
              </a:path>
            </a:pathLst>
          </a:custGeom>
          <a:noFill/>
          <a:ln w="28575" cap="flat" cmpd="sng">
            <a:solidFill>
              <a:schemeClr val="tx1"/>
            </a:solidFill>
            <a:prstDash val="solid"/>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25" name="Group 212"/>
          <p:cNvGrpSpPr>
            <a:grpSpLocks/>
          </p:cNvGrpSpPr>
          <p:nvPr/>
        </p:nvGrpSpPr>
        <p:grpSpPr bwMode="auto">
          <a:xfrm>
            <a:off x="1798638" y="2281238"/>
            <a:ext cx="212725" cy="2997200"/>
            <a:chOff x="3469" y="431"/>
            <a:chExt cx="403" cy="3505"/>
          </a:xfrm>
        </p:grpSpPr>
        <p:pic>
          <p:nvPicPr>
            <p:cNvPr id="1070293" name="Picture 213"/>
            <p:cNvPicPr>
              <a:picLocks noChangeAspect="1" noChangeArrowheads="1"/>
            </p:cNvPicPr>
            <p:nvPr/>
          </p:nvPicPr>
          <p:blipFill>
            <a:blip r:embed="rId4" cstate="print"/>
            <a:srcRect/>
            <a:stretch>
              <a:fillRect/>
            </a:stretch>
          </p:blipFill>
          <p:spPr bwMode="auto">
            <a:xfrm>
              <a:off x="3515" y="3649"/>
              <a:ext cx="317" cy="287"/>
            </a:xfrm>
            <a:prstGeom prst="rect">
              <a:avLst/>
            </a:prstGeom>
            <a:noFill/>
            <a:ln w="9525" algn="ctr">
              <a:noFill/>
              <a:miter lim="800000"/>
              <a:headEnd/>
              <a:tailEnd/>
            </a:ln>
            <a:effectLst/>
          </p:spPr>
        </p:pic>
        <p:sp>
          <p:nvSpPr>
            <p:cNvPr id="1070294" name="Line 214"/>
            <p:cNvSpPr>
              <a:spLocks noChangeShapeType="1"/>
            </p:cNvSpPr>
            <p:nvPr/>
          </p:nvSpPr>
          <p:spPr bwMode="auto">
            <a:xfrm>
              <a:off x="3645" y="743"/>
              <a:ext cx="23" cy="2944"/>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26" name="Group 215"/>
            <p:cNvGrpSpPr>
              <a:grpSpLocks/>
            </p:cNvGrpSpPr>
            <p:nvPr/>
          </p:nvGrpSpPr>
          <p:grpSpPr bwMode="auto">
            <a:xfrm>
              <a:off x="3475" y="2129"/>
              <a:ext cx="397" cy="1308"/>
              <a:chOff x="3475" y="2129"/>
              <a:chExt cx="397" cy="1308"/>
            </a:xfrm>
          </p:grpSpPr>
          <p:pic>
            <p:nvPicPr>
              <p:cNvPr id="1070296" name="Picture 216"/>
              <p:cNvPicPr>
                <a:picLocks noChangeAspect="1" noChangeArrowheads="1"/>
              </p:cNvPicPr>
              <p:nvPr/>
            </p:nvPicPr>
            <p:blipFill>
              <a:blip r:embed="rId5" cstate="print"/>
              <a:srcRect/>
              <a:stretch>
                <a:fillRect/>
              </a:stretch>
            </p:blipFill>
            <p:spPr bwMode="auto">
              <a:xfrm>
                <a:off x="3487" y="3225"/>
                <a:ext cx="385" cy="212"/>
              </a:xfrm>
              <a:prstGeom prst="rect">
                <a:avLst/>
              </a:prstGeom>
              <a:noFill/>
              <a:ln w="9525" algn="ctr">
                <a:noFill/>
                <a:miter lim="800000"/>
                <a:headEnd/>
                <a:tailEnd/>
              </a:ln>
              <a:effectLst/>
            </p:spPr>
          </p:pic>
          <p:pic>
            <p:nvPicPr>
              <p:cNvPr id="1070297" name="Picture 217"/>
              <p:cNvPicPr>
                <a:picLocks noChangeAspect="1" noChangeArrowheads="1"/>
              </p:cNvPicPr>
              <p:nvPr/>
            </p:nvPicPr>
            <p:blipFill>
              <a:blip r:embed="rId6" cstate="print"/>
              <a:srcRect/>
              <a:stretch>
                <a:fillRect/>
              </a:stretch>
            </p:blipFill>
            <p:spPr bwMode="auto">
              <a:xfrm>
                <a:off x="3475" y="2129"/>
                <a:ext cx="385" cy="211"/>
              </a:xfrm>
              <a:prstGeom prst="rect">
                <a:avLst/>
              </a:prstGeom>
              <a:noFill/>
              <a:ln w="9525" algn="ctr">
                <a:noFill/>
                <a:miter lim="800000"/>
                <a:headEnd/>
                <a:tailEnd/>
              </a:ln>
              <a:effectLst/>
            </p:spPr>
          </p:pic>
          <p:pic>
            <p:nvPicPr>
              <p:cNvPr id="1070298" name="Picture 218"/>
              <p:cNvPicPr>
                <a:picLocks noChangeAspect="1" noChangeArrowheads="1"/>
              </p:cNvPicPr>
              <p:nvPr/>
            </p:nvPicPr>
            <p:blipFill>
              <a:blip r:embed="rId6" cstate="print"/>
              <a:srcRect/>
              <a:stretch>
                <a:fillRect/>
              </a:stretch>
            </p:blipFill>
            <p:spPr bwMode="auto">
              <a:xfrm>
                <a:off x="3475" y="2405"/>
                <a:ext cx="385" cy="211"/>
              </a:xfrm>
              <a:prstGeom prst="rect">
                <a:avLst/>
              </a:prstGeom>
              <a:noFill/>
              <a:ln w="9525" algn="ctr">
                <a:noFill/>
                <a:miter lim="800000"/>
                <a:headEnd/>
                <a:tailEnd/>
              </a:ln>
              <a:effectLst/>
            </p:spPr>
          </p:pic>
          <p:pic>
            <p:nvPicPr>
              <p:cNvPr id="1070299" name="Picture 219"/>
              <p:cNvPicPr>
                <a:picLocks noChangeAspect="1" noChangeArrowheads="1"/>
              </p:cNvPicPr>
              <p:nvPr/>
            </p:nvPicPr>
            <p:blipFill>
              <a:blip r:embed="rId6" cstate="print"/>
              <a:srcRect/>
              <a:stretch>
                <a:fillRect/>
              </a:stretch>
            </p:blipFill>
            <p:spPr bwMode="auto">
              <a:xfrm>
                <a:off x="3481" y="2673"/>
                <a:ext cx="385" cy="211"/>
              </a:xfrm>
              <a:prstGeom prst="rect">
                <a:avLst/>
              </a:prstGeom>
              <a:noFill/>
              <a:ln w="9525" algn="ctr">
                <a:noFill/>
                <a:miter lim="800000"/>
                <a:headEnd/>
                <a:tailEnd/>
              </a:ln>
              <a:effectLst/>
            </p:spPr>
          </p:pic>
          <p:pic>
            <p:nvPicPr>
              <p:cNvPr id="1070300" name="Picture 220"/>
              <p:cNvPicPr>
                <a:picLocks noChangeAspect="1" noChangeArrowheads="1"/>
              </p:cNvPicPr>
              <p:nvPr/>
            </p:nvPicPr>
            <p:blipFill>
              <a:blip r:embed="rId6" cstate="print"/>
              <a:srcRect/>
              <a:stretch>
                <a:fillRect/>
              </a:stretch>
            </p:blipFill>
            <p:spPr bwMode="auto">
              <a:xfrm>
                <a:off x="3481" y="2946"/>
                <a:ext cx="385" cy="211"/>
              </a:xfrm>
              <a:prstGeom prst="rect">
                <a:avLst/>
              </a:prstGeom>
              <a:noFill/>
              <a:ln w="9525" algn="ctr">
                <a:noFill/>
                <a:miter lim="800000"/>
                <a:headEnd/>
                <a:tailEnd/>
              </a:ln>
              <a:effectLst/>
            </p:spPr>
          </p:pic>
        </p:grpSp>
        <p:pic>
          <p:nvPicPr>
            <p:cNvPr id="1070301" name="Picture 221" descr="buoy"/>
            <p:cNvPicPr>
              <a:picLocks noChangeAspect="1" noChangeArrowheads="1"/>
            </p:cNvPicPr>
            <p:nvPr/>
          </p:nvPicPr>
          <p:blipFill>
            <a:blip r:embed="rId7" cstate="print"/>
            <a:srcRect/>
            <a:stretch>
              <a:fillRect/>
            </a:stretch>
          </p:blipFill>
          <p:spPr bwMode="auto">
            <a:xfrm>
              <a:off x="3497" y="487"/>
              <a:ext cx="294" cy="271"/>
            </a:xfrm>
            <a:prstGeom prst="rect">
              <a:avLst/>
            </a:prstGeom>
            <a:noFill/>
          </p:spPr>
        </p:pic>
        <p:sp>
          <p:nvSpPr>
            <p:cNvPr id="1070302" name="Rectangle 222"/>
            <p:cNvSpPr>
              <a:spLocks noChangeArrowheads="1"/>
            </p:cNvSpPr>
            <p:nvPr/>
          </p:nvSpPr>
          <p:spPr bwMode="auto">
            <a:xfrm>
              <a:off x="3589" y="431"/>
              <a:ext cx="82" cy="99"/>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303" name="Picture 223"/>
            <p:cNvPicPr>
              <a:picLocks noChangeAspect="1" noChangeArrowheads="1"/>
            </p:cNvPicPr>
            <p:nvPr/>
          </p:nvPicPr>
          <p:blipFill>
            <a:blip r:embed="rId5" cstate="print"/>
            <a:srcRect/>
            <a:stretch>
              <a:fillRect/>
            </a:stretch>
          </p:blipFill>
          <p:spPr bwMode="auto">
            <a:xfrm>
              <a:off x="3474" y="1859"/>
              <a:ext cx="385" cy="212"/>
            </a:xfrm>
            <a:prstGeom prst="rect">
              <a:avLst/>
            </a:prstGeom>
            <a:noFill/>
            <a:ln w="9525" algn="ctr">
              <a:noFill/>
              <a:miter lim="800000"/>
              <a:headEnd/>
              <a:tailEnd/>
            </a:ln>
            <a:effectLst/>
          </p:spPr>
        </p:pic>
        <p:pic>
          <p:nvPicPr>
            <p:cNvPr id="1070304" name="Picture 224"/>
            <p:cNvPicPr>
              <a:picLocks noChangeAspect="1" noChangeArrowheads="1"/>
            </p:cNvPicPr>
            <p:nvPr/>
          </p:nvPicPr>
          <p:blipFill>
            <a:blip r:embed="rId6" cstate="print"/>
            <a:srcRect/>
            <a:stretch>
              <a:fillRect/>
            </a:stretch>
          </p:blipFill>
          <p:spPr bwMode="auto">
            <a:xfrm>
              <a:off x="3469" y="771"/>
              <a:ext cx="385" cy="211"/>
            </a:xfrm>
            <a:prstGeom prst="rect">
              <a:avLst/>
            </a:prstGeom>
            <a:noFill/>
            <a:ln w="9525" algn="ctr">
              <a:noFill/>
              <a:miter lim="800000"/>
              <a:headEnd/>
              <a:tailEnd/>
            </a:ln>
            <a:effectLst/>
          </p:spPr>
        </p:pic>
        <p:pic>
          <p:nvPicPr>
            <p:cNvPr id="1070305" name="Picture 225"/>
            <p:cNvPicPr>
              <a:picLocks noChangeAspect="1" noChangeArrowheads="1"/>
            </p:cNvPicPr>
            <p:nvPr/>
          </p:nvPicPr>
          <p:blipFill>
            <a:blip r:embed="rId6" cstate="print"/>
            <a:srcRect/>
            <a:stretch>
              <a:fillRect/>
            </a:stretch>
          </p:blipFill>
          <p:spPr bwMode="auto">
            <a:xfrm>
              <a:off x="3470" y="1047"/>
              <a:ext cx="385" cy="211"/>
            </a:xfrm>
            <a:prstGeom prst="rect">
              <a:avLst/>
            </a:prstGeom>
            <a:noFill/>
            <a:ln w="9525" algn="ctr">
              <a:noFill/>
              <a:miter lim="800000"/>
              <a:headEnd/>
              <a:tailEnd/>
            </a:ln>
            <a:effectLst/>
          </p:spPr>
        </p:pic>
        <p:pic>
          <p:nvPicPr>
            <p:cNvPr id="1070306" name="Picture 226"/>
            <p:cNvPicPr>
              <a:picLocks noChangeAspect="1" noChangeArrowheads="1"/>
            </p:cNvPicPr>
            <p:nvPr/>
          </p:nvPicPr>
          <p:blipFill>
            <a:blip r:embed="rId6" cstate="print"/>
            <a:srcRect/>
            <a:stretch>
              <a:fillRect/>
            </a:stretch>
          </p:blipFill>
          <p:spPr bwMode="auto">
            <a:xfrm>
              <a:off x="3476" y="1315"/>
              <a:ext cx="385" cy="211"/>
            </a:xfrm>
            <a:prstGeom prst="rect">
              <a:avLst/>
            </a:prstGeom>
            <a:noFill/>
            <a:ln w="9525" algn="ctr">
              <a:noFill/>
              <a:miter lim="800000"/>
              <a:headEnd/>
              <a:tailEnd/>
            </a:ln>
            <a:effectLst/>
          </p:spPr>
        </p:pic>
        <p:pic>
          <p:nvPicPr>
            <p:cNvPr id="1070307" name="Picture 227"/>
            <p:cNvPicPr>
              <a:picLocks noChangeAspect="1" noChangeArrowheads="1"/>
            </p:cNvPicPr>
            <p:nvPr/>
          </p:nvPicPr>
          <p:blipFill>
            <a:blip r:embed="rId6" cstate="print"/>
            <a:srcRect/>
            <a:stretch>
              <a:fillRect/>
            </a:stretch>
          </p:blipFill>
          <p:spPr bwMode="auto">
            <a:xfrm>
              <a:off x="3475" y="1588"/>
              <a:ext cx="385" cy="211"/>
            </a:xfrm>
            <a:prstGeom prst="rect">
              <a:avLst/>
            </a:prstGeom>
            <a:noFill/>
            <a:ln w="9525" algn="ctr">
              <a:noFill/>
              <a:miter lim="800000"/>
              <a:headEnd/>
              <a:tailEnd/>
            </a:ln>
            <a:effectLst/>
          </p:spPr>
        </p:pic>
      </p:grpSp>
      <p:pic>
        <p:nvPicPr>
          <p:cNvPr id="1070309" name="Picture 229" descr="VillaPacha"/>
          <p:cNvPicPr>
            <a:picLocks noChangeAspect="1" noChangeArrowheads="1"/>
          </p:cNvPicPr>
          <p:nvPr/>
        </p:nvPicPr>
        <p:blipFill>
          <a:blip r:embed="rId28" cstate="print"/>
          <a:srcRect/>
          <a:stretch>
            <a:fillRect/>
          </a:stretch>
        </p:blipFill>
        <p:spPr bwMode="auto">
          <a:xfrm>
            <a:off x="422275" y="2020888"/>
            <a:ext cx="1060450" cy="823912"/>
          </a:xfrm>
          <a:prstGeom prst="rect">
            <a:avLst/>
          </a:prstGeom>
          <a:noFill/>
          <a:ln w="28575">
            <a:solidFill>
              <a:schemeClr val="tx1"/>
            </a:solidFill>
            <a:miter lim="800000"/>
            <a:headEnd/>
            <a:tailEnd/>
          </a:ln>
        </p:spPr>
      </p:pic>
      <p:sp>
        <p:nvSpPr>
          <p:cNvPr id="1070310" name="Text Box 230"/>
          <p:cNvSpPr txBox="1">
            <a:spLocks noChangeArrowheads="1"/>
          </p:cNvSpPr>
          <p:nvPr/>
        </p:nvSpPr>
        <p:spPr bwMode="auto">
          <a:xfrm>
            <a:off x="311150" y="3271838"/>
            <a:ext cx="765175" cy="228600"/>
          </a:xfrm>
          <a:prstGeom prst="rect">
            <a:avLst/>
          </a:prstGeom>
          <a:noFill/>
          <a:ln w="9525" algn="ctr">
            <a:noFill/>
            <a:miter lim="800000"/>
            <a:headEnd/>
            <a:tailEnd/>
          </a:ln>
          <a:effectLst/>
        </p:spPr>
        <p:txBody>
          <a:bodyPr wrap="none">
            <a:spAutoFit/>
          </a:bodyPr>
          <a:lstStyle/>
          <a:p>
            <a:pPr marL="342900" indent="-342900" algn="l" rtl="0" fontAlgn="base">
              <a:lnSpc>
                <a:spcPct val="90000"/>
              </a:lnSpc>
              <a:spcBef>
                <a:spcPct val="20000"/>
              </a:spcBef>
              <a:spcAft>
                <a:spcPct val="0"/>
              </a:spcAft>
            </a:pPr>
            <a:r>
              <a:rPr lang="en-US" sz="1000" b="1" i="1" kern="1200">
                <a:solidFill>
                  <a:srgbClr val="000000"/>
                </a:solidFill>
                <a:latin typeface="Verdana" pitchFamily="34" charset="0"/>
                <a:ea typeface="+mn-ea"/>
                <a:cs typeface="+mn-cs"/>
              </a:rPr>
              <a:t>(40 km)</a:t>
            </a:r>
            <a:endParaRPr lang="en-US" sz="1000" b="1" i="1" kern="1200">
              <a:solidFill>
                <a:srgbClr val="FF3300"/>
              </a:solidFill>
              <a:latin typeface="Verdana" pitchFamily="34" charset="0"/>
              <a:ea typeface="+mn-ea"/>
              <a:cs typeface="+mn-cs"/>
            </a:endParaRPr>
          </a:p>
        </p:txBody>
      </p:sp>
      <p:sp>
        <p:nvSpPr>
          <p:cNvPr id="1070311" name="Text Box 231"/>
          <p:cNvSpPr txBox="1">
            <a:spLocks noChangeArrowheads="1"/>
          </p:cNvSpPr>
          <p:nvPr/>
        </p:nvSpPr>
        <p:spPr bwMode="auto">
          <a:xfrm>
            <a:off x="242888" y="1770063"/>
            <a:ext cx="1441450" cy="228600"/>
          </a:xfrm>
          <a:prstGeom prst="rect">
            <a:avLst/>
          </a:prstGeom>
          <a:noFill/>
          <a:ln w="9525" algn="ctr">
            <a:noFill/>
            <a:miter lim="800000"/>
            <a:headEnd/>
            <a:tailEnd/>
          </a:ln>
          <a:effectLst/>
        </p:spPr>
        <p:txBody>
          <a:bodyPr wrap="none">
            <a:spAutoFit/>
          </a:bodyPr>
          <a:lstStyle/>
          <a:p>
            <a:pPr marL="342900" indent="-342900" algn="l" rtl="0" fontAlgn="base">
              <a:lnSpc>
                <a:spcPct val="90000"/>
              </a:lnSpc>
              <a:spcBef>
                <a:spcPct val="20000"/>
              </a:spcBef>
              <a:spcAft>
                <a:spcPct val="0"/>
              </a:spcAft>
            </a:pPr>
            <a:r>
              <a:rPr lang="en-US" sz="1000" b="1" i="1" kern="1200">
                <a:solidFill>
                  <a:srgbClr val="000000"/>
                </a:solidFill>
                <a:latin typeface="Verdana" pitchFamily="34" charset="0"/>
                <a:ea typeface="+mn-ea"/>
                <a:cs typeface="+mn-cs"/>
              </a:rPr>
              <a:t>La Seyne-sur-Mer</a:t>
            </a:r>
            <a:endParaRPr lang="en-US" sz="1000" b="1" i="1" kern="1200">
              <a:solidFill>
                <a:srgbClr val="FF3300"/>
              </a:solidFill>
              <a:latin typeface="Verdana" pitchFamily="34" charset="0"/>
              <a:ea typeface="+mn-ea"/>
              <a:cs typeface="+mn-cs"/>
            </a:endParaRPr>
          </a:p>
        </p:txBody>
      </p:sp>
      <p:sp>
        <p:nvSpPr>
          <p:cNvPr id="1070321" name="Text Box 241"/>
          <p:cNvSpPr txBox="1">
            <a:spLocks noChangeArrowheads="1"/>
          </p:cNvSpPr>
          <p:nvPr/>
        </p:nvSpPr>
        <p:spPr bwMode="auto">
          <a:xfrm>
            <a:off x="6459538" y="1476375"/>
            <a:ext cx="2459037" cy="2292350"/>
          </a:xfrm>
          <a:prstGeom prst="rect">
            <a:avLst/>
          </a:prstGeom>
          <a:noFill/>
          <a:ln w="28575" algn="ctr">
            <a:noFill/>
            <a:miter lim="800000"/>
            <a:headEnd/>
            <a:tailEnd/>
          </a:ln>
          <a:effectLst/>
        </p:spPr>
        <p:txBody>
          <a:bodyPr wrap="none">
            <a:spAutoFit/>
          </a:bodyPr>
          <a:lstStyle/>
          <a:p>
            <a:pPr marL="173038" indent="-173038" algn="l" defTabSz="171450" rtl="0" fontAlgn="base">
              <a:lnSpc>
                <a:spcPct val="90000"/>
              </a:lnSpc>
              <a:spcBef>
                <a:spcPct val="20000"/>
              </a:spcBef>
              <a:spcAft>
                <a:spcPct val="0"/>
              </a:spcAft>
            </a:pPr>
            <a:r>
              <a:rPr lang="en-US" sz="1200" b="1" i="1" u="sng" kern="1200" dirty="0">
                <a:solidFill>
                  <a:srgbClr val="000000"/>
                </a:solidFill>
                <a:latin typeface="Verdana" pitchFamily="34" charset="0"/>
                <a:ea typeface="+mn-ea"/>
                <a:cs typeface="+mn-cs"/>
              </a:rPr>
              <a:t>Data taking periods:</a:t>
            </a:r>
          </a:p>
          <a:p>
            <a:pPr marL="173038" indent="-173038" algn="l" defTabSz="171450" rtl="0" fontAlgn="base">
              <a:lnSpc>
                <a:spcPct val="90000"/>
              </a:lnSpc>
              <a:spcBef>
                <a:spcPct val="20000"/>
              </a:spcBef>
              <a:spcAft>
                <a:spcPct val="0"/>
              </a:spcAft>
            </a:pPr>
            <a:endParaRPr lang="en-US" sz="1200" b="1" i="1" u="sng" kern="1200" dirty="0">
              <a:solidFill>
                <a:srgbClr val="000000"/>
              </a:solidFill>
              <a:latin typeface="Verdana" pitchFamily="34" charset="0"/>
              <a:ea typeface="+mn-ea"/>
              <a:cs typeface="+mn-cs"/>
            </a:endParaRPr>
          </a:p>
          <a:p>
            <a:pPr marL="173038" indent="-173038" algn="l" defTabSz="171450" rtl="0" fontAlgn="base">
              <a:lnSpc>
                <a:spcPct val="90000"/>
              </a:lnSpc>
              <a:spcBef>
                <a:spcPct val="20000"/>
              </a:spcBef>
              <a:spcAft>
                <a:spcPct val="0"/>
              </a:spcAft>
              <a:buFontTx/>
              <a:buChar char="•"/>
            </a:pPr>
            <a:r>
              <a:rPr lang="en-US" sz="1000" b="1" i="1" kern="1200" dirty="0">
                <a:solidFill>
                  <a:srgbClr val="000000"/>
                </a:solidFill>
                <a:latin typeface="Verdana" pitchFamily="34" charset="0"/>
                <a:ea typeface="+mn-ea"/>
                <a:cs typeface="+mn-cs"/>
              </a:rPr>
              <a:t>MILOM		:	Mar ’05 – Mar ‘06</a:t>
            </a:r>
          </a:p>
          <a:p>
            <a:pPr marL="173038" indent="-173038" algn="l" defTabSz="171450" rtl="0" fontAlgn="base">
              <a:lnSpc>
                <a:spcPct val="90000"/>
              </a:lnSpc>
              <a:spcBef>
                <a:spcPct val="20000"/>
              </a:spcBef>
              <a:spcAft>
                <a:spcPct val="0"/>
              </a:spcAft>
              <a:buFontTx/>
              <a:buChar char="•"/>
            </a:pPr>
            <a:endParaRPr lang="en-US" sz="1000" b="1" i="1" kern="1200" dirty="0">
              <a:solidFill>
                <a:srgbClr val="000000"/>
              </a:solidFill>
              <a:latin typeface="Verdana" pitchFamily="34" charset="0"/>
              <a:ea typeface="+mn-ea"/>
              <a:cs typeface="+mn-cs"/>
            </a:endParaRPr>
          </a:p>
          <a:p>
            <a:pPr marL="173038" indent="-173038" algn="l" defTabSz="171450" rtl="0" fontAlgn="base">
              <a:lnSpc>
                <a:spcPct val="90000"/>
              </a:lnSpc>
              <a:spcBef>
                <a:spcPct val="20000"/>
              </a:spcBef>
              <a:spcAft>
                <a:spcPct val="0"/>
              </a:spcAft>
              <a:buFontTx/>
              <a:buChar char="•"/>
            </a:pPr>
            <a:r>
              <a:rPr lang="en-US" sz="1000" b="1" i="1" kern="1200" dirty="0">
                <a:solidFill>
                  <a:srgbClr val="000000"/>
                </a:solidFill>
                <a:latin typeface="Verdana" pitchFamily="34" charset="0"/>
                <a:ea typeface="+mn-ea"/>
                <a:cs typeface="+mn-cs"/>
              </a:rPr>
              <a:t>Line 1		:	Mar ’06 - Sep ’06</a:t>
            </a:r>
          </a:p>
          <a:p>
            <a:pPr marL="173038" indent="-173038" algn="l" defTabSz="171450" rtl="0" fontAlgn="base">
              <a:lnSpc>
                <a:spcPct val="90000"/>
              </a:lnSpc>
              <a:spcBef>
                <a:spcPct val="20000"/>
              </a:spcBef>
              <a:spcAft>
                <a:spcPct val="0"/>
              </a:spcAft>
            </a:pPr>
            <a:endParaRPr lang="en-US" sz="1000" b="1" i="1" kern="1200" dirty="0">
              <a:solidFill>
                <a:srgbClr val="000000"/>
              </a:solidFill>
              <a:latin typeface="Verdana" pitchFamily="34" charset="0"/>
              <a:ea typeface="+mn-ea"/>
              <a:cs typeface="+mn-cs"/>
            </a:endParaRPr>
          </a:p>
          <a:p>
            <a:pPr marL="173038" indent="-173038" algn="l" defTabSz="171450" rtl="0" fontAlgn="base">
              <a:lnSpc>
                <a:spcPct val="90000"/>
              </a:lnSpc>
              <a:spcBef>
                <a:spcPct val="20000"/>
              </a:spcBef>
              <a:spcAft>
                <a:spcPct val="0"/>
              </a:spcAft>
              <a:buFontTx/>
              <a:buChar char="•"/>
            </a:pPr>
            <a:r>
              <a:rPr lang="en-US" sz="1000" b="1" i="1" kern="1200" dirty="0">
                <a:solidFill>
                  <a:srgbClr val="000000"/>
                </a:solidFill>
                <a:latin typeface="Verdana" pitchFamily="34" charset="0"/>
                <a:ea typeface="+mn-ea"/>
                <a:cs typeface="+mn-cs"/>
              </a:rPr>
              <a:t>Line 1-2	:	Sep ’06 - Jan ’07</a:t>
            </a:r>
          </a:p>
          <a:p>
            <a:pPr marL="173038" indent="-173038" algn="l" defTabSz="171450" rtl="0" fontAlgn="base">
              <a:lnSpc>
                <a:spcPct val="90000"/>
              </a:lnSpc>
              <a:spcBef>
                <a:spcPct val="20000"/>
              </a:spcBef>
              <a:spcAft>
                <a:spcPct val="0"/>
              </a:spcAft>
            </a:pPr>
            <a:endParaRPr lang="en-US" sz="1000" b="1" i="1" kern="1200" dirty="0">
              <a:solidFill>
                <a:srgbClr val="000000"/>
              </a:solidFill>
              <a:latin typeface="Verdana" pitchFamily="34" charset="0"/>
              <a:ea typeface="+mn-ea"/>
              <a:cs typeface="+mn-cs"/>
            </a:endParaRPr>
          </a:p>
          <a:p>
            <a:pPr marL="173038" indent="-173038" algn="l" defTabSz="171450" rtl="0" fontAlgn="base">
              <a:lnSpc>
                <a:spcPct val="90000"/>
              </a:lnSpc>
              <a:spcBef>
                <a:spcPct val="20000"/>
              </a:spcBef>
              <a:spcAft>
                <a:spcPct val="0"/>
              </a:spcAft>
              <a:buFontTx/>
              <a:buChar char="•"/>
            </a:pPr>
            <a:r>
              <a:rPr lang="en-US" sz="1000" b="1" i="1" kern="1200" dirty="0">
                <a:solidFill>
                  <a:srgbClr val="000000"/>
                </a:solidFill>
                <a:latin typeface="Verdana" pitchFamily="34" charset="0"/>
                <a:ea typeface="+mn-ea"/>
                <a:cs typeface="+mn-cs"/>
              </a:rPr>
              <a:t>Line 1-5	:	Jan ’07 - Dec ’07</a:t>
            </a:r>
          </a:p>
          <a:p>
            <a:pPr marL="173038" indent="-173038" algn="l" defTabSz="171450" rtl="0" fontAlgn="base">
              <a:lnSpc>
                <a:spcPct val="90000"/>
              </a:lnSpc>
              <a:spcBef>
                <a:spcPct val="20000"/>
              </a:spcBef>
              <a:spcAft>
                <a:spcPct val="0"/>
              </a:spcAft>
            </a:pPr>
            <a:endParaRPr lang="en-US" sz="1000" b="1" i="1" kern="1200" dirty="0">
              <a:solidFill>
                <a:srgbClr val="000000"/>
              </a:solidFill>
              <a:latin typeface="Verdana" pitchFamily="34" charset="0"/>
              <a:ea typeface="+mn-ea"/>
              <a:cs typeface="+mn-cs"/>
            </a:endParaRPr>
          </a:p>
          <a:p>
            <a:pPr marL="173038" indent="-173038" algn="l" defTabSz="171450" rtl="0" fontAlgn="base">
              <a:lnSpc>
                <a:spcPct val="90000"/>
              </a:lnSpc>
              <a:spcBef>
                <a:spcPct val="20000"/>
              </a:spcBef>
              <a:spcAft>
                <a:spcPct val="0"/>
              </a:spcAft>
              <a:buFontTx/>
              <a:buChar char="•"/>
            </a:pPr>
            <a:r>
              <a:rPr lang="en-US" sz="1000" b="1" i="1" kern="1200" dirty="0">
                <a:solidFill>
                  <a:srgbClr val="000000"/>
                </a:solidFill>
                <a:latin typeface="Verdana" pitchFamily="34" charset="0"/>
                <a:ea typeface="+mn-ea"/>
                <a:cs typeface="+mn-cs"/>
              </a:rPr>
              <a:t>Line 1-10	:	Dec ’07 - May ’08</a:t>
            </a:r>
          </a:p>
          <a:p>
            <a:pPr marL="173038" indent="-173038" algn="l" defTabSz="171450" rtl="0" fontAlgn="base">
              <a:lnSpc>
                <a:spcPct val="90000"/>
              </a:lnSpc>
              <a:spcBef>
                <a:spcPct val="20000"/>
              </a:spcBef>
              <a:spcAft>
                <a:spcPct val="0"/>
              </a:spcAft>
            </a:pPr>
            <a:endParaRPr lang="en-US" sz="1000" b="1" i="1" kern="1200" dirty="0">
              <a:solidFill>
                <a:srgbClr val="000000"/>
              </a:solidFill>
              <a:latin typeface="Verdana" pitchFamily="34" charset="0"/>
              <a:ea typeface="+mn-ea"/>
              <a:cs typeface="+mn-cs"/>
            </a:endParaRPr>
          </a:p>
          <a:p>
            <a:pPr marL="173038" indent="-173038" algn="l" defTabSz="171450" rtl="0" fontAlgn="base">
              <a:lnSpc>
                <a:spcPct val="90000"/>
              </a:lnSpc>
              <a:spcBef>
                <a:spcPct val="20000"/>
              </a:spcBef>
              <a:spcAft>
                <a:spcPct val="0"/>
              </a:spcAft>
              <a:buFontTx/>
              <a:buChar char="•"/>
            </a:pPr>
            <a:r>
              <a:rPr lang="en-US" sz="1000" b="1" i="1" kern="1200" dirty="0">
                <a:solidFill>
                  <a:srgbClr val="000000"/>
                </a:solidFill>
                <a:latin typeface="Verdana" pitchFamily="34" charset="0"/>
                <a:ea typeface="+mn-ea"/>
                <a:cs typeface="+mn-cs"/>
              </a:rPr>
              <a:t>Complete	:	May’08 onwards</a:t>
            </a:r>
          </a:p>
        </p:txBody>
      </p:sp>
      <p:sp>
        <p:nvSpPr>
          <p:cNvPr id="1070330" name="Rectangle 250"/>
          <p:cNvSpPr>
            <a:spLocks noChangeArrowheads="1"/>
          </p:cNvSpPr>
          <p:nvPr/>
        </p:nvSpPr>
        <p:spPr bwMode="auto">
          <a:xfrm>
            <a:off x="6503988" y="2420938"/>
            <a:ext cx="2335212" cy="320675"/>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31" name="Rectangle 251"/>
          <p:cNvSpPr>
            <a:spLocks noChangeArrowheads="1"/>
          </p:cNvSpPr>
          <p:nvPr/>
        </p:nvSpPr>
        <p:spPr bwMode="auto">
          <a:xfrm>
            <a:off x="6450013" y="2786063"/>
            <a:ext cx="2433637" cy="320675"/>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32" name="Rectangle 252"/>
          <p:cNvSpPr>
            <a:spLocks noChangeArrowheads="1"/>
          </p:cNvSpPr>
          <p:nvPr/>
        </p:nvSpPr>
        <p:spPr bwMode="auto">
          <a:xfrm>
            <a:off x="6392863" y="3087688"/>
            <a:ext cx="2495550" cy="320675"/>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33" name="Rectangle 253"/>
          <p:cNvSpPr>
            <a:spLocks noChangeArrowheads="1"/>
          </p:cNvSpPr>
          <p:nvPr/>
        </p:nvSpPr>
        <p:spPr bwMode="auto">
          <a:xfrm>
            <a:off x="6376988" y="3465513"/>
            <a:ext cx="2493962" cy="320675"/>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34" name="Text Box 254"/>
          <p:cNvSpPr txBox="1">
            <a:spLocks noChangeArrowheads="1"/>
          </p:cNvSpPr>
          <p:nvPr/>
        </p:nvSpPr>
        <p:spPr bwMode="auto">
          <a:xfrm>
            <a:off x="417513" y="5849938"/>
            <a:ext cx="1263650" cy="228600"/>
          </a:xfrm>
          <a:prstGeom prst="rect">
            <a:avLst/>
          </a:prstGeom>
          <a:noFill/>
          <a:ln w="9525" algn="ctr">
            <a:noFill/>
            <a:miter lim="800000"/>
            <a:headEnd/>
            <a:tailEnd/>
          </a:ln>
          <a:effectLst/>
        </p:spPr>
        <p:txBody>
          <a:bodyPr wrap="none">
            <a:spAutoFit/>
          </a:bodyPr>
          <a:lstStyle/>
          <a:p>
            <a:pPr marL="342900" indent="-342900" algn="l" rtl="0" fontAlgn="base">
              <a:lnSpc>
                <a:spcPct val="90000"/>
              </a:lnSpc>
              <a:spcBef>
                <a:spcPct val="20000"/>
              </a:spcBef>
              <a:spcAft>
                <a:spcPct val="0"/>
              </a:spcAft>
            </a:pPr>
            <a:r>
              <a:rPr lang="en-US" sz="1000" b="1" i="1" kern="1200">
                <a:solidFill>
                  <a:srgbClr val="000000"/>
                </a:solidFill>
                <a:latin typeface="Verdana" pitchFamily="34" charset="0"/>
                <a:ea typeface="+mn-ea"/>
                <a:cs typeface="+mn-cs"/>
              </a:rPr>
              <a:t>(2.5 km depth)</a:t>
            </a:r>
            <a:endParaRPr lang="en-US" sz="1000" b="1" i="1" kern="1200">
              <a:solidFill>
                <a:srgbClr val="FF3300"/>
              </a:solidFill>
              <a:latin typeface="Verdana" pitchFamily="34" charset="0"/>
              <a:ea typeface="+mn-ea"/>
              <a:cs typeface="+mn-cs"/>
            </a:endParaRPr>
          </a:p>
        </p:txBody>
      </p:sp>
      <p:sp>
        <p:nvSpPr>
          <p:cNvPr id="1070336" name="Rectangle 256"/>
          <p:cNvSpPr>
            <a:spLocks noChangeArrowheads="1"/>
          </p:cNvSpPr>
          <p:nvPr/>
        </p:nvSpPr>
        <p:spPr bwMode="auto">
          <a:xfrm>
            <a:off x="6462713" y="2174875"/>
            <a:ext cx="2397125" cy="234950"/>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70337" name="Oval 257"/>
          <p:cNvSpPr>
            <a:spLocks noChangeArrowheads="1"/>
          </p:cNvSpPr>
          <p:nvPr/>
        </p:nvSpPr>
        <p:spPr bwMode="auto">
          <a:xfrm>
            <a:off x="3630613" y="5540375"/>
            <a:ext cx="458787" cy="180975"/>
          </a:xfrm>
          <a:prstGeom prst="ellipse">
            <a:avLst/>
          </a:prstGeom>
          <a:noFill/>
          <a:ln w="38100" algn="ctr">
            <a:solidFill>
              <a:srgbClr val="009900"/>
            </a:solidFill>
            <a:round/>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grpSp>
        <p:nvGrpSpPr>
          <p:cNvPr id="27" name="Group 232"/>
          <p:cNvGrpSpPr>
            <a:grpSpLocks/>
          </p:cNvGrpSpPr>
          <p:nvPr/>
        </p:nvGrpSpPr>
        <p:grpSpPr bwMode="auto">
          <a:xfrm>
            <a:off x="3775075" y="4025900"/>
            <a:ext cx="211138" cy="1674813"/>
            <a:chOff x="3532" y="766"/>
            <a:chExt cx="562" cy="3126"/>
          </a:xfrm>
        </p:grpSpPr>
        <p:pic>
          <p:nvPicPr>
            <p:cNvPr id="1070313" name="Picture 233"/>
            <p:cNvPicPr>
              <a:picLocks noChangeAspect="1" noChangeArrowheads="1"/>
            </p:cNvPicPr>
            <p:nvPr/>
          </p:nvPicPr>
          <p:blipFill>
            <a:blip r:embed="rId29" cstate="print"/>
            <a:srcRect/>
            <a:stretch>
              <a:fillRect/>
            </a:stretch>
          </p:blipFill>
          <p:spPr bwMode="auto">
            <a:xfrm>
              <a:off x="3570" y="3434"/>
              <a:ext cx="463" cy="458"/>
            </a:xfrm>
            <a:prstGeom prst="rect">
              <a:avLst/>
            </a:prstGeom>
            <a:noFill/>
            <a:ln w="9525" algn="ctr">
              <a:noFill/>
              <a:miter lim="800000"/>
              <a:headEnd/>
              <a:tailEnd/>
            </a:ln>
            <a:effectLst/>
          </p:spPr>
        </p:pic>
        <p:sp>
          <p:nvSpPr>
            <p:cNvPr id="1070314" name="Line 234"/>
            <p:cNvSpPr>
              <a:spLocks noChangeShapeType="1"/>
            </p:cNvSpPr>
            <p:nvPr/>
          </p:nvSpPr>
          <p:spPr bwMode="auto">
            <a:xfrm flipH="1">
              <a:off x="3786" y="1593"/>
              <a:ext cx="1" cy="1909"/>
            </a:xfrm>
            <a:prstGeom prst="line">
              <a:avLst/>
            </a:prstGeom>
            <a:noFill/>
            <a:ln w="9525">
              <a:solidFill>
                <a:schemeClr val="tx1"/>
              </a:solidFill>
              <a:round/>
              <a:headEnd/>
              <a:tailEnd/>
            </a:ln>
            <a:effectLst/>
          </p:spPr>
          <p:txBody>
            <a:bodyP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315" name="Picture 235"/>
            <p:cNvPicPr>
              <a:picLocks noChangeAspect="1" noChangeArrowheads="1"/>
            </p:cNvPicPr>
            <p:nvPr/>
          </p:nvPicPr>
          <p:blipFill>
            <a:blip r:embed="rId30" cstate="print"/>
            <a:srcRect/>
            <a:stretch>
              <a:fillRect/>
            </a:stretch>
          </p:blipFill>
          <p:spPr bwMode="auto">
            <a:xfrm>
              <a:off x="3532" y="2302"/>
              <a:ext cx="562" cy="337"/>
            </a:xfrm>
            <a:prstGeom prst="rect">
              <a:avLst/>
            </a:prstGeom>
            <a:noFill/>
            <a:ln w="9525" algn="ctr">
              <a:noFill/>
              <a:miter lim="800000"/>
              <a:headEnd/>
              <a:tailEnd/>
            </a:ln>
            <a:effectLst/>
          </p:spPr>
        </p:pic>
        <p:pic>
          <p:nvPicPr>
            <p:cNvPr id="1070316" name="Picture 236" descr="buoys"/>
            <p:cNvPicPr>
              <a:picLocks noChangeAspect="1" noChangeArrowheads="1"/>
            </p:cNvPicPr>
            <p:nvPr/>
          </p:nvPicPr>
          <p:blipFill>
            <a:blip r:embed="rId31" cstate="print"/>
            <a:srcRect/>
            <a:stretch>
              <a:fillRect/>
            </a:stretch>
          </p:blipFill>
          <p:spPr bwMode="auto">
            <a:xfrm>
              <a:off x="3547" y="766"/>
              <a:ext cx="545" cy="911"/>
            </a:xfrm>
            <a:prstGeom prst="rect">
              <a:avLst/>
            </a:prstGeom>
            <a:noFill/>
          </p:spPr>
        </p:pic>
        <p:sp>
          <p:nvSpPr>
            <p:cNvPr id="1070317" name="Rectangle 237"/>
            <p:cNvSpPr>
              <a:spLocks noChangeArrowheads="1"/>
            </p:cNvSpPr>
            <p:nvPr/>
          </p:nvSpPr>
          <p:spPr bwMode="auto">
            <a:xfrm>
              <a:off x="3702" y="771"/>
              <a:ext cx="120" cy="157"/>
            </a:xfrm>
            <a:prstGeom prst="rect">
              <a:avLst/>
            </a:prstGeom>
            <a:solidFill>
              <a:schemeClr val="bg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70318" name="Picture 238" descr="storey1"/>
            <p:cNvPicPr>
              <a:picLocks noChangeAspect="1" noChangeArrowheads="1"/>
            </p:cNvPicPr>
            <p:nvPr/>
          </p:nvPicPr>
          <p:blipFill>
            <a:blip r:embed="rId32" cstate="print"/>
            <a:srcRect/>
            <a:stretch>
              <a:fillRect/>
            </a:stretch>
          </p:blipFill>
          <p:spPr bwMode="auto">
            <a:xfrm>
              <a:off x="3560" y="2776"/>
              <a:ext cx="492" cy="409"/>
            </a:xfrm>
            <a:prstGeom prst="rect">
              <a:avLst/>
            </a:prstGeom>
            <a:noFill/>
          </p:spPr>
        </p:pic>
        <p:pic>
          <p:nvPicPr>
            <p:cNvPr id="1070319" name="Picture 239" descr="storey3"/>
            <p:cNvPicPr>
              <a:picLocks noChangeAspect="1" noChangeArrowheads="1"/>
            </p:cNvPicPr>
            <p:nvPr/>
          </p:nvPicPr>
          <p:blipFill>
            <a:blip r:embed="rId33" cstate="print"/>
            <a:srcRect/>
            <a:stretch>
              <a:fillRect/>
            </a:stretch>
          </p:blipFill>
          <p:spPr bwMode="auto">
            <a:xfrm>
              <a:off x="3560" y="1769"/>
              <a:ext cx="503" cy="418"/>
            </a:xfrm>
            <a:prstGeom prst="rect">
              <a:avLst/>
            </a:prstGeom>
            <a:noFill/>
          </p:spPr>
        </p:pic>
      </p:grpSp>
      <p:pic>
        <p:nvPicPr>
          <p:cNvPr id="248" name="Picture 7"/>
          <p:cNvPicPr>
            <a:picLocks noChangeAspect="1" noChangeArrowheads="1"/>
          </p:cNvPicPr>
          <p:nvPr/>
        </p:nvPicPr>
        <p:blipFill>
          <a:blip r:embed="rId34"/>
          <a:srcRect t="19974"/>
          <a:stretch>
            <a:fillRect/>
          </a:stretch>
        </p:blipFill>
        <p:spPr bwMode="auto">
          <a:xfrm>
            <a:off x="2214546" y="5876871"/>
            <a:ext cx="1285884" cy="909715"/>
          </a:xfrm>
          <a:prstGeom prst="rect">
            <a:avLst/>
          </a:prstGeom>
          <a:noFill/>
          <a:ln w="9525">
            <a:noFill/>
            <a:round/>
            <a:headEnd/>
            <a:tailEnd/>
          </a:ln>
          <a:effectLst/>
        </p:spPr>
      </p:pic>
      <p:pic>
        <p:nvPicPr>
          <p:cNvPr id="249" name="Picture 5"/>
          <p:cNvPicPr>
            <a:picLocks noChangeAspect="1" noChangeArrowheads="1"/>
          </p:cNvPicPr>
          <p:nvPr/>
        </p:nvPicPr>
        <p:blipFill>
          <a:blip r:embed="rId35" cstate="print"/>
          <a:srcRect/>
          <a:stretch>
            <a:fillRect/>
          </a:stretch>
        </p:blipFill>
        <p:spPr bwMode="auto">
          <a:xfrm>
            <a:off x="4000496" y="5905392"/>
            <a:ext cx="1428760" cy="888082"/>
          </a:xfrm>
          <a:prstGeom prst="rect">
            <a:avLst/>
          </a:prstGeom>
          <a:noFill/>
          <a:ln w="9525">
            <a:noFill/>
            <a:round/>
            <a:headEnd/>
            <a:tailEnd/>
          </a:ln>
          <a:effectLst/>
        </p:spPr>
      </p:pic>
      <p:pic>
        <p:nvPicPr>
          <p:cNvPr id="250" name="Picture 8"/>
          <p:cNvPicPr>
            <a:picLocks noChangeAspect="1" noChangeArrowheads="1"/>
          </p:cNvPicPr>
          <p:nvPr/>
        </p:nvPicPr>
        <p:blipFill>
          <a:blip r:embed="rId36" cstate="print"/>
          <a:srcRect/>
          <a:stretch>
            <a:fillRect/>
          </a:stretch>
        </p:blipFill>
        <p:spPr bwMode="auto">
          <a:xfrm>
            <a:off x="4143372" y="392791"/>
            <a:ext cx="1286175" cy="857256"/>
          </a:xfrm>
          <a:prstGeom prst="rect">
            <a:avLst/>
          </a:prstGeom>
          <a:noFill/>
          <a:ln w="9525">
            <a:noFill/>
            <a:round/>
            <a:headEnd/>
            <a:tailEnd/>
          </a:ln>
          <a:effectLst/>
        </p:spPr>
      </p:pic>
      <p:pic>
        <p:nvPicPr>
          <p:cNvPr id="252" name="Picture 9"/>
          <p:cNvPicPr>
            <a:picLocks noChangeAspect="1" noChangeArrowheads="1"/>
          </p:cNvPicPr>
          <p:nvPr/>
        </p:nvPicPr>
        <p:blipFill>
          <a:blip r:embed="rId37" cstate="print"/>
          <a:srcRect/>
          <a:stretch>
            <a:fillRect/>
          </a:stretch>
        </p:blipFill>
        <p:spPr bwMode="auto">
          <a:xfrm>
            <a:off x="6000760" y="381183"/>
            <a:ext cx="1357322" cy="904677"/>
          </a:xfrm>
          <a:prstGeom prst="rect">
            <a:avLst/>
          </a:prstGeom>
          <a:noFill/>
          <a:ln w="9525">
            <a:noFill/>
            <a:round/>
            <a:headEnd/>
            <a:tailEnd/>
          </a:ln>
          <a:effectLst/>
        </p:spPr>
      </p:pic>
      <p:pic>
        <p:nvPicPr>
          <p:cNvPr id="253" name="Picture 12"/>
          <p:cNvPicPr>
            <a:picLocks noChangeAspect="1" noChangeArrowheads="1"/>
          </p:cNvPicPr>
          <p:nvPr/>
        </p:nvPicPr>
        <p:blipFill>
          <a:blip r:embed="rId38" cstate="print"/>
          <a:srcRect/>
          <a:stretch>
            <a:fillRect/>
          </a:stretch>
        </p:blipFill>
        <p:spPr bwMode="auto">
          <a:xfrm>
            <a:off x="7643834" y="5875596"/>
            <a:ext cx="1214446" cy="910990"/>
          </a:xfrm>
          <a:prstGeom prst="rect">
            <a:avLst/>
          </a:prstGeom>
          <a:noFill/>
          <a:ln w="9525">
            <a:noFill/>
            <a:round/>
            <a:headEnd/>
            <a:tailEnd/>
          </a:ln>
          <a:effectLst/>
        </p:spPr>
      </p:pic>
      <p:pic>
        <p:nvPicPr>
          <p:cNvPr id="254" name="Picture 9"/>
          <p:cNvPicPr>
            <a:picLocks noChangeAspect="1" noChangeArrowheads="1"/>
          </p:cNvPicPr>
          <p:nvPr/>
        </p:nvPicPr>
        <p:blipFill>
          <a:blip r:embed="rId39" cstate="print"/>
          <a:srcRect/>
          <a:stretch>
            <a:fillRect/>
          </a:stretch>
        </p:blipFill>
        <p:spPr bwMode="auto">
          <a:xfrm>
            <a:off x="5786446" y="5851469"/>
            <a:ext cx="1455753" cy="970906"/>
          </a:xfrm>
          <a:prstGeom prst="rect">
            <a:avLst/>
          </a:prstGeom>
          <a:noFill/>
          <a:ln w="9525">
            <a:noFill/>
            <a:round/>
            <a:headEnd/>
            <a:tailEnd/>
          </a:ln>
          <a:effectLst/>
        </p:spPr>
      </p:pic>
      <p:pic>
        <p:nvPicPr>
          <p:cNvPr id="255" name="254 Imagen" descr="DSC03211.JPG"/>
          <p:cNvPicPr>
            <a:picLocks noChangeAspect="1"/>
          </p:cNvPicPr>
          <p:nvPr/>
        </p:nvPicPr>
        <p:blipFill>
          <a:blip r:embed="rId40" cstate="print"/>
          <a:stretch>
            <a:fillRect/>
          </a:stretch>
        </p:blipFill>
        <p:spPr>
          <a:xfrm>
            <a:off x="6929454" y="4071942"/>
            <a:ext cx="1809762" cy="1357322"/>
          </a:xfrm>
          <a:prstGeom prst="rect">
            <a:avLst/>
          </a:prstGeom>
        </p:spPr>
      </p:pic>
    </p:spTree>
    <p:custDataLst>
      <p:tags r:id="rId1"/>
    </p:custDataLst>
  </p:cSld>
  <p:clrMapOvr>
    <a:masterClrMapping/>
  </p:clrMapOvr>
  <p:transition advTm="49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070337"/>
                                        </p:tgtEl>
                                        <p:attrNameLst>
                                          <p:attrName>style.visibility</p:attrName>
                                        </p:attrNameLst>
                                      </p:cBhvr>
                                      <p:tavLst>
                                        <p:tav tm="0">
                                          <p:val>
                                            <p:strVal val="hidden"/>
                                          </p:val>
                                        </p:tav>
                                        <p:tav tm="50000">
                                          <p:val>
                                            <p:strVal val="visible"/>
                                          </p:val>
                                        </p:tav>
                                      </p:tavLst>
                                    </p:anim>
                                  </p:childTnLst>
                                </p:cTn>
                              </p:par>
                              <p:par>
                                <p:cTn id="7" presetID="5" presetClass="entr" presetSubtype="10" fill="hold" nodeType="withEffect">
                                  <p:stCondLst>
                                    <p:cond delay="0"/>
                                  </p:stCondLst>
                                  <p:childTnLst>
                                    <p:set>
                                      <p:cBhvr>
                                        <p:cTn id="8" dur="1" fill="hold">
                                          <p:stCondLst>
                                            <p:cond delay="0"/>
                                          </p:stCondLst>
                                        </p:cTn>
                                        <p:tgtEl>
                                          <p:spTgt spid="248"/>
                                        </p:tgtEl>
                                        <p:attrNameLst>
                                          <p:attrName>style.visibility</p:attrName>
                                        </p:attrNameLst>
                                      </p:cBhvr>
                                      <p:to>
                                        <p:strVal val="visible"/>
                                      </p:to>
                                    </p:set>
                                    <p:animEffect transition="in" filter="checkerboard(across)">
                                      <p:cBhvr>
                                        <p:cTn id="9" dur="500"/>
                                        <p:tgtEl>
                                          <p:spTgt spid="248"/>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249"/>
                                        </p:tgtEl>
                                        <p:attrNameLst>
                                          <p:attrName>style.visibility</p:attrName>
                                        </p:attrNameLst>
                                      </p:cBhvr>
                                      <p:to>
                                        <p:strVal val="visible"/>
                                      </p:to>
                                    </p:set>
                                    <p:animEffect transition="in" filter="checkerboard(across)">
                                      <p:cBhvr>
                                        <p:cTn id="13" dur="500"/>
                                        <p:tgtEl>
                                          <p:spTgt spid="249"/>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repeatCount="indefinite" fill="hold" nodeType="clickEffect">
                                  <p:stCondLst>
                                    <p:cond delay="0"/>
                                  </p:stCondLst>
                                  <p:childTnLst>
                                    <p:animMotion origin="layout" path="M 0 2.96296E-6 L 0.73924 -0.00371 " pathEditMode="relative" rAng="0" ptsTypes="AA">
                                      <p:cBhvr>
                                        <p:cTn id="17" dur="30000" fill="hold"/>
                                        <p:tgtEl>
                                          <p:spTgt spid="1070231"/>
                                        </p:tgtEl>
                                        <p:attrNameLst>
                                          <p:attrName>ppt_x</p:attrName>
                                          <p:attrName>ppt_y</p:attrName>
                                        </p:attrNameLst>
                                      </p:cBhvr>
                                      <p:rCtr x="370" y="-2"/>
                                    </p:animMotion>
                                  </p:childTnLst>
                                </p:cTn>
                              </p:par>
                              <p:par>
                                <p:cTn id="18" presetID="5" presetClass="entr" presetSubtype="10" fill="hold" nodeType="withEffect">
                                  <p:stCondLst>
                                    <p:cond delay="0"/>
                                  </p:stCondLst>
                                  <p:childTnLst>
                                    <p:set>
                                      <p:cBhvr>
                                        <p:cTn id="19" dur="1" fill="hold">
                                          <p:stCondLst>
                                            <p:cond delay="0"/>
                                          </p:stCondLst>
                                        </p:cTn>
                                        <p:tgtEl>
                                          <p:spTgt spid="250"/>
                                        </p:tgtEl>
                                        <p:attrNameLst>
                                          <p:attrName>style.visibility</p:attrName>
                                        </p:attrNameLst>
                                      </p:cBhvr>
                                      <p:to>
                                        <p:strVal val="visible"/>
                                      </p:to>
                                    </p:set>
                                    <p:animEffect transition="in" filter="checkerboard(across)">
                                      <p:cBhvr>
                                        <p:cTn id="20" dur="500"/>
                                        <p:tgtEl>
                                          <p:spTgt spid="250"/>
                                        </p:tgtEl>
                                      </p:cBhvr>
                                    </p:animEffec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0084"/>
                                        </p:tgtEl>
                                        <p:attrNameLst>
                                          <p:attrName>style.visibility</p:attrName>
                                        </p:attrNameLst>
                                      </p:cBhvr>
                                      <p:to>
                                        <p:strVal val="visible"/>
                                      </p:to>
                                    </p:set>
                                  </p:childTnLst>
                                </p:cTn>
                              </p:par>
                              <p:par>
                                <p:cTn id="25" presetID="35" presetClass="emph" presetSubtype="0" repeatCount="indefinite" fill="hold" grpId="1" nodeType="withEffect">
                                  <p:stCondLst>
                                    <p:cond delay="0"/>
                                  </p:stCondLst>
                                  <p:childTnLst>
                                    <p:anim calcmode="discrete" valueType="str">
                                      <p:cBhvr>
                                        <p:cTn id="26" dur="1000" fill="hold"/>
                                        <p:tgtEl>
                                          <p:spTgt spid="1070084"/>
                                        </p:tgtEl>
                                        <p:attrNameLst>
                                          <p:attrName>style.visibility</p:attrName>
                                        </p:attrNameLst>
                                      </p:cBhvr>
                                      <p:tavLst>
                                        <p:tav tm="0">
                                          <p:val>
                                            <p:strVal val="hidden"/>
                                          </p:val>
                                        </p:tav>
                                        <p:tav tm="50000">
                                          <p:val>
                                            <p:strVal val="visible"/>
                                          </p:val>
                                        </p:tav>
                                      </p:tavLst>
                                    </p:anim>
                                  </p:childTnLst>
                                </p:cTn>
                              </p:par>
                              <p:par>
                                <p:cTn id="27" presetID="1" presetClass="exit" presetSubtype="0" fill="hold" grpId="0" nodeType="withEffect">
                                  <p:stCondLst>
                                    <p:cond delay="0"/>
                                  </p:stCondLst>
                                  <p:childTnLst>
                                    <p:set>
                                      <p:cBhvr>
                                        <p:cTn id="28" dur="1" fill="hold">
                                          <p:stCondLst>
                                            <p:cond delay="0"/>
                                          </p:stCondLst>
                                        </p:cTn>
                                        <p:tgtEl>
                                          <p:spTgt spid="10703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5" presetClass="entr" presetSubtype="10" fill="hold" nodeType="withEffect">
                                  <p:stCondLst>
                                    <p:cond delay="0"/>
                                  </p:stCondLst>
                                  <p:childTnLst>
                                    <p:set>
                                      <p:cBhvr>
                                        <p:cTn id="34" dur="1" fill="hold">
                                          <p:stCondLst>
                                            <p:cond delay="0"/>
                                          </p:stCondLst>
                                        </p:cTn>
                                        <p:tgtEl>
                                          <p:spTgt spid="252"/>
                                        </p:tgtEl>
                                        <p:attrNameLst>
                                          <p:attrName>style.visibility</p:attrName>
                                        </p:attrNameLst>
                                      </p:cBhvr>
                                      <p:to>
                                        <p:strVal val="visible"/>
                                      </p:to>
                                    </p:set>
                                    <p:animEffect transition="in" filter="checkerboard(across)">
                                      <p:cBhvr>
                                        <p:cTn id="35" dur="500"/>
                                        <p:tgtEl>
                                          <p:spTgt spid="252"/>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070087"/>
                                        </p:tgtEl>
                                        <p:attrNameLst>
                                          <p:attrName>style.visibility</p:attrName>
                                        </p:attrNameLst>
                                      </p:cBhvr>
                                      <p:to>
                                        <p:strVal val="visible"/>
                                      </p:to>
                                    </p:set>
                                  </p:childTnLst>
                                </p:cTn>
                              </p:par>
                              <p:par>
                                <p:cTn id="38" presetID="35" presetClass="emph" presetSubtype="0" repeatCount="indefinite" fill="hold" grpId="1" nodeType="withEffect">
                                  <p:stCondLst>
                                    <p:cond delay="0"/>
                                  </p:stCondLst>
                                  <p:childTnLst>
                                    <p:anim calcmode="discrete" valueType="str">
                                      <p:cBhvr>
                                        <p:cTn id="39" dur="1000" fill="hold"/>
                                        <p:tgtEl>
                                          <p:spTgt spid="1070087"/>
                                        </p:tgtEl>
                                        <p:attrNameLst>
                                          <p:attrName>style.visibility</p:attrName>
                                        </p:attrNameLst>
                                      </p:cBhvr>
                                      <p:tavLst>
                                        <p:tav tm="0">
                                          <p:val>
                                            <p:strVal val="hidden"/>
                                          </p:val>
                                        </p:tav>
                                        <p:tav tm="50000">
                                          <p:val>
                                            <p:strVal val="visible"/>
                                          </p:val>
                                        </p:tav>
                                      </p:tavLst>
                                    </p:anim>
                                  </p:childTnLst>
                                </p:cTn>
                              </p:par>
                              <p:par>
                                <p:cTn id="40" presetID="1" presetClass="exit" presetSubtype="0" fill="hold" grpId="0" nodeType="withEffect">
                                  <p:stCondLst>
                                    <p:cond delay="0"/>
                                  </p:stCondLst>
                                  <p:childTnLst>
                                    <p:set>
                                      <p:cBhvr>
                                        <p:cTn id="41" dur="1" fill="hold">
                                          <p:stCondLst>
                                            <p:cond delay="0"/>
                                          </p:stCondLst>
                                        </p:cTn>
                                        <p:tgtEl>
                                          <p:spTgt spid="10703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5" presetClass="entr" presetSubtype="10" fill="hold" nodeType="withEffect">
                                  <p:stCondLst>
                                    <p:cond delay="0"/>
                                  </p:stCondLst>
                                  <p:childTnLst>
                                    <p:set>
                                      <p:cBhvr>
                                        <p:cTn id="47" dur="1" fill="hold">
                                          <p:stCondLst>
                                            <p:cond delay="0"/>
                                          </p:stCondLst>
                                        </p:cTn>
                                        <p:tgtEl>
                                          <p:spTgt spid="254"/>
                                        </p:tgtEl>
                                        <p:attrNameLst>
                                          <p:attrName>style.visibility</p:attrName>
                                        </p:attrNameLst>
                                      </p:cBhvr>
                                      <p:to>
                                        <p:strVal val="visible"/>
                                      </p:to>
                                    </p:set>
                                    <p:animEffect transition="in" filter="checkerboard(across)">
                                      <p:cBhvr>
                                        <p:cTn id="48" dur="500"/>
                                        <p:tgtEl>
                                          <p:spTgt spid="254"/>
                                        </p:tgtEl>
                                      </p:cBhvr>
                                    </p:animEffec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070337"/>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070085"/>
                                        </p:tgtEl>
                                        <p:attrNameLst>
                                          <p:attrName>style.visibility</p:attrName>
                                        </p:attrNameLst>
                                      </p:cBhvr>
                                      <p:to>
                                        <p:strVal val="visible"/>
                                      </p:to>
                                    </p:set>
                                  </p:childTnLst>
                                </p:cTn>
                              </p:par>
                              <p:par>
                                <p:cTn id="59" presetID="35" presetClass="emph" presetSubtype="0" repeatCount="indefinite" fill="hold" grpId="1" nodeType="withEffect">
                                  <p:stCondLst>
                                    <p:cond delay="0"/>
                                  </p:stCondLst>
                                  <p:childTnLst>
                                    <p:anim calcmode="discrete" valueType="str">
                                      <p:cBhvr>
                                        <p:cTn id="60" dur="1000" fill="hold"/>
                                        <p:tgtEl>
                                          <p:spTgt spid="1070085"/>
                                        </p:tgtEl>
                                        <p:attrNameLst>
                                          <p:attrName>style.visibility</p:attrName>
                                        </p:attrNameLst>
                                      </p:cBhvr>
                                      <p:tavLst>
                                        <p:tav tm="0">
                                          <p:val>
                                            <p:strVal val="hidden"/>
                                          </p:val>
                                        </p:tav>
                                        <p:tav tm="50000">
                                          <p:val>
                                            <p:strVal val="visible"/>
                                          </p:val>
                                        </p:tav>
                                      </p:tavLst>
                                    </p:anim>
                                  </p:childTnLst>
                                </p:cTn>
                              </p:par>
                              <p:par>
                                <p:cTn id="61" presetID="1" presetClass="entr" presetSubtype="0" fill="hold" grpId="0" nodeType="withEffect">
                                  <p:stCondLst>
                                    <p:cond delay="0"/>
                                  </p:stCondLst>
                                  <p:childTnLst>
                                    <p:set>
                                      <p:cBhvr>
                                        <p:cTn id="62" dur="1" fill="hold">
                                          <p:stCondLst>
                                            <p:cond delay="0"/>
                                          </p:stCondLst>
                                        </p:cTn>
                                        <p:tgtEl>
                                          <p:spTgt spid="1070083"/>
                                        </p:tgtEl>
                                        <p:attrNameLst>
                                          <p:attrName>style.visibility</p:attrName>
                                        </p:attrNameLst>
                                      </p:cBhvr>
                                      <p:to>
                                        <p:strVal val="visible"/>
                                      </p:to>
                                    </p:set>
                                  </p:childTnLst>
                                </p:cTn>
                              </p:par>
                              <p:par>
                                <p:cTn id="63" presetID="35" presetClass="emph" presetSubtype="0" repeatCount="indefinite" fill="hold" grpId="1" nodeType="withEffect">
                                  <p:stCondLst>
                                    <p:cond delay="0"/>
                                  </p:stCondLst>
                                  <p:childTnLst>
                                    <p:anim calcmode="discrete" valueType="str">
                                      <p:cBhvr>
                                        <p:cTn id="64" dur="1000" fill="hold"/>
                                        <p:tgtEl>
                                          <p:spTgt spid="1070083"/>
                                        </p:tgtEl>
                                        <p:attrNameLst>
                                          <p:attrName>style.visibility</p:attrName>
                                        </p:attrNameLst>
                                      </p:cBhvr>
                                      <p:tavLst>
                                        <p:tav tm="0">
                                          <p:val>
                                            <p:strVal val="hidden"/>
                                          </p:val>
                                        </p:tav>
                                        <p:tav tm="50000">
                                          <p:val>
                                            <p:strVal val="visible"/>
                                          </p:val>
                                        </p:tav>
                                      </p:tavLst>
                                    </p:anim>
                                  </p:childTnLst>
                                </p:cTn>
                              </p:par>
                              <p:par>
                                <p:cTn id="65" presetID="1" presetClass="entr" presetSubtype="0" fill="hold" grpId="0" nodeType="withEffect">
                                  <p:stCondLst>
                                    <p:cond delay="0"/>
                                  </p:stCondLst>
                                  <p:childTnLst>
                                    <p:set>
                                      <p:cBhvr>
                                        <p:cTn id="66" dur="1" fill="hold">
                                          <p:stCondLst>
                                            <p:cond delay="0"/>
                                          </p:stCondLst>
                                        </p:cTn>
                                        <p:tgtEl>
                                          <p:spTgt spid="1070327"/>
                                        </p:tgtEl>
                                        <p:attrNameLst>
                                          <p:attrName>style.visibility</p:attrName>
                                        </p:attrNameLst>
                                      </p:cBhvr>
                                      <p:to>
                                        <p:strVal val="visible"/>
                                      </p:to>
                                    </p:set>
                                  </p:childTnLst>
                                </p:cTn>
                              </p:par>
                              <p:par>
                                <p:cTn id="67" presetID="35" presetClass="emph" presetSubtype="0" repeatCount="indefinite" fill="hold" grpId="1" nodeType="withEffect">
                                  <p:stCondLst>
                                    <p:cond delay="0"/>
                                  </p:stCondLst>
                                  <p:childTnLst>
                                    <p:anim calcmode="discrete" valueType="str">
                                      <p:cBhvr>
                                        <p:cTn id="68" dur="1000" fill="hold"/>
                                        <p:tgtEl>
                                          <p:spTgt spid="1070327"/>
                                        </p:tgtEl>
                                        <p:attrNameLst>
                                          <p:attrName>style.visibility</p:attrName>
                                        </p:attrNameLst>
                                      </p:cBhvr>
                                      <p:tavLst>
                                        <p:tav tm="0">
                                          <p:val>
                                            <p:strVal val="hidden"/>
                                          </p:val>
                                        </p:tav>
                                        <p:tav tm="50000">
                                          <p:val>
                                            <p:strVal val="visible"/>
                                          </p:val>
                                        </p:tav>
                                      </p:tavLst>
                                    </p:anim>
                                  </p:childTnLst>
                                </p:cTn>
                              </p:par>
                              <p:par>
                                <p:cTn id="69" presetID="1" presetClass="exit" presetSubtype="0" fill="hold" grpId="0" nodeType="withEffect">
                                  <p:stCondLst>
                                    <p:cond delay="0"/>
                                  </p:stCondLst>
                                  <p:childTnLst>
                                    <p:set>
                                      <p:cBhvr>
                                        <p:cTn id="70" dur="1" fill="hold">
                                          <p:stCondLst>
                                            <p:cond delay="0"/>
                                          </p:stCondLst>
                                        </p:cTn>
                                        <p:tgtEl>
                                          <p:spTgt spid="10703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5" presetClass="entr" presetSubtype="10" fill="hold" nodeType="withEffect">
                                  <p:stCondLst>
                                    <p:cond delay="0"/>
                                  </p:stCondLst>
                                  <p:childTnLst>
                                    <p:set>
                                      <p:cBhvr>
                                        <p:cTn id="76" dur="1" fill="hold">
                                          <p:stCondLst>
                                            <p:cond delay="0"/>
                                          </p:stCondLst>
                                        </p:cTn>
                                        <p:tgtEl>
                                          <p:spTgt spid="253"/>
                                        </p:tgtEl>
                                        <p:attrNameLst>
                                          <p:attrName>style.visibility</p:attrName>
                                        </p:attrNameLst>
                                      </p:cBhvr>
                                      <p:to>
                                        <p:strVal val="visible"/>
                                      </p:to>
                                    </p:set>
                                    <p:animEffect transition="in" filter="checkerboard(across)">
                                      <p:cBhvr>
                                        <p:cTn id="77" dur="500"/>
                                        <p:tgtEl>
                                          <p:spTgt spid="253"/>
                                        </p:tgtEl>
                                      </p:cBhvr>
                                    </p:animEffect>
                                  </p:childTnLst>
                                </p:cTn>
                              </p:par>
                              <p:par>
                                <p:cTn id="78" presetID="1" presetClass="entr" presetSubtype="0"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1070337"/>
                                        </p:tgtEl>
                                        <p:attrNameLst>
                                          <p:attrName>style.visibility</p:attrName>
                                        </p:attrNameLst>
                                      </p:cBhvr>
                                      <p:to>
                                        <p:strVal val="visible"/>
                                      </p:to>
                                    </p:set>
                                  </p:childTnLst>
                                </p:cTn>
                              </p:par>
                              <p:par>
                                <p:cTn id="90" presetID="35" presetClass="emph" presetSubtype="0" repeatCount="indefinite" fill="hold" grpId="3" nodeType="withEffect">
                                  <p:stCondLst>
                                    <p:cond delay="0"/>
                                  </p:stCondLst>
                                  <p:childTnLst>
                                    <p:anim calcmode="discrete" valueType="str">
                                      <p:cBhvr>
                                        <p:cTn id="91" dur="1000" fill="hold"/>
                                        <p:tgtEl>
                                          <p:spTgt spid="1070337"/>
                                        </p:tgtEl>
                                        <p:attrNameLst>
                                          <p:attrName>style.visibility</p:attrName>
                                        </p:attrNameLst>
                                      </p:cBhvr>
                                      <p:tavLst>
                                        <p:tav tm="0">
                                          <p:val>
                                            <p:strVal val="hidden"/>
                                          </p:val>
                                        </p:tav>
                                        <p:tav tm="50000">
                                          <p:val>
                                            <p:strVal val="visible"/>
                                          </p:val>
                                        </p:tav>
                                      </p:tavLst>
                                    </p:anim>
                                  </p:childTnLst>
                                </p:cTn>
                              </p:par>
                              <p:par>
                                <p:cTn id="92" presetID="1" presetClass="entr" presetSubtype="0" fill="hold" grpId="0" nodeType="withEffect">
                                  <p:stCondLst>
                                    <p:cond delay="0"/>
                                  </p:stCondLst>
                                  <p:childTnLst>
                                    <p:set>
                                      <p:cBhvr>
                                        <p:cTn id="93" dur="1" fill="hold">
                                          <p:stCondLst>
                                            <p:cond delay="0"/>
                                          </p:stCondLst>
                                        </p:cTn>
                                        <p:tgtEl>
                                          <p:spTgt spid="1070086"/>
                                        </p:tgtEl>
                                        <p:attrNameLst>
                                          <p:attrName>style.visibility</p:attrName>
                                        </p:attrNameLst>
                                      </p:cBhvr>
                                      <p:to>
                                        <p:strVal val="visible"/>
                                      </p:to>
                                    </p:set>
                                  </p:childTnLst>
                                </p:cTn>
                              </p:par>
                              <p:par>
                                <p:cTn id="94" presetID="35" presetClass="emph" presetSubtype="0" repeatCount="indefinite" fill="hold" grpId="1" nodeType="withEffect">
                                  <p:stCondLst>
                                    <p:cond delay="0"/>
                                  </p:stCondLst>
                                  <p:childTnLst>
                                    <p:anim calcmode="discrete" valueType="str">
                                      <p:cBhvr>
                                        <p:cTn id="95" dur="1000" fill="hold"/>
                                        <p:tgtEl>
                                          <p:spTgt spid="1070086"/>
                                        </p:tgtEl>
                                        <p:attrNameLst>
                                          <p:attrName>style.visibility</p:attrName>
                                        </p:attrNameLst>
                                      </p:cBhvr>
                                      <p:tavLst>
                                        <p:tav tm="0">
                                          <p:val>
                                            <p:strVal val="hidden"/>
                                          </p:val>
                                        </p:tav>
                                        <p:tav tm="50000">
                                          <p:val>
                                            <p:strVal val="visible"/>
                                          </p:val>
                                        </p:tav>
                                      </p:tavLst>
                                    </p:anim>
                                  </p:childTnLst>
                                </p:cTn>
                              </p:par>
                              <p:par>
                                <p:cTn id="96" presetID="1" presetClass="entr" presetSubtype="0" fill="hold" grpId="0" nodeType="withEffect">
                                  <p:stCondLst>
                                    <p:cond delay="0"/>
                                  </p:stCondLst>
                                  <p:childTnLst>
                                    <p:set>
                                      <p:cBhvr>
                                        <p:cTn id="97" dur="1" fill="hold">
                                          <p:stCondLst>
                                            <p:cond delay="0"/>
                                          </p:stCondLst>
                                        </p:cTn>
                                        <p:tgtEl>
                                          <p:spTgt spid="1070324"/>
                                        </p:tgtEl>
                                        <p:attrNameLst>
                                          <p:attrName>style.visibility</p:attrName>
                                        </p:attrNameLst>
                                      </p:cBhvr>
                                      <p:to>
                                        <p:strVal val="visible"/>
                                      </p:to>
                                    </p:set>
                                  </p:childTnLst>
                                </p:cTn>
                              </p:par>
                              <p:par>
                                <p:cTn id="98" presetID="35" presetClass="emph" presetSubtype="0" repeatCount="indefinite" fill="hold" grpId="1" nodeType="withEffect">
                                  <p:stCondLst>
                                    <p:cond delay="0"/>
                                  </p:stCondLst>
                                  <p:childTnLst>
                                    <p:anim calcmode="discrete" valueType="str">
                                      <p:cBhvr>
                                        <p:cTn id="99" dur="1000" fill="hold"/>
                                        <p:tgtEl>
                                          <p:spTgt spid="1070324"/>
                                        </p:tgtEl>
                                        <p:attrNameLst>
                                          <p:attrName>style.visibility</p:attrName>
                                        </p:attrNameLst>
                                      </p:cBhvr>
                                      <p:tavLst>
                                        <p:tav tm="0">
                                          <p:val>
                                            <p:strVal val="hidden"/>
                                          </p:val>
                                        </p:tav>
                                        <p:tav tm="50000">
                                          <p:val>
                                            <p:strVal val="visible"/>
                                          </p:val>
                                        </p:tav>
                                      </p:tavLst>
                                    </p:anim>
                                  </p:childTnLst>
                                </p:cTn>
                              </p:par>
                              <p:par>
                                <p:cTn id="100" presetID="1" presetClass="entr" presetSubtype="0" fill="hold" grpId="0" nodeType="withEffect">
                                  <p:stCondLst>
                                    <p:cond delay="0"/>
                                  </p:stCondLst>
                                  <p:childTnLst>
                                    <p:set>
                                      <p:cBhvr>
                                        <p:cTn id="101" dur="1" fill="hold">
                                          <p:stCondLst>
                                            <p:cond delay="0"/>
                                          </p:stCondLst>
                                        </p:cTn>
                                        <p:tgtEl>
                                          <p:spTgt spid="1070325"/>
                                        </p:tgtEl>
                                        <p:attrNameLst>
                                          <p:attrName>style.visibility</p:attrName>
                                        </p:attrNameLst>
                                      </p:cBhvr>
                                      <p:to>
                                        <p:strVal val="visible"/>
                                      </p:to>
                                    </p:set>
                                  </p:childTnLst>
                                </p:cTn>
                              </p:par>
                              <p:par>
                                <p:cTn id="102" presetID="35" presetClass="emph" presetSubtype="0" repeatCount="indefinite" fill="hold" grpId="1" nodeType="withEffect">
                                  <p:stCondLst>
                                    <p:cond delay="0"/>
                                  </p:stCondLst>
                                  <p:childTnLst>
                                    <p:anim calcmode="discrete" valueType="str">
                                      <p:cBhvr>
                                        <p:cTn id="103" dur="1000" fill="hold"/>
                                        <p:tgtEl>
                                          <p:spTgt spid="1070325"/>
                                        </p:tgtEl>
                                        <p:attrNameLst>
                                          <p:attrName>style.visibility</p:attrName>
                                        </p:attrNameLst>
                                      </p:cBhvr>
                                      <p:tavLst>
                                        <p:tav tm="0">
                                          <p:val>
                                            <p:strVal val="hidden"/>
                                          </p:val>
                                        </p:tav>
                                        <p:tav tm="50000">
                                          <p:val>
                                            <p:strVal val="visible"/>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1070326"/>
                                        </p:tgtEl>
                                        <p:attrNameLst>
                                          <p:attrName>style.visibility</p:attrName>
                                        </p:attrNameLst>
                                      </p:cBhvr>
                                      <p:to>
                                        <p:strVal val="visible"/>
                                      </p:to>
                                    </p:set>
                                  </p:childTnLst>
                                </p:cTn>
                              </p:par>
                              <p:par>
                                <p:cTn id="106" presetID="35" presetClass="emph" presetSubtype="0" repeatCount="indefinite" fill="hold" grpId="1" nodeType="withEffect">
                                  <p:stCondLst>
                                    <p:cond delay="0"/>
                                  </p:stCondLst>
                                  <p:childTnLst>
                                    <p:anim calcmode="discrete" valueType="str">
                                      <p:cBhvr>
                                        <p:cTn id="107" dur="1000" fill="hold"/>
                                        <p:tgtEl>
                                          <p:spTgt spid="1070326"/>
                                        </p:tgtEl>
                                        <p:attrNameLst>
                                          <p:attrName>style.visibility</p:attrName>
                                        </p:attrNameLst>
                                      </p:cBhvr>
                                      <p:tavLst>
                                        <p:tav tm="0">
                                          <p:val>
                                            <p:strVal val="hidden"/>
                                          </p:val>
                                        </p:tav>
                                        <p:tav tm="50000">
                                          <p:val>
                                            <p:strVal val="visible"/>
                                          </p:val>
                                        </p:tav>
                                      </p:tavLst>
                                    </p:anim>
                                  </p:childTnLst>
                                </p:cTn>
                              </p:par>
                              <p:par>
                                <p:cTn id="108" presetID="1" presetClass="entr" presetSubtype="0" fill="hold" grpId="0" nodeType="withEffect">
                                  <p:stCondLst>
                                    <p:cond delay="0"/>
                                  </p:stCondLst>
                                  <p:childTnLst>
                                    <p:set>
                                      <p:cBhvr>
                                        <p:cTn id="109" dur="1" fill="hold">
                                          <p:stCondLst>
                                            <p:cond delay="0"/>
                                          </p:stCondLst>
                                        </p:cTn>
                                        <p:tgtEl>
                                          <p:spTgt spid="1070328"/>
                                        </p:tgtEl>
                                        <p:attrNameLst>
                                          <p:attrName>style.visibility</p:attrName>
                                        </p:attrNameLst>
                                      </p:cBhvr>
                                      <p:to>
                                        <p:strVal val="visible"/>
                                      </p:to>
                                    </p:set>
                                  </p:childTnLst>
                                </p:cTn>
                              </p:par>
                              <p:par>
                                <p:cTn id="110" presetID="35" presetClass="emph" presetSubtype="0" repeatCount="indefinite" fill="hold" grpId="1" nodeType="withEffect">
                                  <p:stCondLst>
                                    <p:cond delay="0"/>
                                  </p:stCondLst>
                                  <p:childTnLst>
                                    <p:anim calcmode="discrete" valueType="str">
                                      <p:cBhvr>
                                        <p:cTn id="111" dur="1000" fill="hold"/>
                                        <p:tgtEl>
                                          <p:spTgt spid="1070328"/>
                                        </p:tgtEl>
                                        <p:attrNameLst>
                                          <p:attrName>style.visibility</p:attrName>
                                        </p:attrNameLst>
                                      </p:cBhvr>
                                      <p:tavLst>
                                        <p:tav tm="0">
                                          <p:val>
                                            <p:strVal val="hidden"/>
                                          </p:val>
                                        </p:tav>
                                        <p:tav tm="50000">
                                          <p:val>
                                            <p:strVal val="visible"/>
                                          </p:val>
                                        </p:tav>
                                      </p:tavLst>
                                    </p:anim>
                                  </p:childTnLst>
                                </p:cTn>
                              </p:par>
                              <p:par>
                                <p:cTn id="112" presetID="1" presetClass="exit" presetSubtype="0" fill="hold" grpId="0" nodeType="withEffect">
                                  <p:stCondLst>
                                    <p:cond delay="0"/>
                                  </p:stCondLst>
                                  <p:childTnLst>
                                    <p:set>
                                      <p:cBhvr>
                                        <p:cTn id="113" dur="1" fill="hold">
                                          <p:stCondLst>
                                            <p:cond delay="0"/>
                                          </p:stCondLst>
                                        </p:cTn>
                                        <p:tgtEl>
                                          <p:spTgt spid="107033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childTnLst>
                          </p:cTn>
                        </p:par>
                        <p:par>
                          <p:cTn id="118" fill="hold">
                            <p:stCondLst>
                              <p:cond delay="0"/>
                            </p:stCondLst>
                            <p:childTnLst>
                              <p:par>
                                <p:cTn id="119" presetID="5" presetClass="entr" presetSubtype="10" fill="hold" nodeType="afterEffect">
                                  <p:stCondLst>
                                    <p:cond delay="0"/>
                                  </p:stCondLst>
                                  <p:childTnLst>
                                    <p:set>
                                      <p:cBhvr>
                                        <p:cTn id="120" dur="1" fill="hold">
                                          <p:stCondLst>
                                            <p:cond delay="0"/>
                                          </p:stCondLst>
                                        </p:cTn>
                                        <p:tgtEl>
                                          <p:spTgt spid="255"/>
                                        </p:tgtEl>
                                        <p:attrNameLst>
                                          <p:attrName>style.visibility</p:attrName>
                                        </p:attrNameLst>
                                      </p:cBhvr>
                                      <p:to>
                                        <p:strVal val="visible"/>
                                      </p:to>
                                    </p:set>
                                    <p:animEffect transition="in" filter="checkerboard(across)">
                                      <p:cBhvr>
                                        <p:cTn id="121" dur="500"/>
                                        <p:tgtEl>
                                          <p:spTgt spid="255"/>
                                        </p:tgtEl>
                                      </p:cBhvr>
                                    </p:animEffect>
                                  </p:childTnLst>
                                </p:cTn>
                              </p:par>
                              <p:par>
                                <p:cTn id="122" presetID="1" presetClass="exit" presetSubtype="0" fill="hold" grpId="0" nodeType="withEffect">
                                  <p:stCondLst>
                                    <p:cond delay="0"/>
                                  </p:stCondLst>
                                  <p:childTnLst>
                                    <p:set>
                                      <p:cBhvr>
                                        <p:cTn id="123" dur="1" fill="hold">
                                          <p:stCondLst>
                                            <p:cond delay="0"/>
                                          </p:stCondLst>
                                        </p:cTn>
                                        <p:tgtEl>
                                          <p:spTgt spid="1070333"/>
                                        </p:tgtEl>
                                        <p:attrNameLst>
                                          <p:attrName>style.visibility</p:attrName>
                                        </p:attrNameLst>
                                      </p:cBhvr>
                                      <p:to>
                                        <p:strVal val="hidden"/>
                                      </p:to>
                                    </p:set>
                                  </p:childTnLst>
                                </p:cTn>
                              </p:par>
                              <p:par>
                                <p:cTn id="124" presetID="1" presetClass="entr" presetSubtype="0" fill="hold" nodeType="withEffect">
                                  <p:stCondLst>
                                    <p:cond delay="0"/>
                                  </p:stCondLst>
                                  <p:childTnLst>
                                    <p:set>
                                      <p:cBhvr>
                                        <p:cTn id="125" dur="1" fill="hold">
                                          <p:stCondLst>
                                            <p:cond delay="0"/>
                                          </p:stCondLst>
                                        </p:cTn>
                                        <p:tgtEl>
                                          <p:spTgt spid="6"/>
                                        </p:tgtEl>
                                        <p:attrNameLst>
                                          <p:attrName>style.visibility</p:attrName>
                                        </p:attrNameLst>
                                      </p:cBhvr>
                                      <p:to>
                                        <p:strVal val="visible"/>
                                      </p:to>
                                    </p:set>
                                  </p:childTnLst>
                                </p:cTn>
                              </p:par>
                              <p:par>
                                <p:cTn id="126" presetID="1" presetClass="exit" presetSubtype="0" fill="hold" grpId="2" nodeType="withEffect">
                                  <p:stCondLst>
                                    <p:cond delay="0"/>
                                  </p:stCondLst>
                                  <p:childTnLst>
                                    <p:set>
                                      <p:cBhvr>
                                        <p:cTn id="127" dur="1" fill="hold">
                                          <p:stCondLst>
                                            <p:cond delay="0"/>
                                          </p:stCondLst>
                                        </p:cTn>
                                        <p:tgtEl>
                                          <p:spTgt spid="1070087"/>
                                        </p:tgtEl>
                                        <p:attrNameLst>
                                          <p:attrName>style.visibility</p:attrName>
                                        </p:attrNameLst>
                                      </p:cBhvr>
                                      <p:to>
                                        <p:strVal val="hidden"/>
                                      </p:to>
                                    </p:set>
                                  </p:childTnLst>
                                </p:cTn>
                              </p:par>
                              <p:par>
                                <p:cTn id="128" presetID="1" presetClass="exit" presetSubtype="0" fill="hold" grpId="2" nodeType="withEffect">
                                  <p:stCondLst>
                                    <p:cond delay="0"/>
                                  </p:stCondLst>
                                  <p:childTnLst>
                                    <p:set>
                                      <p:cBhvr>
                                        <p:cTn id="129" dur="1" fill="hold">
                                          <p:stCondLst>
                                            <p:cond delay="0"/>
                                          </p:stCondLst>
                                        </p:cTn>
                                        <p:tgtEl>
                                          <p:spTgt spid="1070084"/>
                                        </p:tgtEl>
                                        <p:attrNameLst>
                                          <p:attrName>style.visibility</p:attrName>
                                        </p:attrNameLst>
                                      </p:cBhvr>
                                      <p:to>
                                        <p:strVal val="hidden"/>
                                      </p:to>
                                    </p:set>
                                  </p:childTnLst>
                                </p:cTn>
                              </p:par>
                              <p:par>
                                <p:cTn id="130" presetID="1" presetClass="exit" presetSubtype="0" fill="hold" grpId="2" nodeType="withEffect">
                                  <p:stCondLst>
                                    <p:cond delay="0"/>
                                  </p:stCondLst>
                                  <p:childTnLst>
                                    <p:set>
                                      <p:cBhvr>
                                        <p:cTn id="131" dur="1" fill="hold">
                                          <p:stCondLst>
                                            <p:cond delay="0"/>
                                          </p:stCondLst>
                                        </p:cTn>
                                        <p:tgtEl>
                                          <p:spTgt spid="1070085"/>
                                        </p:tgtEl>
                                        <p:attrNameLst>
                                          <p:attrName>style.visibility</p:attrName>
                                        </p:attrNameLst>
                                      </p:cBhvr>
                                      <p:to>
                                        <p:strVal val="hidden"/>
                                      </p:to>
                                    </p:set>
                                  </p:childTnLst>
                                </p:cTn>
                              </p:par>
                              <p:par>
                                <p:cTn id="132" presetID="1" presetClass="exit" presetSubtype="0" fill="hold" grpId="2" nodeType="withEffect">
                                  <p:stCondLst>
                                    <p:cond delay="0"/>
                                  </p:stCondLst>
                                  <p:childTnLst>
                                    <p:set>
                                      <p:cBhvr>
                                        <p:cTn id="133" dur="1" fill="hold">
                                          <p:stCondLst>
                                            <p:cond delay="0"/>
                                          </p:stCondLst>
                                        </p:cTn>
                                        <p:tgtEl>
                                          <p:spTgt spid="1070083"/>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1070086"/>
                                        </p:tgtEl>
                                        <p:attrNameLst>
                                          <p:attrName>style.visibility</p:attrName>
                                        </p:attrNameLst>
                                      </p:cBhvr>
                                      <p:to>
                                        <p:strVal val="hidden"/>
                                      </p:to>
                                    </p:set>
                                  </p:childTnLst>
                                </p:cTn>
                              </p:par>
                              <p:par>
                                <p:cTn id="136" presetID="1" presetClass="exit" presetSubtype="0" fill="hold" grpId="2" nodeType="withEffect">
                                  <p:stCondLst>
                                    <p:cond delay="0"/>
                                  </p:stCondLst>
                                  <p:childTnLst>
                                    <p:set>
                                      <p:cBhvr>
                                        <p:cTn id="137" dur="1" fill="hold">
                                          <p:stCondLst>
                                            <p:cond delay="0"/>
                                          </p:stCondLst>
                                        </p:cTn>
                                        <p:tgtEl>
                                          <p:spTgt spid="1070324"/>
                                        </p:tgtEl>
                                        <p:attrNameLst>
                                          <p:attrName>style.visibility</p:attrName>
                                        </p:attrNameLst>
                                      </p:cBhvr>
                                      <p:to>
                                        <p:strVal val="hidden"/>
                                      </p:to>
                                    </p:set>
                                  </p:childTnLst>
                                </p:cTn>
                              </p:par>
                              <p:par>
                                <p:cTn id="138" presetID="1" presetClass="exit" presetSubtype="0" fill="hold" grpId="2" nodeType="withEffect">
                                  <p:stCondLst>
                                    <p:cond delay="0"/>
                                  </p:stCondLst>
                                  <p:childTnLst>
                                    <p:set>
                                      <p:cBhvr>
                                        <p:cTn id="139" dur="1" fill="hold">
                                          <p:stCondLst>
                                            <p:cond delay="0"/>
                                          </p:stCondLst>
                                        </p:cTn>
                                        <p:tgtEl>
                                          <p:spTgt spid="1070325"/>
                                        </p:tgtEl>
                                        <p:attrNameLst>
                                          <p:attrName>style.visibility</p:attrName>
                                        </p:attrNameLst>
                                      </p:cBhvr>
                                      <p:to>
                                        <p:strVal val="hidden"/>
                                      </p:to>
                                    </p:set>
                                  </p:childTnLst>
                                </p:cTn>
                              </p:par>
                              <p:par>
                                <p:cTn id="140" presetID="1" presetClass="exit" presetSubtype="0" fill="hold" grpId="2" nodeType="withEffect">
                                  <p:stCondLst>
                                    <p:cond delay="0"/>
                                  </p:stCondLst>
                                  <p:childTnLst>
                                    <p:set>
                                      <p:cBhvr>
                                        <p:cTn id="141" dur="1" fill="hold">
                                          <p:stCondLst>
                                            <p:cond delay="0"/>
                                          </p:stCondLst>
                                        </p:cTn>
                                        <p:tgtEl>
                                          <p:spTgt spid="1070326"/>
                                        </p:tgtEl>
                                        <p:attrNameLst>
                                          <p:attrName>style.visibility</p:attrName>
                                        </p:attrNameLst>
                                      </p:cBhvr>
                                      <p:to>
                                        <p:strVal val="hidden"/>
                                      </p:to>
                                    </p:set>
                                  </p:childTnLst>
                                </p:cTn>
                              </p:par>
                              <p:par>
                                <p:cTn id="142" presetID="1" presetClass="exit" presetSubtype="0" fill="hold" grpId="2" nodeType="withEffect">
                                  <p:stCondLst>
                                    <p:cond delay="0"/>
                                  </p:stCondLst>
                                  <p:childTnLst>
                                    <p:set>
                                      <p:cBhvr>
                                        <p:cTn id="143" dur="1" fill="hold">
                                          <p:stCondLst>
                                            <p:cond delay="0"/>
                                          </p:stCondLst>
                                        </p:cTn>
                                        <p:tgtEl>
                                          <p:spTgt spid="1070327"/>
                                        </p:tgtEl>
                                        <p:attrNameLst>
                                          <p:attrName>style.visibility</p:attrName>
                                        </p:attrNameLst>
                                      </p:cBhvr>
                                      <p:to>
                                        <p:strVal val="hidden"/>
                                      </p:to>
                                    </p:set>
                                  </p:childTnLst>
                                </p:cTn>
                              </p:par>
                              <p:par>
                                <p:cTn id="144" presetID="1" presetClass="exit" presetSubtype="0" fill="hold" grpId="2" nodeType="withEffect">
                                  <p:stCondLst>
                                    <p:cond delay="0"/>
                                  </p:stCondLst>
                                  <p:childTnLst>
                                    <p:set>
                                      <p:cBhvr>
                                        <p:cTn id="145" dur="1" fill="hold">
                                          <p:stCondLst>
                                            <p:cond delay="0"/>
                                          </p:stCondLst>
                                        </p:cTn>
                                        <p:tgtEl>
                                          <p:spTgt spid="1070328"/>
                                        </p:tgtEl>
                                        <p:attrNameLst>
                                          <p:attrName>style.visibility</p:attrName>
                                        </p:attrNameLst>
                                      </p:cBhvr>
                                      <p:to>
                                        <p:strVal val="hidden"/>
                                      </p:to>
                                    </p:set>
                                  </p:childTnLst>
                                </p:cTn>
                              </p:par>
                              <p:par>
                                <p:cTn id="146" presetID="1" presetClass="exit" presetSubtype="0" fill="hold" grpId="4" nodeType="withEffect">
                                  <p:stCondLst>
                                    <p:cond delay="0"/>
                                  </p:stCondLst>
                                  <p:childTnLst>
                                    <p:set>
                                      <p:cBhvr>
                                        <p:cTn id="147" dur="1" fill="hold">
                                          <p:stCondLst>
                                            <p:cond delay="0"/>
                                          </p:stCondLst>
                                        </p:cTn>
                                        <p:tgtEl>
                                          <p:spTgt spid="1070337"/>
                                        </p:tgtEl>
                                        <p:attrNameLst>
                                          <p:attrName>style.visibility</p:attrName>
                                        </p:attrNameLst>
                                      </p:cBhvr>
                                      <p:to>
                                        <p:strVal val="hidden"/>
                                      </p:to>
                                    </p:set>
                                  </p:childTnLst>
                                </p:cTn>
                              </p:par>
                              <p:par>
                                <p:cTn id="148" presetID="1" presetClass="entr" presetSubtype="0" fill="hold" grpId="0" nodeType="withEffect">
                                  <p:stCondLst>
                                    <p:cond delay="0"/>
                                  </p:stCondLst>
                                  <p:childTnLst>
                                    <p:set>
                                      <p:cBhvr>
                                        <p:cTn id="149" dur="1" fill="hold">
                                          <p:stCondLst>
                                            <p:cond delay="0"/>
                                          </p:stCondLst>
                                        </p:cTn>
                                        <p:tgtEl>
                                          <p:spTgt spid="1070082"/>
                                        </p:tgtEl>
                                        <p:attrNameLst>
                                          <p:attrName>style.visibility</p:attrName>
                                        </p:attrNameLst>
                                      </p:cBhvr>
                                      <p:to>
                                        <p:strVal val="visible"/>
                                      </p:to>
                                    </p:set>
                                  </p:childTnLst>
                                </p:cTn>
                              </p:par>
                              <p:par>
                                <p:cTn id="150" presetID="35" presetClass="emph" presetSubtype="0" repeatCount="indefinite" fill="hold" grpId="1" nodeType="withEffect">
                                  <p:stCondLst>
                                    <p:cond delay="0"/>
                                  </p:stCondLst>
                                  <p:childTnLst>
                                    <p:anim calcmode="discrete" valueType="str">
                                      <p:cBhvr>
                                        <p:cTn id="151" dur="1000" fill="hold"/>
                                        <p:tgtEl>
                                          <p:spTgt spid="107008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2" grpId="0" animBg="1"/>
      <p:bldP spid="1070082" grpId="1" animBg="1"/>
      <p:bldP spid="1070328" grpId="0" animBg="1"/>
      <p:bldP spid="1070328" grpId="1" animBg="1"/>
      <p:bldP spid="1070328" grpId="2" animBg="1"/>
      <p:bldP spid="1070327" grpId="0" animBg="1"/>
      <p:bldP spid="1070327" grpId="1" animBg="1"/>
      <p:bldP spid="1070327" grpId="2" animBg="1"/>
      <p:bldP spid="1070326" grpId="0" animBg="1"/>
      <p:bldP spid="1070326" grpId="1" animBg="1"/>
      <p:bldP spid="1070326" grpId="2" animBg="1"/>
      <p:bldP spid="1070325" grpId="0" animBg="1"/>
      <p:bldP spid="1070325" grpId="1" animBg="1"/>
      <p:bldP spid="1070325" grpId="2" animBg="1"/>
      <p:bldP spid="1070324" grpId="0" animBg="1"/>
      <p:bldP spid="1070324" grpId="1" animBg="1"/>
      <p:bldP spid="1070324" grpId="2" animBg="1"/>
      <p:bldP spid="1070083" grpId="0" animBg="1"/>
      <p:bldP spid="1070083" grpId="1" animBg="1"/>
      <p:bldP spid="1070083" grpId="2" animBg="1"/>
      <p:bldP spid="1070084" grpId="0" animBg="1"/>
      <p:bldP spid="1070084" grpId="1" animBg="1"/>
      <p:bldP spid="1070084" grpId="2" animBg="1"/>
      <p:bldP spid="1070085" grpId="0" animBg="1"/>
      <p:bldP spid="1070085" grpId="1" animBg="1"/>
      <p:bldP spid="1070085" grpId="2" animBg="1"/>
      <p:bldP spid="1070086" grpId="0" animBg="1"/>
      <p:bldP spid="1070086" grpId="1" animBg="1"/>
      <p:bldP spid="1070086" grpId="2" animBg="1"/>
      <p:bldP spid="1070087" grpId="0" animBg="1"/>
      <p:bldP spid="1070087" grpId="1" animBg="1"/>
      <p:bldP spid="1070087" grpId="2" animBg="1"/>
      <p:bldP spid="1070330" grpId="0" animBg="1"/>
      <p:bldP spid="1070331" grpId="0" animBg="1"/>
      <p:bldP spid="1070332" grpId="0" animBg="1"/>
      <p:bldP spid="1070333" grpId="0" animBg="1"/>
      <p:bldP spid="1070336" grpId="0" animBg="1"/>
      <p:bldP spid="1070337" grpId="0" animBg="1"/>
      <p:bldP spid="1070337" grpId="1" animBg="1"/>
      <p:bldP spid="1070337" grpId="2" animBg="1"/>
      <p:bldP spid="1070337" grpId="3" animBg="1"/>
      <p:bldP spid="1070337" grpId="4"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wallpaper1"/>
          <p:cNvPicPr>
            <a:picLocks noChangeAspect="1" noChangeArrowheads="1"/>
          </p:cNvPicPr>
          <p:nvPr/>
        </p:nvPicPr>
        <p:blipFill>
          <a:blip r:embed="rId4">
            <a:lum bright="-20000" contrast="-18000"/>
          </a:blip>
          <a:srcRect/>
          <a:stretch>
            <a:fillRect/>
          </a:stretch>
        </p:blipFill>
        <p:spPr bwMode="auto">
          <a:xfrm>
            <a:off x="-32" y="0"/>
            <a:ext cx="9144000" cy="6858000"/>
          </a:xfrm>
          <a:prstGeom prst="rect">
            <a:avLst/>
          </a:prstGeom>
          <a:noFill/>
          <a:ln w="9525">
            <a:noFill/>
            <a:miter lim="800000"/>
            <a:headEnd/>
            <a:tailEnd/>
          </a:ln>
        </p:spPr>
      </p:pic>
      <p:sp>
        <p:nvSpPr>
          <p:cNvPr id="18437" name="Rectangle 2"/>
          <p:cNvSpPr>
            <a:spLocks noGrp="1" noChangeArrowheads="1"/>
          </p:cNvSpPr>
          <p:nvPr>
            <p:ph type="title"/>
          </p:nvPr>
        </p:nvSpPr>
        <p:spPr bwMode="auto">
          <a:xfrm>
            <a:off x="431800" y="144463"/>
            <a:ext cx="8316913" cy="8366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solidFill>
                  <a:schemeClr val="bg1"/>
                </a:solidFill>
              </a:rPr>
              <a:t>Optical background</a:t>
            </a:r>
          </a:p>
        </p:txBody>
      </p:sp>
      <p:pic>
        <p:nvPicPr>
          <p:cNvPr id="18438" name="Picture 20" descr="cLine1-2_2006_base"/>
          <p:cNvPicPr>
            <a:picLocks noChangeAspect="1" noChangeArrowheads="1"/>
          </p:cNvPicPr>
          <p:nvPr/>
        </p:nvPicPr>
        <p:blipFill>
          <a:blip r:embed="rId5"/>
          <a:srcRect/>
          <a:stretch>
            <a:fillRect/>
          </a:stretch>
        </p:blipFill>
        <p:spPr bwMode="auto">
          <a:xfrm>
            <a:off x="36513" y="981075"/>
            <a:ext cx="9144000" cy="2840038"/>
          </a:xfrm>
          <a:prstGeom prst="rect">
            <a:avLst/>
          </a:prstGeom>
          <a:noFill/>
          <a:ln w="9525">
            <a:noFill/>
            <a:miter lim="800000"/>
            <a:headEnd/>
            <a:tailEnd/>
          </a:ln>
        </p:spPr>
      </p:pic>
      <p:sp>
        <p:nvSpPr>
          <p:cNvPr id="18439" name="Line 23"/>
          <p:cNvSpPr>
            <a:spLocks noChangeShapeType="1"/>
          </p:cNvSpPr>
          <p:nvPr/>
        </p:nvSpPr>
        <p:spPr bwMode="auto">
          <a:xfrm>
            <a:off x="1265238" y="3238500"/>
            <a:ext cx="7483475" cy="0"/>
          </a:xfrm>
          <a:prstGeom prst="line">
            <a:avLst/>
          </a:prstGeom>
          <a:noFill/>
          <a:ln w="44450">
            <a:solidFill>
              <a:srgbClr val="FF0000"/>
            </a:solidFill>
            <a:prstDash val="dash"/>
            <a:round/>
            <a:headEnd/>
            <a:tailEnd/>
          </a:ln>
        </p:spPr>
        <p:txBody>
          <a:bodyPr/>
          <a:lstStyle/>
          <a:p>
            <a:endParaRPr lang="en-GB"/>
          </a:p>
        </p:txBody>
      </p:sp>
      <p:sp>
        <p:nvSpPr>
          <p:cNvPr id="60440" name="Text Box 24"/>
          <p:cNvSpPr txBox="1">
            <a:spLocks noChangeArrowheads="1"/>
          </p:cNvSpPr>
          <p:nvPr/>
        </p:nvSpPr>
        <p:spPr bwMode="auto">
          <a:xfrm>
            <a:off x="250825" y="4403725"/>
            <a:ext cx="4321175" cy="396875"/>
          </a:xfrm>
          <a:prstGeom prst="rect">
            <a:avLst/>
          </a:prstGeom>
          <a:noFill/>
          <a:ln w="9525">
            <a:noFill/>
            <a:miter lim="800000"/>
            <a:headEnd/>
            <a:tailEnd/>
          </a:ln>
        </p:spPr>
        <p:txBody>
          <a:bodyPr>
            <a:spAutoFit/>
          </a:bodyPr>
          <a:lstStyle/>
          <a:p>
            <a:pPr algn="ctr"/>
            <a:r>
              <a:rPr lang="en-US" sz="2000" b="1" baseline="30000" dirty="0">
                <a:solidFill>
                  <a:srgbClr val="FFFF00"/>
                </a:solidFill>
              </a:rPr>
              <a:t>40</a:t>
            </a:r>
            <a:r>
              <a:rPr lang="en-US" sz="2000" b="1" dirty="0">
                <a:solidFill>
                  <a:srgbClr val="FFFF00"/>
                </a:solidFill>
              </a:rPr>
              <a:t>K decays  (rate </a:t>
            </a:r>
            <a:r>
              <a:rPr lang="en-US" sz="2000" b="1" dirty="0" smtClean="0">
                <a:solidFill>
                  <a:srgbClr val="FFFF00"/>
                </a:solidFill>
              </a:rPr>
              <a:t>~60 </a:t>
            </a:r>
            <a:r>
              <a:rPr lang="en-US" sz="2000" b="1" dirty="0">
                <a:solidFill>
                  <a:srgbClr val="FFFF00"/>
                </a:solidFill>
              </a:rPr>
              <a:t>kHz)</a:t>
            </a:r>
            <a:endParaRPr lang="fr-FR" sz="2000" b="1" dirty="0">
              <a:solidFill>
                <a:srgbClr val="FFFF00"/>
              </a:solidFill>
            </a:endParaRPr>
          </a:p>
        </p:txBody>
      </p:sp>
      <p:grpSp>
        <p:nvGrpSpPr>
          <p:cNvPr id="2" name="Group 42"/>
          <p:cNvGrpSpPr>
            <a:grpSpLocks/>
          </p:cNvGrpSpPr>
          <p:nvPr/>
        </p:nvGrpSpPr>
        <p:grpSpPr bwMode="auto">
          <a:xfrm>
            <a:off x="250825" y="3213100"/>
            <a:ext cx="4164013" cy="1800225"/>
            <a:chOff x="158" y="2024"/>
            <a:chExt cx="2623" cy="1134"/>
          </a:xfrm>
        </p:grpSpPr>
        <p:sp>
          <p:nvSpPr>
            <p:cNvPr id="18453" name="Freeform 26"/>
            <p:cNvSpPr>
              <a:spLocks/>
            </p:cNvSpPr>
            <p:nvPr/>
          </p:nvSpPr>
          <p:spPr bwMode="auto">
            <a:xfrm>
              <a:off x="158" y="2024"/>
              <a:ext cx="753" cy="907"/>
            </a:xfrm>
            <a:custGeom>
              <a:avLst/>
              <a:gdLst>
                <a:gd name="T0" fmla="*/ 91 w 794"/>
                <a:gd name="T1" fmla="*/ 930 h 930"/>
                <a:gd name="T2" fmla="*/ 0 w 794"/>
                <a:gd name="T3" fmla="*/ 907 h 930"/>
                <a:gd name="T4" fmla="*/ 0 w 794"/>
                <a:gd name="T5" fmla="*/ 0 h 930"/>
                <a:gd name="T6" fmla="*/ 794 w 794"/>
                <a:gd name="T7" fmla="*/ 0 h 930"/>
                <a:gd name="T8" fmla="*/ 0 60000 65536"/>
                <a:gd name="T9" fmla="*/ 0 60000 65536"/>
                <a:gd name="T10" fmla="*/ 0 60000 65536"/>
                <a:gd name="T11" fmla="*/ 0 60000 65536"/>
                <a:gd name="T12" fmla="*/ 0 w 794"/>
                <a:gd name="T13" fmla="*/ 0 h 930"/>
                <a:gd name="T14" fmla="*/ 794 w 794"/>
                <a:gd name="T15" fmla="*/ 930 h 930"/>
              </a:gdLst>
              <a:ahLst/>
              <a:cxnLst>
                <a:cxn ang="T8">
                  <a:pos x="T0" y="T1"/>
                </a:cxn>
                <a:cxn ang="T9">
                  <a:pos x="T2" y="T3"/>
                </a:cxn>
                <a:cxn ang="T10">
                  <a:pos x="T4" y="T5"/>
                </a:cxn>
                <a:cxn ang="T11">
                  <a:pos x="T6" y="T7"/>
                </a:cxn>
              </a:cxnLst>
              <a:rect l="T12" t="T13" r="T14" b="T15"/>
              <a:pathLst>
                <a:path w="794" h="930">
                  <a:moveTo>
                    <a:pt x="91" y="930"/>
                  </a:moveTo>
                  <a:lnTo>
                    <a:pt x="0" y="907"/>
                  </a:lnTo>
                  <a:lnTo>
                    <a:pt x="0" y="0"/>
                  </a:lnTo>
                  <a:lnTo>
                    <a:pt x="794" y="0"/>
                  </a:lnTo>
                </a:path>
              </a:pathLst>
            </a:custGeom>
            <a:noFill/>
            <a:ln w="28575">
              <a:solidFill>
                <a:srgbClr val="FF0000"/>
              </a:solidFill>
              <a:round/>
              <a:headEnd/>
              <a:tailEnd/>
            </a:ln>
          </p:spPr>
          <p:txBody>
            <a:bodyPr/>
            <a:lstStyle/>
            <a:p>
              <a:endParaRPr lang="en-GB"/>
            </a:p>
          </p:txBody>
        </p:sp>
        <p:sp>
          <p:nvSpPr>
            <p:cNvPr id="18454" name="Rectangle 27"/>
            <p:cNvSpPr>
              <a:spLocks noChangeArrowheads="1"/>
            </p:cNvSpPr>
            <p:nvPr/>
          </p:nvSpPr>
          <p:spPr bwMode="auto">
            <a:xfrm>
              <a:off x="227" y="2659"/>
              <a:ext cx="2554" cy="499"/>
            </a:xfrm>
            <a:prstGeom prst="rect">
              <a:avLst/>
            </a:prstGeom>
            <a:noFill/>
            <a:ln w="28575">
              <a:solidFill>
                <a:srgbClr val="FF0000"/>
              </a:solidFill>
              <a:miter lim="800000"/>
              <a:headEnd/>
              <a:tailEnd/>
            </a:ln>
          </p:spPr>
          <p:txBody>
            <a:bodyPr wrap="none" anchor="ctr"/>
            <a:lstStyle/>
            <a:p>
              <a:endParaRPr lang="en-GB"/>
            </a:p>
          </p:txBody>
        </p:sp>
      </p:grpSp>
      <p:grpSp>
        <p:nvGrpSpPr>
          <p:cNvPr id="3" name="Group 43"/>
          <p:cNvGrpSpPr>
            <a:grpSpLocks/>
          </p:cNvGrpSpPr>
          <p:nvPr/>
        </p:nvGrpSpPr>
        <p:grpSpPr bwMode="auto">
          <a:xfrm>
            <a:off x="2951163" y="1876425"/>
            <a:ext cx="6049962" cy="4505325"/>
            <a:chOff x="1859" y="1182"/>
            <a:chExt cx="3811" cy="2838"/>
          </a:xfrm>
        </p:grpSpPr>
        <p:sp>
          <p:nvSpPr>
            <p:cNvPr id="18446" name="Line 32"/>
            <p:cNvSpPr>
              <a:spLocks noChangeShapeType="1"/>
            </p:cNvSpPr>
            <p:nvPr/>
          </p:nvSpPr>
          <p:spPr bwMode="auto">
            <a:xfrm flipV="1">
              <a:off x="1859" y="1182"/>
              <a:ext cx="3085" cy="363"/>
            </a:xfrm>
            <a:prstGeom prst="line">
              <a:avLst/>
            </a:prstGeom>
            <a:noFill/>
            <a:ln w="28575">
              <a:solidFill>
                <a:schemeClr val="accent1"/>
              </a:solidFill>
              <a:round/>
              <a:headEnd type="triangle" w="med" len="med"/>
              <a:tailEnd/>
            </a:ln>
          </p:spPr>
          <p:txBody>
            <a:bodyPr/>
            <a:lstStyle/>
            <a:p>
              <a:endParaRPr lang="en-GB"/>
            </a:p>
          </p:txBody>
        </p:sp>
        <p:pic>
          <p:nvPicPr>
            <p:cNvPr id="18447" name="Picture 30"/>
            <p:cNvPicPr preferRelativeResize="0">
              <a:picLocks noChangeArrowheads="1"/>
            </p:cNvPicPr>
            <p:nvPr/>
          </p:nvPicPr>
          <p:blipFill>
            <a:blip r:embed="rId6"/>
            <a:srcRect/>
            <a:stretch>
              <a:fillRect/>
            </a:stretch>
          </p:blipFill>
          <p:spPr bwMode="auto">
            <a:xfrm>
              <a:off x="3311" y="3634"/>
              <a:ext cx="1048" cy="386"/>
            </a:xfrm>
            <a:prstGeom prst="rect">
              <a:avLst/>
            </a:prstGeom>
            <a:noFill/>
            <a:ln w="0" algn="in">
              <a:noFill/>
              <a:miter lim="800000"/>
              <a:headEnd/>
              <a:tailEnd/>
            </a:ln>
          </p:spPr>
        </p:pic>
        <p:sp>
          <p:nvSpPr>
            <p:cNvPr id="18448" name="Text Box 31"/>
            <p:cNvSpPr txBox="1">
              <a:spLocks noChangeArrowheads="1"/>
            </p:cNvSpPr>
            <p:nvPr/>
          </p:nvSpPr>
          <p:spPr bwMode="auto">
            <a:xfrm>
              <a:off x="2952" y="2869"/>
              <a:ext cx="2572" cy="717"/>
            </a:xfrm>
            <a:prstGeom prst="rect">
              <a:avLst/>
            </a:prstGeom>
            <a:noFill/>
            <a:ln w="9525">
              <a:solidFill>
                <a:srgbClr val="33CCCC"/>
              </a:solidFill>
              <a:miter lim="800000"/>
              <a:headEnd/>
              <a:tailEnd/>
            </a:ln>
          </p:spPr>
          <p:txBody>
            <a:bodyPr wrap="none">
              <a:spAutoFit/>
            </a:bodyPr>
            <a:lstStyle/>
            <a:p>
              <a:pPr algn="ctr">
                <a:spcBef>
                  <a:spcPct val="20000"/>
                </a:spcBef>
              </a:pPr>
              <a:r>
                <a:rPr lang="en-US" sz="2000" b="1" dirty="0">
                  <a:solidFill>
                    <a:srgbClr val="FFFFCC"/>
                  </a:solidFill>
                </a:rPr>
                <a:t>Bioluminescence</a:t>
              </a:r>
              <a:r>
                <a:rPr lang="en-US" sz="2000" dirty="0"/>
                <a:t> = </a:t>
              </a:r>
            </a:p>
            <a:p>
              <a:pPr algn="ctr">
                <a:spcBef>
                  <a:spcPct val="20000"/>
                </a:spcBef>
              </a:pPr>
              <a:r>
                <a:rPr lang="en-US" sz="2000" dirty="0">
                  <a:solidFill>
                    <a:srgbClr val="FFFF00"/>
                  </a:solidFill>
                  <a:sym typeface="Wingdings" pitchFamily="2" charset="2"/>
                </a:rPr>
                <a:t>Bursts from </a:t>
              </a:r>
              <a:r>
                <a:rPr lang="en-US" sz="2000" dirty="0" err="1" smtClean="0">
                  <a:solidFill>
                    <a:srgbClr val="FFFF00"/>
                  </a:solidFill>
                  <a:sym typeface="Wingdings" pitchFamily="2" charset="2"/>
                </a:rPr>
                <a:t>macroorganisms</a:t>
              </a:r>
              <a:r>
                <a:rPr lang="en-US" sz="2000" dirty="0" smtClean="0">
                  <a:solidFill>
                    <a:srgbClr val="FFFF00"/>
                  </a:solidFill>
                  <a:sym typeface="Wingdings" pitchFamily="2" charset="2"/>
                </a:rPr>
                <a:t> </a:t>
              </a:r>
              <a:endParaRPr lang="en-US" sz="2000" dirty="0">
                <a:solidFill>
                  <a:srgbClr val="FFFF00"/>
                </a:solidFill>
                <a:sym typeface="Wingdings" pitchFamily="2" charset="2"/>
              </a:endParaRPr>
            </a:p>
            <a:p>
              <a:pPr algn="ctr">
                <a:spcBef>
                  <a:spcPct val="20000"/>
                </a:spcBef>
              </a:pPr>
              <a:r>
                <a:rPr lang="en-US" sz="2000" dirty="0">
                  <a:solidFill>
                    <a:srgbClr val="FFFF00"/>
                  </a:solidFill>
                  <a:sym typeface="Wingdings" pitchFamily="2" charset="2"/>
                </a:rPr>
                <a:t>(strongly affected by current velocity)</a:t>
              </a:r>
              <a:endParaRPr lang="fr-FR" sz="2000" dirty="0">
                <a:solidFill>
                  <a:srgbClr val="FFFF00"/>
                </a:solidFill>
                <a:sym typeface="Wingdings" pitchFamily="2" charset="2"/>
              </a:endParaRPr>
            </a:p>
          </p:txBody>
        </p:sp>
        <p:sp>
          <p:nvSpPr>
            <p:cNvPr id="18449" name="Line 33"/>
            <p:cNvSpPr>
              <a:spLocks noChangeShapeType="1"/>
            </p:cNvSpPr>
            <p:nvPr/>
          </p:nvSpPr>
          <p:spPr bwMode="auto">
            <a:xfrm flipV="1">
              <a:off x="3243" y="1184"/>
              <a:ext cx="1701" cy="454"/>
            </a:xfrm>
            <a:prstGeom prst="line">
              <a:avLst/>
            </a:prstGeom>
            <a:noFill/>
            <a:ln w="28575">
              <a:solidFill>
                <a:schemeClr val="accent1"/>
              </a:solidFill>
              <a:round/>
              <a:headEnd type="triangle" w="med" len="med"/>
              <a:tailEnd/>
            </a:ln>
          </p:spPr>
          <p:txBody>
            <a:bodyPr/>
            <a:lstStyle/>
            <a:p>
              <a:endParaRPr lang="en-GB"/>
            </a:p>
          </p:txBody>
        </p:sp>
        <p:sp>
          <p:nvSpPr>
            <p:cNvPr id="18450" name="Line 34"/>
            <p:cNvSpPr>
              <a:spLocks noChangeShapeType="1"/>
            </p:cNvSpPr>
            <p:nvPr/>
          </p:nvSpPr>
          <p:spPr bwMode="auto">
            <a:xfrm flipV="1">
              <a:off x="4241" y="1184"/>
              <a:ext cx="703" cy="545"/>
            </a:xfrm>
            <a:prstGeom prst="line">
              <a:avLst/>
            </a:prstGeom>
            <a:noFill/>
            <a:ln w="28575">
              <a:solidFill>
                <a:schemeClr val="accent1"/>
              </a:solidFill>
              <a:round/>
              <a:headEnd type="triangle" w="med" len="med"/>
              <a:tailEnd/>
            </a:ln>
          </p:spPr>
          <p:txBody>
            <a:bodyPr/>
            <a:lstStyle/>
            <a:p>
              <a:endParaRPr lang="en-GB"/>
            </a:p>
          </p:txBody>
        </p:sp>
        <p:sp>
          <p:nvSpPr>
            <p:cNvPr id="18451" name="Freeform 35"/>
            <p:cNvSpPr>
              <a:spLocks/>
            </p:cNvSpPr>
            <p:nvPr/>
          </p:nvSpPr>
          <p:spPr bwMode="auto">
            <a:xfrm>
              <a:off x="4944" y="1184"/>
              <a:ext cx="726" cy="1951"/>
            </a:xfrm>
            <a:custGeom>
              <a:avLst/>
              <a:gdLst>
                <a:gd name="T0" fmla="*/ 0 w 726"/>
                <a:gd name="T1" fmla="*/ 0 h 1951"/>
                <a:gd name="T2" fmla="*/ 590 w 726"/>
                <a:gd name="T3" fmla="*/ 0 h 1951"/>
                <a:gd name="T4" fmla="*/ 726 w 726"/>
                <a:gd name="T5" fmla="*/ 363 h 1951"/>
                <a:gd name="T6" fmla="*/ 726 w 726"/>
                <a:gd name="T7" fmla="*/ 1951 h 1951"/>
                <a:gd name="T8" fmla="*/ 658 w 726"/>
                <a:gd name="T9" fmla="*/ 1951 h 1951"/>
                <a:gd name="T10" fmla="*/ 0 60000 65536"/>
                <a:gd name="T11" fmla="*/ 0 60000 65536"/>
                <a:gd name="T12" fmla="*/ 0 60000 65536"/>
                <a:gd name="T13" fmla="*/ 0 60000 65536"/>
                <a:gd name="T14" fmla="*/ 0 60000 65536"/>
                <a:gd name="T15" fmla="*/ 0 w 726"/>
                <a:gd name="T16" fmla="*/ 0 h 1951"/>
                <a:gd name="T17" fmla="*/ 726 w 726"/>
                <a:gd name="T18" fmla="*/ 1951 h 1951"/>
              </a:gdLst>
              <a:ahLst/>
              <a:cxnLst>
                <a:cxn ang="T10">
                  <a:pos x="T0" y="T1"/>
                </a:cxn>
                <a:cxn ang="T11">
                  <a:pos x="T2" y="T3"/>
                </a:cxn>
                <a:cxn ang="T12">
                  <a:pos x="T4" y="T5"/>
                </a:cxn>
                <a:cxn ang="T13">
                  <a:pos x="T6" y="T7"/>
                </a:cxn>
                <a:cxn ang="T14">
                  <a:pos x="T8" y="T9"/>
                </a:cxn>
              </a:cxnLst>
              <a:rect l="T15" t="T16" r="T17" b="T18"/>
              <a:pathLst>
                <a:path w="726" h="1951">
                  <a:moveTo>
                    <a:pt x="0" y="0"/>
                  </a:moveTo>
                  <a:lnTo>
                    <a:pt x="590" y="0"/>
                  </a:lnTo>
                  <a:lnTo>
                    <a:pt x="726" y="363"/>
                  </a:lnTo>
                  <a:lnTo>
                    <a:pt x="726" y="1951"/>
                  </a:lnTo>
                  <a:lnTo>
                    <a:pt x="658" y="1951"/>
                  </a:lnTo>
                </a:path>
              </a:pathLst>
            </a:custGeom>
            <a:noFill/>
            <a:ln w="28575">
              <a:solidFill>
                <a:schemeClr val="accent1"/>
              </a:solidFill>
              <a:round/>
              <a:headEnd/>
              <a:tailEnd/>
            </a:ln>
          </p:spPr>
          <p:txBody>
            <a:bodyPr/>
            <a:lstStyle/>
            <a:p>
              <a:endParaRPr lang="en-GB"/>
            </a:p>
          </p:txBody>
        </p:sp>
        <p:pic>
          <p:nvPicPr>
            <p:cNvPr id="18452" name="Picture 36" descr="meduse2"/>
            <p:cNvPicPr preferRelativeResize="0">
              <a:picLocks noChangeAspect="1" noChangeArrowheads="1"/>
            </p:cNvPicPr>
            <p:nvPr/>
          </p:nvPicPr>
          <p:blipFill>
            <a:blip r:embed="rId7"/>
            <a:srcRect l="30302"/>
            <a:stretch>
              <a:fillRect/>
            </a:stretch>
          </p:blipFill>
          <p:spPr bwMode="auto">
            <a:xfrm>
              <a:off x="4581" y="3612"/>
              <a:ext cx="575" cy="408"/>
            </a:xfrm>
            <a:prstGeom prst="rect">
              <a:avLst/>
            </a:prstGeom>
            <a:noFill/>
            <a:ln w="9525">
              <a:noFill/>
              <a:miter lim="800000"/>
              <a:headEnd/>
              <a:tailEnd/>
            </a:ln>
          </p:spPr>
        </p:pic>
      </p:grpSp>
      <p:pic>
        <p:nvPicPr>
          <p:cNvPr id="60454" name="Picture 38" descr="clines1-5_base_2007"/>
          <p:cNvPicPr>
            <a:picLocks noChangeAspect="1" noChangeArrowheads="1"/>
          </p:cNvPicPr>
          <p:nvPr/>
        </p:nvPicPr>
        <p:blipFill>
          <a:blip r:embed="rId8"/>
          <a:srcRect l="2693" r="7634"/>
          <a:stretch>
            <a:fillRect/>
          </a:stretch>
        </p:blipFill>
        <p:spPr bwMode="auto">
          <a:xfrm>
            <a:off x="0" y="3929066"/>
            <a:ext cx="9144000" cy="2655888"/>
          </a:xfrm>
          <a:prstGeom prst="rect">
            <a:avLst/>
          </a:prstGeom>
          <a:noFill/>
          <a:ln w="9525">
            <a:noFill/>
            <a:miter lim="800000"/>
            <a:headEnd/>
            <a:tailEnd/>
          </a:ln>
        </p:spPr>
      </p:pic>
      <p:sp>
        <p:nvSpPr>
          <p:cNvPr id="18444" name="Text Box 39"/>
          <p:cNvSpPr txBox="1">
            <a:spLocks noChangeArrowheads="1"/>
          </p:cNvSpPr>
          <p:nvPr/>
        </p:nvSpPr>
        <p:spPr bwMode="auto">
          <a:xfrm>
            <a:off x="3327400" y="1336675"/>
            <a:ext cx="1018227" cy="584775"/>
          </a:xfrm>
          <a:prstGeom prst="rect">
            <a:avLst/>
          </a:prstGeom>
          <a:noFill/>
          <a:ln w="9525">
            <a:noFill/>
            <a:miter lim="800000"/>
            <a:headEnd/>
            <a:tailEnd/>
          </a:ln>
        </p:spPr>
        <p:txBody>
          <a:bodyPr wrap="none">
            <a:spAutoFit/>
          </a:bodyPr>
          <a:lstStyle/>
          <a:p>
            <a:r>
              <a:rPr lang="it-IT" sz="3200" b="1" dirty="0">
                <a:solidFill>
                  <a:srgbClr val="002060"/>
                </a:solidFill>
              </a:rPr>
              <a:t>2006</a:t>
            </a:r>
          </a:p>
        </p:txBody>
      </p:sp>
      <p:sp>
        <p:nvSpPr>
          <p:cNvPr id="60456" name="Text Box 40"/>
          <p:cNvSpPr txBox="1">
            <a:spLocks noChangeArrowheads="1"/>
          </p:cNvSpPr>
          <p:nvPr/>
        </p:nvSpPr>
        <p:spPr bwMode="auto">
          <a:xfrm>
            <a:off x="3276600" y="4221163"/>
            <a:ext cx="1018227" cy="584775"/>
          </a:xfrm>
          <a:prstGeom prst="rect">
            <a:avLst/>
          </a:prstGeom>
          <a:noFill/>
          <a:ln w="9525">
            <a:noFill/>
            <a:miter lim="800000"/>
            <a:headEnd/>
            <a:tailEnd/>
          </a:ln>
        </p:spPr>
        <p:txBody>
          <a:bodyPr wrap="none">
            <a:spAutoFit/>
          </a:bodyPr>
          <a:lstStyle/>
          <a:p>
            <a:r>
              <a:rPr lang="it-IT" sz="3200" b="1" dirty="0">
                <a:solidFill>
                  <a:srgbClr val="002060"/>
                </a:solidFill>
              </a:rPr>
              <a:t>2007</a:t>
            </a:r>
          </a:p>
        </p:txBody>
      </p:sp>
    </p:spTree>
    <p:custDataLst>
      <p:tags r:id="rId1"/>
    </p:custDataLst>
  </p:cSld>
  <p:clrMapOvr>
    <a:masterClrMapping/>
  </p:clrMapOvr>
  <p:transition advTm="941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0440"/>
                                        </p:tgtEl>
                                        <p:attrNameLst>
                                          <p:attrName>style.visibility</p:attrName>
                                        </p:attrNameLst>
                                      </p:cBhvr>
                                      <p:to>
                                        <p:strVal val="visible"/>
                                      </p:to>
                                    </p:set>
                                    <p:animEffect transition="in" filter="dissolve">
                                      <p:cBhvr>
                                        <p:cTn id="10" dur="500"/>
                                        <p:tgtEl>
                                          <p:spTgt spid="60440"/>
                                        </p:tgtEl>
                                      </p:cBhvr>
                                    </p:animEffect>
                                  </p:childTnLst>
                                </p:cTn>
                              </p:par>
                            </p:childTnLst>
                          </p:cTn>
                        </p:par>
                        <p:par>
                          <p:cTn id="11" fill="hold">
                            <p:stCondLst>
                              <p:cond delay="500"/>
                            </p:stCondLst>
                            <p:childTnLst>
                              <p:par>
                                <p:cTn id="12" presetID="18" presetClass="entr" presetSubtype="3" fill="hold" grpId="0" nodeType="afterEffect">
                                  <p:stCondLst>
                                    <p:cond delay="0"/>
                                  </p:stCondLst>
                                  <p:childTnLst>
                                    <p:set>
                                      <p:cBhvr>
                                        <p:cTn id="13" dur="1" fill="hold">
                                          <p:stCondLst>
                                            <p:cond delay="0"/>
                                          </p:stCondLst>
                                        </p:cTn>
                                        <p:tgtEl>
                                          <p:spTgt spid="18439"/>
                                        </p:tgtEl>
                                        <p:attrNameLst>
                                          <p:attrName>style.visibility</p:attrName>
                                        </p:attrNameLst>
                                      </p:cBhvr>
                                      <p:to>
                                        <p:strVal val="visible"/>
                                      </p:to>
                                    </p:set>
                                    <p:animEffect transition="in" filter="strips(upRight)">
                                      <p:cBhvr>
                                        <p:cTn id="14" dur="500"/>
                                        <p:tgtEl>
                                          <p:spTgt spid="1843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0454"/>
                                        </p:tgtEl>
                                        <p:attrNameLst>
                                          <p:attrName>style.visibility</p:attrName>
                                        </p:attrNameLst>
                                      </p:cBhvr>
                                      <p:to>
                                        <p:strVal val="visible"/>
                                      </p:to>
                                    </p:set>
                                    <p:animEffect transition="in" filter="dissolve">
                                      <p:cBhvr>
                                        <p:cTn id="24" dur="500"/>
                                        <p:tgtEl>
                                          <p:spTgt spid="6045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0456"/>
                                        </p:tgtEl>
                                        <p:attrNameLst>
                                          <p:attrName>style.visibility</p:attrName>
                                        </p:attrNameLst>
                                      </p:cBhvr>
                                      <p:to>
                                        <p:strVal val="visible"/>
                                      </p:to>
                                    </p:set>
                                    <p:animEffect transition="in" filter="dissolve">
                                      <p:cBhvr>
                                        <p:cTn id="27" dur="500"/>
                                        <p:tgtEl>
                                          <p:spTgt spid="60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60440" grpId="0"/>
      <p:bldP spid="6045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wallpaper1"/>
          <p:cNvPicPr>
            <a:picLocks noChangeAspect="1" noChangeArrowheads="1"/>
          </p:cNvPicPr>
          <p:nvPr/>
        </p:nvPicPr>
        <p:blipFill>
          <a:blip r:embed="rId3">
            <a:lum bright="-20000" contrast="-18000"/>
          </a:blip>
          <a:srcRect/>
          <a:stretch>
            <a:fillRect/>
          </a:stretch>
        </p:blipFill>
        <p:spPr bwMode="auto">
          <a:xfrm>
            <a:off x="-32" y="0"/>
            <a:ext cx="9144000" cy="6858000"/>
          </a:xfrm>
          <a:prstGeom prst="rect">
            <a:avLst/>
          </a:prstGeom>
          <a:noFill/>
          <a:ln w="9525">
            <a:noFill/>
            <a:miter lim="800000"/>
            <a:headEnd/>
            <a:tailEnd/>
          </a:ln>
        </p:spPr>
      </p:pic>
      <p:sp>
        <p:nvSpPr>
          <p:cNvPr id="18437" name="Rectangle 2"/>
          <p:cNvSpPr>
            <a:spLocks noGrp="1" noChangeArrowheads="1"/>
          </p:cNvSpPr>
          <p:nvPr>
            <p:ph type="title"/>
          </p:nvPr>
        </p:nvSpPr>
        <p:spPr bwMode="auto">
          <a:xfrm>
            <a:off x="431800" y="144463"/>
            <a:ext cx="8316913" cy="8366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solidFill>
                  <a:schemeClr val="bg1"/>
                </a:solidFill>
              </a:rPr>
              <a:t>Optical background</a:t>
            </a:r>
          </a:p>
        </p:txBody>
      </p:sp>
      <p:grpSp>
        <p:nvGrpSpPr>
          <p:cNvPr id="4" name="Group 12"/>
          <p:cNvGrpSpPr>
            <a:grpSpLocks/>
          </p:cNvGrpSpPr>
          <p:nvPr/>
        </p:nvGrpSpPr>
        <p:grpSpPr bwMode="auto">
          <a:xfrm>
            <a:off x="857224" y="1071546"/>
            <a:ext cx="7683500" cy="5429250"/>
            <a:chOff x="857224" y="1214422"/>
            <a:chExt cx="7682808" cy="5429288"/>
          </a:xfrm>
        </p:grpSpPr>
        <p:pic>
          <p:nvPicPr>
            <p:cNvPr id="22" name="Picture 10" descr="2008c_mri.gif"/>
            <p:cNvPicPr>
              <a:picLocks noChangeAspect="1"/>
            </p:cNvPicPr>
            <p:nvPr/>
          </p:nvPicPr>
          <p:blipFill>
            <a:blip r:embed="rId4"/>
            <a:srcRect/>
            <a:stretch>
              <a:fillRect/>
            </a:stretch>
          </p:blipFill>
          <p:spPr bwMode="auto">
            <a:xfrm>
              <a:off x="857224" y="1214422"/>
              <a:ext cx="7682808" cy="5429288"/>
            </a:xfrm>
            <a:prstGeom prst="rect">
              <a:avLst/>
            </a:prstGeom>
            <a:noFill/>
            <a:ln w="38100">
              <a:solidFill>
                <a:srgbClr val="FFFF00"/>
              </a:solidFill>
              <a:miter lim="800000"/>
              <a:headEnd/>
              <a:tailEnd/>
            </a:ln>
          </p:spPr>
        </p:pic>
        <p:sp>
          <p:nvSpPr>
            <p:cNvPr id="24" name="TextBox 11"/>
            <p:cNvSpPr txBox="1">
              <a:spLocks noChangeArrowheads="1"/>
            </p:cNvSpPr>
            <p:nvPr/>
          </p:nvSpPr>
          <p:spPr bwMode="auto">
            <a:xfrm rot="-5400000">
              <a:off x="-119598" y="2476996"/>
              <a:ext cx="2577950" cy="338554"/>
            </a:xfrm>
            <a:prstGeom prst="rect">
              <a:avLst/>
            </a:prstGeom>
            <a:noFill/>
            <a:ln w="9525">
              <a:noFill/>
              <a:miter lim="800000"/>
              <a:headEnd/>
              <a:tailEnd/>
            </a:ln>
          </p:spPr>
          <p:txBody>
            <a:bodyPr wrap="none">
              <a:spAutoFit/>
            </a:bodyPr>
            <a:lstStyle/>
            <a:p>
              <a:pPr eaLnBrk="0" hangingPunct="0"/>
              <a:r>
                <a:rPr lang="en-GB" sz="1600" b="1">
                  <a:solidFill>
                    <a:srgbClr val="020202"/>
                  </a:solidFill>
                </a:rPr>
                <a:t>Proportion of time &lt; rate</a:t>
              </a:r>
            </a:p>
          </p:txBody>
        </p:sp>
      </p:grpSp>
    </p:spTree>
  </p:cSld>
  <p:clrMapOvr>
    <a:masterClrMapping/>
  </p:clrMapOvr>
  <p:transition advTm="739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idx="4294967295"/>
          </p:nvPr>
        </p:nvSpPr>
        <p:spPr>
          <a:xfrm>
            <a:off x="0" y="0"/>
            <a:ext cx="6316663" cy="990600"/>
          </a:xfrm>
        </p:spPr>
        <p:txBody>
          <a:bodyPr/>
          <a:lstStyle/>
          <a:p>
            <a:r>
              <a:rPr lang="en-US" dirty="0" smtClean="0"/>
              <a:t>(multi-) </a:t>
            </a:r>
            <a:r>
              <a:rPr lang="en-US" dirty="0" err="1" smtClean="0"/>
              <a:t>Muon</a:t>
            </a:r>
            <a:r>
              <a:rPr lang="en-US" dirty="0" smtClean="0"/>
              <a:t> Event</a:t>
            </a:r>
            <a:endParaRPr lang="en-US" dirty="0"/>
          </a:p>
        </p:txBody>
      </p:sp>
      <p:pic>
        <p:nvPicPr>
          <p:cNvPr id="1083397" name="Picture 5" descr="12lineevent"/>
          <p:cNvPicPr>
            <a:picLocks noGrp="1" noChangeAspect="1" noChangeArrowheads="1"/>
          </p:cNvPicPr>
          <p:nvPr>
            <p:ph idx="4294967295"/>
          </p:nvPr>
        </p:nvPicPr>
        <p:blipFill>
          <a:blip r:embed="rId3"/>
          <a:srcRect/>
          <a:stretch>
            <a:fillRect/>
          </a:stretch>
        </p:blipFill>
        <p:spPr>
          <a:xfrm>
            <a:off x="0" y="1565275"/>
            <a:ext cx="6230938" cy="4814888"/>
          </a:xfrm>
          <a:noFill/>
          <a:ln/>
        </p:spPr>
      </p:pic>
      <p:sp>
        <p:nvSpPr>
          <p:cNvPr id="1083398" name="Text Box 6"/>
          <p:cNvSpPr txBox="1">
            <a:spLocks noChangeArrowheads="1"/>
          </p:cNvSpPr>
          <p:nvPr/>
        </p:nvSpPr>
        <p:spPr bwMode="auto">
          <a:xfrm>
            <a:off x="5307013" y="1498600"/>
            <a:ext cx="3654425" cy="424732"/>
          </a:xfrm>
          <a:prstGeom prst="rect">
            <a:avLst/>
          </a:prstGeom>
          <a:noFill/>
          <a:ln w="9525" algn="ctr">
            <a:noFill/>
            <a:miter lim="800000"/>
            <a:headEnd/>
            <a:tailEnd/>
          </a:ln>
          <a:effectLst/>
        </p:spPr>
        <p:txBody>
          <a:bodyPr>
            <a:spAutoFit/>
          </a:bodyPr>
          <a:lstStyle/>
          <a:p>
            <a:pPr algn="l" rtl="0" fontAlgn="base">
              <a:lnSpc>
                <a:spcPct val="90000"/>
              </a:lnSpc>
              <a:spcBef>
                <a:spcPct val="20000"/>
              </a:spcBef>
              <a:spcAft>
                <a:spcPct val="0"/>
              </a:spcAft>
            </a:pPr>
            <a:r>
              <a:rPr lang="en-US" sz="1200" b="1" i="1" kern="1200" dirty="0">
                <a:solidFill>
                  <a:srgbClr val="000000"/>
                </a:solidFill>
                <a:latin typeface="Verdana" pitchFamily="34" charset="0"/>
                <a:ea typeface="+mn-ea"/>
                <a:cs typeface="+mn-cs"/>
              </a:rPr>
              <a:t>Example of a </a:t>
            </a:r>
            <a:r>
              <a:rPr lang="en-US" sz="1200" b="1" i="1" kern="1200" dirty="0">
                <a:solidFill>
                  <a:srgbClr val="FF0000"/>
                </a:solidFill>
                <a:latin typeface="Verdana" pitchFamily="34" charset="0"/>
                <a:ea typeface="+mn-ea"/>
                <a:cs typeface="+mn-cs"/>
              </a:rPr>
              <a:t>reconstructed down-going </a:t>
            </a:r>
            <a:r>
              <a:rPr lang="en-US" sz="1200" b="1" i="1" kern="1200" dirty="0" err="1" smtClean="0">
                <a:solidFill>
                  <a:srgbClr val="FF0000"/>
                </a:solidFill>
                <a:latin typeface="Verdana" pitchFamily="34" charset="0"/>
                <a:ea typeface="+mn-ea"/>
                <a:cs typeface="+mn-cs"/>
              </a:rPr>
              <a:t>muon</a:t>
            </a:r>
            <a:r>
              <a:rPr lang="en-US" sz="1200" b="1" i="1" kern="1200" dirty="0">
                <a:solidFill>
                  <a:srgbClr val="000000"/>
                </a:solidFill>
                <a:latin typeface="Verdana" pitchFamily="34" charset="0"/>
                <a:ea typeface="+mn-ea"/>
                <a:cs typeface="+mn-cs"/>
              </a:rPr>
              <a:t>, detected in all 12 detector lines:</a:t>
            </a:r>
          </a:p>
        </p:txBody>
      </p:sp>
      <p:sp>
        <p:nvSpPr>
          <p:cNvPr id="1083400" name="Rectangle 8"/>
          <p:cNvSpPr>
            <a:spLocks noChangeArrowheads="1"/>
          </p:cNvSpPr>
          <p:nvPr/>
        </p:nvSpPr>
        <p:spPr bwMode="auto">
          <a:xfrm>
            <a:off x="1577975" y="1760538"/>
            <a:ext cx="941388" cy="852487"/>
          </a:xfrm>
          <a:prstGeom prst="rect">
            <a:avLst/>
          </a:prstGeom>
          <a:solidFill>
            <a:schemeClr val="bg1"/>
          </a:solidFill>
          <a:ln w="19050"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12" name="Rectangle 20"/>
          <p:cNvSpPr>
            <a:spLocks noChangeArrowheads="1"/>
          </p:cNvSpPr>
          <p:nvPr/>
        </p:nvSpPr>
        <p:spPr bwMode="auto">
          <a:xfrm>
            <a:off x="2808288" y="1754188"/>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14" name="Rectangle 22"/>
          <p:cNvSpPr>
            <a:spLocks noChangeArrowheads="1"/>
          </p:cNvSpPr>
          <p:nvPr/>
        </p:nvSpPr>
        <p:spPr bwMode="auto">
          <a:xfrm>
            <a:off x="2801938" y="2871788"/>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15" name="Rectangle 23"/>
          <p:cNvSpPr>
            <a:spLocks noChangeArrowheads="1"/>
          </p:cNvSpPr>
          <p:nvPr/>
        </p:nvSpPr>
        <p:spPr bwMode="auto">
          <a:xfrm>
            <a:off x="1585913" y="2867025"/>
            <a:ext cx="941387"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16" name="Rectangle 24"/>
          <p:cNvSpPr>
            <a:spLocks noChangeArrowheads="1"/>
          </p:cNvSpPr>
          <p:nvPr/>
        </p:nvSpPr>
        <p:spPr bwMode="auto">
          <a:xfrm>
            <a:off x="355600" y="2873375"/>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17" name="Rectangle 25"/>
          <p:cNvSpPr>
            <a:spLocks noChangeArrowheads="1"/>
          </p:cNvSpPr>
          <p:nvPr/>
        </p:nvSpPr>
        <p:spPr bwMode="auto">
          <a:xfrm>
            <a:off x="4032250" y="2867025"/>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18" name="Rectangle 26"/>
          <p:cNvSpPr>
            <a:spLocks noChangeArrowheads="1"/>
          </p:cNvSpPr>
          <p:nvPr/>
        </p:nvSpPr>
        <p:spPr bwMode="auto">
          <a:xfrm>
            <a:off x="4025900" y="3984625"/>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19" name="Rectangle 27"/>
          <p:cNvSpPr>
            <a:spLocks noChangeArrowheads="1"/>
          </p:cNvSpPr>
          <p:nvPr/>
        </p:nvSpPr>
        <p:spPr bwMode="auto">
          <a:xfrm>
            <a:off x="2797175" y="3979863"/>
            <a:ext cx="941388"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20" name="Rectangle 28"/>
          <p:cNvSpPr>
            <a:spLocks noChangeArrowheads="1"/>
          </p:cNvSpPr>
          <p:nvPr/>
        </p:nvSpPr>
        <p:spPr bwMode="auto">
          <a:xfrm>
            <a:off x="1579563" y="3973513"/>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21" name="Rectangle 29"/>
          <p:cNvSpPr>
            <a:spLocks noChangeArrowheads="1"/>
          </p:cNvSpPr>
          <p:nvPr/>
        </p:nvSpPr>
        <p:spPr bwMode="auto">
          <a:xfrm>
            <a:off x="350838" y="3979863"/>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22" name="Rectangle 30"/>
          <p:cNvSpPr>
            <a:spLocks noChangeArrowheads="1"/>
          </p:cNvSpPr>
          <p:nvPr/>
        </p:nvSpPr>
        <p:spPr bwMode="auto">
          <a:xfrm>
            <a:off x="2803525" y="5099050"/>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23" name="Rectangle 31"/>
          <p:cNvSpPr>
            <a:spLocks noChangeArrowheads="1"/>
          </p:cNvSpPr>
          <p:nvPr/>
        </p:nvSpPr>
        <p:spPr bwMode="auto">
          <a:xfrm>
            <a:off x="1573213" y="5105400"/>
            <a:ext cx="941387"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83424" name="Rectangle 32"/>
          <p:cNvSpPr>
            <a:spLocks noChangeArrowheads="1"/>
          </p:cNvSpPr>
          <p:nvPr/>
        </p:nvSpPr>
        <p:spPr bwMode="auto">
          <a:xfrm>
            <a:off x="5202238" y="2544763"/>
            <a:ext cx="3792537" cy="3521075"/>
          </a:xfrm>
          <a:prstGeom prst="rect">
            <a:avLst/>
          </a:prstGeom>
          <a:solidFill>
            <a:schemeClr val="tx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83399" name="Picture 7" descr="r34497f40592"/>
          <p:cNvPicPr>
            <a:picLocks noChangeAspect="1" noChangeArrowheads="1" noCrop="1"/>
          </p:cNvPicPr>
          <p:nvPr/>
        </p:nvPicPr>
        <p:blipFill>
          <a:blip r:embed="rId4"/>
          <a:srcRect/>
          <a:stretch>
            <a:fillRect/>
          </a:stretch>
        </p:blipFill>
        <p:spPr bwMode="auto">
          <a:xfrm>
            <a:off x="5207000" y="2552700"/>
            <a:ext cx="3733800" cy="3481388"/>
          </a:xfrm>
          <a:prstGeom prst="rect">
            <a:avLst/>
          </a:prstGeom>
          <a:noFill/>
        </p:spPr>
      </p:pic>
    </p:spTree>
  </p:cSld>
  <p:clrMapOvr>
    <a:masterClrMapping/>
  </p:clrMapOvr>
  <p:transition advTm="434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2" fill="hold" grpId="0" nodeType="withEffect">
                                  <p:stCondLst>
                                    <p:cond delay="0"/>
                                  </p:stCondLst>
                                  <p:childTnLst>
                                    <p:anim calcmode="lin" valueType="num">
                                      <p:cBhvr>
                                        <p:cTn id="6" dur="2000"/>
                                        <p:tgtEl>
                                          <p:spTgt spid="1083400"/>
                                        </p:tgtEl>
                                        <p:attrNameLst>
                                          <p:attrName>ppt_x</p:attrName>
                                        </p:attrNameLst>
                                      </p:cBhvr>
                                      <p:tavLst>
                                        <p:tav tm="0">
                                          <p:val>
                                            <p:strVal val="ppt_x"/>
                                          </p:val>
                                        </p:tav>
                                        <p:tav tm="100000">
                                          <p:val>
                                            <p:strVal val="ppt_x+ppt_w/2"/>
                                          </p:val>
                                        </p:tav>
                                      </p:tavLst>
                                    </p:anim>
                                    <p:anim calcmode="lin" valueType="num">
                                      <p:cBhvr>
                                        <p:cTn id="7" dur="2000"/>
                                        <p:tgtEl>
                                          <p:spTgt spid="1083400"/>
                                        </p:tgtEl>
                                        <p:attrNameLst>
                                          <p:attrName>ppt_y</p:attrName>
                                        </p:attrNameLst>
                                      </p:cBhvr>
                                      <p:tavLst>
                                        <p:tav tm="0">
                                          <p:val>
                                            <p:strVal val="ppt_y"/>
                                          </p:val>
                                        </p:tav>
                                        <p:tav tm="100000">
                                          <p:val>
                                            <p:strVal val="ppt_y"/>
                                          </p:val>
                                        </p:tav>
                                      </p:tavLst>
                                    </p:anim>
                                    <p:anim calcmode="lin" valueType="num">
                                      <p:cBhvr>
                                        <p:cTn id="8" dur="2000"/>
                                        <p:tgtEl>
                                          <p:spTgt spid="1083400"/>
                                        </p:tgtEl>
                                        <p:attrNameLst>
                                          <p:attrName>ppt_w</p:attrName>
                                        </p:attrNameLst>
                                      </p:cBhvr>
                                      <p:tavLst>
                                        <p:tav tm="0">
                                          <p:val>
                                            <p:strVal val="ppt_w"/>
                                          </p:val>
                                        </p:tav>
                                        <p:tav tm="100000">
                                          <p:val>
                                            <p:fltVal val="0"/>
                                          </p:val>
                                        </p:tav>
                                      </p:tavLst>
                                    </p:anim>
                                    <p:anim calcmode="lin" valueType="num">
                                      <p:cBhvr>
                                        <p:cTn id="9" dur="2000"/>
                                        <p:tgtEl>
                                          <p:spTgt spid="1083400"/>
                                        </p:tgtEl>
                                        <p:attrNameLst>
                                          <p:attrName>ppt_h</p:attrName>
                                        </p:attrNameLst>
                                      </p:cBhvr>
                                      <p:tavLst>
                                        <p:tav tm="0">
                                          <p:val>
                                            <p:strVal val="ppt_h"/>
                                          </p:val>
                                        </p:tav>
                                        <p:tav tm="100000">
                                          <p:val>
                                            <p:strVal val="ppt_h"/>
                                          </p:val>
                                        </p:tav>
                                      </p:tavLst>
                                    </p:anim>
                                    <p:set>
                                      <p:cBhvr>
                                        <p:cTn id="10" dur="1" fill="hold">
                                          <p:stCondLst>
                                            <p:cond delay="1999"/>
                                          </p:stCondLst>
                                        </p:cTn>
                                        <p:tgtEl>
                                          <p:spTgt spid="1083400"/>
                                        </p:tgtEl>
                                        <p:attrNameLst>
                                          <p:attrName>style.visibility</p:attrName>
                                        </p:attrNameLst>
                                      </p:cBhvr>
                                      <p:to>
                                        <p:strVal val="hidden"/>
                                      </p:to>
                                    </p:set>
                                  </p:childTnLst>
                                </p:cTn>
                              </p:par>
                              <p:par>
                                <p:cTn id="11" presetID="17" presetClass="exit" presetSubtype="2" fill="hold" grpId="0" nodeType="withEffect">
                                  <p:stCondLst>
                                    <p:cond delay="0"/>
                                  </p:stCondLst>
                                  <p:childTnLst>
                                    <p:anim calcmode="lin" valueType="num">
                                      <p:cBhvr>
                                        <p:cTn id="12" dur="2000"/>
                                        <p:tgtEl>
                                          <p:spTgt spid="1083412"/>
                                        </p:tgtEl>
                                        <p:attrNameLst>
                                          <p:attrName>ppt_x</p:attrName>
                                        </p:attrNameLst>
                                      </p:cBhvr>
                                      <p:tavLst>
                                        <p:tav tm="0">
                                          <p:val>
                                            <p:strVal val="ppt_x"/>
                                          </p:val>
                                        </p:tav>
                                        <p:tav tm="100000">
                                          <p:val>
                                            <p:strVal val="ppt_x+ppt_w/2"/>
                                          </p:val>
                                        </p:tav>
                                      </p:tavLst>
                                    </p:anim>
                                    <p:anim calcmode="lin" valueType="num">
                                      <p:cBhvr>
                                        <p:cTn id="13" dur="2000"/>
                                        <p:tgtEl>
                                          <p:spTgt spid="1083412"/>
                                        </p:tgtEl>
                                        <p:attrNameLst>
                                          <p:attrName>ppt_y</p:attrName>
                                        </p:attrNameLst>
                                      </p:cBhvr>
                                      <p:tavLst>
                                        <p:tav tm="0">
                                          <p:val>
                                            <p:strVal val="ppt_y"/>
                                          </p:val>
                                        </p:tav>
                                        <p:tav tm="100000">
                                          <p:val>
                                            <p:strVal val="ppt_y"/>
                                          </p:val>
                                        </p:tav>
                                      </p:tavLst>
                                    </p:anim>
                                    <p:anim calcmode="lin" valueType="num">
                                      <p:cBhvr>
                                        <p:cTn id="14" dur="2000"/>
                                        <p:tgtEl>
                                          <p:spTgt spid="1083412"/>
                                        </p:tgtEl>
                                        <p:attrNameLst>
                                          <p:attrName>ppt_w</p:attrName>
                                        </p:attrNameLst>
                                      </p:cBhvr>
                                      <p:tavLst>
                                        <p:tav tm="0">
                                          <p:val>
                                            <p:strVal val="ppt_w"/>
                                          </p:val>
                                        </p:tav>
                                        <p:tav tm="100000">
                                          <p:val>
                                            <p:fltVal val="0"/>
                                          </p:val>
                                        </p:tav>
                                      </p:tavLst>
                                    </p:anim>
                                    <p:anim calcmode="lin" valueType="num">
                                      <p:cBhvr>
                                        <p:cTn id="15" dur="2000"/>
                                        <p:tgtEl>
                                          <p:spTgt spid="1083412"/>
                                        </p:tgtEl>
                                        <p:attrNameLst>
                                          <p:attrName>ppt_h</p:attrName>
                                        </p:attrNameLst>
                                      </p:cBhvr>
                                      <p:tavLst>
                                        <p:tav tm="0">
                                          <p:val>
                                            <p:strVal val="ppt_h"/>
                                          </p:val>
                                        </p:tav>
                                        <p:tav tm="100000">
                                          <p:val>
                                            <p:strVal val="ppt_h"/>
                                          </p:val>
                                        </p:tav>
                                      </p:tavLst>
                                    </p:anim>
                                    <p:set>
                                      <p:cBhvr>
                                        <p:cTn id="16" dur="1" fill="hold">
                                          <p:stCondLst>
                                            <p:cond delay="1999"/>
                                          </p:stCondLst>
                                        </p:cTn>
                                        <p:tgtEl>
                                          <p:spTgt spid="1083412"/>
                                        </p:tgtEl>
                                        <p:attrNameLst>
                                          <p:attrName>style.visibility</p:attrName>
                                        </p:attrNameLst>
                                      </p:cBhvr>
                                      <p:to>
                                        <p:strVal val="hidden"/>
                                      </p:to>
                                    </p:set>
                                  </p:childTnLst>
                                </p:cTn>
                              </p:par>
                              <p:par>
                                <p:cTn id="17" presetID="17" presetClass="exit" presetSubtype="2" fill="hold" grpId="0" nodeType="withEffect">
                                  <p:stCondLst>
                                    <p:cond delay="0"/>
                                  </p:stCondLst>
                                  <p:childTnLst>
                                    <p:anim calcmode="lin" valueType="num">
                                      <p:cBhvr>
                                        <p:cTn id="18" dur="2000"/>
                                        <p:tgtEl>
                                          <p:spTgt spid="1083414"/>
                                        </p:tgtEl>
                                        <p:attrNameLst>
                                          <p:attrName>ppt_x</p:attrName>
                                        </p:attrNameLst>
                                      </p:cBhvr>
                                      <p:tavLst>
                                        <p:tav tm="0">
                                          <p:val>
                                            <p:strVal val="ppt_x"/>
                                          </p:val>
                                        </p:tav>
                                        <p:tav tm="100000">
                                          <p:val>
                                            <p:strVal val="ppt_x+ppt_w/2"/>
                                          </p:val>
                                        </p:tav>
                                      </p:tavLst>
                                    </p:anim>
                                    <p:anim calcmode="lin" valueType="num">
                                      <p:cBhvr>
                                        <p:cTn id="19" dur="2000"/>
                                        <p:tgtEl>
                                          <p:spTgt spid="1083414"/>
                                        </p:tgtEl>
                                        <p:attrNameLst>
                                          <p:attrName>ppt_y</p:attrName>
                                        </p:attrNameLst>
                                      </p:cBhvr>
                                      <p:tavLst>
                                        <p:tav tm="0">
                                          <p:val>
                                            <p:strVal val="ppt_y"/>
                                          </p:val>
                                        </p:tav>
                                        <p:tav tm="100000">
                                          <p:val>
                                            <p:strVal val="ppt_y"/>
                                          </p:val>
                                        </p:tav>
                                      </p:tavLst>
                                    </p:anim>
                                    <p:anim calcmode="lin" valueType="num">
                                      <p:cBhvr>
                                        <p:cTn id="20" dur="2000"/>
                                        <p:tgtEl>
                                          <p:spTgt spid="1083414"/>
                                        </p:tgtEl>
                                        <p:attrNameLst>
                                          <p:attrName>ppt_w</p:attrName>
                                        </p:attrNameLst>
                                      </p:cBhvr>
                                      <p:tavLst>
                                        <p:tav tm="0">
                                          <p:val>
                                            <p:strVal val="ppt_w"/>
                                          </p:val>
                                        </p:tav>
                                        <p:tav tm="100000">
                                          <p:val>
                                            <p:fltVal val="0"/>
                                          </p:val>
                                        </p:tav>
                                      </p:tavLst>
                                    </p:anim>
                                    <p:anim calcmode="lin" valueType="num">
                                      <p:cBhvr>
                                        <p:cTn id="21" dur="2000"/>
                                        <p:tgtEl>
                                          <p:spTgt spid="1083414"/>
                                        </p:tgtEl>
                                        <p:attrNameLst>
                                          <p:attrName>ppt_h</p:attrName>
                                        </p:attrNameLst>
                                      </p:cBhvr>
                                      <p:tavLst>
                                        <p:tav tm="0">
                                          <p:val>
                                            <p:strVal val="ppt_h"/>
                                          </p:val>
                                        </p:tav>
                                        <p:tav tm="100000">
                                          <p:val>
                                            <p:strVal val="ppt_h"/>
                                          </p:val>
                                        </p:tav>
                                      </p:tavLst>
                                    </p:anim>
                                    <p:set>
                                      <p:cBhvr>
                                        <p:cTn id="22" dur="1" fill="hold">
                                          <p:stCondLst>
                                            <p:cond delay="1999"/>
                                          </p:stCondLst>
                                        </p:cTn>
                                        <p:tgtEl>
                                          <p:spTgt spid="1083414"/>
                                        </p:tgtEl>
                                        <p:attrNameLst>
                                          <p:attrName>style.visibility</p:attrName>
                                        </p:attrNameLst>
                                      </p:cBhvr>
                                      <p:to>
                                        <p:strVal val="hidden"/>
                                      </p:to>
                                    </p:set>
                                  </p:childTnLst>
                                </p:cTn>
                              </p:par>
                              <p:par>
                                <p:cTn id="23" presetID="17" presetClass="exit" presetSubtype="2" fill="hold" grpId="0" nodeType="withEffect">
                                  <p:stCondLst>
                                    <p:cond delay="0"/>
                                  </p:stCondLst>
                                  <p:childTnLst>
                                    <p:anim calcmode="lin" valueType="num">
                                      <p:cBhvr>
                                        <p:cTn id="24" dur="2000"/>
                                        <p:tgtEl>
                                          <p:spTgt spid="1083415"/>
                                        </p:tgtEl>
                                        <p:attrNameLst>
                                          <p:attrName>ppt_x</p:attrName>
                                        </p:attrNameLst>
                                      </p:cBhvr>
                                      <p:tavLst>
                                        <p:tav tm="0">
                                          <p:val>
                                            <p:strVal val="ppt_x"/>
                                          </p:val>
                                        </p:tav>
                                        <p:tav tm="100000">
                                          <p:val>
                                            <p:strVal val="ppt_x+ppt_w/2"/>
                                          </p:val>
                                        </p:tav>
                                      </p:tavLst>
                                    </p:anim>
                                    <p:anim calcmode="lin" valueType="num">
                                      <p:cBhvr>
                                        <p:cTn id="25" dur="2000"/>
                                        <p:tgtEl>
                                          <p:spTgt spid="1083415"/>
                                        </p:tgtEl>
                                        <p:attrNameLst>
                                          <p:attrName>ppt_y</p:attrName>
                                        </p:attrNameLst>
                                      </p:cBhvr>
                                      <p:tavLst>
                                        <p:tav tm="0">
                                          <p:val>
                                            <p:strVal val="ppt_y"/>
                                          </p:val>
                                        </p:tav>
                                        <p:tav tm="100000">
                                          <p:val>
                                            <p:strVal val="ppt_y"/>
                                          </p:val>
                                        </p:tav>
                                      </p:tavLst>
                                    </p:anim>
                                    <p:anim calcmode="lin" valueType="num">
                                      <p:cBhvr>
                                        <p:cTn id="26" dur="2000"/>
                                        <p:tgtEl>
                                          <p:spTgt spid="1083415"/>
                                        </p:tgtEl>
                                        <p:attrNameLst>
                                          <p:attrName>ppt_w</p:attrName>
                                        </p:attrNameLst>
                                      </p:cBhvr>
                                      <p:tavLst>
                                        <p:tav tm="0">
                                          <p:val>
                                            <p:strVal val="ppt_w"/>
                                          </p:val>
                                        </p:tav>
                                        <p:tav tm="100000">
                                          <p:val>
                                            <p:fltVal val="0"/>
                                          </p:val>
                                        </p:tav>
                                      </p:tavLst>
                                    </p:anim>
                                    <p:anim calcmode="lin" valueType="num">
                                      <p:cBhvr>
                                        <p:cTn id="27" dur="2000"/>
                                        <p:tgtEl>
                                          <p:spTgt spid="1083415"/>
                                        </p:tgtEl>
                                        <p:attrNameLst>
                                          <p:attrName>ppt_h</p:attrName>
                                        </p:attrNameLst>
                                      </p:cBhvr>
                                      <p:tavLst>
                                        <p:tav tm="0">
                                          <p:val>
                                            <p:strVal val="ppt_h"/>
                                          </p:val>
                                        </p:tav>
                                        <p:tav tm="100000">
                                          <p:val>
                                            <p:strVal val="ppt_h"/>
                                          </p:val>
                                        </p:tav>
                                      </p:tavLst>
                                    </p:anim>
                                    <p:set>
                                      <p:cBhvr>
                                        <p:cTn id="28" dur="1" fill="hold">
                                          <p:stCondLst>
                                            <p:cond delay="1999"/>
                                          </p:stCondLst>
                                        </p:cTn>
                                        <p:tgtEl>
                                          <p:spTgt spid="1083415"/>
                                        </p:tgtEl>
                                        <p:attrNameLst>
                                          <p:attrName>style.visibility</p:attrName>
                                        </p:attrNameLst>
                                      </p:cBhvr>
                                      <p:to>
                                        <p:strVal val="hidden"/>
                                      </p:to>
                                    </p:set>
                                  </p:childTnLst>
                                </p:cTn>
                              </p:par>
                              <p:par>
                                <p:cTn id="29" presetID="17" presetClass="exit" presetSubtype="2" fill="hold" grpId="0" nodeType="withEffect">
                                  <p:stCondLst>
                                    <p:cond delay="0"/>
                                  </p:stCondLst>
                                  <p:childTnLst>
                                    <p:anim calcmode="lin" valueType="num">
                                      <p:cBhvr>
                                        <p:cTn id="30" dur="2000"/>
                                        <p:tgtEl>
                                          <p:spTgt spid="1083416"/>
                                        </p:tgtEl>
                                        <p:attrNameLst>
                                          <p:attrName>ppt_x</p:attrName>
                                        </p:attrNameLst>
                                      </p:cBhvr>
                                      <p:tavLst>
                                        <p:tav tm="0">
                                          <p:val>
                                            <p:strVal val="ppt_x"/>
                                          </p:val>
                                        </p:tav>
                                        <p:tav tm="100000">
                                          <p:val>
                                            <p:strVal val="ppt_x+ppt_w/2"/>
                                          </p:val>
                                        </p:tav>
                                      </p:tavLst>
                                    </p:anim>
                                    <p:anim calcmode="lin" valueType="num">
                                      <p:cBhvr>
                                        <p:cTn id="31" dur="2000"/>
                                        <p:tgtEl>
                                          <p:spTgt spid="1083416"/>
                                        </p:tgtEl>
                                        <p:attrNameLst>
                                          <p:attrName>ppt_y</p:attrName>
                                        </p:attrNameLst>
                                      </p:cBhvr>
                                      <p:tavLst>
                                        <p:tav tm="0">
                                          <p:val>
                                            <p:strVal val="ppt_y"/>
                                          </p:val>
                                        </p:tav>
                                        <p:tav tm="100000">
                                          <p:val>
                                            <p:strVal val="ppt_y"/>
                                          </p:val>
                                        </p:tav>
                                      </p:tavLst>
                                    </p:anim>
                                    <p:anim calcmode="lin" valueType="num">
                                      <p:cBhvr>
                                        <p:cTn id="32" dur="2000"/>
                                        <p:tgtEl>
                                          <p:spTgt spid="1083416"/>
                                        </p:tgtEl>
                                        <p:attrNameLst>
                                          <p:attrName>ppt_w</p:attrName>
                                        </p:attrNameLst>
                                      </p:cBhvr>
                                      <p:tavLst>
                                        <p:tav tm="0">
                                          <p:val>
                                            <p:strVal val="ppt_w"/>
                                          </p:val>
                                        </p:tav>
                                        <p:tav tm="100000">
                                          <p:val>
                                            <p:fltVal val="0"/>
                                          </p:val>
                                        </p:tav>
                                      </p:tavLst>
                                    </p:anim>
                                    <p:anim calcmode="lin" valueType="num">
                                      <p:cBhvr>
                                        <p:cTn id="33" dur="2000"/>
                                        <p:tgtEl>
                                          <p:spTgt spid="1083416"/>
                                        </p:tgtEl>
                                        <p:attrNameLst>
                                          <p:attrName>ppt_h</p:attrName>
                                        </p:attrNameLst>
                                      </p:cBhvr>
                                      <p:tavLst>
                                        <p:tav tm="0">
                                          <p:val>
                                            <p:strVal val="ppt_h"/>
                                          </p:val>
                                        </p:tav>
                                        <p:tav tm="100000">
                                          <p:val>
                                            <p:strVal val="ppt_h"/>
                                          </p:val>
                                        </p:tav>
                                      </p:tavLst>
                                    </p:anim>
                                    <p:set>
                                      <p:cBhvr>
                                        <p:cTn id="34" dur="1" fill="hold">
                                          <p:stCondLst>
                                            <p:cond delay="1999"/>
                                          </p:stCondLst>
                                        </p:cTn>
                                        <p:tgtEl>
                                          <p:spTgt spid="1083416"/>
                                        </p:tgtEl>
                                        <p:attrNameLst>
                                          <p:attrName>style.visibility</p:attrName>
                                        </p:attrNameLst>
                                      </p:cBhvr>
                                      <p:to>
                                        <p:strVal val="hidden"/>
                                      </p:to>
                                    </p:set>
                                  </p:childTnLst>
                                </p:cTn>
                              </p:par>
                              <p:par>
                                <p:cTn id="35" presetID="17" presetClass="exit" presetSubtype="2" fill="hold" grpId="0" nodeType="withEffect">
                                  <p:stCondLst>
                                    <p:cond delay="0"/>
                                  </p:stCondLst>
                                  <p:childTnLst>
                                    <p:anim calcmode="lin" valueType="num">
                                      <p:cBhvr>
                                        <p:cTn id="36" dur="2000"/>
                                        <p:tgtEl>
                                          <p:spTgt spid="1083417"/>
                                        </p:tgtEl>
                                        <p:attrNameLst>
                                          <p:attrName>ppt_x</p:attrName>
                                        </p:attrNameLst>
                                      </p:cBhvr>
                                      <p:tavLst>
                                        <p:tav tm="0">
                                          <p:val>
                                            <p:strVal val="ppt_x"/>
                                          </p:val>
                                        </p:tav>
                                        <p:tav tm="100000">
                                          <p:val>
                                            <p:strVal val="ppt_x+ppt_w/2"/>
                                          </p:val>
                                        </p:tav>
                                      </p:tavLst>
                                    </p:anim>
                                    <p:anim calcmode="lin" valueType="num">
                                      <p:cBhvr>
                                        <p:cTn id="37" dur="2000"/>
                                        <p:tgtEl>
                                          <p:spTgt spid="1083417"/>
                                        </p:tgtEl>
                                        <p:attrNameLst>
                                          <p:attrName>ppt_y</p:attrName>
                                        </p:attrNameLst>
                                      </p:cBhvr>
                                      <p:tavLst>
                                        <p:tav tm="0">
                                          <p:val>
                                            <p:strVal val="ppt_y"/>
                                          </p:val>
                                        </p:tav>
                                        <p:tav tm="100000">
                                          <p:val>
                                            <p:strVal val="ppt_y"/>
                                          </p:val>
                                        </p:tav>
                                      </p:tavLst>
                                    </p:anim>
                                    <p:anim calcmode="lin" valueType="num">
                                      <p:cBhvr>
                                        <p:cTn id="38" dur="2000"/>
                                        <p:tgtEl>
                                          <p:spTgt spid="1083417"/>
                                        </p:tgtEl>
                                        <p:attrNameLst>
                                          <p:attrName>ppt_w</p:attrName>
                                        </p:attrNameLst>
                                      </p:cBhvr>
                                      <p:tavLst>
                                        <p:tav tm="0">
                                          <p:val>
                                            <p:strVal val="ppt_w"/>
                                          </p:val>
                                        </p:tav>
                                        <p:tav tm="100000">
                                          <p:val>
                                            <p:fltVal val="0"/>
                                          </p:val>
                                        </p:tav>
                                      </p:tavLst>
                                    </p:anim>
                                    <p:anim calcmode="lin" valueType="num">
                                      <p:cBhvr>
                                        <p:cTn id="39" dur="2000"/>
                                        <p:tgtEl>
                                          <p:spTgt spid="1083417"/>
                                        </p:tgtEl>
                                        <p:attrNameLst>
                                          <p:attrName>ppt_h</p:attrName>
                                        </p:attrNameLst>
                                      </p:cBhvr>
                                      <p:tavLst>
                                        <p:tav tm="0">
                                          <p:val>
                                            <p:strVal val="ppt_h"/>
                                          </p:val>
                                        </p:tav>
                                        <p:tav tm="100000">
                                          <p:val>
                                            <p:strVal val="ppt_h"/>
                                          </p:val>
                                        </p:tav>
                                      </p:tavLst>
                                    </p:anim>
                                    <p:set>
                                      <p:cBhvr>
                                        <p:cTn id="40" dur="1" fill="hold">
                                          <p:stCondLst>
                                            <p:cond delay="1999"/>
                                          </p:stCondLst>
                                        </p:cTn>
                                        <p:tgtEl>
                                          <p:spTgt spid="1083417"/>
                                        </p:tgtEl>
                                        <p:attrNameLst>
                                          <p:attrName>style.visibility</p:attrName>
                                        </p:attrNameLst>
                                      </p:cBhvr>
                                      <p:to>
                                        <p:strVal val="hidden"/>
                                      </p:to>
                                    </p:set>
                                  </p:childTnLst>
                                </p:cTn>
                              </p:par>
                              <p:par>
                                <p:cTn id="41" presetID="17" presetClass="exit" presetSubtype="2" fill="hold" grpId="0" nodeType="withEffect">
                                  <p:stCondLst>
                                    <p:cond delay="0"/>
                                  </p:stCondLst>
                                  <p:childTnLst>
                                    <p:anim calcmode="lin" valueType="num">
                                      <p:cBhvr>
                                        <p:cTn id="42" dur="2000"/>
                                        <p:tgtEl>
                                          <p:spTgt spid="1083418"/>
                                        </p:tgtEl>
                                        <p:attrNameLst>
                                          <p:attrName>ppt_x</p:attrName>
                                        </p:attrNameLst>
                                      </p:cBhvr>
                                      <p:tavLst>
                                        <p:tav tm="0">
                                          <p:val>
                                            <p:strVal val="ppt_x"/>
                                          </p:val>
                                        </p:tav>
                                        <p:tav tm="100000">
                                          <p:val>
                                            <p:strVal val="ppt_x+ppt_w/2"/>
                                          </p:val>
                                        </p:tav>
                                      </p:tavLst>
                                    </p:anim>
                                    <p:anim calcmode="lin" valueType="num">
                                      <p:cBhvr>
                                        <p:cTn id="43" dur="2000"/>
                                        <p:tgtEl>
                                          <p:spTgt spid="1083418"/>
                                        </p:tgtEl>
                                        <p:attrNameLst>
                                          <p:attrName>ppt_y</p:attrName>
                                        </p:attrNameLst>
                                      </p:cBhvr>
                                      <p:tavLst>
                                        <p:tav tm="0">
                                          <p:val>
                                            <p:strVal val="ppt_y"/>
                                          </p:val>
                                        </p:tav>
                                        <p:tav tm="100000">
                                          <p:val>
                                            <p:strVal val="ppt_y"/>
                                          </p:val>
                                        </p:tav>
                                      </p:tavLst>
                                    </p:anim>
                                    <p:anim calcmode="lin" valueType="num">
                                      <p:cBhvr>
                                        <p:cTn id="44" dur="2000"/>
                                        <p:tgtEl>
                                          <p:spTgt spid="1083418"/>
                                        </p:tgtEl>
                                        <p:attrNameLst>
                                          <p:attrName>ppt_w</p:attrName>
                                        </p:attrNameLst>
                                      </p:cBhvr>
                                      <p:tavLst>
                                        <p:tav tm="0">
                                          <p:val>
                                            <p:strVal val="ppt_w"/>
                                          </p:val>
                                        </p:tav>
                                        <p:tav tm="100000">
                                          <p:val>
                                            <p:fltVal val="0"/>
                                          </p:val>
                                        </p:tav>
                                      </p:tavLst>
                                    </p:anim>
                                    <p:anim calcmode="lin" valueType="num">
                                      <p:cBhvr>
                                        <p:cTn id="45" dur="2000"/>
                                        <p:tgtEl>
                                          <p:spTgt spid="1083418"/>
                                        </p:tgtEl>
                                        <p:attrNameLst>
                                          <p:attrName>ppt_h</p:attrName>
                                        </p:attrNameLst>
                                      </p:cBhvr>
                                      <p:tavLst>
                                        <p:tav tm="0">
                                          <p:val>
                                            <p:strVal val="ppt_h"/>
                                          </p:val>
                                        </p:tav>
                                        <p:tav tm="100000">
                                          <p:val>
                                            <p:strVal val="ppt_h"/>
                                          </p:val>
                                        </p:tav>
                                      </p:tavLst>
                                    </p:anim>
                                    <p:set>
                                      <p:cBhvr>
                                        <p:cTn id="46" dur="1" fill="hold">
                                          <p:stCondLst>
                                            <p:cond delay="1999"/>
                                          </p:stCondLst>
                                        </p:cTn>
                                        <p:tgtEl>
                                          <p:spTgt spid="1083418"/>
                                        </p:tgtEl>
                                        <p:attrNameLst>
                                          <p:attrName>style.visibility</p:attrName>
                                        </p:attrNameLst>
                                      </p:cBhvr>
                                      <p:to>
                                        <p:strVal val="hidden"/>
                                      </p:to>
                                    </p:set>
                                  </p:childTnLst>
                                </p:cTn>
                              </p:par>
                              <p:par>
                                <p:cTn id="47" presetID="17" presetClass="exit" presetSubtype="2" fill="hold" grpId="0" nodeType="withEffect">
                                  <p:stCondLst>
                                    <p:cond delay="0"/>
                                  </p:stCondLst>
                                  <p:childTnLst>
                                    <p:anim calcmode="lin" valueType="num">
                                      <p:cBhvr>
                                        <p:cTn id="48" dur="2000"/>
                                        <p:tgtEl>
                                          <p:spTgt spid="1083419"/>
                                        </p:tgtEl>
                                        <p:attrNameLst>
                                          <p:attrName>ppt_x</p:attrName>
                                        </p:attrNameLst>
                                      </p:cBhvr>
                                      <p:tavLst>
                                        <p:tav tm="0">
                                          <p:val>
                                            <p:strVal val="ppt_x"/>
                                          </p:val>
                                        </p:tav>
                                        <p:tav tm="100000">
                                          <p:val>
                                            <p:strVal val="ppt_x+ppt_w/2"/>
                                          </p:val>
                                        </p:tav>
                                      </p:tavLst>
                                    </p:anim>
                                    <p:anim calcmode="lin" valueType="num">
                                      <p:cBhvr>
                                        <p:cTn id="49" dur="2000"/>
                                        <p:tgtEl>
                                          <p:spTgt spid="1083419"/>
                                        </p:tgtEl>
                                        <p:attrNameLst>
                                          <p:attrName>ppt_y</p:attrName>
                                        </p:attrNameLst>
                                      </p:cBhvr>
                                      <p:tavLst>
                                        <p:tav tm="0">
                                          <p:val>
                                            <p:strVal val="ppt_y"/>
                                          </p:val>
                                        </p:tav>
                                        <p:tav tm="100000">
                                          <p:val>
                                            <p:strVal val="ppt_y"/>
                                          </p:val>
                                        </p:tav>
                                      </p:tavLst>
                                    </p:anim>
                                    <p:anim calcmode="lin" valueType="num">
                                      <p:cBhvr>
                                        <p:cTn id="50" dur="2000"/>
                                        <p:tgtEl>
                                          <p:spTgt spid="1083419"/>
                                        </p:tgtEl>
                                        <p:attrNameLst>
                                          <p:attrName>ppt_w</p:attrName>
                                        </p:attrNameLst>
                                      </p:cBhvr>
                                      <p:tavLst>
                                        <p:tav tm="0">
                                          <p:val>
                                            <p:strVal val="ppt_w"/>
                                          </p:val>
                                        </p:tav>
                                        <p:tav tm="100000">
                                          <p:val>
                                            <p:fltVal val="0"/>
                                          </p:val>
                                        </p:tav>
                                      </p:tavLst>
                                    </p:anim>
                                    <p:anim calcmode="lin" valueType="num">
                                      <p:cBhvr>
                                        <p:cTn id="51" dur="2000"/>
                                        <p:tgtEl>
                                          <p:spTgt spid="1083419"/>
                                        </p:tgtEl>
                                        <p:attrNameLst>
                                          <p:attrName>ppt_h</p:attrName>
                                        </p:attrNameLst>
                                      </p:cBhvr>
                                      <p:tavLst>
                                        <p:tav tm="0">
                                          <p:val>
                                            <p:strVal val="ppt_h"/>
                                          </p:val>
                                        </p:tav>
                                        <p:tav tm="100000">
                                          <p:val>
                                            <p:strVal val="ppt_h"/>
                                          </p:val>
                                        </p:tav>
                                      </p:tavLst>
                                    </p:anim>
                                    <p:set>
                                      <p:cBhvr>
                                        <p:cTn id="52" dur="1" fill="hold">
                                          <p:stCondLst>
                                            <p:cond delay="1999"/>
                                          </p:stCondLst>
                                        </p:cTn>
                                        <p:tgtEl>
                                          <p:spTgt spid="1083419"/>
                                        </p:tgtEl>
                                        <p:attrNameLst>
                                          <p:attrName>style.visibility</p:attrName>
                                        </p:attrNameLst>
                                      </p:cBhvr>
                                      <p:to>
                                        <p:strVal val="hidden"/>
                                      </p:to>
                                    </p:set>
                                  </p:childTnLst>
                                </p:cTn>
                              </p:par>
                              <p:par>
                                <p:cTn id="53" presetID="17" presetClass="exit" presetSubtype="2" fill="hold" grpId="0" nodeType="withEffect">
                                  <p:stCondLst>
                                    <p:cond delay="0"/>
                                  </p:stCondLst>
                                  <p:childTnLst>
                                    <p:anim calcmode="lin" valueType="num">
                                      <p:cBhvr>
                                        <p:cTn id="54" dur="2000"/>
                                        <p:tgtEl>
                                          <p:spTgt spid="1083420"/>
                                        </p:tgtEl>
                                        <p:attrNameLst>
                                          <p:attrName>ppt_x</p:attrName>
                                        </p:attrNameLst>
                                      </p:cBhvr>
                                      <p:tavLst>
                                        <p:tav tm="0">
                                          <p:val>
                                            <p:strVal val="ppt_x"/>
                                          </p:val>
                                        </p:tav>
                                        <p:tav tm="100000">
                                          <p:val>
                                            <p:strVal val="ppt_x+ppt_w/2"/>
                                          </p:val>
                                        </p:tav>
                                      </p:tavLst>
                                    </p:anim>
                                    <p:anim calcmode="lin" valueType="num">
                                      <p:cBhvr>
                                        <p:cTn id="55" dur="2000"/>
                                        <p:tgtEl>
                                          <p:spTgt spid="1083420"/>
                                        </p:tgtEl>
                                        <p:attrNameLst>
                                          <p:attrName>ppt_y</p:attrName>
                                        </p:attrNameLst>
                                      </p:cBhvr>
                                      <p:tavLst>
                                        <p:tav tm="0">
                                          <p:val>
                                            <p:strVal val="ppt_y"/>
                                          </p:val>
                                        </p:tav>
                                        <p:tav tm="100000">
                                          <p:val>
                                            <p:strVal val="ppt_y"/>
                                          </p:val>
                                        </p:tav>
                                      </p:tavLst>
                                    </p:anim>
                                    <p:anim calcmode="lin" valueType="num">
                                      <p:cBhvr>
                                        <p:cTn id="56" dur="2000"/>
                                        <p:tgtEl>
                                          <p:spTgt spid="1083420"/>
                                        </p:tgtEl>
                                        <p:attrNameLst>
                                          <p:attrName>ppt_w</p:attrName>
                                        </p:attrNameLst>
                                      </p:cBhvr>
                                      <p:tavLst>
                                        <p:tav tm="0">
                                          <p:val>
                                            <p:strVal val="ppt_w"/>
                                          </p:val>
                                        </p:tav>
                                        <p:tav tm="100000">
                                          <p:val>
                                            <p:fltVal val="0"/>
                                          </p:val>
                                        </p:tav>
                                      </p:tavLst>
                                    </p:anim>
                                    <p:anim calcmode="lin" valueType="num">
                                      <p:cBhvr>
                                        <p:cTn id="57" dur="2000"/>
                                        <p:tgtEl>
                                          <p:spTgt spid="1083420"/>
                                        </p:tgtEl>
                                        <p:attrNameLst>
                                          <p:attrName>ppt_h</p:attrName>
                                        </p:attrNameLst>
                                      </p:cBhvr>
                                      <p:tavLst>
                                        <p:tav tm="0">
                                          <p:val>
                                            <p:strVal val="ppt_h"/>
                                          </p:val>
                                        </p:tav>
                                        <p:tav tm="100000">
                                          <p:val>
                                            <p:strVal val="ppt_h"/>
                                          </p:val>
                                        </p:tav>
                                      </p:tavLst>
                                    </p:anim>
                                    <p:set>
                                      <p:cBhvr>
                                        <p:cTn id="58" dur="1" fill="hold">
                                          <p:stCondLst>
                                            <p:cond delay="1999"/>
                                          </p:stCondLst>
                                        </p:cTn>
                                        <p:tgtEl>
                                          <p:spTgt spid="1083420"/>
                                        </p:tgtEl>
                                        <p:attrNameLst>
                                          <p:attrName>style.visibility</p:attrName>
                                        </p:attrNameLst>
                                      </p:cBhvr>
                                      <p:to>
                                        <p:strVal val="hidden"/>
                                      </p:to>
                                    </p:set>
                                  </p:childTnLst>
                                </p:cTn>
                              </p:par>
                              <p:par>
                                <p:cTn id="59" presetID="17" presetClass="exit" presetSubtype="2" fill="hold" grpId="0" nodeType="withEffect">
                                  <p:stCondLst>
                                    <p:cond delay="0"/>
                                  </p:stCondLst>
                                  <p:childTnLst>
                                    <p:anim calcmode="lin" valueType="num">
                                      <p:cBhvr>
                                        <p:cTn id="60" dur="2000"/>
                                        <p:tgtEl>
                                          <p:spTgt spid="1083421"/>
                                        </p:tgtEl>
                                        <p:attrNameLst>
                                          <p:attrName>ppt_x</p:attrName>
                                        </p:attrNameLst>
                                      </p:cBhvr>
                                      <p:tavLst>
                                        <p:tav tm="0">
                                          <p:val>
                                            <p:strVal val="ppt_x"/>
                                          </p:val>
                                        </p:tav>
                                        <p:tav tm="100000">
                                          <p:val>
                                            <p:strVal val="ppt_x+ppt_w/2"/>
                                          </p:val>
                                        </p:tav>
                                      </p:tavLst>
                                    </p:anim>
                                    <p:anim calcmode="lin" valueType="num">
                                      <p:cBhvr>
                                        <p:cTn id="61" dur="2000"/>
                                        <p:tgtEl>
                                          <p:spTgt spid="1083421"/>
                                        </p:tgtEl>
                                        <p:attrNameLst>
                                          <p:attrName>ppt_y</p:attrName>
                                        </p:attrNameLst>
                                      </p:cBhvr>
                                      <p:tavLst>
                                        <p:tav tm="0">
                                          <p:val>
                                            <p:strVal val="ppt_y"/>
                                          </p:val>
                                        </p:tav>
                                        <p:tav tm="100000">
                                          <p:val>
                                            <p:strVal val="ppt_y"/>
                                          </p:val>
                                        </p:tav>
                                      </p:tavLst>
                                    </p:anim>
                                    <p:anim calcmode="lin" valueType="num">
                                      <p:cBhvr>
                                        <p:cTn id="62" dur="2000"/>
                                        <p:tgtEl>
                                          <p:spTgt spid="1083421"/>
                                        </p:tgtEl>
                                        <p:attrNameLst>
                                          <p:attrName>ppt_w</p:attrName>
                                        </p:attrNameLst>
                                      </p:cBhvr>
                                      <p:tavLst>
                                        <p:tav tm="0">
                                          <p:val>
                                            <p:strVal val="ppt_w"/>
                                          </p:val>
                                        </p:tav>
                                        <p:tav tm="100000">
                                          <p:val>
                                            <p:fltVal val="0"/>
                                          </p:val>
                                        </p:tav>
                                      </p:tavLst>
                                    </p:anim>
                                    <p:anim calcmode="lin" valueType="num">
                                      <p:cBhvr>
                                        <p:cTn id="63" dur="2000"/>
                                        <p:tgtEl>
                                          <p:spTgt spid="1083421"/>
                                        </p:tgtEl>
                                        <p:attrNameLst>
                                          <p:attrName>ppt_h</p:attrName>
                                        </p:attrNameLst>
                                      </p:cBhvr>
                                      <p:tavLst>
                                        <p:tav tm="0">
                                          <p:val>
                                            <p:strVal val="ppt_h"/>
                                          </p:val>
                                        </p:tav>
                                        <p:tav tm="100000">
                                          <p:val>
                                            <p:strVal val="ppt_h"/>
                                          </p:val>
                                        </p:tav>
                                      </p:tavLst>
                                    </p:anim>
                                    <p:set>
                                      <p:cBhvr>
                                        <p:cTn id="64" dur="1" fill="hold">
                                          <p:stCondLst>
                                            <p:cond delay="1999"/>
                                          </p:stCondLst>
                                        </p:cTn>
                                        <p:tgtEl>
                                          <p:spTgt spid="1083421"/>
                                        </p:tgtEl>
                                        <p:attrNameLst>
                                          <p:attrName>style.visibility</p:attrName>
                                        </p:attrNameLst>
                                      </p:cBhvr>
                                      <p:to>
                                        <p:strVal val="hidden"/>
                                      </p:to>
                                    </p:set>
                                  </p:childTnLst>
                                </p:cTn>
                              </p:par>
                              <p:par>
                                <p:cTn id="65" presetID="17" presetClass="exit" presetSubtype="2" fill="hold" grpId="0" nodeType="withEffect">
                                  <p:stCondLst>
                                    <p:cond delay="0"/>
                                  </p:stCondLst>
                                  <p:childTnLst>
                                    <p:anim calcmode="lin" valueType="num">
                                      <p:cBhvr>
                                        <p:cTn id="66" dur="2000"/>
                                        <p:tgtEl>
                                          <p:spTgt spid="1083422"/>
                                        </p:tgtEl>
                                        <p:attrNameLst>
                                          <p:attrName>ppt_x</p:attrName>
                                        </p:attrNameLst>
                                      </p:cBhvr>
                                      <p:tavLst>
                                        <p:tav tm="0">
                                          <p:val>
                                            <p:strVal val="ppt_x"/>
                                          </p:val>
                                        </p:tav>
                                        <p:tav tm="100000">
                                          <p:val>
                                            <p:strVal val="ppt_x+ppt_w/2"/>
                                          </p:val>
                                        </p:tav>
                                      </p:tavLst>
                                    </p:anim>
                                    <p:anim calcmode="lin" valueType="num">
                                      <p:cBhvr>
                                        <p:cTn id="67" dur="2000"/>
                                        <p:tgtEl>
                                          <p:spTgt spid="1083422"/>
                                        </p:tgtEl>
                                        <p:attrNameLst>
                                          <p:attrName>ppt_y</p:attrName>
                                        </p:attrNameLst>
                                      </p:cBhvr>
                                      <p:tavLst>
                                        <p:tav tm="0">
                                          <p:val>
                                            <p:strVal val="ppt_y"/>
                                          </p:val>
                                        </p:tav>
                                        <p:tav tm="100000">
                                          <p:val>
                                            <p:strVal val="ppt_y"/>
                                          </p:val>
                                        </p:tav>
                                      </p:tavLst>
                                    </p:anim>
                                    <p:anim calcmode="lin" valueType="num">
                                      <p:cBhvr>
                                        <p:cTn id="68" dur="2000"/>
                                        <p:tgtEl>
                                          <p:spTgt spid="1083422"/>
                                        </p:tgtEl>
                                        <p:attrNameLst>
                                          <p:attrName>ppt_w</p:attrName>
                                        </p:attrNameLst>
                                      </p:cBhvr>
                                      <p:tavLst>
                                        <p:tav tm="0">
                                          <p:val>
                                            <p:strVal val="ppt_w"/>
                                          </p:val>
                                        </p:tav>
                                        <p:tav tm="100000">
                                          <p:val>
                                            <p:fltVal val="0"/>
                                          </p:val>
                                        </p:tav>
                                      </p:tavLst>
                                    </p:anim>
                                    <p:anim calcmode="lin" valueType="num">
                                      <p:cBhvr>
                                        <p:cTn id="69" dur="2000"/>
                                        <p:tgtEl>
                                          <p:spTgt spid="1083422"/>
                                        </p:tgtEl>
                                        <p:attrNameLst>
                                          <p:attrName>ppt_h</p:attrName>
                                        </p:attrNameLst>
                                      </p:cBhvr>
                                      <p:tavLst>
                                        <p:tav tm="0">
                                          <p:val>
                                            <p:strVal val="ppt_h"/>
                                          </p:val>
                                        </p:tav>
                                        <p:tav tm="100000">
                                          <p:val>
                                            <p:strVal val="ppt_h"/>
                                          </p:val>
                                        </p:tav>
                                      </p:tavLst>
                                    </p:anim>
                                    <p:set>
                                      <p:cBhvr>
                                        <p:cTn id="70" dur="1" fill="hold">
                                          <p:stCondLst>
                                            <p:cond delay="1999"/>
                                          </p:stCondLst>
                                        </p:cTn>
                                        <p:tgtEl>
                                          <p:spTgt spid="1083422"/>
                                        </p:tgtEl>
                                        <p:attrNameLst>
                                          <p:attrName>style.visibility</p:attrName>
                                        </p:attrNameLst>
                                      </p:cBhvr>
                                      <p:to>
                                        <p:strVal val="hidden"/>
                                      </p:to>
                                    </p:set>
                                  </p:childTnLst>
                                </p:cTn>
                              </p:par>
                              <p:par>
                                <p:cTn id="71" presetID="17" presetClass="exit" presetSubtype="2" fill="hold" grpId="0" nodeType="withEffect">
                                  <p:stCondLst>
                                    <p:cond delay="0"/>
                                  </p:stCondLst>
                                  <p:childTnLst>
                                    <p:anim calcmode="lin" valueType="num">
                                      <p:cBhvr>
                                        <p:cTn id="72" dur="2000"/>
                                        <p:tgtEl>
                                          <p:spTgt spid="1083423"/>
                                        </p:tgtEl>
                                        <p:attrNameLst>
                                          <p:attrName>ppt_x</p:attrName>
                                        </p:attrNameLst>
                                      </p:cBhvr>
                                      <p:tavLst>
                                        <p:tav tm="0">
                                          <p:val>
                                            <p:strVal val="ppt_x"/>
                                          </p:val>
                                        </p:tav>
                                        <p:tav tm="100000">
                                          <p:val>
                                            <p:strVal val="ppt_x+ppt_w/2"/>
                                          </p:val>
                                        </p:tav>
                                      </p:tavLst>
                                    </p:anim>
                                    <p:anim calcmode="lin" valueType="num">
                                      <p:cBhvr>
                                        <p:cTn id="73" dur="2000"/>
                                        <p:tgtEl>
                                          <p:spTgt spid="1083423"/>
                                        </p:tgtEl>
                                        <p:attrNameLst>
                                          <p:attrName>ppt_y</p:attrName>
                                        </p:attrNameLst>
                                      </p:cBhvr>
                                      <p:tavLst>
                                        <p:tav tm="0">
                                          <p:val>
                                            <p:strVal val="ppt_y"/>
                                          </p:val>
                                        </p:tav>
                                        <p:tav tm="100000">
                                          <p:val>
                                            <p:strVal val="ppt_y"/>
                                          </p:val>
                                        </p:tav>
                                      </p:tavLst>
                                    </p:anim>
                                    <p:anim calcmode="lin" valueType="num">
                                      <p:cBhvr>
                                        <p:cTn id="74" dur="2000"/>
                                        <p:tgtEl>
                                          <p:spTgt spid="1083423"/>
                                        </p:tgtEl>
                                        <p:attrNameLst>
                                          <p:attrName>ppt_w</p:attrName>
                                        </p:attrNameLst>
                                      </p:cBhvr>
                                      <p:tavLst>
                                        <p:tav tm="0">
                                          <p:val>
                                            <p:strVal val="ppt_w"/>
                                          </p:val>
                                        </p:tav>
                                        <p:tav tm="100000">
                                          <p:val>
                                            <p:fltVal val="0"/>
                                          </p:val>
                                        </p:tav>
                                      </p:tavLst>
                                    </p:anim>
                                    <p:anim calcmode="lin" valueType="num">
                                      <p:cBhvr>
                                        <p:cTn id="75" dur="2000"/>
                                        <p:tgtEl>
                                          <p:spTgt spid="1083423"/>
                                        </p:tgtEl>
                                        <p:attrNameLst>
                                          <p:attrName>ppt_h</p:attrName>
                                        </p:attrNameLst>
                                      </p:cBhvr>
                                      <p:tavLst>
                                        <p:tav tm="0">
                                          <p:val>
                                            <p:strVal val="ppt_h"/>
                                          </p:val>
                                        </p:tav>
                                        <p:tav tm="100000">
                                          <p:val>
                                            <p:strVal val="ppt_h"/>
                                          </p:val>
                                        </p:tav>
                                      </p:tavLst>
                                    </p:anim>
                                    <p:set>
                                      <p:cBhvr>
                                        <p:cTn id="76" dur="1" fill="hold">
                                          <p:stCondLst>
                                            <p:cond delay="1999"/>
                                          </p:stCondLst>
                                        </p:cTn>
                                        <p:tgtEl>
                                          <p:spTgt spid="1083423"/>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083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400" grpId="0" animBg="1"/>
      <p:bldP spid="1083412" grpId="0" animBg="1"/>
      <p:bldP spid="1083414" grpId="0" animBg="1"/>
      <p:bldP spid="1083415" grpId="0" animBg="1"/>
      <p:bldP spid="1083416" grpId="0" animBg="1"/>
      <p:bldP spid="1083417" grpId="0" animBg="1"/>
      <p:bldP spid="1083418" grpId="0" animBg="1"/>
      <p:bldP spid="1083419" grpId="0" animBg="1"/>
      <p:bldP spid="1083420" grpId="0" animBg="1"/>
      <p:bldP spid="1083421" grpId="0" animBg="1"/>
      <p:bldP spid="1083422" grpId="0" animBg="1"/>
      <p:bldP spid="10834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p:cNvSpPr>
          <p:nvPr>
            <p:ph type="title"/>
          </p:nvPr>
        </p:nvSpPr>
        <p:spPr bwMode="auto">
          <a:xfrm>
            <a:off x="503238" y="74613"/>
            <a:ext cx="8183562" cy="1050925"/>
          </a:xfrm>
          <a:noFill/>
        </p:spPr>
        <p:txBody>
          <a:bodyPr wrap="square" lIns="91440" tIns="45720" rIns="91440" bIns="45720" numCol="1" anchorCtr="0" compatLnSpc="1">
            <a:prstTxWarp prst="textNoShape">
              <a:avLst/>
            </a:prstTxWarp>
          </a:bodyPr>
          <a:lstStyle/>
          <a:p>
            <a:pPr algn="ctr" eaLnBrk="1" hangingPunct="1"/>
            <a:r>
              <a:rPr lang="en-GB" sz="2800" dirty="0" smtClean="0">
                <a:effectLst/>
              </a:rPr>
              <a:t>Where can neutrinos come from?</a:t>
            </a:r>
          </a:p>
        </p:txBody>
      </p:sp>
      <p:sp>
        <p:nvSpPr>
          <p:cNvPr id="1029" name="Text Box 5"/>
          <p:cNvSpPr txBox="1">
            <a:spLocks noChangeArrowheads="1"/>
          </p:cNvSpPr>
          <p:nvPr/>
        </p:nvSpPr>
        <p:spPr bwMode="auto">
          <a:xfrm>
            <a:off x="1500166" y="1428736"/>
            <a:ext cx="2628919" cy="4737100"/>
          </a:xfrm>
          <a:prstGeom prst="rect">
            <a:avLst/>
          </a:prstGeom>
          <a:solidFill>
            <a:schemeClr val="bg1"/>
          </a:solidFill>
          <a:ln w="9525">
            <a:noFill/>
            <a:miter lim="800000"/>
            <a:headEnd/>
            <a:tailEnd/>
          </a:ln>
        </p:spPr>
        <p:txBody>
          <a:bodyPr wrap="square">
            <a:spAutoFit/>
          </a:bodyPr>
          <a:lstStyle/>
          <a:p>
            <a:pPr algn="ctr" rtl="0" fontAlgn="base">
              <a:spcBef>
                <a:spcPct val="0"/>
              </a:spcBef>
              <a:spcAft>
                <a:spcPct val="0"/>
              </a:spcAft>
            </a:pPr>
            <a:r>
              <a:rPr lang="en-GB" sz="1600" b="1" kern="1200" dirty="0">
                <a:solidFill>
                  <a:srgbClr val="0000FF"/>
                </a:solidFill>
                <a:latin typeface="Arial" pitchFamily="34" charset="0"/>
                <a:ea typeface="+mn-ea"/>
                <a:cs typeface="Arial" pitchFamily="34" charset="0"/>
              </a:rPr>
              <a:t>WIMP decay products</a:t>
            </a: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srgbClr val="0000FF"/>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r>
              <a:rPr lang="en-GB" sz="1600" kern="1200" dirty="0">
                <a:solidFill>
                  <a:prstClr val="black"/>
                </a:solidFill>
                <a:latin typeface="Arial" pitchFamily="34" charset="0"/>
                <a:ea typeface="+mn-ea"/>
                <a:cs typeface="Arial" pitchFamily="34" charset="0"/>
              </a:rPr>
              <a:t>HE neutrinos are the decay sub-products of the </a:t>
            </a:r>
            <a:r>
              <a:rPr lang="en-GB" sz="1600" b="1" u="sng" kern="1200" dirty="0">
                <a:solidFill>
                  <a:prstClr val="black"/>
                </a:solidFill>
                <a:latin typeface="Arial" pitchFamily="34" charset="0"/>
                <a:ea typeface="+mn-ea"/>
                <a:cs typeface="Arial" pitchFamily="34" charset="0"/>
              </a:rPr>
              <a:t>annihilation</a:t>
            </a:r>
            <a:r>
              <a:rPr lang="en-GB" sz="1600" kern="1200" dirty="0">
                <a:solidFill>
                  <a:prstClr val="black"/>
                </a:solidFill>
                <a:latin typeface="Arial" pitchFamily="34" charset="0"/>
                <a:ea typeface="+mn-ea"/>
                <a:cs typeface="Arial" pitchFamily="34" charset="0"/>
              </a:rPr>
              <a:t> of </a:t>
            </a:r>
            <a:r>
              <a:rPr lang="en-GB" sz="1600" b="1" u="sng" kern="1200" dirty="0">
                <a:solidFill>
                  <a:prstClr val="black"/>
                </a:solidFill>
                <a:latin typeface="Arial" pitchFamily="34" charset="0"/>
                <a:ea typeface="+mn-ea"/>
                <a:cs typeface="Arial" pitchFamily="34" charset="0"/>
              </a:rPr>
              <a:t>WIMPs</a:t>
            </a:r>
            <a:r>
              <a:rPr lang="en-GB" sz="1600" kern="1200" dirty="0">
                <a:solidFill>
                  <a:prstClr val="black"/>
                </a:solidFill>
                <a:latin typeface="Arial" pitchFamily="34" charset="0"/>
                <a:ea typeface="+mn-ea"/>
                <a:cs typeface="Arial" pitchFamily="34" charset="0"/>
              </a:rPr>
              <a:t> which may concentrate in astrophysical objects.</a:t>
            </a: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r>
              <a:rPr lang="en-GB" sz="1600" kern="1200" dirty="0">
                <a:solidFill>
                  <a:prstClr val="black"/>
                </a:solidFill>
                <a:latin typeface="Arial" pitchFamily="34" charset="0"/>
                <a:ea typeface="+mn-ea"/>
                <a:cs typeface="Arial" pitchFamily="34" charset="0"/>
              </a:rPr>
              <a:t> </a:t>
            </a:r>
          </a:p>
        </p:txBody>
      </p:sp>
      <p:graphicFrame>
        <p:nvGraphicFramePr>
          <p:cNvPr id="1027" name="Object 15"/>
          <p:cNvGraphicFramePr>
            <a:graphicFrameLocks noChangeAspect="1"/>
          </p:cNvGraphicFramePr>
          <p:nvPr>
            <p:ph sz="quarter" idx="2"/>
          </p:nvPr>
        </p:nvGraphicFramePr>
        <p:xfrm>
          <a:off x="1500166" y="5330811"/>
          <a:ext cx="2578100" cy="331787"/>
        </p:xfrm>
        <a:graphic>
          <a:graphicData uri="http://schemas.openxmlformats.org/presentationml/2006/ole">
            <p:oleObj spid="_x0000_s228355" name="Equation" r:id="rId4" imgW="1574640" imgH="203040" progId="Equation.3">
              <p:embed/>
            </p:oleObj>
          </a:graphicData>
        </a:graphic>
      </p:graphicFrame>
      <p:pic>
        <p:nvPicPr>
          <p:cNvPr id="16" name="Picture 11"/>
          <p:cNvPicPr>
            <a:picLocks noChangeAspect="1" noChangeArrowheads="1"/>
          </p:cNvPicPr>
          <p:nvPr/>
        </p:nvPicPr>
        <p:blipFill>
          <a:blip r:embed="rId5"/>
          <a:srcRect/>
          <a:stretch>
            <a:fillRect/>
          </a:stretch>
        </p:blipFill>
        <p:spPr bwMode="auto">
          <a:xfrm>
            <a:off x="2062154" y="1917686"/>
            <a:ext cx="1295400" cy="1179512"/>
          </a:xfrm>
          <a:prstGeom prst="rect">
            <a:avLst/>
          </a:prstGeom>
          <a:ln>
            <a:headEnd/>
            <a:tailEnd/>
          </a:ln>
        </p:spPr>
        <p:style>
          <a:lnRef idx="1">
            <a:schemeClr val="dk1"/>
          </a:lnRef>
          <a:fillRef idx="3">
            <a:schemeClr val="dk1"/>
          </a:fillRef>
          <a:effectRef idx="2">
            <a:schemeClr val="dk1"/>
          </a:effectRef>
          <a:fontRef idx="minor">
            <a:schemeClr val="lt1"/>
          </a:fontRef>
        </p:style>
      </p:pic>
      <p:grpSp>
        <p:nvGrpSpPr>
          <p:cNvPr id="14" name="13 Grupo"/>
          <p:cNvGrpSpPr/>
          <p:nvPr/>
        </p:nvGrpSpPr>
        <p:grpSpPr>
          <a:xfrm>
            <a:off x="5051447" y="1401440"/>
            <a:ext cx="2663825" cy="4737100"/>
            <a:chOff x="539750" y="1401440"/>
            <a:chExt cx="2663825" cy="4737100"/>
          </a:xfrm>
        </p:grpSpPr>
        <p:sp>
          <p:nvSpPr>
            <p:cNvPr id="1030" name="Text Box 4"/>
            <p:cNvSpPr txBox="1">
              <a:spLocks noChangeArrowheads="1"/>
            </p:cNvSpPr>
            <p:nvPr/>
          </p:nvSpPr>
          <p:spPr bwMode="auto">
            <a:xfrm>
              <a:off x="539750" y="1401440"/>
              <a:ext cx="2663825" cy="4737100"/>
            </a:xfrm>
            <a:prstGeom prst="rect">
              <a:avLst/>
            </a:prstGeom>
            <a:solidFill>
              <a:schemeClr val="bg1"/>
            </a:solidFill>
            <a:ln w="9525">
              <a:noFill/>
              <a:miter lim="800000"/>
              <a:headEnd/>
              <a:tailEnd/>
            </a:ln>
          </p:spPr>
          <p:txBody>
            <a:bodyPr>
              <a:spAutoFit/>
            </a:bodyPr>
            <a:lstStyle/>
            <a:p>
              <a:pPr algn="ctr" rtl="0" fontAlgn="base">
                <a:spcBef>
                  <a:spcPct val="0"/>
                </a:spcBef>
                <a:spcAft>
                  <a:spcPct val="0"/>
                </a:spcAft>
              </a:pPr>
              <a:r>
                <a:rPr lang="en-GB" sz="1600" b="1" kern="1200" dirty="0" smtClean="0">
                  <a:solidFill>
                    <a:srgbClr val="0000FF"/>
                  </a:solidFill>
                  <a:latin typeface="Arial" pitchFamily="34" charset="0"/>
                  <a:ea typeface="+mn-ea"/>
                  <a:cs typeface="Arial" pitchFamily="34" charset="0"/>
                </a:rPr>
                <a:t>Astrophysical objects</a:t>
              </a: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ctr" rtl="0" fontAlgn="base">
                <a:spcBef>
                  <a:spcPct val="0"/>
                </a:spcBef>
                <a:spcAft>
                  <a:spcPct val="0"/>
                </a:spcAft>
              </a:pPr>
              <a:endParaRPr lang="en-GB" sz="1600" b="1" kern="1200" dirty="0">
                <a:solidFill>
                  <a:srgbClr val="0000FF"/>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r>
                <a:rPr lang="en-GB" sz="1600" kern="1200" dirty="0">
                  <a:solidFill>
                    <a:prstClr val="black"/>
                  </a:solidFill>
                  <a:latin typeface="Arial" pitchFamily="34" charset="0"/>
                  <a:ea typeface="+mn-ea"/>
                  <a:cs typeface="Arial" pitchFamily="34" charset="0"/>
                </a:rPr>
                <a:t>HE neutrinos appear as the sub-product of interactions of </a:t>
              </a:r>
              <a:r>
                <a:rPr lang="en-GB" sz="1600" b="1" u="sng" kern="1200" dirty="0">
                  <a:solidFill>
                    <a:prstClr val="black"/>
                  </a:solidFill>
                  <a:latin typeface="Arial" pitchFamily="34" charset="0"/>
                  <a:ea typeface="+mn-ea"/>
                  <a:cs typeface="Arial" pitchFamily="34" charset="0"/>
                </a:rPr>
                <a:t>accelerated protons</a:t>
              </a:r>
              <a:r>
                <a:rPr lang="en-GB" sz="1600" kern="1200" dirty="0">
                  <a:solidFill>
                    <a:prstClr val="black"/>
                  </a:solidFill>
                  <a:latin typeface="Arial" pitchFamily="34" charset="0"/>
                  <a:ea typeface="+mn-ea"/>
                  <a:cs typeface="Arial" pitchFamily="34" charset="0"/>
                </a:rPr>
                <a:t> or nuclei with matter or radiation </a:t>
              </a: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a:p>
              <a:pPr algn="l" rtl="0" fontAlgn="base">
                <a:spcBef>
                  <a:spcPct val="0"/>
                </a:spcBef>
                <a:spcAft>
                  <a:spcPct val="0"/>
                </a:spcAft>
              </a:pPr>
              <a:endParaRPr lang="en-GB" sz="1600" kern="1200" dirty="0">
                <a:solidFill>
                  <a:prstClr val="black"/>
                </a:solidFill>
                <a:latin typeface="Arial" pitchFamily="34" charset="0"/>
                <a:ea typeface="+mn-ea"/>
                <a:cs typeface="Arial" pitchFamily="34" charset="0"/>
              </a:endParaRPr>
            </a:p>
          </p:txBody>
        </p:sp>
        <p:graphicFrame>
          <p:nvGraphicFramePr>
            <p:cNvPr id="1026" name="Object 11"/>
            <p:cNvGraphicFramePr>
              <a:graphicFrameLocks noChangeAspect="1"/>
            </p:cNvGraphicFramePr>
            <p:nvPr>
              <p:ph sz="half" idx="1"/>
            </p:nvPr>
          </p:nvGraphicFramePr>
          <p:xfrm>
            <a:off x="684213" y="4870450"/>
            <a:ext cx="2449512" cy="1150938"/>
          </p:xfrm>
          <a:graphic>
            <a:graphicData uri="http://schemas.openxmlformats.org/presentationml/2006/ole">
              <p:oleObj spid="_x0000_s228354" name="Equation" r:id="rId6" imgW="1650960" imgH="774360" progId="Equation.3">
                <p:embed/>
              </p:oleObj>
            </a:graphicData>
          </a:graphic>
        </p:graphicFrame>
        <p:pic>
          <p:nvPicPr>
            <p:cNvPr id="17" name="Picture 12"/>
            <p:cNvPicPr>
              <a:picLocks noChangeAspect="1" noChangeArrowheads="1"/>
            </p:cNvPicPr>
            <p:nvPr/>
          </p:nvPicPr>
          <p:blipFill>
            <a:blip r:embed="rId7"/>
            <a:srcRect/>
            <a:stretch>
              <a:fillRect/>
            </a:stretch>
          </p:blipFill>
          <p:spPr bwMode="auto">
            <a:xfrm>
              <a:off x="1106488" y="2014538"/>
              <a:ext cx="1225550" cy="1198562"/>
            </a:xfrm>
            <a:prstGeom prst="rect">
              <a:avLst/>
            </a:prstGeom>
            <a:ln>
              <a:headEnd/>
              <a:tailEnd/>
            </a:ln>
          </p:spPr>
          <p:style>
            <a:lnRef idx="1">
              <a:schemeClr val="dk1"/>
            </a:lnRef>
            <a:fillRef idx="3">
              <a:schemeClr val="dk1"/>
            </a:fillRef>
            <a:effectRef idx="2">
              <a:schemeClr val="dk1"/>
            </a:effectRef>
            <a:fontRef idx="minor">
              <a:schemeClr val="lt1"/>
            </a:fontRef>
          </p:style>
        </p:pic>
      </p:grpSp>
    </p:spTree>
  </p:cSld>
  <p:clrMapOvr>
    <a:masterClrMapping/>
  </p:clrMapOvr>
  <p:transition advTm="62041">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idx="4294967295"/>
          </p:nvPr>
        </p:nvSpPr>
        <p:spPr>
          <a:xfrm>
            <a:off x="0" y="0"/>
            <a:ext cx="6316663" cy="990600"/>
          </a:xfrm>
        </p:spPr>
        <p:txBody>
          <a:bodyPr/>
          <a:lstStyle/>
          <a:p>
            <a:r>
              <a:rPr lang="en-US" dirty="0" smtClean="0"/>
              <a:t>Neutrino candidate</a:t>
            </a:r>
            <a:endParaRPr lang="en-US" dirty="0"/>
          </a:p>
        </p:txBody>
      </p:sp>
      <p:pic>
        <p:nvPicPr>
          <p:cNvPr id="1093651" name="Picture 19" descr="r34927_7155_5n"/>
          <p:cNvPicPr>
            <a:picLocks noChangeAspect="1" noChangeArrowheads="1"/>
          </p:cNvPicPr>
          <p:nvPr/>
        </p:nvPicPr>
        <p:blipFill>
          <a:blip r:embed="rId3"/>
          <a:srcRect/>
          <a:stretch>
            <a:fillRect/>
          </a:stretch>
        </p:blipFill>
        <p:spPr bwMode="auto">
          <a:xfrm>
            <a:off x="217488" y="1633538"/>
            <a:ext cx="4895850" cy="4468812"/>
          </a:xfrm>
          <a:prstGeom prst="rect">
            <a:avLst/>
          </a:prstGeom>
          <a:noFill/>
        </p:spPr>
      </p:pic>
      <p:sp>
        <p:nvSpPr>
          <p:cNvPr id="1093636" name="Text Box 4"/>
          <p:cNvSpPr txBox="1">
            <a:spLocks noChangeArrowheads="1"/>
          </p:cNvSpPr>
          <p:nvPr/>
        </p:nvSpPr>
        <p:spPr bwMode="auto">
          <a:xfrm>
            <a:off x="5307013" y="1498600"/>
            <a:ext cx="3654425" cy="587375"/>
          </a:xfrm>
          <a:prstGeom prst="rect">
            <a:avLst/>
          </a:prstGeom>
          <a:noFill/>
          <a:ln w="9525" algn="ctr">
            <a:noFill/>
            <a:miter lim="800000"/>
            <a:headEnd/>
            <a:tailEnd/>
          </a:ln>
          <a:effectLst/>
        </p:spPr>
        <p:txBody>
          <a:bodyPr>
            <a:spAutoFit/>
          </a:bodyPr>
          <a:lstStyle/>
          <a:p>
            <a:pPr algn="l" rtl="0" fontAlgn="base">
              <a:lnSpc>
                <a:spcPct val="90000"/>
              </a:lnSpc>
              <a:spcBef>
                <a:spcPct val="20000"/>
              </a:spcBef>
              <a:spcAft>
                <a:spcPct val="0"/>
              </a:spcAft>
            </a:pPr>
            <a:r>
              <a:rPr lang="en-US" sz="1200" b="1" i="1" kern="1200">
                <a:solidFill>
                  <a:srgbClr val="000000"/>
                </a:solidFill>
                <a:latin typeface="Verdana" pitchFamily="34" charset="0"/>
                <a:ea typeface="+mn-ea"/>
                <a:cs typeface="+mn-cs"/>
              </a:rPr>
              <a:t>Example of a </a:t>
            </a:r>
            <a:r>
              <a:rPr lang="en-US" sz="1200" b="1" i="1" kern="1200">
                <a:solidFill>
                  <a:srgbClr val="FF0000"/>
                </a:solidFill>
                <a:latin typeface="Verdana" pitchFamily="34" charset="0"/>
                <a:ea typeface="+mn-ea"/>
                <a:cs typeface="+mn-cs"/>
              </a:rPr>
              <a:t>reconstructed up-going muon</a:t>
            </a:r>
            <a:r>
              <a:rPr lang="en-US" sz="1200" b="1" i="1" kern="1200">
                <a:solidFill>
                  <a:srgbClr val="000000"/>
                </a:solidFill>
                <a:latin typeface="Verdana" pitchFamily="34" charset="0"/>
                <a:ea typeface="+mn-ea"/>
                <a:cs typeface="+mn-cs"/>
              </a:rPr>
              <a:t> (i.e. a neutrino candidate) detected in 6/12 detector lines:</a:t>
            </a:r>
          </a:p>
        </p:txBody>
      </p:sp>
      <p:sp>
        <p:nvSpPr>
          <p:cNvPr id="1093637" name="Rectangle 5"/>
          <p:cNvSpPr>
            <a:spLocks noChangeArrowheads="1"/>
          </p:cNvSpPr>
          <p:nvPr/>
        </p:nvSpPr>
        <p:spPr bwMode="auto">
          <a:xfrm>
            <a:off x="1577975" y="1760538"/>
            <a:ext cx="941388" cy="852487"/>
          </a:xfrm>
          <a:prstGeom prst="rect">
            <a:avLst/>
          </a:prstGeom>
          <a:solidFill>
            <a:schemeClr val="bg1"/>
          </a:solidFill>
          <a:ln w="19050"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38" name="Rectangle 6"/>
          <p:cNvSpPr>
            <a:spLocks noChangeArrowheads="1"/>
          </p:cNvSpPr>
          <p:nvPr/>
        </p:nvSpPr>
        <p:spPr bwMode="auto">
          <a:xfrm>
            <a:off x="2808288" y="1754188"/>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39" name="Rectangle 7"/>
          <p:cNvSpPr>
            <a:spLocks noChangeArrowheads="1"/>
          </p:cNvSpPr>
          <p:nvPr/>
        </p:nvSpPr>
        <p:spPr bwMode="auto">
          <a:xfrm>
            <a:off x="2801938" y="2871788"/>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0" name="Rectangle 8"/>
          <p:cNvSpPr>
            <a:spLocks noChangeArrowheads="1"/>
          </p:cNvSpPr>
          <p:nvPr/>
        </p:nvSpPr>
        <p:spPr bwMode="auto">
          <a:xfrm>
            <a:off x="1585913" y="2867025"/>
            <a:ext cx="941387"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1" name="Rectangle 9"/>
          <p:cNvSpPr>
            <a:spLocks noChangeArrowheads="1"/>
          </p:cNvSpPr>
          <p:nvPr/>
        </p:nvSpPr>
        <p:spPr bwMode="auto">
          <a:xfrm>
            <a:off x="355600" y="2873375"/>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2" name="Rectangle 10"/>
          <p:cNvSpPr>
            <a:spLocks noChangeArrowheads="1"/>
          </p:cNvSpPr>
          <p:nvPr/>
        </p:nvSpPr>
        <p:spPr bwMode="auto">
          <a:xfrm>
            <a:off x="4032250" y="2867025"/>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3" name="Rectangle 11"/>
          <p:cNvSpPr>
            <a:spLocks noChangeArrowheads="1"/>
          </p:cNvSpPr>
          <p:nvPr/>
        </p:nvSpPr>
        <p:spPr bwMode="auto">
          <a:xfrm>
            <a:off x="4025900" y="3984625"/>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4" name="Rectangle 12"/>
          <p:cNvSpPr>
            <a:spLocks noChangeArrowheads="1"/>
          </p:cNvSpPr>
          <p:nvPr/>
        </p:nvSpPr>
        <p:spPr bwMode="auto">
          <a:xfrm>
            <a:off x="2797175" y="3979863"/>
            <a:ext cx="941388"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5" name="Rectangle 13"/>
          <p:cNvSpPr>
            <a:spLocks noChangeArrowheads="1"/>
          </p:cNvSpPr>
          <p:nvPr/>
        </p:nvSpPr>
        <p:spPr bwMode="auto">
          <a:xfrm>
            <a:off x="1579563" y="3973513"/>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6" name="Rectangle 14"/>
          <p:cNvSpPr>
            <a:spLocks noChangeArrowheads="1"/>
          </p:cNvSpPr>
          <p:nvPr/>
        </p:nvSpPr>
        <p:spPr bwMode="auto">
          <a:xfrm>
            <a:off x="350838" y="3979863"/>
            <a:ext cx="941387" cy="852487"/>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7" name="Rectangle 15"/>
          <p:cNvSpPr>
            <a:spLocks noChangeArrowheads="1"/>
          </p:cNvSpPr>
          <p:nvPr/>
        </p:nvSpPr>
        <p:spPr bwMode="auto">
          <a:xfrm>
            <a:off x="2803525" y="5099050"/>
            <a:ext cx="941388"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8" name="Rectangle 16"/>
          <p:cNvSpPr>
            <a:spLocks noChangeArrowheads="1"/>
          </p:cNvSpPr>
          <p:nvPr/>
        </p:nvSpPr>
        <p:spPr bwMode="auto">
          <a:xfrm>
            <a:off x="1573213" y="5105400"/>
            <a:ext cx="941387" cy="852488"/>
          </a:xfrm>
          <a:prstGeom prst="rect">
            <a:avLst/>
          </a:prstGeom>
          <a:solidFill>
            <a:schemeClr val="bg1"/>
          </a:solidFill>
          <a:ln w="2857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sp>
        <p:nvSpPr>
          <p:cNvPr id="1093649" name="Rectangle 17"/>
          <p:cNvSpPr>
            <a:spLocks noChangeArrowheads="1"/>
          </p:cNvSpPr>
          <p:nvPr/>
        </p:nvSpPr>
        <p:spPr bwMode="auto">
          <a:xfrm>
            <a:off x="5202238" y="2544763"/>
            <a:ext cx="3792537" cy="3521075"/>
          </a:xfrm>
          <a:prstGeom prst="rect">
            <a:avLst/>
          </a:prstGeom>
          <a:solidFill>
            <a:schemeClr val="tx1"/>
          </a:solidFill>
          <a:ln w="9525" algn="ctr">
            <a:noFill/>
            <a:miter lim="800000"/>
            <a:headEnd/>
            <a:tailEnd/>
          </a:ln>
          <a:effectLst/>
        </p:spPr>
        <p:txBody>
          <a:bodyPr wrap="none" anchor="ctr"/>
          <a:lstStyle/>
          <a:p>
            <a:pPr algn="l" rtl="0" fontAlgn="base">
              <a:lnSpc>
                <a:spcPct val="90000"/>
              </a:lnSpc>
              <a:spcBef>
                <a:spcPct val="20000"/>
              </a:spcBef>
              <a:spcAft>
                <a:spcPct val="0"/>
              </a:spcAft>
              <a:buFontTx/>
              <a:buChar char="•"/>
            </a:pPr>
            <a:endParaRPr lang="en-GB" kern="1200">
              <a:solidFill>
                <a:srgbClr val="000000"/>
              </a:solidFill>
              <a:latin typeface="Verdana" pitchFamily="34" charset="0"/>
              <a:ea typeface="+mn-ea"/>
              <a:cs typeface="+mn-cs"/>
            </a:endParaRPr>
          </a:p>
        </p:txBody>
      </p:sp>
      <p:pic>
        <p:nvPicPr>
          <p:cNvPr id="1093653" name="Picture 21" descr="r33236f109727"/>
          <p:cNvPicPr>
            <a:picLocks noChangeAspect="1" noChangeArrowheads="1" noCrop="1"/>
          </p:cNvPicPr>
          <p:nvPr/>
        </p:nvPicPr>
        <p:blipFill>
          <a:blip r:embed="rId4"/>
          <a:srcRect/>
          <a:stretch>
            <a:fillRect/>
          </a:stretch>
        </p:blipFill>
        <p:spPr bwMode="auto">
          <a:xfrm>
            <a:off x="5214942" y="2571744"/>
            <a:ext cx="3683000" cy="3432175"/>
          </a:xfrm>
          <a:prstGeom prst="rect">
            <a:avLst/>
          </a:prstGeom>
          <a:noFill/>
        </p:spPr>
      </p:pic>
    </p:spTree>
  </p:cSld>
  <p:clrMapOvr>
    <a:masterClrMapping/>
  </p:clrMapOvr>
  <p:transition advTm="232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2" fill="hold" grpId="0" nodeType="withEffect">
                                  <p:stCondLst>
                                    <p:cond delay="0"/>
                                  </p:stCondLst>
                                  <p:childTnLst>
                                    <p:anim calcmode="lin" valueType="num">
                                      <p:cBhvr>
                                        <p:cTn id="6" dur="2000"/>
                                        <p:tgtEl>
                                          <p:spTgt spid="1093637"/>
                                        </p:tgtEl>
                                        <p:attrNameLst>
                                          <p:attrName>ppt_x</p:attrName>
                                        </p:attrNameLst>
                                      </p:cBhvr>
                                      <p:tavLst>
                                        <p:tav tm="0">
                                          <p:val>
                                            <p:strVal val="ppt_x"/>
                                          </p:val>
                                        </p:tav>
                                        <p:tav tm="100000">
                                          <p:val>
                                            <p:strVal val="ppt_x+ppt_w/2"/>
                                          </p:val>
                                        </p:tav>
                                      </p:tavLst>
                                    </p:anim>
                                    <p:anim calcmode="lin" valueType="num">
                                      <p:cBhvr>
                                        <p:cTn id="7" dur="2000"/>
                                        <p:tgtEl>
                                          <p:spTgt spid="1093637"/>
                                        </p:tgtEl>
                                        <p:attrNameLst>
                                          <p:attrName>ppt_y</p:attrName>
                                        </p:attrNameLst>
                                      </p:cBhvr>
                                      <p:tavLst>
                                        <p:tav tm="0">
                                          <p:val>
                                            <p:strVal val="ppt_y"/>
                                          </p:val>
                                        </p:tav>
                                        <p:tav tm="100000">
                                          <p:val>
                                            <p:strVal val="ppt_y"/>
                                          </p:val>
                                        </p:tav>
                                      </p:tavLst>
                                    </p:anim>
                                    <p:anim calcmode="lin" valueType="num">
                                      <p:cBhvr>
                                        <p:cTn id="8" dur="2000"/>
                                        <p:tgtEl>
                                          <p:spTgt spid="1093637"/>
                                        </p:tgtEl>
                                        <p:attrNameLst>
                                          <p:attrName>ppt_w</p:attrName>
                                        </p:attrNameLst>
                                      </p:cBhvr>
                                      <p:tavLst>
                                        <p:tav tm="0">
                                          <p:val>
                                            <p:strVal val="ppt_w"/>
                                          </p:val>
                                        </p:tav>
                                        <p:tav tm="100000">
                                          <p:val>
                                            <p:fltVal val="0"/>
                                          </p:val>
                                        </p:tav>
                                      </p:tavLst>
                                    </p:anim>
                                    <p:anim calcmode="lin" valueType="num">
                                      <p:cBhvr>
                                        <p:cTn id="9" dur="2000"/>
                                        <p:tgtEl>
                                          <p:spTgt spid="1093637"/>
                                        </p:tgtEl>
                                        <p:attrNameLst>
                                          <p:attrName>ppt_h</p:attrName>
                                        </p:attrNameLst>
                                      </p:cBhvr>
                                      <p:tavLst>
                                        <p:tav tm="0">
                                          <p:val>
                                            <p:strVal val="ppt_h"/>
                                          </p:val>
                                        </p:tav>
                                        <p:tav tm="100000">
                                          <p:val>
                                            <p:strVal val="ppt_h"/>
                                          </p:val>
                                        </p:tav>
                                      </p:tavLst>
                                    </p:anim>
                                    <p:set>
                                      <p:cBhvr>
                                        <p:cTn id="10" dur="1" fill="hold">
                                          <p:stCondLst>
                                            <p:cond delay="1999"/>
                                          </p:stCondLst>
                                        </p:cTn>
                                        <p:tgtEl>
                                          <p:spTgt spid="1093637"/>
                                        </p:tgtEl>
                                        <p:attrNameLst>
                                          <p:attrName>style.visibility</p:attrName>
                                        </p:attrNameLst>
                                      </p:cBhvr>
                                      <p:to>
                                        <p:strVal val="hidden"/>
                                      </p:to>
                                    </p:set>
                                  </p:childTnLst>
                                </p:cTn>
                              </p:par>
                              <p:par>
                                <p:cTn id="11" presetID="17" presetClass="exit" presetSubtype="2" fill="hold" grpId="0" nodeType="withEffect">
                                  <p:stCondLst>
                                    <p:cond delay="0"/>
                                  </p:stCondLst>
                                  <p:childTnLst>
                                    <p:anim calcmode="lin" valueType="num">
                                      <p:cBhvr>
                                        <p:cTn id="12" dur="2000"/>
                                        <p:tgtEl>
                                          <p:spTgt spid="1093638"/>
                                        </p:tgtEl>
                                        <p:attrNameLst>
                                          <p:attrName>ppt_x</p:attrName>
                                        </p:attrNameLst>
                                      </p:cBhvr>
                                      <p:tavLst>
                                        <p:tav tm="0">
                                          <p:val>
                                            <p:strVal val="ppt_x"/>
                                          </p:val>
                                        </p:tav>
                                        <p:tav tm="100000">
                                          <p:val>
                                            <p:strVal val="ppt_x+ppt_w/2"/>
                                          </p:val>
                                        </p:tav>
                                      </p:tavLst>
                                    </p:anim>
                                    <p:anim calcmode="lin" valueType="num">
                                      <p:cBhvr>
                                        <p:cTn id="13" dur="2000"/>
                                        <p:tgtEl>
                                          <p:spTgt spid="1093638"/>
                                        </p:tgtEl>
                                        <p:attrNameLst>
                                          <p:attrName>ppt_y</p:attrName>
                                        </p:attrNameLst>
                                      </p:cBhvr>
                                      <p:tavLst>
                                        <p:tav tm="0">
                                          <p:val>
                                            <p:strVal val="ppt_y"/>
                                          </p:val>
                                        </p:tav>
                                        <p:tav tm="100000">
                                          <p:val>
                                            <p:strVal val="ppt_y"/>
                                          </p:val>
                                        </p:tav>
                                      </p:tavLst>
                                    </p:anim>
                                    <p:anim calcmode="lin" valueType="num">
                                      <p:cBhvr>
                                        <p:cTn id="14" dur="2000"/>
                                        <p:tgtEl>
                                          <p:spTgt spid="1093638"/>
                                        </p:tgtEl>
                                        <p:attrNameLst>
                                          <p:attrName>ppt_w</p:attrName>
                                        </p:attrNameLst>
                                      </p:cBhvr>
                                      <p:tavLst>
                                        <p:tav tm="0">
                                          <p:val>
                                            <p:strVal val="ppt_w"/>
                                          </p:val>
                                        </p:tav>
                                        <p:tav tm="100000">
                                          <p:val>
                                            <p:fltVal val="0"/>
                                          </p:val>
                                        </p:tav>
                                      </p:tavLst>
                                    </p:anim>
                                    <p:anim calcmode="lin" valueType="num">
                                      <p:cBhvr>
                                        <p:cTn id="15" dur="2000"/>
                                        <p:tgtEl>
                                          <p:spTgt spid="1093638"/>
                                        </p:tgtEl>
                                        <p:attrNameLst>
                                          <p:attrName>ppt_h</p:attrName>
                                        </p:attrNameLst>
                                      </p:cBhvr>
                                      <p:tavLst>
                                        <p:tav tm="0">
                                          <p:val>
                                            <p:strVal val="ppt_h"/>
                                          </p:val>
                                        </p:tav>
                                        <p:tav tm="100000">
                                          <p:val>
                                            <p:strVal val="ppt_h"/>
                                          </p:val>
                                        </p:tav>
                                      </p:tavLst>
                                    </p:anim>
                                    <p:set>
                                      <p:cBhvr>
                                        <p:cTn id="16" dur="1" fill="hold">
                                          <p:stCondLst>
                                            <p:cond delay="1999"/>
                                          </p:stCondLst>
                                        </p:cTn>
                                        <p:tgtEl>
                                          <p:spTgt spid="1093638"/>
                                        </p:tgtEl>
                                        <p:attrNameLst>
                                          <p:attrName>style.visibility</p:attrName>
                                        </p:attrNameLst>
                                      </p:cBhvr>
                                      <p:to>
                                        <p:strVal val="hidden"/>
                                      </p:to>
                                    </p:set>
                                  </p:childTnLst>
                                </p:cTn>
                              </p:par>
                              <p:par>
                                <p:cTn id="17" presetID="17" presetClass="exit" presetSubtype="2" fill="hold" grpId="0" nodeType="withEffect">
                                  <p:stCondLst>
                                    <p:cond delay="0"/>
                                  </p:stCondLst>
                                  <p:childTnLst>
                                    <p:anim calcmode="lin" valueType="num">
                                      <p:cBhvr>
                                        <p:cTn id="18" dur="2000"/>
                                        <p:tgtEl>
                                          <p:spTgt spid="1093639"/>
                                        </p:tgtEl>
                                        <p:attrNameLst>
                                          <p:attrName>ppt_x</p:attrName>
                                        </p:attrNameLst>
                                      </p:cBhvr>
                                      <p:tavLst>
                                        <p:tav tm="0">
                                          <p:val>
                                            <p:strVal val="ppt_x"/>
                                          </p:val>
                                        </p:tav>
                                        <p:tav tm="100000">
                                          <p:val>
                                            <p:strVal val="ppt_x+ppt_w/2"/>
                                          </p:val>
                                        </p:tav>
                                      </p:tavLst>
                                    </p:anim>
                                    <p:anim calcmode="lin" valueType="num">
                                      <p:cBhvr>
                                        <p:cTn id="19" dur="2000"/>
                                        <p:tgtEl>
                                          <p:spTgt spid="1093639"/>
                                        </p:tgtEl>
                                        <p:attrNameLst>
                                          <p:attrName>ppt_y</p:attrName>
                                        </p:attrNameLst>
                                      </p:cBhvr>
                                      <p:tavLst>
                                        <p:tav tm="0">
                                          <p:val>
                                            <p:strVal val="ppt_y"/>
                                          </p:val>
                                        </p:tav>
                                        <p:tav tm="100000">
                                          <p:val>
                                            <p:strVal val="ppt_y"/>
                                          </p:val>
                                        </p:tav>
                                      </p:tavLst>
                                    </p:anim>
                                    <p:anim calcmode="lin" valueType="num">
                                      <p:cBhvr>
                                        <p:cTn id="20" dur="2000"/>
                                        <p:tgtEl>
                                          <p:spTgt spid="1093639"/>
                                        </p:tgtEl>
                                        <p:attrNameLst>
                                          <p:attrName>ppt_w</p:attrName>
                                        </p:attrNameLst>
                                      </p:cBhvr>
                                      <p:tavLst>
                                        <p:tav tm="0">
                                          <p:val>
                                            <p:strVal val="ppt_w"/>
                                          </p:val>
                                        </p:tav>
                                        <p:tav tm="100000">
                                          <p:val>
                                            <p:fltVal val="0"/>
                                          </p:val>
                                        </p:tav>
                                      </p:tavLst>
                                    </p:anim>
                                    <p:anim calcmode="lin" valueType="num">
                                      <p:cBhvr>
                                        <p:cTn id="21" dur="2000"/>
                                        <p:tgtEl>
                                          <p:spTgt spid="1093639"/>
                                        </p:tgtEl>
                                        <p:attrNameLst>
                                          <p:attrName>ppt_h</p:attrName>
                                        </p:attrNameLst>
                                      </p:cBhvr>
                                      <p:tavLst>
                                        <p:tav tm="0">
                                          <p:val>
                                            <p:strVal val="ppt_h"/>
                                          </p:val>
                                        </p:tav>
                                        <p:tav tm="100000">
                                          <p:val>
                                            <p:strVal val="ppt_h"/>
                                          </p:val>
                                        </p:tav>
                                      </p:tavLst>
                                    </p:anim>
                                    <p:set>
                                      <p:cBhvr>
                                        <p:cTn id="22" dur="1" fill="hold">
                                          <p:stCondLst>
                                            <p:cond delay="1999"/>
                                          </p:stCondLst>
                                        </p:cTn>
                                        <p:tgtEl>
                                          <p:spTgt spid="1093639"/>
                                        </p:tgtEl>
                                        <p:attrNameLst>
                                          <p:attrName>style.visibility</p:attrName>
                                        </p:attrNameLst>
                                      </p:cBhvr>
                                      <p:to>
                                        <p:strVal val="hidden"/>
                                      </p:to>
                                    </p:set>
                                  </p:childTnLst>
                                </p:cTn>
                              </p:par>
                              <p:par>
                                <p:cTn id="23" presetID="17" presetClass="exit" presetSubtype="2" fill="hold" grpId="0" nodeType="withEffect">
                                  <p:stCondLst>
                                    <p:cond delay="0"/>
                                  </p:stCondLst>
                                  <p:childTnLst>
                                    <p:anim calcmode="lin" valueType="num">
                                      <p:cBhvr>
                                        <p:cTn id="24" dur="2000"/>
                                        <p:tgtEl>
                                          <p:spTgt spid="1093640"/>
                                        </p:tgtEl>
                                        <p:attrNameLst>
                                          <p:attrName>ppt_x</p:attrName>
                                        </p:attrNameLst>
                                      </p:cBhvr>
                                      <p:tavLst>
                                        <p:tav tm="0">
                                          <p:val>
                                            <p:strVal val="ppt_x"/>
                                          </p:val>
                                        </p:tav>
                                        <p:tav tm="100000">
                                          <p:val>
                                            <p:strVal val="ppt_x+ppt_w/2"/>
                                          </p:val>
                                        </p:tav>
                                      </p:tavLst>
                                    </p:anim>
                                    <p:anim calcmode="lin" valueType="num">
                                      <p:cBhvr>
                                        <p:cTn id="25" dur="2000"/>
                                        <p:tgtEl>
                                          <p:spTgt spid="1093640"/>
                                        </p:tgtEl>
                                        <p:attrNameLst>
                                          <p:attrName>ppt_y</p:attrName>
                                        </p:attrNameLst>
                                      </p:cBhvr>
                                      <p:tavLst>
                                        <p:tav tm="0">
                                          <p:val>
                                            <p:strVal val="ppt_y"/>
                                          </p:val>
                                        </p:tav>
                                        <p:tav tm="100000">
                                          <p:val>
                                            <p:strVal val="ppt_y"/>
                                          </p:val>
                                        </p:tav>
                                      </p:tavLst>
                                    </p:anim>
                                    <p:anim calcmode="lin" valueType="num">
                                      <p:cBhvr>
                                        <p:cTn id="26" dur="2000"/>
                                        <p:tgtEl>
                                          <p:spTgt spid="1093640"/>
                                        </p:tgtEl>
                                        <p:attrNameLst>
                                          <p:attrName>ppt_w</p:attrName>
                                        </p:attrNameLst>
                                      </p:cBhvr>
                                      <p:tavLst>
                                        <p:tav tm="0">
                                          <p:val>
                                            <p:strVal val="ppt_w"/>
                                          </p:val>
                                        </p:tav>
                                        <p:tav tm="100000">
                                          <p:val>
                                            <p:fltVal val="0"/>
                                          </p:val>
                                        </p:tav>
                                      </p:tavLst>
                                    </p:anim>
                                    <p:anim calcmode="lin" valueType="num">
                                      <p:cBhvr>
                                        <p:cTn id="27" dur="2000"/>
                                        <p:tgtEl>
                                          <p:spTgt spid="1093640"/>
                                        </p:tgtEl>
                                        <p:attrNameLst>
                                          <p:attrName>ppt_h</p:attrName>
                                        </p:attrNameLst>
                                      </p:cBhvr>
                                      <p:tavLst>
                                        <p:tav tm="0">
                                          <p:val>
                                            <p:strVal val="ppt_h"/>
                                          </p:val>
                                        </p:tav>
                                        <p:tav tm="100000">
                                          <p:val>
                                            <p:strVal val="ppt_h"/>
                                          </p:val>
                                        </p:tav>
                                      </p:tavLst>
                                    </p:anim>
                                    <p:set>
                                      <p:cBhvr>
                                        <p:cTn id="28" dur="1" fill="hold">
                                          <p:stCondLst>
                                            <p:cond delay="1999"/>
                                          </p:stCondLst>
                                        </p:cTn>
                                        <p:tgtEl>
                                          <p:spTgt spid="1093640"/>
                                        </p:tgtEl>
                                        <p:attrNameLst>
                                          <p:attrName>style.visibility</p:attrName>
                                        </p:attrNameLst>
                                      </p:cBhvr>
                                      <p:to>
                                        <p:strVal val="hidden"/>
                                      </p:to>
                                    </p:set>
                                  </p:childTnLst>
                                </p:cTn>
                              </p:par>
                              <p:par>
                                <p:cTn id="29" presetID="17" presetClass="exit" presetSubtype="2" fill="hold" grpId="0" nodeType="withEffect">
                                  <p:stCondLst>
                                    <p:cond delay="0"/>
                                  </p:stCondLst>
                                  <p:childTnLst>
                                    <p:anim calcmode="lin" valueType="num">
                                      <p:cBhvr>
                                        <p:cTn id="30" dur="2000"/>
                                        <p:tgtEl>
                                          <p:spTgt spid="1093641"/>
                                        </p:tgtEl>
                                        <p:attrNameLst>
                                          <p:attrName>ppt_x</p:attrName>
                                        </p:attrNameLst>
                                      </p:cBhvr>
                                      <p:tavLst>
                                        <p:tav tm="0">
                                          <p:val>
                                            <p:strVal val="ppt_x"/>
                                          </p:val>
                                        </p:tav>
                                        <p:tav tm="100000">
                                          <p:val>
                                            <p:strVal val="ppt_x+ppt_w/2"/>
                                          </p:val>
                                        </p:tav>
                                      </p:tavLst>
                                    </p:anim>
                                    <p:anim calcmode="lin" valueType="num">
                                      <p:cBhvr>
                                        <p:cTn id="31" dur="2000"/>
                                        <p:tgtEl>
                                          <p:spTgt spid="1093641"/>
                                        </p:tgtEl>
                                        <p:attrNameLst>
                                          <p:attrName>ppt_y</p:attrName>
                                        </p:attrNameLst>
                                      </p:cBhvr>
                                      <p:tavLst>
                                        <p:tav tm="0">
                                          <p:val>
                                            <p:strVal val="ppt_y"/>
                                          </p:val>
                                        </p:tav>
                                        <p:tav tm="100000">
                                          <p:val>
                                            <p:strVal val="ppt_y"/>
                                          </p:val>
                                        </p:tav>
                                      </p:tavLst>
                                    </p:anim>
                                    <p:anim calcmode="lin" valueType="num">
                                      <p:cBhvr>
                                        <p:cTn id="32" dur="2000"/>
                                        <p:tgtEl>
                                          <p:spTgt spid="1093641"/>
                                        </p:tgtEl>
                                        <p:attrNameLst>
                                          <p:attrName>ppt_w</p:attrName>
                                        </p:attrNameLst>
                                      </p:cBhvr>
                                      <p:tavLst>
                                        <p:tav tm="0">
                                          <p:val>
                                            <p:strVal val="ppt_w"/>
                                          </p:val>
                                        </p:tav>
                                        <p:tav tm="100000">
                                          <p:val>
                                            <p:fltVal val="0"/>
                                          </p:val>
                                        </p:tav>
                                      </p:tavLst>
                                    </p:anim>
                                    <p:anim calcmode="lin" valueType="num">
                                      <p:cBhvr>
                                        <p:cTn id="33" dur="2000"/>
                                        <p:tgtEl>
                                          <p:spTgt spid="1093641"/>
                                        </p:tgtEl>
                                        <p:attrNameLst>
                                          <p:attrName>ppt_h</p:attrName>
                                        </p:attrNameLst>
                                      </p:cBhvr>
                                      <p:tavLst>
                                        <p:tav tm="0">
                                          <p:val>
                                            <p:strVal val="ppt_h"/>
                                          </p:val>
                                        </p:tav>
                                        <p:tav tm="100000">
                                          <p:val>
                                            <p:strVal val="ppt_h"/>
                                          </p:val>
                                        </p:tav>
                                      </p:tavLst>
                                    </p:anim>
                                    <p:set>
                                      <p:cBhvr>
                                        <p:cTn id="34" dur="1" fill="hold">
                                          <p:stCondLst>
                                            <p:cond delay="1999"/>
                                          </p:stCondLst>
                                        </p:cTn>
                                        <p:tgtEl>
                                          <p:spTgt spid="1093641"/>
                                        </p:tgtEl>
                                        <p:attrNameLst>
                                          <p:attrName>style.visibility</p:attrName>
                                        </p:attrNameLst>
                                      </p:cBhvr>
                                      <p:to>
                                        <p:strVal val="hidden"/>
                                      </p:to>
                                    </p:set>
                                  </p:childTnLst>
                                </p:cTn>
                              </p:par>
                              <p:par>
                                <p:cTn id="35" presetID="17" presetClass="exit" presetSubtype="2" fill="hold" grpId="0" nodeType="withEffect">
                                  <p:stCondLst>
                                    <p:cond delay="0"/>
                                  </p:stCondLst>
                                  <p:childTnLst>
                                    <p:anim calcmode="lin" valueType="num">
                                      <p:cBhvr>
                                        <p:cTn id="36" dur="2000"/>
                                        <p:tgtEl>
                                          <p:spTgt spid="1093642"/>
                                        </p:tgtEl>
                                        <p:attrNameLst>
                                          <p:attrName>ppt_x</p:attrName>
                                        </p:attrNameLst>
                                      </p:cBhvr>
                                      <p:tavLst>
                                        <p:tav tm="0">
                                          <p:val>
                                            <p:strVal val="ppt_x"/>
                                          </p:val>
                                        </p:tav>
                                        <p:tav tm="100000">
                                          <p:val>
                                            <p:strVal val="ppt_x+ppt_w/2"/>
                                          </p:val>
                                        </p:tav>
                                      </p:tavLst>
                                    </p:anim>
                                    <p:anim calcmode="lin" valueType="num">
                                      <p:cBhvr>
                                        <p:cTn id="37" dur="2000"/>
                                        <p:tgtEl>
                                          <p:spTgt spid="1093642"/>
                                        </p:tgtEl>
                                        <p:attrNameLst>
                                          <p:attrName>ppt_y</p:attrName>
                                        </p:attrNameLst>
                                      </p:cBhvr>
                                      <p:tavLst>
                                        <p:tav tm="0">
                                          <p:val>
                                            <p:strVal val="ppt_y"/>
                                          </p:val>
                                        </p:tav>
                                        <p:tav tm="100000">
                                          <p:val>
                                            <p:strVal val="ppt_y"/>
                                          </p:val>
                                        </p:tav>
                                      </p:tavLst>
                                    </p:anim>
                                    <p:anim calcmode="lin" valueType="num">
                                      <p:cBhvr>
                                        <p:cTn id="38" dur="2000"/>
                                        <p:tgtEl>
                                          <p:spTgt spid="1093642"/>
                                        </p:tgtEl>
                                        <p:attrNameLst>
                                          <p:attrName>ppt_w</p:attrName>
                                        </p:attrNameLst>
                                      </p:cBhvr>
                                      <p:tavLst>
                                        <p:tav tm="0">
                                          <p:val>
                                            <p:strVal val="ppt_w"/>
                                          </p:val>
                                        </p:tav>
                                        <p:tav tm="100000">
                                          <p:val>
                                            <p:fltVal val="0"/>
                                          </p:val>
                                        </p:tav>
                                      </p:tavLst>
                                    </p:anim>
                                    <p:anim calcmode="lin" valueType="num">
                                      <p:cBhvr>
                                        <p:cTn id="39" dur="2000"/>
                                        <p:tgtEl>
                                          <p:spTgt spid="1093642"/>
                                        </p:tgtEl>
                                        <p:attrNameLst>
                                          <p:attrName>ppt_h</p:attrName>
                                        </p:attrNameLst>
                                      </p:cBhvr>
                                      <p:tavLst>
                                        <p:tav tm="0">
                                          <p:val>
                                            <p:strVal val="ppt_h"/>
                                          </p:val>
                                        </p:tav>
                                        <p:tav tm="100000">
                                          <p:val>
                                            <p:strVal val="ppt_h"/>
                                          </p:val>
                                        </p:tav>
                                      </p:tavLst>
                                    </p:anim>
                                    <p:set>
                                      <p:cBhvr>
                                        <p:cTn id="40" dur="1" fill="hold">
                                          <p:stCondLst>
                                            <p:cond delay="1999"/>
                                          </p:stCondLst>
                                        </p:cTn>
                                        <p:tgtEl>
                                          <p:spTgt spid="1093642"/>
                                        </p:tgtEl>
                                        <p:attrNameLst>
                                          <p:attrName>style.visibility</p:attrName>
                                        </p:attrNameLst>
                                      </p:cBhvr>
                                      <p:to>
                                        <p:strVal val="hidden"/>
                                      </p:to>
                                    </p:set>
                                  </p:childTnLst>
                                </p:cTn>
                              </p:par>
                              <p:par>
                                <p:cTn id="41" presetID="17" presetClass="exit" presetSubtype="2" fill="hold" grpId="0" nodeType="withEffect">
                                  <p:stCondLst>
                                    <p:cond delay="0"/>
                                  </p:stCondLst>
                                  <p:childTnLst>
                                    <p:anim calcmode="lin" valueType="num">
                                      <p:cBhvr>
                                        <p:cTn id="42" dur="2000"/>
                                        <p:tgtEl>
                                          <p:spTgt spid="1093643"/>
                                        </p:tgtEl>
                                        <p:attrNameLst>
                                          <p:attrName>ppt_x</p:attrName>
                                        </p:attrNameLst>
                                      </p:cBhvr>
                                      <p:tavLst>
                                        <p:tav tm="0">
                                          <p:val>
                                            <p:strVal val="ppt_x"/>
                                          </p:val>
                                        </p:tav>
                                        <p:tav tm="100000">
                                          <p:val>
                                            <p:strVal val="ppt_x+ppt_w/2"/>
                                          </p:val>
                                        </p:tav>
                                      </p:tavLst>
                                    </p:anim>
                                    <p:anim calcmode="lin" valueType="num">
                                      <p:cBhvr>
                                        <p:cTn id="43" dur="2000"/>
                                        <p:tgtEl>
                                          <p:spTgt spid="1093643"/>
                                        </p:tgtEl>
                                        <p:attrNameLst>
                                          <p:attrName>ppt_y</p:attrName>
                                        </p:attrNameLst>
                                      </p:cBhvr>
                                      <p:tavLst>
                                        <p:tav tm="0">
                                          <p:val>
                                            <p:strVal val="ppt_y"/>
                                          </p:val>
                                        </p:tav>
                                        <p:tav tm="100000">
                                          <p:val>
                                            <p:strVal val="ppt_y"/>
                                          </p:val>
                                        </p:tav>
                                      </p:tavLst>
                                    </p:anim>
                                    <p:anim calcmode="lin" valueType="num">
                                      <p:cBhvr>
                                        <p:cTn id="44" dur="2000"/>
                                        <p:tgtEl>
                                          <p:spTgt spid="1093643"/>
                                        </p:tgtEl>
                                        <p:attrNameLst>
                                          <p:attrName>ppt_w</p:attrName>
                                        </p:attrNameLst>
                                      </p:cBhvr>
                                      <p:tavLst>
                                        <p:tav tm="0">
                                          <p:val>
                                            <p:strVal val="ppt_w"/>
                                          </p:val>
                                        </p:tav>
                                        <p:tav tm="100000">
                                          <p:val>
                                            <p:fltVal val="0"/>
                                          </p:val>
                                        </p:tav>
                                      </p:tavLst>
                                    </p:anim>
                                    <p:anim calcmode="lin" valueType="num">
                                      <p:cBhvr>
                                        <p:cTn id="45" dur="2000"/>
                                        <p:tgtEl>
                                          <p:spTgt spid="1093643"/>
                                        </p:tgtEl>
                                        <p:attrNameLst>
                                          <p:attrName>ppt_h</p:attrName>
                                        </p:attrNameLst>
                                      </p:cBhvr>
                                      <p:tavLst>
                                        <p:tav tm="0">
                                          <p:val>
                                            <p:strVal val="ppt_h"/>
                                          </p:val>
                                        </p:tav>
                                        <p:tav tm="100000">
                                          <p:val>
                                            <p:strVal val="ppt_h"/>
                                          </p:val>
                                        </p:tav>
                                      </p:tavLst>
                                    </p:anim>
                                    <p:set>
                                      <p:cBhvr>
                                        <p:cTn id="46" dur="1" fill="hold">
                                          <p:stCondLst>
                                            <p:cond delay="1999"/>
                                          </p:stCondLst>
                                        </p:cTn>
                                        <p:tgtEl>
                                          <p:spTgt spid="1093643"/>
                                        </p:tgtEl>
                                        <p:attrNameLst>
                                          <p:attrName>style.visibility</p:attrName>
                                        </p:attrNameLst>
                                      </p:cBhvr>
                                      <p:to>
                                        <p:strVal val="hidden"/>
                                      </p:to>
                                    </p:set>
                                  </p:childTnLst>
                                </p:cTn>
                              </p:par>
                              <p:par>
                                <p:cTn id="47" presetID="17" presetClass="exit" presetSubtype="2" fill="hold" grpId="0" nodeType="withEffect">
                                  <p:stCondLst>
                                    <p:cond delay="0"/>
                                  </p:stCondLst>
                                  <p:childTnLst>
                                    <p:anim calcmode="lin" valueType="num">
                                      <p:cBhvr>
                                        <p:cTn id="48" dur="2000"/>
                                        <p:tgtEl>
                                          <p:spTgt spid="1093644"/>
                                        </p:tgtEl>
                                        <p:attrNameLst>
                                          <p:attrName>ppt_x</p:attrName>
                                        </p:attrNameLst>
                                      </p:cBhvr>
                                      <p:tavLst>
                                        <p:tav tm="0">
                                          <p:val>
                                            <p:strVal val="ppt_x"/>
                                          </p:val>
                                        </p:tav>
                                        <p:tav tm="100000">
                                          <p:val>
                                            <p:strVal val="ppt_x+ppt_w/2"/>
                                          </p:val>
                                        </p:tav>
                                      </p:tavLst>
                                    </p:anim>
                                    <p:anim calcmode="lin" valueType="num">
                                      <p:cBhvr>
                                        <p:cTn id="49" dur="2000"/>
                                        <p:tgtEl>
                                          <p:spTgt spid="1093644"/>
                                        </p:tgtEl>
                                        <p:attrNameLst>
                                          <p:attrName>ppt_y</p:attrName>
                                        </p:attrNameLst>
                                      </p:cBhvr>
                                      <p:tavLst>
                                        <p:tav tm="0">
                                          <p:val>
                                            <p:strVal val="ppt_y"/>
                                          </p:val>
                                        </p:tav>
                                        <p:tav tm="100000">
                                          <p:val>
                                            <p:strVal val="ppt_y"/>
                                          </p:val>
                                        </p:tav>
                                      </p:tavLst>
                                    </p:anim>
                                    <p:anim calcmode="lin" valueType="num">
                                      <p:cBhvr>
                                        <p:cTn id="50" dur="2000"/>
                                        <p:tgtEl>
                                          <p:spTgt spid="1093644"/>
                                        </p:tgtEl>
                                        <p:attrNameLst>
                                          <p:attrName>ppt_w</p:attrName>
                                        </p:attrNameLst>
                                      </p:cBhvr>
                                      <p:tavLst>
                                        <p:tav tm="0">
                                          <p:val>
                                            <p:strVal val="ppt_w"/>
                                          </p:val>
                                        </p:tav>
                                        <p:tav tm="100000">
                                          <p:val>
                                            <p:fltVal val="0"/>
                                          </p:val>
                                        </p:tav>
                                      </p:tavLst>
                                    </p:anim>
                                    <p:anim calcmode="lin" valueType="num">
                                      <p:cBhvr>
                                        <p:cTn id="51" dur="2000"/>
                                        <p:tgtEl>
                                          <p:spTgt spid="1093644"/>
                                        </p:tgtEl>
                                        <p:attrNameLst>
                                          <p:attrName>ppt_h</p:attrName>
                                        </p:attrNameLst>
                                      </p:cBhvr>
                                      <p:tavLst>
                                        <p:tav tm="0">
                                          <p:val>
                                            <p:strVal val="ppt_h"/>
                                          </p:val>
                                        </p:tav>
                                        <p:tav tm="100000">
                                          <p:val>
                                            <p:strVal val="ppt_h"/>
                                          </p:val>
                                        </p:tav>
                                      </p:tavLst>
                                    </p:anim>
                                    <p:set>
                                      <p:cBhvr>
                                        <p:cTn id="52" dur="1" fill="hold">
                                          <p:stCondLst>
                                            <p:cond delay="1999"/>
                                          </p:stCondLst>
                                        </p:cTn>
                                        <p:tgtEl>
                                          <p:spTgt spid="1093644"/>
                                        </p:tgtEl>
                                        <p:attrNameLst>
                                          <p:attrName>style.visibility</p:attrName>
                                        </p:attrNameLst>
                                      </p:cBhvr>
                                      <p:to>
                                        <p:strVal val="hidden"/>
                                      </p:to>
                                    </p:set>
                                  </p:childTnLst>
                                </p:cTn>
                              </p:par>
                              <p:par>
                                <p:cTn id="53" presetID="17" presetClass="exit" presetSubtype="2" fill="hold" grpId="0" nodeType="withEffect">
                                  <p:stCondLst>
                                    <p:cond delay="0"/>
                                  </p:stCondLst>
                                  <p:childTnLst>
                                    <p:anim calcmode="lin" valueType="num">
                                      <p:cBhvr>
                                        <p:cTn id="54" dur="2000"/>
                                        <p:tgtEl>
                                          <p:spTgt spid="1093645"/>
                                        </p:tgtEl>
                                        <p:attrNameLst>
                                          <p:attrName>ppt_x</p:attrName>
                                        </p:attrNameLst>
                                      </p:cBhvr>
                                      <p:tavLst>
                                        <p:tav tm="0">
                                          <p:val>
                                            <p:strVal val="ppt_x"/>
                                          </p:val>
                                        </p:tav>
                                        <p:tav tm="100000">
                                          <p:val>
                                            <p:strVal val="ppt_x+ppt_w/2"/>
                                          </p:val>
                                        </p:tav>
                                      </p:tavLst>
                                    </p:anim>
                                    <p:anim calcmode="lin" valueType="num">
                                      <p:cBhvr>
                                        <p:cTn id="55" dur="2000"/>
                                        <p:tgtEl>
                                          <p:spTgt spid="1093645"/>
                                        </p:tgtEl>
                                        <p:attrNameLst>
                                          <p:attrName>ppt_y</p:attrName>
                                        </p:attrNameLst>
                                      </p:cBhvr>
                                      <p:tavLst>
                                        <p:tav tm="0">
                                          <p:val>
                                            <p:strVal val="ppt_y"/>
                                          </p:val>
                                        </p:tav>
                                        <p:tav tm="100000">
                                          <p:val>
                                            <p:strVal val="ppt_y"/>
                                          </p:val>
                                        </p:tav>
                                      </p:tavLst>
                                    </p:anim>
                                    <p:anim calcmode="lin" valueType="num">
                                      <p:cBhvr>
                                        <p:cTn id="56" dur="2000"/>
                                        <p:tgtEl>
                                          <p:spTgt spid="1093645"/>
                                        </p:tgtEl>
                                        <p:attrNameLst>
                                          <p:attrName>ppt_w</p:attrName>
                                        </p:attrNameLst>
                                      </p:cBhvr>
                                      <p:tavLst>
                                        <p:tav tm="0">
                                          <p:val>
                                            <p:strVal val="ppt_w"/>
                                          </p:val>
                                        </p:tav>
                                        <p:tav tm="100000">
                                          <p:val>
                                            <p:fltVal val="0"/>
                                          </p:val>
                                        </p:tav>
                                      </p:tavLst>
                                    </p:anim>
                                    <p:anim calcmode="lin" valueType="num">
                                      <p:cBhvr>
                                        <p:cTn id="57" dur="2000"/>
                                        <p:tgtEl>
                                          <p:spTgt spid="1093645"/>
                                        </p:tgtEl>
                                        <p:attrNameLst>
                                          <p:attrName>ppt_h</p:attrName>
                                        </p:attrNameLst>
                                      </p:cBhvr>
                                      <p:tavLst>
                                        <p:tav tm="0">
                                          <p:val>
                                            <p:strVal val="ppt_h"/>
                                          </p:val>
                                        </p:tav>
                                        <p:tav tm="100000">
                                          <p:val>
                                            <p:strVal val="ppt_h"/>
                                          </p:val>
                                        </p:tav>
                                      </p:tavLst>
                                    </p:anim>
                                    <p:set>
                                      <p:cBhvr>
                                        <p:cTn id="58" dur="1" fill="hold">
                                          <p:stCondLst>
                                            <p:cond delay="1999"/>
                                          </p:stCondLst>
                                        </p:cTn>
                                        <p:tgtEl>
                                          <p:spTgt spid="1093645"/>
                                        </p:tgtEl>
                                        <p:attrNameLst>
                                          <p:attrName>style.visibility</p:attrName>
                                        </p:attrNameLst>
                                      </p:cBhvr>
                                      <p:to>
                                        <p:strVal val="hidden"/>
                                      </p:to>
                                    </p:set>
                                  </p:childTnLst>
                                </p:cTn>
                              </p:par>
                              <p:par>
                                <p:cTn id="59" presetID="17" presetClass="exit" presetSubtype="2" fill="hold" grpId="0" nodeType="withEffect">
                                  <p:stCondLst>
                                    <p:cond delay="0"/>
                                  </p:stCondLst>
                                  <p:childTnLst>
                                    <p:anim calcmode="lin" valueType="num">
                                      <p:cBhvr>
                                        <p:cTn id="60" dur="2000"/>
                                        <p:tgtEl>
                                          <p:spTgt spid="1093646"/>
                                        </p:tgtEl>
                                        <p:attrNameLst>
                                          <p:attrName>ppt_x</p:attrName>
                                        </p:attrNameLst>
                                      </p:cBhvr>
                                      <p:tavLst>
                                        <p:tav tm="0">
                                          <p:val>
                                            <p:strVal val="ppt_x"/>
                                          </p:val>
                                        </p:tav>
                                        <p:tav tm="100000">
                                          <p:val>
                                            <p:strVal val="ppt_x+ppt_w/2"/>
                                          </p:val>
                                        </p:tav>
                                      </p:tavLst>
                                    </p:anim>
                                    <p:anim calcmode="lin" valueType="num">
                                      <p:cBhvr>
                                        <p:cTn id="61" dur="2000"/>
                                        <p:tgtEl>
                                          <p:spTgt spid="1093646"/>
                                        </p:tgtEl>
                                        <p:attrNameLst>
                                          <p:attrName>ppt_y</p:attrName>
                                        </p:attrNameLst>
                                      </p:cBhvr>
                                      <p:tavLst>
                                        <p:tav tm="0">
                                          <p:val>
                                            <p:strVal val="ppt_y"/>
                                          </p:val>
                                        </p:tav>
                                        <p:tav tm="100000">
                                          <p:val>
                                            <p:strVal val="ppt_y"/>
                                          </p:val>
                                        </p:tav>
                                      </p:tavLst>
                                    </p:anim>
                                    <p:anim calcmode="lin" valueType="num">
                                      <p:cBhvr>
                                        <p:cTn id="62" dur="2000"/>
                                        <p:tgtEl>
                                          <p:spTgt spid="1093646"/>
                                        </p:tgtEl>
                                        <p:attrNameLst>
                                          <p:attrName>ppt_w</p:attrName>
                                        </p:attrNameLst>
                                      </p:cBhvr>
                                      <p:tavLst>
                                        <p:tav tm="0">
                                          <p:val>
                                            <p:strVal val="ppt_w"/>
                                          </p:val>
                                        </p:tav>
                                        <p:tav tm="100000">
                                          <p:val>
                                            <p:fltVal val="0"/>
                                          </p:val>
                                        </p:tav>
                                      </p:tavLst>
                                    </p:anim>
                                    <p:anim calcmode="lin" valueType="num">
                                      <p:cBhvr>
                                        <p:cTn id="63" dur="2000"/>
                                        <p:tgtEl>
                                          <p:spTgt spid="1093646"/>
                                        </p:tgtEl>
                                        <p:attrNameLst>
                                          <p:attrName>ppt_h</p:attrName>
                                        </p:attrNameLst>
                                      </p:cBhvr>
                                      <p:tavLst>
                                        <p:tav tm="0">
                                          <p:val>
                                            <p:strVal val="ppt_h"/>
                                          </p:val>
                                        </p:tav>
                                        <p:tav tm="100000">
                                          <p:val>
                                            <p:strVal val="ppt_h"/>
                                          </p:val>
                                        </p:tav>
                                      </p:tavLst>
                                    </p:anim>
                                    <p:set>
                                      <p:cBhvr>
                                        <p:cTn id="64" dur="1" fill="hold">
                                          <p:stCondLst>
                                            <p:cond delay="1999"/>
                                          </p:stCondLst>
                                        </p:cTn>
                                        <p:tgtEl>
                                          <p:spTgt spid="1093646"/>
                                        </p:tgtEl>
                                        <p:attrNameLst>
                                          <p:attrName>style.visibility</p:attrName>
                                        </p:attrNameLst>
                                      </p:cBhvr>
                                      <p:to>
                                        <p:strVal val="hidden"/>
                                      </p:to>
                                    </p:set>
                                  </p:childTnLst>
                                </p:cTn>
                              </p:par>
                              <p:par>
                                <p:cTn id="65" presetID="17" presetClass="exit" presetSubtype="2" fill="hold" grpId="0" nodeType="withEffect">
                                  <p:stCondLst>
                                    <p:cond delay="0"/>
                                  </p:stCondLst>
                                  <p:childTnLst>
                                    <p:anim calcmode="lin" valueType="num">
                                      <p:cBhvr>
                                        <p:cTn id="66" dur="2000"/>
                                        <p:tgtEl>
                                          <p:spTgt spid="1093647"/>
                                        </p:tgtEl>
                                        <p:attrNameLst>
                                          <p:attrName>ppt_x</p:attrName>
                                        </p:attrNameLst>
                                      </p:cBhvr>
                                      <p:tavLst>
                                        <p:tav tm="0">
                                          <p:val>
                                            <p:strVal val="ppt_x"/>
                                          </p:val>
                                        </p:tav>
                                        <p:tav tm="100000">
                                          <p:val>
                                            <p:strVal val="ppt_x+ppt_w/2"/>
                                          </p:val>
                                        </p:tav>
                                      </p:tavLst>
                                    </p:anim>
                                    <p:anim calcmode="lin" valueType="num">
                                      <p:cBhvr>
                                        <p:cTn id="67" dur="2000"/>
                                        <p:tgtEl>
                                          <p:spTgt spid="1093647"/>
                                        </p:tgtEl>
                                        <p:attrNameLst>
                                          <p:attrName>ppt_y</p:attrName>
                                        </p:attrNameLst>
                                      </p:cBhvr>
                                      <p:tavLst>
                                        <p:tav tm="0">
                                          <p:val>
                                            <p:strVal val="ppt_y"/>
                                          </p:val>
                                        </p:tav>
                                        <p:tav tm="100000">
                                          <p:val>
                                            <p:strVal val="ppt_y"/>
                                          </p:val>
                                        </p:tav>
                                      </p:tavLst>
                                    </p:anim>
                                    <p:anim calcmode="lin" valueType="num">
                                      <p:cBhvr>
                                        <p:cTn id="68" dur="2000"/>
                                        <p:tgtEl>
                                          <p:spTgt spid="1093647"/>
                                        </p:tgtEl>
                                        <p:attrNameLst>
                                          <p:attrName>ppt_w</p:attrName>
                                        </p:attrNameLst>
                                      </p:cBhvr>
                                      <p:tavLst>
                                        <p:tav tm="0">
                                          <p:val>
                                            <p:strVal val="ppt_w"/>
                                          </p:val>
                                        </p:tav>
                                        <p:tav tm="100000">
                                          <p:val>
                                            <p:fltVal val="0"/>
                                          </p:val>
                                        </p:tav>
                                      </p:tavLst>
                                    </p:anim>
                                    <p:anim calcmode="lin" valueType="num">
                                      <p:cBhvr>
                                        <p:cTn id="69" dur="2000"/>
                                        <p:tgtEl>
                                          <p:spTgt spid="1093647"/>
                                        </p:tgtEl>
                                        <p:attrNameLst>
                                          <p:attrName>ppt_h</p:attrName>
                                        </p:attrNameLst>
                                      </p:cBhvr>
                                      <p:tavLst>
                                        <p:tav tm="0">
                                          <p:val>
                                            <p:strVal val="ppt_h"/>
                                          </p:val>
                                        </p:tav>
                                        <p:tav tm="100000">
                                          <p:val>
                                            <p:strVal val="ppt_h"/>
                                          </p:val>
                                        </p:tav>
                                      </p:tavLst>
                                    </p:anim>
                                    <p:set>
                                      <p:cBhvr>
                                        <p:cTn id="70" dur="1" fill="hold">
                                          <p:stCondLst>
                                            <p:cond delay="1999"/>
                                          </p:stCondLst>
                                        </p:cTn>
                                        <p:tgtEl>
                                          <p:spTgt spid="1093647"/>
                                        </p:tgtEl>
                                        <p:attrNameLst>
                                          <p:attrName>style.visibility</p:attrName>
                                        </p:attrNameLst>
                                      </p:cBhvr>
                                      <p:to>
                                        <p:strVal val="hidden"/>
                                      </p:to>
                                    </p:set>
                                  </p:childTnLst>
                                </p:cTn>
                              </p:par>
                              <p:par>
                                <p:cTn id="71" presetID="17" presetClass="exit" presetSubtype="2" fill="hold" grpId="0" nodeType="withEffect">
                                  <p:stCondLst>
                                    <p:cond delay="0"/>
                                  </p:stCondLst>
                                  <p:childTnLst>
                                    <p:anim calcmode="lin" valueType="num">
                                      <p:cBhvr>
                                        <p:cTn id="72" dur="2000"/>
                                        <p:tgtEl>
                                          <p:spTgt spid="1093648"/>
                                        </p:tgtEl>
                                        <p:attrNameLst>
                                          <p:attrName>ppt_x</p:attrName>
                                        </p:attrNameLst>
                                      </p:cBhvr>
                                      <p:tavLst>
                                        <p:tav tm="0">
                                          <p:val>
                                            <p:strVal val="ppt_x"/>
                                          </p:val>
                                        </p:tav>
                                        <p:tav tm="100000">
                                          <p:val>
                                            <p:strVal val="ppt_x+ppt_w/2"/>
                                          </p:val>
                                        </p:tav>
                                      </p:tavLst>
                                    </p:anim>
                                    <p:anim calcmode="lin" valueType="num">
                                      <p:cBhvr>
                                        <p:cTn id="73" dur="2000"/>
                                        <p:tgtEl>
                                          <p:spTgt spid="1093648"/>
                                        </p:tgtEl>
                                        <p:attrNameLst>
                                          <p:attrName>ppt_y</p:attrName>
                                        </p:attrNameLst>
                                      </p:cBhvr>
                                      <p:tavLst>
                                        <p:tav tm="0">
                                          <p:val>
                                            <p:strVal val="ppt_y"/>
                                          </p:val>
                                        </p:tav>
                                        <p:tav tm="100000">
                                          <p:val>
                                            <p:strVal val="ppt_y"/>
                                          </p:val>
                                        </p:tav>
                                      </p:tavLst>
                                    </p:anim>
                                    <p:anim calcmode="lin" valueType="num">
                                      <p:cBhvr>
                                        <p:cTn id="74" dur="2000"/>
                                        <p:tgtEl>
                                          <p:spTgt spid="1093648"/>
                                        </p:tgtEl>
                                        <p:attrNameLst>
                                          <p:attrName>ppt_w</p:attrName>
                                        </p:attrNameLst>
                                      </p:cBhvr>
                                      <p:tavLst>
                                        <p:tav tm="0">
                                          <p:val>
                                            <p:strVal val="ppt_w"/>
                                          </p:val>
                                        </p:tav>
                                        <p:tav tm="100000">
                                          <p:val>
                                            <p:fltVal val="0"/>
                                          </p:val>
                                        </p:tav>
                                      </p:tavLst>
                                    </p:anim>
                                    <p:anim calcmode="lin" valueType="num">
                                      <p:cBhvr>
                                        <p:cTn id="75" dur="2000"/>
                                        <p:tgtEl>
                                          <p:spTgt spid="1093648"/>
                                        </p:tgtEl>
                                        <p:attrNameLst>
                                          <p:attrName>ppt_h</p:attrName>
                                        </p:attrNameLst>
                                      </p:cBhvr>
                                      <p:tavLst>
                                        <p:tav tm="0">
                                          <p:val>
                                            <p:strVal val="ppt_h"/>
                                          </p:val>
                                        </p:tav>
                                        <p:tav tm="100000">
                                          <p:val>
                                            <p:strVal val="ppt_h"/>
                                          </p:val>
                                        </p:tav>
                                      </p:tavLst>
                                    </p:anim>
                                    <p:set>
                                      <p:cBhvr>
                                        <p:cTn id="76" dur="1" fill="hold">
                                          <p:stCondLst>
                                            <p:cond delay="1999"/>
                                          </p:stCondLst>
                                        </p:cTn>
                                        <p:tgtEl>
                                          <p:spTgt spid="10936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093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637" grpId="0" animBg="1"/>
      <p:bldP spid="1093638" grpId="0" animBg="1"/>
      <p:bldP spid="1093639" grpId="0" animBg="1"/>
      <p:bldP spid="1093640" grpId="0" animBg="1"/>
      <p:bldP spid="1093641" grpId="0" animBg="1"/>
      <p:bldP spid="1093642" grpId="0" animBg="1"/>
      <p:bldP spid="1093643" grpId="0" animBg="1"/>
      <p:bldP spid="1093644" grpId="0" animBg="1"/>
      <p:bldP spid="1093645" grpId="0" animBg="1"/>
      <p:bldP spid="1093646" grpId="0" animBg="1"/>
      <p:bldP spid="1093647" grpId="0" animBg="1"/>
      <p:bldP spid="10936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2"/>
          <p:cNvPicPr>
            <a:picLocks noChangeAspect="1" noChangeArrowheads="1"/>
          </p:cNvPicPr>
          <p:nvPr/>
        </p:nvPicPr>
        <p:blipFill>
          <a:blip r:embed="rId3" cstate="print"/>
          <a:srcRect/>
          <a:stretch>
            <a:fillRect/>
          </a:stretch>
        </p:blipFill>
        <p:spPr bwMode="auto">
          <a:xfrm>
            <a:off x="4000496" y="1285860"/>
            <a:ext cx="2714644" cy="1829208"/>
          </a:xfrm>
          <a:prstGeom prst="rect">
            <a:avLst/>
          </a:prstGeom>
          <a:noFill/>
          <a:ln w="12700">
            <a:noFill/>
            <a:miter lim="800000"/>
            <a:headEnd/>
            <a:tailEnd/>
          </a:ln>
        </p:spPr>
      </p:pic>
      <p:sp>
        <p:nvSpPr>
          <p:cNvPr id="649226" name="Rectangle 10"/>
          <p:cNvSpPr>
            <a:spLocks noChangeArrowheads="1"/>
          </p:cNvSpPr>
          <p:nvPr/>
        </p:nvSpPr>
        <p:spPr bwMode="auto">
          <a:xfrm>
            <a:off x="1187450" y="260350"/>
            <a:ext cx="7632700" cy="574675"/>
          </a:xfrm>
          <a:prstGeom prst="rect">
            <a:avLst/>
          </a:prstGeom>
          <a:noFill/>
          <a:ln w="9525">
            <a:noFill/>
            <a:miter lim="800000"/>
            <a:headEnd/>
            <a:tailEnd/>
          </a:ln>
          <a:effectLst/>
        </p:spPr>
        <p:txBody>
          <a:bodyPr anchor="ctr"/>
          <a:lstStyle/>
          <a:p>
            <a:pPr algn="ctr"/>
            <a:endParaRPr lang="en-US" sz="3600" dirty="0">
              <a:solidFill>
                <a:schemeClr val="tx2"/>
              </a:solidFill>
              <a:latin typeface="Arial" pitchFamily="34" charset="0"/>
            </a:endParaRPr>
          </a:p>
        </p:txBody>
      </p:sp>
      <p:pic>
        <p:nvPicPr>
          <p:cNvPr id="649221" name="Picture 5"/>
          <p:cNvPicPr>
            <a:picLocks noChangeAspect="1" noChangeArrowheads="1"/>
          </p:cNvPicPr>
          <p:nvPr/>
        </p:nvPicPr>
        <p:blipFill>
          <a:blip r:embed="rId4"/>
          <a:srcRect/>
          <a:stretch>
            <a:fillRect/>
          </a:stretch>
        </p:blipFill>
        <p:spPr bwMode="auto">
          <a:xfrm>
            <a:off x="3571868" y="500042"/>
            <a:ext cx="2882897" cy="1152042"/>
          </a:xfrm>
          <a:prstGeom prst="rect">
            <a:avLst/>
          </a:prstGeom>
          <a:noFill/>
          <a:ln w="12700">
            <a:noFill/>
            <a:miter lim="800000"/>
            <a:headEnd/>
            <a:tailEnd/>
          </a:ln>
        </p:spPr>
      </p:pic>
      <p:grpSp>
        <p:nvGrpSpPr>
          <p:cNvPr id="13" name="12 Grupo"/>
          <p:cNvGrpSpPr/>
          <p:nvPr/>
        </p:nvGrpSpPr>
        <p:grpSpPr>
          <a:xfrm>
            <a:off x="6645289" y="1071546"/>
            <a:ext cx="2355867" cy="2116148"/>
            <a:chOff x="2501885" y="3357562"/>
            <a:chExt cx="2355867" cy="2116148"/>
          </a:xfrm>
        </p:grpSpPr>
        <p:grpSp>
          <p:nvGrpSpPr>
            <p:cNvPr id="4" name="Group 12"/>
            <p:cNvGrpSpPr>
              <a:grpSpLocks/>
            </p:cNvGrpSpPr>
            <p:nvPr/>
          </p:nvGrpSpPr>
          <p:grpSpPr bwMode="auto">
            <a:xfrm>
              <a:off x="2501885" y="3357562"/>
              <a:ext cx="2355867" cy="2116148"/>
              <a:chOff x="2971" y="1817"/>
              <a:chExt cx="2751" cy="2503"/>
            </a:xfrm>
          </p:grpSpPr>
          <p:pic>
            <p:nvPicPr>
              <p:cNvPr id="649219" name="Picture 3"/>
              <p:cNvPicPr>
                <a:picLocks noChangeAspect="1" noChangeArrowheads="1"/>
              </p:cNvPicPr>
              <p:nvPr/>
            </p:nvPicPr>
            <p:blipFill>
              <a:blip r:embed="rId5"/>
              <a:srcRect/>
              <a:stretch>
                <a:fillRect/>
              </a:stretch>
            </p:blipFill>
            <p:spPr bwMode="auto">
              <a:xfrm>
                <a:off x="2971" y="1817"/>
                <a:ext cx="2751" cy="2503"/>
              </a:xfrm>
              <a:prstGeom prst="rect">
                <a:avLst/>
              </a:prstGeom>
              <a:noFill/>
              <a:ln w="12700">
                <a:noFill/>
                <a:miter lim="800000"/>
                <a:headEnd/>
                <a:tailEnd/>
              </a:ln>
            </p:spPr>
          </p:pic>
          <p:sp>
            <p:nvSpPr>
              <p:cNvPr id="649227" name="Rectangle 11"/>
              <p:cNvSpPr>
                <a:spLocks noChangeArrowheads="1"/>
              </p:cNvSpPr>
              <p:nvPr/>
            </p:nvSpPr>
            <p:spPr bwMode="auto">
              <a:xfrm>
                <a:off x="3153" y="2795"/>
                <a:ext cx="181" cy="635"/>
              </a:xfrm>
              <a:prstGeom prst="rect">
                <a:avLst/>
              </a:prstGeom>
              <a:solidFill>
                <a:schemeClr val="bg1"/>
              </a:solidFill>
              <a:ln w="9525">
                <a:noFill/>
                <a:miter lim="800000"/>
                <a:headEnd/>
                <a:tailEnd/>
              </a:ln>
              <a:effectLst/>
            </p:spPr>
            <p:txBody>
              <a:bodyPr wrap="none" anchor="ctr"/>
              <a:lstStyle/>
              <a:p>
                <a:endParaRPr lang="en-GB"/>
              </a:p>
            </p:txBody>
          </p:sp>
        </p:grpSp>
        <p:sp>
          <p:nvSpPr>
            <p:cNvPr id="649229" name="Text Box 13"/>
            <p:cNvSpPr txBox="1">
              <a:spLocks noChangeArrowheads="1"/>
            </p:cNvSpPr>
            <p:nvPr/>
          </p:nvSpPr>
          <p:spPr bwMode="auto">
            <a:xfrm rot="16200000">
              <a:off x="2306055" y="3949137"/>
              <a:ext cx="825867" cy="276999"/>
            </a:xfrm>
            <a:prstGeom prst="rect">
              <a:avLst/>
            </a:prstGeom>
            <a:solidFill>
              <a:schemeClr val="bg1"/>
            </a:solidFill>
            <a:ln w="9525">
              <a:noFill/>
              <a:miter lim="800000"/>
              <a:headEnd/>
              <a:tailEnd/>
            </a:ln>
            <a:effectLst/>
          </p:spPr>
          <p:txBody>
            <a:bodyPr wrap="none">
              <a:spAutoFit/>
            </a:bodyPr>
            <a:lstStyle/>
            <a:p>
              <a:r>
                <a:rPr lang="en-US" sz="1200" dirty="0">
                  <a:latin typeface="Arial" pitchFamily="34" charset="0"/>
                </a:rPr>
                <a:t>Rate [Hz]</a:t>
              </a:r>
            </a:p>
          </p:txBody>
        </p:sp>
      </p:grpSp>
      <p:pic>
        <p:nvPicPr>
          <p:cNvPr id="12" name="11 Imagen" descr="xy.gif"/>
          <p:cNvPicPr>
            <a:picLocks noChangeAspect="1"/>
          </p:cNvPicPr>
          <p:nvPr/>
        </p:nvPicPr>
        <p:blipFill>
          <a:blip r:embed="rId6"/>
          <a:stretch>
            <a:fillRect/>
          </a:stretch>
        </p:blipFill>
        <p:spPr>
          <a:xfrm>
            <a:off x="6194457" y="4357694"/>
            <a:ext cx="2949543" cy="2000264"/>
          </a:xfrm>
          <a:prstGeom prst="rect">
            <a:avLst/>
          </a:prstGeom>
        </p:spPr>
      </p:pic>
      <p:grpSp>
        <p:nvGrpSpPr>
          <p:cNvPr id="37" name="36 Grupo"/>
          <p:cNvGrpSpPr/>
          <p:nvPr/>
        </p:nvGrpSpPr>
        <p:grpSpPr>
          <a:xfrm>
            <a:off x="187316" y="3643314"/>
            <a:ext cx="3170238" cy="3022600"/>
            <a:chOff x="250825" y="3692525"/>
            <a:chExt cx="3170238" cy="3022600"/>
          </a:xfrm>
        </p:grpSpPr>
        <p:pic>
          <p:nvPicPr>
            <p:cNvPr id="38" name="Picture 19" descr="LEDBeaconSketch_med"/>
            <p:cNvPicPr>
              <a:picLocks noChangeAspect="1" noChangeArrowheads="1"/>
            </p:cNvPicPr>
            <p:nvPr/>
          </p:nvPicPr>
          <p:blipFill>
            <a:blip r:embed="rId7"/>
            <a:srcRect/>
            <a:stretch>
              <a:fillRect/>
            </a:stretch>
          </p:blipFill>
          <p:spPr bwMode="auto">
            <a:xfrm>
              <a:off x="539750" y="3692525"/>
              <a:ext cx="2263775" cy="3022600"/>
            </a:xfrm>
            <a:prstGeom prst="rect">
              <a:avLst/>
            </a:prstGeom>
            <a:noFill/>
            <a:ln w="9525">
              <a:noFill/>
              <a:miter lim="800000"/>
              <a:headEnd/>
              <a:tailEnd/>
            </a:ln>
          </p:spPr>
        </p:pic>
        <p:grpSp>
          <p:nvGrpSpPr>
            <p:cNvPr id="39" name="Group 41"/>
            <p:cNvGrpSpPr>
              <a:grpSpLocks/>
            </p:cNvGrpSpPr>
            <p:nvPr/>
          </p:nvGrpSpPr>
          <p:grpSpPr bwMode="auto">
            <a:xfrm>
              <a:off x="1376367" y="4699000"/>
              <a:ext cx="387351" cy="1158875"/>
              <a:chOff x="867" y="2704"/>
              <a:chExt cx="244" cy="730"/>
            </a:xfrm>
          </p:grpSpPr>
          <p:sp>
            <p:nvSpPr>
              <p:cNvPr id="56" name="Line 33"/>
              <p:cNvSpPr>
                <a:spLocks noChangeShapeType="1"/>
              </p:cNvSpPr>
              <p:nvPr/>
            </p:nvSpPr>
            <p:spPr bwMode="auto">
              <a:xfrm flipH="1" flipV="1">
                <a:off x="880" y="2768"/>
                <a:ext cx="110" cy="648"/>
              </a:xfrm>
              <a:prstGeom prst="line">
                <a:avLst/>
              </a:prstGeom>
              <a:noFill/>
              <a:ln w="38100">
                <a:solidFill>
                  <a:srgbClr val="000080"/>
                </a:solidFill>
                <a:prstDash val="sysDot"/>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57" name="Line 34"/>
              <p:cNvSpPr>
                <a:spLocks noChangeShapeType="1"/>
              </p:cNvSpPr>
              <p:nvPr/>
            </p:nvSpPr>
            <p:spPr bwMode="auto">
              <a:xfrm flipV="1">
                <a:off x="997" y="2768"/>
                <a:ext cx="110" cy="648"/>
              </a:xfrm>
              <a:prstGeom prst="line">
                <a:avLst/>
              </a:prstGeom>
              <a:noFill/>
              <a:ln w="38100">
                <a:solidFill>
                  <a:srgbClr val="000080"/>
                </a:solidFill>
                <a:prstDash val="sysDot"/>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58" name="AutoShape 35"/>
              <p:cNvSpPr>
                <a:spLocks noChangeArrowheads="1"/>
              </p:cNvSpPr>
              <p:nvPr/>
            </p:nvSpPr>
            <p:spPr bwMode="auto">
              <a:xfrm rot="10800000">
                <a:off x="867" y="2704"/>
                <a:ext cx="244" cy="730"/>
              </a:xfrm>
              <a:prstGeom prst="triangle">
                <a:avLst>
                  <a:gd name="adj" fmla="val 50000"/>
                </a:avLst>
              </a:prstGeom>
              <a:gradFill rotWithShape="1">
                <a:gsLst>
                  <a:gs pos="0">
                    <a:srgbClr val="333399"/>
                  </a:gs>
                  <a:gs pos="100000">
                    <a:srgbClr val="333399">
                      <a:gamma/>
                      <a:shade val="46275"/>
                      <a:invGamma/>
                      <a:alpha val="0"/>
                    </a:srgbClr>
                  </a:gs>
                </a:gsLst>
                <a:lin ang="5400000" scaled="1"/>
              </a:gra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40" name="Text Box 42"/>
            <p:cNvSpPr txBox="1">
              <a:spLocks noChangeArrowheads="1"/>
            </p:cNvSpPr>
            <p:nvPr/>
          </p:nvSpPr>
          <p:spPr bwMode="auto">
            <a:xfrm>
              <a:off x="250825" y="5132388"/>
              <a:ext cx="1223963" cy="5810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smtClean="0">
                  <a:ln>
                    <a:noFill/>
                  </a:ln>
                  <a:solidFill>
                    <a:srgbClr val="333399"/>
                  </a:solidFill>
                  <a:effectLst/>
                  <a:uLnTx/>
                  <a:uFillTx/>
                  <a:latin typeface="Arial" charset="0"/>
                  <a:ea typeface="+mn-ea"/>
                  <a:cs typeface="+mn-cs"/>
                </a:rPr>
                <a:t>LED Beacon</a:t>
              </a:r>
            </a:p>
          </p:txBody>
        </p:sp>
        <p:grpSp>
          <p:nvGrpSpPr>
            <p:cNvPr id="41" name="Group 52"/>
            <p:cNvGrpSpPr>
              <a:grpSpLocks/>
            </p:cNvGrpSpPr>
            <p:nvPr/>
          </p:nvGrpSpPr>
          <p:grpSpPr bwMode="auto">
            <a:xfrm>
              <a:off x="1565279" y="4189421"/>
              <a:ext cx="1855790" cy="1489078"/>
              <a:chOff x="986" y="2519"/>
              <a:chExt cx="1169" cy="938"/>
            </a:xfrm>
          </p:grpSpPr>
          <p:pic>
            <p:nvPicPr>
              <p:cNvPr id="43" name="Picture 5" descr="kern1"/>
              <p:cNvPicPr>
                <a:picLocks noChangeAspect="1" noChangeArrowheads="1"/>
              </p:cNvPicPr>
              <p:nvPr/>
            </p:nvPicPr>
            <p:blipFill>
              <a:blip r:embed="rId8"/>
              <a:srcRect/>
              <a:stretch>
                <a:fillRect/>
              </a:stretch>
            </p:blipFill>
            <p:spPr bwMode="auto">
              <a:xfrm rot="-1008575">
                <a:off x="1792" y="3200"/>
                <a:ext cx="118" cy="153"/>
              </a:xfrm>
              <a:prstGeom prst="rect">
                <a:avLst/>
              </a:prstGeom>
              <a:noFill/>
              <a:ln w="9525">
                <a:noFill/>
                <a:miter lim="800000"/>
                <a:headEnd/>
                <a:tailEnd/>
              </a:ln>
            </p:spPr>
          </p:pic>
          <p:pic>
            <p:nvPicPr>
              <p:cNvPr id="44" name="Picture 6" descr="kern1"/>
              <p:cNvPicPr>
                <a:picLocks noChangeAspect="1" noChangeArrowheads="1"/>
              </p:cNvPicPr>
              <p:nvPr/>
            </p:nvPicPr>
            <p:blipFill>
              <a:blip r:embed="rId8"/>
              <a:srcRect/>
              <a:stretch>
                <a:fillRect/>
              </a:stretch>
            </p:blipFill>
            <p:spPr bwMode="auto">
              <a:xfrm rot="-1934544">
                <a:off x="1736" y="2837"/>
                <a:ext cx="147" cy="162"/>
              </a:xfrm>
              <a:prstGeom prst="rect">
                <a:avLst/>
              </a:prstGeom>
              <a:noFill/>
              <a:ln w="9525">
                <a:noFill/>
                <a:miter lim="800000"/>
                <a:headEnd/>
                <a:tailEnd/>
              </a:ln>
            </p:spPr>
          </p:pic>
          <p:sp>
            <p:nvSpPr>
              <p:cNvPr id="45" name="Line 7"/>
              <p:cNvSpPr>
                <a:spLocks noChangeShapeType="1"/>
              </p:cNvSpPr>
              <p:nvPr/>
            </p:nvSpPr>
            <p:spPr bwMode="auto">
              <a:xfrm rot="17503236" flipH="1">
                <a:off x="1731" y="3063"/>
                <a:ext cx="182" cy="91"/>
              </a:xfrm>
              <a:prstGeom prst="line">
                <a:avLst/>
              </a:prstGeom>
              <a:noFill/>
              <a:ln w="38100">
                <a:solidFill>
                  <a:srgbClr val="000000"/>
                </a:solidFill>
                <a:round/>
                <a:headEnd/>
                <a:tailEnd type="triangle" w="med" len="me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46" name="Text Box 10"/>
              <p:cNvSpPr txBox="1">
                <a:spLocks noChangeArrowheads="1"/>
              </p:cNvSpPr>
              <p:nvPr/>
            </p:nvSpPr>
            <p:spPr bwMode="auto">
              <a:xfrm>
                <a:off x="1873" y="2837"/>
                <a:ext cx="282" cy="167"/>
              </a:xfrm>
              <a:prstGeom prst="rect">
                <a:avLst/>
              </a:prstGeom>
              <a:noFill/>
              <a:ln w="38100" algn="ctr">
                <a:noFill/>
                <a:miter lim="800000"/>
                <a:headEnd/>
                <a:tailEnd/>
              </a:ln>
            </p:spPr>
            <p:txBody>
              <a:bodyPr lIns="82945" tIns="41473" rIns="82945" bIns="41473">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30000" noProof="0" smtClean="0">
                    <a:ln>
                      <a:noFill/>
                    </a:ln>
                    <a:solidFill>
                      <a:srgbClr val="000000"/>
                    </a:solidFill>
                    <a:effectLst/>
                    <a:uLnTx/>
                    <a:uFillTx/>
                    <a:latin typeface="Arial" charset="0"/>
                    <a:ea typeface="+mn-ea"/>
                    <a:cs typeface="+mn-cs"/>
                  </a:rPr>
                  <a:t>40</a:t>
                </a:r>
                <a:r>
                  <a:rPr kumimoji="0" lang="en-US" sz="1200" b="1" i="0" u="none" strike="noStrike" kern="1200" cap="none" spc="0" normalizeH="0" baseline="0" noProof="0" smtClean="0">
                    <a:ln>
                      <a:noFill/>
                    </a:ln>
                    <a:solidFill>
                      <a:srgbClr val="000000"/>
                    </a:solidFill>
                    <a:effectLst/>
                    <a:uLnTx/>
                    <a:uFillTx/>
                    <a:latin typeface="Arial" charset="0"/>
                    <a:ea typeface="+mn-ea"/>
                    <a:cs typeface="+mn-cs"/>
                  </a:rPr>
                  <a:t>K</a:t>
                </a:r>
              </a:p>
            </p:txBody>
          </p:sp>
          <p:sp>
            <p:nvSpPr>
              <p:cNvPr id="47" name="Text Box 11"/>
              <p:cNvSpPr txBox="1">
                <a:spLocks noChangeArrowheads="1"/>
              </p:cNvSpPr>
              <p:nvPr/>
            </p:nvSpPr>
            <p:spPr bwMode="auto">
              <a:xfrm>
                <a:off x="1475" y="3290"/>
                <a:ext cx="408" cy="167"/>
              </a:xfrm>
              <a:prstGeom prst="rect">
                <a:avLst/>
              </a:prstGeom>
              <a:noFill/>
              <a:ln w="38100" algn="ctr">
                <a:noFill/>
                <a:miter lim="800000"/>
                <a:headEnd/>
                <a:tailEnd/>
              </a:ln>
            </p:spPr>
            <p:txBody>
              <a:bodyPr lIns="82945" tIns="41473" rIns="82945" bIns="41473">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30000" noProof="0" smtClean="0">
                    <a:ln>
                      <a:noFill/>
                    </a:ln>
                    <a:solidFill>
                      <a:srgbClr val="000000"/>
                    </a:solidFill>
                    <a:effectLst/>
                    <a:uLnTx/>
                    <a:uFillTx/>
                    <a:latin typeface="Arial" charset="0"/>
                    <a:ea typeface="+mn-ea"/>
                    <a:cs typeface="+mn-cs"/>
                  </a:rPr>
                  <a:t>40</a:t>
                </a:r>
                <a:r>
                  <a:rPr kumimoji="0" lang="en-US" sz="1200" b="1" i="0" u="none" strike="noStrike" kern="1200" cap="none" spc="0" normalizeH="0" baseline="0" noProof="0" smtClean="0">
                    <a:ln>
                      <a:noFill/>
                    </a:ln>
                    <a:solidFill>
                      <a:srgbClr val="000000"/>
                    </a:solidFill>
                    <a:effectLst/>
                    <a:uLnTx/>
                    <a:uFillTx/>
                    <a:latin typeface="Arial" charset="0"/>
                    <a:ea typeface="+mn-ea"/>
                    <a:cs typeface="+mn-cs"/>
                  </a:rPr>
                  <a:t>Ca</a:t>
                </a:r>
              </a:p>
            </p:txBody>
          </p:sp>
          <p:sp>
            <p:nvSpPr>
              <p:cNvPr id="48" name="Text Box 13"/>
              <p:cNvSpPr txBox="1">
                <a:spLocks noChangeArrowheads="1"/>
              </p:cNvSpPr>
              <p:nvPr/>
            </p:nvSpPr>
            <p:spPr bwMode="auto">
              <a:xfrm>
                <a:off x="1248" y="2857"/>
                <a:ext cx="425" cy="116"/>
              </a:xfrm>
              <a:prstGeom prst="rect">
                <a:avLst/>
              </a:prstGeom>
              <a:noFill/>
              <a:ln w="38100" algn="ctr">
                <a:noFill/>
                <a:miter lim="800000"/>
                <a:headEnd/>
                <a:tailEnd/>
              </a:ln>
            </p:spPr>
            <p:txBody>
              <a:bodyPr wrap="none" lIns="82945" tIns="41473" rIns="82945" bIns="41473"/>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charset="0"/>
                    <a:ea typeface="+mn-ea"/>
                    <a:cs typeface="+mn-cs"/>
                  </a:rPr>
                  <a:t>e</a:t>
                </a:r>
                <a:r>
                  <a:rPr kumimoji="0" lang="en-US" sz="1600" b="1" i="0" u="none" strike="noStrike" kern="1200" cap="none" spc="0" normalizeH="0" baseline="30000" noProof="0" dirty="0" smtClean="0">
                    <a:ln>
                      <a:noFill/>
                    </a:ln>
                    <a:solidFill>
                      <a:srgbClr val="000000"/>
                    </a:solidFill>
                    <a:effectLst/>
                    <a:uLnTx/>
                    <a:uFillTx/>
                    <a:latin typeface="Arial" charset="0"/>
                    <a:ea typeface="+mn-ea"/>
                    <a:cs typeface="+mn-cs"/>
                  </a:rPr>
                  <a:t>-</a:t>
                </a:r>
                <a:r>
                  <a:rPr kumimoji="0" lang="en-US" sz="2000" b="1" i="0" u="none" strike="noStrike" kern="1200" cap="none" spc="0" normalizeH="0" baseline="30000" noProof="0" dirty="0" smtClean="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smtClean="0">
                    <a:ln>
                      <a:noFill/>
                    </a:ln>
                    <a:solidFill>
                      <a:srgbClr val="000000"/>
                    </a:solidFill>
                    <a:effectLst/>
                    <a:uLnTx/>
                    <a:uFillTx/>
                    <a:latin typeface="Arial" charset="0"/>
                    <a:ea typeface="+mn-ea"/>
                    <a:cs typeface="+mn-cs"/>
                  </a:rPr>
                  <a:t>(</a:t>
                </a:r>
                <a:r>
                  <a:rPr kumimoji="0" lang="en-US" sz="1000" b="1" i="0" u="none" strike="noStrike" kern="1200" cap="none" spc="0" normalizeH="0" baseline="0" noProof="0" dirty="0" smtClean="0">
                    <a:ln>
                      <a:noFill/>
                    </a:ln>
                    <a:solidFill>
                      <a:srgbClr val="000000"/>
                    </a:solidFill>
                    <a:effectLst/>
                    <a:uLnTx/>
                    <a:uFillTx/>
                    <a:latin typeface="Symbol" pitchFamily="18" charset="2"/>
                    <a:ea typeface="+mn-ea"/>
                    <a:cs typeface="+mn-cs"/>
                  </a:rPr>
                  <a:t>b</a:t>
                </a:r>
                <a:r>
                  <a:rPr kumimoji="0" lang="en-US" sz="1000" b="1" i="0" u="none" strike="noStrike" kern="1200" cap="none" spc="0" normalizeH="0" baseline="0" noProof="0" dirty="0" smtClean="0">
                    <a:ln>
                      <a:noFill/>
                    </a:ln>
                    <a:solidFill>
                      <a:srgbClr val="000000"/>
                    </a:solidFill>
                    <a:effectLst/>
                    <a:uLnTx/>
                    <a:uFillTx/>
                    <a:latin typeface="Arial" charset="0"/>
                    <a:ea typeface="+mn-ea"/>
                    <a:cs typeface="+mn-cs"/>
                  </a:rPr>
                  <a:t> decay)</a:t>
                </a:r>
              </a:p>
            </p:txBody>
          </p:sp>
          <p:sp>
            <p:nvSpPr>
              <p:cNvPr id="49" name="Text Box 15"/>
              <p:cNvSpPr txBox="1">
                <a:spLocks noChangeArrowheads="1"/>
              </p:cNvSpPr>
              <p:nvPr/>
            </p:nvSpPr>
            <p:spPr bwMode="auto">
              <a:xfrm>
                <a:off x="1202" y="2568"/>
                <a:ext cx="725" cy="288"/>
              </a:xfrm>
              <a:prstGeom prst="rect">
                <a:avLst/>
              </a:prstGeom>
              <a:noFill/>
              <a:ln w="25400">
                <a:noFill/>
                <a:miter lim="800000"/>
                <a:headEnd/>
                <a:tailEnd/>
              </a:ln>
            </p:spPr>
            <p:txBody>
              <a:bodyPr lIns="90000" tIns="46800" rIns="90000" bIns="468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smtClean="0">
                    <a:ln>
                      <a:noFill/>
                    </a:ln>
                    <a:solidFill>
                      <a:srgbClr val="000000"/>
                    </a:solidFill>
                    <a:effectLst/>
                    <a:uLnTx/>
                    <a:uFillTx/>
                    <a:latin typeface="Arial" charset="0"/>
                    <a:ea typeface="+mn-ea"/>
                    <a:cs typeface="+mn-cs"/>
                  </a:rPr>
                  <a:t>Cherenkov light</a:t>
                </a:r>
              </a:p>
            </p:txBody>
          </p:sp>
          <p:sp>
            <p:nvSpPr>
              <p:cNvPr id="50" name="Line 8"/>
              <p:cNvSpPr>
                <a:spLocks noChangeShapeType="1"/>
              </p:cNvSpPr>
              <p:nvPr/>
            </p:nvSpPr>
            <p:spPr bwMode="auto">
              <a:xfrm rot="14926522" flipH="1">
                <a:off x="1237" y="2569"/>
                <a:ext cx="361" cy="579"/>
              </a:xfrm>
              <a:prstGeom prst="line">
                <a:avLst/>
              </a:prstGeom>
              <a:noFill/>
              <a:ln w="15875">
                <a:solidFill>
                  <a:srgbClr val="FF9900"/>
                </a:solidFill>
                <a:round/>
                <a:headEnd type="triangle" w="med" len="me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51" name="Freeform 9"/>
              <p:cNvSpPr>
                <a:spLocks/>
              </p:cNvSpPr>
              <p:nvPr/>
            </p:nvSpPr>
            <p:spPr bwMode="auto">
              <a:xfrm rot="-7976714">
                <a:off x="999" y="2713"/>
                <a:ext cx="255" cy="17"/>
              </a:xfrm>
              <a:custGeom>
                <a:avLst/>
                <a:gdLst>
                  <a:gd name="T0" fmla="*/ 0 w 1043"/>
                  <a:gd name="T1" fmla="*/ 0 h 95"/>
                  <a:gd name="T2" fmla="*/ 181 w 1043"/>
                  <a:gd name="T3" fmla="*/ 91 h 95"/>
                  <a:gd name="T4" fmla="*/ 317 w 1043"/>
                  <a:gd name="T5" fmla="*/ 0 h 95"/>
                  <a:gd name="T6" fmla="*/ 499 w 1043"/>
                  <a:gd name="T7" fmla="*/ 91 h 95"/>
                  <a:gd name="T8" fmla="*/ 680 w 1043"/>
                  <a:gd name="T9" fmla="*/ 0 h 95"/>
                  <a:gd name="T10" fmla="*/ 862 w 1043"/>
                  <a:gd name="T11" fmla="*/ 91 h 95"/>
                  <a:gd name="T12" fmla="*/ 969 w 1043"/>
                  <a:gd name="T13" fmla="*/ 23 h 95"/>
                  <a:gd name="T14" fmla="*/ 1043 w 1043"/>
                  <a:gd name="T15" fmla="*/ 14 h 95"/>
                  <a:gd name="T16" fmla="*/ 0 60000 65536"/>
                  <a:gd name="T17" fmla="*/ 0 60000 65536"/>
                  <a:gd name="T18" fmla="*/ 0 60000 65536"/>
                  <a:gd name="T19" fmla="*/ 0 60000 65536"/>
                  <a:gd name="T20" fmla="*/ 0 60000 65536"/>
                  <a:gd name="T21" fmla="*/ 0 60000 65536"/>
                  <a:gd name="T22" fmla="*/ 0 60000 65536"/>
                  <a:gd name="T23" fmla="*/ 0 60000 65536"/>
                  <a:gd name="T24" fmla="*/ 0 w 1043"/>
                  <a:gd name="T25" fmla="*/ 0 h 95"/>
                  <a:gd name="T26" fmla="*/ 1043 w 1043"/>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3" h="95">
                    <a:moveTo>
                      <a:pt x="0" y="0"/>
                    </a:moveTo>
                    <a:cubicBezTo>
                      <a:pt x="64" y="45"/>
                      <a:pt x="128" y="91"/>
                      <a:pt x="181" y="91"/>
                    </a:cubicBezTo>
                    <a:cubicBezTo>
                      <a:pt x="234" y="91"/>
                      <a:pt x="264" y="0"/>
                      <a:pt x="317" y="0"/>
                    </a:cubicBezTo>
                    <a:cubicBezTo>
                      <a:pt x="370" y="0"/>
                      <a:pt x="439" y="91"/>
                      <a:pt x="499" y="91"/>
                    </a:cubicBezTo>
                    <a:cubicBezTo>
                      <a:pt x="559" y="91"/>
                      <a:pt x="620" y="0"/>
                      <a:pt x="680" y="0"/>
                    </a:cubicBezTo>
                    <a:cubicBezTo>
                      <a:pt x="740" y="0"/>
                      <a:pt x="814" y="87"/>
                      <a:pt x="862" y="91"/>
                    </a:cubicBezTo>
                    <a:cubicBezTo>
                      <a:pt x="910" y="95"/>
                      <a:pt x="939" y="36"/>
                      <a:pt x="969" y="23"/>
                    </a:cubicBezTo>
                    <a:cubicBezTo>
                      <a:pt x="999" y="10"/>
                      <a:pt x="1028" y="16"/>
                      <a:pt x="1043" y="14"/>
                    </a:cubicBezTo>
                  </a:path>
                </a:pathLst>
              </a:custGeom>
              <a:noFill/>
              <a:ln w="15875">
                <a:solidFill>
                  <a:srgbClr val="FF9900"/>
                </a:solidFill>
                <a:round/>
                <a:headEnd/>
                <a:tailEnd type="triangle" w="med" len="me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52" name="Text Box 14"/>
              <p:cNvSpPr txBox="1">
                <a:spLocks noChangeArrowheads="1"/>
              </p:cNvSpPr>
              <p:nvPr/>
            </p:nvSpPr>
            <p:spPr bwMode="auto">
              <a:xfrm>
                <a:off x="1107" y="2519"/>
                <a:ext cx="141" cy="282"/>
              </a:xfrm>
              <a:prstGeom prst="rect">
                <a:avLst/>
              </a:prstGeom>
              <a:noFill/>
              <a:ln w="38100" algn="ctr">
                <a:noFill/>
                <a:miter lim="800000"/>
                <a:headEnd/>
                <a:tailEnd/>
              </a:ln>
            </p:spPr>
            <p:txBody>
              <a:bodyPr lIns="82945" tIns="41473" rIns="82945" bIns="41473">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30000" noProof="0" smtClean="0">
                    <a:ln>
                      <a:noFill/>
                    </a:ln>
                    <a:solidFill>
                      <a:srgbClr val="FF9900"/>
                    </a:solidFill>
                    <a:effectLst/>
                    <a:uLnTx/>
                    <a:uFillTx/>
                    <a:latin typeface="Symbol" pitchFamily="18" charset="2"/>
                    <a:ea typeface="+mn-ea"/>
                    <a:cs typeface="Times New Roman" pitchFamily="18" charset="0"/>
                  </a:rPr>
                  <a:t>g</a:t>
                </a:r>
                <a:endParaRPr kumimoji="0" lang="en-US" sz="2400" b="1" i="0" u="none" strike="noStrike" kern="1200" cap="none" spc="0" normalizeH="0" baseline="0" noProof="0" smtClean="0">
                  <a:ln>
                    <a:noFill/>
                  </a:ln>
                  <a:solidFill>
                    <a:srgbClr val="FF9900"/>
                  </a:solidFill>
                  <a:effectLst/>
                  <a:uLnTx/>
                  <a:uFillTx/>
                  <a:latin typeface="Times New Roman" pitchFamily="18" charset="0"/>
                  <a:ea typeface="+mn-ea"/>
                  <a:cs typeface="Times New Roman" pitchFamily="18" charset="0"/>
                </a:endParaRPr>
              </a:p>
            </p:txBody>
          </p:sp>
          <p:grpSp>
            <p:nvGrpSpPr>
              <p:cNvPr id="53" name="Group 16"/>
              <p:cNvGrpSpPr>
                <a:grpSpLocks/>
              </p:cNvGrpSpPr>
              <p:nvPr/>
            </p:nvGrpSpPr>
            <p:grpSpPr bwMode="auto">
              <a:xfrm rot="-2576714">
                <a:off x="986" y="2793"/>
                <a:ext cx="243" cy="109"/>
                <a:chOff x="1536" y="2316"/>
                <a:chExt cx="568" cy="228"/>
              </a:xfrm>
            </p:grpSpPr>
            <p:sp>
              <p:nvSpPr>
                <p:cNvPr id="54" name="Freeform 17"/>
                <p:cNvSpPr>
                  <a:spLocks/>
                </p:cNvSpPr>
                <p:nvPr/>
              </p:nvSpPr>
              <p:spPr bwMode="auto">
                <a:xfrm rot="-4183639">
                  <a:off x="1796" y="2236"/>
                  <a:ext cx="144" cy="472"/>
                </a:xfrm>
                <a:custGeom>
                  <a:avLst/>
                  <a:gdLst>
                    <a:gd name="T0" fmla="*/ 39 w 144"/>
                    <a:gd name="T1" fmla="*/ 472 h 472"/>
                    <a:gd name="T2" fmla="*/ 26 w 144"/>
                    <a:gd name="T3" fmla="*/ 374 h 472"/>
                    <a:gd name="T4" fmla="*/ 85 w 144"/>
                    <a:gd name="T5" fmla="*/ 347 h 472"/>
                    <a:gd name="T6" fmla="*/ 26 w 144"/>
                    <a:gd name="T7" fmla="*/ 275 h 472"/>
                    <a:gd name="T8" fmla="*/ 85 w 144"/>
                    <a:gd name="T9" fmla="*/ 229 h 472"/>
                    <a:gd name="T10" fmla="*/ 131 w 144"/>
                    <a:gd name="T11" fmla="*/ 216 h 472"/>
                    <a:gd name="T12" fmla="*/ 124 w 144"/>
                    <a:gd name="T13" fmla="*/ 197 h 472"/>
                    <a:gd name="T14" fmla="*/ 118 w 144"/>
                    <a:gd name="T15" fmla="*/ 177 h 472"/>
                    <a:gd name="T16" fmla="*/ 98 w 144"/>
                    <a:gd name="T17" fmla="*/ 164 h 472"/>
                    <a:gd name="T18" fmla="*/ 104 w 144"/>
                    <a:gd name="T19" fmla="*/ 98 h 472"/>
                    <a:gd name="T20" fmla="*/ 144 w 144"/>
                    <a:gd name="T21" fmla="*/ 59 h 472"/>
                    <a:gd name="T22" fmla="*/ 124 w 144"/>
                    <a:gd name="T23" fmla="*/ 39 h 472"/>
                    <a:gd name="T24" fmla="*/ 104 w 144"/>
                    <a:gd name="T25" fmla="*/ 26 h 472"/>
                    <a:gd name="T26" fmla="*/ 98 w 144"/>
                    <a:gd name="T27" fmla="*/ 0 h 4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472"/>
                    <a:gd name="T44" fmla="*/ 144 w 144"/>
                    <a:gd name="T45" fmla="*/ 472 h 4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472">
                      <a:moveTo>
                        <a:pt x="39" y="472"/>
                      </a:moveTo>
                      <a:cubicBezTo>
                        <a:pt x="20" y="443"/>
                        <a:pt x="2" y="411"/>
                        <a:pt x="26" y="374"/>
                      </a:cubicBezTo>
                      <a:cubicBezTo>
                        <a:pt x="37" y="355"/>
                        <a:pt x="66" y="358"/>
                        <a:pt x="85" y="347"/>
                      </a:cubicBezTo>
                      <a:cubicBezTo>
                        <a:pt x="101" y="294"/>
                        <a:pt x="59" y="298"/>
                        <a:pt x="26" y="275"/>
                      </a:cubicBezTo>
                      <a:cubicBezTo>
                        <a:pt x="0" y="224"/>
                        <a:pt x="36" y="235"/>
                        <a:pt x="85" y="229"/>
                      </a:cubicBezTo>
                      <a:cubicBezTo>
                        <a:pt x="100" y="224"/>
                        <a:pt x="121" y="228"/>
                        <a:pt x="131" y="216"/>
                      </a:cubicBezTo>
                      <a:cubicBezTo>
                        <a:pt x="135" y="210"/>
                        <a:pt x="126" y="203"/>
                        <a:pt x="124" y="197"/>
                      </a:cubicBezTo>
                      <a:cubicBezTo>
                        <a:pt x="121" y="190"/>
                        <a:pt x="122" y="182"/>
                        <a:pt x="118" y="177"/>
                      </a:cubicBezTo>
                      <a:cubicBezTo>
                        <a:pt x="113" y="170"/>
                        <a:pt x="104" y="168"/>
                        <a:pt x="98" y="164"/>
                      </a:cubicBezTo>
                      <a:cubicBezTo>
                        <a:pt x="86" y="131"/>
                        <a:pt x="57" y="115"/>
                        <a:pt x="104" y="98"/>
                      </a:cubicBezTo>
                      <a:cubicBezTo>
                        <a:pt x="122" y="80"/>
                        <a:pt x="134" y="84"/>
                        <a:pt x="144" y="59"/>
                      </a:cubicBezTo>
                      <a:cubicBezTo>
                        <a:pt x="137" y="52"/>
                        <a:pt x="131" y="44"/>
                        <a:pt x="124" y="39"/>
                      </a:cubicBezTo>
                      <a:cubicBezTo>
                        <a:pt x="117" y="33"/>
                        <a:pt x="108" y="32"/>
                        <a:pt x="104" y="26"/>
                      </a:cubicBezTo>
                      <a:cubicBezTo>
                        <a:pt x="99" y="18"/>
                        <a:pt x="98" y="0"/>
                        <a:pt x="98" y="0"/>
                      </a:cubicBezTo>
                    </a:path>
                  </a:pathLst>
                </a:custGeom>
                <a:noFill/>
                <a:ln w="15875">
                  <a:solidFill>
                    <a:srgbClr val="FF99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55" name="Line 18"/>
                <p:cNvSpPr>
                  <a:spLocks noChangeShapeType="1"/>
                </p:cNvSpPr>
                <p:nvPr/>
              </p:nvSpPr>
              <p:spPr bwMode="auto">
                <a:xfrm flipH="1" flipV="1">
                  <a:off x="1536" y="2316"/>
                  <a:ext cx="144" cy="48"/>
                </a:xfrm>
                <a:prstGeom prst="line">
                  <a:avLst/>
                </a:prstGeom>
                <a:noFill/>
                <a:ln w="15875">
                  <a:solidFill>
                    <a:srgbClr val="FF99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grpSp>
        </p:grpSp>
        <p:sp>
          <p:nvSpPr>
            <p:cNvPr id="42" name="Text Box 51"/>
            <p:cNvSpPr txBox="1">
              <a:spLocks noChangeArrowheads="1"/>
            </p:cNvSpPr>
            <p:nvPr/>
          </p:nvSpPr>
          <p:spPr bwMode="auto">
            <a:xfrm>
              <a:off x="2413000" y="5875338"/>
              <a:ext cx="863600" cy="3365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smtClean="0">
                  <a:ln>
                    <a:noFill/>
                  </a:ln>
                  <a:solidFill>
                    <a:srgbClr val="009900"/>
                  </a:solidFill>
                  <a:effectLst/>
                  <a:uLnTx/>
                  <a:uFillTx/>
                  <a:latin typeface="Arial" charset="0"/>
                  <a:ea typeface="+mn-ea"/>
                  <a:cs typeface="+mn-cs"/>
                </a:rPr>
                <a:t>K40</a:t>
              </a:r>
            </a:p>
          </p:txBody>
        </p:sp>
      </p:grpSp>
      <p:sp>
        <p:nvSpPr>
          <p:cNvPr id="64" name="63 CuadroTexto"/>
          <p:cNvSpPr txBox="1"/>
          <p:nvPr/>
        </p:nvSpPr>
        <p:spPr>
          <a:xfrm>
            <a:off x="784804" y="642918"/>
            <a:ext cx="1644056" cy="276999"/>
          </a:xfrm>
          <a:prstGeom prst="rect">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LED beacons – K40</a:t>
            </a:r>
          </a:p>
        </p:txBody>
      </p:sp>
      <p:grpSp>
        <p:nvGrpSpPr>
          <p:cNvPr id="66" name="65 Grupo"/>
          <p:cNvGrpSpPr/>
          <p:nvPr/>
        </p:nvGrpSpPr>
        <p:grpSpPr>
          <a:xfrm>
            <a:off x="214282" y="1142984"/>
            <a:ext cx="3065089" cy="1739890"/>
            <a:chOff x="410019" y="3689374"/>
            <a:chExt cx="3065089" cy="1739890"/>
          </a:xfrm>
        </p:grpSpPr>
        <p:pic>
          <p:nvPicPr>
            <p:cNvPr id="63" name="Picture 36" descr="c3"/>
            <p:cNvPicPr>
              <a:picLocks noChangeAspect="1" noChangeArrowheads="1"/>
            </p:cNvPicPr>
            <p:nvPr/>
          </p:nvPicPr>
          <p:blipFill>
            <a:blip r:embed="rId9" cstate="print"/>
            <a:srcRect/>
            <a:stretch>
              <a:fillRect/>
            </a:stretch>
          </p:blipFill>
          <p:spPr bwMode="auto">
            <a:xfrm>
              <a:off x="410019" y="3689374"/>
              <a:ext cx="2876097" cy="1739890"/>
            </a:xfrm>
            <a:prstGeom prst="rect">
              <a:avLst/>
            </a:prstGeom>
            <a:noFill/>
          </p:spPr>
        </p:pic>
        <p:sp>
          <p:nvSpPr>
            <p:cNvPr id="65" name="64 CuadroTexto"/>
            <p:cNvSpPr txBox="1"/>
            <p:nvPr/>
          </p:nvSpPr>
          <p:spPr>
            <a:xfrm>
              <a:off x="2143108" y="3746818"/>
              <a:ext cx="1332000" cy="468000"/>
            </a:xfrm>
            <a:prstGeom prst="rect">
              <a:avLst/>
            </a:prstGeom>
            <a:solidFill>
              <a:schemeClr val="bg1">
                <a:lumMod val="85000"/>
              </a:schemeClr>
            </a:solidFill>
          </p:spPr>
          <p:txBody>
            <a:bodyPr wrap="square" rtlCol="0">
              <a:spAutoFit/>
            </a:bodyPr>
            <a:lstStyle/>
            <a:p>
              <a:pPr algn="ctr"/>
              <a:r>
                <a:rPr lang="el-GR" sz="2000" dirty="0" smtClean="0">
                  <a:latin typeface="Calibri"/>
                </a:rPr>
                <a:t>σ</a:t>
              </a:r>
              <a:r>
                <a:rPr lang="es-ES" sz="2000" dirty="0" smtClean="0">
                  <a:latin typeface="Calibri"/>
                </a:rPr>
                <a:t> = 0.4 </a:t>
              </a:r>
              <a:r>
                <a:rPr lang="es-ES" sz="2000" dirty="0" err="1" smtClean="0">
                  <a:latin typeface="Calibri"/>
                </a:rPr>
                <a:t>ns</a:t>
              </a:r>
              <a:endParaRPr lang="en-GB" sz="2000" dirty="0"/>
            </a:p>
          </p:txBody>
        </p:sp>
      </p:grpSp>
      <p:sp>
        <p:nvSpPr>
          <p:cNvPr id="67" name="66 CuadroTexto"/>
          <p:cNvSpPr txBox="1"/>
          <p:nvPr/>
        </p:nvSpPr>
        <p:spPr>
          <a:xfrm>
            <a:off x="3714744" y="5857892"/>
            <a:ext cx="2091726" cy="369332"/>
          </a:xfrm>
          <a:prstGeom prst="rect">
            <a:avLst/>
          </a:prstGeom>
          <a:noFill/>
        </p:spPr>
        <p:txBody>
          <a:bodyPr wrap="none" rtlCol="0">
            <a:spAutoFit/>
          </a:bodyPr>
          <a:lstStyle/>
          <a:p>
            <a:r>
              <a:rPr lang="en-GB" b="1" dirty="0" smtClean="0">
                <a:solidFill>
                  <a:srgbClr val="3333FF"/>
                </a:solidFill>
              </a:rPr>
              <a:t>Positioning  ~ 10 cm</a:t>
            </a:r>
            <a:endParaRPr lang="en-GB" b="1" dirty="0">
              <a:solidFill>
                <a:srgbClr val="3333FF"/>
              </a:solidFill>
            </a:endParaRPr>
          </a:p>
        </p:txBody>
      </p:sp>
      <p:sp>
        <p:nvSpPr>
          <p:cNvPr id="68" name="67 CuadroTexto"/>
          <p:cNvSpPr txBox="1"/>
          <p:nvPr/>
        </p:nvSpPr>
        <p:spPr>
          <a:xfrm>
            <a:off x="4357686" y="142852"/>
            <a:ext cx="3960508" cy="369332"/>
          </a:xfrm>
          <a:prstGeom prst="rect">
            <a:avLst/>
          </a:prstGeom>
          <a:noFill/>
        </p:spPr>
        <p:txBody>
          <a:bodyPr wrap="none" rtlCol="0">
            <a:spAutoFit/>
          </a:bodyPr>
          <a:lstStyle/>
          <a:p>
            <a:r>
              <a:rPr lang="en-GB" b="1" dirty="0" smtClean="0">
                <a:solidFill>
                  <a:srgbClr val="3333FF"/>
                </a:solidFill>
              </a:rPr>
              <a:t>Showers from </a:t>
            </a:r>
            <a:r>
              <a:rPr lang="el-GR" b="1" dirty="0" smtClean="0">
                <a:solidFill>
                  <a:srgbClr val="3333FF"/>
                </a:solidFill>
                <a:latin typeface="Calibri"/>
              </a:rPr>
              <a:t>μ</a:t>
            </a:r>
            <a:r>
              <a:rPr lang="es-ES" b="1" dirty="0" smtClean="0">
                <a:solidFill>
                  <a:srgbClr val="3333FF"/>
                </a:solidFill>
                <a:latin typeface="Calibri"/>
              </a:rPr>
              <a:t>’s can </a:t>
            </a:r>
            <a:r>
              <a:rPr lang="es-ES" b="1" dirty="0" err="1" smtClean="0">
                <a:solidFill>
                  <a:srgbClr val="3333FF"/>
                </a:solidFill>
                <a:latin typeface="Calibri"/>
              </a:rPr>
              <a:t>be</a:t>
            </a:r>
            <a:r>
              <a:rPr lang="es-ES" b="1" dirty="0" smtClean="0">
                <a:solidFill>
                  <a:srgbClr val="3333FF"/>
                </a:solidFill>
                <a:latin typeface="Calibri"/>
              </a:rPr>
              <a:t> </a:t>
            </a:r>
            <a:r>
              <a:rPr lang="es-ES" b="1" dirty="0" err="1" smtClean="0">
                <a:solidFill>
                  <a:srgbClr val="3333FF"/>
                </a:solidFill>
                <a:latin typeface="Calibri"/>
              </a:rPr>
              <a:t>reconstructed</a:t>
            </a:r>
            <a:endParaRPr lang="en-GB" b="1" dirty="0">
              <a:solidFill>
                <a:srgbClr val="3333FF"/>
              </a:solidFill>
            </a:endParaRPr>
          </a:p>
        </p:txBody>
      </p:sp>
      <p:pic>
        <p:nvPicPr>
          <p:cNvPr id="69" name="68 Imagen" descr="XY_Rx15_Off.gif"/>
          <p:cNvPicPr>
            <a:picLocks noChangeAspect="1"/>
          </p:cNvPicPr>
          <p:nvPr/>
        </p:nvPicPr>
        <p:blipFill>
          <a:blip r:embed="rId10"/>
          <a:stretch>
            <a:fillRect/>
          </a:stretch>
        </p:blipFill>
        <p:spPr>
          <a:xfrm>
            <a:off x="3143240" y="3857628"/>
            <a:ext cx="3234193" cy="1857388"/>
          </a:xfrm>
          <a:prstGeom prst="rect">
            <a:avLst/>
          </a:prstGeom>
        </p:spPr>
      </p:pic>
      <p:sp>
        <p:nvSpPr>
          <p:cNvPr id="70" name="69 CuadroTexto"/>
          <p:cNvSpPr txBox="1"/>
          <p:nvPr/>
        </p:nvSpPr>
        <p:spPr>
          <a:xfrm>
            <a:off x="231521" y="3273982"/>
            <a:ext cx="2697405" cy="369332"/>
          </a:xfrm>
          <a:prstGeom prst="rect">
            <a:avLst/>
          </a:prstGeom>
          <a:noFill/>
        </p:spPr>
        <p:txBody>
          <a:bodyPr wrap="none" rtlCol="0">
            <a:spAutoFit/>
          </a:bodyPr>
          <a:lstStyle/>
          <a:p>
            <a:r>
              <a:rPr lang="en-GB" b="1" dirty="0" smtClean="0">
                <a:solidFill>
                  <a:srgbClr val="3333FF"/>
                </a:solidFill>
              </a:rPr>
              <a:t>Time calibrated to &lt; 0.5 ns</a:t>
            </a:r>
            <a:endParaRPr lang="en-GB" b="1" dirty="0">
              <a:solidFill>
                <a:srgbClr val="3333FF"/>
              </a:solidFill>
            </a:endParaRPr>
          </a:p>
        </p:txBody>
      </p:sp>
      <p:sp>
        <p:nvSpPr>
          <p:cNvPr id="71" name="70 CuadroTexto"/>
          <p:cNvSpPr txBox="1"/>
          <p:nvPr/>
        </p:nvSpPr>
        <p:spPr>
          <a:xfrm>
            <a:off x="6542878" y="3711363"/>
            <a:ext cx="2101088" cy="646331"/>
          </a:xfrm>
          <a:prstGeom prst="rect">
            <a:avLst/>
          </a:prstGeom>
          <a:noFill/>
        </p:spPr>
        <p:txBody>
          <a:bodyPr wrap="none" rtlCol="0">
            <a:spAutoFit/>
          </a:bodyPr>
          <a:lstStyle/>
          <a:p>
            <a:r>
              <a:rPr lang="en-GB" b="1" dirty="0" smtClean="0">
                <a:solidFill>
                  <a:srgbClr val="3333FF"/>
                </a:solidFill>
              </a:rPr>
              <a:t>ANTARES as seen by</a:t>
            </a:r>
          </a:p>
          <a:p>
            <a:r>
              <a:rPr lang="en-GB" b="1" dirty="0" smtClean="0">
                <a:solidFill>
                  <a:srgbClr val="3333FF"/>
                </a:solidFill>
              </a:rPr>
              <a:t>atmospheric </a:t>
            </a:r>
            <a:r>
              <a:rPr lang="en-GB" b="1" dirty="0" err="1" smtClean="0">
                <a:solidFill>
                  <a:srgbClr val="3333FF"/>
                </a:solidFill>
              </a:rPr>
              <a:t>muons</a:t>
            </a:r>
            <a:endParaRPr lang="en-GB" b="1" dirty="0">
              <a:solidFill>
                <a:srgbClr val="3333FF"/>
              </a:solidFill>
            </a:endParaRPr>
          </a:p>
        </p:txBody>
      </p:sp>
    </p:spTree>
  </p:cSld>
  <p:clrMapOvr>
    <a:masterClrMapping/>
  </p:clrMapOvr>
  <p:transition advTm="110043"/>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llpaper1"/>
          <p:cNvPicPr>
            <a:picLocks noChangeAspect="1" noChangeArrowheads="1"/>
          </p:cNvPicPr>
          <p:nvPr/>
        </p:nvPicPr>
        <p:blipFill>
          <a:blip r:embed="rId4">
            <a:lum bright="-20000" contrast="-18000"/>
          </a:blip>
          <a:srcRect/>
          <a:stretch>
            <a:fillRect/>
          </a:stretch>
        </p:blipFill>
        <p:spPr bwMode="auto">
          <a:xfrm>
            <a:off x="-32" y="0"/>
            <a:ext cx="9144000" cy="6858000"/>
          </a:xfrm>
          <a:prstGeom prst="rect">
            <a:avLst/>
          </a:prstGeom>
          <a:noFill/>
          <a:ln w="9525">
            <a:noFill/>
            <a:miter lim="800000"/>
            <a:headEnd/>
            <a:tailEnd/>
          </a:ln>
        </p:spPr>
      </p:pic>
      <p:pic>
        <p:nvPicPr>
          <p:cNvPr id="4" name="3 Imagen" descr="costh_2L.gif"/>
          <p:cNvPicPr>
            <a:picLocks noChangeAspect="1"/>
          </p:cNvPicPr>
          <p:nvPr/>
        </p:nvPicPr>
        <p:blipFill>
          <a:blip r:embed="rId5"/>
          <a:stretch>
            <a:fillRect/>
          </a:stretch>
        </p:blipFill>
        <p:spPr>
          <a:xfrm>
            <a:off x="71406" y="2214554"/>
            <a:ext cx="6629400" cy="4495800"/>
          </a:xfrm>
          <a:prstGeom prst="rect">
            <a:avLst/>
          </a:prstGeom>
        </p:spPr>
      </p:pic>
      <p:pic>
        <p:nvPicPr>
          <p:cNvPr id="2" name="1 Imagen" descr="costh_2L_lin_syst.gif"/>
          <p:cNvPicPr>
            <a:picLocks noChangeAspect="1"/>
          </p:cNvPicPr>
          <p:nvPr/>
        </p:nvPicPr>
        <p:blipFill>
          <a:blip r:embed="rId6"/>
          <a:stretch>
            <a:fillRect/>
          </a:stretch>
        </p:blipFill>
        <p:spPr>
          <a:xfrm>
            <a:off x="2728946" y="214290"/>
            <a:ext cx="6629400" cy="4495800"/>
          </a:xfrm>
          <a:prstGeom prst="rect">
            <a:avLst/>
          </a:prstGeom>
        </p:spPr>
      </p:pic>
      <p:cxnSp>
        <p:nvCxnSpPr>
          <p:cNvPr id="16" name="15 Conector recto de flecha"/>
          <p:cNvCxnSpPr/>
          <p:nvPr/>
        </p:nvCxnSpPr>
        <p:spPr>
          <a:xfrm rot="5400000" flipH="1" flipV="1">
            <a:off x="1000100" y="3429000"/>
            <a:ext cx="1928826" cy="19288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3286116" y="4572008"/>
            <a:ext cx="4429156" cy="9286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142844" y="974695"/>
            <a:ext cx="2500330" cy="954107"/>
          </a:xfrm>
          <a:prstGeom prst="rect">
            <a:avLst/>
          </a:prstGeom>
          <a:solidFill>
            <a:schemeClr val="bg1">
              <a:alpha val="79000"/>
            </a:schemeClr>
          </a:solidFill>
        </p:spPr>
        <p:txBody>
          <a:bodyPr wrap="square" rtlCol="0">
            <a:spAutoFit/>
          </a:bodyPr>
          <a:lstStyle/>
          <a:p>
            <a:pPr algn="ctr"/>
            <a:r>
              <a:rPr lang="en-GB" dirty="0" smtClean="0"/>
              <a:t>140 active days</a:t>
            </a:r>
          </a:p>
          <a:p>
            <a:pPr algn="ctr"/>
            <a:r>
              <a:rPr lang="en-GB" sz="2000" dirty="0" smtClean="0"/>
              <a:t>168 upward events</a:t>
            </a:r>
            <a:endParaRPr lang="en-GB" dirty="0" smtClean="0"/>
          </a:p>
          <a:p>
            <a:pPr algn="ctr"/>
            <a:r>
              <a:rPr lang="en-GB" dirty="0" smtClean="0"/>
              <a:t>(65% multi-line)</a:t>
            </a:r>
            <a:endParaRPr lang="en-GB" dirty="0"/>
          </a:p>
        </p:txBody>
      </p:sp>
      <p:sp>
        <p:nvSpPr>
          <p:cNvPr id="23" name="22 CuadroTexto"/>
          <p:cNvSpPr txBox="1"/>
          <p:nvPr/>
        </p:nvSpPr>
        <p:spPr>
          <a:xfrm>
            <a:off x="428596" y="142852"/>
            <a:ext cx="1857388" cy="523220"/>
          </a:xfrm>
          <a:prstGeom prst="rect">
            <a:avLst/>
          </a:prstGeom>
          <a:solidFill>
            <a:schemeClr val="bg1">
              <a:alpha val="56000"/>
            </a:schemeClr>
          </a:solidFill>
        </p:spPr>
        <p:txBody>
          <a:bodyPr wrap="square" rtlCol="0">
            <a:spAutoFit/>
          </a:bodyPr>
          <a:lstStyle/>
          <a:p>
            <a:r>
              <a:rPr lang="en-GB" sz="2800" b="1" dirty="0" smtClean="0">
                <a:solidFill>
                  <a:srgbClr val="3333FF"/>
                </a:solidFill>
              </a:rPr>
              <a:t>5-line data</a:t>
            </a:r>
            <a:endParaRPr lang="en-GB" sz="2800" b="1" dirty="0">
              <a:solidFill>
                <a:srgbClr val="3333FF"/>
              </a:solidFill>
            </a:endParaRPr>
          </a:p>
        </p:txBody>
      </p:sp>
    </p:spTree>
    <p:custDataLst>
      <p:tags r:id="rId1"/>
    </p:custDataLst>
  </p:cSld>
  <p:clrMapOvr>
    <a:masterClrMapping/>
  </p:clrMapOvr>
  <p:transition advTm="506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500"/>
                                        <p:tgtEl>
                                          <p:spTgt spid="16"/>
                                        </p:tgtEl>
                                      </p:cBhvr>
                                    </p:animEffect>
                                  </p:childTnLst>
                                </p:cTn>
                              </p:par>
                              <p:par>
                                <p:cTn id="8" presetID="18" presetClass="entr" presetSubtype="3"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upRight)">
                                      <p:cBhvr>
                                        <p:cTn id="10" dur="500"/>
                                        <p:tgtEl>
                                          <p:spTgt spid="17"/>
                                        </p:tgtEl>
                                      </p:cBhvr>
                                    </p:animEffect>
                                  </p:childTnLst>
                                </p:cTn>
                              </p:par>
                            </p:childTnLst>
                          </p:cTn>
                        </p:par>
                        <p:par>
                          <p:cTn id="11" fill="hold">
                            <p:stCondLst>
                              <p:cond delay="500"/>
                            </p:stCondLst>
                            <p:childTnLst>
                              <p:par>
                                <p:cTn id="12" presetID="18" presetClass="entr" presetSubtype="3"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up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llpaper1"/>
          <p:cNvPicPr>
            <a:picLocks noChangeAspect="1" noChangeArrowheads="1"/>
          </p:cNvPicPr>
          <p:nvPr/>
        </p:nvPicPr>
        <p:blipFill>
          <a:blip r:embed="rId4">
            <a:lum bright="-20000" contrast="-18000"/>
          </a:blip>
          <a:srcRect/>
          <a:stretch>
            <a:fillRect/>
          </a:stretch>
        </p:blipFill>
        <p:spPr bwMode="auto">
          <a:xfrm>
            <a:off x="-32" y="0"/>
            <a:ext cx="9144000" cy="6858000"/>
          </a:xfrm>
          <a:prstGeom prst="rect">
            <a:avLst/>
          </a:prstGeom>
          <a:noFill/>
          <a:ln w="9525">
            <a:noFill/>
            <a:miter lim="800000"/>
            <a:headEnd/>
            <a:tailEnd/>
          </a:ln>
        </p:spPr>
      </p:pic>
      <p:sp>
        <p:nvSpPr>
          <p:cNvPr id="22" name="21 CuadroTexto"/>
          <p:cNvSpPr txBox="1"/>
          <p:nvPr/>
        </p:nvSpPr>
        <p:spPr>
          <a:xfrm>
            <a:off x="285752" y="1643050"/>
            <a:ext cx="3286116" cy="954107"/>
          </a:xfrm>
          <a:prstGeom prst="rect">
            <a:avLst/>
          </a:prstGeom>
          <a:solidFill>
            <a:schemeClr val="bg1">
              <a:alpha val="79000"/>
            </a:schemeClr>
          </a:solidFill>
        </p:spPr>
        <p:txBody>
          <a:bodyPr wrap="square" rtlCol="0">
            <a:spAutoFit/>
          </a:bodyPr>
          <a:lstStyle/>
          <a:p>
            <a:pPr algn="ctr"/>
            <a:r>
              <a:rPr lang="en-GB" dirty="0" smtClean="0"/>
              <a:t>174 active days</a:t>
            </a:r>
          </a:p>
          <a:p>
            <a:pPr lvl="0" algn="ctr"/>
            <a:r>
              <a:rPr lang="en-GB" sz="2000" dirty="0" smtClean="0">
                <a:solidFill>
                  <a:prstClr val="black"/>
                </a:solidFill>
              </a:rPr>
              <a:t>819 upward events</a:t>
            </a:r>
            <a:endParaRPr lang="en-GB" sz="2000" dirty="0" smtClean="0"/>
          </a:p>
          <a:p>
            <a:pPr algn="ctr"/>
            <a:r>
              <a:rPr lang="en-GB" dirty="0" smtClean="0"/>
              <a:t>(71% multi-line  )</a:t>
            </a:r>
          </a:p>
        </p:txBody>
      </p:sp>
      <p:sp>
        <p:nvSpPr>
          <p:cNvPr id="23" name="22 CuadroTexto"/>
          <p:cNvSpPr txBox="1"/>
          <p:nvPr/>
        </p:nvSpPr>
        <p:spPr>
          <a:xfrm>
            <a:off x="785786" y="285728"/>
            <a:ext cx="2357454" cy="954107"/>
          </a:xfrm>
          <a:prstGeom prst="rect">
            <a:avLst/>
          </a:prstGeom>
          <a:solidFill>
            <a:schemeClr val="bg1">
              <a:alpha val="56000"/>
            </a:schemeClr>
          </a:solidFill>
        </p:spPr>
        <p:txBody>
          <a:bodyPr wrap="square" rtlCol="0">
            <a:spAutoFit/>
          </a:bodyPr>
          <a:lstStyle/>
          <a:p>
            <a:pPr algn="ctr"/>
            <a:r>
              <a:rPr lang="en-GB" sz="2800" dirty="0" smtClean="0">
                <a:solidFill>
                  <a:srgbClr val="3333FF"/>
                </a:solidFill>
              </a:rPr>
              <a:t>2008 data</a:t>
            </a:r>
          </a:p>
          <a:p>
            <a:pPr algn="ctr"/>
            <a:r>
              <a:rPr lang="en-GB" sz="2800" dirty="0" smtClean="0"/>
              <a:t>10/9/12 lines</a:t>
            </a:r>
            <a:endParaRPr lang="en-GB" sz="2800" dirty="0"/>
          </a:p>
        </p:txBody>
      </p:sp>
      <p:pic>
        <p:nvPicPr>
          <p:cNvPr id="9" name="Picture 7" descr="costh_2L_log"/>
          <p:cNvPicPr>
            <a:picLocks noChangeAspect="1" noChangeArrowheads="1"/>
          </p:cNvPicPr>
          <p:nvPr/>
        </p:nvPicPr>
        <p:blipFill>
          <a:blip r:embed="rId5"/>
          <a:srcRect/>
          <a:stretch>
            <a:fillRect/>
          </a:stretch>
        </p:blipFill>
        <p:spPr bwMode="auto">
          <a:xfrm>
            <a:off x="142844" y="2835296"/>
            <a:ext cx="5300662" cy="3594100"/>
          </a:xfrm>
          <a:prstGeom prst="rect">
            <a:avLst/>
          </a:prstGeom>
          <a:noFill/>
        </p:spPr>
      </p:pic>
      <p:pic>
        <p:nvPicPr>
          <p:cNvPr id="10" name="Picture 4" descr="costh_2L_lin"/>
          <p:cNvPicPr>
            <a:picLocks noChangeAspect="1" noChangeArrowheads="1"/>
          </p:cNvPicPr>
          <p:nvPr/>
        </p:nvPicPr>
        <p:blipFill>
          <a:blip r:embed="rId6"/>
          <a:srcRect/>
          <a:stretch>
            <a:fillRect/>
          </a:stretch>
        </p:blipFill>
        <p:spPr bwMode="auto">
          <a:xfrm>
            <a:off x="4294581" y="142852"/>
            <a:ext cx="4849419" cy="3287714"/>
          </a:xfrm>
          <a:prstGeom prst="rect">
            <a:avLst/>
          </a:prstGeom>
          <a:noFill/>
        </p:spPr>
      </p:pic>
      <p:cxnSp>
        <p:nvCxnSpPr>
          <p:cNvPr id="11" name="10 Conector recto de flecha"/>
          <p:cNvCxnSpPr/>
          <p:nvPr/>
        </p:nvCxnSpPr>
        <p:spPr>
          <a:xfrm flipV="1">
            <a:off x="714348" y="3357562"/>
            <a:ext cx="3500462" cy="21431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3000364" y="3500438"/>
            <a:ext cx="5929354" cy="20717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Tm="299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500"/>
                                        <p:tgtEl>
                                          <p:spTgt spid="11"/>
                                        </p:tgtEl>
                                      </p:cBhvr>
                                    </p:animEffect>
                                  </p:childTnLst>
                                </p:cTn>
                              </p:par>
                              <p:par>
                                <p:cTn id="8" presetID="18" presetClass="entr" presetSubtype="3"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upRight)">
                                      <p:cBhvr>
                                        <p:cTn id="10" dur="500"/>
                                        <p:tgtEl>
                                          <p:spTgt spid="13"/>
                                        </p:tgtEl>
                                      </p:cBhvr>
                                    </p:animEffect>
                                  </p:childTnLst>
                                </p:cTn>
                              </p:par>
                            </p:childTnLst>
                          </p:cTn>
                        </p:par>
                        <p:par>
                          <p:cTn id="11" fill="hold">
                            <p:stCondLst>
                              <p:cond delay="500"/>
                            </p:stCondLst>
                            <p:childTnLst>
                              <p:par>
                                <p:cTn id="12" presetID="18" presetClass="entr" presetSubtype="3"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upRigh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llpaper1"/>
          <p:cNvPicPr>
            <a:picLocks noChangeAspect="1" noChangeArrowheads="1"/>
          </p:cNvPicPr>
          <p:nvPr/>
        </p:nvPicPr>
        <p:blipFill>
          <a:blip r:embed="rId4">
            <a:lum bright="-20000" contrast="-18000"/>
          </a:blip>
          <a:srcRect/>
          <a:stretch>
            <a:fillRect/>
          </a:stretch>
        </p:blipFill>
        <p:spPr bwMode="auto">
          <a:xfrm>
            <a:off x="-32" y="24"/>
            <a:ext cx="9144000" cy="6858000"/>
          </a:xfrm>
          <a:prstGeom prst="rect">
            <a:avLst/>
          </a:prstGeom>
          <a:noFill/>
          <a:ln w="9525">
            <a:noFill/>
            <a:miter lim="800000"/>
            <a:headEnd/>
            <a:tailEnd/>
          </a:ln>
        </p:spPr>
      </p:pic>
      <p:pic>
        <p:nvPicPr>
          <p:cNvPr id="2" name="24 Imagen" descr="Plot_UpperLimit_unbin_v2.gif"/>
          <p:cNvPicPr>
            <a:picLocks noChangeAspect="1"/>
          </p:cNvPicPr>
          <p:nvPr/>
        </p:nvPicPr>
        <p:blipFill>
          <a:blip r:embed="rId5"/>
          <a:srcRect/>
          <a:stretch>
            <a:fillRect/>
          </a:stretch>
        </p:blipFill>
        <p:spPr bwMode="auto">
          <a:xfrm>
            <a:off x="2000232" y="1428736"/>
            <a:ext cx="5143536" cy="4851951"/>
          </a:xfrm>
          <a:prstGeom prst="rect">
            <a:avLst/>
          </a:prstGeom>
          <a:noFill/>
          <a:ln w="9525">
            <a:solidFill>
              <a:srgbClr val="0070C0"/>
            </a:solidFill>
            <a:miter lim="800000"/>
            <a:headEnd/>
            <a:tailEnd/>
          </a:ln>
        </p:spPr>
      </p:pic>
      <p:pic>
        <p:nvPicPr>
          <p:cNvPr id="3" name="20 Imagen" descr="skymap_Real.gif"/>
          <p:cNvPicPr>
            <a:picLocks noChangeAspect="1"/>
          </p:cNvPicPr>
          <p:nvPr/>
        </p:nvPicPr>
        <p:blipFill>
          <a:blip r:embed="rId6"/>
          <a:srcRect t="6425"/>
          <a:stretch>
            <a:fillRect/>
          </a:stretch>
        </p:blipFill>
        <p:spPr bwMode="auto">
          <a:xfrm>
            <a:off x="1636616" y="2233719"/>
            <a:ext cx="5857090" cy="3909925"/>
          </a:xfrm>
          <a:prstGeom prst="rect">
            <a:avLst/>
          </a:prstGeom>
          <a:noFill/>
          <a:ln w="9525">
            <a:solidFill>
              <a:srgbClr val="C00000"/>
            </a:solidFill>
            <a:miter lim="800000"/>
            <a:headEnd/>
            <a:tailEnd/>
          </a:ln>
        </p:spPr>
      </p:pic>
      <p:sp>
        <p:nvSpPr>
          <p:cNvPr id="6" name="5 CuadroTexto"/>
          <p:cNvSpPr txBox="1"/>
          <p:nvPr/>
        </p:nvSpPr>
        <p:spPr>
          <a:xfrm>
            <a:off x="2956222" y="494394"/>
            <a:ext cx="3231556" cy="1077218"/>
          </a:xfrm>
          <a:prstGeom prst="rect">
            <a:avLst/>
          </a:prstGeom>
          <a:solidFill>
            <a:schemeClr val="bg1">
              <a:alpha val="56000"/>
            </a:schemeClr>
          </a:solidFill>
        </p:spPr>
        <p:txBody>
          <a:bodyPr wrap="square" rtlCol="0">
            <a:spAutoFit/>
          </a:bodyPr>
          <a:lstStyle/>
          <a:p>
            <a:r>
              <a:rPr lang="en-GB" sz="2800" b="1" dirty="0" smtClean="0">
                <a:solidFill>
                  <a:srgbClr val="3333FF"/>
                </a:solidFill>
              </a:rPr>
              <a:t>Point source search </a:t>
            </a:r>
          </a:p>
          <a:p>
            <a:r>
              <a:rPr lang="en-GB" b="1" dirty="0" smtClean="0"/>
              <a:t>5-line data, </a:t>
            </a:r>
            <a:r>
              <a:rPr lang="en-GB" dirty="0" smtClean="0"/>
              <a:t>140 active days, </a:t>
            </a:r>
          </a:p>
          <a:p>
            <a:r>
              <a:rPr lang="en-GB" dirty="0" smtClean="0"/>
              <a:t>94 upward events </a:t>
            </a:r>
          </a:p>
        </p:txBody>
      </p:sp>
      <p:sp>
        <p:nvSpPr>
          <p:cNvPr id="7" name="6 CuadroTexto"/>
          <p:cNvSpPr txBox="1"/>
          <p:nvPr/>
        </p:nvSpPr>
        <p:spPr>
          <a:xfrm>
            <a:off x="3428992" y="341635"/>
            <a:ext cx="2500330" cy="707886"/>
          </a:xfrm>
          <a:prstGeom prst="rect">
            <a:avLst/>
          </a:prstGeom>
          <a:solidFill>
            <a:schemeClr val="bg1">
              <a:alpha val="79000"/>
            </a:schemeClr>
          </a:solidFill>
        </p:spPr>
        <p:txBody>
          <a:bodyPr wrap="square" rtlCol="0">
            <a:spAutoFit/>
          </a:bodyPr>
          <a:lstStyle/>
          <a:p>
            <a:pPr algn="ctr"/>
            <a:r>
              <a:rPr lang="en-GB" sz="2000" dirty="0" smtClean="0"/>
              <a:t>List of 25 sources</a:t>
            </a:r>
          </a:p>
          <a:p>
            <a:pPr algn="ctr"/>
            <a:r>
              <a:rPr lang="en-GB" sz="2000" dirty="0" smtClean="0"/>
              <a:t>No excess found</a:t>
            </a:r>
            <a:endParaRPr lang="en-GB" sz="2000" dirty="0"/>
          </a:p>
        </p:txBody>
      </p:sp>
    </p:spTree>
    <p:custDataLst>
      <p:tags r:id="rId1"/>
    </p:custDataLst>
  </p:cSld>
  <p:clrMapOvr>
    <a:masterClrMapping/>
  </p:clrMapOvr>
  <p:transition advTm="4661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a:srcRect/>
          <a:stretch>
            <a:fillRect/>
          </a:stretch>
        </p:blipFill>
        <p:spPr bwMode="auto">
          <a:xfrm>
            <a:off x="1156624" y="3941413"/>
            <a:ext cx="3500462" cy="2487983"/>
          </a:xfrm>
          <a:prstGeom prst="rect">
            <a:avLst/>
          </a:prstGeom>
          <a:noFill/>
          <a:ln w="9525">
            <a:noFill/>
            <a:miter lim="800000"/>
            <a:headEnd/>
            <a:tailEnd/>
          </a:ln>
          <a:effectLst/>
        </p:spPr>
      </p:pic>
      <p:pic>
        <p:nvPicPr>
          <p:cNvPr id="4" name="3 Imagen" descr="dmlegend.gif"/>
          <p:cNvPicPr>
            <a:picLocks noChangeAspect="1"/>
          </p:cNvPicPr>
          <p:nvPr/>
        </p:nvPicPr>
        <p:blipFill>
          <a:blip r:embed="rId4"/>
          <a:stretch>
            <a:fillRect/>
          </a:stretch>
        </p:blipFill>
        <p:spPr>
          <a:xfrm>
            <a:off x="5257824" y="2428868"/>
            <a:ext cx="3171828" cy="1552874"/>
          </a:xfrm>
          <a:prstGeom prst="rect">
            <a:avLst/>
          </a:prstGeom>
        </p:spPr>
      </p:pic>
      <p:sp>
        <p:nvSpPr>
          <p:cNvPr id="5" name="4 Título"/>
          <p:cNvSpPr>
            <a:spLocks noGrp="1"/>
          </p:cNvSpPr>
          <p:nvPr>
            <p:ph type="title" idx="4294967295"/>
          </p:nvPr>
        </p:nvSpPr>
        <p:spPr>
          <a:xfrm>
            <a:off x="457200" y="71414"/>
            <a:ext cx="8229600" cy="1143000"/>
          </a:xfrm>
        </p:spPr>
        <p:txBody>
          <a:bodyPr/>
          <a:lstStyle/>
          <a:p>
            <a:r>
              <a:rPr lang="en-GB" dirty="0" smtClean="0">
                <a:solidFill>
                  <a:schemeClr val="tx2"/>
                </a:solidFill>
              </a:rPr>
              <a:t>Dark</a:t>
            </a:r>
            <a:r>
              <a:rPr lang="en-GB" baseline="0" dirty="0" smtClean="0">
                <a:solidFill>
                  <a:schemeClr val="tx2"/>
                </a:solidFill>
              </a:rPr>
              <a:t> Matter Search</a:t>
            </a:r>
            <a:endParaRPr lang="en-GB" dirty="0">
              <a:solidFill>
                <a:schemeClr val="tx2"/>
              </a:solidFill>
            </a:endParaRPr>
          </a:p>
        </p:txBody>
      </p:sp>
      <p:sp>
        <p:nvSpPr>
          <p:cNvPr id="6" name="5 CuadroTexto"/>
          <p:cNvSpPr txBox="1"/>
          <p:nvPr/>
        </p:nvSpPr>
        <p:spPr>
          <a:xfrm>
            <a:off x="5214942" y="1214422"/>
            <a:ext cx="2928958" cy="1200329"/>
          </a:xfrm>
          <a:prstGeom prst="rect">
            <a:avLst/>
          </a:prstGeom>
          <a:noFill/>
        </p:spPr>
        <p:txBody>
          <a:bodyPr wrap="square" rtlCol="0">
            <a:spAutoFit/>
          </a:bodyPr>
          <a:lstStyle/>
          <a:p>
            <a:r>
              <a:rPr lang="en-GB" dirty="0" smtClean="0"/>
              <a:t>ANTARES and KM3NeT</a:t>
            </a:r>
          </a:p>
          <a:p>
            <a:r>
              <a:rPr lang="en-GB" dirty="0" smtClean="0"/>
              <a:t>3 year data taking</a:t>
            </a:r>
          </a:p>
          <a:p>
            <a:r>
              <a:rPr lang="en-GB" dirty="0" smtClean="0"/>
              <a:t>(From the Sun)</a:t>
            </a:r>
          </a:p>
          <a:p>
            <a:endParaRPr lang="en-GB" dirty="0"/>
          </a:p>
        </p:txBody>
      </p:sp>
      <p:pic>
        <p:nvPicPr>
          <p:cNvPr id="227332" name="Picture 4"/>
          <p:cNvPicPr>
            <a:picLocks noChangeAspect="1" noChangeArrowheads="1"/>
          </p:cNvPicPr>
          <p:nvPr/>
        </p:nvPicPr>
        <p:blipFill>
          <a:blip r:embed="rId5"/>
          <a:srcRect/>
          <a:stretch>
            <a:fillRect/>
          </a:stretch>
        </p:blipFill>
        <p:spPr bwMode="auto">
          <a:xfrm>
            <a:off x="1142976" y="1142984"/>
            <a:ext cx="3517834" cy="2500330"/>
          </a:xfrm>
          <a:prstGeom prst="rect">
            <a:avLst/>
          </a:prstGeom>
          <a:noFill/>
          <a:ln w="9525">
            <a:noFill/>
            <a:miter lim="800000"/>
            <a:headEnd/>
            <a:tailEnd/>
          </a:ln>
          <a:effectLst/>
        </p:spPr>
      </p:pic>
      <p:sp>
        <p:nvSpPr>
          <p:cNvPr id="8" name="7 CuadroTexto"/>
          <p:cNvSpPr txBox="1"/>
          <p:nvPr/>
        </p:nvSpPr>
        <p:spPr>
          <a:xfrm rot="16200000">
            <a:off x="-462344" y="2174233"/>
            <a:ext cx="2232534" cy="276999"/>
          </a:xfrm>
          <a:prstGeom prst="rect">
            <a:avLst/>
          </a:prstGeom>
          <a:noFill/>
        </p:spPr>
        <p:txBody>
          <a:bodyPr wrap="none" rtlCol="0">
            <a:spAutoFit/>
          </a:bodyPr>
          <a:lstStyle/>
          <a:p>
            <a:r>
              <a:rPr lang="en-GB" sz="1200" dirty="0" smtClean="0"/>
              <a:t>S.I. WIMP-proton x-section (cm</a:t>
            </a:r>
            <a:r>
              <a:rPr lang="en-GB" sz="1200" baseline="30000" dirty="0" smtClean="0"/>
              <a:t>2</a:t>
            </a:r>
            <a:r>
              <a:rPr lang="en-GB" sz="1200" dirty="0" smtClean="0"/>
              <a:t>)</a:t>
            </a:r>
            <a:endParaRPr lang="en-GB" sz="1200" dirty="0"/>
          </a:p>
        </p:txBody>
      </p:sp>
      <p:sp>
        <p:nvSpPr>
          <p:cNvPr id="9" name="8 CuadroTexto"/>
          <p:cNvSpPr txBox="1"/>
          <p:nvPr/>
        </p:nvSpPr>
        <p:spPr>
          <a:xfrm rot="16200000">
            <a:off x="-41994" y="4967423"/>
            <a:ext cx="1503938" cy="276999"/>
          </a:xfrm>
          <a:prstGeom prst="rect">
            <a:avLst/>
          </a:prstGeom>
          <a:noFill/>
        </p:spPr>
        <p:txBody>
          <a:bodyPr wrap="none" rtlCol="0">
            <a:spAutoFit/>
          </a:bodyPr>
          <a:lstStyle/>
          <a:p>
            <a:r>
              <a:rPr lang="en-GB" sz="1200" dirty="0" err="1" smtClean="0"/>
              <a:t>Muon</a:t>
            </a:r>
            <a:r>
              <a:rPr lang="en-GB" sz="1200" dirty="0" smtClean="0"/>
              <a:t> flux (km</a:t>
            </a:r>
            <a:r>
              <a:rPr lang="en-GB" sz="1200" baseline="30000" dirty="0" smtClean="0"/>
              <a:t>-2</a:t>
            </a:r>
            <a:r>
              <a:rPr lang="en-GB" sz="1200" dirty="0" smtClean="0"/>
              <a:t> yr</a:t>
            </a:r>
            <a:r>
              <a:rPr lang="en-GB" sz="1200" baseline="30000" dirty="0" smtClean="0"/>
              <a:t>-1</a:t>
            </a:r>
            <a:r>
              <a:rPr lang="en-GB" sz="1200" dirty="0" smtClean="0"/>
              <a:t>) </a:t>
            </a:r>
            <a:endParaRPr lang="en-GB" sz="1200" dirty="0"/>
          </a:p>
        </p:txBody>
      </p:sp>
      <p:sp>
        <p:nvSpPr>
          <p:cNvPr id="10" name="9 CuadroTexto"/>
          <p:cNvSpPr txBox="1"/>
          <p:nvPr/>
        </p:nvSpPr>
        <p:spPr>
          <a:xfrm>
            <a:off x="5238539" y="4286256"/>
            <a:ext cx="3758465" cy="2677656"/>
          </a:xfrm>
          <a:prstGeom prst="rect">
            <a:avLst/>
          </a:prstGeom>
          <a:noFill/>
        </p:spPr>
        <p:txBody>
          <a:bodyPr wrap="none" rtlCol="0">
            <a:spAutoFit/>
          </a:bodyPr>
          <a:lstStyle/>
          <a:p>
            <a:r>
              <a:rPr lang="en-GB" dirty="0" smtClean="0"/>
              <a:t>0 &lt; m</a:t>
            </a:r>
            <a:r>
              <a:rPr lang="en-GB" baseline="-25000" dirty="0" smtClean="0"/>
              <a:t>0</a:t>
            </a:r>
            <a:r>
              <a:rPr lang="en-GB" dirty="0" smtClean="0"/>
              <a:t> &lt; 8 </a:t>
            </a:r>
            <a:r>
              <a:rPr lang="en-GB" dirty="0" err="1" smtClean="0"/>
              <a:t>TeV</a:t>
            </a:r>
            <a:r>
              <a:rPr lang="en-GB" dirty="0" smtClean="0"/>
              <a:t> ; 0 &lt; m</a:t>
            </a:r>
            <a:r>
              <a:rPr lang="en-GB" baseline="-25000" dirty="0" smtClean="0"/>
              <a:t>1/2 </a:t>
            </a:r>
            <a:r>
              <a:rPr lang="en-GB" dirty="0" smtClean="0"/>
              <a:t> &lt; 2 </a:t>
            </a:r>
            <a:r>
              <a:rPr lang="en-GB" dirty="0" err="1" smtClean="0"/>
              <a:t>TeV</a:t>
            </a:r>
            <a:endParaRPr lang="en-GB" dirty="0" smtClean="0"/>
          </a:p>
          <a:p>
            <a:r>
              <a:rPr lang="en-GB" dirty="0" smtClean="0"/>
              <a:t>0 &lt; tan</a:t>
            </a:r>
            <a:r>
              <a:rPr lang="el-GR" dirty="0" smtClean="0"/>
              <a:t>β</a:t>
            </a:r>
            <a:r>
              <a:rPr lang="es-ES" dirty="0" smtClean="0"/>
              <a:t> &lt; 60 ;  0 &lt; A</a:t>
            </a:r>
            <a:r>
              <a:rPr lang="es-ES" baseline="-25000" dirty="0" smtClean="0"/>
              <a:t>0 </a:t>
            </a:r>
            <a:r>
              <a:rPr lang="es-ES" dirty="0" smtClean="0"/>
              <a:t>&lt; 3</a:t>
            </a:r>
            <a:r>
              <a:rPr lang="en-GB" dirty="0" smtClean="0"/>
              <a:t>m</a:t>
            </a:r>
            <a:r>
              <a:rPr lang="en-GB" baseline="-25000" dirty="0" smtClean="0"/>
              <a:t>0</a:t>
            </a:r>
            <a:r>
              <a:rPr lang="es-ES" baseline="-25000" dirty="0" smtClean="0"/>
              <a:t> </a:t>
            </a:r>
            <a:r>
              <a:rPr lang="en-GB" dirty="0" smtClean="0"/>
              <a:t> </a:t>
            </a:r>
          </a:p>
          <a:p>
            <a:endParaRPr lang="en-GB" dirty="0" smtClean="0"/>
          </a:p>
          <a:p>
            <a:r>
              <a:rPr lang="en-GB" b="1" dirty="0" smtClean="0"/>
              <a:t>Upper branch</a:t>
            </a:r>
            <a:r>
              <a:rPr lang="en-GB" dirty="0" smtClean="0"/>
              <a:t>: Focus point region</a:t>
            </a:r>
          </a:p>
          <a:p>
            <a:r>
              <a:rPr lang="en-GB" sz="1400" dirty="0" smtClean="0"/>
              <a:t>m</a:t>
            </a:r>
            <a:r>
              <a:rPr lang="en-GB" sz="1400" baseline="-25000" dirty="0" smtClean="0"/>
              <a:t>0</a:t>
            </a:r>
            <a:r>
              <a:rPr lang="en-GB" sz="1400" dirty="0" smtClean="0"/>
              <a:t>&gt; 2TeV; m</a:t>
            </a:r>
            <a:r>
              <a:rPr lang="en-GB" sz="1400" baseline="-25000" dirty="0" smtClean="0"/>
              <a:t>1/2</a:t>
            </a:r>
            <a:r>
              <a:rPr lang="en-GB" sz="1400" dirty="0" smtClean="0"/>
              <a:t>&gt;200  GeV  to right upper corner</a:t>
            </a:r>
          </a:p>
          <a:p>
            <a:r>
              <a:rPr lang="en-GB" b="1" dirty="0" smtClean="0"/>
              <a:t>Middle branch</a:t>
            </a:r>
            <a:r>
              <a:rPr lang="en-GB" dirty="0" smtClean="0"/>
              <a:t>: A-annihilation </a:t>
            </a:r>
          </a:p>
          <a:p>
            <a:r>
              <a:rPr lang="en-GB" sz="1400" dirty="0" smtClean="0"/>
              <a:t>tan</a:t>
            </a:r>
            <a:r>
              <a:rPr lang="el-GR" sz="1400" dirty="0" smtClean="0"/>
              <a:t>β</a:t>
            </a:r>
            <a:r>
              <a:rPr lang="es-ES" sz="1400" dirty="0" smtClean="0"/>
              <a:t>=50-60</a:t>
            </a:r>
          </a:p>
          <a:p>
            <a:r>
              <a:rPr lang="en-GB" b="1" dirty="0" smtClean="0"/>
              <a:t>Lowest branch</a:t>
            </a:r>
            <a:r>
              <a:rPr lang="en-GB" dirty="0" smtClean="0"/>
              <a:t>: co-annihilation-region</a:t>
            </a:r>
          </a:p>
          <a:p>
            <a:r>
              <a:rPr lang="en-GB" sz="1400" dirty="0" smtClean="0"/>
              <a:t>Low m</a:t>
            </a:r>
            <a:r>
              <a:rPr lang="en-GB" sz="1400" baseline="-25000" dirty="0" smtClean="0"/>
              <a:t>0 </a:t>
            </a:r>
            <a:r>
              <a:rPr lang="en-GB" sz="1400" dirty="0" smtClean="0"/>
              <a:t>; m</a:t>
            </a:r>
            <a:r>
              <a:rPr lang="en-GB" sz="1400" baseline="-25000" dirty="0" smtClean="0"/>
              <a:t>1/2 </a:t>
            </a:r>
            <a:r>
              <a:rPr lang="en-GB" sz="1400" dirty="0" smtClean="0"/>
              <a:t> &lt;1.5 </a:t>
            </a:r>
            <a:r>
              <a:rPr lang="en-GB" sz="1400" dirty="0" err="1" smtClean="0"/>
              <a:t>TeV</a:t>
            </a:r>
            <a:r>
              <a:rPr lang="en-GB" sz="1400" dirty="0" smtClean="0"/>
              <a:t> </a:t>
            </a:r>
          </a:p>
          <a:p>
            <a:endParaRPr lang="en-GB" dirty="0"/>
          </a:p>
        </p:txBody>
      </p:sp>
    </p:spTree>
  </p:cSld>
  <p:clrMapOvr>
    <a:masterClrMapping/>
  </p:clrMapOvr>
  <p:transition advTm="30904"/>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95300" y="220663"/>
            <a:ext cx="8001000" cy="565150"/>
          </a:xfrm>
          <a:solidFill>
            <a:schemeClr val="folHlink">
              <a:alpha val="50000"/>
            </a:schemeClr>
          </a:solidFill>
        </p:spPr>
        <p:txBody>
          <a:bodyPr/>
          <a:lstStyle/>
          <a:p>
            <a:pPr eaLnBrk="1" hangingPunct="1">
              <a:defRPr/>
            </a:pPr>
            <a:r>
              <a:rPr lang="en-US" smtClean="0">
                <a:solidFill>
                  <a:srgbClr val="FFFF00"/>
                </a:solidFill>
                <a:effectLst>
                  <a:outerShdw blurRad="38100" dist="38100" dir="2700000" algn="tl">
                    <a:srgbClr val="000000"/>
                  </a:outerShdw>
                </a:effectLst>
              </a:rPr>
              <a:t>NESTOR: Rigid Structures Forming Towers</a:t>
            </a:r>
          </a:p>
        </p:txBody>
      </p:sp>
      <p:sp>
        <p:nvSpPr>
          <p:cNvPr id="25606" name="Rectangle 3"/>
          <p:cNvSpPr>
            <a:spLocks noChangeArrowheads="1"/>
          </p:cNvSpPr>
          <p:nvPr/>
        </p:nvSpPr>
        <p:spPr bwMode="auto">
          <a:xfrm>
            <a:off x="0" y="1150938"/>
            <a:ext cx="5018088" cy="2716212"/>
          </a:xfrm>
          <a:prstGeom prst="rect">
            <a:avLst/>
          </a:prstGeom>
          <a:solidFill>
            <a:schemeClr val="bg1">
              <a:alpha val="74901"/>
            </a:schemeClr>
          </a:solidFill>
          <a:ln w="9525">
            <a:solidFill>
              <a:srgbClr val="66CCFF"/>
            </a:solidFill>
            <a:miter lim="800000"/>
            <a:headEnd/>
            <a:tailEnd/>
          </a:ln>
        </p:spPr>
        <p:txBody>
          <a:bodyPr/>
          <a:lstStyle/>
          <a:p>
            <a:pPr marL="342900" indent="-342900" algn="l" rtl="0" fontAlgn="base">
              <a:lnSpc>
                <a:spcPct val="85000"/>
              </a:lnSpc>
              <a:spcBef>
                <a:spcPct val="10000"/>
              </a:spcBef>
              <a:spcAft>
                <a:spcPct val="10000"/>
              </a:spcAft>
              <a:buClr>
                <a:srgbClr val="CC0000"/>
              </a:buClr>
              <a:buFont typeface="Wingdings" pitchFamily="2" charset="2"/>
              <a:buChar char="§"/>
            </a:pPr>
            <a:r>
              <a:rPr lang="en-US" sz="2000" kern="1200">
                <a:solidFill>
                  <a:srgbClr val="000000"/>
                </a:solidFill>
                <a:latin typeface="Arial" charset="0"/>
                <a:ea typeface="+mn-ea"/>
                <a:cs typeface="+mn-cs"/>
              </a:rPr>
              <a:t>Tower based detector</a:t>
            </a:r>
            <a:br>
              <a:rPr lang="en-US" sz="2000" kern="1200">
                <a:solidFill>
                  <a:srgbClr val="000000"/>
                </a:solidFill>
                <a:latin typeface="Arial" charset="0"/>
                <a:ea typeface="+mn-ea"/>
                <a:cs typeface="+mn-cs"/>
              </a:rPr>
            </a:br>
            <a:r>
              <a:rPr lang="en-US" sz="2000" kern="1200">
                <a:solidFill>
                  <a:srgbClr val="000000"/>
                </a:solidFill>
                <a:latin typeface="Arial" charset="0"/>
                <a:ea typeface="+mn-ea"/>
                <a:cs typeface="+mn-cs"/>
              </a:rPr>
              <a:t>(titanium structures).</a:t>
            </a:r>
          </a:p>
          <a:p>
            <a:pPr marL="342900" indent="-342900" algn="l" rtl="0" fontAlgn="base">
              <a:lnSpc>
                <a:spcPct val="85000"/>
              </a:lnSpc>
              <a:spcBef>
                <a:spcPct val="10000"/>
              </a:spcBef>
              <a:spcAft>
                <a:spcPct val="10000"/>
              </a:spcAft>
              <a:buClr>
                <a:srgbClr val="CC0000"/>
              </a:buClr>
              <a:buFont typeface="Wingdings" pitchFamily="2" charset="2"/>
              <a:buChar char="§"/>
            </a:pPr>
            <a:r>
              <a:rPr lang="en-US" sz="2000" kern="1200">
                <a:solidFill>
                  <a:srgbClr val="000000"/>
                </a:solidFill>
                <a:latin typeface="Arial" charset="0"/>
                <a:ea typeface="+mn-ea"/>
                <a:cs typeface="+mn-cs"/>
              </a:rPr>
              <a:t>Dry connections</a:t>
            </a:r>
            <a:br>
              <a:rPr lang="en-US" sz="2000" kern="1200">
                <a:solidFill>
                  <a:srgbClr val="000000"/>
                </a:solidFill>
                <a:latin typeface="Arial" charset="0"/>
                <a:ea typeface="+mn-ea"/>
                <a:cs typeface="+mn-cs"/>
              </a:rPr>
            </a:br>
            <a:r>
              <a:rPr lang="en-US" sz="2000" kern="1200">
                <a:solidFill>
                  <a:srgbClr val="000000"/>
                </a:solidFill>
                <a:latin typeface="Arial" charset="0"/>
                <a:ea typeface="+mn-ea"/>
                <a:cs typeface="+mn-cs"/>
              </a:rPr>
              <a:t>(recover − connect − redeploy).</a:t>
            </a:r>
          </a:p>
          <a:p>
            <a:pPr marL="342900" indent="-342900" algn="l" rtl="0" fontAlgn="base">
              <a:lnSpc>
                <a:spcPct val="85000"/>
              </a:lnSpc>
              <a:spcBef>
                <a:spcPct val="10000"/>
              </a:spcBef>
              <a:spcAft>
                <a:spcPct val="10000"/>
              </a:spcAft>
              <a:buClr>
                <a:srgbClr val="CC0000"/>
              </a:buClr>
              <a:buFont typeface="Wingdings" pitchFamily="2" charset="2"/>
              <a:buChar char="§"/>
            </a:pPr>
            <a:r>
              <a:rPr lang="en-US" sz="2000" kern="1200">
                <a:solidFill>
                  <a:srgbClr val="000000"/>
                </a:solidFill>
                <a:latin typeface="Arial" charset="0"/>
                <a:ea typeface="+mn-ea"/>
                <a:cs typeface="+mn-cs"/>
              </a:rPr>
              <a:t>Up- and downward looking PMs (15’’).</a:t>
            </a:r>
          </a:p>
          <a:p>
            <a:pPr marL="342900" indent="-342900" algn="l" rtl="0" fontAlgn="base">
              <a:lnSpc>
                <a:spcPct val="85000"/>
              </a:lnSpc>
              <a:spcBef>
                <a:spcPct val="10000"/>
              </a:spcBef>
              <a:spcAft>
                <a:spcPct val="10000"/>
              </a:spcAft>
              <a:buClr>
                <a:srgbClr val="CC0000"/>
              </a:buClr>
              <a:buFont typeface="Wingdings" pitchFamily="2" charset="2"/>
              <a:buChar char="§"/>
            </a:pPr>
            <a:r>
              <a:rPr lang="en-US" sz="2000" kern="1200">
                <a:solidFill>
                  <a:srgbClr val="000000"/>
                </a:solidFill>
                <a:latin typeface="Arial" charset="0"/>
                <a:ea typeface="+mn-ea"/>
                <a:cs typeface="+mn-cs"/>
              </a:rPr>
              <a:t>4000-5200 m deep.</a:t>
            </a:r>
          </a:p>
          <a:p>
            <a:pPr marL="342900" indent="-342900" algn="l" rtl="0" fontAlgn="base">
              <a:lnSpc>
                <a:spcPct val="85000"/>
              </a:lnSpc>
              <a:spcBef>
                <a:spcPct val="10000"/>
              </a:spcBef>
              <a:spcAft>
                <a:spcPct val="10000"/>
              </a:spcAft>
              <a:buClr>
                <a:srgbClr val="CC0000"/>
              </a:buClr>
              <a:buFont typeface="Wingdings" pitchFamily="2" charset="2"/>
              <a:buChar char="§"/>
            </a:pPr>
            <a:r>
              <a:rPr lang="en-US" sz="2000" kern="1200">
                <a:solidFill>
                  <a:srgbClr val="000000"/>
                </a:solidFill>
                <a:latin typeface="Arial" charset="0"/>
                <a:ea typeface="+mn-ea"/>
                <a:cs typeface="+mn-cs"/>
              </a:rPr>
              <a:t>Test floor (reduced size) deployed &amp; operated in 2003.</a:t>
            </a:r>
          </a:p>
          <a:p>
            <a:pPr marL="342900" indent="-342900" algn="l" rtl="0" fontAlgn="base">
              <a:lnSpc>
                <a:spcPct val="85000"/>
              </a:lnSpc>
              <a:spcBef>
                <a:spcPct val="10000"/>
              </a:spcBef>
              <a:spcAft>
                <a:spcPct val="10000"/>
              </a:spcAft>
              <a:buClr>
                <a:srgbClr val="CC0000"/>
              </a:buClr>
              <a:buFont typeface="Wingdings" pitchFamily="2" charset="2"/>
              <a:buChar char="§"/>
            </a:pPr>
            <a:r>
              <a:rPr lang="en-US" sz="2000" kern="1200">
                <a:solidFill>
                  <a:srgbClr val="000000"/>
                </a:solidFill>
                <a:latin typeface="Arial" charset="0"/>
                <a:ea typeface="+mn-ea"/>
                <a:cs typeface="+mn-cs"/>
              </a:rPr>
              <a:t>Deployment of 4 floors planned in 2009</a:t>
            </a:r>
          </a:p>
        </p:txBody>
      </p:sp>
      <p:sp>
        <p:nvSpPr>
          <p:cNvPr id="25607" name="Text Box 4"/>
          <p:cNvSpPr txBox="1">
            <a:spLocks noChangeArrowheads="1"/>
          </p:cNvSpPr>
          <p:nvPr/>
        </p:nvSpPr>
        <p:spPr bwMode="auto">
          <a:xfrm>
            <a:off x="5765800" y="1073150"/>
            <a:ext cx="3203575" cy="1219200"/>
          </a:xfrm>
          <a:prstGeom prst="rect">
            <a:avLst/>
          </a:prstGeom>
          <a:solidFill>
            <a:srgbClr val="FFFF99">
              <a:alpha val="50195"/>
            </a:srgbClr>
          </a:solidFill>
          <a:ln w="15875">
            <a:solidFill>
              <a:schemeClr val="bg1"/>
            </a:solidFill>
            <a:miter lim="800000"/>
            <a:headEnd/>
            <a:tailEnd/>
          </a:ln>
        </p:spPr>
        <p:txBody>
          <a:bodyPr>
            <a:spAutoFit/>
          </a:bodyPr>
          <a:lstStyle/>
          <a:p>
            <a:pPr algn="l" rtl="0" fontAlgn="base">
              <a:spcBef>
                <a:spcPct val="5000"/>
              </a:spcBef>
              <a:spcAft>
                <a:spcPct val="0"/>
              </a:spcAft>
            </a:pPr>
            <a:r>
              <a:rPr lang="en-US" sz="1600" b="1" u="sng" kern="1200">
                <a:solidFill>
                  <a:srgbClr val="0C02DE"/>
                </a:solidFill>
                <a:latin typeface="Arial" charset="0"/>
                <a:ea typeface="+mn-ea"/>
                <a:cs typeface="+mn-cs"/>
              </a:rPr>
              <a:t>Vision: Tower(s) with12 floors</a:t>
            </a:r>
            <a:endParaRPr lang="en-US" sz="1600" b="1" kern="1200">
              <a:solidFill>
                <a:srgbClr val="000000"/>
              </a:solidFill>
              <a:latin typeface="Arial" charset="0"/>
              <a:ea typeface="+mn-ea"/>
              <a:cs typeface="+mn-cs"/>
            </a:endParaRPr>
          </a:p>
          <a:p>
            <a:pPr algn="l" rtl="0" fontAlgn="base">
              <a:spcBef>
                <a:spcPct val="5000"/>
              </a:spcBef>
              <a:spcAft>
                <a:spcPct val="0"/>
              </a:spcAft>
            </a:pPr>
            <a:r>
              <a:rPr lang="en-US" b="1" kern="1200">
                <a:solidFill>
                  <a:srgbClr val="000000"/>
                </a:solidFill>
                <a:latin typeface="Verdana" pitchFamily="34" charset="0"/>
                <a:ea typeface="+mn-ea"/>
                <a:cs typeface="+mn-cs"/>
              </a:rPr>
              <a:t>→</a:t>
            </a:r>
            <a:r>
              <a:rPr lang="en-US" kern="1200">
                <a:solidFill>
                  <a:srgbClr val="000000"/>
                </a:solidFill>
                <a:latin typeface="Verdana" pitchFamily="34" charset="0"/>
                <a:ea typeface="+mn-ea"/>
                <a:cs typeface="+mn-cs"/>
              </a:rPr>
              <a:t> </a:t>
            </a:r>
            <a:r>
              <a:rPr lang="en-US" sz="1600" b="1" kern="1200">
                <a:solidFill>
                  <a:srgbClr val="000000"/>
                </a:solidFill>
                <a:latin typeface="Arial" charset="0"/>
                <a:ea typeface="+mn-ea"/>
                <a:cs typeface="+mn-cs"/>
              </a:rPr>
              <a:t>32 m diameter</a:t>
            </a:r>
          </a:p>
          <a:p>
            <a:pPr algn="l" rtl="0" fontAlgn="base">
              <a:spcBef>
                <a:spcPct val="5000"/>
              </a:spcBef>
              <a:spcAft>
                <a:spcPct val="0"/>
              </a:spcAft>
            </a:pPr>
            <a:r>
              <a:rPr lang="en-US" b="1" kern="1200">
                <a:solidFill>
                  <a:srgbClr val="000000"/>
                </a:solidFill>
                <a:latin typeface="Verdana" pitchFamily="34" charset="0"/>
                <a:ea typeface="+mn-ea"/>
                <a:cs typeface="+mn-cs"/>
              </a:rPr>
              <a:t>→</a:t>
            </a:r>
            <a:r>
              <a:rPr lang="en-US" kern="1200">
                <a:solidFill>
                  <a:srgbClr val="000000"/>
                </a:solidFill>
                <a:latin typeface="Verdana" pitchFamily="34" charset="0"/>
                <a:ea typeface="+mn-ea"/>
                <a:cs typeface="+mn-cs"/>
              </a:rPr>
              <a:t> </a:t>
            </a:r>
            <a:r>
              <a:rPr lang="en-US" sz="1600" b="1" kern="1200">
                <a:solidFill>
                  <a:srgbClr val="000000"/>
                </a:solidFill>
                <a:latin typeface="Arial" charset="0"/>
                <a:ea typeface="+mn-ea"/>
                <a:cs typeface="+mn-cs"/>
              </a:rPr>
              <a:t>30 m between floors</a:t>
            </a:r>
          </a:p>
          <a:p>
            <a:pPr algn="l" rtl="0" fontAlgn="base">
              <a:spcBef>
                <a:spcPct val="5000"/>
              </a:spcBef>
              <a:spcAft>
                <a:spcPct val="0"/>
              </a:spcAft>
            </a:pPr>
            <a:r>
              <a:rPr lang="en-US" b="1" kern="1200">
                <a:solidFill>
                  <a:srgbClr val="000000"/>
                </a:solidFill>
                <a:latin typeface="Verdana" pitchFamily="34" charset="0"/>
                <a:ea typeface="+mn-ea"/>
                <a:cs typeface="+mn-cs"/>
              </a:rPr>
              <a:t>→</a:t>
            </a:r>
            <a:r>
              <a:rPr lang="en-US" kern="1200">
                <a:solidFill>
                  <a:srgbClr val="000000"/>
                </a:solidFill>
                <a:latin typeface="Verdana" pitchFamily="34" charset="0"/>
                <a:ea typeface="+mn-ea"/>
                <a:cs typeface="+mn-cs"/>
              </a:rPr>
              <a:t> </a:t>
            </a:r>
            <a:r>
              <a:rPr lang="en-US" sz="1600" b="1" kern="1200">
                <a:solidFill>
                  <a:srgbClr val="000000"/>
                </a:solidFill>
                <a:latin typeface="Arial" charset="0"/>
                <a:ea typeface="+mn-ea"/>
                <a:cs typeface="+mn-cs"/>
              </a:rPr>
              <a:t>144 PMs per tower</a:t>
            </a:r>
          </a:p>
        </p:txBody>
      </p:sp>
      <p:pic>
        <p:nvPicPr>
          <p:cNvPr id="387077" name="Picture 5" descr="med_nestor"/>
          <p:cNvPicPr>
            <a:picLocks noGrp="1" noChangeAspect="1" noChangeArrowheads="1"/>
          </p:cNvPicPr>
          <p:nvPr>
            <p:ph idx="1"/>
          </p:nvPr>
        </p:nvPicPr>
        <p:blipFill>
          <a:blip r:embed="rId5"/>
          <a:srcRect/>
          <a:stretch>
            <a:fillRect/>
          </a:stretch>
        </p:blipFill>
        <p:spPr>
          <a:xfrm>
            <a:off x="3803650" y="4046538"/>
            <a:ext cx="5227638" cy="2071687"/>
          </a:xfrm>
          <a:noFill/>
          <a:ln w="15875">
            <a:solidFill>
              <a:schemeClr val="tx1"/>
            </a:solidFill>
          </a:ln>
        </p:spPr>
      </p:pic>
    </p:spTree>
    <p:custDataLst>
      <p:tags r:id="rId1"/>
    </p:custDataLst>
  </p:cSld>
  <p:clrMapOvr>
    <a:masterClrMapping/>
  </p:clrMapOvr>
  <p:transition advTm="353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7077"/>
                                        </p:tgtEl>
                                        <p:attrNameLst>
                                          <p:attrName>style.visibility</p:attrName>
                                        </p:attrNameLst>
                                      </p:cBhvr>
                                      <p:to>
                                        <p:strVal val="visible"/>
                                      </p:to>
                                    </p:set>
                                    <p:animEffect transition="in" filter="blinds(horizontal)">
                                      <p:cBhvr>
                                        <p:cTn id="7" dur="500"/>
                                        <p:tgtEl>
                                          <p:spTgt spid="387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2725" y="1047750"/>
            <a:ext cx="3857625" cy="4948238"/>
            <a:chOff x="642910" y="285728"/>
            <a:chExt cx="3857652" cy="4947931"/>
          </a:xfrm>
        </p:grpSpPr>
        <p:pic>
          <p:nvPicPr>
            <p:cNvPr id="26634" name="Picture 4" descr="DB"/>
            <p:cNvPicPr>
              <a:picLocks noChangeAspect="1" noChangeArrowheads="1"/>
            </p:cNvPicPr>
            <p:nvPr/>
          </p:nvPicPr>
          <p:blipFill>
            <a:blip r:embed="rId4">
              <a:lum bright="-14000" contrast="34000"/>
            </a:blip>
            <a:srcRect b="42616"/>
            <a:stretch>
              <a:fillRect/>
            </a:stretch>
          </p:blipFill>
          <p:spPr bwMode="auto">
            <a:xfrm>
              <a:off x="857224" y="285728"/>
              <a:ext cx="3580741" cy="2571768"/>
            </a:xfrm>
            <a:prstGeom prst="rect">
              <a:avLst/>
            </a:prstGeom>
            <a:noFill/>
            <a:ln w="9525">
              <a:noFill/>
              <a:miter lim="800000"/>
              <a:headEnd/>
              <a:tailEnd/>
            </a:ln>
          </p:spPr>
        </p:pic>
        <p:pic>
          <p:nvPicPr>
            <p:cNvPr id="26635" name="Picture 2" descr="Image2.jpg"/>
            <p:cNvPicPr>
              <a:picLocks noChangeAspect="1"/>
            </p:cNvPicPr>
            <p:nvPr/>
          </p:nvPicPr>
          <p:blipFill>
            <a:blip r:embed="rId5"/>
            <a:srcRect/>
            <a:stretch>
              <a:fillRect/>
            </a:stretch>
          </p:blipFill>
          <p:spPr bwMode="auto">
            <a:xfrm>
              <a:off x="642910" y="2857496"/>
              <a:ext cx="3857652" cy="2376163"/>
            </a:xfrm>
            <a:prstGeom prst="rect">
              <a:avLst/>
            </a:prstGeom>
            <a:noFill/>
            <a:ln w="9525">
              <a:noFill/>
              <a:miter lim="800000"/>
              <a:headEnd/>
              <a:tailEnd/>
            </a:ln>
          </p:spPr>
        </p:pic>
      </p:grpSp>
      <p:pic>
        <p:nvPicPr>
          <p:cNvPr id="26630" name="Picture 2" descr="bd"/>
          <p:cNvPicPr>
            <a:picLocks noChangeAspect="1" noChangeArrowheads="1"/>
          </p:cNvPicPr>
          <p:nvPr/>
        </p:nvPicPr>
        <p:blipFill>
          <a:blip r:embed="rId6"/>
          <a:srcRect/>
          <a:stretch>
            <a:fillRect/>
          </a:stretch>
        </p:blipFill>
        <p:spPr bwMode="auto">
          <a:xfrm>
            <a:off x="4179888" y="2524125"/>
            <a:ext cx="3405187" cy="3543300"/>
          </a:xfrm>
          <a:prstGeom prst="rect">
            <a:avLst/>
          </a:prstGeom>
          <a:noFill/>
          <a:ln w="9525">
            <a:noFill/>
            <a:miter lim="800000"/>
            <a:headEnd/>
            <a:tailEnd/>
          </a:ln>
        </p:spPr>
      </p:pic>
      <p:sp>
        <p:nvSpPr>
          <p:cNvPr id="26631" name="TextBox 5"/>
          <p:cNvSpPr txBox="1">
            <a:spLocks noChangeArrowheads="1"/>
          </p:cNvSpPr>
          <p:nvPr/>
        </p:nvSpPr>
        <p:spPr bwMode="auto">
          <a:xfrm>
            <a:off x="4519613" y="1139825"/>
            <a:ext cx="4292600" cy="1311275"/>
          </a:xfrm>
          <a:prstGeom prst="rect">
            <a:avLst/>
          </a:prstGeom>
          <a:noFill/>
          <a:ln w="9525">
            <a:noFill/>
            <a:miter lim="800000"/>
            <a:headEnd/>
            <a:tailEnd/>
          </a:ln>
        </p:spPr>
        <p:txBody>
          <a:bodyPr>
            <a:spAutoFit/>
          </a:bodyPr>
          <a:lstStyle/>
          <a:p>
            <a:pPr marL="290513" indent="-290513" algn="l" rtl="0" fontAlgn="base">
              <a:spcBef>
                <a:spcPct val="0"/>
              </a:spcBef>
              <a:spcAft>
                <a:spcPct val="0"/>
              </a:spcAft>
              <a:buClr>
                <a:srgbClr val="CC0000"/>
              </a:buClr>
              <a:buFont typeface="Wingdings" pitchFamily="2" charset="2"/>
              <a:buChar char="§"/>
            </a:pPr>
            <a:r>
              <a:rPr lang="en-US" sz="2000" kern="1200">
                <a:solidFill>
                  <a:srgbClr val="000000"/>
                </a:solidFill>
                <a:latin typeface="Arial" charset="0"/>
                <a:ea typeface="+mn-ea"/>
                <a:cs typeface="Arial" charset="0"/>
              </a:rPr>
              <a:t>A dedicated deployment platform</a:t>
            </a:r>
          </a:p>
          <a:p>
            <a:pPr marL="290513" indent="-290513" algn="l" rtl="0" fontAlgn="base">
              <a:spcBef>
                <a:spcPct val="0"/>
              </a:spcBef>
              <a:spcAft>
                <a:spcPct val="0"/>
              </a:spcAft>
              <a:buClr>
                <a:srgbClr val="CC0000"/>
              </a:buClr>
              <a:buFont typeface="Wingdings" pitchFamily="2" charset="2"/>
              <a:buChar char="§"/>
            </a:pPr>
            <a:r>
              <a:rPr lang="en-US" sz="2000" kern="1200">
                <a:solidFill>
                  <a:srgbClr val="000000"/>
                </a:solidFill>
                <a:latin typeface="Arial" charset="0"/>
                <a:ea typeface="+mn-ea"/>
                <a:cs typeface="Arial" charset="0"/>
              </a:rPr>
              <a:t>In the final stage of construction</a:t>
            </a:r>
          </a:p>
          <a:p>
            <a:pPr marL="290513" indent="-290513" algn="l" rtl="0" fontAlgn="base">
              <a:spcBef>
                <a:spcPct val="0"/>
              </a:spcBef>
              <a:spcAft>
                <a:spcPct val="0"/>
              </a:spcAft>
              <a:buClr>
                <a:srgbClr val="CC0000"/>
              </a:buClr>
              <a:buFont typeface="Wingdings" pitchFamily="2" charset="2"/>
              <a:buChar char="§"/>
            </a:pPr>
            <a:r>
              <a:rPr lang="en-US" sz="2000" kern="1200">
                <a:solidFill>
                  <a:srgbClr val="000000"/>
                </a:solidFill>
                <a:latin typeface="Arial" charset="0"/>
                <a:ea typeface="+mn-ea"/>
                <a:cs typeface="Arial" charset="0"/>
              </a:rPr>
              <a:t>Can be important asset for KM3NeT deployment</a:t>
            </a:r>
          </a:p>
        </p:txBody>
      </p:sp>
      <p:sp>
        <p:nvSpPr>
          <p:cNvPr id="26632" name="Rectangle 18"/>
          <p:cNvSpPr>
            <a:spLocks noChangeArrowheads="1"/>
          </p:cNvSpPr>
          <p:nvPr/>
        </p:nvSpPr>
        <p:spPr bwMode="auto">
          <a:xfrm>
            <a:off x="498475" y="160338"/>
            <a:ext cx="8001000" cy="654050"/>
          </a:xfrm>
          <a:prstGeom prst="rect">
            <a:avLst/>
          </a:prstGeom>
          <a:noFill/>
          <a:ln w="9525">
            <a:noFill/>
            <a:miter lim="800000"/>
            <a:headEnd/>
            <a:tailEnd/>
          </a:ln>
        </p:spPr>
        <p:txBody>
          <a:bodyPr anchor="b"/>
          <a:lstStyle/>
          <a:p>
            <a:pPr algn="l" rtl="0" fontAlgn="base">
              <a:spcBef>
                <a:spcPct val="0"/>
              </a:spcBef>
              <a:spcAft>
                <a:spcPct val="0"/>
              </a:spcAft>
            </a:pPr>
            <a:r>
              <a:rPr lang="en-US" sz="2800" kern="1200">
                <a:solidFill>
                  <a:srgbClr val="000000"/>
                </a:solidFill>
                <a:latin typeface="Verdana" pitchFamily="34" charset="0"/>
                <a:ea typeface="+mn-ea"/>
                <a:cs typeface="+mn-cs"/>
              </a:rPr>
              <a:t>NESTOR: The Delta-Berenike Platform</a:t>
            </a:r>
          </a:p>
        </p:txBody>
      </p:sp>
      <p:pic>
        <p:nvPicPr>
          <p:cNvPr id="411656" name="Picture 8" descr="fig-dbphoto"/>
          <p:cNvPicPr>
            <a:picLocks noChangeAspect="1" noChangeArrowheads="1"/>
          </p:cNvPicPr>
          <p:nvPr/>
        </p:nvPicPr>
        <p:blipFill>
          <a:blip r:embed="rId7"/>
          <a:srcRect/>
          <a:stretch>
            <a:fillRect/>
          </a:stretch>
        </p:blipFill>
        <p:spPr bwMode="auto">
          <a:xfrm>
            <a:off x="1220788" y="1047750"/>
            <a:ext cx="6719887" cy="5038725"/>
          </a:xfrm>
          <a:prstGeom prst="rect">
            <a:avLst/>
          </a:prstGeom>
          <a:noFill/>
          <a:ln w="9525">
            <a:noFill/>
            <a:miter lim="800000"/>
            <a:headEnd/>
            <a:tailEnd/>
          </a:ln>
        </p:spPr>
      </p:pic>
    </p:spTree>
    <p:custDataLst>
      <p:tags r:id="rId1"/>
    </p:custDataLst>
  </p:cSld>
  <p:clrMapOvr>
    <a:masterClrMapping/>
  </p:clrMapOvr>
  <p:transition advTm="110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a:xfrm>
            <a:off x="546100" y="203200"/>
            <a:ext cx="8001000" cy="590550"/>
          </a:xfrm>
        </p:spPr>
        <p:txBody>
          <a:bodyPr/>
          <a:lstStyle/>
          <a:p>
            <a:pPr eaLnBrk="1" hangingPunct="1"/>
            <a:r>
              <a:rPr lang="en-GB" smtClean="0"/>
              <a:t>The NEMO Project</a:t>
            </a:r>
          </a:p>
        </p:txBody>
      </p:sp>
      <p:sp>
        <p:nvSpPr>
          <p:cNvPr id="27654" name="Rectangle 3"/>
          <p:cNvSpPr>
            <a:spLocks noGrp="1" noChangeArrowheads="1"/>
          </p:cNvSpPr>
          <p:nvPr>
            <p:ph type="body" sz="half" idx="1"/>
          </p:nvPr>
        </p:nvSpPr>
        <p:spPr>
          <a:xfrm>
            <a:off x="357158" y="1852634"/>
            <a:ext cx="4500594" cy="3862382"/>
          </a:xfrm>
        </p:spPr>
        <p:txBody>
          <a:bodyPr/>
          <a:lstStyle/>
          <a:p>
            <a:pPr marL="342900" indent="-342900" eaLnBrk="1" hangingPunct="1">
              <a:lnSpc>
                <a:spcPct val="150000"/>
              </a:lnSpc>
              <a:buClr>
                <a:srgbClr val="009900"/>
              </a:buClr>
            </a:pPr>
            <a:r>
              <a:rPr lang="en-US" sz="2000" dirty="0" smtClean="0"/>
              <a:t>Extensive site exploration</a:t>
            </a:r>
            <a:br>
              <a:rPr lang="en-US" sz="2000" dirty="0" smtClean="0"/>
            </a:br>
            <a:r>
              <a:rPr lang="en-US" sz="2000" dirty="0" smtClean="0"/>
              <a:t>(Capo </a:t>
            </a:r>
            <a:r>
              <a:rPr lang="en-US" sz="2000" dirty="0" err="1" smtClean="0"/>
              <a:t>Passero</a:t>
            </a:r>
            <a:r>
              <a:rPr lang="en-US" sz="2000" dirty="0" smtClean="0"/>
              <a:t> near Catania, </a:t>
            </a:r>
            <a:br>
              <a:rPr lang="en-US" sz="2000" dirty="0" smtClean="0"/>
            </a:br>
            <a:r>
              <a:rPr lang="en-US" sz="2000" dirty="0" smtClean="0"/>
              <a:t>depth 3500 m);</a:t>
            </a:r>
          </a:p>
          <a:p>
            <a:pPr marL="342900" indent="-342900" eaLnBrk="1" hangingPunct="1">
              <a:lnSpc>
                <a:spcPct val="150000"/>
              </a:lnSpc>
              <a:buClr>
                <a:srgbClr val="009900"/>
              </a:buClr>
            </a:pPr>
            <a:r>
              <a:rPr lang="en-US" sz="2000" dirty="0" smtClean="0"/>
              <a:t>R&amp;D towards km</a:t>
            </a:r>
            <a:r>
              <a:rPr lang="en-US" sz="2000" b="1" baseline="30000" dirty="0" smtClean="0"/>
              <a:t>3</a:t>
            </a:r>
            <a:r>
              <a:rPr lang="en-US" sz="2000" dirty="0" smtClean="0"/>
              <a:t>: architecture, mechanical structures, readout, electronics, cables ...;</a:t>
            </a:r>
          </a:p>
          <a:p>
            <a:pPr marL="342900" indent="-342900" eaLnBrk="1" hangingPunct="1">
              <a:lnSpc>
                <a:spcPct val="150000"/>
              </a:lnSpc>
              <a:buClr>
                <a:srgbClr val="009900"/>
              </a:buClr>
            </a:pPr>
            <a:r>
              <a:rPr lang="en-US" sz="2000" dirty="0" smtClean="0"/>
              <a:t>Simulation.</a:t>
            </a:r>
            <a:endParaRPr lang="en-US" sz="1600" dirty="0" smtClean="0"/>
          </a:p>
        </p:txBody>
      </p:sp>
      <p:sp>
        <p:nvSpPr>
          <p:cNvPr id="27655" name="Rectangle 4"/>
          <p:cNvSpPr>
            <a:spLocks noChangeArrowheads="1"/>
          </p:cNvSpPr>
          <p:nvPr/>
        </p:nvSpPr>
        <p:spPr bwMode="auto">
          <a:xfrm>
            <a:off x="1285852" y="1643050"/>
            <a:ext cx="4243388" cy="3643338"/>
          </a:xfrm>
          <a:prstGeom prst="rect">
            <a:avLst/>
          </a:prstGeom>
          <a:solidFill>
            <a:schemeClr val="bg1"/>
          </a:solidFill>
          <a:ln w="9525">
            <a:noFill/>
            <a:miter lim="800000"/>
            <a:headEnd/>
            <a:tailEnd/>
          </a:ln>
        </p:spPr>
        <p:txBody>
          <a:bodyPr/>
          <a:lstStyle/>
          <a:p>
            <a:pPr marL="342900" indent="-342900" algn="ctr" rtl="0" fontAlgn="base">
              <a:lnSpc>
                <a:spcPct val="150000"/>
              </a:lnSpc>
              <a:spcBef>
                <a:spcPct val="15000"/>
              </a:spcBef>
              <a:spcAft>
                <a:spcPct val="0"/>
              </a:spcAft>
              <a:buClr>
                <a:srgbClr val="CC0000"/>
              </a:buClr>
              <a:buFont typeface="Wingdings" pitchFamily="2" charset="2"/>
              <a:buNone/>
            </a:pPr>
            <a:r>
              <a:rPr lang="en-GB" sz="2000" u="sng" kern="1200" dirty="0">
                <a:solidFill>
                  <a:srgbClr val="CC0000"/>
                </a:solidFill>
                <a:latin typeface="Arial" charset="0"/>
                <a:ea typeface="+mn-ea"/>
                <a:cs typeface="+mn-cs"/>
              </a:rPr>
              <a:t>Example: Flexible tower</a:t>
            </a:r>
            <a:endParaRPr lang="en-GB" sz="2000" kern="1200" dirty="0">
              <a:solidFill>
                <a:srgbClr val="006600"/>
              </a:solidFill>
              <a:latin typeface="Arial" charset="0"/>
              <a:ea typeface="+mn-ea"/>
              <a:cs typeface="+mn-cs"/>
            </a:endParaRPr>
          </a:p>
          <a:p>
            <a:pPr marL="342900" indent="-342900" algn="l" rtl="0" fontAlgn="base">
              <a:lnSpc>
                <a:spcPct val="150000"/>
              </a:lnSpc>
              <a:spcBef>
                <a:spcPct val="15000"/>
              </a:spcBef>
              <a:spcAft>
                <a:spcPct val="0"/>
              </a:spcAft>
              <a:buClr>
                <a:srgbClr val="CC0000"/>
              </a:buClr>
              <a:buFont typeface="Wingdings" pitchFamily="2" charset="2"/>
              <a:buChar char="§"/>
            </a:pPr>
            <a:r>
              <a:rPr lang="en-GB" sz="2000" kern="1200" dirty="0">
                <a:solidFill>
                  <a:srgbClr val="006600"/>
                </a:solidFill>
                <a:latin typeface="Arial" charset="0"/>
                <a:ea typeface="+mn-ea"/>
                <a:cs typeface="+mn-cs"/>
              </a:rPr>
              <a:t>16 arms per tower, </a:t>
            </a:r>
            <a:br>
              <a:rPr lang="en-GB" sz="2000" kern="1200" dirty="0">
                <a:solidFill>
                  <a:srgbClr val="006600"/>
                </a:solidFill>
                <a:latin typeface="Arial" charset="0"/>
                <a:ea typeface="+mn-ea"/>
                <a:cs typeface="+mn-cs"/>
              </a:rPr>
            </a:br>
            <a:r>
              <a:rPr lang="en-GB" sz="2000" kern="1200" dirty="0">
                <a:solidFill>
                  <a:srgbClr val="006600"/>
                </a:solidFill>
                <a:latin typeface="Arial" charset="0"/>
                <a:ea typeface="+mn-ea"/>
                <a:cs typeface="+mn-cs"/>
              </a:rPr>
              <a:t>20 m arm length,</a:t>
            </a:r>
            <a:br>
              <a:rPr lang="en-GB" sz="2000" kern="1200" dirty="0">
                <a:solidFill>
                  <a:srgbClr val="006600"/>
                </a:solidFill>
                <a:latin typeface="Arial" charset="0"/>
                <a:ea typeface="+mn-ea"/>
                <a:cs typeface="+mn-cs"/>
              </a:rPr>
            </a:br>
            <a:r>
              <a:rPr lang="en-GB" sz="2000" kern="1200" dirty="0">
                <a:solidFill>
                  <a:srgbClr val="006600"/>
                </a:solidFill>
                <a:latin typeface="Arial" charset="0"/>
                <a:ea typeface="+mn-ea"/>
                <a:cs typeface="+mn-cs"/>
              </a:rPr>
              <a:t>arms 40 m apart;</a:t>
            </a:r>
          </a:p>
          <a:p>
            <a:pPr marL="342900" indent="-342900" algn="l" rtl="0" fontAlgn="base">
              <a:lnSpc>
                <a:spcPct val="150000"/>
              </a:lnSpc>
              <a:spcBef>
                <a:spcPct val="15000"/>
              </a:spcBef>
              <a:spcAft>
                <a:spcPct val="0"/>
              </a:spcAft>
              <a:buClr>
                <a:srgbClr val="CC0000"/>
              </a:buClr>
              <a:buFont typeface="Wingdings" pitchFamily="2" charset="2"/>
              <a:buChar char="§"/>
            </a:pPr>
            <a:r>
              <a:rPr lang="en-GB" sz="2000" kern="1200" dirty="0">
                <a:solidFill>
                  <a:srgbClr val="006600"/>
                </a:solidFill>
                <a:latin typeface="Arial" charset="0"/>
                <a:ea typeface="+mn-ea"/>
                <a:cs typeface="+mn-cs"/>
              </a:rPr>
              <a:t>64 PMs per tower;</a:t>
            </a:r>
          </a:p>
          <a:p>
            <a:pPr marL="342900" indent="-342900" algn="l" rtl="0" fontAlgn="base">
              <a:lnSpc>
                <a:spcPct val="150000"/>
              </a:lnSpc>
              <a:spcBef>
                <a:spcPct val="15000"/>
              </a:spcBef>
              <a:spcAft>
                <a:spcPct val="0"/>
              </a:spcAft>
              <a:buClr>
                <a:srgbClr val="CC0000"/>
              </a:buClr>
              <a:buFont typeface="Wingdings" pitchFamily="2" charset="2"/>
              <a:buChar char="§"/>
            </a:pPr>
            <a:r>
              <a:rPr lang="en-GB" sz="2000" kern="1200" dirty="0">
                <a:solidFill>
                  <a:srgbClr val="006600"/>
                </a:solidFill>
                <a:latin typeface="Arial" charset="0"/>
                <a:ea typeface="+mn-ea"/>
                <a:cs typeface="+mn-cs"/>
              </a:rPr>
              <a:t>Underwater connections;</a:t>
            </a:r>
          </a:p>
          <a:p>
            <a:pPr marL="342900" indent="-342900" algn="l" rtl="0" fontAlgn="base">
              <a:lnSpc>
                <a:spcPct val="150000"/>
              </a:lnSpc>
              <a:spcBef>
                <a:spcPct val="15000"/>
              </a:spcBef>
              <a:spcAft>
                <a:spcPct val="0"/>
              </a:spcAft>
              <a:buClr>
                <a:srgbClr val="CC0000"/>
              </a:buClr>
              <a:buFont typeface="Wingdings" pitchFamily="2" charset="2"/>
              <a:buChar char="§"/>
            </a:pPr>
            <a:r>
              <a:rPr lang="en-GB" sz="2000" kern="1200" dirty="0">
                <a:solidFill>
                  <a:srgbClr val="006600"/>
                </a:solidFill>
                <a:latin typeface="Arial" charset="0"/>
                <a:ea typeface="+mn-ea"/>
                <a:cs typeface="+mn-cs"/>
              </a:rPr>
              <a:t>Up- and downward-looking PMs.</a:t>
            </a:r>
          </a:p>
        </p:txBody>
      </p:sp>
      <p:pic>
        <p:nvPicPr>
          <p:cNvPr id="27656" name="Picture 5" descr="nemo_tower_unfold"/>
          <p:cNvPicPr>
            <a:picLocks noGrp="1" noChangeAspect="1" noChangeArrowheads="1"/>
          </p:cNvPicPr>
          <p:nvPr>
            <p:ph sz="quarter" idx="2"/>
          </p:nvPr>
        </p:nvPicPr>
        <p:blipFill>
          <a:blip r:embed="rId4">
            <a:lum bright="-6000" contrast="10000"/>
          </a:blip>
          <a:srcRect/>
          <a:stretch>
            <a:fillRect/>
          </a:stretch>
        </p:blipFill>
        <p:spPr>
          <a:xfrm>
            <a:off x="6344213" y="1017610"/>
            <a:ext cx="1942563" cy="4983158"/>
          </a:xfrm>
          <a:noFill/>
        </p:spPr>
      </p:pic>
      <p:pic>
        <p:nvPicPr>
          <p:cNvPr id="390150" name="Picture 6" descr="med_nemo"/>
          <p:cNvPicPr>
            <a:picLocks noGrp="1" noChangeAspect="1" noChangeArrowheads="1"/>
          </p:cNvPicPr>
          <p:nvPr>
            <p:ph sz="quarter" idx="3"/>
          </p:nvPr>
        </p:nvPicPr>
        <p:blipFill>
          <a:blip r:embed="rId5"/>
          <a:srcRect/>
          <a:stretch>
            <a:fillRect/>
          </a:stretch>
        </p:blipFill>
        <p:spPr>
          <a:xfrm>
            <a:off x="4714908" y="2544666"/>
            <a:ext cx="4214810" cy="1670152"/>
          </a:xfrm>
          <a:noFill/>
        </p:spPr>
      </p:pic>
    </p:spTree>
    <p:custDataLst>
      <p:tags r:id="rId1"/>
    </p:custDataLst>
  </p:cSld>
  <p:clrMapOvr>
    <a:masterClrMapping/>
  </p:clrMapOvr>
  <p:transition advTm="5720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7654">
                                            <p:txEl>
                                              <p:pRg st="0" end="0"/>
                                            </p:txEl>
                                          </p:spTgt>
                                        </p:tgtEl>
                                      </p:cBhvr>
                                    </p:animEffect>
                                    <p:set>
                                      <p:cBhvr>
                                        <p:cTn id="7" dur="1" fill="hold">
                                          <p:stCondLst>
                                            <p:cond delay="499"/>
                                          </p:stCondLst>
                                        </p:cTn>
                                        <p:tgtEl>
                                          <p:spTgt spid="27654">
                                            <p:txEl>
                                              <p:pRg st="0" end="0"/>
                                            </p:txEl>
                                          </p:spTgt>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7654">
                                            <p:txEl>
                                              <p:pRg st="1" end="1"/>
                                            </p:txEl>
                                          </p:spTgt>
                                        </p:tgtEl>
                                      </p:cBhvr>
                                    </p:animEffect>
                                    <p:set>
                                      <p:cBhvr>
                                        <p:cTn id="10" dur="1" fill="hold">
                                          <p:stCondLst>
                                            <p:cond delay="499"/>
                                          </p:stCondLst>
                                        </p:cTn>
                                        <p:tgtEl>
                                          <p:spTgt spid="27654">
                                            <p:txEl>
                                              <p:pRg st="1" end="1"/>
                                            </p:txEl>
                                          </p:spTgt>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27654">
                                            <p:txEl>
                                              <p:pRg st="2" end="2"/>
                                            </p:txEl>
                                          </p:spTgt>
                                        </p:tgtEl>
                                      </p:cBhvr>
                                    </p:animEffect>
                                    <p:set>
                                      <p:cBhvr>
                                        <p:cTn id="13" dur="1" fill="hold">
                                          <p:stCondLst>
                                            <p:cond delay="499"/>
                                          </p:stCondLst>
                                        </p:cTn>
                                        <p:tgtEl>
                                          <p:spTgt spid="27654">
                                            <p:txEl>
                                              <p:pRg st="2" end="2"/>
                                            </p:txEl>
                                          </p:spTgt>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90150"/>
                                        </p:tgtEl>
                                      </p:cBhvr>
                                    </p:animEffect>
                                    <p:set>
                                      <p:cBhvr>
                                        <p:cTn id="16" dur="1" fill="hold">
                                          <p:stCondLst>
                                            <p:cond delay="499"/>
                                          </p:stCondLst>
                                        </p:cTn>
                                        <p:tgtEl>
                                          <p:spTgt spid="390150"/>
                                        </p:tgtEl>
                                        <p:attrNameLst>
                                          <p:attrName>style.visibility</p:attrName>
                                        </p:attrNameLst>
                                      </p:cBhvr>
                                      <p:to>
                                        <p:strVal val="hidden"/>
                                      </p:to>
                                    </p:se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7655"/>
                                        </p:tgtEl>
                                        <p:attrNameLst>
                                          <p:attrName>style.visibility</p:attrName>
                                        </p:attrNameLst>
                                      </p:cBhvr>
                                      <p:to>
                                        <p:strVal val="visible"/>
                                      </p:to>
                                    </p:set>
                                    <p:animEffect transition="in" filter="dissolve">
                                      <p:cBhvr>
                                        <p:cTn id="20" dur="500"/>
                                        <p:tgtEl>
                                          <p:spTgt spid="27655"/>
                                        </p:tgtEl>
                                      </p:cBhvr>
                                    </p:animEffect>
                                  </p:childTnLst>
                                </p:cTn>
                              </p:par>
                              <p:par>
                                <p:cTn id="21" presetID="22" presetClass="entr" presetSubtype="4" fill="hold" nodeType="withEffect">
                                  <p:stCondLst>
                                    <p:cond delay="0"/>
                                  </p:stCondLst>
                                  <p:childTnLst>
                                    <p:set>
                                      <p:cBhvr>
                                        <p:cTn id="22" dur="1" fill="hold">
                                          <p:stCondLst>
                                            <p:cond delay="0"/>
                                          </p:stCondLst>
                                        </p:cTn>
                                        <p:tgtEl>
                                          <p:spTgt spid="27656"/>
                                        </p:tgtEl>
                                        <p:attrNameLst>
                                          <p:attrName>style.visibility</p:attrName>
                                        </p:attrNameLst>
                                      </p:cBhvr>
                                      <p:to>
                                        <p:strVal val="visible"/>
                                      </p:to>
                                    </p:set>
                                    <p:animEffect transition="in" filter="wipe(down)">
                                      <p:cBhvr>
                                        <p:cTn id="23" dur="20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uiExpand="1" build="p"/>
      <p:bldP spid="2765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NEMO_test_new"/>
          <p:cNvPicPr>
            <a:picLocks noChangeAspect="1" noChangeArrowheads="1"/>
          </p:cNvPicPr>
          <p:nvPr/>
        </p:nvPicPr>
        <p:blipFill>
          <a:blip r:embed="rId4"/>
          <a:srcRect/>
          <a:stretch>
            <a:fillRect/>
          </a:stretch>
        </p:blipFill>
        <p:spPr bwMode="auto">
          <a:xfrm>
            <a:off x="5295900" y="3784600"/>
            <a:ext cx="3036888" cy="2381250"/>
          </a:xfrm>
          <a:prstGeom prst="rect">
            <a:avLst/>
          </a:prstGeom>
          <a:noFill/>
          <a:ln w="9525">
            <a:noFill/>
            <a:miter lim="800000"/>
            <a:headEnd/>
            <a:tailEnd/>
          </a:ln>
        </p:spPr>
      </p:pic>
      <p:sp>
        <p:nvSpPr>
          <p:cNvPr id="28678" name="Rectangle 3"/>
          <p:cNvSpPr>
            <a:spLocks noChangeArrowheads="1"/>
          </p:cNvSpPr>
          <p:nvPr/>
        </p:nvSpPr>
        <p:spPr bwMode="auto">
          <a:xfrm>
            <a:off x="2936875" y="1403350"/>
            <a:ext cx="3970338" cy="1082675"/>
          </a:xfrm>
          <a:prstGeom prst="rect">
            <a:avLst/>
          </a:prstGeom>
          <a:noFill/>
          <a:ln w="9525">
            <a:noFill/>
            <a:miter lim="800000"/>
            <a:headEnd/>
            <a:tailEnd/>
          </a:ln>
        </p:spPr>
        <p:txBody>
          <a:bodyPr/>
          <a:lstStyle/>
          <a:p>
            <a:pPr marL="234950" indent="-234950" algn="l" rtl="0" fontAlgn="base">
              <a:lnSpc>
                <a:spcPct val="85000"/>
              </a:lnSpc>
              <a:spcBef>
                <a:spcPct val="30000"/>
              </a:spcBef>
              <a:spcAft>
                <a:spcPct val="15000"/>
              </a:spcAft>
              <a:buClr>
                <a:srgbClr val="009900"/>
              </a:buClr>
              <a:buFont typeface="Wingdings" pitchFamily="2" charset="2"/>
              <a:buChar char="§"/>
            </a:pPr>
            <a:r>
              <a:rPr lang="en-US" sz="2000" kern="1200">
                <a:solidFill>
                  <a:srgbClr val="000000"/>
                </a:solidFill>
                <a:latin typeface="Arial" charset="0"/>
                <a:ea typeface="+mn-ea"/>
                <a:cs typeface="+mn-cs"/>
              </a:rPr>
              <a:t>Test site at </a:t>
            </a:r>
            <a:br>
              <a:rPr lang="en-US" sz="2000" kern="1200">
                <a:solidFill>
                  <a:srgbClr val="000000"/>
                </a:solidFill>
                <a:latin typeface="Arial" charset="0"/>
                <a:ea typeface="+mn-ea"/>
                <a:cs typeface="+mn-cs"/>
              </a:rPr>
            </a:br>
            <a:r>
              <a:rPr lang="en-US" sz="2000" kern="1200">
                <a:solidFill>
                  <a:srgbClr val="000000"/>
                </a:solidFill>
                <a:latin typeface="Arial" charset="0"/>
                <a:ea typeface="+mn-ea"/>
                <a:cs typeface="+mn-cs"/>
              </a:rPr>
              <a:t>2000 m depth operational.</a:t>
            </a:r>
          </a:p>
          <a:p>
            <a:pPr marL="234950" indent="-234950" algn="l" rtl="0" fontAlgn="base">
              <a:lnSpc>
                <a:spcPct val="85000"/>
              </a:lnSpc>
              <a:spcBef>
                <a:spcPct val="30000"/>
              </a:spcBef>
              <a:spcAft>
                <a:spcPct val="15000"/>
              </a:spcAft>
              <a:buClr>
                <a:srgbClr val="009900"/>
              </a:buClr>
              <a:buFont typeface="Wingdings" pitchFamily="2" charset="2"/>
              <a:buChar char="§"/>
            </a:pPr>
            <a:r>
              <a:rPr lang="en-US" sz="2000" kern="1200">
                <a:solidFill>
                  <a:srgbClr val="000000"/>
                </a:solidFill>
                <a:latin typeface="Arial" charset="0"/>
                <a:ea typeface="+mn-ea"/>
                <a:cs typeface="+mn-cs"/>
              </a:rPr>
              <a:t>Funding ok.</a:t>
            </a:r>
          </a:p>
        </p:txBody>
      </p:sp>
      <p:grpSp>
        <p:nvGrpSpPr>
          <p:cNvPr id="2" name="Group 4"/>
          <p:cNvGrpSpPr>
            <a:grpSpLocks/>
          </p:cNvGrpSpPr>
          <p:nvPr/>
        </p:nvGrpSpPr>
        <p:grpSpPr bwMode="auto">
          <a:xfrm>
            <a:off x="228600" y="914400"/>
            <a:ext cx="8534400" cy="5286375"/>
            <a:chOff x="144" y="576"/>
            <a:chExt cx="5376" cy="3330"/>
          </a:xfrm>
        </p:grpSpPr>
        <p:pic>
          <p:nvPicPr>
            <p:cNvPr id="28684" name="Picture 5" descr="DSCN0646"/>
            <p:cNvPicPr>
              <a:picLocks noChangeAspect="1" noChangeArrowheads="1"/>
            </p:cNvPicPr>
            <p:nvPr/>
          </p:nvPicPr>
          <p:blipFill>
            <a:blip r:embed="rId5"/>
            <a:srcRect b="4102"/>
            <a:stretch>
              <a:fillRect/>
            </a:stretch>
          </p:blipFill>
          <p:spPr bwMode="auto">
            <a:xfrm>
              <a:off x="144" y="652"/>
              <a:ext cx="1632" cy="1271"/>
            </a:xfrm>
            <a:prstGeom prst="rect">
              <a:avLst/>
            </a:prstGeom>
            <a:noFill/>
            <a:ln w="9525">
              <a:noFill/>
              <a:miter lim="800000"/>
              <a:headEnd/>
              <a:tailEnd/>
            </a:ln>
          </p:spPr>
        </p:pic>
        <p:sp>
          <p:nvSpPr>
            <p:cNvPr id="28685" name="Text Box 6"/>
            <p:cNvSpPr txBox="1">
              <a:spLocks noChangeArrowheads="1"/>
            </p:cNvSpPr>
            <p:nvPr/>
          </p:nvSpPr>
          <p:spPr bwMode="auto">
            <a:xfrm>
              <a:off x="295" y="618"/>
              <a:ext cx="1063" cy="214"/>
            </a:xfrm>
            <a:prstGeom prst="rect">
              <a:avLst/>
            </a:prstGeom>
            <a:noFill/>
            <a:ln w="9525">
              <a:noFill/>
              <a:miter lim="800000"/>
              <a:headEnd/>
              <a:tailEnd/>
            </a:ln>
          </p:spPr>
          <p:txBody>
            <a:bodyPr/>
            <a:lstStyle/>
            <a:p>
              <a:pPr algn="ctr" rtl="0" eaLnBrk="0" fontAlgn="base" hangingPunct="0">
                <a:spcBef>
                  <a:spcPct val="0"/>
                </a:spcBef>
                <a:spcAft>
                  <a:spcPct val="0"/>
                </a:spcAft>
              </a:pPr>
              <a:r>
                <a:rPr lang="nb-NO" sz="1600" b="1" kern="1200">
                  <a:solidFill>
                    <a:srgbClr val="003399"/>
                  </a:solidFill>
                  <a:latin typeface="Tahoma" pitchFamily="34" charset="0"/>
                  <a:ea typeface="+mn-ea"/>
                  <a:cs typeface="Times New Roman" pitchFamily="18" charset="0"/>
                </a:rPr>
                <a:t>Shore station</a:t>
              </a:r>
            </a:p>
          </p:txBody>
        </p:sp>
        <p:sp>
          <p:nvSpPr>
            <p:cNvPr id="391175" name="Rectangle 7"/>
            <p:cNvSpPr>
              <a:spLocks noChangeArrowheads="1"/>
            </p:cNvSpPr>
            <p:nvPr/>
          </p:nvSpPr>
          <p:spPr bwMode="auto">
            <a:xfrm>
              <a:off x="2662" y="2106"/>
              <a:ext cx="240" cy="24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lgn="l" rtl="0" fontAlgn="base">
                <a:lnSpc>
                  <a:spcPct val="95000"/>
                </a:lnSpc>
                <a:spcBef>
                  <a:spcPct val="25000"/>
                </a:spcBef>
                <a:spcAft>
                  <a:spcPct val="25000"/>
                </a:spcAft>
                <a:buClr>
                  <a:srgbClr val="CC0000"/>
                </a:buClr>
                <a:buFont typeface="Wingdings" pitchFamily="2" charset="2"/>
                <a:buChar char="§"/>
                <a:defRPr/>
              </a:pPr>
              <a:endParaRPr lang="en-GB" sz="2200" kern="1200">
                <a:solidFill>
                  <a:srgbClr val="000000"/>
                </a:solidFill>
                <a:latin typeface="Arial" pitchFamily="34" charset="0"/>
                <a:ea typeface="+mn-ea"/>
                <a:cs typeface="+mn-cs"/>
              </a:endParaRPr>
            </a:p>
          </p:txBody>
        </p:sp>
        <p:sp>
          <p:nvSpPr>
            <p:cNvPr id="391176" name="Rectangle 8"/>
            <p:cNvSpPr>
              <a:spLocks noChangeArrowheads="1"/>
            </p:cNvSpPr>
            <p:nvPr/>
          </p:nvSpPr>
          <p:spPr bwMode="auto">
            <a:xfrm>
              <a:off x="3121" y="2106"/>
              <a:ext cx="240" cy="24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lgn="l" rtl="0" fontAlgn="base">
                <a:lnSpc>
                  <a:spcPct val="95000"/>
                </a:lnSpc>
                <a:spcBef>
                  <a:spcPct val="25000"/>
                </a:spcBef>
                <a:spcAft>
                  <a:spcPct val="25000"/>
                </a:spcAft>
                <a:buClr>
                  <a:srgbClr val="CC0000"/>
                </a:buClr>
                <a:buFont typeface="Wingdings" pitchFamily="2" charset="2"/>
                <a:buChar char="§"/>
                <a:defRPr/>
              </a:pPr>
              <a:endParaRPr lang="en-GB" sz="2200" kern="1200">
                <a:solidFill>
                  <a:srgbClr val="000000"/>
                </a:solidFill>
                <a:latin typeface="Arial" pitchFamily="34" charset="0"/>
                <a:ea typeface="+mn-ea"/>
                <a:cs typeface="+mn-cs"/>
              </a:endParaRPr>
            </a:p>
          </p:txBody>
        </p:sp>
        <p:sp>
          <p:nvSpPr>
            <p:cNvPr id="391177" name="Rectangle 9"/>
            <p:cNvSpPr>
              <a:spLocks noChangeArrowheads="1"/>
            </p:cNvSpPr>
            <p:nvPr/>
          </p:nvSpPr>
          <p:spPr bwMode="auto">
            <a:xfrm>
              <a:off x="3582" y="1964"/>
              <a:ext cx="240" cy="24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lgn="l" rtl="0" fontAlgn="base">
                <a:lnSpc>
                  <a:spcPct val="95000"/>
                </a:lnSpc>
                <a:spcBef>
                  <a:spcPct val="25000"/>
                </a:spcBef>
                <a:spcAft>
                  <a:spcPct val="25000"/>
                </a:spcAft>
                <a:buClr>
                  <a:srgbClr val="CC0000"/>
                </a:buClr>
                <a:buFont typeface="Wingdings" pitchFamily="2" charset="2"/>
                <a:buChar char="§"/>
                <a:defRPr/>
              </a:pPr>
              <a:endParaRPr lang="en-GB" sz="2200" kern="1200">
                <a:solidFill>
                  <a:srgbClr val="000000"/>
                </a:solidFill>
                <a:latin typeface="Arial" pitchFamily="34" charset="0"/>
                <a:ea typeface="+mn-ea"/>
                <a:cs typeface="+mn-cs"/>
              </a:endParaRPr>
            </a:p>
          </p:txBody>
        </p:sp>
        <p:sp>
          <p:nvSpPr>
            <p:cNvPr id="391178" name="Rectangle 10"/>
            <p:cNvSpPr>
              <a:spLocks noChangeArrowheads="1"/>
            </p:cNvSpPr>
            <p:nvPr/>
          </p:nvSpPr>
          <p:spPr bwMode="auto">
            <a:xfrm>
              <a:off x="3577" y="2238"/>
              <a:ext cx="240" cy="24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lgn="l" rtl="0" fontAlgn="base">
                <a:lnSpc>
                  <a:spcPct val="95000"/>
                </a:lnSpc>
                <a:spcBef>
                  <a:spcPct val="25000"/>
                </a:spcBef>
                <a:spcAft>
                  <a:spcPct val="25000"/>
                </a:spcAft>
                <a:buClr>
                  <a:srgbClr val="CC0000"/>
                </a:buClr>
                <a:buFont typeface="Wingdings" pitchFamily="2" charset="2"/>
                <a:buChar char="§"/>
                <a:defRPr/>
              </a:pPr>
              <a:endParaRPr lang="en-GB" sz="2200" kern="1200">
                <a:solidFill>
                  <a:srgbClr val="000000"/>
                </a:solidFill>
                <a:latin typeface="Arial" pitchFamily="34" charset="0"/>
                <a:ea typeface="+mn-ea"/>
                <a:cs typeface="+mn-cs"/>
              </a:endParaRPr>
            </a:p>
          </p:txBody>
        </p:sp>
        <p:sp>
          <p:nvSpPr>
            <p:cNvPr id="28690" name="Line 11"/>
            <p:cNvSpPr>
              <a:spLocks noChangeShapeType="1"/>
            </p:cNvSpPr>
            <p:nvPr/>
          </p:nvSpPr>
          <p:spPr bwMode="auto">
            <a:xfrm>
              <a:off x="674" y="2234"/>
              <a:ext cx="681" cy="0"/>
            </a:xfrm>
            <a:prstGeom prst="line">
              <a:avLst/>
            </a:prstGeom>
            <a:noFill/>
            <a:ln w="76200">
              <a:solidFill>
                <a:srgbClr val="FF3300"/>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691" name="Text Box 12"/>
            <p:cNvSpPr txBox="1">
              <a:spLocks noChangeArrowheads="1"/>
            </p:cNvSpPr>
            <p:nvPr/>
          </p:nvSpPr>
          <p:spPr bwMode="auto">
            <a:xfrm>
              <a:off x="864" y="2304"/>
              <a:ext cx="1392" cy="288"/>
            </a:xfrm>
            <a:prstGeom prst="rect">
              <a:avLst/>
            </a:prstGeom>
            <a:noFill/>
            <a:ln w="9525">
              <a:noFill/>
              <a:miter lim="800000"/>
              <a:headEnd/>
              <a:tailEnd/>
            </a:ln>
          </p:spPr>
          <p:txBody>
            <a:bodyPr/>
            <a:lstStyle/>
            <a:p>
              <a:pPr algn="ctr" rtl="0" eaLnBrk="0" fontAlgn="base" hangingPunct="0">
                <a:spcBef>
                  <a:spcPct val="0"/>
                </a:spcBef>
                <a:spcAft>
                  <a:spcPct val="0"/>
                </a:spcAft>
              </a:pPr>
              <a:r>
                <a:rPr lang="nb-NO" sz="1400" b="1" kern="1200">
                  <a:solidFill>
                    <a:srgbClr val="FF3300"/>
                  </a:solidFill>
                  <a:latin typeface="Arial" charset="0"/>
                  <a:ea typeface="+mn-ea"/>
                  <a:cs typeface="Times New Roman" pitchFamily="18" charset="0"/>
                </a:rPr>
                <a:t>2.5 km e.o. Cable with double steel shield</a:t>
              </a:r>
              <a:endParaRPr lang="nb-NO" sz="1400" b="1" kern="1200">
                <a:solidFill>
                  <a:srgbClr val="FF3300"/>
                </a:solidFill>
                <a:latin typeface="Arial" charset="0"/>
                <a:ea typeface="+mn-ea"/>
                <a:cs typeface="+mn-cs"/>
              </a:endParaRPr>
            </a:p>
          </p:txBody>
        </p:sp>
        <p:sp>
          <p:nvSpPr>
            <p:cNvPr id="28692" name="Line 13"/>
            <p:cNvSpPr>
              <a:spLocks noChangeShapeType="1"/>
            </p:cNvSpPr>
            <p:nvPr/>
          </p:nvSpPr>
          <p:spPr bwMode="auto">
            <a:xfrm>
              <a:off x="2929" y="2238"/>
              <a:ext cx="205" cy="3"/>
            </a:xfrm>
            <a:prstGeom prst="line">
              <a:avLst/>
            </a:prstGeom>
            <a:noFill/>
            <a:ln w="28575">
              <a:solidFill>
                <a:schemeClr val="accent2"/>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693" name="Line 14"/>
            <p:cNvSpPr>
              <a:spLocks noChangeShapeType="1"/>
            </p:cNvSpPr>
            <p:nvPr/>
          </p:nvSpPr>
          <p:spPr bwMode="auto">
            <a:xfrm flipV="1">
              <a:off x="3374" y="2090"/>
              <a:ext cx="196" cy="49"/>
            </a:xfrm>
            <a:prstGeom prst="line">
              <a:avLst/>
            </a:prstGeom>
            <a:noFill/>
            <a:ln w="28575">
              <a:solidFill>
                <a:schemeClr val="accent2"/>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694" name="Line 15"/>
            <p:cNvSpPr>
              <a:spLocks noChangeShapeType="1"/>
            </p:cNvSpPr>
            <p:nvPr/>
          </p:nvSpPr>
          <p:spPr bwMode="auto">
            <a:xfrm>
              <a:off x="3379" y="2308"/>
              <a:ext cx="191" cy="49"/>
            </a:xfrm>
            <a:prstGeom prst="line">
              <a:avLst/>
            </a:prstGeom>
            <a:noFill/>
            <a:ln w="28575">
              <a:solidFill>
                <a:schemeClr val="accent2"/>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695" name="Line 16"/>
            <p:cNvSpPr>
              <a:spLocks noChangeShapeType="1"/>
            </p:cNvSpPr>
            <p:nvPr/>
          </p:nvSpPr>
          <p:spPr bwMode="auto">
            <a:xfrm>
              <a:off x="3862" y="2427"/>
              <a:ext cx="757" cy="213"/>
            </a:xfrm>
            <a:prstGeom prst="line">
              <a:avLst/>
            </a:prstGeom>
            <a:noFill/>
            <a:ln w="28575">
              <a:solidFill>
                <a:schemeClr val="accent2"/>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696" name="Line 17"/>
            <p:cNvSpPr>
              <a:spLocks noChangeShapeType="1"/>
            </p:cNvSpPr>
            <p:nvPr/>
          </p:nvSpPr>
          <p:spPr bwMode="auto">
            <a:xfrm flipV="1">
              <a:off x="3870" y="1872"/>
              <a:ext cx="705" cy="162"/>
            </a:xfrm>
            <a:prstGeom prst="line">
              <a:avLst/>
            </a:prstGeom>
            <a:noFill/>
            <a:ln w="28575">
              <a:solidFill>
                <a:schemeClr val="accent2"/>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697" name="Line 18"/>
            <p:cNvSpPr>
              <a:spLocks noChangeShapeType="1"/>
            </p:cNvSpPr>
            <p:nvPr/>
          </p:nvSpPr>
          <p:spPr bwMode="auto">
            <a:xfrm flipV="1">
              <a:off x="1355" y="2231"/>
              <a:ext cx="1301" cy="3"/>
            </a:xfrm>
            <a:prstGeom prst="line">
              <a:avLst/>
            </a:prstGeom>
            <a:noFill/>
            <a:ln w="28575">
              <a:solidFill>
                <a:schemeClr val="accent2"/>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698" name="Text Box 19"/>
            <p:cNvSpPr txBox="1">
              <a:spLocks noChangeArrowheads="1"/>
            </p:cNvSpPr>
            <p:nvPr/>
          </p:nvSpPr>
          <p:spPr bwMode="auto">
            <a:xfrm>
              <a:off x="1344" y="1920"/>
              <a:ext cx="1300" cy="240"/>
            </a:xfrm>
            <a:prstGeom prst="rect">
              <a:avLst/>
            </a:prstGeom>
            <a:noFill/>
            <a:ln w="9525">
              <a:noFill/>
              <a:miter lim="800000"/>
              <a:headEnd/>
              <a:tailEnd/>
            </a:ln>
          </p:spPr>
          <p:txBody>
            <a:bodyPr/>
            <a:lstStyle/>
            <a:p>
              <a:pPr algn="ctr" rtl="0" eaLnBrk="0" fontAlgn="base" hangingPunct="0">
                <a:spcBef>
                  <a:spcPct val="0"/>
                </a:spcBef>
                <a:spcAft>
                  <a:spcPct val="0"/>
                </a:spcAft>
              </a:pPr>
              <a:r>
                <a:rPr lang="nb-NO" sz="1400" b="1" kern="1200">
                  <a:solidFill>
                    <a:srgbClr val="CC0000"/>
                  </a:solidFill>
                  <a:latin typeface="Arial" charset="0"/>
                  <a:ea typeface="+mn-ea"/>
                  <a:cs typeface="Times New Roman" pitchFamily="18" charset="0"/>
                </a:rPr>
                <a:t>21 km e.o. Cable with single steel shield</a:t>
              </a:r>
            </a:p>
          </p:txBody>
        </p:sp>
        <p:sp>
          <p:nvSpPr>
            <p:cNvPr id="28699" name="Rectangle 20"/>
            <p:cNvSpPr>
              <a:spLocks noChangeArrowheads="1"/>
            </p:cNvSpPr>
            <p:nvPr/>
          </p:nvSpPr>
          <p:spPr bwMode="auto">
            <a:xfrm>
              <a:off x="2658" y="2130"/>
              <a:ext cx="280" cy="230"/>
            </a:xfrm>
            <a:prstGeom prst="rect">
              <a:avLst/>
            </a:prstGeom>
            <a:noFill/>
            <a:ln w="9525">
              <a:noFill/>
              <a:miter lim="800000"/>
              <a:headEnd/>
              <a:tailEnd/>
            </a:ln>
          </p:spPr>
          <p:txBody>
            <a:bodyPr/>
            <a:lstStyle/>
            <a:p>
              <a:pPr algn="l" rtl="0" eaLnBrk="0" fontAlgn="base" hangingPunct="0">
                <a:spcBef>
                  <a:spcPct val="0"/>
                </a:spcBef>
                <a:spcAft>
                  <a:spcPct val="0"/>
                </a:spcAft>
              </a:pPr>
              <a:r>
                <a:rPr lang="nb-NO" sz="1400" b="1" kern="1200">
                  <a:solidFill>
                    <a:srgbClr val="000000"/>
                  </a:solidFill>
                  <a:latin typeface="Arial" charset="0"/>
                  <a:ea typeface="+mn-ea"/>
                  <a:cs typeface="Times New Roman" pitchFamily="18" charset="0"/>
                </a:rPr>
                <a:t>J</a:t>
              </a:r>
              <a:endParaRPr lang="nb-NO" sz="1400" b="1" kern="1200">
                <a:solidFill>
                  <a:srgbClr val="CC0000"/>
                </a:solidFill>
                <a:latin typeface="Arial" charset="0"/>
                <a:ea typeface="+mn-ea"/>
                <a:cs typeface="Times New Roman" pitchFamily="18" charset="0"/>
              </a:endParaRPr>
            </a:p>
          </p:txBody>
        </p:sp>
        <p:sp>
          <p:nvSpPr>
            <p:cNvPr id="28700" name="Rectangle 21"/>
            <p:cNvSpPr>
              <a:spLocks noChangeArrowheads="1"/>
            </p:cNvSpPr>
            <p:nvPr/>
          </p:nvSpPr>
          <p:spPr bwMode="auto">
            <a:xfrm>
              <a:off x="3116" y="2130"/>
              <a:ext cx="281" cy="230"/>
            </a:xfrm>
            <a:prstGeom prst="rect">
              <a:avLst/>
            </a:prstGeom>
            <a:noFill/>
            <a:ln w="9525">
              <a:noFill/>
              <a:miter lim="800000"/>
              <a:headEnd/>
              <a:tailEnd/>
            </a:ln>
          </p:spPr>
          <p:txBody>
            <a:bodyPr/>
            <a:lstStyle/>
            <a:p>
              <a:pPr algn="l" rtl="0" eaLnBrk="0" fontAlgn="base" hangingPunct="0">
                <a:spcBef>
                  <a:spcPct val="0"/>
                </a:spcBef>
                <a:spcAft>
                  <a:spcPct val="0"/>
                </a:spcAft>
              </a:pPr>
              <a:r>
                <a:rPr lang="nb-NO" sz="1400" b="1" kern="1200">
                  <a:solidFill>
                    <a:srgbClr val="000000"/>
                  </a:solidFill>
                  <a:latin typeface="Arial" charset="0"/>
                  <a:ea typeface="+mn-ea"/>
                  <a:cs typeface="Times New Roman" pitchFamily="18" charset="0"/>
                </a:rPr>
                <a:t>BU</a:t>
              </a:r>
              <a:endParaRPr lang="nb-NO" sz="1400" b="1" kern="1200">
                <a:solidFill>
                  <a:srgbClr val="CC0000"/>
                </a:solidFill>
                <a:latin typeface="Arial" charset="0"/>
                <a:ea typeface="+mn-ea"/>
                <a:cs typeface="Times New Roman" pitchFamily="18" charset="0"/>
              </a:endParaRPr>
            </a:p>
          </p:txBody>
        </p:sp>
        <p:sp>
          <p:nvSpPr>
            <p:cNvPr id="28701" name="Rectangle 22"/>
            <p:cNvSpPr>
              <a:spLocks noChangeArrowheads="1"/>
            </p:cNvSpPr>
            <p:nvPr/>
          </p:nvSpPr>
          <p:spPr bwMode="auto">
            <a:xfrm>
              <a:off x="3579" y="1988"/>
              <a:ext cx="279" cy="230"/>
            </a:xfrm>
            <a:prstGeom prst="rect">
              <a:avLst/>
            </a:prstGeom>
            <a:noFill/>
            <a:ln w="9525">
              <a:noFill/>
              <a:miter lim="800000"/>
              <a:headEnd/>
              <a:tailEnd/>
            </a:ln>
          </p:spPr>
          <p:txBody>
            <a:bodyPr/>
            <a:lstStyle/>
            <a:p>
              <a:pPr algn="l" rtl="0" eaLnBrk="0" fontAlgn="base" hangingPunct="0">
                <a:spcBef>
                  <a:spcPct val="0"/>
                </a:spcBef>
                <a:spcAft>
                  <a:spcPct val="0"/>
                </a:spcAft>
              </a:pPr>
              <a:r>
                <a:rPr lang="nb-NO" sz="1400" b="1" kern="1200">
                  <a:solidFill>
                    <a:srgbClr val="000000"/>
                  </a:solidFill>
                  <a:latin typeface="Arial" charset="0"/>
                  <a:ea typeface="+mn-ea"/>
                  <a:cs typeface="Times New Roman" pitchFamily="18" charset="0"/>
                </a:rPr>
                <a:t>J</a:t>
              </a:r>
              <a:endParaRPr lang="nb-NO" sz="1400" b="1" kern="1200">
                <a:solidFill>
                  <a:srgbClr val="CC0000"/>
                </a:solidFill>
                <a:latin typeface="Arial" charset="0"/>
                <a:ea typeface="+mn-ea"/>
                <a:cs typeface="Times New Roman" pitchFamily="18" charset="0"/>
              </a:endParaRPr>
            </a:p>
          </p:txBody>
        </p:sp>
        <p:sp>
          <p:nvSpPr>
            <p:cNvPr id="28702" name="Rectangle 23"/>
            <p:cNvSpPr>
              <a:spLocks noChangeArrowheads="1"/>
            </p:cNvSpPr>
            <p:nvPr/>
          </p:nvSpPr>
          <p:spPr bwMode="auto">
            <a:xfrm>
              <a:off x="3572" y="2262"/>
              <a:ext cx="281" cy="230"/>
            </a:xfrm>
            <a:prstGeom prst="rect">
              <a:avLst/>
            </a:prstGeom>
            <a:noFill/>
            <a:ln w="9525">
              <a:noFill/>
              <a:miter lim="800000"/>
              <a:headEnd/>
              <a:tailEnd/>
            </a:ln>
          </p:spPr>
          <p:txBody>
            <a:bodyPr/>
            <a:lstStyle/>
            <a:p>
              <a:pPr algn="l" rtl="0" eaLnBrk="0" fontAlgn="base" hangingPunct="0">
                <a:spcBef>
                  <a:spcPct val="0"/>
                </a:spcBef>
                <a:spcAft>
                  <a:spcPct val="0"/>
                </a:spcAft>
              </a:pPr>
              <a:r>
                <a:rPr lang="nb-NO" sz="1400" b="1" kern="1200">
                  <a:solidFill>
                    <a:srgbClr val="000000"/>
                  </a:solidFill>
                  <a:latin typeface="Arial" charset="0"/>
                  <a:ea typeface="+mn-ea"/>
                  <a:cs typeface="Times New Roman" pitchFamily="18" charset="0"/>
                </a:rPr>
                <a:t>J</a:t>
              </a:r>
              <a:endParaRPr lang="nb-NO" sz="1400" b="1" kern="1200">
                <a:solidFill>
                  <a:srgbClr val="CC0000"/>
                </a:solidFill>
                <a:latin typeface="Arial" charset="0"/>
                <a:ea typeface="+mn-ea"/>
                <a:cs typeface="Times New Roman" pitchFamily="18" charset="0"/>
              </a:endParaRPr>
            </a:p>
          </p:txBody>
        </p:sp>
        <p:sp>
          <p:nvSpPr>
            <p:cNvPr id="28703" name="Text Box 24"/>
            <p:cNvSpPr txBox="1">
              <a:spLocks noChangeArrowheads="1"/>
            </p:cNvSpPr>
            <p:nvPr/>
          </p:nvSpPr>
          <p:spPr bwMode="auto">
            <a:xfrm>
              <a:off x="3408" y="1728"/>
              <a:ext cx="1200" cy="173"/>
            </a:xfrm>
            <a:prstGeom prst="rect">
              <a:avLst/>
            </a:prstGeom>
            <a:noFill/>
            <a:ln w="9525">
              <a:noFill/>
              <a:miter lim="800000"/>
              <a:headEnd/>
              <a:tailEnd/>
            </a:ln>
          </p:spPr>
          <p:txBody>
            <a:bodyPr/>
            <a:lstStyle/>
            <a:p>
              <a:pPr algn="ctr" rtl="0" eaLnBrk="0" fontAlgn="base" hangingPunct="0">
                <a:spcBef>
                  <a:spcPct val="0"/>
                </a:spcBef>
                <a:spcAft>
                  <a:spcPct val="0"/>
                </a:spcAft>
              </a:pPr>
              <a:r>
                <a:rPr lang="nb-NO" sz="1400" b="1" kern="1200">
                  <a:solidFill>
                    <a:srgbClr val="003399"/>
                  </a:solidFill>
                  <a:latin typeface="Arial" charset="0"/>
                  <a:ea typeface="+mn-ea"/>
                  <a:cs typeface="Times New Roman" pitchFamily="18" charset="0"/>
                </a:rPr>
                <a:t>5 km e.o. cable</a:t>
              </a:r>
            </a:p>
          </p:txBody>
        </p:sp>
        <p:sp>
          <p:nvSpPr>
            <p:cNvPr id="28704" name="Line 25"/>
            <p:cNvSpPr>
              <a:spLocks noChangeShapeType="1"/>
            </p:cNvSpPr>
            <p:nvPr/>
          </p:nvSpPr>
          <p:spPr bwMode="auto">
            <a:xfrm flipV="1">
              <a:off x="682" y="2237"/>
              <a:ext cx="0" cy="432"/>
            </a:xfrm>
            <a:prstGeom prst="line">
              <a:avLst/>
            </a:prstGeom>
            <a:noFill/>
            <a:ln w="25400">
              <a:solidFill>
                <a:schemeClr val="tx1"/>
              </a:solidFill>
              <a:round/>
              <a:headEnd type="oval" w="med" len="med"/>
              <a:tailEnd type="triangle" w="med" len="me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705" name="Line 26"/>
            <p:cNvSpPr>
              <a:spLocks noChangeShapeType="1"/>
            </p:cNvSpPr>
            <p:nvPr/>
          </p:nvSpPr>
          <p:spPr bwMode="auto">
            <a:xfrm flipV="1">
              <a:off x="665" y="1920"/>
              <a:ext cx="0" cy="336"/>
            </a:xfrm>
            <a:prstGeom prst="line">
              <a:avLst/>
            </a:prstGeom>
            <a:noFill/>
            <a:ln w="76200">
              <a:solidFill>
                <a:srgbClr val="FF0000"/>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8706" name="Text Box 27"/>
            <p:cNvSpPr txBox="1">
              <a:spLocks noChangeArrowheads="1"/>
            </p:cNvSpPr>
            <p:nvPr/>
          </p:nvSpPr>
          <p:spPr bwMode="auto">
            <a:xfrm>
              <a:off x="4320" y="576"/>
              <a:ext cx="1200" cy="384"/>
            </a:xfrm>
            <a:prstGeom prst="rect">
              <a:avLst/>
            </a:prstGeom>
            <a:noFill/>
            <a:ln w="9525">
              <a:noFill/>
              <a:miter lim="800000"/>
              <a:headEnd/>
              <a:tailEnd/>
            </a:ln>
          </p:spPr>
          <p:txBody>
            <a:bodyPr/>
            <a:lstStyle/>
            <a:p>
              <a:pPr algn="ctr" rtl="0" eaLnBrk="0" fontAlgn="base" hangingPunct="0">
                <a:spcBef>
                  <a:spcPct val="0"/>
                </a:spcBef>
                <a:spcAft>
                  <a:spcPct val="0"/>
                </a:spcAft>
              </a:pPr>
              <a:r>
                <a:rPr lang="nb-NO" sz="1400" b="1" kern="1200">
                  <a:solidFill>
                    <a:srgbClr val="000000"/>
                  </a:solidFill>
                  <a:latin typeface="Arial" charset="0"/>
                  <a:ea typeface="+mn-ea"/>
                  <a:cs typeface="Times New Roman" pitchFamily="18" charset="0"/>
                </a:rPr>
                <a:t>Geoseismic station SN-1 (INGV)</a:t>
              </a:r>
            </a:p>
          </p:txBody>
        </p:sp>
        <p:pic>
          <p:nvPicPr>
            <p:cNvPr id="28707" name="Picture 28"/>
            <p:cNvPicPr>
              <a:picLocks noChangeAspect="1" noChangeArrowheads="1"/>
            </p:cNvPicPr>
            <p:nvPr/>
          </p:nvPicPr>
          <p:blipFill>
            <a:blip r:embed="rId6"/>
            <a:srcRect/>
            <a:stretch>
              <a:fillRect/>
            </a:stretch>
          </p:blipFill>
          <p:spPr bwMode="auto">
            <a:xfrm>
              <a:off x="336" y="2640"/>
              <a:ext cx="899" cy="1018"/>
            </a:xfrm>
            <a:prstGeom prst="rect">
              <a:avLst/>
            </a:prstGeom>
            <a:noFill/>
            <a:ln w="9525">
              <a:noFill/>
              <a:miter lim="800000"/>
              <a:headEnd/>
              <a:tailEnd/>
            </a:ln>
          </p:spPr>
        </p:pic>
        <p:sp>
          <p:nvSpPr>
            <p:cNvPr id="28708" name="Text Box 29"/>
            <p:cNvSpPr txBox="1">
              <a:spLocks noChangeArrowheads="1"/>
            </p:cNvSpPr>
            <p:nvPr/>
          </p:nvSpPr>
          <p:spPr bwMode="auto">
            <a:xfrm>
              <a:off x="4176" y="2371"/>
              <a:ext cx="1200" cy="173"/>
            </a:xfrm>
            <a:prstGeom prst="rect">
              <a:avLst/>
            </a:prstGeom>
            <a:noFill/>
            <a:ln w="9525">
              <a:noFill/>
              <a:miter lim="800000"/>
              <a:headEnd/>
              <a:tailEnd/>
            </a:ln>
          </p:spPr>
          <p:txBody>
            <a:bodyPr/>
            <a:lstStyle/>
            <a:p>
              <a:pPr algn="ctr" rtl="0" eaLnBrk="0" fontAlgn="base" hangingPunct="0">
                <a:spcBef>
                  <a:spcPct val="0"/>
                </a:spcBef>
                <a:spcAft>
                  <a:spcPct val="0"/>
                </a:spcAft>
              </a:pPr>
              <a:r>
                <a:rPr lang="nb-NO" sz="1400" b="1" kern="1200">
                  <a:solidFill>
                    <a:srgbClr val="003399"/>
                  </a:solidFill>
                  <a:latin typeface="Arial" charset="0"/>
                  <a:ea typeface="+mn-ea"/>
                  <a:cs typeface="Times New Roman" pitchFamily="18" charset="0"/>
                </a:rPr>
                <a:t>5 km e.o. cable</a:t>
              </a:r>
            </a:p>
          </p:txBody>
        </p:sp>
        <p:sp>
          <p:nvSpPr>
            <p:cNvPr id="28709" name="Text Box 30"/>
            <p:cNvSpPr txBox="1">
              <a:spLocks noChangeArrowheads="1"/>
            </p:cNvSpPr>
            <p:nvPr/>
          </p:nvSpPr>
          <p:spPr bwMode="auto">
            <a:xfrm>
              <a:off x="2592" y="3264"/>
              <a:ext cx="916" cy="240"/>
            </a:xfrm>
            <a:prstGeom prst="rect">
              <a:avLst/>
            </a:prstGeom>
            <a:noFill/>
            <a:ln w="9525">
              <a:noFill/>
              <a:miter lim="800000"/>
              <a:headEnd/>
              <a:tailEnd/>
            </a:ln>
          </p:spPr>
          <p:txBody>
            <a:bodyPr/>
            <a:lstStyle/>
            <a:p>
              <a:pPr algn="ctr" rtl="0" eaLnBrk="0" fontAlgn="base" hangingPunct="0">
                <a:spcBef>
                  <a:spcPct val="0"/>
                </a:spcBef>
                <a:spcAft>
                  <a:spcPct val="0"/>
                </a:spcAft>
              </a:pPr>
              <a:endParaRPr lang="nb-NO" sz="1400" b="1" kern="1200">
                <a:solidFill>
                  <a:srgbClr val="000000"/>
                </a:solidFill>
                <a:latin typeface="Arial" charset="0"/>
                <a:ea typeface="+mn-ea"/>
                <a:cs typeface="Times New Roman" pitchFamily="18" charset="0"/>
              </a:endParaRPr>
            </a:p>
          </p:txBody>
        </p:sp>
        <p:pic>
          <p:nvPicPr>
            <p:cNvPr id="28710" name="Picture 31"/>
            <p:cNvPicPr>
              <a:picLocks noChangeAspect="1" noChangeArrowheads="1"/>
            </p:cNvPicPr>
            <p:nvPr/>
          </p:nvPicPr>
          <p:blipFill>
            <a:blip r:embed="rId7"/>
            <a:srcRect/>
            <a:stretch>
              <a:fillRect/>
            </a:stretch>
          </p:blipFill>
          <p:spPr bwMode="auto">
            <a:xfrm>
              <a:off x="4558" y="963"/>
              <a:ext cx="779" cy="1245"/>
            </a:xfrm>
            <a:prstGeom prst="rect">
              <a:avLst/>
            </a:prstGeom>
            <a:noFill/>
            <a:ln w="9525">
              <a:solidFill>
                <a:srgbClr val="000000"/>
              </a:solidFill>
              <a:miter lim="800000"/>
              <a:headEnd/>
              <a:tailEnd/>
            </a:ln>
          </p:spPr>
        </p:pic>
        <p:sp>
          <p:nvSpPr>
            <p:cNvPr id="28711" name="Text Box 32"/>
            <p:cNvSpPr txBox="1">
              <a:spLocks noChangeArrowheads="1"/>
            </p:cNvSpPr>
            <p:nvPr/>
          </p:nvSpPr>
          <p:spPr bwMode="auto">
            <a:xfrm>
              <a:off x="567" y="3566"/>
              <a:ext cx="2308" cy="340"/>
            </a:xfrm>
            <a:prstGeom prst="rect">
              <a:avLst/>
            </a:prstGeom>
            <a:noFill/>
            <a:ln w="9525">
              <a:noFill/>
              <a:miter lim="800000"/>
              <a:headEnd/>
              <a:tailEnd/>
            </a:ln>
          </p:spPr>
          <p:txBody>
            <a:bodyPr>
              <a:spAutoFit/>
            </a:bodyPr>
            <a:lstStyle/>
            <a:p>
              <a:pPr marL="193675" indent="-193675" algn="l" rtl="0" eaLnBrk="0" fontAlgn="base" hangingPunct="0">
                <a:lnSpc>
                  <a:spcPct val="105000"/>
                </a:lnSpc>
                <a:spcBef>
                  <a:spcPct val="0"/>
                </a:spcBef>
                <a:spcAft>
                  <a:spcPct val="0"/>
                </a:spcAft>
                <a:buFont typeface="Wingdings" pitchFamily="2" charset="2"/>
                <a:buChar char="Ø"/>
              </a:pPr>
              <a:r>
                <a:rPr lang="it-IT" sz="1400" b="1" kern="1200">
                  <a:solidFill>
                    <a:srgbClr val="CC0000"/>
                  </a:solidFill>
                  <a:latin typeface="Arial" charset="0"/>
                  <a:ea typeface="+mn-ea"/>
                  <a:cs typeface="+mn-cs"/>
                </a:rPr>
                <a:t>10 optical fibres standard ITU- T G-652</a:t>
              </a:r>
            </a:p>
            <a:p>
              <a:pPr marL="193675" indent="-193675" algn="l" rtl="0" eaLnBrk="0" fontAlgn="base" hangingPunct="0">
                <a:lnSpc>
                  <a:spcPct val="105000"/>
                </a:lnSpc>
                <a:spcBef>
                  <a:spcPct val="0"/>
                </a:spcBef>
                <a:spcAft>
                  <a:spcPct val="0"/>
                </a:spcAft>
                <a:buFont typeface="Wingdings" pitchFamily="2" charset="2"/>
                <a:buChar char="Ø"/>
              </a:pPr>
              <a:r>
                <a:rPr lang="it-IT" sz="1400" b="1" kern="1200">
                  <a:solidFill>
                    <a:srgbClr val="CC0000"/>
                  </a:solidFill>
                  <a:latin typeface="Arial" charset="0"/>
                  <a:ea typeface="+mn-ea"/>
                  <a:cs typeface="+mn-cs"/>
                </a:rPr>
                <a:t>6 electrical   conductors </a:t>
              </a:r>
              <a:r>
                <a:rPr lang="it-IT" sz="1400" b="1" kern="1200">
                  <a:solidFill>
                    <a:srgbClr val="CC0000"/>
                  </a:solidFill>
                  <a:latin typeface="Arial" charset="0"/>
                  <a:ea typeface="+mn-ea"/>
                  <a:cs typeface="+mn-cs"/>
                  <a:sym typeface="Symbol" pitchFamily="18" charset="2"/>
                </a:rPr>
                <a:t> 4 mm</a:t>
              </a:r>
              <a:r>
                <a:rPr lang="it-IT" sz="1400" b="1" kern="1200" baseline="30000">
                  <a:solidFill>
                    <a:srgbClr val="CC0000"/>
                  </a:solidFill>
                  <a:latin typeface="Arial" charset="0"/>
                  <a:ea typeface="+mn-ea"/>
                  <a:cs typeface="+mn-cs"/>
                  <a:sym typeface="Symbol" pitchFamily="18" charset="2"/>
                </a:rPr>
                <a:t>2</a:t>
              </a:r>
            </a:p>
          </p:txBody>
        </p:sp>
      </p:grpSp>
      <p:sp>
        <p:nvSpPr>
          <p:cNvPr id="28680" name="Rectangle 33"/>
          <p:cNvSpPr>
            <a:spLocks noChangeArrowheads="1"/>
          </p:cNvSpPr>
          <p:nvPr/>
        </p:nvSpPr>
        <p:spPr bwMode="auto">
          <a:xfrm>
            <a:off x="520700" y="296863"/>
            <a:ext cx="8001000" cy="487362"/>
          </a:xfrm>
          <a:prstGeom prst="rect">
            <a:avLst/>
          </a:prstGeom>
          <a:noFill/>
          <a:ln w="9525">
            <a:noFill/>
            <a:miter lim="800000"/>
            <a:headEnd/>
            <a:tailEnd/>
          </a:ln>
        </p:spPr>
        <p:txBody>
          <a:bodyPr anchor="b"/>
          <a:lstStyle/>
          <a:p>
            <a:pPr algn="l" rtl="0" fontAlgn="base">
              <a:spcBef>
                <a:spcPct val="0"/>
              </a:spcBef>
              <a:spcAft>
                <a:spcPct val="0"/>
              </a:spcAft>
            </a:pPr>
            <a:r>
              <a:rPr lang="en-GB" sz="2800" kern="1200">
                <a:solidFill>
                  <a:srgbClr val="000000"/>
                </a:solidFill>
                <a:latin typeface="Verdana" pitchFamily="34" charset="0"/>
                <a:ea typeface="+mn-ea"/>
                <a:cs typeface="+mn-cs"/>
              </a:rPr>
              <a:t>NEMO Phase I: First steps</a:t>
            </a:r>
          </a:p>
        </p:txBody>
      </p:sp>
      <p:grpSp>
        <p:nvGrpSpPr>
          <p:cNvPr id="3" name="Group 34"/>
          <p:cNvGrpSpPr>
            <a:grpSpLocks/>
          </p:cNvGrpSpPr>
          <p:nvPr/>
        </p:nvGrpSpPr>
        <p:grpSpPr bwMode="auto">
          <a:xfrm>
            <a:off x="3952875" y="3429000"/>
            <a:ext cx="4897438" cy="2282825"/>
            <a:chOff x="2490" y="2160"/>
            <a:chExt cx="3085" cy="1438"/>
          </a:xfrm>
        </p:grpSpPr>
        <p:pic>
          <p:nvPicPr>
            <p:cNvPr id="28682" name="Picture 35" descr="Immagine1"/>
            <p:cNvPicPr>
              <a:picLocks noChangeAspect="1" noChangeArrowheads="1"/>
            </p:cNvPicPr>
            <p:nvPr/>
          </p:nvPicPr>
          <p:blipFill>
            <a:blip r:embed="rId8"/>
            <a:srcRect t="29178" r="73643" b="30013"/>
            <a:stretch>
              <a:fillRect/>
            </a:stretch>
          </p:blipFill>
          <p:spPr bwMode="auto">
            <a:xfrm rot="410934">
              <a:off x="4604" y="2160"/>
              <a:ext cx="971" cy="1134"/>
            </a:xfrm>
            <a:prstGeom prst="rect">
              <a:avLst/>
            </a:prstGeom>
            <a:noFill/>
            <a:ln w="9525">
              <a:noFill/>
              <a:miter lim="800000"/>
              <a:headEnd/>
              <a:tailEnd/>
            </a:ln>
          </p:spPr>
        </p:pic>
        <p:sp>
          <p:nvSpPr>
            <p:cNvPr id="28683" name="Text Box 36"/>
            <p:cNvSpPr txBox="1">
              <a:spLocks noChangeArrowheads="1"/>
            </p:cNvSpPr>
            <p:nvPr/>
          </p:nvSpPr>
          <p:spPr bwMode="auto">
            <a:xfrm>
              <a:off x="2490" y="2572"/>
              <a:ext cx="2036" cy="1026"/>
            </a:xfrm>
            <a:prstGeom prst="rect">
              <a:avLst/>
            </a:prstGeom>
            <a:noFill/>
            <a:ln w="9525">
              <a:noFill/>
              <a:miter lim="800000"/>
              <a:headEnd/>
              <a:tailEnd/>
            </a:ln>
          </p:spPr>
          <p:txBody>
            <a:bodyPr wrap="none">
              <a:spAutoFit/>
            </a:bodyPr>
            <a:lstStyle/>
            <a:p>
              <a:pPr marL="292100" indent="-292100" algn="l" rtl="0" fontAlgn="base">
                <a:lnSpc>
                  <a:spcPct val="85000"/>
                </a:lnSpc>
                <a:spcBef>
                  <a:spcPct val="25000"/>
                </a:spcBef>
                <a:spcAft>
                  <a:spcPct val="0"/>
                </a:spcAft>
              </a:pPr>
              <a:r>
                <a:rPr lang="de-DE" kern="1200">
                  <a:solidFill>
                    <a:srgbClr val="000000"/>
                  </a:solidFill>
                  <a:latin typeface="Arial" charset="0"/>
                  <a:ea typeface="+mn-ea"/>
                  <a:cs typeface="+mn-cs"/>
                </a:rPr>
                <a:t> </a:t>
              </a:r>
              <a:r>
                <a:rPr lang="en-US" kern="1200">
                  <a:solidFill>
                    <a:srgbClr val="008000"/>
                  </a:solidFill>
                  <a:latin typeface="Arial" charset="0"/>
                  <a:ea typeface="+mn-ea"/>
                  <a:cs typeface="+mn-cs"/>
                </a:rPr>
                <a:t>January 2005</a:t>
              </a:r>
              <a:r>
                <a:rPr lang="en-US" kern="1200">
                  <a:solidFill>
                    <a:srgbClr val="000000"/>
                  </a:solidFill>
                  <a:latin typeface="Arial" charset="0"/>
                  <a:ea typeface="+mn-ea"/>
                  <a:cs typeface="+mn-cs"/>
                </a:rPr>
                <a:t>: Deployment of</a:t>
              </a:r>
            </a:p>
            <a:p>
              <a:pPr marL="292100" indent="-292100" algn="l" rtl="0" fontAlgn="base">
                <a:lnSpc>
                  <a:spcPct val="85000"/>
                </a:lnSpc>
                <a:spcBef>
                  <a:spcPct val="25000"/>
                </a:spcBef>
                <a:spcAft>
                  <a:spcPct val="0"/>
                </a:spcAft>
                <a:buClr>
                  <a:srgbClr val="003366"/>
                </a:buClr>
                <a:buFont typeface="Wingdings" pitchFamily="2" charset="2"/>
                <a:buChar char="§"/>
              </a:pPr>
              <a:r>
                <a:rPr lang="en-US" kern="1200">
                  <a:solidFill>
                    <a:srgbClr val="000000"/>
                  </a:solidFill>
                  <a:latin typeface="Arial" charset="0"/>
                  <a:ea typeface="+mn-ea"/>
                  <a:cs typeface="+mn-cs"/>
                </a:rPr>
                <a:t>2 cable termination frames</a:t>
              </a:r>
              <a:br>
                <a:rPr lang="en-US" kern="1200">
                  <a:solidFill>
                    <a:srgbClr val="000000"/>
                  </a:solidFill>
                  <a:latin typeface="Arial" charset="0"/>
                  <a:ea typeface="+mn-ea"/>
                  <a:cs typeface="+mn-cs"/>
                </a:rPr>
              </a:br>
              <a:r>
                <a:rPr lang="en-US" kern="1200">
                  <a:solidFill>
                    <a:srgbClr val="000000"/>
                  </a:solidFill>
                  <a:latin typeface="Arial" charset="0"/>
                  <a:ea typeface="+mn-ea"/>
                  <a:cs typeface="+mn-cs"/>
                </a:rPr>
                <a:t>(validation of deep-sea </a:t>
              </a:r>
              <a:br>
                <a:rPr lang="en-US" kern="1200">
                  <a:solidFill>
                    <a:srgbClr val="000000"/>
                  </a:solidFill>
                  <a:latin typeface="Arial" charset="0"/>
                  <a:ea typeface="+mn-ea"/>
                  <a:cs typeface="+mn-cs"/>
                </a:rPr>
              </a:br>
              <a:r>
                <a:rPr lang="en-US" kern="1200">
                  <a:solidFill>
                    <a:srgbClr val="000000"/>
                  </a:solidFill>
                  <a:latin typeface="Arial" charset="0"/>
                  <a:ea typeface="+mn-ea"/>
                  <a:cs typeface="+mn-cs"/>
                </a:rPr>
                <a:t>wet-mateable connections)</a:t>
              </a:r>
            </a:p>
            <a:p>
              <a:pPr marL="292100" indent="-292100" algn="l" rtl="0" fontAlgn="base">
                <a:lnSpc>
                  <a:spcPct val="85000"/>
                </a:lnSpc>
                <a:spcBef>
                  <a:spcPct val="25000"/>
                </a:spcBef>
                <a:spcAft>
                  <a:spcPct val="0"/>
                </a:spcAft>
                <a:buClr>
                  <a:srgbClr val="003366"/>
                </a:buClr>
                <a:buFont typeface="Wingdings" pitchFamily="2" charset="2"/>
                <a:buChar char="§"/>
              </a:pPr>
              <a:r>
                <a:rPr lang="en-US" kern="1200">
                  <a:solidFill>
                    <a:srgbClr val="000000"/>
                  </a:solidFill>
                  <a:latin typeface="Arial" charset="0"/>
                  <a:ea typeface="+mn-ea"/>
                  <a:cs typeface="+mn-cs"/>
                </a:rPr>
                <a:t>acoustic detection system</a:t>
              </a:r>
              <a:br>
                <a:rPr lang="en-US" kern="1200">
                  <a:solidFill>
                    <a:srgbClr val="000000"/>
                  </a:solidFill>
                  <a:latin typeface="Arial" charset="0"/>
                  <a:ea typeface="+mn-ea"/>
                  <a:cs typeface="+mn-cs"/>
                </a:rPr>
              </a:br>
              <a:r>
                <a:rPr lang="en-US" kern="1200">
                  <a:solidFill>
                    <a:srgbClr val="000000"/>
                  </a:solidFill>
                  <a:latin typeface="Arial" charset="0"/>
                  <a:ea typeface="+mn-ea"/>
                  <a:cs typeface="+mn-cs"/>
                </a:rPr>
                <a:t>(</a:t>
              </a:r>
              <a:r>
                <a:rPr lang="en-US" kern="1200">
                  <a:solidFill>
                    <a:srgbClr val="008000"/>
                  </a:solidFill>
                  <a:latin typeface="Arial" charset="0"/>
                  <a:ea typeface="+mn-ea"/>
                  <a:cs typeface="+mn-cs"/>
                </a:rPr>
                <a:t>O</a:t>
              </a:r>
              <a:r>
                <a:rPr lang="en-US" kern="1200">
                  <a:solidFill>
                    <a:srgbClr val="008000"/>
                  </a:solidFill>
                  <a:latin typeface="Symbol" pitchFamily="18" charset="2"/>
                  <a:ea typeface="+mn-ea"/>
                  <a:cs typeface="+mn-cs"/>
                </a:rPr>
                <a:t>n</a:t>
              </a:r>
              <a:r>
                <a:rPr lang="en-US" kern="1200">
                  <a:solidFill>
                    <a:srgbClr val="008000"/>
                  </a:solidFill>
                  <a:latin typeface="Arial" charset="0"/>
                  <a:ea typeface="+mn-ea"/>
                  <a:cs typeface="+mn-cs"/>
                </a:rPr>
                <a:t>DE</a:t>
              </a:r>
              <a:r>
                <a:rPr lang="en-US" kern="1200">
                  <a:solidFill>
                    <a:srgbClr val="000000"/>
                  </a:solidFill>
                  <a:latin typeface="Arial" charset="0"/>
                  <a:ea typeface="+mn-ea"/>
                  <a:cs typeface="+mn-cs"/>
                </a:rPr>
                <a:t>). </a:t>
              </a:r>
            </a:p>
          </p:txBody>
        </p:sp>
      </p:grpSp>
    </p:spTree>
    <p:custDataLst>
      <p:tags r:id="rId1"/>
    </p:custDataLst>
  </p:cSld>
  <p:clrMapOvr>
    <a:masterClrMapping/>
  </p:clrMapOvr>
  <p:transition advTm="120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91170"/>
                                        </p:tgtEl>
                                      </p:cBhvr>
                                    </p:animEffect>
                                    <p:set>
                                      <p:cBhvr>
                                        <p:cTn id="7" dur="1" fill="hold">
                                          <p:stCondLst>
                                            <p:cond delay="1999"/>
                                          </p:stCondLst>
                                        </p:cTn>
                                        <p:tgtEl>
                                          <p:spTgt spid="391170"/>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wallpaper1"/>
          <p:cNvPicPr>
            <a:picLocks noChangeAspect="1" noChangeArrowheads="1"/>
          </p:cNvPicPr>
          <p:nvPr/>
        </p:nvPicPr>
        <p:blipFill>
          <a:blip r:embed="rId3">
            <a:lum bright="-20000" contrast="-18000"/>
          </a:blip>
          <a:srcRect/>
          <a:stretch>
            <a:fillRect/>
          </a:stretch>
        </p:blipFill>
        <p:spPr bwMode="auto">
          <a:xfrm>
            <a:off x="0" y="0"/>
            <a:ext cx="9144000" cy="6858000"/>
          </a:xfrm>
          <a:prstGeom prst="rect">
            <a:avLst/>
          </a:prstGeom>
          <a:noFill/>
          <a:ln w="9525">
            <a:noFill/>
            <a:miter lim="800000"/>
            <a:headEnd/>
            <a:tailEnd/>
          </a:ln>
        </p:spPr>
      </p:pic>
      <p:sp>
        <p:nvSpPr>
          <p:cNvPr id="25603" name="Rectangle 4"/>
          <p:cNvSpPr>
            <a:spLocks noGrp="1" noChangeArrowheads="1"/>
          </p:cNvSpPr>
          <p:nvPr>
            <p:ph type="title"/>
          </p:nvPr>
        </p:nvSpPr>
        <p:spPr>
          <a:xfrm>
            <a:off x="457200" y="274638"/>
            <a:ext cx="8229600" cy="561975"/>
          </a:xfrm>
        </p:spPr>
        <p:txBody>
          <a:bodyPr/>
          <a:lstStyle/>
          <a:p>
            <a:pPr eaLnBrk="1" hangingPunct="1"/>
            <a:r>
              <a:rPr lang="en-GB" sz="4000" dirty="0" smtClean="0">
                <a:solidFill>
                  <a:schemeClr val="bg1"/>
                </a:solidFill>
              </a:rPr>
              <a:t>High energy cosmic rays</a:t>
            </a:r>
          </a:p>
        </p:txBody>
      </p:sp>
      <p:pic>
        <p:nvPicPr>
          <p:cNvPr id="25604" name="Picture 5"/>
          <p:cNvPicPr>
            <a:picLocks noChangeAspect="1" noChangeArrowheads="1"/>
          </p:cNvPicPr>
          <p:nvPr/>
        </p:nvPicPr>
        <p:blipFill>
          <a:blip r:embed="rId4"/>
          <a:srcRect/>
          <a:stretch>
            <a:fillRect/>
          </a:stretch>
        </p:blipFill>
        <p:spPr bwMode="auto">
          <a:xfrm>
            <a:off x="2124075" y="1341438"/>
            <a:ext cx="4872038" cy="5256212"/>
          </a:xfrm>
          <a:prstGeom prst="rect">
            <a:avLst/>
          </a:prstGeom>
          <a:noFill/>
          <a:ln w="12700">
            <a:noFill/>
            <a:miter lim="800000"/>
            <a:headEnd/>
            <a:tailEnd/>
          </a:ln>
        </p:spPr>
      </p:pic>
    </p:spTree>
  </p:cSld>
  <p:clrMapOvr>
    <a:masterClrMapping/>
  </p:clrMapOvr>
  <p:transition advTm="47034"/>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498475" y="177800"/>
            <a:ext cx="8880475" cy="609600"/>
          </a:xfrm>
        </p:spPr>
        <p:txBody>
          <a:bodyPr/>
          <a:lstStyle/>
          <a:p>
            <a:pPr eaLnBrk="1" hangingPunct="1"/>
            <a:r>
              <a:rPr lang="en-US" smtClean="0"/>
              <a:t>NEMO Phase-1: Current Status</a:t>
            </a:r>
          </a:p>
        </p:txBody>
      </p:sp>
      <p:pic>
        <p:nvPicPr>
          <p:cNvPr id="29702" name="Picture 3"/>
          <p:cNvPicPr>
            <a:picLocks noChangeAspect="1" noChangeArrowheads="1"/>
          </p:cNvPicPr>
          <p:nvPr/>
        </p:nvPicPr>
        <p:blipFill>
          <a:blip r:embed="rId3"/>
          <a:srcRect l="2013" b="4446"/>
          <a:stretch>
            <a:fillRect/>
          </a:stretch>
        </p:blipFill>
        <p:spPr bwMode="auto">
          <a:xfrm>
            <a:off x="0" y="3316288"/>
            <a:ext cx="1898650" cy="2513012"/>
          </a:xfrm>
          <a:prstGeom prst="rect">
            <a:avLst/>
          </a:prstGeom>
          <a:noFill/>
          <a:ln w="9525">
            <a:noFill/>
            <a:miter lim="800000"/>
            <a:headEnd/>
            <a:tailEnd/>
          </a:ln>
        </p:spPr>
      </p:pic>
      <p:pic>
        <p:nvPicPr>
          <p:cNvPr id="393220" name="Picture 4" descr="TSS_Minitower"/>
          <p:cNvPicPr>
            <a:picLocks noChangeAspect="1" noChangeArrowheads="1"/>
          </p:cNvPicPr>
          <p:nvPr/>
        </p:nvPicPr>
        <p:blipFill>
          <a:blip r:embed="rId4"/>
          <a:srcRect/>
          <a:stretch>
            <a:fillRect/>
          </a:stretch>
        </p:blipFill>
        <p:spPr bwMode="auto">
          <a:xfrm>
            <a:off x="2087563" y="1054100"/>
            <a:ext cx="5014912" cy="3114675"/>
          </a:xfrm>
          <a:prstGeom prst="rect">
            <a:avLst/>
          </a:prstGeom>
          <a:noFill/>
          <a:ln w="38100">
            <a:solidFill>
              <a:srgbClr val="000066"/>
            </a:solidFill>
            <a:miter lim="800000"/>
            <a:headEnd/>
            <a:tailEnd/>
          </a:ln>
          <a:effectLst>
            <a:outerShdw dist="107763" dir="2700000" algn="ctr" rotWithShape="0">
              <a:schemeClr val="hlink"/>
            </a:outerShdw>
          </a:effectLst>
        </p:spPr>
      </p:pic>
      <p:pic>
        <p:nvPicPr>
          <p:cNvPr id="393221" name="Picture 5" descr="Complessivo 4 piani con funi"/>
          <p:cNvPicPr>
            <a:picLocks noChangeAspect="1" noChangeArrowheads="1"/>
          </p:cNvPicPr>
          <p:nvPr/>
        </p:nvPicPr>
        <p:blipFill>
          <a:blip r:embed="rId5"/>
          <a:srcRect/>
          <a:stretch>
            <a:fillRect/>
          </a:stretch>
        </p:blipFill>
        <p:spPr bwMode="auto">
          <a:xfrm>
            <a:off x="7942263" y="990600"/>
            <a:ext cx="919162" cy="5029200"/>
          </a:xfrm>
          <a:prstGeom prst="rect">
            <a:avLst/>
          </a:prstGeom>
          <a:noFill/>
          <a:ln w="9525">
            <a:solidFill>
              <a:schemeClr val="accent2"/>
            </a:solidFill>
            <a:miter lim="800000"/>
            <a:headEnd/>
            <a:tailEnd/>
          </a:ln>
          <a:effectLst>
            <a:outerShdw dist="107763" dir="2700000" algn="ctr" rotWithShape="0">
              <a:schemeClr val="hlink"/>
            </a:outerShdw>
          </a:effectLst>
        </p:spPr>
      </p:pic>
      <p:pic>
        <p:nvPicPr>
          <p:cNvPr id="393222" name="Picture 6" descr="Complessivo 4 piani chiuso"/>
          <p:cNvPicPr>
            <a:picLocks noChangeAspect="1" noChangeArrowheads="1"/>
          </p:cNvPicPr>
          <p:nvPr/>
        </p:nvPicPr>
        <p:blipFill>
          <a:blip r:embed="rId6"/>
          <a:srcRect/>
          <a:stretch>
            <a:fillRect/>
          </a:stretch>
        </p:blipFill>
        <p:spPr bwMode="auto">
          <a:xfrm>
            <a:off x="2776538" y="4418035"/>
            <a:ext cx="4386262" cy="2225675"/>
          </a:xfrm>
          <a:prstGeom prst="rect">
            <a:avLst/>
          </a:prstGeom>
          <a:noFill/>
          <a:ln w="9525">
            <a:solidFill>
              <a:schemeClr val="accent2"/>
            </a:solidFill>
            <a:miter lim="800000"/>
            <a:headEnd/>
            <a:tailEnd/>
          </a:ln>
          <a:effectLst>
            <a:outerShdw dist="107763" dir="2700000" algn="ctr" rotWithShape="0">
              <a:schemeClr val="hlink"/>
            </a:outerShdw>
          </a:effectLst>
        </p:spPr>
      </p:pic>
      <p:sp>
        <p:nvSpPr>
          <p:cNvPr id="29706" name="Line 7"/>
          <p:cNvSpPr>
            <a:spLocks noChangeShapeType="1"/>
          </p:cNvSpPr>
          <p:nvPr/>
        </p:nvSpPr>
        <p:spPr bwMode="auto">
          <a:xfrm>
            <a:off x="7797800" y="1054100"/>
            <a:ext cx="0" cy="4876800"/>
          </a:xfrm>
          <a:prstGeom prst="line">
            <a:avLst/>
          </a:prstGeom>
          <a:noFill/>
          <a:ln w="38100">
            <a:solidFill>
              <a:schemeClr val="tx1"/>
            </a:solidFill>
            <a:prstDash val="sysDot"/>
            <a:round/>
            <a:headEnd type="triangle" w="sm" len="sm"/>
            <a:tailEnd type="triangle" w="sm" len="sm"/>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07" name="Text Box 8"/>
          <p:cNvSpPr txBox="1">
            <a:spLocks noChangeArrowheads="1"/>
          </p:cNvSpPr>
          <p:nvPr/>
        </p:nvSpPr>
        <p:spPr bwMode="auto">
          <a:xfrm rot="-5400000">
            <a:off x="7227093" y="3259932"/>
            <a:ext cx="817563"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lang="it-IT" sz="1600" b="1" kern="1200">
                <a:solidFill>
                  <a:srgbClr val="000000"/>
                </a:solidFill>
                <a:latin typeface="Arial" charset="0"/>
                <a:ea typeface="+mn-ea"/>
                <a:cs typeface="+mn-cs"/>
              </a:rPr>
              <a:t>300 m </a:t>
            </a:r>
            <a:endParaRPr lang="en-GB" sz="1600" b="1" kern="1200">
              <a:solidFill>
                <a:srgbClr val="000000"/>
              </a:solidFill>
              <a:latin typeface="Arial" charset="0"/>
              <a:ea typeface="+mn-ea"/>
              <a:cs typeface="+mn-cs"/>
            </a:endParaRPr>
          </a:p>
        </p:txBody>
      </p:sp>
      <p:sp>
        <p:nvSpPr>
          <p:cNvPr id="29708" name="Oval 9"/>
          <p:cNvSpPr>
            <a:spLocks noChangeArrowheads="1"/>
          </p:cNvSpPr>
          <p:nvPr/>
        </p:nvSpPr>
        <p:spPr bwMode="auto">
          <a:xfrm>
            <a:off x="3581400" y="2667000"/>
            <a:ext cx="838200" cy="914400"/>
          </a:xfrm>
          <a:prstGeom prst="ellipse">
            <a:avLst/>
          </a:prstGeom>
          <a:noFill/>
          <a:ln w="57150" cap="rnd">
            <a:solidFill>
              <a:srgbClr val="FF6600"/>
            </a:solidFill>
            <a:prstDash val="sysDot"/>
            <a:round/>
            <a:headEnd/>
            <a:tailEnd/>
          </a:ln>
        </p:spPr>
        <p:txBody>
          <a:bodyPr wrap="none" anchor="ct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09" name="Line 10"/>
          <p:cNvSpPr>
            <a:spLocks noChangeShapeType="1"/>
          </p:cNvSpPr>
          <p:nvPr/>
        </p:nvSpPr>
        <p:spPr bwMode="auto">
          <a:xfrm flipH="1">
            <a:off x="1676400" y="3429000"/>
            <a:ext cx="2057400" cy="1016000"/>
          </a:xfrm>
          <a:prstGeom prst="line">
            <a:avLst/>
          </a:prstGeom>
          <a:noFill/>
          <a:ln w="38100">
            <a:solidFill>
              <a:srgbClr val="FF6600"/>
            </a:solidFill>
            <a:round/>
            <a:headEnd/>
            <a:tailEnd type="triangle" w="med" len="me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10" name="Text Box 11"/>
          <p:cNvSpPr txBox="1">
            <a:spLocks noChangeArrowheads="1"/>
          </p:cNvSpPr>
          <p:nvPr/>
        </p:nvSpPr>
        <p:spPr bwMode="auto">
          <a:xfrm>
            <a:off x="2781300" y="4432300"/>
            <a:ext cx="2103438" cy="304800"/>
          </a:xfrm>
          <a:prstGeom prst="rect">
            <a:avLst/>
          </a:prstGeom>
          <a:solidFill>
            <a:srgbClr val="00FFFF">
              <a:alpha val="47842"/>
            </a:srgbClr>
          </a:solidFill>
          <a:ln w="9525">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Arial" charset="0"/>
                <a:ea typeface="+mn-ea"/>
                <a:cs typeface="+mn-cs"/>
              </a:rPr>
              <a:t>Mini-tower, compacted</a:t>
            </a:r>
          </a:p>
        </p:txBody>
      </p:sp>
      <p:sp>
        <p:nvSpPr>
          <p:cNvPr id="29711" name="Text Box 12"/>
          <p:cNvSpPr txBox="1">
            <a:spLocks noChangeArrowheads="1"/>
          </p:cNvSpPr>
          <p:nvPr/>
        </p:nvSpPr>
        <p:spPr bwMode="auto">
          <a:xfrm>
            <a:off x="7950200" y="4191000"/>
            <a:ext cx="927100" cy="730250"/>
          </a:xfrm>
          <a:prstGeom prst="rect">
            <a:avLst/>
          </a:prstGeom>
          <a:solidFill>
            <a:srgbClr val="00FFFF">
              <a:alpha val="50195"/>
            </a:srgbClr>
          </a:solidFill>
          <a:ln w="9525">
            <a:noFill/>
            <a:miter lim="800000"/>
            <a:headEnd/>
            <a:tailEnd/>
          </a:ln>
        </p:spPr>
        <p:txBody>
          <a:bodyPr>
            <a:spAutoFit/>
          </a:bodyPr>
          <a:lstStyle/>
          <a:p>
            <a:pPr algn="ctr" rtl="0" fontAlgn="base">
              <a:spcBef>
                <a:spcPct val="0"/>
              </a:spcBef>
              <a:spcAft>
                <a:spcPct val="0"/>
              </a:spcAft>
            </a:pPr>
            <a:r>
              <a:rPr lang="en-US" sz="1400" b="1" kern="1200">
                <a:solidFill>
                  <a:srgbClr val="000000"/>
                </a:solidFill>
                <a:latin typeface="Arial" charset="0"/>
                <a:ea typeface="+mn-ea"/>
                <a:cs typeface="+mn-cs"/>
              </a:rPr>
              <a:t>Mini-tower, unfurled</a:t>
            </a:r>
          </a:p>
        </p:txBody>
      </p:sp>
      <p:sp>
        <p:nvSpPr>
          <p:cNvPr id="29712" name="Text Box 13"/>
          <p:cNvSpPr txBox="1">
            <a:spLocks noChangeArrowheads="1"/>
          </p:cNvSpPr>
          <p:nvPr/>
        </p:nvSpPr>
        <p:spPr bwMode="auto">
          <a:xfrm rot="10800000" flipV="1">
            <a:off x="6172200" y="5867400"/>
            <a:ext cx="703263"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lang="it-IT" sz="1600" b="1" kern="1200">
                <a:solidFill>
                  <a:srgbClr val="FFFFFF"/>
                </a:solidFill>
                <a:latin typeface="Arial" charset="0"/>
                <a:ea typeface="+mn-ea"/>
                <a:cs typeface="+mn-cs"/>
              </a:rPr>
              <a:t>15 m </a:t>
            </a:r>
            <a:endParaRPr lang="en-GB" sz="1600" b="1" kern="1200">
              <a:solidFill>
                <a:srgbClr val="FFFFFF"/>
              </a:solidFill>
              <a:latin typeface="Arial" charset="0"/>
              <a:ea typeface="+mn-ea"/>
              <a:cs typeface="+mn-cs"/>
            </a:endParaRPr>
          </a:p>
        </p:txBody>
      </p:sp>
      <p:sp>
        <p:nvSpPr>
          <p:cNvPr id="29713" name="Line 14"/>
          <p:cNvSpPr>
            <a:spLocks noChangeShapeType="1"/>
          </p:cNvSpPr>
          <p:nvPr/>
        </p:nvSpPr>
        <p:spPr bwMode="auto">
          <a:xfrm flipV="1">
            <a:off x="4786314" y="5734072"/>
            <a:ext cx="2286000" cy="838200"/>
          </a:xfrm>
          <a:prstGeom prst="line">
            <a:avLst/>
          </a:prstGeom>
          <a:noFill/>
          <a:ln w="38100">
            <a:solidFill>
              <a:schemeClr val="bg1"/>
            </a:solidFill>
            <a:prstDash val="sysDot"/>
            <a:round/>
            <a:headEnd type="triangle" w="sm" len="sm"/>
            <a:tailEnd type="triangle" w="sm" len="sm"/>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14" name="Text Box 15"/>
          <p:cNvSpPr txBox="1">
            <a:spLocks noChangeArrowheads="1"/>
          </p:cNvSpPr>
          <p:nvPr/>
        </p:nvSpPr>
        <p:spPr bwMode="auto">
          <a:xfrm>
            <a:off x="3206750" y="5149850"/>
            <a:ext cx="184150" cy="336550"/>
          </a:xfrm>
          <a:prstGeom prst="rect">
            <a:avLst/>
          </a:prstGeom>
          <a:noFill/>
          <a:ln w="9525">
            <a:noFill/>
            <a:miter lim="800000"/>
            <a:headEnd/>
            <a:tailEnd/>
          </a:ln>
        </p:spPr>
        <p:txBody>
          <a:bodyPr wrap="none">
            <a:spAutoFit/>
          </a:bodyPr>
          <a:lstStyle/>
          <a:p>
            <a:pPr algn="l" rtl="0" fontAlgn="base">
              <a:spcBef>
                <a:spcPct val="0"/>
              </a:spcBef>
              <a:spcAft>
                <a:spcPct val="0"/>
              </a:spcAft>
            </a:pPr>
            <a:endParaRPr lang="en-GB" sz="1600" b="1" kern="1200">
              <a:solidFill>
                <a:srgbClr val="FFFFFF"/>
              </a:solidFill>
              <a:latin typeface="Arial" charset="0"/>
              <a:ea typeface="+mn-ea"/>
              <a:cs typeface="+mn-cs"/>
            </a:endParaRPr>
          </a:p>
        </p:txBody>
      </p:sp>
      <p:sp>
        <p:nvSpPr>
          <p:cNvPr id="29715" name="Oval 16"/>
          <p:cNvSpPr>
            <a:spLocks noChangeArrowheads="1"/>
          </p:cNvSpPr>
          <p:nvPr/>
        </p:nvSpPr>
        <p:spPr bwMode="auto">
          <a:xfrm>
            <a:off x="5257800" y="1117600"/>
            <a:ext cx="1752600" cy="1828800"/>
          </a:xfrm>
          <a:prstGeom prst="ellipse">
            <a:avLst/>
          </a:prstGeom>
          <a:noFill/>
          <a:ln w="57150" cap="rnd">
            <a:solidFill>
              <a:schemeClr val="accent2"/>
            </a:solidFill>
            <a:prstDash val="sysDot"/>
            <a:round/>
            <a:headEnd/>
            <a:tailEnd/>
          </a:ln>
        </p:spPr>
        <p:txBody>
          <a:bodyPr wrap="none" anchor="ct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16" name="Line 17"/>
          <p:cNvSpPr>
            <a:spLocks noChangeShapeType="1"/>
          </p:cNvSpPr>
          <p:nvPr/>
        </p:nvSpPr>
        <p:spPr bwMode="auto">
          <a:xfrm flipH="1">
            <a:off x="5676900" y="2921000"/>
            <a:ext cx="266700" cy="1447800"/>
          </a:xfrm>
          <a:prstGeom prst="line">
            <a:avLst/>
          </a:prstGeom>
          <a:noFill/>
          <a:ln w="38100">
            <a:solidFill>
              <a:schemeClr val="accent2"/>
            </a:solidFill>
            <a:round/>
            <a:headEnd/>
            <a:tailEnd type="triangle" w="med" len="me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17" name="Line 18"/>
          <p:cNvSpPr>
            <a:spLocks noChangeShapeType="1"/>
          </p:cNvSpPr>
          <p:nvPr/>
        </p:nvSpPr>
        <p:spPr bwMode="auto">
          <a:xfrm>
            <a:off x="7010400" y="2133600"/>
            <a:ext cx="762000" cy="228600"/>
          </a:xfrm>
          <a:prstGeom prst="line">
            <a:avLst/>
          </a:prstGeom>
          <a:noFill/>
          <a:ln w="38100">
            <a:solidFill>
              <a:schemeClr val="accent2"/>
            </a:solidFill>
            <a:round/>
            <a:headEnd/>
            <a:tailEnd type="triangle" w="med" len="me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18" name="Rectangle 19"/>
          <p:cNvSpPr>
            <a:spLocks noChangeArrowheads="1"/>
          </p:cNvSpPr>
          <p:nvPr/>
        </p:nvSpPr>
        <p:spPr bwMode="auto">
          <a:xfrm>
            <a:off x="2197100" y="1333500"/>
            <a:ext cx="3124200" cy="641350"/>
          </a:xfrm>
          <a:prstGeom prst="rect">
            <a:avLst/>
          </a:prstGeom>
          <a:noFill/>
          <a:ln w="9525">
            <a:noFill/>
            <a:miter lim="800000"/>
            <a:headEnd/>
            <a:tailEnd/>
          </a:ln>
        </p:spPr>
        <p:txBody>
          <a:bodyPr>
            <a:spAutoFit/>
          </a:bodyPr>
          <a:lstStyle/>
          <a:p>
            <a:pPr algn="ctr" rtl="0" fontAlgn="base">
              <a:spcBef>
                <a:spcPct val="0"/>
              </a:spcBef>
              <a:spcAft>
                <a:spcPct val="0"/>
              </a:spcAft>
            </a:pPr>
            <a:r>
              <a:rPr lang="en-US" b="1" kern="1200">
                <a:solidFill>
                  <a:srgbClr val="CC0000"/>
                </a:solidFill>
                <a:latin typeface="Arial" charset="0"/>
                <a:ea typeface="+mn-ea"/>
                <a:cs typeface="+mn-cs"/>
              </a:rPr>
              <a:t>Nov. 2006: Deployment of JB and mini-tower</a:t>
            </a:r>
          </a:p>
        </p:txBody>
      </p:sp>
      <p:sp>
        <p:nvSpPr>
          <p:cNvPr id="29719" name="Text Box 20"/>
          <p:cNvSpPr txBox="1">
            <a:spLocks noChangeArrowheads="1"/>
          </p:cNvSpPr>
          <p:nvPr/>
        </p:nvSpPr>
        <p:spPr bwMode="auto">
          <a:xfrm>
            <a:off x="3389313" y="2362200"/>
            <a:ext cx="1698625" cy="30480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Arial" charset="0"/>
                <a:ea typeface="+mn-ea"/>
                <a:cs typeface="+mn-cs"/>
              </a:rPr>
              <a:t>Junction Box (JB)</a:t>
            </a:r>
          </a:p>
        </p:txBody>
      </p:sp>
      <p:sp>
        <p:nvSpPr>
          <p:cNvPr id="29720" name="Text Box 21"/>
          <p:cNvSpPr txBox="1">
            <a:spLocks noChangeArrowheads="1"/>
          </p:cNvSpPr>
          <p:nvPr/>
        </p:nvSpPr>
        <p:spPr bwMode="auto">
          <a:xfrm>
            <a:off x="5257800" y="3048000"/>
            <a:ext cx="1665288" cy="517525"/>
          </a:xfrm>
          <a:prstGeom prst="rect">
            <a:avLst/>
          </a:prstGeom>
          <a:solidFill>
            <a:schemeClr val="bg1"/>
          </a:solidFill>
          <a:ln w="9525">
            <a:noFill/>
            <a:miter lim="800000"/>
            <a:headEnd/>
            <a:tailEnd/>
          </a:ln>
        </p:spPr>
        <p:txBody>
          <a:bodyPr wrap="none">
            <a:spAutoFit/>
          </a:bodyPr>
          <a:lstStyle/>
          <a:p>
            <a:pPr algn="ctr" rtl="0" fontAlgn="base">
              <a:spcBef>
                <a:spcPct val="0"/>
              </a:spcBef>
              <a:spcAft>
                <a:spcPct val="0"/>
              </a:spcAft>
            </a:pPr>
            <a:r>
              <a:rPr lang="en-US" sz="1400" b="1" kern="1200">
                <a:solidFill>
                  <a:srgbClr val="000000"/>
                </a:solidFill>
                <a:latin typeface="Arial" charset="0"/>
                <a:ea typeface="+mn-ea"/>
                <a:cs typeface="+mn-cs"/>
              </a:rPr>
              <a:t>NEMO mini-tower</a:t>
            </a:r>
          </a:p>
          <a:p>
            <a:pPr algn="ctr" rtl="0" fontAlgn="base">
              <a:spcBef>
                <a:spcPct val="0"/>
              </a:spcBef>
              <a:spcAft>
                <a:spcPct val="0"/>
              </a:spcAft>
            </a:pPr>
            <a:r>
              <a:rPr lang="en-US" sz="1400" b="1" kern="1200">
                <a:solidFill>
                  <a:srgbClr val="000000"/>
                </a:solidFill>
                <a:latin typeface="Arial" charset="0"/>
                <a:ea typeface="+mn-ea"/>
                <a:cs typeface="+mn-cs"/>
              </a:rPr>
              <a:t>(4 floors, 16 OM)</a:t>
            </a:r>
          </a:p>
        </p:txBody>
      </p:sp>
      <p:sp>
        <p:nvSpPr>
          <p:cNvPr id="29721" name="Oval 22"/>
          <p:cNvSpPr>
            <a:spLocks noChangeArrowheads="1"/>
          </p:cNvSpPr>
          <p:nvPr/>
        </p:nvSpPr>
        <p:spPr bwMode="auto">
          <a:xfrm>
            <a:off x="2133600" y="2286000"/>
            <a:ext cx="1066800" cy="1143000"/>
          </a:xfrm>
          <a:prstGeom prst="ellipse">
            <a:avLst/>
          </a:prstGeom>
          <a:noFill/>
          <a:ln w="57150" cap="rnd">
            <a:solidFill>
              <a:srgbClr val="000080"/>
            </a:solidFill>
            <a:prstDash val="sysDot"/>
            <a:round/>
            <a:headEnd/>
            <a:tailEnd/>
          </a:ln>
        </p:spPr>
        <p:txBody>
          <a:bodyPr wrap="none" anchor="ct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22" name="Text Box 23"/>
          <p:cNvSpPr txBox="1">
            <a:spLocks noChangeArrowheads="1"/>
          </p:cNvSpPr>
          <p:nvPr/>
        </p:nvSpPr>
        <p:spPr bwMode="auto">
          <a:xfrm>
            <a:off x="2070100" y="3390900"/>
            <a:ext cx="1112838" cy="30480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b="1" kern="1200">
                <a:solidFill>
                  <a:srgbClr val="000000"/>
                </a:solidFill>
                <a:latin typeface="Arial" charset="0"/>
                <a:ea typeface="+mn-ea"/>
                <a:cs typeface="+mn-cs"/>
              </a:rPr>
              <a:t>TSS Frame</a:t>
            </a:r>
          </a:p>
        </p:txBody>
      </p:sp>
      <p:sp>
        <p:nvSpPr>
          <p:cNvPr id="29723" name="Line 24"/>
          <p:cNvSpPr>
            <a:spLocks noChangeShapeType="1"/>
          </p:cNvSpPr>
          <p:nvPr/>
        </p:nvSpPr>
        <p:spPr bwMode="auto">
          <a:xfrm flipH="1" flipV="1">
            <a:off x="1143000" y="2209800"/>
            <a:ext cx="990600" cy="457200"/>
          </a:xfrm>
          <a:prstGeom prst="line">
            <a:avLst/>
          </a:prstGeom>
          <a:noFill/>
          <a:ln w="38100">
            <a:solidFill>
              <a:srgbClr val="000080"/>
            </a:solidFill>
            <a:round/>
            <a:headEnd/>
            <a:tailEnd/>
          </a:ln>
        </p:spPr>
        <p:txBody>
          <a:bodyPr/>
          <a:lstStyle/>
          <a:p>
            <a:pPr algn="l" rtl="0" fontAlgn="base">
              <a:lnSpc>
                <a:spcPct val="95000"/>
              </a:lnSpc>
              <a:spcBef>
                <a:spcPct val="25000"/>
              </a:spcBef>
              <a:spcAft>
                <a:spcPct val="25000"/>
              </a:spcAft>
              <a:buClr>
                <a:srgbClr val="CC0000"/>
              </a:buClr>
              <a:buFont typeface="Wingdings" pitchFamily="2" charset="2"/>
              <a:buChar char="§"/>
            </a:pPr>
            <a:endParaRPr lang="en-GB" sz="2200" kern="1200">
              <a:solidFill>
                <a:srgbClr val="000000"/>
              </a:solidFill>
              <a:latin typeface="Arial" charset="0"/>
              <a:ea typeface="+mn-ea"/>
              <a:cs typeface="+mn-cs"/>
            </a:endParaRPr>
          </a:p>
        </p:txBody>
      </p:sp>
      <p:sp>
        <p:nvSpPr>
          <p:cNvPr id="29724" name="Rectangle 25"/>
          <p:cNvSpPr>
            <a:spLocks noChangeArrowheads="1"/>
          </p:cNvSpPr>
          <p:nvPr/>
        </p:nvSpPr>
        <p:spPr bwMode="auto">
          <a:xfrm>
            <a:off x="304800" y="1524000"/>
            <a:ext cx="1631950" cy="64135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b="1" kern="1200">
                <a:solidFill>
                  <a:srgbClr val="19198E"/>
                </a:solidFill>
                <a:latin typeface="Arial" charset="0"/>
                <a:ea typeface="+mn-ea"/>
                <a:cs typeface="+mn-cs"/>
              </a:rPr>
              <a:t>Deployed</a:t>
            </a:r>
            <a:br>
              <a:rPr lang="en-US" b="1" kern="1200">
                <a:solidFill>
                  <a:srgbClr val="19198E"/>
                </a:solidFill>
                <a:latin typeface="Arial" charset="0"/>
                <a:ea typeface="+mn-ea"/>
                <a:cs typeface="+mn-cs"/>
              </a:rPr>
            </a:br>
            <a:r>
              <a:rPr lang="en-US" b="1" kern="1200">
                <a:solidFill>
                  <a:srgbClr val="19198E"/>
                </a:solidFill>
                <a:latin typeface="Arial" charset="0"/>
                <a:ea typeface="+mn-ea"/>
                <a:cs typeface="+mn-cs"/>
              </a:rPr>
              <a:t>January 2005</a:t>
            </a:r>
          </a:p>
        </p:txBody>
      </p:sp>
    </p:spTree>
  </p:cSld>
  <p:clrMapOvr>
    <a:masterClrMapping/>
  </p:clrMapOvr>
  <p:transition advTm="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3"/>
          <p:cNvSpPr>
            <a:spLocks noGrp="1" noChangeArrowheads="1"/>
          </p:cNvSpPr>
          <p:nvPr>
            <p:ph type="title"/>
          </p:nvPr>
        </p:nvSpPr>
        <p:spPr>
          <a:xfrm>
            <a:off x="536575" y="233363"/>
            <a:ext cx="8001000" cy="654050"/>
          </a:xfrm>
        </p:spPr>
        <p:txBody>
          <a:bodyPr/>
          <a:lstStyle/>
          <a:p>
            <a:pPr eaLnBrk="1" hangingPunct="1"/>
            <a:r>
              <a:rPr lang="en-GB" sz="3200" smtClean="0"/>
              <a:t>NEMO: Phase-1 Results</a:t>
            </a:r>
          </a:p>
        </p:txBody>
      </p:sp>
      <p:pic>
        <p:nvPicPr>
          <p:cNvPr id="30726" name="Picture 6"/>
          <p:cNvPicPr>
            <a:picLocks noGrp="1" noChangeAspect="1" noChangeArrowheads="1"/>
          </p:cNvPicPr>
          <p:nvPr>
            <p:ph sz="half" idx="2"/>
          </p:nvPr>
        </p:nvPicPr>
        <p:blipFill>
          <a:blip r:embed="rId3"/>
          <a:srcRect t="33104" r="48462"/>
          <a:stretch>
            <a:fillRect/>
          </a:stretch>
        </p:blipFill>
        <p:spPr>
          <a:xfrm>
            <a:off x="4273550" y="1042988"/>
            <a:ext cx="4870450" cy="3522662"/>
          </a:xfrm>
          <a:noFill/>
        </p:spPr>
      </p:pic>
      <p:sp>
        <p:nvSpPr>
          <p:cNvPr id="30727" name="Rectangle 4"/>
          <p:cNvSpPr>
            <a:spLocks noGrp="1" noChangeArrowheads="1"/>
          </p:cNvSpPr>
          <p:nvPr>
            <p:ph type="body" sz="half" idx="1"/>
          </p:nvPr>
        </p:nvSpPr>
        <p:spPr>
          <a:xfrm>
            <a:off x="288925" y="1430338"/>
            <a:ext cx="8661400" cy="4470400"/>
          </a:xfrm>
          <a:noFill/>
        </p:spPr>
        <p:txBody>
          <a:bodyPr/>
          <a:lstStyle/>
          <a:p>
            <a:pPr eaLnBrk="1" hangingPunct="1">
              <a:lnSpc>
                <a:spcPct val="90000"/>
              </a:lnSpc>
              <a:spcBef>
                <a:spcPct val="25000"/>
              </a:spcBef>
              <a:spcAft>
                <a:spcPct val="25000"/>
              </a:spcAft>
            </a:pPr>
            <a:r>
              <a:rPr lang="en-GB" smtClean="0"/>
              <a:t>Successful deployment</a:t>
            </a:r>
            <a:br>
              <a:rPr lang="en-GB" smtClean="0"/>
            </a:br>
            <a:r>
              <a:rPr lang="en-GB" smtClean="0"/>
              <a:t>and system test, all </a:t>
            </a:r>
            <a:br>
              <a:rPr lang="en-GB" smtClean="0"/>
            </a:br>
            <a:r>
              <a:rPr lang="en-GB" smtClean="0"/>
              <a:t>components functional</a:t>
            </a:r>
          </a:p>
          <a:p>
            <a:pPr eaLnBrk="1" hangingPunct="1">
              <a:lnSpc>
                <a:spcPct val="90000"/>
              </a:lnSpc>
              <a:spcBef>
                <a:spcPct val="25000"/>
              </a:spcBef>
              <a:spcAft>
                <a:spcPct val="25000"/>
              </a:spcAft>
            </a:pPr>
            <a:r>
              <a:rPr lang="en-GB" smtClean="0"/>
              <a:t>Data being analysed</a:t>
            </a:r>
            <a:br>
              <a:rPr lang="en-GB" smtClean="0"/>
            </a:br>
            <a:r>
              <a:rPr lang="en-GB" smtClean="0"/>
              <a:t>(example: muon angular </a:t>
            </a:r>
            <a:br>
              <a:rPr lang="en-GB" smtClean="0"/>
            </a:br>
            <a:r>
              <a:rPr lang="en-GB" smtClean="0"/>
              <a:t>distribution)</a:t>
            </a:r>
          </a:p>
          <a:p>
            <a:pPr eaLnBrk="1" hangingPunct="1">
              <a:lnSpc>
                <a:spcPct val="90000"/>
              </a:lnSpc>
              <a:spcBef>
                <a:spcPct val="25000"/>
              </a:spcBef>
              <a:spcAft>
                <a:spcPct val="25000"/>
              </a:spcAft>
            </a:pPr>
            <a:r>
              <a:rPr lang="en-GB" smtClean="0"/>
              <a:t>Some problems:</a:t>
            </a:r>
          </a:p>
          <a:p>
            <a:pPr lvl="1" eaLnBrk="1" hangingPunct="1">
              <a:lnSpc>
                <a:spcPct val="90000"/>
              </a:lnSpc>
              <a:spcBef>
                <a:spcPct val="25000"/>
              </a:spcBef>
              <a:spcAft>
                <a:spcPct val="25000"/>
              </a:spcAft>
            </a:pPr>
            <a:r>
              <a:rPr lang="en-GB" smtClean="0"/>
              <a:t>Missing buoyancy (tower “laying down”)</a:t>
            </a:r>
            <a:br>
              <a:rPr lang="en-GB" smtClean="0"/>
            </a:br>
            <a:r>
              <a:rPr lang="en-GB" smtClean="0"/>
              <a:t>traced back to buoy production error</a:t>
            </a:r>
          </a:p>
          <a:p>
            <a:pPr lvl="1" eaLnBrk="1" hangingPunct="1">
              <a:lnSpc>
                <a:spcPct val="90000"/>
              </a:lnSpc>
              <a:spcBef>
                <a:spcPct val="25000"/>
              </a:spcBef>
              <a:spcAft>
                <a:spcPct val="25000"/>
              </a:spcAft>
            </a:pPr>
            <a:r>
              <a:rPr lang="en-GB" smtClean="0"/>
              <a:t>Junction Box: Incident at deployment, data transmission problem after some weeks, short after ~5 months </a:t>
            </a:r>
            <a:r>
              <a:rPr lang="en-GB" smtClean="0">
                <a:sym typeface="Wingdings" pitchFamily="2" charset="2"/>
              </a:rPr>
              <a:t> recovery &amp; analysis</a:t>
            </a:r>
            <a:br>
              <a:rPr lang="en-GB" smtClean="0">
                <a:sym typeface="Wingdings" pitchFamily="2" charset="2"/>
              </a:rPr>
            </a:br>
            <a:r>
              <a:rPr lang="en-GB" smtClean="0">
                <a:sym typeface="Wingdings" pitchFamily="2" charset="2"/>
              </a:rPr>
              <a:t> some redesign for Phase-2</a:t>
            </a:r>
            <a:endParaRPr lang="en-GB" smtClean="0"/>
          </a:p>
        </p:txBody>
      </p:sp>
    </p:spTree>
  </p:cSld>
  <p:clrMapOvr>
    <a:masterClrMapping/>
  </p:clrMapOvr>
  <p:transition advTm="7379"/>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536575" y="233363"/>
            <a:ext cx="8001000" cy="654050"/>
          </a:xfrm>
        </p:spPr>
        <p:txBody>
          <a:bodyPr/>
          <a:lstStyle/>
          <a:p>
            <a:pPr eaLnBrk="1" hangingPunct="1"/>
            <a:r>
              <a:rPr lang="en-GB" sz="3200" smtClean="0"/>
              <a:t>NEMO: Phase-2</a:t>
            </a:r>
          </a:p>
        </p:txBody>
      </p:sp>
      <p:sp>
        <p:nvSpPr>
          <p:cNvPr id="31750" name="Rectangle 3"/>
          <p:cNvSpPr>
            <a:spLocks noGrp="1" noChangeArrowheads="1"/>
          </p:cNvSpPr>
          <p:nvPr>
            <p:ph type="body" sz="half" idx="1"/>
          </p:nvPr>
        </p:nvSpPr>
        <p:spPr>
          <a:xfrm>
            <a:off x="288925" y="1509714"/>
            <a:ext cx="8855075" cy="4562492"/>
          </a:xfrm>
          <a:noFill/>
        </p:spPr>
        <p:txBody>
          <a:bodyPr/>
          <a:lstStyle/>
          <a:p>
            <a:pPr eaLnBrk="1" hangingPunct="1">
              <a:spcBef>
                <a:spcPct val="25000"/>
              </a:spcBef>
              <a:spcAft>
                <a:spcPct val="25000"/>
              </a:spcAft>
            </a:pPr>
            <a:r>
              <a:rPr lang="en-GB" dirty="0" smtClean="0"/>
              <a:t>Objective: Operation of full NEMO tower (16 floors) and Junction Box at 3400 m depth (Capo </a:t>
            </a:r>
            <a:r>
              <a:rPr lang="en-GB" dirty="0" err="1" smtClean="0"/>
              <a:t>Passero</a:t>
            </a:r>
            <a:r>
              <a:rPr lang="en-GB" dirty="0" smtClean="0"/>
              <a:t> site)</a:t>
            </a:r>
          </a:p>
          <a:p>
            <a:pPr eaLnBrk="1" hangingPunct="1">
              <a:spcBef>
                <a:spcPct val="25000"/>
              </a:spcBef>
              <a:spcAft>
                <a:spcPct val="25000"/>
              </a:spcAft>
            </a:pPr>
            <a:r>
              <a:rPr lang="en-GB" dirty="0" smtClean="0"/>
              <a:t>Some design modifications (cabling, calibration, power system, bar length 15 m </a:t>
            </a:r>
            <a:r>
              <a:rPr lang="en-GB" dirty="0" smtClean="0">
                <a:sym typeface="Wingdings" pitchFamily="2" charset="2"/>
              </a:rPr>
              <a:t> 12 m, …)</a:t>
            </a:r>
            <a:endParaRPr lang="en-GB" dirty="0" smtClean="0"/>
          </a:p>
          <a:p>
            <a:pPr eaLnBrk="1" hangingPunct="1">
              <a:spcBef>
                <a:spcPct val="25000"/>
              </a:spcBef>
              <a:spcAft>
                <a:spcPct val="25000"/>
              </a:spcAft>
            </a:pPr>
            <a:r>
              <a:rPr lang="en-GB" dirty="0" smtClean="0"/>
              <a:t>Infrastructure:</a:t>
            </a:r>
          </a:p>
          <a:p>
            <a:pPr lvl="1" eaLnBrk="1" hangingPunct="1">
              <a:spcBef>
                <a:spcPct val="25000"/>
              </a:spcBef>
              <a:spcAft>
                <a:spcPct val="25000"/>
              </a:spcAft>
            </a:pPr>
            <a:r>
              <a:rPr lang="en-GB" dirty="0" smtClean="0"/>
              <a:t>Shore station in </a:t>
            </a:r>
            <a:r>
              <a:rPr lang="en-GB" sz="1800" b="1" dirty="0" err="1" smtClean="0"/>
              <a:t>Portopalo</a:t>
            </a:r>
            <a:r>
              <a:rPr lang="en-GB" sz="1800" b="1" dirty="0" smtClean="0"/>
              <a:t> di Capo </a:t>
            </a:r>
            <a:r>
              <a:rPr lang="en-GB" sz="1800" b="1" dirty="0" err="1" smtClean="0"/>
              <a:t>Passero</a:t>
            </a:r>
            <a:r>
              <a:rPr lang="en-GB" sz="1800" b="1" dirty="0" smtClean="0"/>
              <a:t> </a:t>
            </a:r>
            <a:r>
              <a:rPr lang="en-GB" sz="1800" b="1" dirty="0" smtClean="0">
                <a:solidFill>
                  <a:srgbClr val="006600"/>
                </a:solidFill>
              </a:rPr>
              <a:t>(</a:t>
            </a:r>
            <a:r>
              <a:rPr lang="en-GB" sz="1800" b="1" dirty="0" smtClean="0">
                <a:solidFill>
                  <a:srgbClr val="006600"/>
                </a:solidFill>
                <a:sym typeface="Wingdings" pitchFamily="2" charset="2"/>
              </a:rPr>
              <a:t> </a:t>
            </a:r>
            <a:r>
              <a:rPr lang="en-GB" sz="1800" b="1" dirty="0" smtClean="0">
                <a:solidFill>
                  <a:srgbClr val="006600"/>
                </a:solidFill>
              </a:rPr>
              <a:t>under renovation)</a:t>
            </a:r>
          </a:p>
          <a:p>
            <a:pPr lvl="1" eaLnBrk="1" hangingPunct="1">
              <a:spcBef>
                <a:spcPct val="25000"/>
              </a:spcBef>
              <a:spcAft>
                <a:spcPct val="25000"/>
              </a:spcAft>
            </a:pPr>
            <a:r>
              <a:rPr lang="en-GB" sz="1800" b="1" dirty="0" smtClean="0"/>
              <a:t>Shore power system </a:t>
            </a:r>
            <a:r>
              <a:rPr lang="en-GB" sz="1800" b="1" dirty="0" smtClean="0">
                <a:solidFill>
                  <a:srgbClr val="FF9900"/>
                </a:solidFill>
              </a:rPr>
              <a:t>( </a:t>
            </a:r>
            <a:r>
              <a:rPr lang="en-GB" sz="1800" b="1" dirty="0" smtClean="0">
                <a:solidFill>
                  <a:srgbClr val="FF9900"/>
                </a:solidFill>
                <a:sym typeface="Wingdings" pitchFamily="2" charset="2"/>
              </a:rPr>
              <a:t> </a:t>
            </a:r>
            <a:r>
              <a:rPr lang="en-GB" sz="1800" b="1" dirty="0" smtClean="0">
                <a:solidFill>
                  <a:srgbClr val="FF9900"/>
                </a:solidFill>
              </a:rPr>
              <a:t>under construction)</a:t>
            </a:r>
          </a:p>
          <a:p>
            <a:pPr lvl="1" eaLnBrk="1" hangingPunct="1">
              <a:spcBef>
                <a:spcPct val="25000"/>
              </a:spcBef>
              <a:spcAft>
                <a:spcPct val="25000"/>
              </a:spcAft>
            </a:pPr>
            <a:r>
              <a:rPr lang="en-GB" sz="1800" b="1" dirty="0" smtClean="0"/>
              <a:t>100 km main electro-optical cable (50 kW, 20 fibres) </a:t>
            </a:r>
            <a:r>
              <a:rPr lang="en-GB" sz="1800" b="1" dirty="0" smtClean="0">
                <a:solidFill>
                  <a:srgbClr val="006600"/>
                </a:solidFill>
              </a:rPr>
              <a:t>(</a:t>
            </a:r>
            <a:r>
              <a:rPr lang="en-GB" sz="1800" b="1" dirty="0" smtClean="0">
                <a:solidFill>
                  <a:srgbClr val="006600"/>
                </a:solidFill>
                <a:sym typeface="Wingdings" pitchFamily="2" charset="2"/>
              </a:rPr>
              <a:t> </a:t>
            </a:r>
            <a:r>
              <a:rPr lang="en-GB" sz="1800" b="1" dirty="0" smtClean="0">
                <a:solidFill>
                  <a:srgbClr val="006600"/>
                </a:solidFill>
              </a:rPr>
              <a:t>laid)</a:t>
            </a:r>
          </a:p>
          <a:p>
            <a:pPr lvl="1" eaLnBrk="1" hangingPunct="1">
              <a:spcBef>
                <a:spcPct val="25000"/>
              </a:spcBef>
              <a:spcAft>
                <a:spcPct val="25000"/>
              </a:spcAft>
            </a:pPr>
            <a:r>
              <a:rPr lang="en-GB" sz="1800" b="1" dirty="0" smtClean="0"/>
              <a:t>cable termination frame with DC/DC converter (Alcatel)</a:t>
            </a:r>
            <a:endParaRPr lang="en-GB" sz="1800" b="1" dirty="0" smtClean="0">
              <a:solidFill>
                <a:schemeClr val="accent2"/>
              </a:solidFill>
              <a:sym typeface="Wingdings" pitchFamily="2" charset="2"/>
            </a:endParaRPr>
          </a:p>
        </p:txBody>
      </p:sp>
    </p:spTree>
  </p:cSld>
  <p:clrMapOvr>
    <a:masterClrMapping/>
  </p:clrMapOvr>
  <p:transition advTm="14305"/>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57200" y="214290"/>
            <a:ext cx="2614602" cy="990600"/>
          </a:xfrm>
        </p:spPr>
        <p:txBody>
          <a:bodyPr/>
          <a:lstStyle/>
          <a:p>
            <a:r>
              <a:rPr lang="en-US" dirty="0" smtClean="0"/>
              <a:t>KM3NeT </a:t>
            </a:r>
            <a:endParaRPr lang="en-US" dirty="0"/>
          </a:p>
        </p:txBody>
      </p:sp>
      <p:pic>
        <p:nvPicPr>
          <p:cNvPr id="364548" name="Picture 4"/>
          <p:cNvPicPr>
            <a:picLocks noChangeAspect="1" noChangeArrowheads="1"/>
          </p:cNvPicPr>
          <p:nvPr/>
        </p:nvPicPr>
        <p:blipFill>
          <a:blip r:embed="rId3"/>
          <a:srcRect/>
          <a:stretch>
            <a:fillRect/>
          </a:stretch>
        </p:blipFill>
        <p:spPr bwMode="auto">
          <a:xfrm>
            <a:off x="4876800" y="4286256"/>
            <a:ext cx="2876550" cy="857250"/>
          </a:xfrm>
          <a:prstGeom prst="rect">
            <a:avLst/>
          </a:prstGeom>
          <a:noFill/>
          <a:ln w="3175" algn="ctr">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64549" name="Picture 5" descr="nestor-logo"/>
          <p:cNvPicPr>
            <a:picLocks noChangeAspect="1" noChangeArrowheads="1"/>
          </p:cNvPicPr>
          <p:nvPr/>
        </p:nvPicPr>
        <p:blipFill>
          <a:blip r:embed="rId4"/>
          <a:srcRect/>
          <a:stretch>
            <a:fillRect/>
          </a:stretch>
        </p:blipFill>
        <p:spPr bwMode="auto">
          <a:xfrm>
            <a:off x="2819400" y="3924315"/>
            <a:ext cx="1576388" cy="1576387"/>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64550" name="Picture 6" descr="antares-logo"/>
          <p:cNvPicPr>
            <a:picLocks noChangeAspect="1" noChangeArrowheads="1"/>
          </p:cNvPicPr>
          <p:nvPr/>
        </p:nvPicPr>
        <p:blipFill>
          <a:blip r:embed="rId5"/>
          <a:srcRect/>
          <a:stretch>
            <a:fillRect/>
          </a:stretch>
        </p:blipFill>
        <p:spPr bwMode="auto">
          <a:xfrm>
            <a:off x="304800" y="3857628"/>
            <a:ext cx="1719262" cy="16637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64551" name="Text Box 7"/>
          <p:cNvSpPr txBox="1">
            <a:spLocks noChangeArrowheads="1"/>
          </p:cNvSpPr>
          <p:nvPr/>
        </p:nvSpPr>
        <p:spPr bwMode="auto">
          <a:xfrm>
            <a:off x="2209800" y="4143380"/>
            <a:ext cx="538930" cy="923330"/>
          </a:xfrm>
          <a:prstGeom prst="rect">
            <a:avLst/>
          </a:prstGeom>
          <a:noFill/>
          <a:ln w="3175" algn="ctr">
            <a:noFill/>
            <a:miter lim="800000"/>
            <a:headEnd/>
            <a:tailEnd/>
          </a:ln>
          <a:effectLst/>
        </p:spPr>
        <p:txBody>
          <a:bodyPr wrap="none">
            <a:spAutoFit/>
          </a:bodyPr>
          <a:lstStyle/>
          <a:p>
            <a:pPr algn="l" rtl="0"/>
            <a:r>
              <a:rPr lang="en-US" sz="5400" kern="1200" dirty="0">
                <a:solidFill>
                  <a:prstClr val="white"/>
                </a:solidFill>
                <a:latin typeface="Corbel"/>
                <a:ea typeface="+mn-ea"/>
                <a:cs typeface="+mn-cs"/>
              </a:rPr>
              <a:t>+</a:t>
            </a:r>
          </a:p>
        </p:txBody>
      </p:sp>
      <p:sp>
        <p:nvSpPr>
          <p:cNvPr id="364552" name="Text Box 8"/>
          <p:cNvSpPr txBox="1">
            <a:spLocks noChangeArrowheads="1"/>
          </p:cNvSpPr>
          <p:nvPr/>
        </p:nvSpPr>
        <p:spPr bwMode="auto">
          <a:xfrm>
            <a:off x="4533136" y="4143380"/>
            <a:ext cx="538930" cy="923330"/>
          </a:xfrm>
          <a:prstGeom prst="rect">
            <a:avLst/>
          </a:prstGeom>
          <a:noFill/>
          <a:ln w="3175" algn="ctr">
            <a:noFill/>
            <a:miter lim="800000"/>
            <a:headEnd/>
            <a:tailEnd/>
          </a:ln>
          <a:effectLst/>
        </p:spPr>
        <p:txBody>
          <a:bodyPr wrap="none">
            <a:spAutoFit/>
          </a:bodyPr>
          <a:lstStyle/>
          <a:p>
            <a:pPr algn="l" rtl="0"/>
            <a:r>
              <a:rPr lang="en-US" sz="5400" kern="1200" dirty="0">
                <a:solidFill>
                  <a:prstClr val="white"/>
                </a:solidFill>
                <a:latin typeface="Corbel"/>
                <a:ea typeface="+mn-ea"/>
                <a:cs typeface="+mn-cs"/>
              </a:rPr>
              <a:t>+</a:t>
            </a:r>
          </a:p>
        </p:txBody>
      </p:sp>
      <p:sp>
        <p:nvSpPr>
          <p:cNvPr id="364553" name="Text Box 9"/>
          <p:cNvSpPr txBox="1">
            <a:spLocks noChangeArrowheads="1"/>
          </p:cNvSpPr>
          <p:nvPr/>
        </p:nvSpPr>
        <p:spPr bwMode="auto">
          <a:xfrm>
            <a:off x="8001000" y="4286256"/>
            <a:ext cx="1087157" cy="923330"/>
          </a:xfrm>
          <a:prstGeom prst="rect">
            <a:avLst/>
          </a:prstGeom>
          <a:noFill/>
          <a:ln w="3175" algn="ctr">
            <a:noFill/>
            <a:miter lim="800000"/>
            <a:headEnd/>
            <a:tailEnd/>
          </a:ln>
          <a:effectLst/>
        </p:spPr>
        <p:txBody>
          <a:bodyPr wrap="none">
            <a:spAutoFit/>
          </a:bodyPr>
          <a:lstStyle/>
          <a:p>
            <a:pPr algn="l" rtl="0"/>
            <a:r>
              <a:rPr lang="en-US" sz="5400" kern="1200" dirty="0" smtClean="0">
                <a:solidFill>
                  <a:prstClr val="white"/>
                </a:solidFill>
                <a:latin typeface="Corbel"/>
                <a:ea typeface="+mn-ea"/>
                <a:cs typeface="+mn-cs"/>
              </a:rPr>
              <a:t>+…</a:t>
            </a:r>
            <a:endParaRPr lang="en-US" sz="5400" kern="1200" dirty="0">
              <a:solidFill>
                <a:prstClr val="white"/>
              </a:solidFill>
              <a:latin typeface="Corbel"/>
              <a:ea typeface="+mn-ea"/>
              <a:cs typeface="+mn-cs"/>
            </a:endParaRPr>
          </a:p>
        </p:txBody>
      </p:sp>
      <p:sp>
        <p:nvSpPr>
          <p:cNvPr id="14" name="Content Placeholder 2"/>
          <p:cNvSpPr>
            <a:spLocks noGrp="1"/>
          </p:cNvSpPr>
          <p:nvPr>
            <p:ph idx="1"/>
          </p:nvPr>
        </p:nvSpPr>
        <p:spPr>
          <a:xfrm>
            <a:off x="457200" y="857232"/>
            <a:ext cx="8229600" cy="2357454"/>
          </a:xfrm>
        </p:spPr>
        <p:txBody>
          <a:bodyPr>
            <a:normAutofit fontScale="85000" lnSpcReduction="20000"/>
          </a:bodyPr>
          <a:lstStyle/>
          <a:p>
            <a:pPr>
              <a:buNone/>
            </a:pPr>
            <a:endParaRPr lang="en-US" dirty="0" smtClean="0">
              <a:effectLst>
                <a:outerShdw blurRad="38100" dist="38100" dir="2700000" algn="tl">
                  <a:srgbClr val="000000">
                    <a:alpha val="43137"/>
                  </a:srgbClr>
                </a:outerShdw>
              </a:effectLst>
            </a:endParaRPr>
          </a:p>
          <a:p>
            <a:pPr>
              <a:buNone/>
            </a:pPr>
            <a:r>
              <a:rPr lang="en-US" dirty="0" smtClean="0">
                <a:effectLst>
                  <a:outerShdw blurRad="38100" dist="38100" dir="2700000" algn="tl">
                    <a:srgbClr val="000000">
                      <a:alpha val="43137"/>
                    </a:srgbClr>
                  </a:outerShdw>
                </a:effectLst>
              </a:rPr>
              <a:t>			A research facility in the Mediterranean Sea</a:t>
            </a:r>
          </a:p>
          <a:p>
            <a:pPr>
              <a:buNone/>
            </a:pPr>
            <a:endParaRPr lang="en-US" dirty="0" smtClean="0">
              <a:effectLst>
                <a:outerShdw blurRad="38100" dist="38100" dir="2700000" algn="tl">
                  <a:srgbClr val="000000">
                    <a:alpha val="43137"/>
                  </a:srgbClr>
                </a:outerShdw>
              </a:effectLst>
            </a:endParaRPr>
          </a:p>
          <a:p>
            <a:pPr lvl="1"/>
            <a:r>
              <a:rPr lang="en-US" dirty="0" smtClean="0">
                <a:effectLst>
                  <a:outerShdw blurRad="38100" dist="38100" dir="2700000" algn="tl">
                    <a:srgbClr val="000000">
                      <a:alpha val="43137"/>
                    </a:srgbClr>
                  </a:outerShdw>
                </a:effectLst>
              </a:rPr>
              <a:t>A next generation neutrino telescope</a:t>
            </a:r>
          </a:p>
          <a:p>
            <a:pPr lvl="1">
              <a:buNone/>
            </a:pPr>
            <a:endParaRPr lang="en-US" dirty="0" smtClean="0">
              <a:effectLst>
                <a:outerShdw blurRad="38100" dist="38100" dir="2700000" algn="tl">
                  <a:srgbClr val="000000">
                    <a:alpha val="43137"/>
                  </a:srgbClr>
                </a:outerShdw>
              </a:effectLst>
            </a:endParaRPr>
          </a:p>
          <a:p>
            <a:pPr lvl="1"/>
            <a:r>
              <a:rPr lang="en-US" dirty="0" smtClean="0">
                <a:effectLst>
                  <a:outerShdw blurRad="38100" dist="38100" dir="2700000" algn="tl">
                    <a:srgbClr val="000000">
                      <a:alpha val="43137"/>
                    </a:srgbClr>
                  </a:outerShdw>
                </a:effectLst>
              </a:rPr>
              <a:t>Cabled observatory for Earth and Marine sciences</a:t>
            </a:r>
          </a:p>
          <a:p>
            <a:pPr lvl="1">
              <a:buNone/>
            </a:pPr>
            <a:endParaRPr lang="en-US" dirty="0" smtClean="0">
              <a:effectLst>
                <a:outerShdw blurRad="38100" dist="38100" dir="2700000" algn="tl">
                  <a:srgbClr val="000000">
                    <a:alpha val="43137"/>
                  </a:srgbClr>
                </a:outerShdw>
              </a:effectLst>
            </a:endParaRPr>
          </a:p>
          <a:p>
            <a:pPr>
              <a:buNone/>
            </a:pPr>
            <a:endParaRPr lang="en-US" dirty="0">
              <a:effectLst>
                <a:outerShdw blurRad="38100" dist="38100" dir="2700000" algn="tl">
                  <a:srgbClr val="000000">
                    <a:alpha val="43137"/>
                  </a:srgbClr>
                </a:outerShdw>
              </a:effectLst>
            </a:endParaRPr>
          </a:p>
        </p:txBody>
      </p:sp>
      <p:sp>
        <p:nvSpPr>
          <p:cNvPr id="15" name="Rectangle 3"/>
          <p:cNvSpPr>
            <a:spLocks noChangeArrowheads="1"/>
          </p:cNvSpPr>
          <p:nvPr/>
        </p:nvSpPr>
        <p:spPr bwMode="auto">
          <a:xfrm>
            <a:off x="1214414" y="5929330"/>
            <a:ext cx="6143668" cy="796920"/>
          </a:xfrm>
          <a:prstGeom prst="rect">
            <a:avLst/>
          </a:prstGeom>
          <a:noFill/>
          <a:ln w="9525">
            <a:noFill/>
            <a:miter lim="800000"/>
            <a:headEnd/>
            <a:tailEnd/>
          </a:ln>
          <a:effectLst/>
        </p:spPr>
        <p:txBody>
          <a:bodyPr/>
          <a:lstStyle/>
          <a:p>
            <a:pPr marL="342900" indent="-342900" algn="l" rtl="0">
              <a:spcBef>
                <a:spcPct val="20000"/>
              </a:spcBef>
              <a:buClr>
                <a:srgbClr val="FA7D7A"/>
              </a:buClr>
              <a:buSzPct val="70000"/>
              <a:buFont typeface="Wingdings" pitchFamily="2" charset="2"/>
              <a:buNone/>
            </a:pPr>
            <a:r>
              <a:rPr lang="en-US" sz="2800" kern="1200" dirty="0" smtClean="0">
                <a:solidFill>
                  <a:prstClr val="white"/>
                </a:solidFill>
                <a:effectLst>
                  <a:outerShdw blurRad="38100" dist="38100" dir="2700000" algn="tl">
                    <a:srgbClr val="000000"/>
                  </a:outerShdw>
                </a:effectLst>
                <a:latin typeface="Corbel"/>
                <a:ea typeface="+mn-ea"/>
                <a:cs typeface="+mn-cs"/>
              </a:rPr>
              <a:t>40 </a:t>
            </a:r>
            <a:r>
              <a:rPr lang="en-US" sz="2800" kern="1200" dirty="0">
                <a:solidFill>
                  <a:prstClr val="white"/>
                </a:solidFill>
                <a:effectLst>
                  <a:outerShdw blurRad="38100" dist="38100" dir="2700000" algn="tl">
                    <a:srgbClr val="000000"/>
                  </a:outerShdw>
                </a:effectLst>
                <a:latin typeface="Corbel"/>
                <a:ea typeface="+mn-ea"/>
                <a:cs typeface="+mn-cs"/>
              </a:rPr>
              <a:t>institutes </a:t>
            </a:r>
            <a:r>
              <a:rPr lang="en-US" sz="2800" kern="1200" dirty="0" smtClean="0">
                <a:solidFill>
                  <a:prstClr val="white"/>
                </a:solidFill>
                <a:effectLst>
                  <a:outerShdw blurRad="38100" dist="38100" dir="2700000" algn="tl">
                    <a:srgbClr val="000000"/>
                  </a:outerShdw>
                </a:effectLst>
                <a:latin typeface="Corbel"/>
                <a:ea typeface="+mn-ea"/>
                <a:cs typeface="+mn-cs"/>
              </a:rPr>
              <a:t>from 10 European countries</a:t>
            </a:r>
            <a:endParaRPr lang="en-US" sz="2800" kern="1200" dirty="0">
              <a:solidFill>
                <a:prstClr val="white"/>
              </a:solidFill>
              <a:effectLst>
                <a:outerShdw blurRad="38100" dist="38100" dir="2700000" algn="tl">
                  <a:srgbClr val="000000"/>
                </a:outerShdw>
              </a:effectLst>
              <a:latin typeface="Corbel"/>
              <a:ea typeface="+mn-ea"/>
              <a:cs typeface="+mn-cs"/>
            </a:endParaRPr>
          </a:p>
          <a:p>
            <a:pPr marL="342900" indent="-342900" algn="l" rtl="0">
              <a:spcBef>
                <a:spcPct val="20000"/>
              </a:spcBef>
              <a:buClr>
                <a:srgbClr val="FA7D7A"/>
              </a:buClr>
              <a:buSzPct val="70000"/>
              <a:buFont typeface="Wingdings" pitchFamily="2" charset="2"/>
              <a:buNone/>
            </a:pPr>
            <a:endParaRPr lang="en-US" sz="2800" kern="1200" dirty="0">
              <a:solidFill>
                <a:prstClr val="white"/>
              </a:solidFill>
              <a:effectLst>
                <a:outerShdw blurRad="38100" dist="38100" dir="2700000" algn="tl">
                  <a:srgbClr val="000000"/>
                </a:outerShdw>
              </a:effectLst>
              <a:latin typeface="Corbel"/>
              <a:ea typeface="+mn-ea"/>
              <a:cs typeface="+mn-cs"/>
            </a:endParaRPr>
          </a:p>
        </p:txBody>
      </p:sp>
    </p:spTree>
  </p:cSld>
  <p:clrMapOvr>
    <a:masterClrMapping/>
  </p:clrMapOvr>
  <p:transition advTm="21731"/>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Design goals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Substantially better sensitivity than </a:t>
            </a:r>
            <a:r>
              <a:rPr lang="en-US" dirty="0" err="1" smtClean="0"/>
              <a:t>IceCube</a:t>
            </a:r>
            <a:endParaRPr lang="en-US" dirty="0" smtClean="0"/>
          </a:p>
          <a:p>
            <a:r>
              <a:rPr lang="en-US" dirty="0" smtClean="0"/>
              <a:t>&gt; 1 km</a:t>
            </a:r>
            <a:r>
              <a:rPr lang="en-US" baseline="30000" dirty="0" smtClean="0"/>
              <a:t>3</a:t>
            </a:r>
            <a:endParaRPr lang="en-GB" baseline="30000" dirty="0" smtClean="0"/>
          </a:p>
          <a:p>
            <a:r>
              <a:rPr lang="en-GB" dirty="0" smtClean="0"/>
              <a:t>Core process: </a:t>
            </a:r>
            <a:br>
              <a:rPr lang="en-GB" dirty="0" smtClean="0"/>
            </a:br>
            <a:r>
              <a:rPr lang="en-GB" dirty="0" err="1" smtClean="0">
                <a:latin typeface="Symbol" pitchFamily="18" charset="2"/>
              </a:rPr>
              <a:t>n</a:t>
            </a:r>
            <a:r>
              <a:rPr lang="en-GB" b="1" baseline="-25000" dirty="0" err="1" smtClean="0">
                <a:latin typeface="Symbol" pitchFamily="18" charset="2"/>
              </a:rPr>
              <a:t>m</a:t>
            </a:r>
            <a:r>
              <a:rPr lang="en-GB" dirty="0" err="1" smtClean="0"/>
              <a:t>+N</a:t>
            </a:r>
            <a:r>
              <a:rPr lang="en-GB" dirty="0" smtClean="0"/>
              <a:t> </a:t>
            </a:r>
            <a:r>
              <a:rPr lang="en-GB" dirty="0" smtClean="0">
                <a:sym typeface="Symbol" pitchFamily="18" charset="2"/>
              </a:rPr>
              <a:t> </a:t>
            </a:r>
            <a:r>
              <a:rPr lang="en-GB" dirty="0" err="1" smtClean="0">
                <a:latin typeface="Symbol" pitchFamily="18" charset="2"/>
              </a:rPr>
              <a:t>m</a:t>
            </a:r>
            <a:r>
              <a:rPr lang="en-GB" dirty="0" err="1" smtClean="0"/>
              <a:t>+X</a:t>
            </a:r>
            <a:r>
              <a:rPr lang="en-GB" dirty="0" smtClean="0"/>
              <a:t> at neutrino energies above 100 GeV</a:t>
            </a:r>
            <a:endParaRPr lang="en-US" baseline="30000" dirty="0" smtClean="0"/>
          </a:p>
          <a:p>
            <a:r>
              <a:rPr lang="en-US" dirty="0" smtClean="0"/>
              <a:t>Construction and deployment &lt; 4 years</a:t>
            </a:r>
          </a:p>
          <a:p>
            <a:r>
              <a:rPr lang="en-US" dirty="0" smtClean="0"/>
              <a:t>Data taking period &gt; 10 year</a:t>
            </a:r>
          </a:p>
          <a:p>
            <a:r>
              <a:rPr lang="en-US" dirty="0" smtClean="0"/>
              <a:t>Optimized for energy range 1 </a:t>
            </a:r>
            <a:r>
              <a:rPr lang="en-US" dirty="0" err="1" smtClean="0"/>
              <a:t>TeV</a:t>
            </a:r>
            <a:r>
              <a:rPr lang="en-US" dirty="0" smtClean="0"/>
              <a:t> – 1 </a:t>
            </a:r>
            <a:r>
              <a:rPr lang="en-US" dirty="0" err="1" smtClean="0"/>
              <a:t>PeV</a:t>
            </a:r>
            <a:endParaRPr lang="en-US" dirty="0" smtClean="0"/>
          </a:p>
          <a:p>
            <a:r>
              <a:rPr lang="en-US" dirty="0" smtClean="0"/>
              <a:t>Angular resolution &lt; 0.1</a:t>
            </a:r>
            <a:r>
              <a:rPr lang="en-US" baseline="30000" dirty="0" smtClean="0"/>
              <a:t>o</a:t>
            </a:r>
            <a:endParaRPr lang="en-US" dirty="0" smtClean="0"/>
          </a:p>
          <a:p>
            <a:r>
              <a:rPr lang="en-US" dirty="0" smtClean="0"/>
              <a:t>Zenith angle:</a:t>
            </a:r>
          </a:p>
          <a:p>
            <a:pPr lvl="1"/>
            <a:r>
              <a:rPr lang="en-US" dirty="0" smtClean="0"/>
              <a:t>Full acceptance for neutrinos originating from directions up to at least 10° above the horizon</a:t>
            </a:r>
          </a:p>
          <a:p>
            <a:pPr lvl="1"/>
            <a:r>
              <a:rPr lang="en-US" dirty="0" smtClean="0"/>
              <a:t>For energies &gt; 100  </a:t>
            </a:r>
            <a:r>
              <a:rPr lang="en-US" dirty="0" err="1" smtClean="0"/>
              <a:t>TeV</a:t>
            </a:r>
            <a:r>
              <a:rPr lang="en-US" dirty="0" smtClean="0"/>
              <a:t> angular acceptance limited only by the absorption of the Earth </a:t>
            </a:r>
          </a:p>
          <a:p>
            <a:endParaRPr lang="en-US" dirty="0" smtClean="0"/>
          </a:p>
          <a:p>
            <a:endParaRPr lang="en-US" dirty="0"/>
          </a:p>
        </p:txBody>
      </p:sp>
    </p:spTree>
  </p:cSld>
  <p:clrMapOvr>
    <a:masterClrMapping/>
  </p:clrMapOvr>
  <p:transition advTm="24446"/>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357166"/>
            <a:ext cx="4186238" cy="523892"/>
          </a:xfrm>
        </p:spPr>
        <p:txBody>
          <a:bodyPr>
            <a:normAutofit fontScale="90000"/>
          </a:bodyPr>
          <a:lstStyle/>
          <a:p>
            <a:r>
              <a:rPr lang="en-US" sz="3200" dirty="0" smtClean="0"/>
              <a:t>Design proceeding well…</a:t>
            </a:r>
            <a:endParaRPr lang="en-US" sz="3200" dirty="0"/>
          </a:p>
        </p:txBody>
      </p:sp>
      <p:pic>
        <p:nvPicPr>
          <p:cNvPr id="4" name="Picture 4"/>
          <p:cNvPicPr>
            <a:picLocks noChangeAspect="1" noChangeArrowheads="1"/>
          </p:cNvPicPr>
          <p:nvPr/>
        </p:nvPicPr>
        <p:blipFill>
          <a:blip r:embed="rId3" cstate="print"/>
          <a:srcRect/>
          <a:stretch>
            <a:fillRect/>
          </a:stretch>
        </p:blipFill>
        <p:spPr bwMode="auto">
          <a:xfrm>
            <a:off x="1000100" y="2071678"/>
            <a:ext cx="857256" cy="725244"/>
          </a:xfrm>
          <a:prstGeom prst="rect">
            <a:avLst/>
          </a:prstGeom>
          <a:noFill/>
          <a:ln w="9525">
            <a:noFill/>
            <a:round/>
            <a:headEnd/>
            <a:tailEnd/>
          </a:ln>
          <a:effectLst/>
        </p:spPr>
      </p:pic>
      <p:pic>
        <p:nvPicPr>
          <p:cNvPr id="5" name="Picture 6"/>
          <p:cNvPicPr>
            <a:picLocks noChangeAspect="1" noChangeArrowheads="1"/>
          </p:cNvPicPr>
          <p:nvPr/>
        </p:nvPicPr>
        <p:blipFill>
          <a:blip r:embed="rId4" cstate="print"/>
          <a:srcRect/>
          <a:stretch>
            <a:fillRect/>
          </a:stretch>
        </p:blipFill>
        <p:spPr bwMode="auto">
          <a:xfrm>
            <a:off x="642910" y="1000108"/>
            <a:ext cx="1700194" cy="922928"/>
          </a:xfrm>
          <a:prstGeom prst="rect">
            <a:avLst/>
          </a:prstGeom>
          <a:noFill/>
          <a:ln w="9525">
            <a:noFill/>
            <a:round/>
            <a:headEnd/>
            <a:tailEnd/>
          </a:ln>
          <a:effectLst/>
        </p:spPr>
      </p:pic>
      <p:pic>
        <p:nvPicPr>
          <p:cNvPr id="6" name="Picture 5"/>
          <p:cNvPicPr>
            <a:picLocks noChangeAspect="1" noChangeArrowheads="1"/>
          </p:cNvPicPr>
          <p:nvPr/>
        </p:nvPicPr>
        <p:blipFill>
          <a:blip r:embed="rId5" cstate="print"/>
          <a:srcRect/>
          <a:stretch>
            <a:fillRect/>
          </a:stretch>
        </p:blipFill>
        <p:spPr bwMode="auto">
          <a:xfrm flipH="1">
            <a:off x="142844" y="1285860"/>
            <a:ext cx="567751" cy="1500198"/>
          </a:xfrm>
          <a:prstGeom prst="rect">
            <a:avLst/>
          </a:prstGeom>
          <a:noFill/>
          <a:ln w="9525">
            <a:noFill/>
            <a:round/>
            <a:headEnd/>
            <a:tailEnd/>
          </a:ln>
          <a:effectLst/>
        </p:spPr>
      </p:pic>
      <p:sp>
        <p:nvSpPr>
          <p:cNvPr id="8" name="TextBox 7"/>
          <p:cNvSpPr txBox="1"/>
          <p:nvPr/>
        </p:nvSpPr>
        <p:spPr>
          <a:xfrm>
            <a:off x="500034" y="3000372"/>
            <a:ext cx="2643206" cy="646331"/>
          </a:xfrm>
          <a:prstGeom prst="rect">
            <a:avLst/>
          </a:prstGeom>
          <a:noFill/>
        </p:spPr>
        <p:txBody>
          <a:bodyPr wrap="square" rtlCol="0">
            <a:spAutoFit/>
          </a:bodyPr>
          <a:lstStyle/>
          <a:p>
            <a:r>
              <a:rPr lang="en-US" dirty="0" smtClean="0"/>
              <a:t>Self-unfolding structures</a:t>
            </a:r>
          </a:p>
          <a:p>
            <a:r>
              <a:rPr lang="en-US" dirty="0" smtClean="0"/>
              <a:t>for massive deployment</a:t>
            </a:r>
          </a:p>
        </p:txBody>
      </p:sp>
      <p:pic>
        <p:nvPicPr>
          <p:cNvPr id="10" name="Object 1"/>
          <p:cNvPicPr>
            <a:picLocks noChangeArrowheads="1"/>
          </p:cNvPicPr>
          <p:nvPr/>
        </p:nvPicPr>
        <p:blipFill>
          <a:blip r:embed="rId6" cstate="print"/>
          <a:srcRect b="-186"/>
          <a:stretch>
            <a:fillRect/>
          </a:stretch>
        </p:blipFill>
        <p:spPr bwMode="auto">
          <a:xfrm>
            <a:off x="2500298" y="1428736"/>
            <a:ext cx="714380" cy="1285884"/>
          </a:xfrm>
          <a:prstGeom prst="rect">
            <a:avLst/>
          </a:prstGeom>
          <a:noFill/>
          <a:ln w="9525">
            <a:noFill/>
            <a:miter lim="800000"/>
            <a:headEnd/>
            <a:tailEnd/>
          </a:ln>
        </p:spPr>
      </p:pic>
      <p:pic>
        <p:nvPicPr>
          <p:cNvPr id="12" name="Picture 21" descr="SmallPMTSupercathode"/>
          <p:cNvPicPr>
            <a:picLocks noChangeAspect="1" noChangeArrowheads="1"/>
          </p:cNvPicPr>
          <p:nvPr/>
        </p:nvPicPr>
        <p:blipFill>
          <a:blip r:embed="rId7" cstate="print"/>
          <a:srcRect/>
          <a:stretch>
            <a:fillRect/>
          </a:stretch>
        </p:blipFill>
        <p:spPr bwMode="auto">
          <a:xfrm>
            <a:off x="4572000" y="714356"/>
            <a:ext cx="428628" cy="321693"/>
          </a:xfrm>
          <a:prstGeom prst="rect">
            <a:avLst/>
          </a:prstGeom>
          <a:noFill/>
          <a:effectLst>
            <a:glow rad="139700">
              <a:schemeClr val="accent5">
                <a:satMod val="175000"/>
                <a:alpha val="40000"/>
              </a:schemeClr>
            </a:glow>
          </a:effectLst>
        </p:spPr>
      </p:pic>
      <p:pic>
        <p:nvPicPr>
          <p:cNvPr id="13" name="Picture 2" descr="SMART2"/>
          <p:cNvPicPr>
            <a:picLocks noChangeAspect="1" noChangeArrowheads="1"/>
          </p:cNvPicPr>
          <p:nvPr/>
        </p:nvPicPr>
        <p:blipFill>
          <a:blip r:embed="rId8" cstate="print"/>
          <a:srcRect/>
          <a:stretch>
            <a:fillRect/>
          </a:stretch>
        </p:blipFill>
        <p:spPr bwMode="auto">
          <a:xfrm>
            <a:off x="4000496" y="1357298"/>
            <a:ext cx="529249" cy="704818"/>
          </a:xfrm>
          <a:prstGeom prst="rect">
            <a:avLst/>
          </a:prstGeom>
          <a:noFill/>
          <a:ln w="9525">
            <a:noFill/>
            <a:miter lim="800000"/>
            <a:headEnd/>
            <a:tailEnd/>
          </a:ln>
        </p:spPr>
      </p:pic>
      <p:pic>
        <p:nvPicPr>
          <p:cNvPr id="227330" name="Picture 2"/>
          <p:cNvPicPr>
            <a:picLocks noChangeAspect="1" noChangeArrowheads="1"/>
          </p:cNvPicPr>
          <p:nvPr/>
        </p:nvPicPr>
        <p:blipFill>
          <a:blip r:embed="rId9" cstate="print"/>
          <a:srcRect/>
          <a:stretch>
            <a:fillRect/>
          </a:stretch>
        </p:blipFill>
        <p:spPr bwMode="auto">
          <a:xfrm>
            <a:off x="5000628" y="2214554"/>
            <a:ext cx="439757" cy="714380"/>
          </a:xfrm>
          <a:prstGeom prst="rect">
            <a:avLst/>
          </a:prstGeom>
          <a:noFill/>
          <a:ln w="9525">
            <a:noFill/>
            <a:miter lim="800000"/>
            <a:headEnd/>
            <a:tailEnd/>
          </a:ln>
          <a:effectLst/>
        </p:spPr>
      </p:pic>
      <p:pic>
        <p:nvPicPr>
          <p:cNvPr id="227331" name="Picture 3"/>
          <p:cNvPicPr>
            <a:picLocks noChangeAspect="1" noChangeArrowheads="1"/>
          </p:cNvPicPr>
          <p:nvPr/>
        </p:nvPicPr>
        <p:blipFill>
          <a:blip r:embed="rId10" cstate="print"/>
          <a:srcRect/>
          <a:stretch>
            <a:fillRect/>
          </a:stretch>
        </p:blipFill>
        <p:spPr bwMode="auto">
          <a:xfrm>
            <a:off x="7000892" y="714356"/>
            <a:ext cx="506916" cy="500066"/>
          </a:xfrm>
          <a:prstGeom prst="rect">
            <a:avLst/>
          </a:prstGeom>
          <a:noFill/>
          <a:ln w="9525">
            <a:noFill/>
            <a:miter lim="800000"/>
            <a:headEnd/>
            <a:tailEnd/>
          </a:ln>
          <a:effectLst/>
        </p:spPr>
      </p:pic>
      <p:sp>
        <p:nvSpPr>
          <p:cNvPr id="16" name="TextBox 7"/>
          <p:cNvSpPr txBox="1"/>
          <p:nvPr/>
        </p:nvSpPr>
        <p:spPr>
          <a:xfrm>
            <a:off x="4714876" y="1428736"/>
            <a:ext cx="3643338" cy="646331"/>
          </a:xfrm>
          <a:prstGeom prst="rect">
            <a:avLst/>
          </a:prstGeom>
          <a:noFill/>
        </p:spPr>
        <p:txBody>
          <a:bodyPr wrap="square" rtlCol="0">
            <a:spAutoFit/>
          </a:bodyPr>
          <a:lstStyle/>
          <a:p>
            <a:r>
              <a:rPr lang="en-US" dirty="0" smtClean="0"/>
              <a:t>Several photo-sensors and optical module arrangements studied. </a:t>
            </a:r>
          </a:p>
        </p:txBody>
      </p:sp>
      <p:pic>
        <p:nvPicPr>
          <p:cNvPr id="15" name="Picture 61" descr="12"/>
          <p:cNvPicPr>
            <a:picLocks noChangeAspect="1" noChangeArrowheads="1"/>
          </p:cNvPicPr>
          <p:nvPr/>
        </p:nvPicPr>
        <p:blipFill>
          <a:blip r:embed="rId11"/>
          <a:srcRect/>
          <a:stretch>
            <a:fillRect/>
          </a:stretch>
        </p:blipFill>
        <p:spPr bwMode="auto">
          <a:xfrm>
            <a:off x="5786446" y="642918"/>
            <a:ext cx="627513" cy="571504"/>
          </a:xfrm>
          <a:prstGeom prst="rect">
            <a:avLst/>
          </a:prstGeom>
          <a:noFill/>
          <a:ln w="9525">
            <a:solidFill>
              <a:srgbClr val="FF0000"/>
            </a:solidFill>
            <a:miter lim="800000"/>
            <a:headEnd/>
            <a:tailEnd/>
          </a:ln>
        </p:spPr>
      </p:pic>
      <p:pic>
        <p:nvPicPr>
          <p:cNvPr id="18" name="Picture 4" descr="Dist lines"/>
          <p:cNvPicPr>
            <a:picLocks noChangeAspect="1" noChangeArrowheads="1"/>
          </p:cNvPicPr>
          <p:nvPr/>
        </p:nvPicPr>
        <p:blipFill>
          <a:blip r:embed="rId12" cstate="print"/>
          <a:srcRect/>
          <a:stretch>
            <a:fillRect/>
          </a:stretch>
        </p:blipFill>
        <p:spPr bwMode="auto">
          <a:xfrm>
            <a:off x="7306035" y="2214554"/>
            <a:ext cx="1837965" cy="1143008"/>
          </a:xfrm>
          <a:prstGeom prst="rect">
            <a:avLst/>
          </a:prstGeom>
          <a:noFill/>
          <a:ln w="12700">
            <a:noFill/>
            <a:miter lim="800000"/>
            <a:headEnd/>
            <a:tailEnd/>
          </a:ln>
        </p:spPr>
      </p:pic>
      <p:sp>
        <p:nvSpPr>
          <p:cNvPr id="24" name="TextBox 7"/>
          <p:cNvSpPr txBox="1"/>
          <p:nvPr/>
        </p:nvSpPr>
        <p:spPr>
          <a:xfrm>
            <a:off x="6286512" y="5229067"/>
            <a:ext cx="3000396" cy="1200329"/>
          </a:xfrm>
          <a:prstGeom prst="rect">
            <a:avLst/>
          </a:prstGeom>
          <a:noFill/>
        </p:spPr>
        <p:txBody>
          <a:bodyPr wrap="square" rtlCol="0">
            <a:spAutoFit/>
          </a:bodyPr>
          <a:lstStyle/>
          <a:p>
            <a:r>
              <a:rPr lang="en-US" dirty="0" smtClean="0"/>
              <a:t>Performance in terms of effective area and resolution for different configurations have been studied</a:t>
            </a:r>
          </a:p>
        </p:txBody>
      </p:sp>
      <p:pic>
        <p:nvPicPr>
          <p:cNvPr id="25" name="Picture 3" descr="spark 040.jpg"/>
          <p:cNvPicPr>
            <a:picLocks noChangeAspect="1"/>
          </p:cNvPicPr>
          <p:nvPr/>
        </p:nvPicPr>
        <p:blipFill>
          <a:blip r:embed="rId13" cstate="print"/>
          <a:srcRect/>
          <a:stretch>
            <a:fillRect/>
          </a:stretch>
        </p:blipFill>
        <p:spPr bwMode="auto">
          <a:xfrm>
            <a:off x="1785918" y="3929066"/>
            <a:ext cx="619221" cy="428628"/>
          </a:xfrm>
          <a:prstGeom prst="rect">
            <a:avLst/>
          </a:prstGeom>
          <a:noFill/>
          <a:ln w="9525">
            <a:noFill/>
            <a:miter lim="800000"/>
            <a:headEnd/>
            <a:tailEnd/>
          </a:ln>
        </p:spPr>
      </p:pic>
      <p:pic>
        <p:nvPicPr>
          <p:cNvPr id="26" name="Picture 5" descr="aa005a"/>
          <p:cNvPicPr>
            <a:picLocks noChangeAspect="1" noChangeArrowheads="1"/>
          </p:cNvPicPr>
          <p:nvPr/>
        </p:nvPicPr>
        <p:blipFill>
          <a:blip r:embed="rId14" cstate="print"/>
          <a:srcRect/>
          <a:stretch>
            <a:fillRect/>
          </a:stretch>
        </p:blipFill>
        <p:spPr bwMode="auto">
          <a:xfrm>
            <a:off x="3214578" y="5786454"/>
            <a:ext cx="571604" cy="428653"/>
          </a:xfrm>
          <a:prstGeom prst="rect">
            <a:avLst/>
          </a:prstGeom>
          <a:noFill/>
        </p:spPr>
      </p:pic>
      <p:pic>
        <p:nvPicPr>
          <p:cNvPr id="27" name="Picture 4" descr="IMG_6595"/>
          <p:cNvPicPr>
            <a:picLocks noChangeAspect="1" noChangeArrowheads="1"/>
          </p:cNvPicPr>
          <p:nvPr/>
        </p:nvPicPr>
        <p:blipFill>
          <a:blip r:embed="rId15" cstate="print"/>
          <a:srcRect/>
          <a:stretch>
            <a:fillRect/>
          </a:stretch>
        </p:blipFill>
        <p:spPr bwMode="auto">
          <a:xfrm>
            <a:off x="2928926" y="3857628"/>
            <a:ext cx="571504" cy="855803"/>
          </a:xfrm>
          <a:prstGeom prst="rect">
            <a:avLst/>
          </a:prstGeom>
          <a:noFill/>
          <a:effectLst>
            <a:outerShdw dist="35921" dir="2700000" algn="ctr" rotWithShape="0">
              <a:srgbClr val="808080"/>
            </a:outerShdw>
          </a:effectLst>
        </p:spPr>
      </p:pic>
      <p:sp>
        <p:nvSpPr>
          <p:cNvPr id="28" name="TextBox 7"/>
          <p:cNvSpPr txBox="1"/>
          <p:nvPr/>
        </p:nvSpPr>
        <p:spPr>
          <a:xfrm>
            <a:off x="500034" y="4714884"/>
            <a:ext cx="3571900" cy="923330"/>
          </a:xfrm>
          <a:prstGeom prst="rect">
            <a:avLst/>
          </a:prstGeom>
          <a:noFill/>
        </p:spPr>
        <p:txBody>
          <a:bodyPr wrap="square" rtlCol="0">
            <a:spAutoFit/>
          </a:bodyPr>
          <a:lstStyle/>
          <a:p>
            <a:r>
              <a:rPr lang="en-US" dirty="0" smtClean="0"/>
              <a:t>… + studies on data transmission, power distribution, time calibration and positioning, marine operations, </a:t>
            </a:r>
          </a:p>
        </p:txBody>
      </p:sp>
      <p:pic>
        <p:nvPicPr>
          <p:cNvPr id="29" name="Picture 2"/>
          <p:cNvPicPr>
            <a:picLocks noChangeAspect="1" noChangeArrowheads="1"/>
          </p:cNvPicPr>
          <p:nvPr/>
        </p:nvPicPr>
        <p:blipFill>
          <a:blip r:embed="rId16" cstate="print"/>
          <a:srcRect/>
          <a:stretch>
            <a:fillRect/>
          </a:stretch>
        </p:blipFill>
        <p:spPr bwMode="auto">
          <a:xfrm>
            <a:off x="642910" y="4000504"/>
            <a:ext cx="714380" cy="626158"/>
          </a:xfrm>
          <a:prstGeom prst="rect">
            <a:avLst/>
          </a:prstGeom>
          <a:noFill/>
          <a:ln w="9525">
            <a:noFill/>
            <a:miter lim="800000"/>
            <a:headEnd/>
            <a:tailEnd/>
          </a:ln>
          <a:effectLst>
            <a:glow rad="139700">
              <a:schemeClr val="accent5">
                <a:satMod val="175000"/>
                <a:alpha val="40000"/>
              </a:schemeClr>
            </a:glow>
          </a:effectLst>
        </p:spPr>
      </p:pic>
      <p:pic>
        <p:nvPicPr>
          <p:cNvPr id="30" name="Picture 3"/>
          <p:cNvPicPr>
            <a:picLocks noChangeAspect="1" noChangeArrowheads="1"/>
          </p:cNvPicPr>
          <p:nvPr/>
        </p:nvPicPr>
        <p:blipFill>
          <a:blip r:embed="rId17" cstate="print"/>
          <a:srcRect/>
          <a:stretch>
            <a:fillRect/>
          </a:stretch>
        </p:blipFill>
        <p:spPr bwMode="auto">
          <a:xfrm>
            <a:off x="500035" y="5857892"/>
            <a:ext cx="654494" cy="571504"/>
          </a:xfrm>
          <a:prstGeom prst="rect">
            <a:avLst/>
          </a:prstGeom>
          <a:noFill/>
          <a:ln w="9525">
            <a:noFill/>
            <a:miter lim="800000"/>
            <a:headEnd/>
            <a:tailEnd/>
          </a:ln>
          <a:effectLst>
            <a:glow rad="139700">
              <a:schemeClr val="accent5">
                <a:satMod val="175000"/>
                <a:alpha val="40000"/>
              </a:schemeClr>
            </a:glow>
          </a:effectLst>
        </p:spPr>
      </p:pic>
      <p:pic>
        <p:nvPicPr>
          <p:cNvPr id="17" name="Picture 4" descr="config"/>
          <p:cNvPicPr>
            <a:picLocks noChangeAspect="1" noChangeArrowheads="1"/>
          </p:cNvPicPr>
          <p:nvPr/>
        </p:nvPicPr>
        <p:blipFill>
          <a:blip r:embed="rId18">
            <a:lum bright="-4000" contrast="22000"/>
          </a:blip>
          <a:stretch>
            <a:fillRect/>
          </a:stretch>
        </p:blipFill>
        <p:spPr>
          <a:xfrm>
            <a:off x="4714876" y="3214686"/>
            <a:ext cx="3431136" cy="1785950"/>
          </a:xfrm>
          <a:prstGeom prst="rect">
            <a:avLst/>
          </a:prstGeom>
          <a:noFill/>
          <a:effectLst>
            <a:glow rad="139700">
              <a:schemeClr val="accent5">
                <a:satMod val="175000"/>
                <a:alpha val="40000"/>
              </a:schemeClr>
            </a:glow>
          </a:effectLst>
          <a:scene3d>
            <a:camera prst="orthographicFront"/>
            <a:lightRig rig="threePt" dir="t"/>
          </a:scene3d>
          <a:sp3d>
            <a:bevelT w="139700" prst="cross"/>
          </a:sp3d>
        </p:spPr>
      </p:pic>
      <p:pic>
        <p:nvPicPr>
          <p:cNvPr id="31" name="Picture 3" descr="spark 043.jpg"/>
          <p:cNvPicPr>
            <a:picLocks noChangeAspect="1"/>
          </p:cNvPicPr>
          <p:nvPr/>
        </p:nvPicPr>
        <p:blipFill>
          <a:blip r:embed="rId19" cstate="print"/>
          <a:srcRect/>
          <a:stretch>
            <a:fillRect/>
          </a:stretch>
        </p:blipFill>
        <p:spPr bwMode="auto">
          <a:xfrm>
            <a:off x="1928794" y="6143644"/>
            <a:ext cx="785818" cy="543902"/>
          </a:xfrm>
          <a:prstGeom prst="rect">
            <a:avLst/>
          </a:prstGeom>
          <a:noFill/>
          <a:ln w="9525">
            <a:noFill/>
            <a:miter lim="800000"/>
            <a:headEnd/>
            <a:tailEnd/>
          </a:ln>
        </p:spPr>
      </p:pic>
      <p:grpSp>
        <p:nvGrpSpPr>
          <p:cNvPr id="23" name="22 Grupo"/>
          <p:cNvGrpSpPr/>
          <p:nvPr/>
        </p:nvGrpSpPr>
        <p:grpSpPr>
          <a:xfrm>
            <a:off x="4500562" y="4894338"/>
            <a:ext cx="1643074" cy="1463620"/>
            <a:chOff x="4429124" y="4357694"/>
            <a:chExt cx="1643074" cy="1463620"/>
          </a:xfrm>
        </p:grpSpPr>
        <p:pic>
          <p:nvPicPr>
            <p:cNvPr id="20" name="Picture 2" descr="aeff_barlenght_50kz_3"/>
            <p:cNvPicPr>
              <a:picLocks noChangeAspect="1" noChangeArrowheads="1"/>
            </p:cNvPicPr>
            <p:nvPr/>
          </p:nvPicPr>
          <p:blipFill>
            <a:blip r:embed="rId20"/>
            <a:srcRect l="53340"/>
            <a:stretch>
              <a:fillRect/>
            </a:stretch>
          </p:blipFill>
          <p:spPr bwMode="auto">
            <a:xfrm>
              <a:off x="4429124" y="4393535"/>
              <a:ext cx="1143008" cy="1427779"/>
            </a:xfrm>
            <a:prstGeom prst="rect">
              <a:avLst/>
            </a:prstGeom>
            <a:noFill/>
            <a:ln w="9525">
              <a:noFill/>
              <a:miter lim="800000"/>
              <a:headEnd/>
              <a:tailEnd/>
            </a:ln>
          </p:spPr>
        </p:pic>
        <p:sp>
          <p:nvSpPr>
            <p:cNvPr id="22" name="Text Box 3"/>
            <p:cNvSpPr txBox="1">
              <a:spLocks noChangeArrowheads="1"/>
            </p:cNvSpPr>
            <p:nvPr/>
          </p:nvSpPr>
          <p:spPr bwMode="auto">
            <a:xfrm>
              <a:off x="5357818" y="5143512"/>
              <a:ext cx="714380" cy="276999"/>
            </a:xfrm>
            <a:prstGeom prst="rect">
              <a:avLst/>
            </a:prstGeom>
            <a:solidFill>
              <a:srgbClr val="CCECFF"/>
            </a:solidFill>
            <a:ln w="9525">
              <a:noFill/>
              <a:miter lim="800000"/>
              <a:headEnd/>
              <a:tailEnd/>
            </a:ln>
            <a:effectLst/>
          </p:spPr>
          <p:txBody>
            <a:bodyPr wrap="square">
              <a:spAutoFit/>
            </a:bodyPr>
            <a:lstStyle/>
            <a:p>
              <a:pPr algn="l" rtl="0" fontAlgn="base">
                <a:spcBef>
                  <a:spcPct val="0"/>
                </a:spcBef>
                <a:spcAft>
                  <a:spcPct val="0"/>
                </a:spcAft>
              </a:pPr>
              <a:r>
                <a:rPr lang="it-IT" sz="600" kern="1200" dirty="0">
                  <a:solidFill>
                    <a:srgbClr val="000000"/>
                  </a:solidFill>
                  <a:latin typeface="Arial" pitchFamily="34" charset="0"/>
                  <a:ea typeface="+mn-ea"/>
                  <a:cs typeface="+mn-cs"/>
                  <a:sym typeface="Wingdings" pitchFamily="2" charset="2"/>
                </a:rPr>
                <a:t></a:t>
              </a:r>
              <a:r>
                <a:rPr lang="it-IT" sz="600" kern="1200" dirty="0">
                  <a:solidFill>
                    <a:srgbClr val="000000"/>
                  </a:solidFill>
                  <a:latin typeface="Arial" pitchFamily="34" charset="0"/>
                  <a:ea typeface="+mn-ea"/>
                  <a:cs typeface="+mn-cs"/>
                </a:rPr>
                <a:t> </a:t>
              </a:r>
              <a:r>
                <a:rPr lang="it-IT" sz="600" kern="1200" dirty="0">
                  <a:solidFill>
                    <a:srgbClr val="000000"/>
                  </a:solidFill>
                  <a:latin typeface="Comic Sans MS" pitchFamily="66" charset="0"/>
                  <a:ea typeface="+mn-ea"/>
                  <a:cs typeface="+mn-cs"/>
                </a:rPr>
                <a:t>triangle-like</a:t>
              </a:r>
            </a:p>
            <a:p>
              <a:pPr algn="l" rtl="0" fontAlgn="base">
                <a:spcBef>
                  <a:spcPct val="0"/>
                </a:spcBef>
                <a:spcAft>
                  <a:spcPct val="0"/>
                </a:spcAft>
                <a:buFont typeface="Wingdings" pitchFamily="2" charset="2"/>
                <a:buChar char="l"/>
              </a:pPr>
              <a:r>
                <a:rPr lang="it-IT" sz="600" kern="1200" dirty="0">
                  <a:solidFill>
                    <a:srgbClr val="0000FF"/>
                  </a:solidFill>
                  <a:latin typeface="Comic Sans MS" pitchFamily="66" charset="0"/>
                  <a:ea typeface="+mn-ea"/>
                  <a:cs typeface="+mn-cs"/>
                </a:rPr>
                <a:t> </a:t>
              </a:r>
              <a:r>
                <a:rPr lang="en-US" sz="600" kern="1200" dirty="0">
                  <a:solidFill>
                    <a:srgbClr val="0000FF"/>
                  </a:solidFill>
                  <a:latin typeface="Comic Sans MS" pitchFamily="66" charset="0"/>
                  <a:ea typeface="+mn-ea"/>
                  <a:cs typeface="+mn-cs"/>
                </a:rPr>
                <a:t>beam-like</a:t>
              </a:r>
            </a:p>
          </p:txBody>
        </p:sp>
        <p:pic>
          <p:nvPicPr>
            <p:cNvPr id="19" name="Picture 220"/>
            <p:cNvPicPr>
              <a:picLocks noChangeAspect="1" noChangeArrowheads="1"/>
            </p:cNvPicPr>
            <p:nvPr/>
          </p:nvPicPr>
          <p:blipFill>
            <a:blip r:embed="rId21" cstate="print"/>
            <a:srcRect l="15750" t="15750" b="15750"/>
            <a:stretch>
              <a:fillRect/>
            </a:stretch>
          </p:blipFill>
          <p:spPr bwMode="auto">
            <a:xfrm>
              <a:off x="5143504" y="4357694"/>
              <a:ext cx="642942" cy="309052"/>
            </a:xfrm>
            <a:prstGeom prst="rect">
              <a:avLst/>
            </a:prstGeom>
            <a:noFill/>
            <a:ln w="9525">
              <a:noFill/>
              <a:miter lim="800000"/>
              <a:headEnd/>
              <a:tailEnd/>
            </a:ln>
            <a:effectLst/>
          </p:spPr>
        </p:pic>
      </p:grpSp>
      <p:pic>
        <p:nvPicPr>
          <p:cNvPr id="32" name="Picture 9" descr="OMMany2"/>
          <p:cNvPicPr>
            <a:picLocks noGrp="1" noChangeAspect="1" noChangeArrowheads="1"/>
          </p:cNvPicPr>
          <p:nvPr>
            <p:ph sz="quarter" idx="4294967295"/>
          </p:nvPr>
        </p:nvPicPr>
        <p:blipFill>
          <a:blip r:embed="rId22" cstate="print"/>
          <a:srcRect/>
          <a:stretch>
            <a:fillRect/>
          </a:stretch>
        </p:blipFill>
        <p:spPr>
          <a:xfrm>
            <a:off x="6115362" y="2266952"/>
            <a:ext cx="456902" cy="304792"/>
          </a:xfrm>
          <a:prstGeom prst="rect">
            <a:avLst/>
          </a:prstGeom>
          <a:noFill/>
          <a:effectLst>
            <a:glow rad="139700">
              <a:schemeClr val="accent5">
                <a:satMod val="175000"/>
                <a:alpha val="40000"/>
              </a:schemeClr>
            </a:glow>
          </a:effectLst>
        </p:spPr>
      </p:pic>
    </p:spTree>
  </p:cSld>
  <p:clrMapOvr>
    <a:masterClrMapping/>
  </p:clrMapOvr>
  <p:transition advTm="43665"/>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808" y="360364"/>
            <a:ext cx="7043758" cy="738206"/>
          </a:xfrm>
        </p:spPr>
        <p:txBody>
          <a:bodyPr>
            <a:normAutofit fontScale="90000"/>
          </a:bodyPr>
          <a:lstStyle/>
          <a:p>
            <a:r>
              <a:rPr lang="en-US" dirty="0" smtClean="0"/>
              <a:t>Conceptual Design Report</a:t>
            </a:r>
            <a:endParaRPr lang="en-US" dirty="0"/>
          </a:p>
        </p:txBody>
      </p:sp>
      <p:sp>
        <p:nvSpPr>
          <p:cNvPr id="3" name="Content Placeholder 2"/>
          <p:cNvSpPr>
            <a:spLocks noGrp="1"/>
          </p:cNvSpPr>
          <p:nvPr>
            <p:ph idx="1"/>
          </p:nvPr>
        </p:nvSpPr>
        <p:spPr>
          <a:xfrm>
            <a:off x="457200" y="1857364"/>
            <a:ext cx="4757742" cy="4714908"/>
          </a:xfrm>
        </p:spPr>
        <p:txBody>
          <a:bodyPr>
            <a:normAutofit fontScale="77500" lnSpcReduction="20000"/>
          </a:bodyPr>
          <a:lstStyle/>
          <a:p>
            <a:pPr marL="344488" indent="-344488"/>
            <a:r>
              <a:rPr lang="en-GB" dirty="0" smtClean="0"/>
              <a:t>Released on April 2008  </a:t>
            </a:r>
          </a:p>
          <a:p>
            <a:pPr marL="344488" indent="-344488">
              <a:buNone/>
            </a:pPr>
            <a:endParaRPr lang="en-GB" dirty="0" smtClean="0"/>
          </a:p>
          <a:p>
            <a:pPr marL="344488" indent="-344488"/>
            <a:r>
              <a:rPr lang="en-GB" dirty="0" smtClean="0"/>
              <a:t>Available at </a:t>
            </a:r>
            <a:r>
              <a:rPr lang="en-GB" b="1" dirty="0" smtClean="0">
                <a:solidFill>
                  <a:schemeClr val="tx2"/>
                </a:solidFill>
                <a:effectLst>
                  <a:outerShdw blurRad="38100" dist="38100" dir="2700000" algn="tl">
                    <a:srgbClr val="000000">
                      <a:alpha val="43137"/>
                    </a:srgbClr>
                  </a:outerShdw>
                </a:effectLst>
              </a:rPr>
              <a:t>www.km3net.org</a:t>
            </a:r>
            <a:endParaRPr lang="en-GB" dirty="0" smtClean="0"/>
          </a:p>
          <a:p>
            <a:pPr marL="344488" indent="-344488"/>
            <a:endParaRPr lang="en-GB" dirty="0" smtClean="0"/>
          </a:p>
          <a:p>
            <a:pPr marL="344488" indent="-344488"/>
            <a:r>
              <a:rPr lang="en-GB" dirty="0" smtClean="0"/>
              <a:t>Includes:</a:t>
            </a:r>
          </a:p>
          <a:p>
            <a:pPr marL="858838" lvl="1" indent="-400050">
              <a:spcBef>
                <a:spcPct val="15000"/>
              </a:spcBef>
              <a:spcAft>
                <a:spcPct val="15000"/>
              </a:spcAft>
              <a:buClr>
                <a:srgbClr val="006600"/>
              </a:buClr>
              <a:buNone/>
            </a:pPr>
            <a:r>
              <a:rPr lang="en-GB" dirty="0" smtClean="0"/>
              <a:t>	Science case</a:t>
            </a:r>
          </a:p>
          <a:p>
            <a:pPr marL="858838" lvl="1" indent="-400050">
              <a:spcBef>
                <a:spcPct val="15000"/>
              </a:spcBef>
              <a:spcAft>
                <a:spcPct val="15000"/>
              </a:spcAft>
              <a:buClr>
                <a:srgbClr val="006600"/>
              </a:buClr>
              <a:buNone/>
            </a:pPr>
            <a:r>
              <a:rPr lang="en-GB" dirty="0" smtClean="0"/>
              <a:t>	Site studies</a:t>
            </a:r>
          </a:p>
          <a:p>
            <a:pPr marL="858838" lvl="1" indent="-400050">
              <a:spcBef>
                <a:spcPct val="15000"/>
              </a:spcBef>
              <a:spcAft>
                <a:spcPct val="15000"/>
              </a:spcAft>
              <a:buClr>
                <a:srgbClr val="006600"/>
              </a:buClr>
              <a:buNone/>
            </a:pPr>
            <a:r>
              <a:rPr lang="en-GB" dirty="0" smtClean="0"/>
              <a:t>	Design goals</a:t>
            </a:r>
          </a:p>
          <a:p>
            <a:pPr marL="858838" lvl="1" indent="-400050">
              <a:spcBef>
                <a:spcPct val="15000"/>
              </a:spcBef>
              <a:spcAft>
                <a:spcPct val="15000"/>
              </a:spcAft>
              <a:buClr>
                <a:srgbClr val="006600"/>
              </a:buClr>
              <a:buNone/>
            </a:pPr>
            <a:r>
              <a:rPr lang="en-GB" dirty="0" smtClean="0"/>
              <a:t>	Technical implementation</a:t>
            </a:r>
          </a:p>
          <a:p>
            <a:pPr marL="858838" lvl="1" indent="-400050">
              <a:spcBef>
                <a:spcPct val="15000"/>
              </a:spcBef>
              <a:spcAft>
                <a:spcPct val="15000"/>
              </a:spcAft>
              <a:buClr>
                <a:srgbClr val="006600"/>
              </a:buClr>
              <a:buNone/>
            </a:pPr>
            <a:endParaRPr lang="en-GB" dirty="0" smtClean="0"/>
          </a:p>
          <a:p>
            <a:pPr marL="344488" indent="-344488">
              <a:buClr>
                <a:srgbClr val="CC4757"/>
              </a:buClr>
            </a:pPr>
            <a:r>
              <a:rPr lang="en-GB" sz="2800" dirty="0" smtClean="0"/>
              <a:t>Design Study funded by the 6</a:t>
            </a:r>
            <a:r>
              <a:rPr lang="en-GB" sz="2800" baseline="30000" dirty="0" smtClean="0"/>
              <a:t>th</a:t>
            </a:r>
            <a:r>
              <a:rPr lang="en-GB" sz="2800" dirty="0" smtClean="0"/>
              <a:t> Framework Programme of the European Commission</a:t>
            </a:r>
            <a:r>
              <a:rPr lang="en-GB" sz="2800" dirty="0" smtClean="0">
                <a:solidFill>
                  <a:prstClr val="white"/>
                </a:solidFill>
              </a:rPr>
              <a:t> </a:t>
            </a:r>
          </a:p>
          <a:p>
            <a:pPr marL="858838" lvl="1" indent="-400050">
              <a:spcBef>
                <a:spcPct val="15000"/>
              </a:spcBef>
              <a:spcAft>
                <a:spcPct val="15000"/>
              </a:spcAft>
              <a:buClr>
                <a:srgbClr val="006600"/>
              </a:buClr>
              <a:buNone/>
            </a:pPr>
            <a:r>
              <a:rPr lang="en-GB" dirty="0" smtClean="0"/>
              <a:t> </a:t>
            </a:r>
          </a:p>
          <a:p>
            <a:pPr marL="858838" lvl="1" indent="-400050">
              <a:spcBef>
                <a:spcPct val="15000"/>
              </a:spcBef>
              <a:spcAft>
                <a:spcPct val="15000"/>
              </a:spcAft>
              <a:buClr>
                <a:srgbClr val="006600"/>
              </a:buClr>
              <a:buNone/>
            </a:pPr>
            <a:endParaRPr lang="en-GB" dirty="0" smtClean="0"/>
          </a:p>
        </p:txBody>
      </p:sp>
      <p:pic>
        <p:nvPicPr>
          <p:cNvPr id="4" name="Picture 22"/>
          <p:cNvPicPr>
            <a:picLocks noChangeAspect="1" noChangeArrowheads="1"/>
          </p:cNvPicPr>
          <p:nvPr/>
        </p:nvPicPr>
        <p:blipFill>
          <a:blip r:embed="rId3"/>
          <a:srcRect/>
          <a:stretch>
            <a:fillRect/>
          </a:stretch>
        </p:blipFill>
        <p:spPr>
          <a:xfrm>
            <a:off x="5348742" y="1588066"/>
            <a:ext cx="3566658" cy="5041334"/>
          </a:xfrm>
          <a:prstGeom prst="rect">
            <a:avLst/>
          </a:prstGeom>
          <a:noFill/>
          <a:effectLst/>
          <a:scene3d>
            <a:camera prst="orthographicFront"/>
            <a:lightRig rig="threePt" dir="t"/>
          </a:scene3d>
          <a:sp3d>
            <a:bevelT w="114300" prst="artDeco"/>
          </a:sp3d>
        </p:spPr>
      </p:pic>
      <p:sp>
        <p:nvSpPr>
          <p:cNvPr id="6" name="Slide Number Placeholder 5"/>
          <p:cNvSpPr>
            <a:spLocks noGrp="1"/>
          </p:cNvSpPr>
          <p:nvPr>
            <p:ph type="sldNum" sz="quarter" idx="12"/>
          </p:nvPr>
        </p:nvSpPr>
        <p:spPr/>
        <p:txBody>
          <a:bodyPr/>
          <a:lstStyle/>
          <a:p>
            <a:pPr algn="r" rtl="0"/>
            <a:fld id="{400059E9-026B-4BD8-B791-02D956B59968}" type="slidenum">
              <a:rPr lang="en-US" sz="1400" kern="1200">
                <a:solidFill>
                  <a:srgbClr val="FFF9E5">
                    <a:shade val="50000"/>
                  </a:srgbClr>
                </a:solidFill>
                <a:latin typeface="Corbel"/>
                <a:ea typeface="+mn-ea"/>
                <a:cs typeface="+mn-cs"/>
              </a:rPr>
              <a:pPr algn="r" rtl="0"/>
              <a:t>66</a:t>
            </a:fld>
            <a:endParaRPr lang="en-US" sz="1400" kern="1200">
              <a:solidFill>
                <a:srgbClr val="FFF9E5">
                  <a:shade val="50000"/>
                </a:srgbClr>
              </a:solidFill>
              <a:latin typeface="Corbel"/>
              <a:ea typeface="+mn-ea"/>
              <a:cs typeface="+mn-cs"/>
            </a:endParaRPr>
          </a:p>
        </p:txBody>
      </p:sp>
    </p:spTree>
  </p:cSld>
  <p:clrMapOvr>
    <a:masterClrMapping/>
  </p:clrMapOvr>
  <p:transition advTm="1237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8229600" cy="990600"/>
          </a:xfrm>
        </p:spPr>
        <p:txBody>
          <a:bodyPr/>
          <a:lstStyle/>
          <a:p>
            <a:r>
              <a:rPr lang="en-US" dirty="0" smtClean="0"/>
              <a:t>KM3NeT project timeline</a:t>
            </a:r>
            <a:endParaRPr lang="en-US" dirty="0"/>
          </a:p>
        </p:txBody>
      </p:sp>
      <p:sp>
        <p:nvSpPr>
          <p:cNvPr id="3" name="Content Placeholder 2"/>
          <p:cNvSpPr>
            <a:spLocks noGrp="1"/>
          </p:cNvSpPr>
          <p:nvPr>
            <p:ph idx="1"/>
          </p:nvPr>
        </p:nvSpPr>
        <p:spPr>
          <a:xfrm>
            <a:off x="2862258" y="1357298"/>
            <a:ext cx="1066800" cy="533400"/>
          </a:xfrm>
        </p:spPr>
        <p:txBody>
          <a:bodyPr>
            <a:normAutofit fontScale="92500"/>
          </a:bodyPr>
          <a:lstStyle/>
          <a:p>
            <a:pPr>
              <a:buNone/>
            </a:pPr>
            <a:r>
              <a:rPr lang="en-US" b="1" dirty="0" smtClean="0">
                <a:solidFill>
                  <a:srgbClr val="FFFECA"/>
                </a:solidFill>
                <a:effectLst>
                  <a:outerShdw blurRad="38100" dist="38100" dir="2700000" algn="tl">
                    <a:srgbClr val="000000">
                      <a:alpha val="43137"/>
                    </a:srgbClr>
                  </a:outerShdw>
                </a:effectLst>
              </a:rPr>
              <a:t>NOW</a:t>
            </a:r>
            <a:endParaRPr lang="en-US" b="1" dirty="0">
              <a:solidFill>
                <a:srgbClr val="FFFECA"/>
              </a:solidFill>
              <a:effectLst>
                <a:outerShdw blurRad="38100" dist="38100" dir="2700000" algn="tl">
                  <a:srgbClr val="000000">
                    <a:alpha val="43137"/>
                  </a:srgbClr>
                </a:outerShdw>
              </a:effectLst>
            </a:endParaRPr>
          </a:p>
        </p:txBody>
      </p:sp>
      <p:pic>
        <p:nvPicPr>
          <p:cNvPr id="4" name="Picture 4" descr="Timelines"/>
          <p:cNvPicPr>
            <a:picLocks noChangeAspect="1" noChangeArrowheads="1"/>
          </p:cNvPicPr>
          <p:nvPr/>
        </p:nvPicPr>
        <p:blipFill>
          <a:blip r:embed="rId3"/>
          <a:srcRect/>
          <a:stretch>
            <a:fillRect/>
          </a:stretch>
        </p:blipFill>
        <p:spPr>
          <a:xfrm>
            <a:off x="117347" y="2057400"/>
            <a:ext cx="8874253" cy="3785616"/>
          </a:xfrm>
          <a:prstGeom prst="rect">
            <a:avLst/>
          </a:prstGeom>
          <a:noFill/>
          <a:effectLst/>
          <a:scene3d>
            <a:camera prst="orthographicFront"/>
            <a:lightRig rig="threePt" dir="t"/>
          </a:scene3d>
          <a:sp3d>
            <a:bevelT w="114300" prst="artDeco"/>
          </a:sp3d>
        </p:spPr>
      </p:pic>
      <p:cxnSp>
        <p:nvCxnSpPr>
          <p:cNvPr id="6" name="Straight Connector 5"/>
          <p:cNvCxnSpPr/>
          <p:nvPr/>
        </p:nvCxnSpPr>
        <p:spPr>
          <a:xfrm rot="5400000">
            <a:off x="432579" y="3885406"/>
            <a:ext cx="4419600" cy="1588"/>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4143372" y="5929330"/>
            <a:ext cx="4429156" cy="369332"/>
          </a:xfrm>
          <a:prstGeom prst="rect">
            <a:avLst/>
          </a:prstGeom>
          <a:noFill/>
        </p:spPr>
        <p:txBody>
          <a:bodyPr wrap="square" rtlCol="0">
            <a:spAutoFit/>
          </a:bodyPr>
          <a:lstStyle/>
          <a:p>
            <a:r>
              <a:rPr lang="en-GB" b="1" dirty="0" smtClean="0"/>
              <a:t>funded by  the 7</a:t>
            </a:r>
            <a:r>
              <a:rPr lang="en-GB" b="1" baseline="30000" dirty="0" smtClean="0"/>
              <a:t>th</a:t>
            </a:r>
            <a:r>
              <a:rPr lang="en-GB" b="1" dirty="0" smtClean="0"/>
              <a:t> Framework  Programme</a:t>
            </a:r>
            <a:endParaRPr lang="en-GB" b="1" dirty="0"/>
          </a:p>
        </p:txBody>
      </p:sp>
      <p:cxnSp>
        <p:nvCxnSpPr>
          <p:cNvPr id="16" name="15 Conector recto de flecha"/>
          <p:cNvCxnSpPr/>
          <p:nvPr/>
        </p:nvCxnSpPr>
        <p:spPr>
          <a:xfrm rot="16200000" flipH="1">
            <a:off x="2536017" y="4607727"/>
            <a:ext cx="1785950" cy="12858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rot="16200000" flipH="1">
            <a:off x="-928710" y="5000620"/>
            <a:ext cx="2786082" cy="3572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785786" y="6429396"/>
            <a:ext cx="4429156" cy="369332"/>
          </a:xfrm>
          <a:prstGeom prst="rect">
            <a:avLst/>
          </a:prstGeom>
          <a:noFill/>
        </p:spPr>
        <p:txBody>
          <a:bodyPr wrap="square" rtlCol="0">
            <a:spAutoFit/>
          </a:bodyPr>
          <a:lstStyle/>
          <a:p>
            <a:r>
              <a:rPr lang="en-GB" b="1" dirty="0" smtClean="0"/>
              <a:t>funded by  the 6</a:t>
            </a:r>
            <a:r>
              <a:rPr lang="en-GB" b="1" baseline="30000" dirty="0" smtClean="0"/>
              <a:t>th</a:t>
            </a:r>
            <a:r>
              <a:rPr lang="en-GB" b="1" dirty="0" smtClean="0"/>
              <a:t> Framework  Programme</a:t>
            </a:r>
            <a:endParaRPr lang="en-GB" b="1" dirty="0"/>
          </a:p>
        </p:txBody>
      </p:sp>
    </p:spTree>
  </p:cSld>
  <p:clrMapOvr>
    <a:masterClrMapping/>
  </p:clrMapOvr>
  <p:transition advTm="20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heckerboard(across)">
                                      <p:cBhvr>
                                        <p:cTn id="21" dur="1000"/>
                                        <p:tgtEl>
                                          <p:spTgt spid="3">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llpaper1"/>
          <p:cNvPicPr>
            <a:picLocks noChangeAspect="1" noChangeArrowheads="1"/>
          </p:cNvPicPr>
          <p:nvPr/>
        </p:nvPicPr>
        <p:blipFill>
          <a:blip r:embed="rId3">
            <a:lum bright="-20000" contrast="-18000"/>
          </a:blip>
          <a:srcRect/>
          <a:stretch>
            <a:fillRect/>
          </a:stretch>
        </p:blipFill>
        <p:spPr bwMode="auto">
          <a:xfrm>
            <a:off x="-32" y="0"/>
            <a:ext cx="9144000" cy="6858000"/>
          </a:xfrm>
          <a:prstGeom prst="rect">
            <a:avLst/>
          </a:prstGeom>
          <a:noFill/>
          <a:ln w="9525">
            <a:noFill/>
            <a:miter lim="800000"/>
            <a:headEnd/>
            <a:tailEnd/>
          </a:ln>
        </p:spPr>
      </p:pic>
      <p:sp>
        <p:nvSpPr>
          <p:cNvPr id="2" name="1 Título"/>
          <p:cNvSpPr>
            <a:spLocks noGrp="1"/>
          </p:cNvSpPr>
          <p:nvPr>
            <p:ph type="title"/>
          </p:nvPr>
        </p:nvSpPr>
        <p:spPr>
          <a:xfrm>
            <a:off x="457200" y="428612"/>
            <a:ext cx="8229600" cy="1143000"/>
          </a:xfrm>
        </p:spPr>
        <p:txBody>
          <a:bodyPr/>
          <a:lstStyle/>
          <a:p>
            <a:r>
              <a:rPr lang="en-GB" dirty="0" smtClean="0">
                <a:solidFill>
                  <a:schemeClr val="bg1"/>
                </a:solidFill>
              </a:rPr>
              <a:t>Conclusions</a:t>
            </a:r>
            <a:endParaRPr lang="en-GB" dirty="0">
              <a:solidFill>
                <a:schemeClr val="bg1"/>
              </a:solidFill>
            </a:endParaRPr>
          </a:p>
        </p:txBody>
      </p:sp>
      <p:sp>
        <p:nvSpPr>
          <p:cNvPr id="9" name="8 CuadroTexto"/>
          <p:cNvSpPr txBox="1"/>
          <p:nvPr/>
        </p:nvSpPr>
        <p:spPr>
          <a:xfrm>
            <a:off x="190720" y="1357298"/>
            <a:ext cx="9140131" cy="5262979"/>
          </a:xfrm>
          <a:prstGeom prst="rect">
            <a:avLst/>
          </a:prstGeom>
          <a:noFill/>
        </p:spPr>
        <p:txBody>
          <a:bodyPr wrap="none" rtlCol="0">
            <a:spAutoFit/>
          </a:bodyPr>
          <a:lstStyle/>
          <a:p>
            <a:endParaRPr lang="en-GB" sz="2400" dirty="0" smtClean="0">
              <a:solidFill>
                <a:schemeClr val="bg1"/>
              </a:solidFill>
            </a:endParaRPr>
          </a:p>
          <a:p>
            <a:pPr>
              <a:buFont typeface="Arial" pitchFamily="34" charset="0"/>
              <a:buChar char="•"/>
            </a:pPr>
            <a:r>
              <a:rPr lang="en-GB" sz="2400" dirty="0" smtClean="0">
                <a:solidFill>
                  <a:schemeClr val="bg1"/>
                </a:solidFill>
              </a:rPr>
              <a:t> IceCube &gt; 70% complete, finished by 2011. Approaching the km3 scale</a:t>
            </a:r>
          </a:p>
          <a:p>
            <a:endParaRPr lang="en-GB" sz="2400" dirty="0" smtClean="0">
              <a:solidFill>
                <a:schemeClr val="bg1"/>
              </a:solidFill>
            </a:endParaRPr>
          </a:p>
          <a:p>
            <a:pPr>
              <a:buFont typeface="Arial" pitchFamily="34" charset="0"/>
              <a:buChar char="•"/>
            </a:pPr>
            <a:r>
              <a:rPr lang="en-GB" sz="2400" dirty="0" smtClean="0">
                <a:solidFill>
                  <a:schemeClr val="bg1"/>
                </a:solidFill>
              </a:rPr>
              <a:t> ANTARES completed. The largest neutrino telescope in the Northern </a:t>
            </a:r>
          </a:p>
          <a:p>
            <a:r>
              <a:rPr lang="en-GB" sz="2400" dirty="0" smtClean="0">
                <a:solidFill>
                  <a:schemeClr val="bg1"/>
                </a:solidFill>
              </a:rPr>
              <a:t>Hemisphere.  Competitive limits from 5-lines (140 days).</a:t>
            </a:r>
          </a:p>
          <a:p>
            <a:pPr>
              <a:buFont typeface="Arial" pitchFamily="34" charset="0"/>
              <a:buChar char="•"/>
            </a:pPr>
            <a:endParaRPr lang="en-GB" sz="2400" dirty="0" smtClean="0">
              <a:solidFill>
                <a:schemeClr val="bg1"/>
              </a:solidFill>
            </a:endParaRPr>
          </a:p>
          <a:p>
            <a:pPr>
              <a:buFont typeface="Arial" pitchFamily="34" charset="0"/>
              <a:buChar char="•"/>
            </a:pPr>
            <a:r>
              <a:rPr lang="en-GB" sz="2400" dirty="0" smtClean="0">
                <a:solidFill>
                  <a:schemeClr val="bg1"/>
                </a:solidFill>
              </a:rPr>
              <a:t> KM3NeT Conceptual Design Report ready. Technical Design Report </a:t>
            </a:r>
          </a:p>
          <a:p>
            <a:r>
              <a:rPr lang="en-GB" sz="2400" dirty="0" smtClean="0">
                <a:solidFill>
                  <a:schemeClr val="bg1"/>
                </a:solidFill>
              </a:rPr>
              <a:t>next year. </a:t>
            </a:r>
          </a:p>
          <a:p>
            <a:pPr lvl="1">
              <a:lnSpc>
                <a:spcPct val="150000"/>
              </a:lnSpc>
              <a:buFont typeface="Calibri" pitchFamily="34" charset="0"/>
              <a:buChar char="–"/>
            </a:pPr>
            <a:r>
              <a:rPr lang="en-GB" sz="2400" dirty="0" smtClean="0">
                <a:solidFill>
                  <a:schemeClr val="bg1"/>
                </a:solidFill>
              </a:rPr>
              <a:t> Supported by ESFRI, ASPERA and ASTRONET. </a:t>
            </a:r>
          </a:p>
          <a:p>
            <a:pPr lvl="1">
              <a:buFont typeface="Calibri" pitchFamily="34" charset="0"/>
              <a:buChar char="–"/>
            </a:pPr>
            <a:r>
              <a:rPr lang="en-GB" sz="2400" dirty="0" smtClean="0">
                <a:solidFill>
                  <a:schemeClr val="bg1"/>
                </a:solidFill>
              </a:rPr>
              <a:t> Design Study and Preparatory Phase funded respectively </a:t>
            </a:r>
          </a:p>
          <a:p>
            <a:pPr lvl="1"/>
            <a:r>
              <a:rPr lang="en-GB" sz="2400" dirty="0" smtClean="0">
                <a:solidFill>
                  <a:schemeClr val="bg1"/>
                </a:solidFill>
              </a:rPr>
              <a:t>by the 6</a:t>
            </a:r>
            <a:r>
              <a:rPr lang="en-GB" sz="2400" baseline="30000" dirty="0" smtClean="0">
                <a:solidFill>
                  <a:schemeClr val="bg1"/>
                </a:solidFill>
              </a:rPr>
              <a:t>th</a:t>
            </a:r>
            <a:r>
              <a:rPr lang="en-GB" sz="2400" dirty="0" smtClean="0">
                <a:solidFill>
                  <a:schemeClr val="bg1"/>
                </a:solidFill>
              </a:rPr>
              <a:t> and 7</a:t>
            </a:r>
            <a:r>
              <a:rPr lang="en-GB" sz="2400" baseline="30000" dirty="0" smtClean="0">
                <a:solidFill>
                  <a:schemeClr val="bg1"/>
                </a:solidFill>
              </a:rPr>
              <a:t>th</a:t>
            </a:r>
            <a:r>
              <a:rPr lang="en-GB" sz="2400" dirty="0" smtClean="0">
                <a:solidFill>
                  <a:schemeClr val="bg1"/>
                </a:solidFill>
              </a:rPr>
              <a:t>  Framework Programmes of the European </a:t>
            </a:r>
          </a:p>
          <a:p>
            <a:pPr lvl="1"/>
            <a:r>
              <a:rPr lang="en-GB" sz="2400" dirty="0" smtClean="0">
                <a:solidFill>
                  <a:schemeClr val="bg1"/>
                </a:solidFill>
              </a:rPr>
              <a:t>Commission</a:t>
            </a:r>
          </a:p>
          <a:p>
            <a:pPr lvl="1">
              <a:lnSpc>
                <a:spcPct val="150000"/>
              </a:lnSpc>
              <a:buFont typeface="Calibri" pitchFamily="34" charset="0"/>
              <a:buChar char="–"/>
            </a:pPr>
            <a:r>
              <a:rPr lang="en-GB" sz="2400" dirty="0" smtClean="0">
                <a:solidFill>
                  <a:schemeClr val="bg1"/>
                </a:solidFill>
              </a:rPr>
              <a:t> Construction could start as early as 2011</a:t>
            </a:r>
            <a:endParaRPr lang="en-GB" sz="2400" dirty="0">
              <a:solidFill>
                <a:schemeClr val="bg1"/>
              </a:solidFill>
            </a:endParaRPr>
          </a:p>
        </p:txBody>
      </p:sp>
    </p:spTree>
  </p:cSld>
  <p:clrMapOvr>
    <a:masterClrMapping/>
  </p:clrMapOvr>
  <p:transition advTm="416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8" descr="wallpaper1"/>
          <p:cNvPicPr>
            <a:picLocks noChangeAspect="1" noChangeArrowheads="1"/>
          </p:cNvPicPr>
          <p:nvPr/>
        </p:nvPicPr>
        <p:blipFill>
          <a:blip r:embed="rId3">
            <a:lum bright="-20000" contrast="-18000"/>
          </a:blip>
          <a:srcRect/>
          <a:stretch>
            <a:fillRect/>
          </a:stretch>
        </p:blipFill>
        <p:spPr bwMode="auto">
          <a:xfrm>
            <a:off x="0" y="0"/>
            <a:ext cx="9144000" cy="6858000"/>
          </a:xfrm>
          <a:prstGeom prst="rect">
            <a:avLst/>
          </a:prstGeom>
          <a:noFill/>
          <a:ln w="9525">
            <a:noFill/>
            <a:miter lim="800000"/>
            <a:headEnd/>
            <a:tailEnd/>
          </a:ln>
        </p:spPr>
      </p:pic>
      <p:grpSp>
        <p:nvGrpSpPr>
          <p:cNvPr id="2" name="Group 2"/>
          <p:cNvGrpSpPr>
            <a:grpSpLocks/>
          </p:cNvGrpSpPr>
          <p:nvPr/>
        </p:nvGrpSpPr>
        <p:grpSpPr bwMode="auto">
          <a:xfrm>
            <a:off x="304800" y="1524000"/>
            <a:ext cx="8610600" cy="4876800"/>
            <a:chOff x="0" y="0"/>
            <a:chExt cx="4272" cy="2152"/>
          </a:xfrm>
        </p:grpSpPr>
        <p:pic>
          <p:nvPicPr>
            <p:cNvPr id="26650" name="Picture 3"/>
            <p:cNvPicPr>
              <a:picLocks noChangeAspect="1" noChangeArrowheads="1"/>
            </p:cNvPicPr>
            <p:nvPr/>
          </p:nvPicPr>
          <p:blipFill>
            <a:blip r:embed="rId4"/>
            <a:srcRect/>
            <a:stretch>
              <a:fillRect/>
            </a:stretch>
          </p:blipFill>
          <p:spPr bwMode="auto">
            <a:xfrm>
              <a:off x="0" y="0"/>
              <a:ext cx="4272" cy="2152"/>
            </a:xfrm>
            <a:prstGeom prst="rect">
              <a:avLst/>
            </a:prstGeom>
            <a:noFill/>
            <a:ln w="9525">
              <a:noFill/>
              <a:miter lim="800000"/>
              <a:headEnd/>
              <a:tailEnd/>
            </a:ln>
          </p:spPr>
        </p:pic>
        <p:sp>
          <p:nvSpPr>
            <p:cNvPr id="26651" name="AutoShape 4"/>
            <p:cNvSpPr>
              <a:spLocks noChangeArrowheads="1"/>
            </p:cNvSpPr>
            <p:nvPr/>
          </p:nvSpPr>
          <p:spPr bwMode="auto">
            <a:xfrm>
              <a:off x="432" y="1680"/>
              <a:ext cx="1680" cy="144"/>
            </a:xfrm>
            <a:prstGeom prst="roundRect">
              <a:avLst>
                <a:gd name="adj" fmla="val 16667"/>
              </a:avLst>
            </a:prstGeom>
            <a:solidFill>
              <a:schemeClr val="bg1"/>
            </a:solidFill>
            <a:ln w="9525">
              <a:noFill/>
              <a:round/>
              <a:headEnd/>
              <a:tailEnd/>
            </a:ln>
          </p:spPr>
          <p:txBody>
            <a:bodyPr wrap="none" anchor="ctr"/>
            <a:lstStyle/>
            <a:p>
              <a:pPr algn="l" rtl="0" eaLnBrk="0" fontAlgn="base" hangingPunct="0">
                <a:spcBef>
                  <a:spcPct val="0"/>
                </a:spcBef>
                <a:spcAft>
                  <a:spcPct val="0"/>
                </a:spcAft>
              </a:pPr>
              <a:endParaRPr lang="en-GB" sz="2400" kern="1200">
                <a:solidFill>
                  <a:srgbClr val="000000"/>
                </a:solidFill>
                <a:latin typeface="Arial" pitchFamily="34" charset="0"/>
                <a:ea typeface="ＭＳ Ｐゴシック" pitchFamily="34" charset="-128"/>
                <a:cs typeface="Arial" pitchFamily="34" charset="0"/>
              </a:endParaRPr>
            </a:p>
          </p:txBody>
        </p:sp>
      </p:grpSp>
      <p:sp>
        <p:nvSpPr>
          <p:cNvPr id="26628" name="Text Box 5"/>
          <p:cNvSpPr txBox="1">
            <a:spLocks noChangeArrowheads="1"/>
          </p:cNvSpPr>
          <p:nvPr/>
        </p:nvSpPr>
        <p:spPr bwMode="auto">
          <a:xfrm>
            <a:off x="4038600" y="4110038"/>
            <a:ext cx="723900" cy="385762"/>
          </a:xfrm>
          <a:prstGeom prst="rect">
            <a:avLst/>
          </a:prstGeom>
          <a:noFill/>
          <a:ln w="19050">
            <a:solidFill>
              <a:schemeClr val="hlink"/>
            </a:solidFill>
            <a:miter lim="800000"/>
            <a:headEnd/>
            <a:tailEnd/>
          </a:ln>
        </p:spPr>
        <p:txBody>
          <a:bodyPr wrap="none">
            <a:spAutoFit/>
          </a:bodyPr>
          <a:lstStyle/>
          <a:p>
            <a:pPr algn="l" rtl="0" eaLnBrk="0" fontAlgn="base" hangingPunct="0">
              <a:spcBef>
                <a:spcPct val="0"/>
              </a:spcBef>
              <a:spcAft>
                <a:spcPct val="0"/>
              </a:spcAft>
            </a:pPr>
            <a:r>
              <a:rPr lang="en-US" b="1" kern="1200">
                <a:solidFill>
                  <a:srgbClr val="009999"/>
                </a:solidFill>
                <a:latin typeface="Arial" pitchFamily="34" charset="0"/>
                <a:ea typeface="ＭＳ Ｐゴシック" pitchFamily="34" charset="-128"/>
                <a:cs typeface="Arial" pitchFamily="34" charset="0"/>
              </a:rPr>
              <a:t>knee</a:t>
            </a:r>
            <a:endParaRPr lang="en-US" sz="2400" kern="1200">
              <a:solidFill>
                <a:srgbClr val="000000"/>
              </a:solidFill>
              <a:latin typeface="Arial" pitchFamily="34" charset="0"/>
              <a:ea typeface="ＭＳ Ｐゴシック" pitchFamily="34" charset="-128"/>
              <a:cs typeface="Arial" pitchFamily="34" charset="0"/>
            </a:endParaRPr>
          </a:p>
        </p:txBody>
      </p:sp>
      <p:sp>
        <p:nvSpPr>
          <p:cNvPr id="26629" name="Line 6"/>
          <p:cNvSpPr>
            <a:spLocks noChangeShapeType="1"/>
          </p:cNvSpPr>
          <p:nvPr/>
        </p:nvSpPr>
        <p:spPr bwMode="auto">
          <a:xfrm>
            <a:off x="4343400" y="2971800"/>
            <a:ext cx="0" cy="1143000"/>
          </a:xfrm>
          <a:prstGeom prst="line">
            <a:avLst/>
          </a:prstGeom>
          <a:noFill/>
          <a:ln w="28575">
            <a:solidFill>
              <a:schemeClr val="hlink"/>
            </a:solidFill>
            <a:round/>
            <a:headEnd/>
            <a:tailEnd type="triangle" w="med" len="me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30" name="Line 7"/>
          <p:cNvSpPr>
            <a:spLocks noChangeShapeType="1"/>
          </p:cNvSpPr>
          <p:nvPr/>
        </p:nvSpPr>
        <p:spPr bwMode="auto">
          <a:xfrm>
            <a:off x="7010400" y="3505200"/>
            <a:ext cx="0" cy="1371600"/>
          </a:xfrm>
          <a:prstGeom prst="line">
            <a:avLst/>
          </a:prstGeom>
          <a:noFill/>
          <a:ln w="28575">
            <a:solidFill>
              <a:srgbClr val="FF0000"/>
            </a:solidFill>
            <a:round/>
            <a:headEnd/>
            <a:tailEnd type="triangle" w="med" len="me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31" name="Text Box 8"/>
          <p:cNvSpPr txBox="1">
            <a:spLocks noChangeArrowheads="1"/>
          </p:cNvSpPr>
          <p:nvPr/>
        </p:nvSpPr>
        <p:spPr bwMode="auto">
          <a:xfrm>
            <a:off x="6604000" y="4876800"/>
            <a:ext cx="787400" cy="385763"/>
          </a:xfrm>
          <a:prstGeom prst="rect">
            <a:avLst/>
          </a:prstGeom>
          <a:noFill/>
          <a:ln w="19050">
            <a:solidFill>
              <a:srgbClr val="FF0000"/>
            </a:solidFill>
            <a:miter lim="800000"/>
            <a:headEnd/>
            <a:tailEnd/>
          </a:ln>
        </p:spPr>
        <p:txBody>
          <a:bodyPr wrap="none">
            <a:spAutoFit/>
          </a:bodyPr>
          <a:lstStyle/>
          <a:p>
            <a:pPr algn="l" rtl="0" eaLnBrk="0" fontAlgn="base" hangingPunct="0">
              <a:spcBef>
                <a:spcPct val="0"/>
              </a:spcBef>
              <a:spcAft>
                <a:spcPct val="0"/>
              </a:spcAft>
            </a:pPr>
            <a:r>
              <a:rPr lang="en-US" b="1" kern="1200">
                <a:solidFill>
                  <a:srgbClr val="FF0000"/>
                </a:solidFill>
                <a:latin typeface="Arial" pitchFamily="34" charset="0"/>
                <a:ea typeface="ＭＳ Ｐゴシック" pitchFamily="34" charset="-128"/>
                <a:cs typeface="Arial" pitchFamily="34" charset="0"/>
              </a:rPr>
              <a:t>ankle</a:t>
            </a:r>
            <a:endParaRPr lang="en-US" sz="2400" kern="1200">
              <a:solidFill>
                <a:srgbClr val="000000"/>
              </a:solidFill>
              <a:latin typeface="Arial" pitchFamily="34" charset="0"/>
              <a:ea typeface="ＭＳ Ｐゴシック" pitchFamily="34" charset="-128"/>
              <a:cs typeface="Arial" pitchFamily="34" charset="0"/>
            </a:endParaRPr>
          </a:p>
        </p:txBody>
      </p:sp>
      <p:sp>
        <p:nvSpPr>
          <p:cNvPr id="26632" name="Text Box 9"/>
          <p:cNvSpPr txBox="1">
            <a:spLocks noChangeArrowheads="1"/>
          </p:cNvSpPr>
          <p:nvPr/>
        </p:nvSpPr>
        <p:spPr bwMode="auto">
          <a:xfrm>
            <a:off x="5318125" y="44450"/>
            <a:ext cx="1341438" cy="2444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1000" kern="1200">
                <a:solidFill>
                  <a:srgbClr val="FFFF00"/>
                </a:solidFill>
                <a:latin typeface="Comic Sans MS" pitchFamily="66" charset="0"/>
                <a:ea typeface="ＭＳ Ｐゴシック" pitchFamily="34" charset="-128"/>
                <a:cs typeface="Arial" pitchFamily="34" charset="0"/>
              </a:rPr>
              <a:t>ln E (eV</a:t>
            </a:r>
            <a:r>
              <a:rPr lang="en-US" sz="1000" b="1" kern="1200">
                <a:solidFill>
                  <a:srgbClr val="FFFF00"/>
                </a:solidFill>
                <a:latin typeface="Comic Sans MS" pitchFamily="66" charset="0"/>
                <a:ea typeface="ＭＳ Ｐゴシック" pitchFamily="34" charset="-128"/>
                <a:cs typeface="Arial" pitchFamily="34" charset="0"/>
              </a:rPr>
              <a:t>)</a:t>
            </a:r>
          </a:p>
        </p:txBody>
      </p:sp>
      <p:sp>
        <p:nvSpPr>
          <p:cNvPr id="26633" name="Rectangle 10"/>
          <p:cNvSpPr>
            <a:spLocks noChangeArrowheads="1"/>
          </p:cNvSpPr>
          <p:nvPr/>
        </p:nvSpPr>
        <p:spPr bwMode="auto">
          <a:xfrm>
            <a:off x="0" y="315913"/>
            <a:ext cx="533400" cy="1066800"/>
          </a:xfrm>
          <a:prstGeom prst="rect">
            <a:avLst/>
          </a:prstGeom>
          <a:solidFill>
            <a:schemeClr val="bg1"/>
          </a:solidFill>
          <a:ln w="9525">
            <a:solidFill>
              <a:schemeClr val="bg1"/>
            </a:solidFill>
            <a:miter lim="800000"/>
            <a:headEnd/>
            <a:tailEn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34" name="Line 11"/>
          <p:cNvSpPr>
            <a:spLocks noChangeShapeType="1"/>
          </p:cNvSpPr>
          <p:nvPr/>
        </p:nvSpPr>
        <p:spPr bwMode="auto">
          <a:xfrm>
            <a:off x="6096000" y="3124200"/>
            <a:ext cx="0" cy="1143000"/>
          </a:xfrm>
          <a:prstGeom prst="line">
            <a:avLst/>
          </a:prstGeom>
          <a:noFill/>
          <a:ln w="28575">
            <a:solidFill>
              <a:srgbClr val="00FF00"/>
            </a:solidFill>
            <a:round/>
            <a:headEnd/>
            <a:tailEnd type="triangle" w="med" len="me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35" name="Text Box 12"/>
          <p:cNvSpPr txBox="1">
            <a:spLocks noChangeArrowheads="1"/>
          </p:cNvSpPr>
          <p:nvPr/>
        </p:nvSpPr>
        <p:spPr bwMode="auto">
          <a:xfrm>
            <a:off x="5486400" y="4267200"/>
            <a:ext cx="1219200" cy="385763"/>
          </a:xfrm>
          <a:prstGeom prst="rect">
            <a:avLst/>
          </a:prstGeom>
          <a:noFill/>
          <a:ln w="19050">
            <a:solidFill>
              <a:srgbClr val="00FF00"/>
            </a:solidFill>
            <a:miter lim="800000"/>
            <a:headEnd/>
            <a:tailEnd/>
          </a:ln>
        </p:spPr>
        <p:txBody>
          <a:bodyPr>
            <a:spAutoFit/>
          </a:bodyPr>
          <a:lstStyle/>
          <a:p>
            <a:pPr algn="l" rtl="0" eaLnBrk="0" fontAlgn="base" hangingPunct="0">
              <a:spcBef>
                <a:spcPct val="0"/>
              </a:spcBef>
              <a:spcAft>
                <a:spcPct val="0"/>
              </a:spcAft>
            </a:pPr>
            <a:r>
              <a:rPr lang="en-US" b="1" kern="1200">
                <a:solidFill>
                  <a:srgbClr val="00FF00"/>
                </a:solidFill>
                <a:latin typeface="Arial" pitchFamily="34" charset="0"/>
                <a:ea typeface="ＭＳ Ｐゴシック" pitchFamily="34" charset="-128"/>
                <a:cs typeface="Arial" pitchFamily="34" charset="0"/>
              </a:rPr>
              <a:t>2nd knee</a:t>
            </a:r>
            <a:endParaRPr lang="en-US" sz="2400" kern="1200">
              <a:solidFill>
                <a:srgbClr val="5FFF78"/>
              </a:solidFill>
              <a:latin typeface="Arial" pitchFamily="34" charset="0"/>
              <a:ea typeface="ＭＳ Ｐゴシック" pitchFamily="34" charset="-128"/>
              <a:cs typeface="Arial" pitchFamily="34" charset="0"/>
            </a:endParaRPr>
          </a:p>
        </p:txBody>
      </p:sp>
      <p:sp>
        <p:nvSpPr>
          <p:cNvPr id="26636" name="Text Box 13"/>
          <p:cNvSpPr txBox="1">
            <a:spLocks noChangeArrowheads="1"/>
          </p:cNvSpPr>
          <p:nvPr/>
        </p:nvSpPr>
        <p:spPr bwMode="auto">
          <a:xfrm>
            <a:off x="1431925" y="685800"/>
            <a:ext cx="1844675" cy="284163"/>
          </a:xfrm>
          <a:prstGeom prst="rect">
            <a:avLst/>
          </a:prstGeom>
          <a:solidFill>
            <a:srgbClr val="9C73A9"/>
          </a:solidFill>
          <a:ln w="9525">
            <a:solidFill>
              <a:srgbClr val="9C73A9"/>
            </a:solidFill>
            <a:miter lim="800000"/>
            <a:headEnd/>
            <a:tailEnd/>
          </a:ln>
        </p:spPr>
        <p:txBody>
          <a:bodyPr>
            <a:spAutoFit/>
          </a:bodyPr>
          <a:lstStyle/>
          <a:p>
            <a:pPr algn="l" rtl="0" eaLnBrk="0" fontAlgn="base" hangingPunct="0">
              <a:spcBef>
                <a:spcPct val="0"/>
              </a:spcBef>
              <a:spcAft>
                <a:spcPct val="0"/>
              </a:spcAft>
            </a:pPr>
            <a:r>
              <a:rPr lang="en-US" sz="1200" kern="1200">
                <a:solidFill>
                  <a:srgbClr val="000000"/>
                </a:solidFill>
                <a:latin typeface="Arial" pitchFamily="34" charset="0"/>
                <a:ea typeface="ＭＳ Ｐゴシック" pitchFamily="34" charset="-128"/>
                <a:cs typeface="Arial" pitchFamily="34" charset="0"/>
              </a:rPr>
              <a:t>Balloons</a:t>
            </a:r>
            <a:endParaRPr lang="en-US" sz="2400" kern="1200">
              <a:solidFill>
                <a:srgbClr val="000000"/>
              </a:solidFill>
              <a:latin typeface="Arial" pitchFamily="34" charset="0"/>
              <a:ea typeface="ＭＳ Ｐゴシック" pitchFamily="34" charset="-128"/>
              <a:cs typeface="Arial" pitchFamily="34" charset="0"/>
            </a:endParaRPr>
          </a:p>
        </p:txBody>
      </p:sp>
      <p:pic>
        <p:nvPicPr>
          <p:cNvPr id="26637" name="Picture 14"/>
          <p:cNvPicPr>
            <a:picLocks noChangeAspect="1" noChangeArrowheads="1"/>
          </p:cNvPicPr>
          <p:nvPr/>
        </p:nvPicPr>
        <p:blipFill>
          <a:blip r:embed="rId5"/>
          <a:srcRect/>
          <a:stretch>
            <a:fillRect/>
          </a:stretch>
        </p:blipFill>
        <p:spPr bwMode="auto">
          <a:xfrm>
            <a:off x="0" y="82550"/>
            <a:ext cx="5324475" cy="1300163"/>
          </a:xfrm>
          <a:prstGeom prst="rect">
            <a:avLst/>
          </a:prstGeom>
          <a:noFill/>
          <a:ln w="9525">
            <a:noFill/>
            <a:miter lim="800000"/>
            <a:headEnd/>
            <a:tailEnd/>
          </a:ln>
        </p:spPr>
      </p:pic>
      <p:sp>
        <p:nvSpPr>
          <p:cNvPr id="26638" name="Rectangle 15"/>
          <p:cNvSpPr>
            <a:spLocks noChangeArrowheads="1"/>
          </p:cNvSpPr>
          <p:nvPr/>
        </p:nvSpPr>
        <p:spPr bwMode="auto">
          <a:xfrm>
            <a:off x="4419600" y="696913"/>
            <a:ext cx="762000" cy="304800"/>
          </a:xfrm>
          <a:prstGeom prst="rect">
            <a:avLst/>
          </a:prstGeom>
          <a:solidFill>
            <a:schemeClr val="bg1"/>
          </a:solidFill>
          <a:ln w="9525">
            <a:noFill/>
            <a:miter lim="800000"/>
            <a:headEnd/>
            <a:tailEn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39" name="Rectangle 16"/>
          <p:cNvSpPr>
            <a:spLocks noChangeArrowheads="1"/>
          </p:cNvSpPr>
          <p:nvPr/>
        </p:nvSpPr>
        <p:spPr bwMode="auto">
          <a:xfrm>
            <a:off x="0" y="304800"/>
            <a:ext cx="533400" cy="1066800"/>
          </a:xfrm>
          <a:prstGeom prst="rect">
            <a:avLst/>
          </a:prstGeom>
          <a:solidFill>
            <a:schemeClr val="bg1"/>
          </a:solidFill>
          <a:ln w="9525">
            <a:noFill/>
            <a:miter lim="800000"/>
            <a:headEnd/>
            <a:tailEn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40" name="Rectangle 17"/>
          <p:cNvSpPr>
            <a:spLocks noChangeArrowheads="1"/>
          </p:cNvSpPr>
          <p:nvPr/>
        </p:nvSpPr>
        <p:spPr bwMode="auto">
          <a:xfrm>
            <a:off x="1905000" y="685800"/>
            <a:ext cx="1447800" cy="228600"/>
          </a:xfrm>
          <a:prstGeom prst="rect">
            <a:avLst/>
          </a:prstGeom>
          <a:solidFill>
            <a:srgbClr val="9C73A9"/>
          </a:solidFill>
          <a:ln w="9525">
            <a:solidFill>
              <a:schemeClr val="tx1"/>
            </a:solidFill>
            <a:miter lim="800000"/>
            <a:headEnd/>
            <a:tailEnd/>
          </a:ln>
        </p:spPr>
        <p:txBody>
          <a:bodyPr wrap="none" anchor="ctr"/>
          <a:lstStyle/>
          <a:p>
            <a:pPr algn="ctr" rtl="0" eaLnBrk="0" fontAlgn="base" hangingPunct="0">
              <a:spcBef>
                <a:spcPct val="0"/>
              </a:spcBef>
              <a:spcAft>
                <a:spcPct val="0"/>
              </a:spcAft>
            </a:pPr>
            <a:r>
              <a:rPr lang="en-US" sz="1200" kern="1200">
                <a:solidFill>
                  <a:srgbClr val="000000"/>
                </a:solidFill>
                <a:latin typeface="Arial" pitchFamily="34" charset="0"/>
                <a:ea typeface="ＭＳ Ｐゴシック" pitchFamily="34" charset="-128"/>
                <a:cs typeface="Arial" pitchFamily="34" charset="0"/>
              </a:rPr>
              <a:t>Balloons</a:t>
            </a:r>
            <a:endParaRPr lang="en-US" sz="2400" kern="1200">
              <a:solidFill>
                <a:srgbClr val="000000"/>
              </a:solidFill>
              <a:latin typeface="Arial" pitchFamily="34" charset="0"/>
              <a:ea typeface="ＭＳ Ｐゴシック" pitchFamily="34" charset="-128"/>
              <a:cs typeface="Arial" pitchFamily="34" charset="0"/>
            </a:endParaRPr>
          </a:p>
        </p:txBody>
      </p:sp>
      <p:sp>
        <p:nvSpPr>
          <p:cNvPr id="26641" name="Line 18"/>
          <p:cNvSpPr>
            <a:spLocks noChangeShapeType="1"/>
          </p:cNvSpPr>
          <p:nvPr/>
        </p:nvSpPr>
        <p:spPr bwMode="auto">
          <a:xfrm flipH="1">
            <a:off x="7010400" y="4648200"/>
            <a:ext cx="0" cy="1066800"/>
          </a:xfrm>
          <a:prstGeom prst="line">
            <a:avLst/>
          </a:prstGeom>
          <a:noFill/>
          <a:ln w="9525">
            <a:solidFill>
              <a:srgbClr val="FF0000"/>
            </a:solidFill>
            <a:prstDash val="dash"/>
            <a:round/>
            <a:headEnd/>
            <a:tailEn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42" name="Line 19"/>
          <p:cNvSpPr>
            <a:spLocks noChangeShapeType="1"/>
          </p:cNvSpPr>
          <p:nvPr/>
        </p:nvSpPr>
        <p:spPr bwMode="auto">
          <a:xfrm flipV="1">
            <a:off x="6553200" y="2276475"/>
            <a:ext cx="1187450" cy="9525"/>
          </a:xfrm>
          <a:prstGeom prst="line">
            <a:avLst/>
          </a:prstGeom>
          <a:noFill/>
          <a:ln w="38100">
            <a:solidFill>
              <a:srgbClr val="FF6600"/>
            </a:solidFill>
            <a:round/>
            <a:headEnd type="stealth" w="med" len="med"/>
            <a:tailEnd type="triangle" w="med" len="me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43" name="Text Box 20"/>
          <p:cNvSpPr txBox="1">
            <a:spLocks noChangeArrowheads="1"/>
          </p:cNvSpPr>
          <p:nvPr/>
        </p:nvSpPr>
        <p:spPr bwMode="auto">
          <a:xfrm>
            <a:off x="6877050" y="2362200"/>
            <a:ext cx="546100" cy="385763"/>
          </a:xfrm>
          <a:prstGeom prst="rect">
            <a:avLst/>
          </a:prstGeom>
          <a:noFill/>
          <a:ln w="19050">
            <a:solidFill>
              <a:srgbClr val="FF9900"/>
            </a:solidFill>
            <a:miter lim="800000"/>
            <a:headEnd/>
            <a:tailEnd/>
          </a:ln>
        </p:spPr>
        <p:txBody>
          <a:bodyPr wrap="none">
            <a:spAutoFit/>
          </a:bodyPr>
          <a:lstStyle/>
          <a:p>
            <a:pPr algn="l" rtl="0" eaLnBrk="0" fontAlgn="base" hangingPunct="0">
              <a:spcBef>
                <a:spcPct val="0"/>
              </a:spcBef>
              <a:spcAft>
                <a:spcPct val="0"/>
              </a:spcAft>
            </a:pPr>
            <a:r>
              <a:rPr lang="en-US" b="1" kern="1200">
                <a:solidFill>
                  <a:srgbClr val="FF9900"/>
                </a:solidFill>
                <a:latin typeface="Arial" pitchFamily="34" charset="0"/>
                <a:ea typeface="ＭＳ Ｐゴシック" pitchFamily="34" charset="-128"/>
                <a:cs typeface="Arial" pitchFamily="34" charset="0"/>
              </a:rPr>
              <a:t>dip</a:t>
            </a:r>
            <a:endParaRPr lang="en-US" sz="2400" kern="1200">
              <a:solidFill>
                <a:srgbClr val="FF9900"/>
              </a:solidFill>
              <a:latin typeface="Arial" pitchFamily="34" charset="0"/>
              <a:ea typeface="ＭＳ Ｐゴシック" pitchFamily="34" charset="-128"/>
              <a:cs typeface="Arial" pitchFamily="34" charset="0"/>
            </a:endParaRPr>
          </a:p>
        </p:txBody>
      </p:sp>
      <p:sp>
        <p:nvSpPr>
          <p:cNvPr id="26644" name="Line 21"/>
          <p:cNvSpPr>
            <a:spLocks noChangeShapeType="1"/>
          </p:cNvSpPr>
          <p:nvPr/>
        </p:nvSpPr>
        <p:spPr bwMode="auto">
          <a:xfrm flipH="1">
            <a:off x="6096000" y="4267200"/>
            <a:ext cx="0" cy="1447800"/>
          </a:xfrm>
          <a:prstGeom prst="line">
            <a:avLst/>
          </a:prstGeom>
          <a:noFill/>
          <a:ln w="9525">
            <a:solidFill>
              <a:srgbClr val="00FF00"/>
            </a:solidFill>
            <a:prstDash val="dash"/>
            <a:round/>
            <a:headEnd/>
            <a:tailEn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45" name="Line 22"/>
          <p:cNvSpPr>
            <a:spLocks noChangeShapeType="1"/>
          </p:cNvSpPr>
          <p:nvPr/>
        </p:nvSpPr>
        <p:spPr bwMode="auto">
          <a:xfrm flipH="1">
            <a:off x="4343400" y="4038600"/>
            <a:ext cx="0" cy="1752600"/>
          </a:xfrm>
          <a:prstGeom prst="line">
            <a:avLst/>
          </a:prstGeom>
          <a:noFill/>
          <a:ln w="9525">
            <a:solidFill>
              <a:srgbClr val="0000FF"/>
            </a:solidFill>
            <a:prstDash val="dash"/>
            <a:round/>
            <a:headEnd/>
            <a:tailEnd/>
          </a:ln>
        </p:spPr>
        <p:txBody>
          <a:bodyPr wrap="none" anchor="ctr"/>
          <a:lstStyle/>
          <a:p>
            <a:pPr algn="l" rtl="0" fontAlgn="base">
              <a:spcBef>
                <a:spcPct val="0"/>
              </a:spcBef>
              <a:spcAft>
                <a:spcPct val="0"/>
              </a:spcAft>
            </a:pPr>
            <a:endParaRPr lang="en-GB" kern="1200">
              <a:solidFill>
                <a:srgbClr val="000000"/>
              </a:solidFill>
              <a:latin typeface="Arial" pitchFamily="34" charset="0"/>
              <a:ea typeface="+mn-ea"/>
              <a:cs typeface="Arial" pitchFamily="34" charset="0"/>
            </a:endParaRPr>
          </a:p>
        </p:txBody>
      </p:sp>
      <p:sp>
        <p:nvSpPr>
          <p:cNvPr id="26646" name="Text Box 23"/>
          <p:cNvSpPr txBox="1">
            <a:spLocks noChangeArrowheads="1"/>
          </p:cNvSpPr>
          <p:nvPr/>
        </p:nvSpPr>
        <p:spPr bwMode="auto">
          <a:xfrm rot="-1368429">
            <a:off x="8004175" y="4641850"/>
            <a:ext cx="704850" cy="404813"/>
          </a:xfrm>
          <a:prstGeom prst="rect">
            <a:avLst/>
          </a:prstGeom>
          <a:noFill/>
          <a:ln w="38100">
            <a:solidFill>
              <a:srgbClr val="3333CC"/>
            </a:solidFill>
            <a:miter lim="800000"/>
            <a:headEnd/>
            <a:tailEnd/>
          </a:ln>
        </p:spPr>
        <p:txBody>
          <a:bodyPr wrap="none">
            <a:spAutoFit/>
          </a:bodyPr>
          <a:lstStyle/>
          <a:p>
            <a:pPr algn="l" rtl="0" eaLnBrk="0" fontAlgn="base" hangingPunct="0">
              <a:spcBef>
                <a:spcPct val="0"/>
              </a:spcBef>
              <a:spcAft>
                <a:spcPct val="0"/>
              </a:spcAft>
            </a:pPr>
            <a:r>
              <a:rPr lang="en-US" b="1" kern="1200">
                <a:solidFill>
                  <a:srgbClr val="333399"/>
                </a:solidFill>
                <a:latin typeface="Arial" pitchFamily="34" charset="0"/>
                <a:ea typeface="ＭＳ Ｐゴシック" pitchFamily="34" charset="-128"/>
                <a:cs typeface="Arial" pitchFamily="34" charset="0"/>
              </a:rPr>
              <a:t>GZK</a:t>
            </a:r>
            <a:endParaRPr lang="en-US" sz="2400" kern="1200">
              <a:solidFill>
                <a:srgbClr val="333399"/>
              </a:solidFill>
              <a:latin typeface="Arial" pitchFamily="34" charset="0"/>
              <a:ea typeface="ＭＳ Ｐゴシック" pitchFamily="34" charset="-128"/>
              <a:cs typeface="Arial" pitchFamily="34" charset="0"/>
            </a:endParaRPr>
          </a:p>
        </p:txBody>
      </p:sp>
      <p:sp>
        <p:nvSpPr>
          <p:cNvPr id="26647" name="Text Box 24"/>
          <p:cNvSpPr txBox="1">
            <a:spLocks noChangeArrowheads="1"/>
          </p:cNvSpPr>
          <p:nvPr/>
        </p:nvSpPr>
        <p:spPr bwMode="auto">
          <a:xfrm>
            <a:off x="6118225" y="1287463"/>
            <a:ext cx="184150" cy="457200"/>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endParaRPr lang="en-GB" sz="2400" kern="1200">
              <a:solidFill>
                <a:srgbClr val="000000"/>
              </a:solidFill>
              <a:latin typeface="Arial" pitchFamily="34" charset="0"/>
              <a:ea typeface="ＭＳ Ｐゴシック" pitchFamily="34" charset="-128"/>
              <a:cs typeface="Arial" pitchFamily="34" charset="0"/>
            </a:endParaRPr>
          </a:p>
        </p:txBody>
      </p:sp>
      <p:sp>
        <p:nvSpPr>
          <p:cNvPr id="26648" name="Rectangle 25"/>
          <p:cNvSpPr>
            <a:spLocks noGrp="1" noChangeArrowheads="1"/>
          </p:cNvSpPr>
          <p:nvPr>
            <p:ph type="title"/>
          </p:nvPr>
        </p:nvSpPr>
        <p:spPr>
          <a:xfrm>
            <a:off x="5954713" y="125413"/>
            <a:ext cx="3132137" cy="1143000"/>
          </a:xfrm>
        </p:spPr>
        <p:txBody>
          <a:bodyPr/>
          <a:lstStyle/>
          <a:p>
            <a:pPr eaLnBrk="1" hangingPunct="1"/>
            <a:r>
              <a:rPr lang="en-GB" sz="2400" b="1" smtClean="0">
                <a:latin typeface="Comic Sans MS" pitchFamily="66" charset="0"/>
              </a:rPr>
              <a:t>A close-up of the </a:t>
            </a:r>
            <a:br>
              <a:rPr lang="en-GB" sz="2400" b="1" smtClean="0">
                <a:latin typeface="Comic Sans MS" pitchFamily="66" charset="0"/>
              </a:rPr>
            </a:br>
            <a:r>
              <a:rPr lang="en-GB" sz="2400" b="1" smtClean="0">
                <a:latin typeface="Comic Sans MS" pitchFamily="66" charset="0"/>
              </a:rPr>
              <a:t>CR spectrum</a:t>
            </a:r>
          </a:p>
        </p:txBody>
      </p:sp>
      <p:sp>
        <p:nvSpPr>
          <p:cNvPr id="26649" name="Text Box 26"/>
          <p:cNvSpPr txBox="1">
            <a:spLocks noChangeArrowheads="1"/>
          </p:cNvSpPr>
          <p:nvPr/>
        </p:nvSpPr>
        <p:spPr bwMode="auto">
          <a:xfrm>
            <a:off x="449263" y="6524625"/>
            <a:ext cx="2257425" cy="242888"/>
          </a:xfrm>
          <a:prstGeom prst="rect">
            <a:avLst/>
          </a:prstGeom>
          <a:noFill/>
          <a:ln w="9525" algn="ctr">
            <a:noFill/>
            <a:miter lim="800000"/>
            <a:headEnd/>
            <a:tailEnd/>
          </a:ln>
        </p:spPr>
        <p:txBody>
          <a:bodyPr wrap="none" lIns="90000" tIns="46800" rIns="90000" bIns="46800">
            <a:spAutoFit/>
          </a:bodyPr>
          <a:lstStyle/>
          <a:p>
            <a:pPr algn="l" rtl="0" fontAlgn="base">
              <a:lnSpc>
                <a:spcPct val="110000"/>
              </a:lnSpc>
              <a:spcBef>
                <a:spcPct val="0"/>
              </a:spcBef>
              <a:spcAft>
                <a:spcPct val="0"/>
              </a:spcAft>
              <a:buClr>
                <a:srgbClr val="000000"/>
              </a:buClr>
              <a:buFontTx/>
              <a:buChar char="•"/>
            </a:pPr>
            <a:r>
              <a:rPr lang="en-GB" sz="900" kern="1200">
                <a:solidFill>
                  <a:srgbClr val="FFFFFF"/>
                </a:solidFill>
                <a:latin typeface="AvantGarde" pitchFamily="34" charset="0"/>
                <a:ea typeface="+mn-ea"/>
                <a:cs typeface="Arial" pitchFamily="34" charset="0"/>
              </a:rPr>
              <a:t>From  A. Castellina using </a:t>
            </a:r>
            <a:r>
              <a:rPr lang="en-US" sz="900" kern="1200">
                <a:solidFill>
                  <a:srgbClr val="FFFFFF"/>
                </a:solidFill>
                <a:latin typeface="AvantGarde" pitchFamily="34" charset="0"/>
                <a:ea typeface="+mn-ea"/>
                <a:cs typeface="Arial" pitchFamily="34" charset="0"/>
              </a:rPr>
              <a:t>J.R.Hoerandel</a:t>
            </a:r>
            <a:endParaRPr lang="en-GB" sz="900" kern="1200">
              <a:solidFill>
                <a:srgbClr val="FFFFFF"/>
              </a:solidFill>
              <a:latin typeface="AvantGarde" pitchFamily="34" charset="0"/>
              <a:ea typeface="+mn-ea"/>
              <a:cs typeface="Arial" pitchFamily="34" charset="0"/>
            </a:endParaRPr>
          </a:p>
        </p:txBody>
      </p:sp>
    </p:spTree>
  </p:cSld>
  <p:clrMapOvr>
    <a:masterClrMapping/>
  </p:clrMapOvr>
  <p:transition advTm="14291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3" y="404813"/>
            <a:ext cx="8183562" cy="520700"/>
          </a:xfrm>
        </p:spPr>
        <p:txBody>
          <a:bodyPr wrap="square" lIns="91440" tIns="45720" rIns="91440" bIns="45720" numCol="1" anchorCtr="0" compatLnSpc="1">
            <a:prstTxWarp prst="textNoShape">
              <a:avLst/>
            </a:prstTxWarp>
          </a:bodyPr>
          <a:lstStyle/>
          <a:p>
            <a:pPr eaLnBrk="1" hangingPunct="1">
              <a:defRPr/>
            </a:pPr>
            <a:r>
              <a:rPr lang="en-GB" sz="2400" smtClean="0">
                <a:solidFill>
                  <a:srgbClr val="14425D"/>
                </a:solidFill>
                <a:effectLst>
                  <a:outerShdw blurRad="38100" dist="38100" dir="2700000" algn="tl">
                    <a:srgbClr val="000000"/>
                  </a:outerShdw>
                </a:effectLst>
              </a:rPr>
              <a:t>Cosmic Rays, Gamma-rays and Neutrinos</a:t>
            </a:r>
          </a:p>
        </p:txBody>
      </p:sp>
      <p:sp>
        <p:nvSpPr>
          <p:cNvPr id="4" name="3 Marcador de número de diapositiva"/>
          <p:cNvSpPr>
            <a:spLocks noGrp="1"/>
          </p:cNvSpPr>
          <p:nvPr>
            <p:ph type="sldNum" sz="quarter" idx="12"/>
          </p:nvPr>
        </p:nvSpPr>
        <p:spPr/>
        <p:txBody>
          <a:bodyPr/>
          <a:lstStyle/>
          <a:p>
            <a:pPr algn="r" rtl="0">
              <a:defRPr/>
            </a:pPr>
            <a:fld id="{57E9A21F-D17F-4EF7-AF13-C7339125411C}" type="slidenum">
              <a:rPr lang="en-GB" sz="1000" kern="1200">
                <a:solidFill>
                  <a:srgbClr val="E3DED1">
                    <a:shade val="50000"/>
                  </a:srgbClr>
                </a:solidFill>
                <a:latin typeface="Verdana"/>
                <a:ea typeface="+mn-ea"/>
                <a:cs typeface="+mn-cs"/>
              </a:rPr>
              <a:pPr algn="r" rtl="0">
                <a:defRPr/>
              </a:pPr>
              <a:t>8</a:t>
            </a:fld>
            <a:endParaRPr lang="en-GB" sz="1000" kern="1200">
              <a:solidFill>
                <a:srgbClr val="E3DED1">
                  <a:shade val="50000"/>
                </a:srgbClr>
              </a:solidFill>
              <a:latin typeface="Verdana"/>
              <a:ea typeface="+mn-ea"/>
              <a:cs typeface="+mn-cs"/>
            </a:endParaRPr>
          </a:p>
        </p:txBody>
      </p:sp>
      <p:sp>
        <p:nvSpPr>
          <p:cNvPr id="33" name="Freeform 2"/>
          <p:cNvSpPr>
            <a:spLocks noChangeArrowheads="1"/>
          </p:cNvSpPr>
          <p:nvPr/>
        </p:nvSpPr>
        <p:spPr bwMode="auto">
          <a:xfrm>
            <a:off x="6189663" y="1670050"/>
            <a:ext cx="1565275" cy="4157663"/>
          </a:xfrm>
          <a:custGeom>
            <a:avLst/>
            <a:gdLst/>
            <a:ahLst/>
            <a:cxnLst>
              <a:cxn ang="0">
                <a:pos x="7602" y="20201"/>
              </a:cxn>
              <a:cxn ang="0">
                <a:pos x="0" y="20201"/>
              </a:cxn>
              <a:cxn ang="0">
                <a:pos x="3042" y="0"/>
              </a:cxn>
              <a:cxn ang="0">
                <a:pos x="4560" y="0"/>
              </a:cxn>
              <a:cxn ang="0">
                <a:pos x="7602" y="20201"/>
              </a:cxn>
            </a:cxnLst>
            <a:rect l="0" t="0" r="r" b="b"/>
            <a:pathLst>
              <a:path w="7603" h="20202">
                <a:moveTo>
                  <a:pt x="7602" y="20201"/>
                </a:moveTo>
                <a:lnTo>
                  <a:pt x="0" y="20201"/>
                </a:lnTo>
                <a:lnTo>
                  <a:pt x="3042" y="0"/>
                </a:lnTo>
                <a:lnTo>
                  <a:pt x="4560" y="0"/>
                </a:lnTo>
                <a:lnTo>
                  <a:pt x="7602" y="20201"/>
                </a:lnTo>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headEnd/>
            <a:tailEnd/>
          </a:ln>
        </p:spPr>
        <p:style>
          <a:lnRef idx="2">
            <a:schemeClr val="accent3"/>
          </a:lnRef>
          <a:fillRef idx="0">
            <a:schemeClr val="accent3"/>
          </a:fillRef>
          <a:effectRef idx="1">
            <a:schemeClr val="accent3"/>
          </a:effectRef>
          <a:fontRef idx="minor">
            <a:schemeClr val="tx1"/>
          </a:fontRef>
        </p:style>
        <p:txBody>
          <a:bodyPr wrap="none" anchor="ctr"/>
          <a:lstStyle/>
          <a:p>
            <a:pPr algn="l" rtl="0">
              <a:defRPr/>
            </a:pPr>
            <a:endParaRPr lang="en-GB" sz="1400" kern="1200">
              <a:solidFill>
                <a:prstClr val="black"/>
              </a:solidFill>
              <a:latin typeface="Arial" pitchFamily="34" charset="0"/>
              <a:ea typeface="+mn-ea"/>
              <a:cs typeface="Arial" pitchFamily="34" charset="0"/>
            </a:endParaRPr>
          </a:p>
        </p:txBody>
      </p:sp>
      <p:sp>
        <p:nvSpPr>
          <p:cNvPr id="3081" name="Oval 3"/>
          <p:cNvSpPr>
            <a:spLocks noChangeArrowheads="1"/>
          </p:cNvSpPr>
          <p:nvPr/>
        </p:nvSpPr>
        <p:spPr bwMode="auto">
          <a:xfrm>
            <a:off x="6683375" y="1298575"/>
            <a:ext cx="577850" cy="577850"/>
          </a:xfrm>
          <a:prstGeom prst="ellipse">
            <a:avLst/>
          </a:prstGeom>
          <a:solidFill>
            <a:srgbClr val="000000"/>
          </a:solidFill>
          <a:ln w="9360">
            <a:solidFill>
              <a:srgbClr val="000000"/>
            </a:solidFill>
            <a:round/>
            <a:headEnd/>
            <a:tailEnd/>
          </a:ln>
        </p:spPr>
        <p:txBody>
          <a:bodyPr wrap="none" anchor="ct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grpSp>
        <p:nvGrpSpPr>
          <p:cNvPr id="5" name="Group 4"/>
          <p:cNvGrpSpPr>
            <a:grpSpLocks/>
          </p:cNvGrpSpPr>
          <p:nvPr/>
        </p:nvGrpSpPr>
        <p:grpSpPr bwMode="auto">
          <a:xfrm>
            <a:off x="5572125" y="928688"/>
            <a:ext cx="2840038" cy="1728787"/>
            <a:chOff x="618" y="204"/>
            <a:chExt cx="3129" cy="1905"/>
          </a:xfrm>
        </p:grpSpPr>
        <p:sp>
          <p:nvSpPr>
            <p:cNvPr id="3118" name="Freeform 5"/>
            <p:cNvSpPr>
              <a:spLocks noChangeArrowheads="1"/>
            </p:cNvSpPr>
            <p:nvPr/>
          </p:nvSpPr>
          <p:spPr bwMode="auto">
            <a:xfrm>
              <a:off x="695" y="204"/>
              <a:ext cx="2975" cy="858"/>
            </a:xfrm>
            <a:custGeom>
              <a:avLst/>
              <a:gdLst>
                <a:gd name="T0" fmla="*/ 2949 w 13121"/>
                <a:gd name="T1" fmla="*/ 613 h 3784"/>
                <a:gd name="T2" fmla="*/ 2903 w 13121"/>
                <a:gd name="T3" fmla="*/ 547 h 3784"/>
                <a:gd name="T4" fmla="*/ 2850 w 13121"/>
                <a:gd name="T5" fmla="*/ 484 h 3784"/>
                <a:gd name="T6" fmla="*/ 2788 w 13121"/>
                <a:gd name="T7" fmla="*/ 424 h 3784"/>
                <a:gd name="T8" fmla="*/ 2720 w 13121"/>
                <a:gd name="T9" fmla="*/ 366 h 3784"/>
                <a:gd name="T10" fmla="*/ 2645 w 13121"/>
                <a:gd name="T11" fmla="*/ 312 h 3784"/>
                <a:gd name="T12" fmla="*/ 2563 w 13121"/>
                <a:gd name="T13" fmla="*/ 261 h 3784"/>
                <a:gd name="T14" fmla="*/ 2476 w 13121"/>
                <a:gd name="T15" fmla="*/ 214 h 3784"/>
                <a:gd name="T16" fmla="*/ 2383 w 13121"/>
                <a:gd name="T17" fmla="*/ 171 h 3784"/>
                <a:gd name="T18" fmla="*/ 2284 w 13121"/>
                <a:gd name="T19" fmla="*/ 133 h 3784"/>
                <a:gd name="T20" fmla="*/ 2182 w 13121"/>
                <a:gd name="T21" fmla="*/ 99 h 3784"/>
                <a:gd name="T22" fmla="*/ 2076 w 13121"/>
                <a:gd name="T23" fmla="*/ 70 h 3784"/>
                <a:gd name="T24" fmla="*/ 1966 w 13121"/>
                <a:gd name="T25" fmla="*/ 46 h 3784"/>
                <a:gd name="T26" fmla="*/ 1854 w 13121"/>
                <a:gd name="T27" fmla="*/ 27 h 3784"/>
                <a:gd name="T28" fmla="*/ 1739 w 13121"/>
                <a:gd name="T29" fmla="*/ 12 h 3784"/>
                <a:gd name="T30" fmla="*/ 1623 w 13121"/>
                <a:gd name="T31" fmla="*/ 4 h 3784"/>
                <a:gd name="T32" fmla="*/ 1507 w 13121"/>
                <a:gd name="T33" fmla="*/ 0 h 3784"/>
                <a:gd name="T34" fmla="*/ 1390 w 13121"/>
                <a:gd name="T35" fmla="*/ 2 h 3784"/>
                <a:gd name="T36" fmla="*/ 1274 w 13121"/>
                <a:gd name="T37" fmla="*/ 9 h 3784"/>
                <a:gd name="T38" fmla="*/ 1159 w 13121"/>
                <a:gd name="T39" fmla="*/ 21 h 3784"/>
                <a:gd name="T40" fmla="*/ 1046 w 13121"/>
                <a:gd name="T41" fmla="*/ 39 h 3784"/>
                <a:gd name="T42" fmla="*/ 936 w 13121"/>
                <a:gd name="T43" fmla="*/ 61 h 3784"/>
                <a:gd name="T44" fmla="*/ 828 w 13121"/>
                <a:gd name="T45" fmla="*/ 89 h 3784"/>
                <a:gd name="T46" fmla="*/ 724 w 13121"/>
                <a:gd name="T47" fmla="*/ 121 h 3784"/>
                <a:gd name="T48" fmla="*/ 624 w 13121"/>
                <a:gd name="T49" fmla="*/ 158 h 3784"/>
                <a:gd name="T50" fmla="*/ 529 w 13121"/>
                <a:gd name="T51" fmla="*/ 200 h 3784"/>
                <a:gd name="T52" fmla="*/ 440 w 13121"/>
                <a:gd name="T53" fmla="*/ 245 h 3784"/>
                <a:gd name="T54" fmla="*/ 356 w 13121"/>
                <a:gd name="T55" fmla="*/ 295 h 3784"/>
                <a:gd name="T56" fmla="*/ 279 w 13121"/>
                <a:gd name="T57" fmla="*/ 348 h 3784"/>
                <a:gd name="T58" fmla="*/ 208 w 13121"/>
                <a:gd name="T59" fmla="*/ 404 h 3784"/>
                <a:gd name="T60" fmla="*/ 145 w 13121"/>
                <a:gd name="T61" fmla="*/ 464 h 3784"/>
                <a:gd name="T62" fmla="*/ 89 w 13121"/>
                <a:gd name="T63" fmla="*/ 526 h 3784"/>
                <a:gd name="T64" fmla="*/ 40 w 13121"/>
                <a:gd name="T65" fmla="*/ 591 h 3784"/>
                <a:gd name="T66" fmla="*/ 0 w 13121"/>
                <a:gd name="T67" fmla="*/ 657 h 3784"/>
                <a:gd name="T68" fmla="*/ 1029 w 13121"/>
                <a:gd name="T69" fmla="*/ 829 h 3784"/>
                <a:gd name="T70" fmla="*/ 1065 w 13121"/>
                <a:gd name="T71" fmla="*/ 789 h 3784"/>
                <a:gd name="T72" fmla="*/ 1110 w 13121"/>
                <a:gd name="T73" fmla="*/ 752 h 3784"/>
                <a:gd name="T74" fmla="*/ 1163 w 13121"/>
                <a:gd name="T75" fmla="*/ 720 h 3784"/>
                <a:gd name="T76" fmla="*/ 1225 w 13121"/>
                <a:gd name="T77" fmla="*/ 693 h 3784"/>
                <a:gd name="T78" fmla="*/ 1291 w 13121"/>
                <a:gd name="T79" fmla="*/ 672 h 3784"/>
                <a:gd name="T80" fmla="*/ 1363 w 13121"/>
                <a:gd name="T81" fmla="*/ 657 h 3784"/>
                <a:gd name="T82" fmla="*/ 1437 w 13121"/>
                <a:gd name="T83" fmla="*/ 649 h 3784"/>
                <a:gd name="T84" fmla="*/ 1513 w 13121"/>
                <a:gd name="T85" fmla="*/ 648 h 3784"/>
                <a:gd name="T86" fmla="*/ 1587 w 13121"/>
                <a:gd name="T87" fmla="*/ 653 h 3784"/>
                <a:gd name="T88" fmla="*/ 1660 w 13121"/>
                <a:gd name="T89" fmla="*/ 666 h 3784"/>
                <a:gd name="T90" fmla="*/ 1729 w 13121"/>
                <a:gd name="T91" fmla="*/ 685 h 3784"/>
                <a:gd name="T92" fmla="*/ 1792 w 13121"/>
                <a:gd name="T93" fmla="*/ 710 h 3784"/>
                <a:gd name="T94" fmla="*/ 1848 w 13121"/>
                <a:gd name="T95" fmla="*/ 741 h 3784"/>
                <a:gd name="T96" fmla="*/ 1896 w 13121"/>
                <a:gd name="T97" fmla="*/ 776 h 3784"/>
                <a:gd name="T98" fmla="*/ 1935 w 13121"/>
                <a:gd name="T99" fmla="*/ 815 h 3784"/>
                <a:gd name="T100" fmla="*/ 1964 w 13121"/>
                <a:gd name="T101" fmla="*/ 858 h 37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121"/>
                <a:gd name="T154" fmla="*/ 0 h 3784"/>
                <a:gd name="T155" fmla="*/ 13121 w 13121"/>
                <a:gd name="T156" fmla="*/ 3784 h 37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121" h="3784">
                  <a:moveTo>
                    <a:pt x="13120" y="2899"/>
                  </a:moveTo>
                  <a:lnTo>
                    <a:pt x="13065" y="2800"/>
                  </a:lnTo>
                  <a:lnTo>
                    <a:pt x="13005" y="2702"/>
                  </a:lnTo>
                  <a:lnTo>
                    <a:pt x="12942" y="2605"/>
                  </a:lnTo>
                  <a:lnTo>
                    <a:pt x="12875" y="2509"/>
                  </a:lnTo>
                  <a:lnTo>
                    <a:pt x="12804" y="2414"/>
                  </a:lnTo>
                  <a:lnTo>
                    <a:pt x="12729" y="2320"/>
                  </a:lnTo>
                  <a:lnTo>
                    <a:pt x="12650" y="2227"/>
                  </a:lnTo>
                  <a:lnTo>
                    <a:pt x="12568" y="2135"/>
                  </a:lnTo>
                  <a:lnTo>
                    <a:pt x="12482" y="2045"/>
                  </a:lnTo>
                  <a:lnTo>
                    <a:pt x="12392" y="1956"/>
                  </a:lnTo>
                  <a:lnTo>
                    <a:pt x="12298" y="1869"/>
                  </a:lnTo>
                  <a:lnTo>
                    <a:pt x="12201" y="1782"/>
                  </a:lnTo>
                  <a:lnTo>
                    <a:pt x="12101" y="1698"/>
                  </a:lnTo>
                  <a:lnTo>
                    <a:pt x="11997" y="1615"/>
                  </a:lnTo>
                  <a:lnTo>
                    <a:pt x="11890" y="1533"/>
                  </a:lnTo>
                  <a:lnTo>
                    <a:pt x="11779" y="1453"/>
                  </a:lnTo>
                  <a:lnTo>
                    <a:pt x="11665" y="1375"/>
                  </a:lnTo>
                  <a:lnTo>
                    <a:pt x="11548" y="1299"/>
                  </a:lnTo>
                  <a:lnTo>
                    <a:pt x="11428" y="1224"/>
                  </a:lnTo>
                  <a:lnTo>
                    <a:pt x="11305" y="1151"/>
                  </a:lnTo>
                  <a:lnTo>
                    <a:pt x="11179" y="1080"/>
                  </a:lnTo>
                  <a:lnTo>
                    <a:pt x="11050" y="1011"/>
                  </a:lnTo>
                  <a:lnTo>
                    <a:pt x="10919" y="944"/>
                  </a:lnTo>
                  <a:lnTo>
                    <a:pt x="10785" y="880"/>
                  </a:lnTo>
                  <a:lnTo>
                    <a:pt x="10648" y="817"/>
                  </a:lnTo>
                  <a:lnTo>
                    <a:pt x="10508" y="756"/>
                  </a:lnTo>
                  <a:lnTo>
                    <a:pt x="10366" y="697"/>
                  </a:lnTo>
                  <a:lnTo>
                    <a:pt x="10222" y="641"/>
                  </a:lnTo>
                  <a:lnTo>
                    <a:pt x="10075" y="586"/>
                  </a:lnTo>
                  <a:lnTo>
                    <a:pt x="9927" y="534"/>
                  </a:lnTo>
                  <a:lnTo>
                    <a:pt x="9776" y="484"/>
                  </a:lnTo>
                  <a:lnTo>
                    <a:pt x="9623" y="437"/>
                  </a:lnTo>
                  <a:lnTo>
                    <a:pt x="9469" y="392"/>
                  </a:lnTo>
                  <a:lnTo>
                    <a:pt x="9312" y="349"/>
                  </a:lnTo>
                  <a:lnTo>
                    <a:pt x="9154" y="308"/>
                  </a:lnTo>
                  <a:lnTo>
                    <a:pt x="8994" y="270"/>
                  </a:lnTo>
                  <a:lnTo>
                    <a:pt x="8833" y="234"/>
                  </a:lnTo>
                  <a:lnTo>
                    <a:pt x="8670" y="201"/>
                  </a:lnTo>
                  <a:lnTo>
                    <a:pt x="8506" y="171"/>
                  </a:lnTo>
                  <a:lnTo>
                    <a:pt x="8341" y="142"/>
                  </a:lnTo>
                  <a:lnTo>
                    <a:pt x="8175" y="117"/>
                  </a:lnTo>
                  <a:lnTo>
                    <a:pt x="8008" y="93"/>
                  </a:lnTo>
                  <a:lnTo>
                    <a:pt x="7839" y="73"/>
                  </a:lnTo>
                  <a:lnTo>
                    <a:pt x="7670" y="55"/>
                  </a:lnTo>
                  <a:lnTo>
                    <a:pt x="7501" y="39"/>
                  </a:lnTo>
                  <a:lnTo>
                    <a:pt x="7330" y="26"/>
                  </a:lnTo>
                  <a:lnTo>
                    <a:pt x="7160" y="16"/>
                  </a:lnTo>
                  <a:lnTo>
                    <a:pt x="6989" y="8"/>
                  </a:lnTo>
                  <a:lnTo>
                    <a:pt x="6817" y="3"/>
                  </a:lnTo>
                  <a:lnTo>
                    <a:pt x="6646" y="0"/>
                  </a:lnTo>
                  <a:lnTo>
                    <a:pt x="6474" y="0"/>
                  </a:lnTo>
                  <a:lnTo>
                    <a:pt x="6303" y="3"/>
                  </a:lnTo>
                  <a:lnTo>
                    <a:pt x="6131" y="8"/>
                  </a:lnTo>
                  <a:lnTo>
                    <a:pt x="5960" y="16"/>
                  </a:lnTo>
                  <a:lnTo>
                    <a:pt x="5790" y="26"/>
                  </a:lnTo>
                  <a:lnTo>
                    <a:pt x="5619" y="39"/>
                  </a:lnTo>
                  <a:lnTo>
                    <a:pt x="5450" y="55"/>
                  </a:lnTo>
                  <a:lnTo>
                    <a:pt x="5281" y="73"/>
                  </a:lnTo>
                  <a:lnTo>
                    <a:pt x="5112" y="93"/>
                  </a:lnTo>
                  <a:lnTo>
                    <a:pt x="4945" y="117"/>
                  </a:lnTo>
                  <a:lnTo>
                    <a:pt x="4779" y="142"/>
                  </a:lnTo>
                  <a:lnTo>
                    <a:pt x="4614" y="171"/>
                  </a:lnTo>
                  <a:lnTo>
                    <a:pt x="4450" y="201"/>
                  </a:lnTo>
                  <a:lnTo>
                    <a:pt x="4287" y="234"/>
                  </a:lnTo>
                  <a:lnTo>
                    <a:pt x="4126" y="270"/>
                  </a:lnTo>
                  <a:lnTo>
                    <a:pt x="3966" y="308"/>
                  </a:lnTo>
                  <a:lnTo>
                    <a:pt x="3808" y="349"/>
                  </a:lnTo>
                  <a:lnTo>
                    <a:pt x="3651" y="392"/>
                  </a:lnTo>
                  <a:lnTo>
                    <a:pt x="3497" y="437"/>
                  </a:lnTo>
                  <a:lnTo>
                    <a:pt x="3344" y="484"/>
                  </a:lnTo>
                  <a:lnTo>
                    <a:pt x="3193" y="534"/>
                  </a:lnTo>
                  <a:lnTo>
                    <a:pt x="3045" y="586"/>
                  </a:lnTo>
                  <a:lnTo>
                    <a:pt x="2898" y="641"/>
                  </a:lnTo>
                  <a:lnTo>
                    <a:pt x="2754" y="697"/>
                  </a:lnTo>
                  <a:lnTo>
                    <a:pt x="2612" y="756"/>
                  </a:lnTo>
                  <a:lnTo>
                    <a:pt x="2472" y="817"/>
                  </a:lnTo>
                  <a:lnTo>
                    <a:pt x="2335" y="880"/>
                  </a:lnTo>
                  <a:lnTo>
                    <a:pt x="2201" y="944"/>
                  </a:lnTo>
                  <a:lnTo>
                    <a:pt x="2070" y="1011"/>
                  </a:lnTo>
                  <a:lnTo>
                    <a:pt x="1941" y="1080"/>
                  </a:lnTo>
                  <a:lnTo>
                    <a:pt x="1815" y="1151"/>
                  </a:lnTo>
                  <a:lnTo>
                    <a:pt x="1692" y="1224"/>
                  </a:lnTo>
                  <a:lnTo>
                    <a:pt x="1572" y="1299"/>
                  </a:lnTo>
                  <a:lnTo>
                    <a:pt x="1455" y="1375"/>
                  </a:lnTo>
                  <a:lnTo>
                    <a:pt x="1341" y="1453"/>
                  </a:lnTo>
                  <a:lnTo>
                    <a:pt x="1230" y="1533"/>
                  </a:lnTo>
                  <a:lnTo>
                    <a:pt x="1123" y="1615"/>
                  </a:lnTo>
                  <a:lnTo>
                    <a:pt x="1019" y="1698"/>
                  </a:lnTo>
                  <a:lnTo>
                    <a:pt x="919" y="1782"/>
                  </a:lnTo>
                  <a:lnTo>
                    <a:pt x="822" y="1869"/>
                  </a:lnTo>
                  <a:lnTo>
                    <a:pt x="728" y="1956"/>
                  </a:lnTo>
                  <a:lnTo>
                    <a:pt x="638" y="2045"/>
                  </a:lnTo>
                  <a:lnTo>
                    <a:pt x="552" y="2135"/>
                  </a:lnTo>
                  <a:lnTo>
                    <a:pt x="470" y="2227"/>
                  </a:lnTo>
                  <a:lnTo>
                    <a:pt x="391" y="2320"/>
                  </a:lnTo>
                  <a:lnTo>
                    <a:pt x="316" y="2414"/>
                  </a:lnTo>
                  <a:lnTo>
                    <a:pt x="245" y="2509"/>
                  </a:lnTo>
                  <a:lnTo>
                    <a:pt x="178" y="2605"/>
                  </a:lnTo>
                  <a:lnTo>
                    <a:pt x="115" y="2702"/>
                  </a:lnTo>
                  <a:lnTo>
                    <a:pt x="55" y="2800"/>
                  </a:lnTo>
                  <a:lnTo>
                    <a:pt x="0" y="2899"/>
                  </a:lnTo>
                  <a:lnTo>
                    <a:pt x="4460" y="3783"/>
                  </a:lnTo>
                  <a:lnTo>
                    <a:pt x="4497" y="3720"/>
                  </a:lnTo>
                  <a:lnTo>
                    <a:pt x="4539" y="3657"/>
                  </a:lnTo>
                  <a:lnTo>
                    <a:pt x="4586" y="3596"/>
                  </a:lnTo>
                  <a:lnTo>
                    <a:pt x="4638" y="3537"/>
                  </a:lnTo>
                  <a:lnTo>
                    <a:pt x="4696" y="3479"/>
                  </a:lnTo>
                  <a:lnTo>
                    <a:pt x="4757" y="3423"/>
                  </a:lnTo>
                  <a:lnTo>
                    <a:pt x="4824" y="3368"/>
                  </a:lnTo>
                  <a:lnTo>
                    <a:pt x="4895" y="3316"/>
                  </a:lnTo>
                  <a:lnTo>
                    <a:pt x="4970" y="3267"/>
                  </a:lnTo>
                  <a:lnTo>
                    <a:pt x="5049" y="3219"/>
                  </a:lnTo>
                  <a:lnTo>
                    <a:pt x="5131" y="3174"/>
                  </a:lnTo>
                  <a:lnTo>
                    <a:pt x="5218" y="3132"/>
                  </a:lnTo>
                  <a:lnTo>
                    <a:pt x="5308" y="3092"/>
                  </a:lnTo>
                  <a:lnTo>
                    <a:pt x="5401" y="3055"/>
                  </a:lnTo>
                  <a:lnTo>
                    <a:pt x="5496" y="3021"/>
                  </a:lnTo>
                  <a:lnTo>
                    <a:pt x="5595" y="2990"/>
                  </a:lnTo>
                  <a:lnTo>
                    <a:pt x="5696" y="2962"/>
                  </a:lnTo>
                  <a:lnTo>
                    <a:pt x="5799" y="2937"/>
                  </a:lnTo>
                  <a:lnTo>
                    <a:pt x="5904" y="2916"/>
                  </a:lnTo>
                  <a:lnTo>
                    <a:pt x="6011" y="2897"/>
                  </a:lnTo>
                  <a:lnTo>
                    <a:pt x="6119" y="2882"/>
                  </a:lnTo>
                  <a:lnTo>
                    <a:pt x="6228" y="2870"/>
                  </a:lnTo>
                  <a:lnTo>
                    <a:pt x="6338" y="2862"/>
                  </a:lnTo>
                  <a:lnTo>
                    <a:pt x="6449" y="2857"/>
                  </a:lnTo>
                  <a:lnTo>
                    <a:pt x="6560" y="2855"/>
                  </a:lnTo>
                  <a:lnTo>
                    <a:pt x="6671" y="2857"/>
                  </a:lnTo>
                  <a:lnTo>
                    <a:pt x="6782" y="2862"/>
                  </a:lnTo>
                  <a:lnTo>
                    <a:pt x="6892" y="2870"/>
                  </a:lnTo>
                  <a:lnTo>
                    <a:pt x="7001" y="2882"/>
                  </a:lnTo>
                  <a:lnTo>
                    <a:pt x="7109" y="2897"/>
                  </a:lnTo>
                  <a:lnTo>
                    <a:pt x="7216" y="2916"/>
                  </a:lnTo>
                  <a:lnTo>
                    <a:pt x="7321" y="2937"/>
                  </a:lnTo>
                  <a:lnTo>
                    <a:pt x="7424" y="2962"/>
                  </a:lnTo>
                  <a:lnTo>
                    <a:pt x="7525" y="2990"/>
                  </a:lnTo>
                  <a:lnTo>
                    <a:pt x="7624" y="3021"/>
                  </a:lnTo>
                  <a:lnTo>
                    <a:pt x="7719" y="3055"/>
                  </a:lnTo>
                  <a:lnTo>
                    <a:pt x="7812" y="3092"/>
                  </a:lnTo>
                  <a:lnTo>
                    <a:pt x="7902" y="3132"/>
                  </a:lnTo>
                  <a:lnTo>
                    <a:pt x="7989" y="3174"/>
                  </a:lnTo>
                  <a:lnTo>
                    <a:pt x="8071" y="3219"/>
                  </a:lnTo>
                  <a:lnTo>
                    <a:pt x="8150" y="3267"/>
                  </a:lnTo>
                  <a:lnTo>
                    <a:pt x="8225" y="3316"/>
                  </a:lnTo>
                  <a:lnTo>
                    <a:pt x="8296" y="3368"/>
                  </a:lnTo>
                  <a:lnTo>
                    <a:pt x="8363" y="3423"/>
                  </a:lnTo>
                  <a:lnTo>
                    <a:pt x="8424" y="3479"/>
                  </a:lnTo>
                  <a:lnTo>
                    <a:pt x="8482" y="3537"/>
                  </a:lnTo>
                  <a:lnTo>
                    <a:pt x="8534" y="3596"/>
                  </a:lnTo>
                  <a:lnTo>
                    <a:pt x="8581" y="3657"/>
                  </a:lnTo>
                  <a:lnTo>
                    <a:pt x="8623" y="3720"/>
                  </a:lnTo>
                  <a:lnTo>
                    <a:pt x="8660" y="3783"/>
                  </a:lnTo>
                  <a:lnTo>
                    <a:pt x="13120" y="2899"/>
                  </a:lnTo>
                </a:path>
              </a:pathLst>
            </a:custGeom>
            <a:solidFill>
              <a:srgbClr val="969696"/>
            </a:solidFill>
            <a:ln w="9525">
              <a:noFill/>
              <a:round/>
              <a:headEnd/>
              <a:tailEnd/>
            </a:ln>
          </p:spPr>
          <p:txBody>
            <a:bodyPr wrap="none" anchor="ct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sp>
          <p:nvSpPr>
            <p:cNvPr id="3119" name="Freeform 6"/>
            <p:cNvSpPr>
              <a:spLocks noChangeArrowheads="1"/>
            </p:cNvSpPr>
            <p:nvPr/>
          </p:nvSpPr>
          <p:spPr bwMode="auto">
            <a:xfrm>
              <a:off x="618" y="204"/>
              <a:ext cx="3129" cy="1905"/>
            </a:xfrm>
            <a:custGeom>
              <a:avLst/>
              <a:gdLst>
                <a:gd name="T0" fmla="*/ 0 w 13799"/>
                <a:gd name="T1" fmla="*/ 0 h 8401"/>
                <a:gd name="T2" fmla="*/ 3129 w 13799"/>
                <a:gd name="T3" fmla="*/ 1905 h 8401"/>
                <a:gd name="T4" fmla="*/ 0 w 13799"/>
                <a:gd name="T5" fmla="*/ 0 h 8401"/>
                <a:gd name="T6" fmla="*/ 0 60000 65536"/>
                <a:gd name="T7" fmla="*/ 0 60000 65536"/>
                <a:gd name="T8" fmla="*/ 0 60000 65536"/>
                <a:gd name="T9" fmla="*/ 0 w 13799"/>
                <a:gd name="T10" fmla="*/ 0 h 8401"/>
                <a:gd name="T11" fmla="*/ 13799 w 13799"/>
                <a:gd name="T12" fmla="*/ 8401 h 8401"/>
              </a:gdLst>
              <a:ahLst/>
              <a:cxnLst>
                <a:cxn ang="T6">
                  <a:pos x="T0" y="T1"/>
                </a:cxn>
                <a:cxn ang="T7">
                  <a:pos x="T2" y="T3"/>
                </a:cxn>
                <a:cxn ang="T8">
                  <a:pos x="T4" y="T5"/>
                </a:cxn>
              </a:cxnLst>
              <a:rect l="T9" t="T10" r="T11" b="T12"/>
              <a:pathLst>
                <a:path w="13799" h="8401">
                  <a:moveTo>
                    <a:pt x="0" y="0"/>
                  </a:moveTo>
                  <a:lnTo>
                    <a:pt x="13798" y="8400"/>
                  </a:lnTo>
                  <a:lnTo>
                    <a:pt x="0" y="0"/>
                  </a:lnTo>
                </a:path>
              </a:pathLst>
            </a:custGeom>
            <a:noFill/>
            <a:ln w="9525">
              <a:noFill/>
              <a:round/>
              <a:headEnd/>
              <a:tailEnd/>
            </a:ln>
          </p:spPr>
          <p:txBody>
            <a:bodyPr wrap="none" anchor="ct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grpSp>
      <p:sp>
        <p:nvSpPr>
          <p:cNvPr id="3083" name="Line 13"/>
          <p:cNvSpPr>
            <a:spLocks noChangeShapeType="1"/>
          </p:cNvSpPr>
          <p:nvPr/>
        </p:nvSpPr>
        <p:spPr bwMode="auto">
          <a:xfrm>
            <a:off x="6972300" y="3194050"/>
            <a:ext cx="0" cy="493713"/>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84" name="Line 14"/>
          <p:cNvSpPr>
            <a:spLocks noChangeShapeType="1"/>
          </p:cNvSpPr>
          <p:nvPr/>
        </p:nvSpPr>
        <p:spPr bwMode="auto">
          <a:xfrm>
            <a:off x="6972300" y="1916113"/>
            <a:ext cx="0" cy="495300"/>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85" name="Line 15"/>
          <p:cNvSpPr>
            <a:spLocks noChangeShapeType="1"/>
          </p:cNvSpPr>
          <p:nvPr/>
        </p:nvSpPr>
        <p:spPr bwMode="auto">
          <a:xfrm>
            <a:off x="6972300" y="3727450"/>
            <a:ext cx="0" cy="454025"/>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86" name="Line 16"/>
          <p:cNvSpPr>
            <a:spLocks noChangeShapeType="1"/>
          </p:cNvSpPr>
          <p:nvPr/>
        </p:nvSpPr>
        <p:spPr bwMode="auto">
          <a:xfrm>
            <a:off x="7011988" y="3687763"/>
            <a:ext cx="288925" cy="411162"/>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87" name="Freeform 17"/>
          <p:cNvSpPr>
            <a:spLocks/>
          </p:cNvSpPr>
          <p:nvPr/>
        </p:nvSpPr>
        <p:spPr bwMode="auto">
          <a:xfrm>
            <a:off x="6961188" y="2451100"/>
            <a:ext cx="42862" cy="554038"/>
          </a:xfrm>
          <a:custGeom>
            <a:avLst/>
            <a:gdLst>
              <a:gd name="T0" fmla="*/ 20281 w 205"/>
              <a:gd name="T1" fmla="*/ 553832 h 2687"/>
              <a:gd name="T2" fmla="*/ 22163 w 205"/>
              <a:gd name="T3" fmla="*/ 480221 h 2687"/>
              <a:gd name="T4" fmla="*/ 39726 w 205"/>
              <a:gd name="T5" fmla="*/ 454860 h 2687"/>
              <a:gd name="T6" fmla="*/ 4600 w 205"/>
              <a:gd name="T7" fmla="*/ 417539 h 2687"/>
              <a:gd name="T8" fmla="*/ 38889 w 205"/>
              <a:gd name="T9" fmla="*/ 384754 h 2687"/>
              <a:gd name="T10" fmla="*/ 1673 w 205"/>
              <a:gd name="T11" fmla="*/ 347434 h 2687"/>
              <a:gd name="T12" fmla="*/ 38889 w 205"/>
              <a:gd name="T13" fmla="*/ 312793 h 2687"/>
              <a:gd name="T14" fmla="*/ 6482 w 205"/>
              <a:gd name="T15" fmla="*/ 284751 h 2687"/>
              <a:gd name="T16" fmla="*/ 38889 w 205"/>
              <a:gd name="T17" fmla="*/ 242894 h 2687"/>
              <a:gd name="T18" fmla="*/ 1673 w 205"/>
              <a:gd name="T19" fmla="*/ 206398 h 2687"/>
              <a:gd name="T20" fmla="*/ 37008 w 205"/>
              <a:gd name="T21" fmla="*/ 176294 h 2687"/>
              <a:gd name="T22" fmla="*/ 3554 w 205"/>
              <a:gd name="T23" fmla="*/ 143716 h 2687"/>
              <a:gd name="T24" fmla="*/ 37008 w 205"/>
              <a:gd name="T25" fmla="*/ 108251 h 2687"/>
              <a:gd name="T26" fmla="*/ 1673 w 205"/>
              <a:gd name="T27" fmla="*/ 77322 h 2687"/>
              <a:gd name="T28" fmla="*/ 34290 w 205"/>
              <a:gd name="T29" fmla="*/ 33609 h 2687"/>
              <a:gd name="T30" fmla="*/ 0 w 205"/>
              <a:gd name="T31" fmla="*/ 0 h 2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5"/>
              <a:gd name="T49" fmla="*/ 0 h 2687"/>
              <a:gd name="T50" fmla="*/ 205 w 205"/>
              <a:gd name="T51" fmla="*/ 2687 h 2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5" h="2687">
                <a:moveTo>
                  <a:pt x="97" y="2686"/>
                </a:moveTo>
                <a:cubicBezTo>
                  <a:pt x="97" y="2625"/>
                  <a:pt x="93" y="2409"/>
                  <a:pt x="106" y="2329"/>
                </a:cubicBezTo>
                <a:cubicBezTo>
                  <a:pt x="124" y="2250"/>
                  <a:pt x="204" y="2259"/>
                  <a:pt x="190" y="2206"/>
                </a:cubicBezTo>
                <a:cubicBezTo>
                  <a:pt x="177" y="2157"/>
                  <a:pt x="22" y="2078"/>
                  <a:pt x="22" y="2025"/>
                </a:cubicBezTo>
                <a:cubicBezTo>
                  <a:pt x="22" y="1967"/>
                  <a:pt x="186" y="1923"/>
                  <a:pt x="186" y="1866"/>
                </a:cubicBezTo>
                <a:cubicBezTo>
                  <a:pt x="186" y="1813"/>
                  <a:pt x="8" y="1742"/>
                  <a:pt x="8" y="1685"/>
                </a:cubicBezTo>
                <a:cubicBezTo>
                  <a:pt x="8" y="1623"/>
                  <a:pt x="181" y="1566"/>
                  <a:pt x="186" y="1517"/>
                </a:cubicBezTo>
                <a:cubicBezTo>
                  <a:pt x="190" y="1469"/>
                  <a:pt x="31" y="1433"/>
                  <a:pt x="31" y="1381"/>
                </a:cubicBezTo>
                <a:cubicBezTo>
                  <a:pt x="31" y="1323"/>
                  <a:pt x="190" y="1239"/>
                  <a:pt x="186" y="1178"/>
                </a:cubicBezTo>
                <a:cubicBezTo>
                  <a:pt x="181" y="1116"/>
                  <a:pt x="13" y="1054"/>
                  <a:pt x="8" y="1001"/>
                </a:cubicBezTo>
                <a:cubicBezTo>
                  <a:pt x="8" y="948"/>
                  <a:pt x="172" y="904"/>
                  <a:pt x="177" y="855"/>
                </a:cubicBezTo>
                <a:cubicBezTo>
                  <a:pt x="177" y="807"/>
                  <a:pt x="17" y="754"/>
                  <a:pt x="17" y="697"/>
                </a:cubicBezTo>
                <a:cubicBezTo>
                  <a:pt x="17" y="644"/>
                  <a:pt x="177" y="573"/>
                  <a:pt x="177" y="525"/>
                </a:cubicBezTo>
                <a:cubicBezTo>
                  <a:pt x="172" y="472"/>
                  <a:pt x="13" y="436"/>
                  <a:pt x="8" y="375"/>
                </a:cubicBezTo>
                <a:cubicBezTo>
                  <a:pt x="8" y="317"/>
                  <a:pt x="164" y="225"/>
                  <a:pt x="164" y="163"/>
                </a:cubicBezTo>
                <a:cubicBezTo>
                  <a:pt x="159" y="101"/>
                  <a:pt x="26" y="26"/>
                  <a:pt x="0" y="0"/>
                </a:cubicBezTo>
              </a:path>
            </a:pathLst>
          </a:custGeom>
          <a:noFill/>
          <a:ln w="31680">
            <a:solidFill>
              <a:srgbClr val="000000"/>
            </a:solidFill>
            <a:round/>
            <a:headEnd type="triangle" w="med" len="med"/>
            <a:tailEnd/>
          </a:ln>
        </p:spPr>
        <p:txBody>
          <a:bodyP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sp>
        <p:nvSpPr>
          <p:cNvPr id="3088" name="Freeform 18"/>
          <p:cNvSpPr>
            <a:spLocks/>
          </p:cNvSpPr>
          <p:nvPr/>
        </p:nvSpPr>
        <p:spPr bwMode="auto">
          <a:xfrm>
            <a:off x="6713538" y="4197350"/>
            <a:ext cx="231775" cy="506413"/>
          </a:xfrm>
          <a:custGeom>
            <a:avLst/>
            <a:gdLst>
              <a:gd name="T0" fmla="*/ 0 w 1124"/>
              <a:gd name="T1" fmla="*/ 506207 h 2458"/>
              <a:gd name="T2" fmla="*/ 31962 w 1124"/>
              <a:gd name="T3" fmla="*/ 440691 h 2458"/>
              <a:gd name="T4" fmla="*/ 58150 w 1124"/>
              <a:gd name="T5" fmla="*/ 424621 h 2458"/>
              <a:gd name="T6" fmla="*/ 42478 w 1124"/>
              <a:gd name="T7" fmla="*/ 377028 h 2458"/>
              <a:gd name="T8" fmla="*/ 85988 w 1124"/>
              <a:gd name="T9" fmla="*/ 361370 h 2458"/>
              <a:gd name="T10" fmla="*/ 69079 w 1124"/>
              <a:gd name="T11" fmla="*/ 312954 h 2458"/>
              <a:gd name="T12" fmla="*/ 115681 w 1124"/>
              <a:gd name="T13" fmla="*/ 296678 h 2458"/>
              <a:gd name="T14" fmla="*/ 98979 w 1124"/>
              <a:gd name="T15" fmla="*/ 258563 h 2458"/>
              <a:gd name="T16" fmla="*/ 144756 w 1124"/>
              <a:gd name="T17" fmla="*/ 233840 h 2458"/>
              <a:gd name="T18" fmla="*/ 127229 w 1124"/>
              <a:gd name="T19" fmla="*/ 186248 h 2458"/>
              <a:gd name="T20" fmla="*/ 170532 w 1124"/>
              <a:gd name="T21" fmla="*/ 173474 h 2458"/>
              <a:gd name="T22" fmla="*/ 154860 w 1124"/>
              <a:gd name="T23" fmla="*/ 130621 h 2458"/>
              <a:gd name="T24" fmla="*/ 198782 w 1124"/>
              <a:gd name="T25" fmla="*/ 112078 h 2458"/>
              <a:gd name="T26" fmla="*/ 180636 w 1124"/>
              <a:gd name="T27" fmla="*/ 70049 h 2458"/>
              <a:gd name="T28" fmla="*/ 227238 w 1124"/>
              <a:gd name="T29" fmla="*/ 43884 h 2458"/>
              <a:gd name="T30" fmla="*/ 211154 w 1124"/>
              <a:gd name="T31" fmla="*/ 0 h 24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4"/>
              <a:gd name="T49" fmla="*/ 0 h 2458"/>
              <a:gd name="T50" fmla="*/ 1124 w 1124"/>
              <a:gd name="T51" fmla="*/ 2458 h 24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4" h="2458">
                <a:moveTo>
                  <a:pt x="0" y="2457"/>
                </a:moveTo>
                <a:cubicBezTo>
                  <a:pt x="26" y="2401"/>
                  <a:pt x="111" y="2204"/>
                  <a:pt x="155" y="2139"/>
                </a:cubicBezTo>
                <a:cubicBezTo>
                  <a:pt x="204" y="2074"/>
                  <a:pt x="271" y="2115"/>
                  <a:pt x="282" y="2061"/>
                </a:cubicBezTo>
                <a:cubicBezTo>
                  <a:pt x="290" y="2012"/>
                  <a:pt x="184" y="1878"/>
                  <a:pt x="206" y="1830"/>
                </a:cubicBezTo>
                <a:cubicBezTo>
                  <a:pt x="230" y="1779"/>
                  <a:pt x="394" y="1806"/>
                  <a:pt x="417" y="1754"/>
                </a:cubicBezTo>
                <a:cubicBezTo>
                  <a:pt x="439" y="1707"/>
                  <a:pt x="311" y="1571"/>
                  <a:pt x="335" y="1519"/>
                </a:cubicBezTo>
                <a:cubicBezTo>
                  <a:pt x="360" y="1464"/>
                  <a:pt x="538" y="1482"/>
                  <a:pt x="561" y="1440"/>
                </a:cubicBezTo>
                <a:cubicBezTo>
                  <a:pt x="586" y="1399"/>
                  <a:pt x="459" y="1302"/>
                  <a:pt x="480" y="1255"/>
                </a:cubicBezTo>
                <a:cubicBezTo>
                  <a:pt x="504" y="1203"/>
                  <a:pt x="681" y="1193"/>
                  <a:pt x="702" y="1135"/>
                </a:cubicBezTo>
                <a:cubicBezTo>
                  <a:pt x="723" y="1078"/>
                  <a:pt x="599" y="953"/>
                  <a:pt x="617" y="904"/>
                </a:cubicBezTo>
                <a:cubicBezTo>
                  <a:pt x="639" y="857"/>
                  <a:pt x="803" y="883"/>
                  <a:pt x="827" y="842"/>
                </a:cubicBezTo>
                <a:cubicBezTo>
                  <a:pt x="847" y="798"/>
                  <a:pt x="728" y="685"/>
                  <a:pt x="751" y="634"/>
                </a:cubicBezTo>
                <a:cubicBezTo>
                  <a:pt x="773" y="586"/>
                  <a:pt x="944" y="587"/>
                  <a:pt x="964" y="544"/>
                </a:cubicBezTo>
                <a:cubicBezTo>
                  <a:pt x="981" y="494"/>
                  <a:pt x="854" y="398"/>
                  <a:pt x="876" y="340"/>
                </a:cubicBezTo>
                <a:cubicBezTo>
                  <a:pt x="900" y="289"/>
                  <a:pt x="1076" y="268"/>
                  <a:pt x="1102" y="213"/>
                </a:cubicBezTo>
                <a:cubicBezTo>
                  <a:pt x="1123" y="155"/>
                  <a:pt x="1035" y="34"/>
                  <a:pt x="1024" y="0"/>
                </a:cubicBezTo>
              </a:path>
            </a:pathLst>
          </a:custGeom>
          <a:noFill/>
          <a:ln w="31680">
            <a:solidFill>
              <a:srgbClr val="000000"/>
            </a:solidFill>
            <a:round/>
            <a:headEnd type="triangle" w="med" len="med"/>
            <a:tailEnd/>
          </a:ln>
        </p:spPr>
        <p:txBody>
          <a:bodyP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sp>
        <p:nvSpPr>
          <p:cNvPr id="3089" name="Freeform 19"/>
          <p:cNvSpPr>
            <a:spLocks/>
          </p:cNvSpPr>
          <p:nvPr/>
        </p:nvSpPr>
        <p:spPr bwMode="auto">
          <a:xfrm>
            <a:off x="6342063" y="5049838"/>
            <a:ext cx="231775" cy="506412"/>
          </a:xfrm>
          <a:custGeom>
            <a:avLst/>
            <a:gdLst>
              <a:gd name="T0" fmla="*/ 0 w 1125"/>
              <a:gd name="T1" fmla="*/ 506206 h 2458"/>
              <a:gd name="T2" fmla="*/ 32139 w 1125"/>
              <a:gd name="T3" fmla="*/ 440690 h 2458"/>
              <a:gd name="T4" fmla="*/ 58098 w 1125"/>
              <a:gd name="T5" fmla="*/ 424620 h 2458"/>
              <a:gd name="T6" fmla="*/ 42441 w 1125"/>
              <a:gd name="T7" fmla="*/ 377028 h 2458"/>
              <a:gd name="T8" fmla="*/ 86117 w 1125"/>
              <a:gd name="T9" fmla="*/ 361370 h 2458"/>
              <a:gd name="T10" fmla="*/ 69017 w 1125"/>
              <a:gd name="T11" fmla="*/ 312954 h 2458"/>
              <a:gd name="T12" fmla="*/ 115784 w 1125"/>
              <a:gd name="T13" fmla="*/ 296884 h 2458"/>
              <a:gd name="T14" fmla="*/ 98891 w 1125"/>
              <a:gd name="T15" fmla="*/ 258563 h 2458"/>
              <a:gd name="T16" fmla="*/ 144628 w 1125"/>
              <a:gd name="T17" fmla="*/ 233840 h 2458"/>
              <a:gd name="T18" fmla="*/ 127116 w 1125"/>
              <a:gd name="T19" fmla="*/ 186248 h 2458"/>
              <a:gd name="T20" fmla="*/ 170380 w 1125"/>
              <a:gd name="T21" fmla="*/ 173474 h 2458"/>
              <a:gd name="T22" fmla="*/ 154723 w 1125"/>
              <a:gd name="T23" fmla="*/ 130621 h 2458"/>
              <a:gd name="T24" fmla="*/ 198605 w 1125"/>
              <a:gd name="T25" fmla="*/ 112078 h 2458"/>
              <a:gd name="T26" fmla="*/ 180475 w 1125"/>
              <a:gd name="T27" fmla="*/ 70049 h 2458"/>
              <a:gd name="T28" fmla="*/ 227036 w 1125"/>
              <a:gd name="T29" fmla="*/ 43884 h 2458"/>
              <a:gd name="T30" fmla="*/ 210967 w 1125"/>
              <a:gd name="T31" fmla="*/ 0 h 24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5"/>
              <a:gd name="T49" fmla="*/ 0 h 2458"/>
              <a:gd name="T50" fmla="*/ 1125 w 1125"/>
              <a:gd name="T51" fmla="*/ 2458 h 24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5" h="2458">
                <a:moveTo>
                  <a:pt x="0" y="2457"/>
                </a:moveTo>
                <a:cubicBezTo>
                  <a:pt x="26" y="2401"/>
                  <a:pt x="112" y="2204"/>
                  <a:pt x="156" y="2139"/>
                </a:cubicBezTo>
                <a:cubicBezTo>
                  <a:pt x="204" y="2074"/>
                  <a:pt x="271" y="2115"/>
                  <a:pt x="282" y="2061"/>
                </a:cubicBezTo>
                <a:cubicBezTo>
                  <a:pt x="290" y="2012"/>
                  <a:pt x="184" y="1878"/>
                  <a:pt x="206" y="1830"/>
                </a:cubicBezTo>
                <a:cubicBezTo>
                  <a:pt x="230" y="1779"/>
                  <a:pt x="395" y="1806"/>
                  <a:pt x="418" y="1754"/>
                </a:cubicBezTo>
                <a:cubicBezTo>
                  <a:pt x="440" y="1707"/>
                  <a:pt x="311" y="1571"/>
                  <a:pt x="335" y="1519"/>
                </a:cubicBezTo>
                <a:cubicBezTo>
                  <a:pt x="360" y="1464"/>
                  <a:pt x="539" y="1483"/>
                  <a:pt x="562" y="1441"/>
                </a:cubicBezTo>
                <a:cubicBezTo>
                  <a:pt x="586" y="1399"/>
                  <a:pt x="459" y="1302"/>
                  <a:pt x="480" y="1255"/>
                </a:cubicBezTo>
                <a:cubicBezTo>
                  <a:pt x="504" y="1203"/>
                  <a:pt x="681" y="1193"/>
                  <a:pt x="702" y="1135"/>
                </a:cubicBezTo>
                <a:cubicBezTo>
                  <a:pt x="724" y="1078"/>
                  <a:pt x="600" y="953"/>
                  <a:pt x="617" y="904"/>
                </a:cubicBezTo>
                <a:cubicBezTo>
                  <a:pt x="639" y="857"/>
                  <a:pt x="804" y="884"/>
                  <a:pt x="827" y="842"/>
                </a:cubicBezTo>
                <a:cubicBezTo>
                  <a:pt x="847" y="798"/>
                  <a:pt x="728" y="685"/>
                  <a:pt x="751" y="634"/>
                </a:cubicBezTo>
                <a:cubicBezTo>
                  <a:pt x="773" y="586"/>
                  <a:pt x="944" y="587"/>
                  <a:pt x="964" y="544"/>
                </a:cubicBezTo>
                <a:cubicBezTo>
                  <a:pt x="982" y="495"/>
                  <a:pt x="855" y="398"/>
                  <a:pt x="876" y="340"/>
                </a:cubicBezTo>
                <a:cubicBezTo>
                  <a:pt x="900" y="289"/>
                  <a:pt x="1076" y="268"/>
                  <a:pt x="1102" y="213"/>
                </a:cubicBezTo>
                <a:cubicBezTo>
                  <a:pt x="1124" y="156"/>
                  <a:pt x="1036" y="34"/>
                  <a:pt x="1024" y="0"/>
                </a:cubicBezTo>
              </a:path>
            </a:pathLst>
          </a:custGeom>
          <a:noFill/>
          <a:ln w="31680">
            <a:solidFill>
              <a:srgbClr val="000000"/>
            </a:solidFill>
            <a:round/>
            <a:headEnd type="triangle" w="med" len="med"/>
            <a:tailEnd/>
          </a:ln>
        </p:spPr>
        <p:txBody>
          <a:bodyP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sp>
        <p:nvSpPr>
          <p:cNvPr id="3090" name="Freeform 20"/>
          <p:cNvSpPr>
            <a:spLocks/>
          </p:cNvSpPr>
          <p:nvPr/>
        </p:nvSpPr>
        <p:spPr bwMode="auto">
          <a:xfrm>
            <a:off x="7005638" y="4194175"/>
            <a:ext cx="214312" cy="509588"/>
          </a:xfrm>
          <a:custGeom>
            <a:avLst/>
            <a:gdLst>
              <a:gd name="T0" fmla="*/ 214107 w 1044"/>
              <a:gd name="T1" fmla="*/ 509382 h 2472"/>
              <a:gd name="T2" fmla="*/ 184546 w 1044"/>
              <a:gd name="T3" fmla="*/ 443210 h 2472"/>
              <a:gd name="T4" fmla="*/ 159297 w 1044"/>
              <a:gd name="T5" fmla="*/ 426924 h 2472"/>
              <a:gd name="T6" fmla="*/ 176335 w 1044"/>
              <a:gd name="T7" fmla="*/ 379923 h 2472"/>
              <a:gd name="T8" fmla="*/ 133637 w 1044"/>
              <a:gd name="T9" fmla="*/ 363020 h 2472"/>
              <a:gd name="T10" fmla="*/ 152112 w 1044"/>
              <a:gd name="T11" fmla="*/ 315400 h 2472"/>
              <a:gd name="T12" fmla="*/ 106130 w 1044"/>
              <a:gd name="T13" fmla="*/ 297878 h 2472"/>
              <a:gd name="T14" fmla="*/ 123989 w 1044"/>
              <a:gd name="T15" fmla="*/ 260154 h 2472"/>
              <a:gd name="T16" fmla="*/ 79443 w 1044"/>
              <a:gd name="T17" fmla="*/ 234592 h 2472"/>
              <a:gd name="T18" fmla="*/ 98329 w 1044"/>
              <a:gd name="T19" fmla="*/ 187591 h 2472"/>
              <a:gd name="T20" fmla="*/ 55836 w 1044"/>
              <a:gd name="T21" fmla="*/ 173573 h 2472"/>
              <a:gd name="T22" fmla="*/ 72874 w 1044"/>
              <a:gd name="T23" fmla="*/ 131520 h 2472"/>
              <a:gd name="T24" fmla="*/ 29766 w 1044"/>
              <a:gd name="T25" fmla="*/ 111936 h 2472"/>
              <a:gd name="T26" fmla="*/ 49267 w 1044"/>
              <a:gd name="T27" fmla="*/ 70501 h 2472"/>
              <a:gd name="T28" fmla="*/ 3900 w 1044"/>
              <a:gd name="T29" fmla="*/ 43290 h 2472"/>
              <a:gd name="T30" fmla="*/ 21349 w 1044"/>
              <a:gd name="T31" fmla="*/ 0 h 2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4"/>
              <a:gd name="T49" fmla="*/ 0 h 2472"/>
              <a:gd name="T50" fmla="*/ 1044 w 1044"/>
              <a:gd name="T51" fmla="*/ 2472 h 2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4" h="2472">
                <a:moveTo>
                  <a:pt x="1043" y="2471"/>
                </a:moveTo>
                <a:cubicBezTo>
                  <a:pt x="1020" y="2415"/>
                  <a:pt x="942" y="2217"/>
                  <a:pt x="899" y="2150"/>
                </a:cubicBezTo>
                <a:cubicBezTo>
                  <a:pt x="852" y="2085"/>
                  <a:pt x="784" y="2124"/>
                  <a:pt x="776" y="2071"/>
                </a:cubicBezTo>
                <a:cubicBezTo>
                  <a:pt x="769" y="2022"/>
                  <a:pt x="879" y="1891"/>
                  <a:pt x="859" y="1843"/>
                </a:cubicBezTo>
                <a:cubicBezTo>
                  <a:pt x="836" y="1790"/>
                  <a:pt x="672" y="1813"/>
                  <a:pt x="651" y="1761"/>
                </a:cubicBezTo>
                <a:cubicBezTo>
                  <a:pt x="630" y="1713"/>
                  <a:pt x="763" y="1582"/>
                  <a:pt x="741" y="1530"/>
                </a:cubicBezTo>
                <a:cubicBezTo>
                  <a:pt x="717" y="1474"/>
                  <a:pt x="540" y="1488"/>
                  <a:pt x="517" y="1445"/>
                </a:cubicBezTo>
                <a:cubicBezTo>
                  <a:pt x="494" y="1403"/>
                  <a:pt x="624" y="1310"/>
                  <a:pt x="604" y="1262"/>
                </a:cubicBezTo>
                <a:cubicBezTo>
                  <a:pt x="582" y="1211"/>
                  <a:pt x="407" y="1196"/>
                  <a:pt x="387" y="1138"/>
                </a:cubicBezTo>
                <a:cubicBezTo>
                  <a:pt x="367" y="1080"/>
                  <a:pt x="496" y="960"/>
                  <a:pt x="479" y="910"/>
                </a:cubicBezTo>
                <a:cubicBezTo>
                  <a:pt x="459" y="862"/>
                  <a:pt x="295" y="885"/>
                  <a:pt x="272" y="842"/>
                </a:cubicBezTo>
                <a:cubicBezTo>
                  <a:pt x="253" y="798"/>
                  <a:pt x="377" y="690"/>
                  <a:pt x="355" y="638"/>
                </a:cubicBezTo>
                <a:cubicBezTo>
                  <a:pt x="335" y="590"/>
                  <a:pt x="164" y="586"/>
                  <a:pt x="145" y="543"/>
                </a:cubicBezTo>
                <a:cubicBezTo>
                  <a:pt x="130" y="493"/>
                  <a:pt x="260" y="400"/>
                  <a:pt x="240" y="342"/>
                </a:cubicBezTo>
                <a:cubicBezTo>
                  <a:pt x="218" y="291"/>
                  <a:pt x="43" y="266"/>
                  <a:pt x="19" y="210"/>
                </a:cubicBezTo>
                <a:cubicBezTo>
                  <a:pt x="0" y="152"/>
                  <a:pt x="91" y="34"/>
                  <a:pt x="104" y="0"/>
                </a:cubicBezTo>
              </a:path>
            </a:pathLst>
          </a:custGeom>
          <a:noFill/>
          <a:ln w="31680">
            <a:solidFill>
              <a:srgbClr val="000000"/>
            </a:solidFill>
            <a:round/>
            <a:headEnd type="triangle" w="med" len="med"/>
            <a:tailEnd/>
          </a:ln>
        </p:spPr>
        <p:txBody>
          <a:bodyP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sp>
        <p:nvSpPr>
          <p:cNvPr id="3091" name="Freeform 21"/>
          <p:cNvSpPr>
            <a:spLocks noChangeArrowheads="1"/>
          </p:cNvSpPr>
          <p:nvPr/>
        </p:nvSpPr>
        <p:spPr bwMode="auto">
          <a:xfrm>
            <a:off x="7011988" y="1957388"/>
            <a:ext cx="536575" cy="436562"/>
          </a:xfrm>
          <a:custGeom>
            <a:avLst/>
            <a:gdLst>
              <a:gd name="T0" fmla="*/ 0 w 2603"/>
              <a:gd name="T1" fmla="*/ 427703 h 2119"/>
              <a:gd name="T2" fmla="*/ 45144 w 2603"/>
              <a:gd name="T3" fmla="*/ 424201 h 2119"/>
              <a:gd name="T4" fmla="*/ 55863 w 2603"/>
              <a:gd name="T5" fmla="*/ 356831 h 2119"/>
              <a:gd name="T6" fmla="*/ 124713 w 2603"/>
              <a:gd name="T7" fmla="*/ 364042 h 2119"/>
              <a:gd name="T8" fmla="*/ 133577 w 2603"/>
              <a:gd name="T9" fmla="*/ 295024 h 2119"/>
              <a:gd name="T10" fmla="*/ 207168 w 2603"/>
              <a:gd name="T11" fmla="*/ 302853 h 2119"/>
              <a:gd name="T12" fmla="*/ 209848 w 2603"/>
              <a:gd name="T13" fmla="*/ 246609 h 2119"/>
              <a:gd name="T14" fmla="*/ 287355 w 2603"/>
              <a:gd name="T15" fmla="*/ 244137 h 2119"/>
              <a:gd name="T16" fmla="*/ 294776 w 2603"/>
              <a:gd name="T17" fmla="*/ 176355 h 2119"/>
              <a:gd name="T18" fmla="*/ 361565 w 2603"/>
              <a:gd name="T19" fmla="*/ 186656 h 2119"/>
              <a:gd name="T20" fmla="*/ 368367 w 2603"/>
              <a:gd name="T21" fmla="*/ 124644 h 2119"/>
              <a:gd name="T22" fmla="*/ 439897 w 2603"/>
              <a:gd name="T23" fmla="*/ 128352 h 2119"/>
              <a:gd name="T24" fmla="*/ 442576 w 2603"/>
              <a:gd name="T25" fmla="*/ 67163 h 2119"/>
              <a:gd name="T26" fmla="*/ 522970 w 2603"/>
              <a:gd name="T27" fmla="*/ 62837 h 2119"/>
              <a:gd name="T28" fmla="*/ 529772 w 2603"/>
              <a:gd name="T29" fmla="*/ 0 h 2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3"/>
              <a:gd name="T46" fmla="*/ 0 h 2119"/>
              <a:gd name="T47" fmla="*/ 2603 w 2603"/>
              <a:gd name="T48" fmla="*/ 2119 h 2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3" h="2119">
                <a:moveTo>
                  <a:pt x="0" y="2076"/>
                </a:moveTo>
                <a:cubicBezTo>
                  <a:pt x="36" y="2073"/>
                  <a:pt x="173" y="2118"/>
                  <a:pt x="219" y="2059"/>
                </a:cubicBezTo>
                <a:cubicBezTo>
                  <a:pt x="265" y="2003"/>
                  <a:pt x="209" y="1776"/>
                  <a:pt x="271" y="1732"/>
                </a:cubicBezTo>
                <a:cubicBezTo>
                  <a:pt x="337" y="1685"/>
                  <a:pt x="540" y="1815"/>
                  <a:pt x="605" y="1767"/>
                </a:cubicBezTo>
                <a:cubicBezTo>
                  <a:pt x="667" y="1720"/>
                  <a:pt x="582" y="1479"/>
                  <a:pt x="648" y="1432"/>
                </a:cubicBezTo>
                <a:cubicBezTo>
                  <a:pt x="717" y="1379"/>
                  <a:pt x="946" y="1509"/>
                  <a:pt x="1005" y="1470"/>
                </a:cubicBezTo>
                <a:cubicBezTo>
                  <a:pt x="1067" y="1435"/>
                  <a:pt x="956" y="1241"/>
                  <a:pt x="1018" y="1197"/>
                </a:cubicBezTo>
                <a:cubicBezTo>
                  <a:pt x="1080" y="1150"/>
                  <a:pt x="1326" y="1244"/>
                  <a:pt x="1394" y="1185"/>
                </a:cubicBezTo>
                <a:cubicBezTo>
                  <a:pt x="1460" y="1129"/>
                  <a:pt x="1371" y="903"/>
                  <a:pt x="1430" y="856"/>
                </a:cubicBezTo>
                <a:cubicBezTo>
                  <a:pt x="1489" y="808"/>
                  <a:pt x="1696" y="941"/>
                  <a:pt x="1754" y="906"/>
                </a:cubicBezTo>
                <a:cubicBezTo>
                  <a:pt x="1810" y="864"/>
                  <a:pt x="1722" y="655"/>
                  <a:pt x="1787" y="605"/>
                </a:cubicBezTo>
                <a:cubicBezTo>
                  <a:pt x="1846" y="561"/>
                  <a:pt x="2079" y="664"/>
                  <a:pt x="2134" y="623"/>
                </a:cubicBezTo>
                <a:cubicBezTo>
                  <a:pt x="2190" y="576"/>
                  <a:pt x="2082" y="382"/>
                  <a:pt x="2147" y="326"/>
                </a:cubicBezTo>
                <a:cubicBezTo>
                  <a:pt x="2213" y="276"/>
                  <a:pt x="2465" y="358"/>
                  <a:pt x="2537" y="305"/>
                </a:cubicBezTo>
                <a:cubicBezTo>
                  <a:pt x="2602" y="250"/>
                  <a:pt x="2563" y="50"/>
                  <a:pt x="2570" y="0"/>
                </a:cubicBezTo>
              </a:path>
            </a:pathLst>
          </a:custGeom>
          <a:noFill/>
          <a:ln w="31680">
            <a:solidFill>
              <a:srgbClr val="000000"/>
            </a:solidFill>
            <a:round/>
            <a:headEnd/>
            <a:tailEnd/>
          </a:ln>
        </p:spPr>
        <p:txBody>
          <a:bodyP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sp>
        <p:nvSpPr>
          <p:cNvPr id="3092" name="Freeform 22"/>
          <p:cNvSpPr>
            <a:spLocks noChangeArrowheads="1"/>
          </p:cNvSpPr>
          <p:nvPr/>
        </p:nvSpPr>
        <p:spPr bwMode="auto">
          <a:xfrm>
            <a:off x="7011988" y="3211513"/>
            <a:ext cx="536575" cy="434975"/>
          </a:xfrm>
          <a:custGeom>
            <a:avLst/>
            <a:gdLst>
              <a:gd name="T0" fmla="*/ 0 w 2603"/>
              <a:gd name="T1" fmla="*/ 426345 h 2117"/>
              <a:gd name="T2" fmla="*/ 45144 w 2603"/>
              <a:gd name="T3" fmla="*/ 422852 h 2117"/>
              <a:gd name="T4" fmla="*/ 55863 w 2603"/>
              <a:gd name="T5" fmla="*/ 355664 h 2117"/>
              <a:gd name="T6" fmla="*/ 124713 w 2603"/>
              <a:gd name="T7" fmla="*/ 363061 h 2117"/>
              <a:gd name="T8" fmla="*/ 133577 w 2603"/>
              <a:gd name="T9" fmla="*/ 294024 h 2117"/>
              <a:gd name="T10" fmla="*/ 207168 w 2603"/>
              <a:gd name="T11" fmla="*/ 302037 h 2117"/>
              <a:gd name="T12" fmla="*/ 209848 w 2603"/>
              <a:gd name="T13" fmla="*/ 245739 h 2117"/>
              <a:gd name="T14" fmla="*/ 287355 w 2603"/>
              <a:gd name="T15" fmla="*/ 243274 h 2117"/>
              <a:gd name="T16" fmla="*/ 294776 w 2603"/>
              <a:gd name="T17" fmla="*/ 175675 h 2117"/>
              <a:gd name="T18" fmla="*/ 361565 w 2603"/>
              <a:gd name="T19" fmla="*/ 185948 h 2117"/>
              <a:gd name="T20" fmla="*/ 368367 w 2603"/>
              <a:gd name="T21" fmla="*/ 124308 h 2117"/>
              <a:gd name="T22" fmla="*/ 439897 w 2603"/>
              <a:gd name="T23" fmla="*/ 128006 h 2117"/>
              <a:gd name="T24" fmla="*/ 442576 w 2603"/>
              <a:gd name="T25" fmla="*/ 66982 h 2117"/>
              <a:gd name="T26" fmla="*/ 522970 w 2603"/>
              <a:gd name="T27" fmla="*/ 62668 h 2117"/>
              <a:gd name="T28" fmla="*/ 529772 w 2603"/>
              <a:gd name="T29" fmla="*/ 0 h 2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3"/>
              <a:gd name="T46" fmla="*/ 0 h 2117"/>
              <a:gd name="T47" fmla="*/ 2603 w 2603"/>
              <a:gd name="T48" fmla="*/ 2117 h 2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3" h="2117">
                <a:moveTo>
                  <a:pt x="0" y="2075"/>
                </a:moveTo>
                <a:cubicBezTo>
                  <a:pt x="36" y="2072"/>
                  <a:pt x="173" y="2116"/>
                  <a:pt x="219" y="2058"/>
                </a:cubicBezTo>
                <a:cubicBezTo>
                  <a:pt x="265" y="2002"/>
                  <a:pt x="209" y="1775"/>
                  <a:pt x="271" y="1731"/>
                </a:cubicBezTo>
                <a:cubicBezTo>
                  <a:pt x="337" y="1684"/>
                  <a:pt x="540" y="1814"/>
                  <a:pt x="605" y="1767"/>
                </a:cubicBezTo>
                <a:cubicBezTo>
                  <a:pt x="667" y="1720"/>
                  <a:pt x="582" y="1478"/>
                  <a:pt x="648" y="1431"/>
                </a:cubicBezTo>
                <a:cubicBezTo>
                  <a:pt x="717" y="1378"/>
                  <a:pt x="946" y="1508"/>
                  <a:pt x="1005" y="1470"/>
                </a:cubicBezTo>
                <a:cubicBezTo>
                  <a:pt x="1067" y="1434"/>
                  <a:pt x="956" y="1240"/>
                  <a:pt x="1018" y="1196"/>
                </a:cubicBezTo>
                <a:cubicBezTo>
                  <a:pt x="1080" y="1149"/>
                  <a:pt x="1326" y="1243"/>
                  <a:pt x="1394" y="1184"/>
                </a:cubicBezTo>
                <a:cubicBezTo>
                  <a:pt x="1460" y="1129"/>
                  <a:pt x="1371" y="902"/>
                  <a:pt x="1430" y="855"/>
                </a:cubicBezTo>
                <a:cubicBezTo>
                  <a:pt x="1489" y="808"/>
                  <a:pt x="1696" y="940"/>
                  <a:pt x="1754" y="905"/>
                </a:cubicBezTo>
                <a:cubicBezTo>
                  <a:pt x="1810" y="864"/>
                  <a:pt x="1722" y="655"/>
                  <a:pt x="1787" y="605"/>
                </a:cubicBezTo>
                <a:cubicBezTo>
                  <a:pt x="1846" y="561"/>
                  <a:pt x="2079" y="664"/>
                  <a:pt x="2134" y="623"/>
                </a:cubicBezTo>
                <a:cubicBezTo>
                  <a:pt x="2190" y="576"/>
                  <a:pt x="2082" y="382"/>
                  <a:pt x="2147" y="326"/>
                </a:cubicBezTo>
                <a:cubicBezTo>
                  <a:pt x="2213" y="276"/>
                  <a:pt x="2465" y="358"/>
                  <a:pt x="2537" y="305"/>
                </a:cubicBezTo>
                <a:cubicBezTo>
                  <a:pt x="2602" y="249"/>
                  <a:pt x="2563" y="49"/>
                  <a:pt x="2570" y="0"/>
                </a:cubicBezTo>
              </a:path>
            </a:pathLst>
          </a:custGeom>
          <a:noFill/>
          <a:ln w="31680">
            <a:solidFill>
              <a:srgbClr val="000000"/>
            </a:solidFill>
            <a:round/>
            <a:headEnd/>
            <a:tailEnd/>
          </a:ln>
        </p:spPr>
        <p:txBody>
          <a:bodyPr/>
          <a:lstStyle/>
          <a:p>
            <a:pPr algn="l" rtl="0" fontAlgn="base">
              <a:spcBef>
                <a:spcPct val="0"/>
              </a:spcBef>
              <a:spcAft>
                <a:spcPct val="0"/>
              </a:spcAft>
            </a:pPr>
            <a:endParaRPr lang="en-GB" sz="1400" kern="1200">
              <a:solidFill>
                <a:prstClr val="black"/>
              </a:solidFill>
              <a:latin typeface="Arial" pitchFamily="34" charset="0"/>
              <a:ea typeface="+mn-ea"/>
              <a:cs typeface="Arial" pitchFamily="34" charset="0"/>
            </a:endParaRPr>
          </a:p>
        </p:txBody>
      </p:sp>
      <p:sp>
        <p:nvSpPr>
          <p:cNvPr id="3093" name="AutoShape 23"/>
          <p:cNvSpPr>
            <a:spLocks noChangeArrowheads="1"/>
          </p:cNvSpPr>
          <p:nvPr/>
        </p:nvSpPr>
        <p:spPr bwMode="auto">
          <a:xfrm>
            <a:off x="6681788" y="2122488"/>
            <a:ext cx="320675" cy="309562"/>
          </a:xfrm>
          <a:prstGeom prst="roundRect">
            <a:avLst>
              <a:gd name="adj" fmla="val 375"/>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e</a:t>
            </a:r>
            <a:r>
              <a:rPr lang="en-GB" sz="1400" b="1" kern="1200" baseline="30000">
                <a:solidFill>
                  <a:prstClr val="black"/>
                </a:solidFill>
                <a:latin typeface="Arial" pitchFamily="34" charset="0"/>
                <a:ea typeface="+mn-ea"/>
                <a:cs typeface="Arial" pitchFamily="34" charset="0"/>
              </a:rPr>
              <a:t>-</a:t>
            </a:r>
          </a:p>
        </p:txBody>
      </p:sp>
      <p:sp>
        <p:nvSpPr>
          <p:cNvPr id="3094" name="AutoShape 24"/>
          <p:cNvSpPr>
            <a:spLocks noChangeArrowheads="1"/>
          </p:cNvSpPr>
          <p:nvPr/>
        </p:nvSpPr>
        <p:spPr bwMode="auto">
          <a:xfrm>
            <a:off x="6696075" y="3398838"/>
            <a:ext cx="290513" cy="309562"/>
          </a:xfrm>
          <a:prstGeom prst="roundRect">
            <a:avLst>
              <a:gd name="adj" fmla="val 0"/>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p</a:t>
            </a:r>
          </a:p>
        </p:txBody>
      </p:sp>
      <p:sp>
        <p:nvSpPr>
          <p:cNvPr id="3095" name="Line 25"/>
          <p:cNvSpPr>
            <a:spLocks noChangeShapeType="1"/>
          </p:cNvSpPr>
          <p:nvPr/>
        </p:nvSpPr>
        <p:spPr bwMode="auto">
          <a:xfrm flipH="1">
            <a:off x="6559550" y="4725988"/>
            <a:ext cx="152400" cy="277812"/>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96" name="Line 26"/>
          <p:cNvSpPr>
            <a:spLocks noChangeShapeType="1"/>
          </p:cNvSpPr>
          <p:nvPr/>
        </p:nvSpPr>
        <p:spPr bwMode="auto">
          <a:xfrm>
            <a:off x="6751638" y="4725988"/>
            <a:ext cx="82550" cy="246062"/>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97" name="Line 27"/>
          <p:cNvSpPr>
            <a:spLocks noChangeShapeType="1"/>
          </p:cNvSpPr>
          <p:nvPr/>
        </p:nvSpPr>
        <p:spPr bwMode="auto">
          <a:xfrm>
            <a:off x="6642100" y="5003800"/>
            <a:ext cx="82550" cy="247650"/>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98" name="Line 28"/>
          <p:cNvSpPr>
            <a:spLocks noChangeShapeType="1"/>
          </p:cNvSpPr>
          <p:nvPr/>
        </p:nvSpPr>
        <p:spPr bwMode="auto">
          <a:xfrm>
            <a:off x="7261225" y="4716463"/>
            <a:ext cx="163513" cy="247650"/>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099" name="Line 29"/>
          <p:cNvSpPr>
            <a:spLocks noChangeShapeType="1"/>
          </p:cNvSpPr>
          <p:nvPr/>
        </p:nvSpPr>
        <p:spPr bwMode="auto">
          <a:xfrm flipH="1">
            <a:off x="7053263" y="4716463"/>
            <a:ext cx="153987" cy="279400"/>
          </a:xfrm>
          <a:prstGeom prst="line">
            <a:avLst/>
          </a:prstGeom>
          <a:noFill/>
          <a:ln w="28575">
            <a:solidFill>
              <a:srgbClr val="000000"/>
            </a:solidFill>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100" name="Line 30"/>
          <p:cNvSpPr>
            <a:spLocks noChangeShapeType="1"/>
          </p:cNvSpPr>
          <p:nvPr/>
        </p:nvSpPr>
        <p:spPr bwMode="auto">
          <a:xfrm flipH="1">
            <a:off x="6846888" y="5292725"/>
            <a:ext cx="85725" cy="596900"/>
          </a:xfrm>
          <a:prstGeom prst="line">
            <a:avLst/>
          </a:prstGeom>
          <a:noFill/>
          <a:ln w="28440">
            <a:solidFill>
              <a:srgbClr val="000000"/>
            </a:solidFill>
            <a:prstDash val="dash"/>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101" name="Line 31"/>
          <p:cNvSpPr>
            <a:spLocks noChangeShapeType="1"/>
          </p:cNvSpPr>
          <p:nvPr/>
        </p:nvSpPr>
        <p:spPr bwMode="auto">
          <a:xfrm>
            <a:off x="7011988" y="5292725"/>
            <a:ext cx="123825" cy="596900"/>
          </a:xfrm>
          <a:prstGeom prst="line">
            <a:avLst/>
          </a:prstGeom>
          <a:noFill/>
          <a:ln w="28440">
            <a:solidFill>
              <a:srgbClr val="000000"/>
            </a:solidFill>
            <a:prstDash val="dash"/>
            <a:round/>
            <a:headEnd/>
            <a:tailEnd type="triangle" w="med" len="med"/>
          </a:ln>
        </p:spPr>
        <p:txBody>
          <a:bodyPr/>
          <a:lstStyle/>
          <a:p>
            <a:pPr algn="l" rtl="0" fontAlgn="base">
              <a:spcBef>
                <a:spcPct val="0"/>
              </a:spcBef>
              <a:spcAft>
                <a:spcPct val="0"/>
              </a:spcAft>
            </a:pPr>
            <a:endParaRPr lang="en-GB" kern="1200">
              <a:solidFill>
                <a:prstClr val="black"/>
              </a:solidFill>
              <a:latin typeface="Arial" pitchFamily="34" charset="0"/>
              <a:ea typeface="+mn-ea"/>
              <a:cs typeface="Arial" pitchFamily="34" charset="0"/>
            </a:endParaRPr>
          </a:p>
        </p:txBody>
      </p:sp>
      <p:sp>
        <p:nvSpPr>
          <p:cNvPr id="3102" name="AutoShape 32"/>
          <p:cNvSpPr>
            <a:spLocks noChangeArrowheads="1"/>
          </p:cNvSpPr>
          <p:nvPr/>
        </p:nvSpPr>
        <p:spPr bwMode="auto">
          <a:xfrm>
            <a:off x="5851525" y="1038225"/>
            <a:ext cx="2281238" cy="525463"/>
          </a:xfrm>
          <a:prstGeom prst="roundRect">
            <a:avLst>
              <a:gd name="adj" fmla="val 222"/>
            </a:avLst>
          </a:prstGeom>
          <a:noFill/>
          <a:ln w="9525">
            <a:noFill/>
            <a:round/>
            <a:headEnd/>
            <a:tailEnd/>
          </a:ln>
        </p:spPr>
        <p:txBody>
          <a:bodyPr wrap="none" lIns="90000" tIns="46800" rIns="90000" bIns="46800">
            <a:spAutoFit/>
          </a:bodyPr>
          <a:lstStyle/>
          <a:p>
            <a:pPr algn="ctr" rtl="0" fontAlgn="base">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srgbClr val="FFFFFF"/>
                </a:solidFill>
                <a:latin typeface="Arial" pitchFamily="34" charset="0"/>
                <a:ea typeface="+mn-ea"/>
                <a:cs typeface="Arial" pitchFamily="34" charset="0"/>
              </a:rPr>
              <a:t>black holes,</a:t>
            </a:r>
          </a:p>
          <a:p>
            <a:pPr algn="ctr" rtl="0" fontAlgn="base">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srgbClr val="FFFFFF"/>
                </a:solidFill>
                <a:latin typeface="Arial" pitchFamily="34" charset="0"/>
                <a:ea typeface="+mn-ea"/>
                <a:cs typeface="Arial" pitchFamily="34" charset="0"/>
              </a:rPr>
              <a:t>merging neutron stars,...</a:t>
            </a:r>
          </a:p>
        </p:txBody>
      </p:sp>
      <p:sp>
        <p:nvSpPr>
          <p:cNvPr id="3103" name="AutoShape 33"/>
          <p:cNvSpPr>
            <a:spLocks noChangeArrowheads="1"/>
          </p:cNvSpPr>
          <p:nvPr/>
        </p:nvSpPr>
        <p:spPr bwMode="auto">
          <a:xfrm>
            <a:off x="6396038" y="4633913"/>
            <a:ext cx="320675" cy="309562"/>
          </a:xfrm>
          <a:prstGeom prst="roundRect">
            <a:avLst>
              <a:gd name="adj" fmla="val 375"/>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e</a:t>
            </a:r>
            <a:r>
              <a:rPr lang="en-GB" sz="1400" b="1" kern="1200" baseline="30000">
                <a:solidFill>
                  <a:prstClr val="black"/>
                </a:solidFill>
                <a:latin typeface="Arial" pitchFamily="34" charset="0"/>
                <a:ea typeface="+mn-ea"/>
                <a:cs typeface="Arial" pitchFamily="34" charset="0"/>
              </a:rPr>
              <a:t>-</a:t>
            </a:r>
          </a:p>
        </p:txBody>
      </p:sp>
      <p:sp>
        <p:nvSpPr>
          <p:cNvPr id="3104" name="AutoShape 34"/>
          <p:cNvSpPr>
            <a:spLocks noChangeArrowheads="1"/>
          </p:cNvSpPr>
          <p:nvPr/>
        </p:nvSpPr>
        <p:spPr bwMode="auto">
          <a:xfrm>
            <a:off x="7383463" y="4881563"/>
            <a:ext cx="322262" cy="309562"/>
          </a:xfrm>
          <a:prstGeom prst="roundRect">
            <a:avLst>
              <a:gd name="adj" fmla="val 375"/>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e</a:t>
            </a:r>
            <a:r>
              <a:rPr lang="en-GB" sz="1400" b="1" kern="1200" baseline="30000">
                <a:solidFill>
                  <a:prstClr val="black"/>
                </a:solidFill>
                <a:latin typeface="Arial" pitchFamily="34" charset="0"/>
                <a:ea typeface="+mn-ea"/>
                <a:cs typeface="Arial" pitchFamily="34" charset="0"/>
              </a:rPr>
              <a:t>-</a:t>
            </a:r>
          </a:p>
        </p:txBody>
      </p:sp>
      <p:sp>
        <p:nvSpPr>
          <p:cNvPr id="3105" name="AutoShape 35"/>
          <p:cNvSpPr>
            <a:spLocks noChangeArrowheads="1"/>
          </p:cNvSpPr>
          <p:nvPr/>
        </p:nvSpPr>
        <p:spPr bwMode="auto">
          <a:xfrm>
            <a:off x="7054850" y="4922838"/>
            <a:ext cx="350838" cy="309562"/>
          </a:xfrm>
          <a:prstGeom prst="roundRect">
            <a:avLst>
              <a:gd name="adj" fmla="val 347"/>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e</a:t>
            </a:r>
            <a:r>
              <a:rPr lang="en-GB" sz="1400" b="1" kern="1200" baseline="30000">
                <a:solidFill>
                  <a:prstClr val="black"/>
                </a:solidFill>
                <a:latin typeface="Arial" pitchFamily="34" charset="0"/>
                <a:ea typeface="+mn-ea"/>
                <a:cs typeface="Arial" pitchFamily="34" charset="0"/>
              </a:rPr>
              <a:t>+</a:t>
            </a:r>
          </a:p>
        </p:txBody>
      </p:sp>
      <p:sp>
        <p:nvSpPr>
          <p:cNvPr id="3106" name="AutoShape 36"/>
          <p:cNvSpPr>
            <a:spLocks noChangeArrowheads="1"/>
          </p:cNvSpPr>
          <p:nvPr/>
        </p:nvSpPr>
        <p:spPr bwMode="auto">
          <a:xfrm>
            <a:off x="6700838" y="4908550"/>
            <a:ext cx="352425" cy="309563"/>
          </a:xfrm>
          <a:prstGeom prst="roundRect">
            <a:avLst>
              <a:gd name="adj" fmla="val 347"/>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e</a:t>
            </a:r>
            <a:r>
              <a:rPr lang="en-GB" sz="1400" b="1" kern="1200" baseline="30000">
                <a:solidFill>
                  <a:prstClr val="black"/>
                </a:solidFill>
                <a:latin typeface="Arial" pitchFamily="34" charset="0"/>
                <a:ea typeface="+mn-ea"/>
                <a:cs typeface="Arial" pitchFamily="34" charset="0"/>
              </a:rPr>
              <a:t>+</a:t>
            </a:r>
          </a:p>
        </p:txBody>
      </p:sp>
      <p:sp>
        <p:nvSpPr>
          <p:cNvPr id="3107" name="AutoShape 38"/>
          <p:cNvSpPr>
            <a:spLocks noChangeArrowheads="1"/>
          </p:cNvSpPr>
          <p:nvPr/>
        </p:nvSpPr>
        <p:spPr bwMode="auto">
          <a:xfrm>
            <a:off x="6645275" y="3770313"/>
            <a:ext cx="346075" cy="296862"/>
          </a:xfrm>
          <a:prstGeom prst="roundRect">
            <a:avLst>
              <a:gd name="adj" fmla="val 315"/>
            </a:avLst>
          </a:prstGeom>
          <a:noFill/>
          <a:ln w="9525">
            <a:noFill/>
            <a:round/>
            <a:headEnd/>
            <a:tailEnd/>
          </a:ln>
        </p:spPr>
        <p:txBody>
          <a:bodyPr wrap="none" lIns="90000" tIns="46800" rIns="90000" bIns="46800">
            <a:spAutoFit/>
          </a:bodyPr>
          <a:lstStyle/>
          <a:p>
            <a:pPr algn="l" rtl="0" fontAlgn="base">
              <a:lnSpc>
                <a:spcPct val="94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Times New Roman" pitchFamily="18" charset="0"/>
                <a:ea typeface="+mn-ea"/>
                <a:cs typeface="Times New Roman" pitchFamily="18" charset="0"/>
              </a:rPr>
              <a:t>π</a:t>
            </a:r>
            <a:r>
              <a:rPr lang="en-GB" sz="1400" b="1" kern="1200" baseline="30000">
                <a:solidFill>
                  <a:prstClr val="black"/>
                </a:solidFill>
                <a:latin typeface="Arial" pitchFamily="34" charset="0"/>
                <a:ea typeface="+mn-ea"/>
                <a:cs typeface="Arial" pitchFamily="34" charset="0"/>
              </a:rPr>
              <a:t>0</a:t>
            </a:r>
          </a:p>
        </p:txBody>
      </p:sp>
      <p:sp>
        <p:nvSpPr>
          <p:cNvPr id="3108" name="AutoShape 39"/>
          <p:cNvSpPr>
            <a:spLocks noChangeArrowheads="1"/>
          </p:cNvSpPr>
          <p:nvPr/>
        </p:nvSpPr>
        <p:spPr bwMode="auto">
          <a:xfrm>
            <a:off x="7178675" y="3667125"/>
            <a:ext cx="290513" cy="309563"/>
          </a:xfrm>
          <a:prstGeom prst="roundRect">
            <a:avLst>
              <a:gd name="adj" fmla="val 431"/>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p</a:t>
            </a:r>
          </a:p>
        </p:txBody>
      </p:sp>
      <p:sp>
        <p:nvSpPr>
          <p:cNvPr id="3109" name="AutoShape 43"/>
          <p:cNvSpPr>
            <a:spLocks noChangeArrowheads="1"/>
          </p:cNvSpPr>
          <p:nvPr/>
        </p:nvSpPr>
        <p:spPr bwMode="auto">
          <a:xfrm>
            <a:off x="6022975" y="1916113"/>
            <a:ext cx="698500" cy="309562"/>
          </a:xfrm>
          <a:prstGeom prst="roundRect">
            <a:avLst>
              <a:gd name="adj" fmla="val 398"/>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shock</a:t>
            </a:r>
          </a:p>
        </p:txBody>
      </p:sp>
      <p:sp>
        <p:nvSpPr>
          <p:cNvPr id="3110" name="AutoShape 44"/>
          <p:cNvSpPr>
            <a:spLocks noChangeArrowheads="1"/>
          </p:cNvSpPr>
          <p:nvPr/>
        </p:nvSpPr>
        <p:spPr bwMode="auto">
          <a:xfrm>
            <a:off x="5857875" y="3068638"/>
            <a:ext cx="698500" cy="311150"/>
          </a:xfrm>
          <a:prstGeom prst="roundRect">
            <a:avLst>
              <a:gd name="adj" fmla="val 398"/>
            </a:avLst>
          </a:prstGeom>
          <a:noFill/>
          <a:ln w="9525">
            <a:noFill/>
            <a:round/>
            <a:headEnd/>
            <a:tailEnd/>
          </a:ln>
        </p:spPr>
        <p:txBody>
          <a:bodyPr wrap="none" lIns="90000" tIns="46800" rIns="90000" bIns="46800">
            <a:spAutoFit/>
          </a:bodyPr>
          <a:lstStyle/>
          <a:p>
            <a:pPr algn="l" rtl="0" fontAlgn="base">
              <a:spcBef>
                <a:spcPct val="0"/>
              </a:spcBef>
              <a:spcAft>
                <a:spcPct val="0"/>
              </a:spcAft>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Arial" pitchFamily="34" charset="0"/>
                <a:ea typeface="+mn-ea"/>
                <a:cs typeface="Arial" pitchFamily="34" charset="0"/>
              </a:rPr>
              <a:t>shock</a:t>
            </a:r>
          </a:p>
        </p:txBody>
      </p:sp>
      <p:sp>
        <p:nvSpPr>
          <p:cNvPr id="3111" name="AutoShape 47"/>
          <p:cNvSpPr>
            <a:spLocks noChangeArrowheads="1"/>
          </p:cNvSpPr>
          <p:nvPr/>
        </p:nvSpPr>
        <p:spPr bwMode="auto">
          <a:xfrm>
            <a:off x="6726238" y="2554288"/>
            <a:ext cx="201612" cy="500062"/>
          </a:xfrm>
          <a:prstGeom prst="roundRect">
            <a:avLst>
              <a:gd name="adj" fmla="val 454"/>
            </a:avLst>
          </a:prstGeom>
          <a:noFill/>
          <a:ln w="9525">
            <a:noFill/>
            <a:round/>
            <a:headEnd/>
            <a:tailEnd/>
          </a:ln>
        </p:spPr>
        <p:txBody>
          <a:bodyPr lIns="90000" tIns="46800" rIns="90000" bIns="46800">
            <a:spAutoFit/>
          </a:bodyPr>
          <a:lstStyle/>
          <a:p>
            <a:pPr algn="l" rtl="0" fontAlgn="base">
              <a:lnSpc>
                <a:spcPct val="94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Times New Roman" pitchFamily="18" charset="0"/>
                <a:ea typeface="Standard Symbols L"/>
                <a:cs typeface="Times New Roman" pitchFamily="18" charset="0"/>
              </a:rPr>
              <a:t>γ</a:t>
            </a:r>
          </a:p>
          <a:p>
            <a:pPr algn="l" rtl="0" fontAlgn="base">
              <a:lnSpc>
                <a:spcPct val="94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b="1" kern="1200">
              <a:solidFill>
                <a:prstClr val="black"/>
              </a:solidFill>
              <a:latin typeface="Arial" pitchFamily="34" charset="0"/>
              <a:ea typeface="Standard Symbols L"/>
              <a:cs typeface="Times New Roman" pitchFamily="18" charset="0"/>
            </a:endParaRPr>
          </a:p>
        </p:txBody>
      </p:sp>
      <p:sp>
        <p:nvSpPr>
          <p:cNvPr id="3112" name="AutoShape 48"/>
          <p:cNvSpPr>
            <a:spLocks noChangeArrowheads="1"/>
          </p:cNvSpPr>
          <p:nvPr/>
        </p:nvSpPr>
        <p:spPr bwMode="auto">
          <a:xfrm>
            <a:off x="7421563" y="2000250"/>
            <a:ext cx="265112" cy="296863"/>
          </a:xfrm>
          <a:prstGeom prst="roundRect">
            <a:avLst>
              <a:gd name="adj" fmla="val 454"/>
            </a:avLst>
          </a:prstGeom>
          <a:noFill/>
          <a:ln w="9525">
            <a:noFill/>
            <a:round/>
            <a:headEnd/>
            <a:tailEnd/>
          </a:ln>
        </p:spPr>
        <p:txBody>
          <a:bodyPr wrap="none" lIns="90000" tIns="46800" rIns="90000" bIns="46800">
            <a:spAutoFit/>
          </a:bodyPr>
          <a:lstStyle/>
          <a:p>
            <a:pPr algn="l" rtl="0" fontAlgn="base">
              <a:lnSpc>
                <a:spcPct val="94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Times New Roman" pitchFamily="18" charset="0"/>
                <a:ea typeface="Standard Symbols L"/>
                <a:cs typeface="Times New Roman" pitchFamily="18" charset="0"/>
              </a:rPr>
              <a:t>γ</a:t>
            </a:r>
          </a:p>
        </p:txBody>
      </p:sp>
      <p:sp>
        <p:nvSpPr>
          <p:cNvPr id="3113" name="AutoShape 48"/>
          <p:cNvSpPr>
            <a:spLocks noChangeArrowheads="1"/>
          </p:cNvSpPr>
          <p:nvPr/>
        </p:nvSpPr>
        <p:spPr bwMode="auto">
          <a:xfrm>
            <a:off x="7421563" y="3357563"/>
            <a:ext cx="265112" cy="296862"/>
          </a:xfrm>
          <a:prstGeom prst="roundRect">
            <a:avLst>
              <a:gd name="adj" fmla="val 454"/>
            </a:avLst>
          </a:prstGeom>
          <a:noFill/>
          <a:ln w="9525">
            <a:noFill/>
            <a:round/>
            <a:headEnd/>
            <a:tailEnd/>
          </a:ln>
        </p:spPr>
        <p:txBody>
          <a:bodyPr wrap="none" lIns="90000" tIns="46800" rIns="90000" bIns="46800">
            <a:spAutoFit/>
          </a:bodyPr>
          <a:lstStyle/>
          <a:p>
            <a:pPr algn="l" rtl="0" fontAlgn="base">
              <a:lnSpc>
                <a:spcPct val="94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Times New Roman" pitchFamily="18" charset="0"/>
                <a:ea typeface="Standard Symbols L"/>
                <a:cs typeface="Times New Roman" pitchFamily="18" charset="0"/>
              </a:rPr>
              <a:t>γ</a:t>
            </a:r>
          </a:p>
        </p:txBody>
      </p:sp>
      <p:sp>
        <p:nvSpPr>
          <p:cNvPr id="3114" name="AutoShape 48"/>
          <p:cNvSpPr>
            <a:spLocks noChangeArrowheads="1"/>
          </p:cNvSpPr>
          <p:nvPr/>
        </p:nvSpPr>
        <p:spPr bwMode="auto">
          <a:xfrm>
            <a:off x="6500813" y="4214813"/>
            <a:ext cx="265112" cy="296862"/>
          </a:xfrm>
          <a:prstGeom prst="roundRect">
            <a:avLst>
              <a:gd name="adj" fmla="val 454"/>
            </a:avLst>
          </a:prstGeom>
          <a:noFill/>
          <a:ln w="9525">
            <a:noFill/>
            <a:round/>
            <a:headEnd/>
            <a:tailEnd/>
          </a:ln>
        </p:spPr>
        <p:txBody>
          <a:bodyPr wrap="none" lIns="90000" tIns="46800" rIns="90000" bIns="46800">
            <a:spAutoFit/>
          </a:bodyPr>
          <a:lstStyle/>
          <a:p>
            <a:pPr algn="l" rtl="0" fontAlgn="base">
              <a:lnSpc>
                <a:spcPct val="94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Times New Roman" pitchFamily="18" charset="0"/>
                <a:ea typeface="Standard Symbols L"/>
                <a:cs typeface="Times New Roman" pitchFamily="18" charset="0"/>
              </a:rPr>
              <a:t>γ</a:t>
            </a:r>
          </a:p>
        </p:txBody>
      </p:sp>
      <p:sp>
        <p:nvSpPr>
          <p:cNvPr id="3115" name="AutoShape 48"/>
          <p:cNvSpPr>
            <a:spLocks noChangeArrowheads="1"/>
          </p:cNvSpPr>
          <p:nvPr/>
        </p:nvSpPr>
        <p:spPr bwMode="auto">
          <a:xfrm>
            <a:off x="6286500" y="5000625"/>
            <a:ext cx="265113" cy="296863"/>
          </a:xfrm>
          <a:prstGeom prst="roundRect">
            <a:avLst>
              <a:gd name="adj" fmla="val 454"/>
            </a:avLst>
          </a:prstGeom>
          <a:noFill/>
          <a:ln w="9525">
            <a:noFill/>
            <a:round/>
            <a:headEnd/>
            <a:tailEnd/>
          </a:ln>
        </p:spPr>
        <p:txBody>
          <a:bodyPr wrap="none" lIns="90000" tIns="46800" rIns="90000" bIns="46800">
            <a:spAutoFit/>
          </a:bodyPr>
          <a:lstStyle/>
          <a:p>
            <a:pPr algn="l" rtl="0" fontAlgn="base">
              <a:lnSpc>
                <a:spcPct val="94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kern="1200">
                <a:solidFill>
                  <a:prstClr val="black"/>
                </a:solidFill>
                <a:latin typeface="Times New Roman" pitchFamily="18" charset="0"/>
                <a:ea typeface="Standard Symbols L"/>
                <a:cs typeface="Times New Roman" pitchFamily="18" charset="0"/>
              </a:rPr>
              <a:t>γ</a:t>
            </a:r>
          </a:p>
        </p:txBody>
      </p:sp>
      <p:sp>
        <p:nvSpPr>
          <p:cNvPr id="3116" name="Freeform 12"/>
          <p:cNvSpPr>
            <a:spLocks noChangeArrowheads="1"/>
          </p:cNvSpPr>
          <p:nvPr/>
        </p:nvSpPr>
        <p:spPr bwMode="auto">
          <a:xfrm rot="213107">
            <a:off x="6586538" y="3168650"/>
            <a:ext cx="771525" cy="188913"/>
          </a:xfrm>
          <a:custGeom>
            <a:avLst/>
            <a:gdLst>
              <a:gd name="T0" fmla="*/ 0 w 3962"/>
              <a:gd name="T1" fmla="*/ 38482 h 918"/>
              <a:gd name="T2" fmla="*/ 21615 w 3962"/>
              <a:gd name="T3" fmla="*/ 58238 h 918"/>
              <a:gd name="T4" fmla="*/ 44204 w 3962"/>
              <a:gd name="T5" fmla="*/ 76759 h 918"/>
              <a:gd name="T6" fmla="*/ 67766 w 3962"/>
              <a:gd name="T7" fmla="*/ 93839 h 918"/>
              <a:gd name="T8" fmla="*/ 91913 w 3962"/>
              <a:gd name="T9" fmla="*/ 109891 h 918"/>
              <a:gd name="T10" fmla="*/ 117033 w 3962"/>
              <a:gd name="T11" fmla="*/ 124296 h 918"/>
              <a:gd name="T12" fmla="*/ 142738 w 3962"/>
              <a:gd name="T13" fmla="*/ 137466 h 918"/>
              <a:gd name="T14" fmla="*/ 169027 w 3962"/>
              <a:gd name="T15" fmla="*/ 149402 h 918"/>
              <a:gd name="T16" fmla="*/ 195900 w 3962"/>
              <a:gd name="T17" fmla="*/ 159485 h 918"/>
              <a:gd name="T18" fmla="*/ 223357 w 3962"/>
              <a:gd name="T19" fmla="*/ 168128 h 918"/>
              <a:gd name="T20" fmla="*/ 251203 w 3962"/>
              <a:gd name="T21" fmla="*/ 175331 h 918"/>
              <a:gd name="T22" fmla="*/ 279050 w 3962"/>
              <a:gd name="T23" fmla="*/ 181093 h 918"/>
              <a:gd name="T24" fmla="*/ 307481 w 3962"/>
              <a:gd name="T25" fmla="*/ 185003 h 918"/>
              <a:gd name="T26" fmla="*/ 336106 w 3962"/>
              <a:gd name="T27" fmla="*/ 187678 h 918"/>
              <a:gd name="T28" fmla="*/ 364537 w 3962"/>
              <a:gd name="T29" fmla="*/ 188707 h 918"/>
              <a:gd name="T30" fmla="*/ 393162 w 3962"/>
              <a:gd name="T31" fmla="*/ 188090 h 918"/>
              <a:gd name="T32" fmla="*/ 421788 w 3962"/>
              <a:gd name="T33" fmla="*/ 185826 h 918"/>
              <a:gd name="T34" fmla="*/ 450024 w 3962"/>
              <a:gd name="T35" fmla="*/ 182122 h 918"/>
              <a:gd name="T36" fmla="*/ 478065 w 3962"/>
              <a:gd name="T37" fmla="*/ 176566 h 918"/>
              <a:gd name="T38" fmla="*/ 506106 w 3962"/>
              <a:gd name="T39" fmla="*/ 169775 h 918"/>
              <a:gd name="T40" fmla="*/ 533369 w 3962"/>
              <a:gd name="T41" fmla="*/ 161337 h 918"/>
              <a:gd name="T42" fmla="*/ 560436 w 3962"/>
              <a:gd name="T43" fmla="*/ 151460 h 918"/>
              <a:gd name="T44" fmla="*/ 587115 w 3962"/>
              <a:gd name="T45" fmla="*/ 139936 h 918"/>
              <a:gd name="T46" fmla="*/ 612819 w 3962"/>
              <a:gd name="T47" fmla="*/ 127177 h 918"/>
              <a:gd name="T48" fmla="*/ 638134 w 3962"/>
              <a:gd name="T49" fmla="*/ 112772 h 918"/>
              <a:gd name="T50" fmla="*/ 662281 w 3962"/>
              <a:gd name="T51" fmla="*/ 97132 h 918"/>
              <a:gd name="T52" fmla="*/ 686038 w 3962"/>
              <a:gd name="T53" fmla="*/ 80257 h 918"/>
              <a:gd name="T54" fmla="*/ 708822 w 3962"/>
              <a:gd name="T55" fmla="*/ 61942 h 918"/>
              <a:gd name="T56" fmla="*/ 730826 w 3962"/>
              <a:gd name="T57" fmla="*/ 42598 h 918"/>
              <a:gd name="T58" fmla="*/ 751468 w 3962"/>
              <a:gd name="T59" fmla="*/ 21813 h 918"/>
              <a:gd name="T60" fmla="*/ 771330 w 3962"/>
              <a:gd name="T61" fmla="*/ 0 h 9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962"/>
              <a:gd name="T94" fmla="*/ 0 h 918"/>
              <a:gd name="T95" fmla="*/ 3962 w 3962"/>
              <a:gd name="T96" fmla="*/ 918 h 9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962" h="918">
                <a:moveTo>
                  <a:pt x="0" y="187"/>
                </a:moveTo>
                <a:lnTo>
                  <a:pt x="111" y="283"/>
                </a:lnTo>
                <a:lnTo>
                  <a:pt x="227" y="373"/>
                </a:lnTo>
                <a:lnTo>
                  <a:pt x="348" y="456"/>
                </a:lnTo>
                <a:lnTo>
                  <a:pt x="472" y="534"/>
                </a:lnTo>
                <a:lnTo>
                  <a:pt x="601" y="604"/>
                </a:lnTo>
                <a:lnTo>
                  <a:pt x="733" y="668"/>
                </a:lnTo>
                <a:lnTo>
                  <a:pt x="868" y="726"/>
                </a:lnTo>
                <a:lnTo>
                  <a:pt x="1006" y="775"/>
                </a:lnTo>
                <a:lnTo>
                  <a:pt x="1147" y="817"/>
                </a:lnTo>
                <a:lnTo>
                  <a:pt x="1290" y="852"/>
                </a:lnTo>
                <a:lnTo>
                  <a:pt x="1433" y="880"/>
                </a:lnTo>
                <a:lnTo>
                  <a:pt x="1579" y="899"/>
                </a:lnTo>
                <a:lnTo>
                  <a:pt x="1726" y="912"/>
                </a:lnTo>
                <a:lnTo>
                  <a:pt x="1872" y="917"/>
                </a:lnTo>
                <a:lnTo>
                  <a:pt x="2019" y="914"/>
                </a:lnTo>
                <a:lnTo>
                  <a:pt x="2166" y="903"/>
                </a:lnTo>
                <a:lnTo>
                  <a:pt x="2311" y="885"/>
                </a:lnTo>
                <a:lnTo>
                  <a:pt x="2455" y="858"/>
                </a:lnTo>
                <a:lnTo>
                  <a:pt x="2599" y="825"/>
                </a:lnTo>
                <a:lnTo>
                  <a:pt x="2739" y="784"/>
                </a:lnTo>
                <a:lnTo>
                  <a:pt x="2878" y="736"/>
                </a:lnTo>
                <a:lnTo>
                  <a:pt x="3015" y="680"/>
                </a:lnTo>
                <a:lnTo>
                  <a:pt x="3147" y="618"/>
                </a:lnTo>
                <a:lnTo>
                  <a:pt x="3277" y="548"/>
                </a:lnTo>
                <a:lnTo>
                  <a:pt x="3401" y="472"/>
                </a:lnTo>
                <a:lnTo>
                  <a:pt x="3523" y="390"/>
                </a:lnTo>
                <a:lnTo>
                  <a:pt x="3640" y="301"/>
                </a:lnTo>
                <a:lnTo>
                  <a:pt x="3753" y="207"/>
                </a:lnTo>
                <a:lnTo>
                  <a:pt x="3859" y="106"/>
                </a:lnTo>
                <a:lnTo>
                  <a:pt x="3961" y="0"/>
                </a:lnTo>
              </a:path>
            </a:pathLst>
          </a:custGeom>
          <a:noFill/>
          <a:ln w="57150">
            <a:solidFill>
              <a:srgbClr val="000000"/>
            </a:solidFill>
            <a:round/>
            <a:headEnd/>
            <a:tailEnd/>
          </a:ln>
        </p:spPr>
        <p:txBody>
          <a:bodyPr/>
          <a:lstStyle/>
          <a:p>
            <a:pPr algn="l" rtl="0" fontAlgn="base">
              <a:spcBef>
                <a:spcPct val="0"/>
              </a:spcBef>
              <a:spcAft>
                <a:spcPct val="0"/>
              </a:spcAft>
            </a:pPr>
            <a:endParaRPr lang="en-GB" kern="1200">
              <a:solidFill>
                <a:prstClr val="black"/>
              </a:solidFill>
              <a:latin typeface="Verdana" pitchFamily="34" charset="0"/>
              <a:ea typeface="+mn-ea"/>
              <a:cs typeface="Arial" pitchFamily="34" charset="0"/>
            </a:endParaRPr>
          </a:p>
        </p:txBody>
      </p:sp>
      <p:sp>
        <p:nvSpPr>
          <p:cNvPr id="3117" name="Freeform 12"/>
          <p:cNvSpPr>
            <a:spLocks noChangeArrowheads="1"/>
          </p:cNvSpPr>
          <p:nvPr/>
        </p:nvSpPr>
        <p:spPr bwMode="auto">
          <a:xfrm>
            <a:off x="6750050" y="2020888"/>
            <a:ext cx="469900" cy="119062"/>
          </a:xfrm>
          <a:custGeom>
            <a:avLst/>
            <a:gdLst>
              <a:gd name="T0" fmla="*/ 0 w 3962"/>
              <a:gd name="T1" fmla="*/ 24253 h 918"/>
              <a:gd name="T2" fmla="*/ 13165 w 3962"/>
              <a:gd name="T3" fmla="*/ 36704 h 918"/>
              <a:gd name="T4" fmla="*/ 26923 w 3962"/>
              <a:gd name="T5" fmla="*/ 48377 h 918"/>
              <a:gd name="T6" fmla="*/ 41273 w 3962"/>
              <a:gd name="T7" fmla="*/ 59142 h 918"/>
              <a:gd name="T8" fmla="*/ 55980 w 3962"/>
              <a:gd name="T9" fmla="*/ 69258 h 918"/>
              <a:gd name="T10" fmla="*/ 71280 w 3962"/>
              <a:gd name="T11" fmla="*/ 78337 h 918"/>
              <a:gd name="T12" fmla="*/ 86935 w 3962"/>
              <a:gd name="T13" fmla="*/ 86638 h 918"/>
              <a:gd name="T14" fmla="*/ 102946 w 3962"/>
              <a:gd name="T15" fmla="*/ 94160 h 918"/>
              <a:gd name="T16" fmla="*/ 119313 w 3962"/>
              <a:gd name="T17" fmla="*/ 100515 h 918"/>
              <a:gd name="T18" fmla="*/ 136036 w 3962"/>
              <a:gd name="T19" fmla="*/ 105963 h 918"/>
              <a:gd name="T20" fmla="*/ 152996 w 3962"/>
              <a:gd name="T21" fmla="*/ 110502 h 918"/>
              <a:gd name="T22" fmla="*/ 169956 w 3962"/>
              <a:gd name="T23" fmla="*/ 114134 h 918"/>
              <a:gd name="T24" fmla="*/ 187272 w 3962"/>
              <a:gd name="T25" fmla="*/ 116598 h 918"/>
              <a:gd name="T26" fmla="*/ 204707 w 3962"/>
              <a:gd name="T27" fmla="*/ 118284 h 918"/>
              <a:gd name="T28" fmla="*/ 222022 w 3962"/>
              <a:gd name="T29" fmla="*/ 118932 h 918"/>
              <a:gd name="T30" fmla="*/ 239457 w 3962"/>
              <a:gd name="T31" fmla="*/ 118543 h 918"/>
              <a:gd name="T32" fmla="*/ 256891 w 3962"/>
              <a:gd name="T33" fmla="*/ 117117 h 918"/>
              <a:gd name="T34" fmla="*/ 274089 w 3962"/>
              <a:gd name="T35" fmla="*/ 114782 h 918"/>
              <a:gd name="T36" fmla="*/ 291167 w 3962"/>
              <a:gd name="T37" fmla="*/ 111280 h 918"/>
              <a:gd name="T38" fmla="*/ 308246 w 3962"/>
              <a:gd name="T39" fmla="*/ 107000 h 918"/>
              <a:gd name="T40" fmla="*/ 324850 w 3962"/>
              <a:gd name="T41" fmla="*/ 101683 h 918"/>
              <a:gd name="T42" fmla="*/ 341336 w 3962"/>
              <a:gd name="T43" fmla="*/ 95457 h 918"/>
              <a:gd name="T44" fmla="*/ 357584 w 3962"/>
              <a:gd name="T45" fmla="*/ 88194 h 918"/>
              <a:gd name="T46" fmla="*/ 373240 w 3962"/>
              <a:gd name="T47" fmla="*/ 80153 h 918"/>
              <a:gd name="T48" fmla="*/ 388658 w 3962"/>
              <a:gd name="T49" fmla="*/ 71074 h 918"/>
              <a:gd name="T50" fmla="*/ 403364 w 3962"/>
              <a:gd name="T51" fmla="*/ 61217 h 918"/>
              <a:gd name="T52" fmla="*/ 417834 w 3962"/>
              <a:gd name="T53" fmla="*/ 50582 h 918"/>
              <a:gd name="T54" fmla="*/ 431710 w 3962"/>
              <a:gd name="T55" fmla="*/ 39039 h 918"/>
              <a:gd name="T56" fmla="*/ 445112 w 3962"/>
              <a:gd name="T57" fmla="*/ 26847 h 918"/>
              <a:gd name="T58" fmla="*/ 457684 w 3962"/>
              <a:gd name="T59" fmla="*/ 13748 h 918"/>
              <a:gd name="T60" fmla="*/ 469781 w 3962"/>
              <a:gd name="T61" fmla="*/ 0 h 9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962"/>
              <a:gd name="T94" fmla="*/ 0 h 918"/>
              <a:gd name="T95" fmla="*/ 3962 w 3962"/>
              <a:gd name="T96" fmla="*/ 918 h 9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962" h="918">
                <a:moveTo>
                  <a:pt x="0" y="187"/>
                </a:moveTo>
                <a:lnTo>
                  <a:pt x="111" y="283"/>
                </a:lnTo>
                <a:lnTo>
                  <a:pt x="227" y="373"/>
                </a:lnTo>
                <a:lnTo>
                  <a:pt x="348" y="456"/>
                </a:lnTo>
                <a:lnTo>
                  <a:pt x="472" y="534"/>
                </a:lnTo>
                <a:lnTo>
                  <a:pt x="601" y="604"/>
                </a:lnTo>
                <a:lnTo>
                  <a:pt x="733" y="668"/>
                </a:lnTo>
                <a:lnTo>
                  <a:pt x="868" y="726"/>
                </a:lnTo>
                <a:lnTo>
                  <a:pt x="1006" y="775"/>
                </a:lnTo>
                <a:lnTo>
                  <a:pt x="1147" y="817"/>
                </a:lnTo>
                <a:lnTo>
                  <a:pt x="1290" y="852"/>
                </a:lnTo>
                <a:lnTo>
                  <a:pt x="1433" y="880"/>
                </a:lnTo>
                <a:lnTo>
                  <a:pt x="1579" y="899"/>
                </a:lnTo>
                <a:lnTo>
                  <a:pt x="1726" y="912"/>
                </a:lnTo>
                <a:lnTo>
                  <a:pt x="1872" y="917"/>
                </a:lnTo>
                <a:lnTo>
                  <a:pt x="2019" y="914"/>
                </a:lnTo>
                <a:lnTo>
                  <a:pt x="2166" y="903"/>
                </a:lnTo>
                <a:lnTo>
                  <a:pt x="2311" y="885"/>
                </a:lnTo>
                <a:lnTo>
                  <a:pt x="2455" y="858"/>
                </a:lnTo>
                <a:lnTo>
                  <a:pt x="2599" y="825"/>
                </a:lnTo>
                <a:lnTo>
                  <a:pt x="2739" y="784"/>
                </a:lnTo>
                <a:lnTo>
                  <a:pt x="2878" y="736"/>
                </a:lnTo>
                <a:lnTo>
                  <a:pt x="3015" y="680"/>
                </a:lnTo>
                <a:lnTo>
                  <a:pt x="3147" y="618"/>
                </a:lnTo>
                <a:lnTo>
                  <a:pt x="3277" y="548"/>
                </a:lnTo>
                <a:lnTo>
                  <a:pt x="3401" y="472"/>
                </a:lnTo>
                <a:lnTo>
                  <a:pt x="3523" y="390"/>
                </a:lnTo>
                <a:lnTo>
                  <a:pt x="3640" y="301"/>
                </a:lnTo>
                <a:lnTo>
                  <a:pt x="3753" y="207"/>
                </a:lnTo>
                <a:lnTo>
                  <a:pt x="3859" y="106"/>
                </a:lnTo>
                <a:lnTo>
                  <a:pt x="3961" y="0"/>
                </a:lnTo>
              </a:path>
            </a:pathLst>
          </a:custGeom>
          <a:noFill/>
          <a:ln w="57150">
            <a:solidFill>
              <a:srgbClr val="000000"/>
            </a:solidFill>
            <a:round/>
            <a:headEnd/>
            <a:tailEnd/>
          </a:ln>
        </p:spPr>
        <p:txBody>
          <a:bodyPr/>
          <a:lstStyle/>
          <a:p>
            <a:pPr algn="l" rtl="0" fontAlgn="base">
              <a:spcBef>
                <a:spcPct val="0"/>
              </a:spcBef>
              <a:spcAft>
                <a:spcPct val="0"/>
              </a:spcAft>
            </a:pPr>
            <a:endParaRPr lang="en-GB" kern="1200">
              <a:solidFill>
                <a:prstClr val="black"/>
              </a:solidFill>
              <a:latin typeface="Verdana" pitchFamily="34" charset="0"/>
              <a:ea typeface="+mn-ea"/>
              <a:cs typeface="Arial" pitchFamily="34" charset="0"/>
            </a:endParaRPr>
          </a:p>
        </p:txBody>
      </p:sp>
      <p:grpSp>
        <p:nvGrpSpPr>
          <p:cNvPr id="51" name="50 Grupo"/>
          <p:cNvGrpSpPr/>
          <p:nvPr/>
        </p:nvGrpSpPr>
        <p:grpSpPr>
          <a:xfrm>
            <a:off x="500063" y="1428736"/>
            <a:ext cx="5429250" cy="4452952"/>
            <a:chOff x="500063" y="1428736"/>
            <a:chExt cx="5429250" cy="4452952"/>
          </a:xfrm>
        </p:grpSpPr>
        <p:sp>
          <p:nvSpPr>
            <p:cNvPr id="52" name="51 Rectángulo"/>
            <p:cNvSpPr/>
            <p:nvPr/>
          </p:nvSpPr>
          <p:spPr>
            <a:xfrm>
              <a:off x="571500" y="1604963"/>
              <a:ext cx="4786313" cy="1285875"/>
            </a:xfrm>
            <a:prstGeom prst="rect">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l" rtl="0">
                <a:defRPr/>
              </a:pPr>
              <a:endParaRPr lang="en-GB" sz="1200" kern="1200" dirty="0">
                <a:solidFill>
                  <a:prstClr val="black">
                    <a:hueOff val="0"/>
                    <a:satOff val="0"/>
                    <a:lumOff val="0"/>
                    <a:alphaOff val="0"/>
                  </a:prstClr>
                </a:solidFill>
                <a:latin typeface="Verdana"/>
                <a:ea typeface="+mn-ea"/>
                <a:cs typeface="+mn-cs"/>
              </a:endParaRPr>
            </a:p>
            <a:p>
              <a:pPr indent="180975" algn="l" rtl="0">
                <a:buFont typeface="Verdana" pitchFamily="34" charset="0"/>
                <a:buChar char="−"/>
                <a:defRPr/>
              </a:pPr>
              <a:r>
                <a:rPr lang="en-GB" sz="1200" kern="1200" dirty="0">
                  <a:solidFill>
                    <a:prstClr val="black">
                      <a:hueOff val="0"/>
                      <a:satOff val="0"/>
                      <a:lumOff val="0"/>
                      <a:alphaOff val="0"/>
                    </a:prstClr>
                  </a:solidFill>
                  <a:latin typeface="Verdana"/>
                  <a:ea typeface="+mn-ea"/>
                  <a:cs typeface="+mn-cs"/>
                </a:rPr>
                <a:t>Electrons are accelerated in cosmic environments via Fermi Mechanism.</a:t>
              </a:r>
            </a:p>
            <a:p>
              <a:pPr indent="180975" algn="l" rtl="0">
                <a:buFont typeface="Verdana" pitchFamily="34" charset="0"/>
                <a:buChar char="−"/>
                <a:defRPr/>
              </a:pPr>
              <a:r>
                <a:rPr lang="en-GB" sz="1200" kern="1200" dirty="0">
                  <a:solidFill>
                    <a:prstClr val="black">
                      <a:hueOff val="0"/>
                      <a:satOff val="0"/>
                      <a:lumOff val="0"/>
                      <a:alphaOff val="0"/>
                    </a:prstClr>
                  </a:solidFill>
                  <a:latin typeface="Verdana"/>
                  <a:ea typeface="+mn-ea"/>
                  <a:cs typeface="+mn-cs"/>
                </a:rPr>
                <a:t>Gamma rays are produced in the interaction of  multi-</a:t>
              </a:r>
              <a:r>
                <a:rPr lang="en-GB" sz="1200" kern="1200" dirty="0" err="1">
                  <a:solidFill>
                    <a:prstClr val="black">
                      <a:hueOff val="0"/>
                      <a:satOff val="0"/>
                      <a:lumOff val="0"/>
                      <a:alphaOff val="0"/>
                    </a:prstClr>
                  </a:solidFill>
                  <a:latin typeface="Verdana"/>
                  <a:ea typeface="+mn-ea"/>
                  <a:cs typeface="+mn-cs"/>
                </a:rPr>
                <a:t>TeV</a:t>
              </a:r>
              <a:r>
                <a:rPr lang="en-GB" sz="1200" kern="1200" dirty="0">
                  <a:solidFill>
                    <a:prstClr val="black">
                      <a:hueOff val="0"/>
                      <a:satOff val="0"/>
                      <a:lumOff val="0"/>
                      <a:alphaOff val="0"/>
                    </a:prstClr>
                  </a:solidFill>
                  <a:latin typeface="Verdana"/>
                  <a:ea typeface="+mn-ea"/>
                  <a:cs typeface="+mn-cs"/>
                </a:rPr>
                <a:t> electrons with ambient light (IC scattering).</a:t>
              </a:r>
            </a:p>
            <a:p>
              <a:pPr indent="180975" algn="l" rtl="0">
                <a:buFont typeface="Verdana" pitchFamily="34" charset="0"/>
                <a:buChar char="−"/>
                <a:defRPr/>
              </a:pPr>
              <a:r>
                <a:rPr lang="en-GB" sz="1200" kern="1200" dirty="0">
                  <a:solidFill>
                    <a:prstClr val="black">
                      <a:hueOff val="0"/>
                      <a:satOff val="0"/>
                      <a:lumOff val="0"/>
                      <a:alphaOff val="0"/>
                    </a:prstClr>
                  </a:solidFill>
                  <a:latin typeface="Verdana"/>
                  <a:ea typeface="+mn-ea"/>
                  <a:cs typeface="+mn-cs"/>
                </a:rPr>
                <a:t> Neutrinos are not foreseen in this context.</a:t>
              </a:r>
            </a:p>
          </p:txBody>
        </p:sp>
        <p:grpSp>
          <p:nvGrpSpPr>
            <p:cNvPr id="53" name="19 Grupo"/>
            <p:cNvGrpSpPr/>
            <p:nvPr/>
          </p:nvGrpSpPr>
          <p:grpSpPr>
            <a:xfrm>
              <a:off x="785785" y="1428736"/>
              <a:ext cx="3011722" cy="353386"/>
              <a:chOff x="214313" y="888993"/>
              <a:chExt cx="2921820" cy="353386"/>
            </a:xfrm>
            <a:scene3d>
              <a:camera prst="orthographicFront"/>
              <a:lightRig rig="flat" dir="t"/>
            </a:scene3d>
          </p:grpSpPr>
          <p:sp>
            <p:nvSpPr>
              <p:cNvPr id="60" name="59 Rectángulo redondeado"/>
              <p:cNvSpPr/>
              <p:nvPr/>
            </p:nvSpPr>
            <p:spPr>
              <a:xfrm>
                <a:off x="214313" y="888993"/>
                <a:ext cx="2921820" cy="353386"/>
              </a:xfrm>
              <a:prstGeom prst="round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61" name="60 Rectángulo"/>
              <p:cNvSpPr/>
              <p:nvPr/>
            </p:nvSpPr>
            <p:spPr>
              <a:xfrm>
                <a:off x="231564" y="906244"/>
                <a:ext cx="2887318" cy="318884"/>
              </a:xfrm>
              <a:prstGeom prst="rect">
                <a:avLst/>
              </a:prstGeom>
              <a:sp3d/>
            </p:spPr>
            <p:style>
              <a:lnRef idx="0">
                <a:scrgbClr r="0" g="0" b="0"/>
              </a:lnRef>
              <a:fillRef idx="0">
                <a:scrgbClr r="0" g="0" b="0"/>
              </a:fillRef>
              <a:effectRef idx="0">
                <a:scrgbClr r="0" g="0" b="0"/>
              </a:effectRef>
              <a:fontRef idx="minor">
                <a:schemeClr val="dk1"/>
              </a:fontRef>
            </p:style>
            <p:txBody>
              <a:bodyPr lIns="126639" tIns="0" rIns="126639" bIns="0" spcCol="1270" anchor="ctr"/>
              <a:lstStyle/>
              <a:p>
                <a:pPr algn="l" defTabSz="577850" rtl="0">
                  <a:lnSpc>
                    <a:spcPct val="90000"/>
                  </a:lnSpc>
                  <a:spcBef>
                    <a:spcPct val="0"/>
                  </a:spcBef>
                  <a:spcAft>
                    <a:spcPct val="35000"/>
                  </a:spcAft>
                  <a:defRPr/>
                </a:pPr>
                <a:r>
                  <a:rPr lang="en-GB" sz="1300" kern="1200">
                    <a:solidFill>
                      <a:prstClr val="black"/>
                    </a:solidFill>
                    <a:latin typeface="Verdana"/>
                    <a:ea typeface="+mn-ea"/>
                    <a:cs typeface="+mn-cs"/>
                  </a:rPr>
                  <a:t>Leptonic acceleration</a:t>
                </a:r>
              </a:p>
            </p:txBody>
          </p:sp>
        </p:grpSp>
        <p:sp>
          <p:nvSpPr>
            <p:cNvPr id="54" name="53 Rectángulo"/>
            <p:cNvSpPr/>
            <p:nvPr/>
          </p:nvSpPr>
          <p:spPr>
            <a:xfrm>
              <a:off x="571500" y="3143250"/>
              <a:ext cx="4786313" cy="1928813"/>
            </a:xfrm>
            <a:prstGeom prst="rect">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l" rtl="0">
                <a:defRPr/>
              </a:pPr>
              <a:endParaRPr lang="en-GB" sz="1200" kern="1200" dirty="0">
                <a:solidFill>
                  <a:prstClr val="black">
                    <a:hueOff val="0"/>
                    <a:satOff val="0"/>
                    <a:lumOff val="0"/>
                    <a:alphaOff val="0"/>
                  </a:prstClr>
                </a:solidFill>
                <a:latin typeface="Verdana"/>
                <a:ea typeface="+mn-ea"/>
                <a:cs typeface="+mn-cs"/>
              </a:endParaRPr>
            </a:p>
            <a:p>
              <a:pPr indent="180975" algn="l" rtl="0">
                <a:buFont typeface="Verdana" pitchFamily="34" charset="0"/>
                <a:buChar char="−"/>
                <a:defRPr/>
              </a:pPr>
              <a:r>
                <a:rPr lang="en-GB" sz="1200" kern="1200" dirty="0">
                  <a:solidFill>
                    <a:prstClr val="black">
                      <a:hueOff val="0"/>
                      <a:satOff val="0"/>
                      <a:lumOff val="0"/>
                      <a:alphaOff val="0"/>
                    </a:prstClr>
                  </a:solidFill>
                  <a:latin typeface="Verdana"/>
                  <a:ea typeface="+mn-ea"/>
                  <a:cs typeface="+mn-cs"/>
                </a:rPr>
                <a:t>Protons and heavy nuclei are accelerated via Fermi Mechanism and interact with ambient photons.</a:t>
              </a:r>
            </a:p>
            <a:p>
              <a:pPr indent="180975" algn="l" rtl="0">
                <a:buFont typeface="Verdana" pitchFamily="34" charset="0"/>
                <a:buChar char="−"/>
                <a:defRPr/>
              </a:pPr>
              <a:endParaRPr lang="en-GB" sz="1200" kern="1200" dirty="0">
                <a:solidFill>
                  <a:prstClr val="black">
                    <a:hueOff val="0"/>
                    <a:satOff val="0"/>
                    <a:lumOff val="0"/>
                    <a:alphaOff val="0"/>
                  </a:prstClr>
                </a:solidFill>
                <a:latin typeface="Verdana"/>
                <a:ea typeface="+mn-ea"/>
                <a:cs typeface="+mn-cs"/>
              </a:endParaRPr>
            </a:p>
            <a:p>
              <a:pPr indent="180975" algn="l" rtl="0">
                <a:buFont typeface="Verdana" pitchFamily="34" charset="0"/>
                <a:buChar char="−"/>
                <a:defRPr/>
              </a:pPr>
              <a:endParaRPr lang="en-GB" sz="1200" kern="1200" dirty="0">
                <a:solidFill>
                  <a:prstClr val="black">
                    <a:hueOff val="0"/>
                    <a:satOff val="0"/>
                    <a:lumOff val="0"/>
                    <a:alphaOff val="0"/>
                  </a:prstClr>
                </a:solidFill>
                <a:latin typeface="Verdana"/>
                <a:ea typeface="+mn-ea"/>
                <a:cs typeface="+mn-cs"/>
              </a:endParaRPr>
            </a:p>
            <a:p>
              <a:pPr indent="180975" algn="l" rtl="0">
                <a:buFont typeface="Verdana" pitchFamily="34" charset="0"/>
                <a:buChar char="−"/>
                <a:defRPr/>
              </a:pPr>
              <a:endParaRPr lang="en-GB" sz="1200" kern="1200" dirty="0">
                <a:solidFill>
                  <a:prstClr val="black">
                    <a:hueOff val="0"/>
                    <a:satOff val="0"/>
                    <a:lumOff val="0"/>
                    <a:alphaOff val="0"/>
                  </a:prstClr>
                </a:solidFill>
                <a:latin typeface="Verdana"/>
                <a:ea typeface="+mn-ea"/>
                <a:cs typeface="+mn-cs"/>
              </a:endParaRPr>
            </a:p>
            <a:p>
              <a:pPr indent="180975" algn="l" rtl="0">
                <a:buFont typeface="Verdana" pitchFamily="34" charset="0"/>
                <a:buChar char="−"/>
                <a:defRPr/>
              </a:pPr>
              <a:endParaRPr lang="en-GB" sz="1200" kern="1200" dirty="0">
                <a:solidFill>
                  <a:prstClr val="black">
                    <a:hueOff val="0"/>
                    <a:satOff val="0"/>
                    <a:lumOff val="0"/>
                    <a:alphaOff val="0"/>
                  </a:prstClr>
                </a:solidFill>
                <a:latin typeface="Verdana"/>
                <a:ea typeface="+mn-ea"/>
                <a:cs typeface="+mn-cs"/>
              </a:endParaRPr>
            </a:p>
            <a:p>
              <a:pPr indent="180975" algn="l" rtl="0">
                <a:buFont typeface="Verdana" pitchFamily="34" charset="0"/>
                <a:buChar char="−"/>
                <a:defRPr/>
              </a:pPr>
              <a:r>
                <a:rPr lang="en-GB" sz="1200" kern="1200" dirty="0">
                  <a:solidFill>
                    <a:prstClr val="black">
                      <a:hueOff val="0"/>
                      <a:satOff val="0"/>
                      <a:lumOff val="0"/>
                      <a:alphaOff val="0"/>
                    </a:prstClr>
                  </a:solidFill>
                  <a:latin typeface="Verdana"/>
                  <a:ea typeface="+mn-ea"/>
                  <a:cs typeface="+mn-cs"/>
                </a:rPr>
                <a:t>Gamma rays are produced via </a:t>
              </a:r>
              <a:r>
                <a:rPr lang="en-GB" sz="1600" b="1" kern="1200" dirty="0">
                  <a:solidFill>
                    <a:prstClr val="black"/>
                  </a:solidFill>
                  <a:latin typeface="Times New Roman"/>
                  <a:ea typeface="+mn-ea"/>
                  <a:cs typeface="Times New Roman"/>
                </a:rPr>
                <a:t>π</a:t>
              </a:r>
              <a:r>
                <a:rPr lang="en-GB" sz="1600" b="1" kern="1200" baseline="30000" dirty="0">
                  <a:solidFill>
                    <a:prstClr val="black"/>
                  </a:solidFill>
                  <a:latin typeface="Arial" pitchFamily="34" charset="0"/>
                  <a:ea typeface="+mn-ea"/>
                  <a:cs typeface="Arial" pitchFamily="34" charset="0"/>
                </a:rPr>
                <a:t>0</a:t>
              </a:r>
              <a:r>
                <a:rPr lang="en-GB" sz="1200" kern="1200" dirty="0">
                  <a:solidFill>
                    <a:prstClr val="black">
                      <a:hueOff val="0"/>
                      <a:satOff val="0"/>
                      <a:lumOff val="0"/>
                      <a:alphaOff val="0"/>
                    </a:prstClr>
                  </a:solidFill>
                  <a:latin typeface="Verdana"/>
                  <a:ea typeface="+mn-ea"/>
                  <a:cs typeface="+mn-cs"/>
                </a:rPr>
                <a:t>–meson decay.</a:t>
              </a:r>
            </a:p>
            <a:p>
              <a:pPr indent="180975" algn="l" rtl="0">
                <a:buFont typeface="Verdana" pitchFamily="34" charset="0"/>
                <a:buChar char="−"/>
                <a:defRPr/>
              </a:pPr>
              <a:r>
                <a:rPr lang="en-GB" sz="1200" kern="1200" dirty="0">
                  <a:solidFill>
                    <a:prstClr val="black">
                      <a:hueOff val="0"/>
                      <a:satOff val="0"/>
                      <a:lumOff val="0"/>
                      <a:alphaOff val="0"/>
                    </a:prstClr>
                  </a:solidFill>
                  <a:latin typeface="Verdana"/>
                  <a:ea typeface="+mn-ea"/>
                  <a:cs typeface="+mn-cs"/>
                </a:rPr>
                <a:t>Neutrinos are also produced via </a:t>
              </a:r>
              <a:r>
                <a:rPr lang="en-GB" sz="1600" b="1" kern="1200" dirty="0">
                  <a:solidFill>
                    <a:prstClr val="black"/>
                  </a:solidFill>
                  <a:latin typeface="Times New Roman"/>
                  <a:ea typeface="+mn-ea"/>
                  <a:cs typeface="Times New Roman"/>
                </a:rPr>
                <a:t>π</a:t>
              </a:r>
              <a:r>
                <a:rPr lang="en-GB" sz="1600" b="1" kern="1200" baseline="30000" dirty="0">
                  <a:solidFill>
                    <a:prstClr val="black"/>
                  </a:solidFill>
                  <a:latin typeface="Arial" pitchFamily="34" charset="0"/>
                  <a:ea typeface="+mn-ea"/>
                  <a:cs typeface="Arial" pitchFamily="34" charset="0"/>
                </a:rPr>
                <a:t>+</a:t>
              </a:r>
              <a:r>
                <a:rPr lang="en-GB" sz="1200" kern="1200" dirty="0">
                  <a:solidFill>
                    <a:prstClr val="black"/>
                  </a:solidFill>
                  <a:latin typeface="Verdana"/>
                  <a:ea typeface="+mn-ea"/>
                  <a:cs typeface="Arial" pitchFamily="34" charset="0"/>
                </a:rPr>
                <a:t>-meson  decay.</a:t>
              </a:r>
              <a:endParaRPr lang="en-GB" sz="1600" kern="1200" dirty="0">
                <a:solidFill>
                  <a:prstClr val="black">
                    <a:hueOff val="0"/>
                    <a:satOff val="0"/>
                    <a:lumOff val="0"/>
                    <a:alphaOff val="0"/>
                  </a:prstClr>
                </a:solidFill>
                <a:latin typeface="Verdana"/>
                <a:ea typeface="+mn-ea"/>
                <a:cs typeface="+mn-cs"/>
              </a:endParaRPr>
            </a:p>
          </p:txBody>
        </p:sp>
        <p:grpSp>
          <p:nvGrpSpPr>
            <p:cNvPr id="55" name="27 Grupo"/>
            <p:cNvGrpSpPr/>
            <p:nvPr/>
          </p:nvGrpSpPr>
          <p:grpSpPr>
            <a:xfrm>
              <a:off x="785785" y="2960542"/>
              <a:ext cx="2921820" cy="353386"/>
              <a:chOff x="214313" y="888993"/>
              <a:chExt cx="2921820" cy="353386"/>
            </a:xfrm>
            <a:scene3d>
              <a:camera prst="orthographicFront"/>
              <a:lightRig rig="flat" dir="t"/>
            </a:scene3d>
          </p:grpSpPr>
          <p:sp>
            <p:nvSpPr>
              <p:cNvPr id="58" name="57 Rectángulo redondeado"/>
              <p:cNvSpPr/>
              <p:nvPr/>
            </p:nvSpPr>
            <p:spPr>
              <a:xfrm>
                <a:off x="214313" y="888993"/>
                <a:ext cx="2921820" cy="353386"/>
              </a:xfrm>
              <a:prstGeom prst="round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59" name="58 Rectángulo"/>
              <p:cNvSpPr/>
              <p:nvPr/>
            </p:nvSpPr>
            <p:spPr>
              <a:xfrm>
                <a:off x="231564" y="906244"/>
                <a:ext cx="2887318" cy="318884"/>
              </a:xfrm>
              <a:prstGeom prst="rect">
                <a:avLst/>
              </a:prstGeom>
              <a:sp3d/>
            </p:spPr>
            <p:style>
              <a:lnRef idx="0">
                <a:scrgbClr r="0" g="0" b="0"/>
              </a:lnRef>
              <a:fillRef idx="0">
                <a:scrgbClr r="0" g="0" b="0"/>
              </a:fillRef>
              <a:effectRef idx="0">
                <a:scrgbClr r="0" g="0" b="0"/>
              </a:effectRef>
              <a:fontRef idx="minor">
                <a:schemeClr val="dk1"/>
              </a:fontRef>
            </p:style>
            <p:txBody>
              <a:bodyPr lIns="126639" tIns="0" rIns="126639" bIns="0" spcCol="1270" anchor="ctr"/>
              <a:lstStyle/>
              <a:p>
                <a:pPr algn="l" defTabSz="577850" rtl="0">
                  <a:lnSpc>
                    <a:spcPct val="90000"/>
                  </a:lnSpc>
                  <a:spcBef>
                    <a:spcPct val="0"/>
                  </a:spcBef>
                  <a:spcAft>
                    <a:spcPct val="35000"/>
                  </a:spcAft>
                  <a:defRPr/>
                </a:pPr>
                <a:r>
                  <a:rPr lang="en-GB" sz="1300" kern="1200">
                    <a:solidFill>
                      <a:prstClr val="black"/>
                    </a:solidFill>
                    <a:latin typeface="Verdana"/>
                    <a:ea typeface="+mn-ea"/>
                    <a:cs typeface="+mn-cs"/>
                  </a:rPr>
                  <a:t>Hadronic acceleration</a:t>
                </a:r>
              </a:p>
            </p:txBody>
          </p:sp>
        </p:grpSp>
        <p:sp>
          <p:nvSpPr>
            <p:cNvPr id="56" name="31 CuadroTexto"/>
            <p:cNvSpPr txBox="1">
              <a:spLocks noChangeArrowheads="1"/>
            </p:cNvSpPr>
            <p:nvPr/>
          </p:nvSpPr>
          <p:spPr bwMode="auto">
            <a:xfrm>
              <a:off x="500063" y="5143500"/>
              <a:ext cx="5429250" cy="738188"/>
            </a:xfrm>
            <a:prstGeom prst="rect">
              <a:avLst/>
            </a:prstGeom>
            <a:noFill/>
            <a:ln w="9525">
              <a:noFill/>
              <a:miter lim="800000"/>
              <a:headEnd/>
              <a:tailEnd/>
            </a:ln>
          </p:spPr>
          <p:txBody>
            <a:bodyPr>
              <a:spAutoFit/>
            </a:bodyPr>
            <a:lstStyle/>
            <a:p>
              <a:pPr algn="l" rtl="0" fontAlgn="base">
                <a:spcBef>
                  <a:spcPct val="0"/>
                </a:spcBef>
                <a:spcAft>
                  <a:spcPct val="0"/>
                </a:spcAft>
              </a:pPr>
              <a:r>
                <a:rPr lang="en-GB" sz="1400" kern="1200">
                  <a:solidFill>
                    <a:prstClr val="black"/>
                  </a:solidFill>
                  <a:latin typeface="Verdana" pitchFamily="34" charset="0"/>
                  <a:ea typeface="+mn-ea"/>
                  <a:cs typeface="Arial" pitchFamily="34" charset="0"/>
                </a:rPr>
                <a:t>X-ray observations indicate that leptonic acceleration exists. But we observe CR protons, hence there should be hadronic acceleration.</a:t>
              </a:r>
            </a:p>
          </p:txBody>
        </p:sp>
        <p:graphicFrame>
          <p:nvGraphicFramePr>
            <p:cNvPr id="57" name="Object 2"/>
            <p:cNvGraphicFramePr>
              <a:graphicFrameLocks noChangeAspect="1"/>
            </p:cNvGraphicFramePr>
            <p:nvPr/>
          </p:nvGraphicFramePr>
          <p:xfrm>
            <a:off x="1643063" y="3714750"/>
            <a:ext cx="2071687" cy="714375"/>
          </p:xfrm>
          <a:graphic>
            <a:graphicData uri="http://schemas.openxmlformats.org/presentationml/2006/ole">
              <p:oleObj spid="_x0000_s233476" name="Ecuación" r:id="rId4" imgW="1346040" imgH="482400" progId="Equation.3">
                <p:embed/>
              </p:oleObj>
            </a:graphicData>
          </a:graphic>
        </p:graphicFrame>
      </p:grpSp>
    </p:spTree>
  </p:cSld>
  <p:clrMapOvr>
    <a:masterClrMapping/>
  </p:clrMapOvr>
  <p:transition advTm="88624"/>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23850" y="404813"/>
            <a:ext cx="3779838" cy="496887"/>
          </a:xfrm>
        </p:spPr>
        <p:txBody>
          <a:bodyPr anchor="b">
            <a:normAutofit fontScale="90000"/>
          </a:bodyPr>
          <a:lstStyle/>
          <a:p>
            <a:pPr algn="l" eaLnBrk="1" hangingPunct="1">
              <a:defRPr/>
            </a:pPr>
            <a:r>
              <a:rPr lang="en-GB" sz="2800" smtClean="0">
                <a:solidFill>
                  <a:schemeClr val="bg1"/>
                </a:solidFill>
                <a:effectLst>
                  <a:outerShdw blurRad="38100" dist="38100" dir="2700000" algn="tl">
                    <a:srgbClr val="808080"/>
                  </a:outerShdw>
                </a:effectLst>
              </a:rPr>
              <a:t>Neutrinos sources</a:t>
            </a:r>
          </a:p>
        </p:txBody>
      </p:sp>
      <p:sp>
        <p:nvSpPr>
          <p:cNvPr id="30723" name="16 Rectángulo"/>
          <p:cNvSpPr>
            <a:spLocks noChangeArrowheads="1"/>
          </p:cNvSpPr>
          <p:nvPr/>
        </p:nvSpPr>
        <p:spPr bwMode="auto">
          <a:xfrm>
            <a:off x="2844800" y="1341438"/>
            <a:ext cx="3455988" cy="5111750"/>
          </a:xfrm>
          <a:prstGeom prst="rect">
            <a:avLst/>
          </a:prstGeom>
          <a:solidFill>
            <a:srgbClr val="C0C0C0">
              <a:alpha val="85881"/>
            </a:srgbClr>
          </a:solidFill>
          <a:ln w="9525" algn="ctr">
            <a:solidFill>
              <a:srgbClr val="035E94"/>
            </a:solidFill>
            <a:miter lim="800000"/>
            <a:headEnd/>
            <a:tailEnd/>
          </a:ln>
        </p:spPr>
        <p:txBody>
          <a:bodyPr/>
          <a:lstStyle/>
          <a:p>
            <a:pPr algn="l" rtl="0" fontAlgn="base">
              <a:spcBef>
                <a:spcPct val="0"/>
              </a:spcBef>
              <a:spcAft>
                <a:spcPct val="0"/>
              </a:spcAft>
            </a:pPr>
            <a:endParaRPr lang="en-GB" sz="1600" kern="1200">
              <a:solidFill>
                <a:srgbClr val="000000"/>
              </a:solidFill>
              <a:latin typeface="Verdana" pitchFamily="34" charset="0"/>
              <a:ea typeface="+mn-ea"/>
              <a:cs typeface="Arial" pitchFamily="34" charset="0"/>
            </a:endParaRPr>
          </a:p>
          <a:p>
            <a:pPr algn="l" rtl="0" fontAlgn="base">
              <a:spcBef>
                <a:spcPct val="0"/>
              </a:spcBef>
              <a:spcAft>
                <a:spcPct val="0"/>
              </a:spcAft>
              <a:buFontTx/>
              <a:buChar char="•"/>
            </a:pPr>
            <a:r>
              <a:rPr lang="en-GB" sz="1600" kern="1200">
                <a:solidFill>
                  <a:srgbClr val="FFFFFF"/>
                </a:solidFill>
                <a:latin typeface="Verdana" pitchFamily="34" charset="0"/>
                <a:ea typeface="+mn-ea"/>
                <a:cs typeface="Arial" pitchFamily="34" charset="0"/>
              </a:rPr>
              <a:t> The two most promising candidates are: Active Galactic Nuclei (AGN) and Gamma-ray Bursts (GRB)</a:t>
            </a:r>
          </a:p>
          <a:p>
            <a:pPr algn="l" rtl="0" fontAlgn="base">
              <a:spcBef>
                <a:spcPct val="0"/>
              </a:spcBef>
              <a:spcAft>
                <a:spcPct val="0"/>
              </a:spcAft>
              <a:buFont typeface="Verdana" pitchFamily="34" charset="0"/>
              <a:buNone/>
            </a:pPr>
            <a:endParaRPr lang="en-GB" sz="1600" kern="1200">
              <a:solidFill>
                <a:srgbClr val="FFFFFF"/>
              </a:solidFill>
              <a:latin typeface="Verdana" pitchFamily="34" charset="0"/>
              <a:ea typeface="+mn-ea"/>
              <a:cs typeface="Arial" pitchFamily="34" charset="0"/>
            </a:endParaRPr>
          </a:p>
          <a:p>
            <a:pPr algn="l" rtl="0" fontAlgn="base">
              <a:spcBef>
                <a:spcPct val="0"/>
              </a:spcBef>
              <a:spcAft>
                <a:spcPct val="0"/>
              </a:spcAft>
              <a:buFontTx/>
              <a:buChar char="•"/>
            </a:pPr>
            <a:r>
              <a:rPr lang="en-GB" sz="1600" kern="1200">
                <a:solidFill>
                  <a:srgbClr val="FFFFFF"/>
                </a:solidFill>
                <a:latin typeface="Verdana" pitchFamily="34" charset="0"/>
                <a:ea typeface="+mn-ea"/>
                <a:cs typeface="Arial" pitchFamily="34" charset="0"/>
              </a:rPr>
              <a:t> AGNs </a:t>
            </a:r>
          </a:p>
          <a:p>
            <a:pPr algn="l" rtl="0" fontAlgn="base">
              <a:spcBef>
                <a:spcPct val="0"/>
              </a:spcBef>
              <a:spcAft>
                <a:spcPct val="0"/>
              </a:spcAft>
              <a:buFont typeface="Verdana" pitchFamily="34" charset="0"/>
              <a:buChar char="−"/>
            </a:pPr>
            <a:r>
              <a:rPr lang="en-GB" sz="1200" kern="1200">
                <a:solidFill>
                  <a:srgbClr val="FFFFFF"/>
                </a:solidFill>
                <a:latin typeface="Arial" pitchFamily="34" charset="0"/>
                <a:ea typeface="+mn-ea"/>
                <a:cs typeface="Arial" pitchFamily="34" charset="0"/>
              </a:rPr>
              <a:t> </a:t>
            </a:r>
            <a:r>
              <a:rPr lang="en-GB" sz="1600" kern="1200">
                <a:solidFill>
                  <a:srgbClr val="FFFFFF"/>
                </a:solidFill>
                <a:latin typeface="Arial" pitchFamily="34" charset="0"/>
                <a:ea typeface="+mn-ea"/>
                <a:cs typeface="Arial" pitchFamily="34" charset="0"/>
              </a:rPr>
              <a:t>A high luminosity compact region at the centre of some galaxies that are believed to be supermassive black holes that acrrete matter.  </a:t>
            </a:r>
          </a:p>
          <a:p>
            <a:pPr algn="l" rtl="0" fontAlgn="base">
              <a:spcBef>
                <a:spcPct val="0"/>
              </a:spcBef>
              <a:spcAft>
                <a:spcPct val="0"/>
              </a:spcAft>
              <a:buFont typeface="Verdana" pitchFamily="34" charset="0"/>
              <a:buChar char="−"/>
            </a:pPr>
            <a:r>
              <a:rPr lang="en-GB" sz="1600" kern="1200">
                <a:solidFill>
                  <a:srgbClr val="FFFFFF"/>
                </a:solidFill>
                <a:latin typeface="Arial" pitchFamily="34" charset="0"/>
                <a:ea typeface="+mn-ea"/>
                <a:cs typeface="Arial" pitchFamily="34" charset="0"/>
              </a:rPr>
              <a:t> “Different objects” are just AGNs with different features: “Blazars” (BL Lac, FSRQs, etc.) are AGNs with jets pointing to Earth.</a:t>
            </a:r>
          </a:p>
          <a:p>
            <a:pPr algn="l" rtl="0" fontAlgn="base">
              <a:spcBef>
                <a:spcPct val="0"/>
              </a:spcBef>
              <a:spcAft>
                <a:spcPct val="0"/>
              </a:spcAft>
              <a:buFont typeface="Verdana" pitchFamily="34" charset="0"/>
              <a:buNone/>
            </a:pPr>
            <a:endParaRPr lang="en-GB" sz="1600" kern="1200">
              <a:solidFill>
                <a:srgbClr val="FFFFFF"/>
              </a:solidFill>
              <a:latin typeface="Verdana" pitchFamily="34" charset="0"/>
              <a:ea typeface="+mn-ea"/>
              <a:cs typeface="Arial" pitchFamily="34" charset="0"/>
            </a:endParaRPr>
          </a:p>
          <a:p>
            <a:pPr algn="l" rtl="0" fontAlgn="base">
              <a:spcBef>
                <a:spcPct val="0"/>
              </a:spcBef>
              <a:spcAft>
                <a:spcPct val="0"/>
              </a:spcAft>
              <a:buFontTx/>
              <a:buChar char="•"/>
            </a:pPr>
            <a:r>
              <a:rPr lang="en-GB" kern="1200">
                <a:solidFill>
                  <a:srgbClr val="FFFFFF"/>
                </a:solidFill>
                <a:latin typeface="Arial" pitchFamily="34" charset="0"/>
                <a:ea typeface="+mn-ea"/>
                <a:cs typeface="Arial" pitchFamily="34" charset="0"/>
              </a:rPr>
              <a:t> </a:t>
            </a:r>
            <a:r>
              <a:rPr lang="en-GB" sz="1600" kern="1200">
                <a:solidFill>
                  <a:srgbClr val="FFFFFF"/>
                </a:solidFill>
                <a:latin typeface="Verdana" pitchFamily="34" charset="0"/>
                <a:ea typeface="+mn-ea"/>
                <a:cs typeface="Arial" pitchFamily="34" charset="0"/>
              </a:rPr>
              <a:t>The</a:t>
            </a:r>
            <a:r>
              <a:rPr lang="en-GB" kern="1200">
                <a:solidFill>
                  <a:srgbClr val="FFFFFF"/>
                </a:solidFill>
                <a:latin typeface="Arial" pitchFamily="34" charset="0"/>
                <a:ea typeface="+mn-ea"/>
                <a:cs typeface="Arial" pitchFamily="34" charset="0"/>
              </a:rPr>
              <a:t> </a:t>
            </a:r>
            <a:r>
              <a:rPr lang="en-GB" sz="1600" kern="1200">
                <a:solidFill>
                  <a:srgbClr val="FFFFFF"/>
                </a:solidFill>
                <a:latin typeface="Verdana" pitchFamily="34" charset="0"/>
                <a:ea typeface="+mn-ea"/>
                <a:cs typeface="Arial" pitchFamily="34" charset="0"/>
              </a:rPr>
              <a:t>P.A. Observatory sees a</a:t>
            </a:r>
          </a:p>
          <a:p>
            <a:pPr algn="l" rtl="0" fontAlgn="base">
              <a:spcBef>
                <a:spcPct val="0"/>
              </a:spcBef>
              <a:spcAft>
                <a:spcPct val="0"/>
              </a:spcAft>
            </a:pPr>
            <a:r>
              <a:rPr lang="en-GB" sz="1600" kern="1200">
                <a:solidFill>
                  <a:srgbClr val="FFFFFF"/>
                </a:solidFill>
                <a:latin typeface="Verdana" pitchFamily="34" charset="0"/>
                <a:ea typeface="+mn-ea"/>
                <a:cs typeface="Arial" pitchFamily="34" charset="0"/>
              </a:rPr>
              <a:t>Correlation between UHECR and nearby AGNs</a:t>
            </a:r>
          </a:p>
          <a:p>
            <a:pPr algn="l" rtl="0" fontAlgn="base">
              <a:spcBef>
                <a:spcPct val="0"/>
              </a:spcBef>
              <a:spcAft>
                <a:spcPct val="0"/>
              </a:spcAft>
            </a:pPr>
            <a:endParaRPr lang="en-GB" sz="1600" kern="1200">
              <a:solidFill>
                <a:srgbClr val="FFFFFF"/>
              </a:solidFill>
              <a:latin typeface="Verdana" pitchFamily="34" charset="0"/>
              <a:ea typeface="+mn-ea"/>
              <a:cs typeface="Arial" pitchFamily="34" charset="0"/>
            </a:endParaRPr>
          </a:p>
        </p:txBody>
      </p:sp>
      <p:grpSp>
        <p:nvGrpSpPr>
          <p:cNvPr id="3" name="18 Grupo"/>
          <p:cNvGrpSpPr/>
          <p:nvPr/>
        </p:nvGrpSpPr>
        <p:grpSpPr>
          <a:xfrm>
            <a:off x="3002000" y="1089009"/>
            <a:ext cx="3138470" cy="353387"/>
            <a:chOff x="214313" y="888993"/>
            <a:chExt cx="2921820" cy="353386"/>
          </a:xfrm>
          <a:scene3d>
            <a:camera prst="orthographicFront"/>
            <a:lightRig rig="flat" dir="t"/>
          </a:scene3d>
        </p:grpSpPr>
        <p:sp>
          <p:nvSpPr>
            <p:cNvPr id="20" name="19 Rectángulo redondeado"/>
            <p:cNvSpPr/>
            <p:nvPr/>
          </p:nvSpPr>
          <p:spPr>
            <a:xfrm>
              <a:off x="214313" y="888993"/>
              <a:ext cx="2921820" cy="353386"/>
            </a:xfrm>
            <a:prstGeom prst="round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21" name="20 Rectángulo"/>
            <p:cNvSpPr/>
            <p:nvPr/>
          </p:nvSpPr>
          <p:spPr>
            <a:xfrm>
              <a:off x="231564" y="906244"/>
              <a:ext cx="2887318" cy="318884"/>
            </a:xfrm>
            <a:prstGeom prst="rect">
              <a:avLst/>
            </a:prstGeom>
            <a:sp3d/>
          </p:spPr>
          <p:style>
            <a:lnRef idx="0">
              <a:scrgbClr r="0" g="0" b="0"/>
            </a:lnRef>
            <a:fillRef idx="0">
              <a:scrgbClr r="0" g="0" b="0"/>
            </a:fillRef>
            <a:effectRef idx="0">
              <a:scrgbClr r="0" g="0" b="0"/>
            </a:effectRef>
            <a:fontRef idx="minor">
              <a:schemeClr val="dk1"/>
            </a:fontRef>
          </p:style>
          <p:txBody>
            <a:bodyPr lIns="126639" tIns="0" rIns="126639" bIns="0" spcCol="1270" anchor="ctr"/>
            <a:lstStyle/>
            <a:p>
              <a:pPr algn="l" defTabSz="577850" rtl="0">
                <a:lnSpc>
                  <a:spcPct val="90000"/>
                </a:lnSpc>
                <a:spcBef>
                  <a:spcPct val="0"/>
                </a:spcBef>
                <a:spcAft>
                  <a:spcPct val="35000"/>
                </a:spcAft>
                <a:defRPr/>
              </a:pPr>
              <a:r>
                <a:rPr lang="en-GB" sz="1600" b="1" kern="1200">
                  <a:solidFill>
                    <a:srgbClr val="000000"/>
                  </a:solidFill>
                  <a:latin typeface="Arial"/>
                  <a:ea typeface="+mn-ea"/>
                  <a:cs typeface="+mn-cs"/>
                </a:rPr>
                <a:t>Extra-Galactic sources</a:t>
              </a:r>
            </a:p>
          </p:txBody>
        </p:sp>
      </p:grpSp>
      <p:pic>
        <p:nvPicPr>
          <p:cNvPr id="30725" name="Picture 27"/>
          <p:cNvPicPr>
            <a:picLocks noChangeAspect="1" noChangeArrowheads="1"/>
          </p:cNvPicPr>
          <p:nvPr/>
        </p:nvPicPr>
        <p:blipFill>
          <a:blip r:embed="rId3"/>
          <a:srcRect/>
          <a:stretch>
            <a:fillRect/>
          </a:stretch>
        </p:blipFill>
        <p:spPr bwMode="auto">
          <a:xfrm>
            <a:off x="6588125" y="1152525"/>
            <a:ext cx="2416175" cy="5300663"/>
          </a:xfrm>
          <a:prstGeom prst="rect">
            <a:avLst/>
          </a:prstGeom>
          <a:noFill/>
          <a:ln w="9525">
            <a:noFill/>
            <a:miter lim="800000"/>
            <a:headEnd/>
            <a:tailEnd/>
          </a:ln>
        </p:spPr>
      </p:pic>
      <p:pic>
        <p:nvPicPr>
          <p:cNvPr id="30726" name="Picture 29" descr="ngc4261"/>
          <p:cNvPicPr>
            <a:picLocks noChangeAspect="1" noChangeArrowheads="1"/>
          </p:cNvPicPr>
          <p:nvPr/>
        </p:nvPicPr>
        <p:blipFill>
          <a:blip r:embed="rId4"/>
          <a:srcRect/>
          <a:stretch>
            <a:fillRect/>
          </a:stretch>
        </p:blipFill>
        <p:spPr bwMode="auto">
          <a:xfrm>
            <a:off x="179388" y="1628775"/>
            <a:ext cx="2160587" cy="1712913"/>
          </a:xfrm>
          <a:prstGeom prst="rect">
            <a:avLst/>
          </a:prstGeom>
          <a:noFill/>
          <a:ln w="9525">
            <a:noFill/>
            <a:miter lim="800000"/>
            <a:headEnd/>
            <a:tailEnd/>
          </a:ln>
        </p:spPr>
      </p:pic>
      <p:pic>
        <p:nvPicPr>
          <p:cNvPr id="30727" name="Picture 31" descr="AGN_paradigm"/>
          <p:cNvPicPr>
            <a:picLocks noChangeAspect="1" noChangeArrowheads="1"/>
          </p:cNvPicPr>
          <p:nvPr/>
        </p:nvPicPr>
        <p:blipFill>
          <a:blip r:embed="rId5"/>
          <a:srcRect/>
          <a:stretch>
            <a:fillRect/>
          </a:stretch>
        </p:blipFill>
        <p:spPr bwMode="auto">
          <a:xfrm>
            <a:off x="323850" y="3644900"/>
            <a:ext cx="2141538" cy="2736850"/>
          </a:xfrm>
          <a:prstGeom prst="rect">
            <a:avLst/>
          </a:prstGeom>
          <a:noFill/>
          <a:ln w="9525">
            <a:noFill/>
            <a:miter lim="800000"/>
            <a:headEnd/>
            <a:tailEnd/>
          </a:ln>
        </p:spPr>
      </p:pic>
    </p:spTree>
  </p:cSld>
  <p:clrMapOvr>
    <a:masterClrMapping/>
  </p:clrMapOvr>
  <p:transition advTm="2789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9"/>
</p:tagLst>
</file>

<file path=ppt/tags/tag10.xml><?xml version="1.0" encoding="utf-8"?>
<p:tagLst xmlns:a="http://schemas.openxmlformats.org/drawingml/2006/main" xmlns:r="http://schemas.openxmlformats.org/officeDocument/2006/relationships" xmlns:p="http://schemas.openxmlformats.org/presentationml/2006/main">
  <p:tag name="TIMING" val="|35.8|38|3.5"/>
</p:tagLst>
</file>

<file path=ppt/tags/tag11.xml><?xml version="1.0" encoding="utf-8"?>
<p:tagLst xmlns:a="http://schemas.openxmlformats.org/drawingml/2006/main" xmlns:r="http://schemas.openxmlformats.org/officeDocument/2006/relationships" xmlns:p="http://schemas.openxmlformats.org/presentationml/2006/main">
  <p:tag name="TIMING" val="|36.6"/>
</p:tagLst>
</file>

<file path=ppt/tags/tag12.xml><?xml version="1.0" encoding="utf-8"?>
<p:tagLst xmlns:a="http://schemas.openxmlformats.org/drawingml/2006/main" xmlns:r="http://schemas.openxmlformats.org/officeDocument/2006/relationships" xmlns:p="http://schemas.openxmlformats.org/presentationml/2006/main">
  <p:tag name="TIMING" val="|16.7"/>
</p:tagLst>
</file>

<file path=ppt/tags/tag13.xml><?xml version="1.0" encoding="utf-8"?>
<p:tagLst xmlns:a="http://schemas.openxmlformats.org/drawingml/2006/main" xmlns:r="http://schemas.openxmlformats.org/officeDocument/2006/relationships" xmlns:p="http://schemas.openxmlformats.org/presentationml/2006/main">
  <p:tag name="TIMING" val="|18.3"/>
</p:tagLst>
</file>

<file path=ppt/tags/tag14.xml><?xml version="1.0" encoding="utf-8"?>
<p:tagLst xmlns:a="http://schemas.openxmlformats.org/drawingml/2006/main" xmlns:r="http://schemas.openxmlformats.org/officeDocument/2006/relationships" xmlns:p="http://schemas.openxmlformats.org/presentationml/2006/main">
  <p:tag name="TIMING" val="|31.4"/>
</p:tagLst>
</file>

<file path=ppt/tags/tag15.xml><?xml version="1.0" encoding="utf-8"?>
<p:tagLst xmlns:a="http://schemas.openxmlformats.org/drawingml/2006/main" xmlns:r="http://schemas.openxmlformats.org/officeDocument/2006/relationships" xmlns:p="http://schemas.openxmlformats.org/presentationml/2006/main">
  <p:tag name="TIMING" val="|2.8"/>
</p:tagLst>
</file>

<file path=ppt/tags/tag16.xml><?xml version="1.0" encoding="utf-8"?>
<p:tagLst xmlns:a="http://schemas.openxmlformats.org/drawingml/2006/main" xmlns:r="http://schemas.openxmlformats.org/officeDocument/2006/relationships" xmlns:p="http://schemas.openxmlformats.org/presentationml/2006/main">
  <p:tag name="TIMING" val="|17.9"/>
</p:tagLst>
</file>

<file path=ppt/tags/tag17.xml><?xml version="1.0" encoding="utf-8"?>
<p:tagLst xmlns:a="http://schemas.openxmlformats.org/drawingml/2006/main" xmlns:r="http://schemas.openxmlformats.org/officeDocument/2006/relationships" xmlns:p="http://schemas.openxmlformats.org/presentationml/2006/main">
  <p:tag name="TIMING" val="|9.3"/>
</p:tagLst>
</file>

<file path=ppt/tags/tag2.xml><?xml version="1.0" encoding="utf-8"?>
<p:tagLst xmlns:a="http://schemas.openxmlformats.org/drawingml/2006/main" xmlns:r="http://schemas.openxmlformats.org/officeDocument/2006/relationships" xmlns:p="http://schemas.openxmlformats.org/presentationml/2006/main">
  <p:tag name="TIMING" val="|5.1|52.3|12.5|36.4"/>
</p:tagLst>
</file>

<file path=ppt/tags/tag3.xml><?xml version="1.0" encoding="utf-8"?>
<p:tagLst xmlns:a="http://schemas.openxmlformats.org/drawingml/2006/main" xmlns:r="http://schemas.openxmlformats.org/officeDocument/2006/relationships" xmlns:p="http://schemas.openxmlformats.org/presentationml/2006/main">
  <p:tag name="TIMING" val="|25.9"/>
</p:tagLst>
</file>

<file path=ppt/tags/tag4.xml><?xml version="1.0" encoding="utf-8"?>
<p:tagLst xmlns:a="http://schemas.openxmlformats.org/drawingml/2006/main" xmlns:r="http://schemas.openxmlformats.org/officeDocument/2006/relationships" xmlns:p="http://schemas.openxmlformats.org/presentationml/2006/main">
  <p:tag name="TIMING" val="|91.7"/>
</p:tagLst>
</file>

<file path=ppt/tags/tag5.xml><?xml version="1.0" encoding="utf-8"?>
<p:tagLst xmlns:a="http://schemas.openxmlformats.org/drawingml/2006/main" xmlns:r="http://schemas.openxmlformats.org/officeDocument/2006/relationships" xmlns:p="http://schemas.openxmlformats.org/presentationml/2006/main">
  <p:tag name="TIMING" val="|39.5|33.9|26.2"/>
</p:tagLst>
</file>

<file path=ppt/tags/tag6.xml><?xml version="1.0" encoding="utf-8"?>
<p:tagLst xmlns:a="http://schemas.openxmlformats.org/drawingml/2006/main" xmlns:r="http://schemas.openxmlformats.org/officeDocument/2006/relationships" xmlns:p="http://schemas.openxmlformats.org/presentationml/2006/main">
  <p:tag name="TIMING" val="|3.5|14.3|12.1|0.3|1.9"/>
</p:tagLst>
</file>

<file path=ppt/tags/tag7.xml><?xml version="1.0" encoding="utf-8"?>
<p:tagLst xmlns:a="http://schemas.openxmlformats.org/drawingml/2006/main" xmlns:r="http://schemas.openxmlformats.org/officeDocument/2006/relationships" xmlns:p="http://schemas.openxmlformats.org/presentationml/2006/main">
  <p:tag name="TIMING" val="|18.4"/>
</p:tagLst>
</file>

<file path=ppt/tags/tag8.xml><?xml version="1.0" encoding="utf-8"?>
<p:tagLst xmlns:a="http://schemas.openxmlformats.org/drawingml/2006/main" xmlns:r="http://schemas.openxmlformats.org/officeDocument/2006/relationships" xmlns:p="http://schemas.openxmlformats.org/presentationml/2006/main">
  <p:tag name="TIMING" val="|41.9"/>
</p:tagLst>
</file>

<file path=ppt/tags/tag9.xml><?xml version="1.0" encoding="utf-8"?>
<p:tagLst xmlns:a="http://schemas.openxmlformats.org/drawingml/2006/main" xmlns:r="http://schemas.openxmlformats.org/officeDocument/2006/relationships" xmlns:p="http://schemas.openxmlformats.org/presentationml/2006/main">
  <p:tag name="TIMING" val="|10.9|3.6|4.3|16.8|7.3"/>
</p:tagLst>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_rels/theme16.xml.rels><?xml version="1.0" encoding="UTF-8" standalone="yes"?>
<Relationships xmlns="http://schemas.openxmlformats.org/package/2006/relationships"><Relationship Id="rId1" Type="http://schemas.openxmlformats.org/officeDocument/2006/relationships/image" Target="../media/image3.jpeg"/></Relationships>
</file>

<file path=ppt/theme/_rels/theme17.xml.rels><?xml version="1.0" encoding="UTF-8" standalone="yes"?>
<Relationships xmlns="http://schemas.openxmlformats.org/package/2006/relationships"><Relationship Id="rId1" Type="http://schemas.openxmlformats.org/officeDocument/2006/relationships/image" Target="../media/image3.jpeg"/></Relationships>
</file>

<file path=ppt/theme/_rels/theme20.xml.rels><?xml version="1.0" encoding="UTF-8" standalone="yes"?>
<Relationships xmlns="http://schemas.openxmlformats.org/package/2006/relationships"><Relationship Id="rId1" Type="http://schemas.openxmlformats.org/officeDocument/2006/relationships/image" Target="../media/image3.jpeg"/></Relationships>
</file>

<file path=ppt/theme/_rels/theme23.xml.rels><?xml version="1.0" encoding="UTF-8" standalone="yes"?>
<Relationships xmlns="http://schemas.openxmlformats.org/package/2006/relationships"><Relationship Id="rId1" Type="http://schemas.openxmlformats.org/officeDocument/2006/relationships/image" Target="../media/image3.jpeg"/></Relationships>
</file>

<file path=ppt/theme/_rels/theme29.xml.rels><?xml version="1.0" encoding="UTF-8" standalone="yes"?>
<Relationships xmlns="http://schemas.openxmlformats.org/package/2006/relationships"><Relationship Id="rId1" Type="http://schemas.openxmlformats.org/officeDocument/2006/relationships/image" Target="../media/image16.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1.xml><?xml version="1.0" encoding="utf-8"?>
<a:theme xmlns:a="http://schemas.openxmlformats.org/drawingml/2006/main" name="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2.xml><?xml version="1.0" encoding="utf-8"?>
<a:theme xmlns:a="http://schemas.openxmlformats.org/drawingml/2006/main" name="1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3.xml><?xml version="1.0" encoding="utf-8"?>
<a:theme xmlns:a="http://schemas.openxmlformats.org/drawingml/2006/main" name="2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4.xml><?xml version="1.0" encoding="utf-8"?>
<a:theme xmlns:a="http://schemas.openxmlformats.org/drawingml/2006/main" name="3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5.xml><?xml version="1.0" encoding="utf-8"?>
<a:theme xmlns:a="http://schemas.openxmlformats.org/drawingml/2006/main" name="3_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6.xml><?xml version="1.0" encoding="utf-8"?>
<a:theme xmlns:a="http://schemas.openxmlformats.org/drawingml/2006/main" name="4_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7.xml><?xml version="1.0" encoding="utf-8"?>
<a:theme xmlns:a="http://schemas.openxmlformats.org/drawingml/2006/main" name="5_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8.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olliesDiaStyle1">
  <a:themeElements>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olliesDiaStyle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olliesDiaStyle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olliesDiaStyle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olliesDiaStyle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olliesDiaStyle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olliesDiaStyle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olliesDiaStyle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1.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Plantilla de diseño de centro de negocios [1]">
  <a:themeElements>
    <a:clrScheme name="Plantilla de diseño de centro de negocios [1]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fontScheme name="Plantilla de diseño de centro de negocios [1]">
      <a:majorFont>
        <a:latin typeface="Comic Sans MS"/>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ntilla de diseño de centro de negocios [1]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a:themeElements>
    <a:clrScheme name="">
      <a:dk1>
        <a:srgbClr val="000000"/>
      </a:dk1>
      <a:lt1>
        <a:srgbClr val="FFFFFF"/>
      </a:lt1>
      <a:dk2>
        <a:srgbClr val="000000"/>
      </a:dk2>
      <a:lt2>
        <a:srgbClr val="000000"/>
      </a:lt2>
      <a:accent1>
        <a:srgbClr val="001CC0"/>
      </a:accent1>
      <a:accent2>
        <a:srgbClr val="333399"/>
      </a:accent2>
      <a:accent3>
        <a:srgbClr val="AAAAAA"/>
      </a:accent3>
      <a:accent4>
        <a:srgbClr val="DADADA"/>
      </a:accent4>
      <a:accent5>
        <a:srgbClr val="AAABDC"/>
      </a:accent5>
      <a:accent6>
        <a:srgbClr val="2D2D8A"/>
      </a:accent6>
      <a:hlink>
        <a:srgbClr val="009999"/>
      </a:hlink>
      <a:folHlink>
        <a:srgbClr val="99CC00"/>
      </a:folHlink>
    </a:clrScheme>
    <a:fontScheme name="Title &amp; Bullets">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olliesDiaStyle1">
  <a:themeElements>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olliesDiaStyle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olliesDiaStyle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olliesDiaStyle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olliesDiaStyle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olliesDiaStyle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olliesDiaStyle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olliesDiaStyle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4488" marR="0" indent="-344488" algn="l" defTabSz="914400" rtl="0" eaLnBrk="1" fontAlgn="base" latinLnBrk="0" hangingPunct="1">
          <a:lnSpc>
            <a:spcPct val="95000"/>
          </a:lnSpc>
          <a:spcBef>
            <a:spcPct val="25000"/>
          </a:spcBef>
          <a:spcAft>
            <a:spcPct val="25000"/>
          </a:spcAft>
          <a:buClr>
            <a:schemeClr val="accent2"/>
          </a:buClr>
          <a:buSzTx/>
          <a:buFont typeface="Wingdings" pitchFamily="2" charset="2"/>
          <a:buChar char="§"/>
          <a:tabLst/>
          <a:defRPr kumimoji="0" lang="de-DE" sz="2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4488" marR="0" indent="-344488" algn="l" defTabSz="914400" rtl="0" eaLnBrk="1" fontAlgn="base" latinLnBrk="0" hangingPunct="1">
          <a:lnSpc>
            <a:spcPct val="95000"/>
          </a:lnSpc>
          <a:spcBef>
            <a:spcPct val="25000"/>
          </a:spcBef>
          <a:spcAft>
            <a:spcPct val="25000"/>
          </a:spcAft>
          <a:buClr>
            <a:schemeClr val="accent2"/>
          </a:buClr>
          <a:buSzTx/>
          <a:buFont typeface="Wingdings" pitchFamily="2" charset="2"/>
          <a:buChar char="§"/>
          <a:tabLst/>
          <a:defRPr kumimoji="0" lang="de-DE" sz="2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4488" marR="0" indent="-344488" algn="l" defTabSz="914400" rtl="0" eaLnBrk="1" fontAlgn="base" latinLnBrk="0" hangingPunct="1">
          <a:lnSpc>
            <a:spcPct val="95000"/>
          </a:lnSpc>
          <a:spcBef>
            <a:spcPct val="25000"/>
          </a:spcBef>
          <a:spcAft>
            <a:spcPct val="25000"/>
          </a:spcAft>
          <a:buClr>
            <a:schemeClr val="accent2"/>
          </a:buClr>
          <a:buSzTx/>
          <a:buFont typeface="Wingdings" pitchFamily="2" charset="2"/>
          <a:buChar char="§"/>
          <a:tabLst/>
          <a:defRPr kumimoji="0" lang="de-DE" sz="2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4488" marR="0" indent="-344488" algn="l" defTabSz="914400" rtl="0" eaLnBrk="1" fontAlgn="base" latinLnBrk="0" hangingPunct="1">
          <a:lnSpc>
            <a:spcPct val="95000"/>
          </a:lnSpc>
          <a:spcBef>
            <a:spcPct val="25000"/>
          </a:spcBef>
          <a:spcAft>
            <a:spcPct val="25000"/>
          </a:spcAft>
          <a:buClr>
            <a:schemeClr val="accent2"/>
          </a:buClr>
          <a:buSzTx/>
          <a:buFont typeface="Wingdings" pitchFamily="2" charset="2"/>
          <a:buChar char="§"/>
          <a:tabLst/>
          <a:defRPr kumimoji="0" lang="de-DE" sz="2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4488" marR="0" indent="-344488" algn="l" defTabSz="914400" rtl="0" eaLnBrk="1" fontAlgn="base" latinLnBrk="0" hangingPunct="1">
          <a:lnSpc>
            <a:spcPct val="95000"/>
          </a:lnSpc>
          <a:spcBef>
            <a:spcPct val="25000"/>
          </a:spcBef>
          <a:spcAft>
            <a:spcPct val="25000"/>
          </a:spcAft>
          <a:buClr>
            <a:schemeClr val="accent2"/>
          </a:buClr>
          <a:buSzTx/>
          <a:buFont typeface="Wingdings" pitchFamily="2" charset="2"/>
          <a:buChar char="§"/>
          <a:tabLst/>
          <a:defRPr kumimoji="0" lang="de-DE" sz="2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4488" marR="0" indent="-344488" algn="l" defTabSz="914400" rtl="0" eaLnBrk="1" fontAlgn="base" latinLnBrk="0" hangingPunct="1">
          <a:lnSpc>
            <a:spcPct val="95000"/>
          </a:lnSpc>
          <a:spcBef>
            <a:spcPct val="25000"/>
          </a:spcBef>
          <a:spcAft>
            <a:spcPct val="25000"/>
          </a:spcAft>
          <a:buClr>
            <a:schemeClr val="accent2"/>
          </a:buClr>
          <a:buSzTx/>
          <a:buFont typeface="Wingdings" pitchFamily="2" charset="2"/>
          <a:buChar char="§"/>
          <a:tabLst/>
          <a:defRPr kumimoji="0" lang="de-DE" sz="2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olliesDiaStyle1">
  <a:themeElements>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olliesDiaStyle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olliesDiaStyle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olliesDiaStyle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olliesDiaStyle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olliesDiaStyle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olliesDiaStyle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olliesDiaStyle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6.xml><?xml version="1.0" encoding="utf-8"?>
<a:theme xmlns:a="http://schemas.openxmlformats.org/drawingml/2006/main" name="4_DolliesDiaStyle1">
  <a:themeElements>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olliesDiaStyle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olliesDiaStyle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olliesDiaStyl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olliesDiaStyle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olliesDiaStyle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olliesDiaStyle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olliesDiaStyle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olliesDiaStyle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8.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1787</TotalTime>
  <Words>3897</Words>
  <PresentationFormat>Presentación en pantalla (4:3)</PresentationFormat>
  <Paragraphs>885</Paragraphs>
  <Slides>68</Slides>
  <Notes>68</Notes>
  <HiddenSlides>2</HiddenSlides>
  <MMClips>0</MMClips>
  <ScaleCrop>false</ScaleCrop>
  <HeadingPairs>
    <vt:vector size="6" baseType="variant">
      <vt:variant>
        <vt:lpstr>Tema</vt:lpstr>
      </vt:variant>
      <vt:variant>
        <vt:i4>36</vt:i4>
      </vt:variant>
      <vt:variant>
        <vt:lpstr>Servidores OLE incrustados</vt:lpstr>
      </vt:variant>
      <vt:variant>
        <vt:i4>5</vt:i4>
      </vt:variant>
      <vt:variant>
        <vt:lpstr>Títulos de diapositiva</vt:lpstr>
      </vt:variant>
      <vt:variant>
        <vt:i4>68</vt:i4>
      </vt:variant>
    </vt:vector>
  </HeadingPairs>
  <TitlesOfParts>
    <vt:vector size="109" baseType="lpstr">
      <vt:lpstr>Tema de Office</vt:lpstr>
      <vt:lpstr>1_DolliesDiaStyle1</vt:lpstr>
      <vt:lpstr>2_DolliesDiaStyle1</vt:lpstr>
      <vt:lpstr>3_DolliesDiaStyle1</vt:lpstr>
      <vt:lpstr>Aspecto</vt:lpstr>
      <vt:lpstr>4_DolliesDiaStyle1</vt:lpstr>
      <vt:lpstr>1_Aspecto</vt:lpstr>
      <vt:lpstr>1_Modèle par défaut</vt:lpstr>
      <vt:lpstr>2_Modèle par défaut</vt:lpstr>
      <vt:lpstr>2_Aspecto</vt:lpstr>
      <vt:lpstr>Deluxe</vt:lpstr>
      <vt:lpstr>1_Deluxe</vt:lpstr>
      <vt:lpstr>2_Deluxe</vt:lpstr>
      <vt:lpstr>3_Deluxe</vt:lpstr>
      <vt:lpstr>3_Aspecto</vt:lpstr>
      <vt:lpstr>4_Aspecto</vt:lpstr>
      <vt:lpstr>5_Aspecto</vt:lpstr>
      <vt:lpstr>Custom Design</vt:lpstr>
      <vt:lpstr>Default Design</vt:lpstr>
      <vt:lpstr>6_Aspecto</vt:lpstr>
      <vt:lpstr>1_Custom Design</vt:lpstr>
      <vt:lpstr>Plantilla de diseño de centro de negocios [1]</vt:lpstr>
      <vt:lpstr>7_Aspecto</vt:lpstr>
      <vt:lpstr>1_Default Design</vt:lpstr>
      <vt:lpstr>2_Default Design</vt:lpstr>
      <vt:lpstr>Title &amp; Bullets</vt:lpstr>
      <vt:lpstr>5_Default Design</vt:lpstr>
      <vt:lpstr>2_Custom Design</vt:lpstr>
      <vt:lpstr>標準デザイン</vt:lpstr>
      <vt:lpstr>3_Default Design</vt:lpstr>
      <vt:lpstr>6_Default Design</vt:lpstr>
      <vt:lpstr>7_Default Design</vt:lpstr>
      <vt:lpstr>8_Default Design</vt:lpstr>
      <vt:lpstr>Profil</vt:lpstr>
      <vt:lpstr>1_Profil</vt:lpstr>
      <vt:lpstr>2_Profil</vt:lpstr>
      <vt:lpstr>Equation</vt:lpstr>
      <vt:lpstr>Ecuación</vt:lpstr>
      <vt:lpstr>Photo Editor Photo</vt:lpstr>
      <vt:lpstr>Clip</vt:lpstr>
      <vt:lpstr>Microsoft ClipArt Gallery</vt:lpstr>
      <vt:lpstr>Diapositiva 1</vt:lpstr>
      <vt:lpstr>Motivations</vt:lpstr>
      <vt:lpstr>Cosmic messengers</vt:lpstr>
      <vt:lpstr>Scientific scope</vt:lpstr>
      <vt:lpstr>Where can neutrinos come from?</vt:lpstr>
      <vt:lpstr>High energy cosmic rays</vt:lpstr>
      <vt:lpstr>A close-up of the  CR spectrum</vt:lpstr>
      <vt:lpstr>Cosmic Rays, Gamma-rays and Neutrinos</vt:lpstr>
      <vt:lpstr>Neutrinos sources</vt:lpstr>
      <vt:lpstr>P.A.O results on UHECRs</vt:lpstr>
      <vt:lpstr>Extra-Galactic sources and the CR – Neutrino relationship </vt:lpstr>
      <vt:lpstr>SNRs  -   RX J1713.7–3946</vt:lpstr>
      <vt:lpstr>The Galactic centre and plane by HESS</vt:lpstr>
      <vt:lpstr>A plethora of new  γ sources</vt:lpstr>
      <vt:lpstr>Predictions</vt:lpstr>
      <vt:lpstr>Required neutrino fluxes</vt:lpstr>
      <vt:lpstr>Detection of extra-terrestrial neutrinos</vt:lpstr>
      <vt:lpstr>Diapositiva 18</vt:lpstr>
      <vt:lpstr>Diapositiva 19</vt:lpstr>
      <vt:lpstr>Diapositiva 20</vt:lpstr>
      <vt:lpstr>Different channels, different energy regions</vt:lpstr>
      <vt:lpstr>Effective Area and Energy response</vt:lpstr>
      <vt:lpstr>Diapositiva 23</vt:lpstr>
      <vt:lpstr>AMANDA Detector</vt:lpstr>
      <vt:lpstr>Diffuse flux limits</vt:lpstr>
      <vt:lpstr>Diffuse fluxes</vt:lpstr>
      <vt:lpstr>AMANDA  Point sources</vt:lpstr>
      <vt:lpstr>Other searches</vt:lpstr>
      <vt:lpstr>IceCube</vt:lpstr>
      <vt:lpstr>IceCube Datasets</vt:lpstr>
      <vt:lpstr>IceCube Point Source Searches</vt:lpstr>
      <vt:lpstr>Diapositiva 32</vt:lpstr>
      <vt:lpstr>Diapositiva 33</vt:lpstr>
      <vt:lpstr>Diapositiva 34</vt:lpstr>
      <vt:lpstr>GRBs in AMANDA &amp; IceCube</vt:lpstr>
      <vt:lpstr>Diapositiva 36</vt:lpstr>
      <vt:lpstr>Diapositiva 37</vt:lpstr>
      <vt:lpstr>Future Plans</vt:lpstr>
      <vt:lpstr>Diapositiva 39</vt:lpstr>
      <vt:lpstr>Diapositiva 40</vt:lpstr>
      <vt:lpstr>The Antares collaboration</vt:lpstr>
      <vt:lpstr>Diapositiva 42</vt:lpstr>
      <vt:lpstr>Diapositiva 43</vt:lpstr>
      <vt:lpstr>Basic detector element: storey</vt:lpstr>
      <vt:lpstr>Diapositiva 45</vt:lpstr>
      <vt:lpstr>Deployment</vt:lpstr>
      <vt:lpstr>Optical background</vt:lpstr>
      <vt:lpstr>Optical background</vt:lpstr>
      <vt:lpstr>(multi-) Muon Event</vt:lpstr>
      <vt:lpstr>Neutrino candidate</vt:lpstr>
      <vt:lpstr>Diapositiva 51</vt:lpstr>
      <vt:lpstr>Diapositiva 52</vt:lpstr>
      <vt:lpstr>Diapositiva 53</vt:lpstr>
      <vt:lpstr>Diapositiva 54</vt:lpstr>
      <vt:lpstr>Dark Matter Search</vt:lpstr>
      <vt:lpstr>NESTOR: Rigid Structures Forming Towers</vt:lpstr>
      <vt:lpstr>Diapositiva 57</vt:lpstr>
      <vt:lpstr>The NEMO Project</vt:lpstr>
      <vt:lpstr>Diapositiva 59</vt:lpstr>
      <vt:lpstr>NEMO Phase-1: Current Status</vt:lpstr>
      <vt:lpstr>NEMO: Phase-1 Results</vt:lpstr>
      <vt:lpstr>NEMO: Phase-2</vt:lpstr>
      <vt:lpstr>KM3NeT </vt:lpstr>
      <vt:lpstr>Design goals</vt:lpstr>
      <vt:lpstr>Design proceeding well…</vt:lpstr>
      <vt:lpstr>Conceptual Design Report</vt:lpstr>
      <vt:lpstr>KM3NeT project timeline</vt:lpstr>
      <vt:lpstr>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juanjo</dc:creator>
  <cp:lastModifiedBy>Usuario de Windows</cp:lastModifiedBy>
  <cp:revision>127</cp:revision>
  <dcterms:created xsi:type="dcterms:W3CDTF">2008-12-02T09:02:12Z</dcterms:created>
  <dcterms:modified xsi:type="dcterms:W3CDTF">2009-02-11T20:01:00Z</dcterms:modified>
</cp:coreProperties>
</file>