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9A4A90-8963-4CAB-9F00-BF8868AEB6B5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9244FB-3A72-4A2F-8114-AB7CAD16F7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02CC-65B5-462A-852A-1A5153565FD9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11B2-AF33-4EA1-B830-7BC72C255D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70FE-3015-41CE-B047-9A2CEA3506C1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E2D7-936B-4400-8734-D827524F86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93B2-70FF-4577-874F-3EEAFC356AD3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79C83-B05E-4A1C-AD98-AD9D5F5DA3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B41B-A866-4E98-8A7D-9844E5E22B75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FD81-9D68-4C90-ABE2-7B0BF07C69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5FF9-991A-43A4-AF5A-1B81F830ABC9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225B-5489-4A4E-AE70-10CE35784C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DF7BC-82C2-45C8-BC56-6AB249AD6956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A04B-8C7D-40F1-96ED-2F4CE69E43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D3FA-F66D-42CE-ACD4-270FFA8BD2FB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D099-2619-44A7-8047-1A438BC111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6D74-18C3-489D-83AF-F64F647894A2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1FB7-468C-4C35-B4A5-B1DB0E1658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8892-858F-4FE1-8A96-7ACE80D1D19B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2ED9-229C-4195-A57B-056590462F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04D00-4852-437A-A407-7C2DD4AF60D9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0A1E-C0D9-409B-933A-2D257CB5A1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D961-13B0-4CAD-B635-C6F07317247D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A857-47B8-4A80-9AE5-685249868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9A2AF-A2F4-41B8-BBB0-534403058757}" type="datetimeFigureOut">
              <a:rPr lang="es-ES"/>
              <a:pPr>
                <a:defRPr/>
              </a:pPr>
              <a:t>12/07/2013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4B76ED-9752-429C-8B35-555B32DB7D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0244" name="Imagen 3" descr="Captura de pantalla 2013-06-01 a la(s) 14.11.2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388"/>
            <a:ext cx="9144000" cy="6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9460" name="Imagen 4" descr="Captura de pantalla 2013-06-01 a la(s) 14.22.0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0484" name="Imagen 3" descr="Captura de pantalla 2013-06-01 a la(s) 14.22.5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1508" name="Imagen 4" descr="Captura de pantalla 2013-06-01 a la(s) 14.23.4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2532" name="Imagen 3" descr="Captura de pantalla 2013-06-01 a la(s) 14.24.4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3556" name="Imagen 4" descr="Captura de pantalla 2013-06-01 a la(s) 14.25.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4580" name="Imagen 3" descr="Captura de pantalla 2013-06-01 a la(s) 14.26.0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5604" name="Imagen 4" descr="Captura de pantalla 2013-06-01 a la(s) 14.26.5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6628" name="Imagen 3" descr="Captura de pantalla 2013-06-01 a la(s) 14.27.3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7652" name="Imagen 4" descr="Captura de pantalla 2013-06-01 a la(s) 14.28.2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8676" name="Imagen 3" descr="Captura de pantalla 2013-06-01 a la(s) 14.29.0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1268" name="Imagen 4" descr="Captura de pantalla 2013-06-01 a la(s) 14.12.5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9700" name="Imagen 4" descr="Captura de pantalla 2013-06-01 a la(s) 14.29.5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24" name="Imagen 3" descr="Captura de pantalla 2013-06-01 a la(s) 14.30.4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1748" name="Imagen 4" descr="Captura de pantalla 2013-06-01 a la(s) 14.31.2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2772" name="Imagen 3" descr="Captura de pantalla 2013-06-01 a la(s) 14.32.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3796" name="Imagen 4" descr="Captura de pantalla 2013-06-01 a la(s) 14.32.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4820" name="Imagen 3" descr="Captura de pantalla 2013-06-01 a la(s) 14.33.4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2292" name="Imagen 4" descr="Captura de pantalla 2013-06-11 a la(s) 18.35.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3316" name="Imagen 3" descr="Captura de pantalla 2013-06-11 a la(s) 18.35.4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4340" name="Imagen 3" descr="Captura de pantalla 2013-06-01 a la(s) 14.16.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364" name="Imagen 4" descr="Captura de pantalla 2013-06-01 a la(s) 14.17.1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6388" name="Imagen 3" descr="Captura de pantalla 2013-06-01 a la(s) 14.19.0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7412" name="Imagen 4" descr="Captura de pantalla 2013-06-01 a la(s) 14.19.4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8436" name="Imagen 3" descr="Captura de pantalla 2013-06-01 a la(s) 14.20.5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0</Words>
  <Application>Microsoft Office PowerPoint</Application>
  <PresentationFormat>Presentación en pantalla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</dc:creator>
  <cp:lastModifiedBy>Oscar</cp:lastModifiedBy>
  <cp:revision>139</cp:revision>
  <dcterms:created xsi:type="dcterms:W3CDTF">2008-07-23T10:59:50Z</dcterms:created>
  <dcterms:modified xsi:type="dcterms:W3CDTF">2013-07-12T13:01:51Z</dcterms:modified>
</cp:coreProperties>
</file>