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1.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2.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4.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0.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2.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3.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5.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8.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9.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0.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1.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4.xml" ContentType="application/vnd.openxmlformats-officedocument.presentationml.notesSlide+xml"/>
  <Override PartName="/ppt/embeddings/oleObject5.bin" ContentType="application/vnd.openxmlformats-officedocument.oleObject"/>
  <Override PartName="/ppt/notesSlides/notesSlide5.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6.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7.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8.xml" ContentType="application/vnd.openxmlformats-officedocument.presentationml.notesSlide+xml"/>
  <Override PartName="/ppt/embeddings/oleObject16.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embeddings/oleObject17.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4" r:id="rId2"/>
    <p:sldMasterId id="2147483711" r:id="rId3"/>
    <p:sldMasterId id="2147483723" r:id="rId4"/>
    <p:sldMasterId id="2147483747" r:id="rId5"/>
    <p:sldMasterId id="2147483771" r:id="rId6"/>
    <p:sldMasterId id="2147483783" r:id="rId7"/>
    <p:sldMasterId id="2147483855" r:id="rId8"/>
    <p:sldMasterId id="2147483868" r:id="rId9"/>
    <p:sldMasterId id="2147483892" r:id="rId10"/>
    <p:sldMasterId id="2147483929" r:id="rId11"/>
    <p:sldMasterId id="2147483954" r:id="rId12"/>
    <p:sldMasterId id="2147483991" r:id="rId13"/>
    <p:sldMasterId id="2147484015" r:id="rId14"/>
    <p:sldMasterId id="2147484027" r:id="rId15"/>
    <p:sldMasterId id="2147484063" r:id="rId16"/>
    <p:sldMasterId id="2147484075" r:id="rId17"/>
    <p:sldMasterId id="2147484127" r:id="rId18"/>
    <p:sldMasterId id="2147484139" r:id="rId19"/>
    <p:sldMasterId id="2147484151" r:id="rId20"/>
    <p:sldMasterId id="2147484176" r:id="rId21"/>
    <p:sldMasterId id="2147484188" r:id="rId22"/>
    <p:sldMasterId id="2147484238" r:id="rId23"/>
    <p:sldMasterId id="2147484286" r:id="rId24"/>
    <p:sldMasterId id="2147484298" r:id="rId25"/>
    <p:sldMasterId id="2147484311" r:id="rId26"/>
    <p:sldMasterId id="2147484336" r:id="rId27"/>
    <p:sldMasterId id="2147484349" r:id="rId28"/>
    <p:sldMasterId id="2147484361" r:id="rId29"/>
    <p:sldMasterId id="2147484387" r:id="rId30"/>
    <p:sldMasterId id="2147484423" r:id="rId31"/>
    <p:sldMasterId id="2147484435" r:id="rId32"/>
    <p:sldMasterId id="2147484472" r:id="rId33"/>
    <p:sldMasterId id="2147484557" r:id="rId34"/>
    <p:sldMasterId id="2147484583" r:id="rId35"/>
    <p:sldMasterId id="2147484595" r:id="rId36"/>
    <p:sldMasterId id="2147484607" r:id="rId37"/>
    <p:sldMasterId id="2147484631" r:id="rId38"/>
    <p:sldMasterId id="2147484643" r:id="rId39"/>
    <p:sldMasterId id="2147484655" r:id="rId40"/>
    <p:sldMasterId id="2147484668" r:id="rId41"/>
    <p:sldMasterId id="2147484681" r:id="rId42"/>
  </p:sldMasterIdLst>
  <p:notesMasterIdLst>
    <p:notesMasterId r:id="rId145"/>
  </p:notesMasterIdLst>
  <p:sldIdLst>
    <p:sldId id="2866" r:id="rId43"/>
    <p:sldId id="2708" r:id="rId44"/>
    <p:sldId id="2926" r:id="rId45"/>
    <p:sldId id="2710" r:id="rId46"/>
    <p:sldId id="2711" r:id="rId47"/>
    <p:sldId id="2712" r:id="rId48"/>
    <p:sldId id="2815" r:id="rId49"/>
    <p:sldId id="2816" r:id="rId50"/>
    <p:sldId id="2938" r:id="rId51"/>
    <p:sldId id="2721" r:id="rId52"/>
    <p:sldId id="2723" r:id="rId53"/>
    <p:sldId id="2936" r:id="rId54"/>
    <p:sldId id="2937" r:id="rId55"/>
    <p:sldId id="2766" r:id="rId56"/>
    <p:sldId id="2767" r:id="rId57"/>
    <p:sldId id="2725" r:id="rId58"/>
    <p:sldId id="2726" r:id="rId59"/>
    <p:sldId id="2727" r:id="rId60"/>
    <p:sldId id="2963" r:id="rId61"/>
    <p:sldId id="2964" r:id="rId62"/>
    <p:sldId id="2965" r:id="rId63"/>
    <p:sldId id="1953" r:id="rId64"/>
    <p:sldId id="2822" r:id="rId65"/>
    <p:sldId id="1954" r:id="rId66"/>
    <p:sldId id="1955" r:id="rId67"/>
    <p:sldId id="1956" r:id="rId68"/>
    <p:sldId id="1957" r:id="rId69"/>
    <p:sldId id="2875" r:id="rId70"/>
    <p:sldId id="2876" r:id="rId71"/>
    <p:sldId id="2879" r:id="rId72"/>
    <p:sldId id="2880" r:id="rId73"/>
    <p:sldId id="2881" r:id="rId74"/>
    <p:sldId id="2882" r:id="rId75"/>
    <p:sldId id="2915" r:id="rId76"/>
    <p:sldId id="2916" r:id="rId77"/>
    <p:sldId id="2769" r:id="rId78"/>
    <p:sldId id="2770" r:id="rId79"/>
    <p:sldId id="2771" r:id="rId80"/>
    <p:sldId id="2772" r:id="rId81"/>
    <p:sldId id="2773" r:id="rId82"/>
    <p:sldId id="2774" r:id="rId83"/>
    <p:sldId id="2775" r:id="rId84"/>
    <p:sldId id="2776" r:id="rId85"/>
    <p:sldId id="2777" r:id="rId86"/>
    <p:sldId id="2778" r:id="rId87"/>
    <p:sldId id="2779" r:id="rId88"/>
    <p:sldId id="2784" r:id="rId89"/>
    <p:sldId id="2786" r:id="rId90"/>
    <p:sldId id="2787" r:id="rId91"/>
    <p:sldId id="2788" r:id="rId92"/>
    <p:sldId id="2789" r:id="rId93"/>
    <p:sldId id="2790" r:id="rId94"/>
    <p:sldId id="2791" r:id="rId95"/>
    <p:sldId id="2792" r:id="rId96"/>
    <p:sldId id="2793" r:id="rId97"/>
    <p:sldId id="2794" r:id="rId98"/>
    <p:sldId id="2310" r:id="rId99"/>
    <p:sldId id="2311" r:id="rId100"/>
    <p:sldId id="2385" r:id="rId101"/>
    <p:sldId id="2366" r:id="rId102"/>
    <p:sldId id="2367" r:id="rId103"/>
    <p:sldId id="2368" r:id="rId104"/>
    <p:sldId id="2421" r:id="rId105"/>
    <p:sldId id="2473" r:id="rId106"/>
    <p:sldId id="2150" r:id="rId107"/>
    <p:sldId id="2398" r:id="rId108"/>
    <p:sldId id="2152" r:id="rId109"/>
    <p:sldId id="2153" r:id="rId110"/>
    <p:sldId id="2155" r:id="rId111"/>
    <p:sldId id="2156" r:id="rId112"/>
    <p:sldId id="2157" r:id="rId113"/>
    <p:sldId id="2158" r:id="rId114"/>
    <p:sldId id="2159" r:id="rId115"/>
    <p:sldId id="2160" r:id="rId116"/>
    <p:sldId id="2161" r:id="rId117"/>
    <p:sldId id="2927" r:id="rId118"/>
    <p:sldId id="2928" r:id="rId119"/>
    <p:sldId id="2929" r:id="rId120"/>
    <p:sldId id="2930" r:id="rId121"/>
    <p:sldId id="2931" r:id="rId122"/>
    <p:sldId id="2166" r:id="rId123"/>
    <p:sldId id="2883" r:id="rId124"/>
    <p:sldId id="2884" r:id="rId125"/>
    <p:sldId id="2885" r:id="rId126"/>
    <p:sldId id="2886" r:id="rId127"/>
    <p:sldId id="2887" r:id="rId128"/>
    <p:sldId id="2888" r:id="rId129"/>
    <p:sldId id="2889" r:id="rId130"/>
    <p:sldId id="2890" r:id="rId131"/>
    <p:sldId id="2891" r:id="rId132"/>
    <p:sldId id="2896" r:id="rId133"/>
    <p:sldId id="2897" r:id="rId134"/>
    <p:sldId id="2898" r:id="rId135"/>
    <p:sldId id="2899" r:id="rId136"/>
    <p:sldId id="2900" r:id="rId137"/>
    <p:sldId id="2901" r:id="rId138"/>
    <p:sldId id="2902" r:id="rId139"/>
    <p:sldId id="2903" r:id="rId140"/>
    <p:sldId id="2904" r:id="rId141"/>
    <p:sldId id="2905" r:id="rId142"/>
    <p:sldId id="2906" r:id="rId143"/>
    <p:sldId id="2907" r:id="rId144"/>
  </p:sldIdLst>
  <p:sldSz cx="9144000" cy="6858000" type="screen4x3"/>
  <p:notesSz cx="6858000" cy="9144000"/>
  <p:defaultText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ijie" initials="w"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39" autoAdjust="0"/>
  </p:normalViewPr>
  <p:slideViewPr>
    <p:cSldViewPr snapToGrid="0">
      <p:cViewPr varScale="1">
        <p:scale>
          <a:sx n="60" d="100"/>
          <a:sy n="60" d="100"/>
        </p:scale>
        <p:origin x="-1624"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4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18.xml"/><Relationship Id="rId61" Type="http://schemas.openxmlformats.org/officeDocument/2006/relationships/slide" Target="slides/slide19.xml"/><Relationship Id="rId62" Type="http://schemas.openxmlformats.org/officeDocument/2006/relationships/slide" Target="slides/slide20.xml"/><Relationship Id="rId63" Type="http://schemas.openxmlformats.org/officeDocument/2006/relationships/slide" Target="slides/slide21.xml"/><Relationship Id="rId64" Type="http://schemas.openxmlformats.org/officeDocument/2006/relationships/slide" Target="slides/slide22.xml"/><Relationship Id="rId65" Type="http://schemas.openxmlformats.org/officeDocument/2006/relationships/slide" Target="slides/slide23.xml"/><Relationship Id="rId66" Type="http://schemas.openxmlformats.org/officeDocument/2006/relationships/slide" Target="slides/slide24.xml"/><Relationship Id="rId67" Type="http://schemas.openxmlformats.org/officeDocument/2006/relationships/slide" Target="slides/slide25.xml"/><Relationship Id="rId68" Type="http://schemas.openxmlformats.org/officeDocument/2006/relationships/slide" Target="slides/slide26.xml"/><Relationship Id="rId69" Type="http://schemas.openxmlformats.org/officeDocument/2006/relationships/slide" Target="slides/slide27.xml"/><Relationship Id="rId120" Type="http://schemas.openxmlformats.org/officeDocument/2006/relationships/slide" Target="slides/slide78.xml"/><Relationship Id="rId121" Type="http://schemas.openxmlformats.org/officeDocument/2006/relationships/slide" Target="slides/slide79.xml"/><Relationship Id="rId122" Type="http://schemas.openxmlformats.org/officeDocument/2006/relationships/slide" Target="slides/slide80.xml"/><Relationship Id="rId123" Type="http://schemas.openxmlformats.org/officeDocument/2006/relationships/slide" Target="slides/slide81.xml"/><Relationship Id="rId124" Type="http://schemas.openxmlformats.org/officeDocument/2006/relationships/slide" Target="slides/slide82.xml"/><Relationship Id="rId125" Type="http://schemas.openxmlformats.org/officeDocument/2006/relationships/slide" Target="slides/slide83.xml"/><Relationship Id="rId126" Type="http://schemas.openxmlformats.org/officeDocument/2006/relationships/slide" Target="slides/slide84.xml"/><Relationship Id="rId127" Type="http://schemas.openxmlformats.org/officeDocument/2006/relationships/slide" Target="slides/slide85.xml"/><Relationship Id="rId128" Type="http://schemas.openxmlformats.org/officeDocument/2006/relationships/slide" Target="slides/slide86.xml"/><Relationship Id="rId129" Type="http://schemas.openxmlformats.org/officeDocument/2006/relationships/slide" Target="slides/slide87.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90" Type="http://schemas.openxmlformats.org/officeDocument/2006/relationships/slide" Target="slides/slide48.xml"/><Relationship Id="rId91" Type="http://schemas.openxmlformats.org/officeDocument/2006/relationships/slide" Target="slides/slide49.xml"/><Relationship Id="rId92" Type="http://schemas.openxmlformats.org/officeDocument/2006/relationships/slide" Target="slides/slide50.xml"/><Relationship Id="rId93" Type="http://schemas.openxmlformats.org/officeDocument/2006/relationships/slide" Target="slides/slide51.xml"/><Relationship Id="rId94" Type="http://schemas.openxmlformats.org/officeDocument/2006/relationships/slide" Target="slides/slide52.xml"/><Relationship Id="rId95" Type="http://schemas.openxmlformats.org/officeDocument/2006/relationships/slide" Target="slides/slide53.xml"/><Relationship Id="rId96" Type="http://schemas.openxmlformats.org/officeDocument/2006/relationships/slide" Target="slides/slide54.xml"/><Relationship Id="rId101" Type="http://schemas.openxmlformats.org/officeDocument/2006/relationships/slide" Target="slides/slide59.xml"/><Relationship Id="rId102" Type="http://schemas.openxmlformats.org/officeDocument/2006/relationships/slide" Target="slides/slide60.xml"/><Relationship Id="rId103" Type="http://schemas.openxmlformats.org/officeDocument/2006/relationships/slide" Target="slides/slide61.xml"/><Relationship Id="rId104" Type="http://schemas.openxmlformats.org/officeDocument/2006/relationships/slide" Target="slides/slide62.xml"/><Relationship Id="rId105" Type="http://schemas.openxmlformats.org/officeDocument/2006/relationships/slide" Target="slides/slide63.xml"/><Relationship Id="rId106" Type="http://schemas.openxmlformats.org/officeDocument/2006/relationships/slide" Target="slides/slide64.xml"/><Relationship Id="rId107" Type="http://schemas.openxmlformats.org/officeDocument/2006/relationships/slide" Target="slides/slide65.xml"/><Relationship Id="rId108" Type="http://schemas.openxmlformats.org/officeDocument/2006/relationships/slide" Target="slides/slide66.xml"/><Relationship Id="rId109" Type="http://schemas.openxmlformats.org/officeDocument/2006/relationships/slide" Target="slides/slide67.xml"/><Relationship Id="rId97" Type="http://schemas.openxmlformats.org/officeDocument/2006/relationships/slide" Target="slides/slide55.xml"/><Relationship Id="rId98" Type="http://schemas.openxmlformats.org/officeDocument/2006/relationships/slide" Target="slides/slide56.xml"/><Relationship Id="rId99" Type="http://schemas.openxmlformats.org/officeDocument/2006/relationships/slide" Target="slides/slide57.xml"/><Relationship Id="rId43" Type="http://schemas.openxmlformats.org/officeDocument/2006/relationships/slide" Target="slides/slide1.xml"/><Relationship Id="rId44" Type="http://schemas.openxmlformats.org/officeDocument/2006/relationships/slide" Target="slides/slide2.xml"/><Relationship Id="rId45" Type="http://schemas.openxmlformats.org/officeDocument/2006/relationships/slide" Target="slides/slide3.xml"/><Relationship Id="rId46" Type="http://schemas.openxmlformats.org/officeDocument/2006/relationships/slide" Target="slides/slide4.xml"/><Relationship Id="rId47" Type="http://schemas.openxmlformats.org/officeDocument/2006/relationships/slide" Target="slides/slide5.xml"/><Relationship Id="rId48" Type="http://schemas.openxmlformats.org/officeDocument/2006/relationships/slide" Target="slides/slide6.xml"/><Relationship Id="rId49" Type="http://schemas.openxmlformats.org/officeDocument/2006/relationships/slide" Target="slides/slide7.xml"/><Relationship Id="rId100" Type="http://schemas.openxmlformats.org/officeDocument/2006/relationships/slide" Target="slides/slide58.xml"/><Relationship Id="rId150" Type="http://schemas.openxmlformats.org/officeDocument/2006/relationships/theme" Target="theme/theme1.xml"/><Relationship Id="rId151"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28.xml"/><Relationship Id="rId71" Type="http://schemas.openxmlformats.org/officeDocument/2006/relationships/slide" Target="slides/slide29.xml"/><Relationship Id="rId72" Type="http://schemas.openxmlformats.org/officeDocument/2006/relationships/slide" Target="slides/slide30.xml"/><Relationship Id="rId73" Type="http://schemas.openxmlformats.org/officeDocument/2006/relationships/slide" Target="slides/slide31.xml"/><Relationship Id="rId74" Type="http://schemas.openxmlformats.org/officeDocument/2006/relationships/slide" Target="slides/slide32.xml"/><Relationship Id="rId75" Type="http://schemas.openxmlformats.org/officeDocument/2006/relationships/slide" Target="slides/slide33.xml"/><Relationship Id="rId76" Type="http://schemas.openxmlformats.org/officeDocument/2006/relationships/slide" Target="slides/slide34.xml"/><Relationship Id="rId77" Type="http://schemas.openxmlformats.org/officeDocument/2006/relationships/slide" Target="slides/slide35.xml"/><Relationship Id="rId78" Type="http://schemas.openxmlformats.org/officeDocument/2006/relationships/slide" Target="slides/slide36.xml"/><Relationship Id="rId79" Type="http://schemas.openxmlformats.org/officeDocument/2006/relationships/slide" Target="slides/slide37.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30" Type="http://schemas.openxmlformats.org/officeDocument/2006/relationships/slide" Target="slides/slide88.xml"/><Relationship Id="rId131" Type="http://schemas.openxmlformats.org/officeDocument/2006/relationships/slide" Target="slides/slide89.xml"/><Relationship Id="rId132" Type="http://schemas.openxmlformats.org/officeDocument/2006/relationships/slide" Target="slides/slide90.xml"/><Relationship Id="rId133" Type="http://schemas.openxmlformats.org/officeDocument/2006/relationships/slide" Target="slides/slide91.xml"/><Relationship Id="rId134" Type="http://schemas.openxmlformats.org/officeDocument/2006/relationships/slide" Target="slides/slide92.xml"/><Relationship Id="rId135" Type="http://schemas.openxmlformats.org/officeDocument/2006/relationships/slide" Target="slides/slide93.xml"/><Relationship Id="rId136" Type="http://schemas.openxmlformats.org/officeDocument/2006/relationships/slide" Target="slides/slide94.xml"/><Relationship Id="rId137" Type="http://schemas.openxmlformats.org/officeDocument/2006/relationships/slide" Target="slides/slide95.xml"/><Relationship Id="rId138" Type="http://schemas.openxmlformats.org/officeDocument/2006/relationships/slide" Target="slides/slide96.xml"/><Relationship Id="rId139" Type="http://schemas.openxmlformats.org/officeDocument/2006/relationships/slide" Target="slides/slide9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8.xml"/><Relationship Id="rId51" Type="http://schemas.openxmlformats.org/officeDocument/2006/relationships/slide" Target="slides/slide9.xml"/><Relationship Id="rId52" Type="http://schemas.openxmlformats.org/officeDocument/2006/relationships/slide" Target="slides/slide10.xml"/><Relationship Id="rId53" Type="http://schemas.openxmlformats.org/officeDocument/2006/relationships/slide" Target="slides/slide11.xml"/><Relationship Id="rId54" Type="http://schemas.openxmlformats.org/officeDocument/2006/relationships/slide" Target="slides/slide12.xml"/><Relationship Id="rId55" Type="http://schemas.openxmlformats.org/officeDocument/2006/relationships/slide" Target="slides/slide13.xml"/><Relationship Id="rId56" Type="http://schemas.openxmlformats.org/officeDocument/2006/relationships/slide" Target="slides/slide14.xml"/><Relationship Id="rId57" Type="http://schemas.openxmlformats.org/officeDocument/2006/relationships/slide" Target="slides/slide15.xml"/><Relationship Id="rId58" Type="http://schemas.openxmlformats.org/officeDocument/2006/relationships/slide" Target="slides/slide16.xml"/><Relationship Id="rId59" Type="http://schemas.openxmlformats.org/officeDocument/2006/relationships/slide" Target="slides/slide17.xml"/><Relationship Id="rId110" Type="http://schemas.openxmlformats.org/officeDocument/2006/relationships/slide" Target="slides/slide68.xml"/><Relationship Id="rId111" Type="http://schemas.openxmlformats.org/officeDocument/2006/relationships/slide" Target="slides/slide69.xml"/><Relationship Id="rId112" Type="http://schemas.openxmlformats.org/officeDocument/2006/relationships/slide" Target="slides/slide70.xml"/><Relationship Id="rId113" Type="http://schemas.openxmlformats.org/officeDocument/2006/relationships/slide" Target="slides/slide71.xml"/><Relationship Id="rId114" Type="http://schemas.openxmlformats.org/officeDocument/2006/relationships/slide" Target="slides/slide72.xml"/><Relationship Id="rId115" Type="http://schemas.openxmlformats.org/officeDocument/2006/relationships/slide" Target="slides/slide73.xml"/><Relationship Id="rId116" Type="http://schemas.openxmlformats.org/officeDocument/2006/relationships/slide" Target="slides/slide74.xml"/><Relationship Id="rId117" Type="http://schemas.openxmlformats.org/officeDocument/2006/relationships/slide" Target="slides/slide75.xml"/><Relationship Id="rId118" Type="http://schemas.openxmlformats.org/officeDocument/2006/relationships/slide" Target="slides/slide76.xml"/><Relationship Id="rId119" Type="http://schemas.openxmlformats.org/officeDocument/2006/relationships/slide" Target="slides/slide77.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80" Type="http://schemas.openxmlformats.org/officeDocument/2006/relationships/slide" Target="slides/slide38.xml"/><Relationship Id="rId81" Type="http://schemas.openxmlformats.org/officeDocument/2006/relationships/slide" Target="slides/slide39.xml"/><Relationship Id="rId82" Type="http://schemas.openxmlformats.org/officeDocument/2006/relationships/slide" Target="slides/slide40.xml"/><Relationship Id="rId83" Type="http://schemas.openxmlformats.org/officeDocument/2006/relationships/slide" Target="slides/slide41.xml"/><Relationship Id="rId84" Type="http://schemas.openxmlformats.org/officeDocument/2006/relationships/slide" Target="slides/slide42.xml"/><Relationship Id="rId85" Type="http://schemas.openxmlformats.org/officeDocument/2006/relationships/slide" Target="slides/slide43.xml"/><Relationship Id="rId86" Type="http://schemas.openxmlformats.org/officeDocument/2006/relationships/slide" Target="slides/slide44.xml"/><Relationship Id="rId87" Type="http://schemas.openxmlformats.org/officeDocument/2006/relationships/slide" Target="slides/slide45.xml"/><Relationship Id="rId88" Type="http://schemas.openxmlformats.org/officeDocument/2006/relationships/slide" Target="slides/slide46.xml"/><Relationship Id="rId89" Type="http://schemas.openxmlformats.org/officeDocument/2006/relationships/slide" Target="slides/slide47.xml"/><Relationship Id="rId140" Type="http://schemas.openxmlformats.org/officeDocument/2006/relationships/slide" Target="slides/slide98.xml"/><Relationship Id="rId141" Type="http://schemas.openxmlformats.org/officeDocument/2006/relationships/slide" Target="slides/slide99.xml"/><Relationship Id="rId142" Type="http://schemas.openxmlformats.org/officeDocument/2006/relationships/slide" Target="slides/slide100.xml"/><Relationship Id="rId143" Type="http://schemas.openxmlformats.org/officeDocument/2006/relationships/slide" Target="slides/slide101.xml"/><Relationship Id="rId144" Type="http://schemas.openxmlformats.org/officeDocument/2006/relationships/slide" Target="slides/slide102.xml"/><Relationship Id="rId145" Type="http://schemas.openxmlformats.org/officeDocument/2006/relationships/notesMaster" Target="notesMasters/notesMaster1.xml"/><Relationship Id="rId146" Type="http://schemas.openxmlformats.org/officeDocument/2006/relationships/printerSettings" Target="printerSettings/printerSettings1.bin"/><Relationship Id="rId147" Type="http://schemas.openxmlformats.org/officeDocument/2006/relationships/commentAuthors" Target="commentAuthors.xml"/><Relationship Id="rId148" Type="http://schemas.openxmlformats.org/officeDocument/2006/relationships/presProps" Target="presProps.xml"/><Relationship Id="rId14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72818C-DCB0-4035-8534-90D32D7AD75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FBD30F0-0FA0-42C7-B959-02E445654AD7}">
      <dgm:prSet/>
      <dgm:spPr>
        <a:noFill/>
        <a:ln>
          <a:noFill/>
        </a:ln>
      </dgm:spPr>
      <dgm:t>
        <a:bodyPr/>
        <a:lstStyle/>
        <a:p>
          <a:pPr algn="ctr" rtl="0"/>
          <a:r>
            <a:rPr lang="en-US" b="1" dirty="0" smtClean="0">
              <a:solidFill>
                <a:schemeClr val="tx1"/>
              </a:solidFill>
            </a:rPr>
            <a:t>D2P-SXRS from Cysteine at the nitrogen K-edge</a:t>
          </a:r>
          <a:endParaRPr lang="en-US" b="1" dirty="0">
            <a:solidFill>
              <a:schemeClr val="tx1"/>
            </a:solidFill>
          </a:endParaRPr>
        </a:p>
      </dgm:t>
    </dgm:pt>
    <dgm:pt modelId="{EC96CDF0-057E-4015-AD85-3A29C99C83B4}" type="parTrans" cxnId="{8FF8A093-9DDD-41EB-80FA-04971CF5DD69}">
      <dgm:prSet/>
      <dgm:spPr/>
      <dgm:t>
        <a:bodyPr/>
        <a:lstStyle/>
        <a:p>
          <a:endParaRPr lang="en-US" b="1">
            <a:solidFill>
              <a:schemeClr val="tx1"/>
            </a:solidFill>
          </a:endParaRPr>
        </a:p>
      </dgm:t>
    </dgm:pt>
    <dgm:pt modelId="{0BA5676A-76C7-415A-A0E7-EC6C182A0AF8}" type="sibTrans" cxnId="{8FF8A093-9DDD-41EB-80FA-04971CF5DD69}">
      <dgm:prSet/>
      <dgm:spPr/>
      <dgm:t>
        <a:bodyPr/>
        <a:lstStyle/>
        <a:p>
          <a:endParaRPr lang="en-US" b="1">
            <a:solidFill>
              <a:schemeClr val="tx1"/>
            </a:solidFill>
          </a:endParaRPr>
        </a:p>
      </dgm:t>
    </dgm:pt>
    <dgm:pt modelId="{5EEF8A94-E118-44B1-BBA7-06473DADF296}" type="pres">
      <dgm:prSet presAssocID="{DC72818C-DCB0-4035-8534-90D32D7AD750}" presName="linear" presStyleCnt="0">
        <dgm:presLayoutVars>
          <dgm:animLvl val="lvl"/>
          <dgm:resizeHandles val="exact"/>
        </dgm:presLayoutVars>
      </dgm:prSet>
      <dgm:spPr/>
      <dgm:t>
        <a:bodyPr/>
        <a:lstStyle/>
        <a:p>
          <a:endParaRPr lang="en-US"/>
        </a:p>
      </dgm:t>
    </dgm:pt>
    <dgm:pt modelId="{56E1AA86-3F35-446B-AE67-4F7B772E43BA}" type="pres">
      <dgm:prSet presAssocID="{4FBD30F0-0FA0-42C7-B959-02E445654AD7}" presName="parentText" presStyleLbl="node1" presStyleIdx="0" presStyleCnt="1" custScaleX="88834">
        <dgm:presLayoutVars>
          <dgm:chMax val="0"/>
          <dgm:bulletEnabled val="1"/>
        </dgm:presLayoutVars>
      </dgm:prSet>
      <dgm:spPr/>
      <dgm:t>
        <a:bodyPr/>
        <a:lstStyle/>
        <a:p>
          <a:endParaRPr lang="en-US"/>
        </a:p>
      </dgm:t>
    </dgm:pt>
  </dgm:ptLst>
  <dgm:cxnLst>
    <dgm:cxn modelId="{310C3702-8A7F-214B-AC48-B4F38207D25D}" type="presOf" srcId="{4FBD30F0-0FA0-42C7-B959-02E445654AD7}" destId="{56E1AA86-3F35-446B-AE67-4F7B772E43BA}" srcOrd="0" destOrd="0" presId="urn:microsoft.com/office/officeart/2005/8/layout/vList2"/>
    <dgm:cxn modelId="{8FF8A093-9DDD-41EB-80FA-04971CF5DD69}" srcId="{DC72818C-DCB0-4035-8534-90D32D7AD750}" destId="{4FBD30F0-0FA0-42C7-B959-02E445654AD7}" srcOrd="0" destOrd="0" parTransId="{EC96CDF0-057E-4015-AD85-3A29C99C83B4}" sibTransId="{0BA5676A-76C7-415A-A0E7-EC6C182A0AF8}"/>
    <dgm:cxn modelId="{CA324532-A2B1-BE44-ABE7-90039D00F4B7}" type="presOf" srcId="{DC72818C-DCB0-4035-8534-90D32D7AD750}" destId="{5EEF8A94-E118-44B1-BBA7-06473DADF296}" srcOrd="0" destOrd="0" presId="urn:microsoft.com/office/officeart/2005/8/layout/vList2"/>
    <dgm:cxn modelId="{300A1D2A-2205-E741-8D95-E2F30B64D96B}" type="presParOf" srcId="{5EEF8A94-E118-44B1-BBA7-06473DADF296}" destId="{56E1AA86-3F35-446B-AE67-4F7B772E43B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1AA86-3F35-446B-AE67-4F7B772E43BA}">
      <dsp:nvSpPr>
        <dsp:cNvPr id="0" name=""/>
        <dsp:cNvSpPr/>
      </dsp:nvSpPr>
      <dsp:spPr>
        <a:xfrm>
          <a:off x="468927" y="149639"/>
          <a:ext cx="7461350" cy="767520"/>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US" sz="2800" b="1" kern="1200" dirty="0" smtClean="0">
              <a:solidFill>
                <a:schemeClr val="tx1"/>
              </a:solidFill>
            </a:rPr>
            <a:t>D2P-SXRS from Cysteine at the nitrogen K-edge</a:t>
          </a:r>
          <a:endParaRPr lang="en-US" sz="2800" b="1" kern="1200" dirty="0">
            <a:solidFill>
              <a:schemeClr val="tx1"/>
            </a:solidFill>
          </a:endParaRPr>
        </a:p>
      </dsp:txBody>
      <dsp:txXfrm>
        <a:off x="506394" y="187106"/>
        <a:ext cx="7386416"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 Id="rId2" Type="http://schemas.openxmlformats.org/officeDocument/2006/relationships/image" Target="../media/image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wmf"/><Relationship Id="rId2" Type="http://schemas.openxmlformats.org/officeDocument/2006/relationships/image" Target="../media/image2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 Id="rId2" Type="http://schemas.openxmlformats.org/officeDocument/2006/relationships/image" Target="../media/image29.wmf"/><Relationship Id="rId3"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wmf"/><Relationship Id="rId2" Type="http://schemas.openxmlformats.org/officeDocument/2006/relationships/image" Target="../media/image64.wmf"/><Relationship Id="rId3" Type="http://schemas.openxmlformats.org/officeDocument/2006/relationships/image" Target="../media/image65.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FB50EE-9C55-446C-8E6F-961CD8CF12FE}" type="datetimeFigureOut">
              <a:rPr lang="en-US" smtClean="0"/>
              <a:pPr/>
              <a:t>9/22/16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B52177-1020-4C21-A0F3-07B036D27B49}" type="slidenum">
              <a:rPr lang="en-US" smtClean="0"/>
              <a:pPr/>
              <a:t>‹#›</a:t>
            </a:fld>
            <a:endParaRPr lang="en-US"/>
          </a:p>
        </p:txBody>
      </p:sp>
    </p:spTree>
    <p:extLst>
      <p:ext uri="{BB962C8B-B14F-4D97-AF65-F5344CB8AC3E}">
        <p14:creationId xmlns:p14="http://schemas.microsoft.com/office/powerpoint/2010/main" val="1378624047"/>
      </p:ext>
    </p:extLst>
  </p:cSld>
  <p:clrMap bg1="lt1" tx1="dk1" bg2="lt2" tx2="dk2" accent1="accent1" accent2="accent2" accent3="accent3" accent4="accent4" accent5="accent5" accent6="accent6" hlink="hlink" folHlink="folHlink"/>
  <p:notesStyle>
    <a:lvl1pPr marL="0" algn="l" defTabSz="908248" rtl="0" eaLnBrk="1" latinLnBrk="0" hangingPunct="1">
      <a:defRPr sz="1200" kern="1200">
        <a:solidFill>
          <a:schemeClr val="tx1"/>
        </a:solidFill>
        <a:latin typeface="+mn-lt"/>
        <a:ea typeface="+mn-ea"/>
        <a:cs typeface="+mn-cs"/>
      </a:defRPr>
    </a:lvl1pPr>
    <a:lvl2pPr marL="454121" algn="l" defTabSz="908248" rtl="0" eaLnBrk="1" latinLnBrk="0" hangingPunct="1">
      <a:defRPr sz="1200" kern="1200">
        <a:solidFill>
          <a:schemeClr val="tx1"/>
        </a:solidFill>
        <a:latin typeface="+mn-lt"/>
        <a:ea typeface="+mn-ea"/>
        <a:cs typeface="+mn-cs"/>
      </a:defRPr>
    </a:lvl2pPr>
    <a:lvl3pPr marL="908248" algn="l" defTabSz="908248" rtl="0" eaLnBrk="1" latinLnBrk="0" hangingPunct="1">
      <a:defRPr sz="1200" kern="1200">
        <a:solidFill>
          <a:schemeClr val="tx1"/>
        </a:solidFill>
        <a:latin typeface="+mn-lt"/>
        <a:ea typeface="+mn-ea"/>
        <a:cs typeface="+mn-cs"/>
      </a:defRPr>
    </a:lvl3pPr>
    <a:lvl4pPr marL="1362372" algn="l" defTabSz="908248" rtl="0" eaLnBrk="1" latinLnBrk="0" hangingPunct="1">
      <a:defRPr sz="1200" kern="1200">
        <a:solidFill>
          <a:schemeClr val="tx1"/>
        </a:solidFill>
        <a:latin typeface="+mn-lt"/>
        <a:ea typeface="+mn-ea"/>
        <a:cs typeface="+mn-cs"/>
      </a:defRPr>
    </a:lvl4pPr>
    <a:lvl5pPr marL="1816491" algn="l" defTabSz="908248" rtl="0" eaLnBrk="1" latinLnBrk="0" hangingPunct="1">
      <a:defRPr sz="1200" kern="1200">
        <a:solidFill>
          <a:schemeClr val="tx1"/>
        </a:solidFill>
        <a:latin typeface="+mn-lt"/>
        <a:ea typeface="+mn-ea"/>
        <a:cs typeface="+mn-cs"/>
      </a:defRPr>
    </a:lvl5pPr>
    <a:lvl6pPr marL="2270619" algn="l" defTabSz="908248" rtl="0" eaLnBrk="1" latinLnBrk="0" hangingPunct="1">
      <a:defRPr sz="1200" kern="1200">
        <a:solidFill>
          <a:schemeClr val="tx1"/>
        </a:solidFill>
        <a:latin typeface="+mn-lt"/>
        <a:ea typeface="+mn-ea"/>
        <a:cs typeface="+mn-cs"/>
      </a:defRPr>
    </a:lvl6pPr>
    <a:lvl7pPr marL="2724745" algn="l" defTabSz="908248" rtl="0" eaLnBrk="1" latinLnBrk="0" hangingPunct="1">
      <a:defRPr sz="1200" kern="1200">
        <a:solidFill>
          <a:schemeClr val="tx1"/>
        </a:solidFill>
        <a:latin typeface="+mn-lt"/>
        <a:ea typeface="+mn-ea"/>
        <a:cs typeface="+mn-cs"/>
      </a:defRPr>
    </a:lvl7pPr>
    <a:lvl8pPr marL="3178849" algn="l" defTabSz="908248" rtl="0" eaLnBrk="1" latinLnBrk="0" hangingPunct="1">
      <a:defRPr sz="1200" kern="1200">
        <a:solidFill>
          <a:schemeClr val="tx1"/>
        </a:solidFill>
        <a:latin typeface="+mn-lt"/>
        <a:ea typeface="+mn-ea"/>
        <a:cs typeface="+mn-cs"/>
      </a:defRPr>
    </a:lvl8pPr>
    <a:lvl9pPr marL="3632985" algn="l" defTabSz="9082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2408D939-1FC1-5244-A9B9-914EF37D0284}" type="slidenum">
              <a:rPr lang="en-US">
                <a:solidFill>
                  <a:prstClr val="black"/>
                </a:solidFill>
                <a:latin typeface="Calibri" charset="0"/>
              </a:rPr>
              <a:pPr/>
              <a:t>2</a:t>
            </a:fld>
            <a:endParaRPr lang="en-US">
              <a:solidFill>
                <a:prstClr val="black"/>
              </a:solidFill>
              <a:latin typeface="Calibri"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433" tIns="45717" rIns="91433" bIns="45717"/>
          <a:lstStyle/>
          <a:p>
            <a:pPr eaLnBrk="1" hangingPunct="1"/>
            <a:endParaRPr lang="it-IT">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molecule shown is cysteine, with its nitrogen, oxygen, and sulfur atoms shown in blue, red, and yellow.  Below it are the calculated absorption spectra in four different spectral regions; UV, Sulfur L-edge, Nitrogen K-edge, and Oxygen K-edge.  I put them together like this to highlight that TD-DFT can handle all these single excitations  in a consistent way.  If you prefer I can send you a copy of the picture from the cysteine manuscript, that shows comparison with experiment.</a:t>
            </a:r>
          </a:p>
        </p:txBody>
      </p:sp>
      <p:sp>
        <p:nvSpPr>
          <p:cNvPr id="4" name="Slide Number Placeholder 3"/>
          <p:cNvSpPr>
            <a:spLocks noGrp="1"/>
          </p:cNvSpPr>
          <p:nvPr>
            <p:ph type="sldNum" sz="quarter" idx="10"/>
          </p:nvPr>
        </p:nvSpPr>
        <p:spPr/>
        <p:txBody>
          <a:bodyPr/>
          <a:lstStyle/>
          <a:p>
            <a:fld id="{6EA684F1-B6D8-40CB-A8F6-7DC6CA758427}"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553413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AF8A9-0294-436B-9111-04EE2B631597}" type="slidenum">
              <a:rPr lang="en-US" smtClean="0">
                <a:solidFill>
                  <a:prstClr val="black"/>
                </a:solidFill>
                <a:latin typeface="Calibri"/>
              </a:rPr>
              <a:pPr/>
              <a:t>34</a:t>
            </a:fld>
            <a:endParaRPr lang="en-US">
              <a:solidFill>
                <a:prstClr val="black"/>
              </a:solidFill>
              <a:latin typeface="Calibri"/>
            </a:endParaRPr>
          </a:p>
        </p:txBody>
      </p:sp>
    </p:spTree>
    <p:extLst>
      <p:ext uri="{BB962C8B-B14F-4D97-AF65-F5344CB8AC3E}">
        <p14:creationId xmlns:p14="http://schemas.microsoft.com/office/powerpoint/2010/main" val="1702541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2D-SXRS</a:t>
            </a:r>
            <a:r>
              <a:rPr lang="en-US" baseline="0" dirty="0" smtClean="0"/>
              <a:t> signals from trans-NMA, from JCP paper.  In depth look at one  spectrum on the next slide.</a:t>
            </a:r>
            <a:endParaRPr lang="en-US" dirty="0"/>
          </a:p>
        </p:txBody>
      </p:sp>
      <p:sp>
        <p:nvSpPr>
          <p:cNvPr id="4" name="Slide Number Placeholder 3"/>
          <p:cNvSpPr>
            <a:spLocks noGrp="1"/>
          </p:cNvSpPr>
          <p:nvPr>
            <p:ph type="sldNum" sz="quarter" idx="10"/>
          </p:nvPr>
        </p:nvSpPr>
        <p:spPr/>
        <p:txBody>
          <a:bodyPr/>
          <a:lstStyle/>
          <a:p>
            <a:fld id="{B56AF8A9-0294-436B-9111-04EE2B631597}" type="slidenum">
              <a:rPr lang="en-US" smtClean="0">
                <a:solidFill>
                  <a:prstClr val="black"/>
                </a:solidFill>
                <a:latin typeface="Calibri"/>
              </a:rPr>
              <a:pPr/>
              <a:t>35</a:t>
            </a:fld>
            <a:endParaRPr lang="en-US">
              <a:solidFill>
                <a:prstClr val="black"/>
              </a:solidFill>
              <a:latin typeface="Calibri"/>
            </a:endParaRPr>
          </a:p>
        </p:txBody>
      </p:sp>
    </p:spTree>
    <p:extLst>
      <p:ext uri="{BB962C8B-B14F-4D97-AF65-F5344CB8AC3E}">
        <p14:creationId xmlns:p14="http://schemas.microsoft.com/office/powerpoint/2010/main" val="1584583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8"/>
          <p:cNvSpPr>
            <a:spLocks noGrp="1" noChangeArrowheads="1"/>
          </p:cNvSpPr>
          <p:nvPr>
            <p:ph type="sldNum" sz="quarter"/>
          </p:nvPr>
        </p:nvSpPr>
        <p:spPr>
          <a:noFill/>
          <a:ln/>
        </p:spPr>
        <p:txBody>
          <a:bodyPr/>
          <a:lstStyle/>
          <a:p>
            <a:fld id="{EE18FF26-AB94-4E15-9888-9C443802AB5F}" type="slidenum">
              <a:rPr lang="en-US" altLang="zh-CN">
                <a:solidFill>
                  <a:prstClr val="black"/>
                </a:solidFill>
                <a:latin typeface="Calibri"/>
                <a:ea typeface="宋体"/>
              </a:rPr>
              <a:pPr/>
              <a:t>3</a:t>
            </a:fld>
            <a:endParaRPr lang="en-US" altLang="zh-CN">
              <a:solidFill>
                <a:prstClr val="black"/>
              </a:solidFill>
              <a:latin typeface="Calibri"/>
              <a:ea typeface="宋体"/>
            </a:endParaRPr>
          </a:p>
        </p:txBody>
      </p:sp>
      <p:sp>
        <p:nvSpPr>
          <p:cNvPr id="46083" name="Rectangle 1"/>
          <p:cNvSpPr txBox="1">
            <a:spLocks noGrp="1" noRot="1" noChangeAspect="1" noChangeArrowheads="1" noTextEdit="1"/>
          </p:cNvSpPr>
          <p:nvPr>
            <p:ph type="sldImg"/>
          </p:nvPr>
        </p:nvSpPr>
        <p:spPr>
          <a:xfrm>
            <a:off x="1143000" y="695325"/>
            <a:ext cx="4567238" cy="3425825"/>
          </a:xfrm>
          <a:solidFill>
            <a:srgbClr val="FFFFFF"/>
          </a:solidFill>
          <a:ln>
            <a:solidFill>
              <a:srgbClr val="000000"/>
            </a:solidFill>
            <a:miter lim="800000"/>
          </a:ln>
        </p:spPr>
      </p:sp>
      <p:sp>
        <p:nvSpPr>
          <p:cNvPr id="46084" name="Rectangle 2"/>
          <p:cNvSpPr txBox="1">
            <a:spLocks noGrp="1" noChangeArrowheads="1"/>
          </p:cNvSpPr>
          <p:nvPr>
            <p:ph type="body" idx="1"/>
          </p:nvPr>
        </p:nvSpPr>
        <p:spPr>
          <a:xfrm>
            <a:off x="685512" y="4343231"/>
            <a:ext cx="5484096" cy="4112423"/>
          </a:xfrm>
          <a:noFill/>
          <a:ln/>
        </p:spPr>
        <p:txBody>
          <a:bodyPr wrap="none" anchor="ctr"/>
          <a:lstStyle/>
          <a:p>
            <a:endParaRPr lang="zh-CN"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914400" y="4343400"/>
            <a:ext cx="5029200" cy="4114800"/>
          </a:xfrm>
          <a:ln/>
          <a:extLst>
            <a:ext uri="{91240B29-F687-4f45-9708-019B960494DF}">
              <a14:hiddenLine xmlns:a14="http://schemas.microsoft.com/office/drawing/2010/main" w="9525">
                <a:solidFill>
                  <a:srgbClr val="000000"/>
                </a:solidFill>
                <a:miter lim="800000"/>
                <a:headEnd/>
                <a:tailEnd/>
              </a14:hiddenLine>
            </a:ext>
          </a:extLst>
        </p:spPr>
        <p:txBody>
          <a:bodyPr/>
          <a:lstStyle/>
          <a:p>
            <a:pPr defTabSz="455204" eaLnBrk="1" hangingPunct="1">
              <a:defRPr/>
            </a:pPr>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300">
                <a:solidFill>
                  <a:schemeClr val="bg1"/>
                </a:solidFill>
                <a:latin typeface="Gill Sans" charset="0"/>
                <a:ea typeface="ＭＳ Ｐゴシック" charset="0"/>
                <a:cs typeface="ＭＳ Ｐゴシック" charset="0"/>
              </a:defRPr>
            </a:lvl1pPr>
            <a:lvl2pPr marL="742950" indent="-285750" eaLnBrk="0" hangingPunct="0">
              <a:defRPr sz="4300">
                <a:solidFill>
                  <a:schemeClr val="bg1"/>
                </a:solidFill>
                <a:latin typeface="Gill Sans" charset="0"/>
                <a:ea typeface="ＭＳ Ｐゴシック" charset="0"/>
              </a:defRPr>
            </a:lvl2pPr>
            <a:lvl3pPr marL="1143000" indent="-228600" eaLnBrk="0" hangingPunct="0">
              <a:defRPr sz="4300">
                <a:solidFill>
                  <a:schemeClr val="bg1"/>
                </a:solidFill>
                <a:latin typeface="Gill Sans" charset="0"/>
                <a:ea typeface="ＭＳ Ｐゴシック" charset="0"/>
              </a:defRPr>
            </a:lvl3pPr>
            <a:lvl4pPr marL="1600200" indent="-228600" eaLnBrk="0" hangingPunct="0">
              <a:defRPr sz="4300">
                <a:solidFill>
                  <a:schemeClr val="bg1"/>
                </a:solidFill>
                <a:latin typeface="Gill Sans" charset="0"/>
                <a:ea typeface="ＭＳ Ｐゴシック" charset="0"/>
              </a:defRPr>
            </a:lvl4pPr>
            <a:lvl5pPr marL="2057400" indent="-228600" eaLnBrk="0" hangingPunct="0">
              <a:defRPr sz="4300">
                <a:solidFill>
                  <a:schemeClr val="bg1"/>
                </a:solidFill>
                <a:latin typeface="Gill Sans" charset="0"/>
                <a:ea typeface="ＭＳ Ｐゴシック" charset="0"/>
              </a:defRPr>
            </a:lvl5pPr>
            <a:lvl6pPr marL="2514600" indent="-228600" defTabSz="446088"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6pPr>
            <a:lvl7pPr marL="2971800" indent="-228600" defTabSz="446088"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7pPr>
            <a:lvl8pPr marL="3429000" indent="-228600" defTabSz="446088"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8pPr>
            <a:lvl9pPr marL="3886200" indent="-228600" defTabSz="446088"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9pPr>
          </a:lstStyle>
          <a:p>
            <a:pPr eaLnBrk="1" hangingPunct="1"/>
            <a:fld id="{F06D637F-459A-C640-8A7F-4A186874A8D9}" type="slidenum">
              <a:rPr lang="en-US">
                <a:solidFill>
                  <a:srgbClr val="000000"/>
                </a:solidFill>
              </a:rPr>
              <a:pPr eaLnBrk="1" hangingPunct="1"/>
              <a:t>5</a:t>
            </a:fld>
            <a:endParaRPr lang="en-US">
              <a:solidFill>
                <a:srgbClr val="000000"/>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xfrm>
            <a:off x="914400" y="4343400"/>
            <a:ext cx="5029200" cy="4114800"/>
          </a:xfrm>
        </p:spPr>
        <p:txBody>
          <a:bodyPr lIns="91433" tIns="45717" rIns="91433" bIns="45717"/>
          <a:lstStyle/>
          <a:p>
            <a:pPr defTabSz="455204" eaLnBrk="1" hangingPunct="1">
              <a:spcBef>
                <a:spcPct val="0"/>
              </a:spcBef>
              <a:defRPr/>
            </a:pPr>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ln/>
        </p:spPr>
      </p:sp>
      <p:sp>
        <p:nvSpPr>
          <p:cNvPr id="235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DBC94A2-2DE0-479A-87EA-6AD02B251B40}" type="slidenum">
              <a:rPr lang="en-US" smtClean="0">
                <a:solidFill>
                  <a:prstClr val="black"/>
                </a:solidFill>
                <a:latin typeface="Calibri"/>
              </a:rPr>
              <a:pPr/>
              <a:t>10</a:t>
            </a:fld>
            <a:endParaRPr lang="en-US" smtClean="0">
              <a:solidFill>
                <a:prstClr val="black"/>
              </a:solidFill>
              <a:latin typeface="Calibri"/>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BC8E83-F035-2A4F-B7AC-6429534E485C}" type="slidenum">
              <a:rPr lang="en-US" sz="1200">
                <a:solidFill>
                  <a:prstClr val="black"/>
                </a:solidFill>
                <a:latin typeface="Calibri" charset="0"/>
              </a:rPr>
              <a:pPr/>
              <a:t>11</a:t>
            </a:fld>
            <a:endParaRPr lang="en-US" sz="1200">
              <a:solidFill>
                <a:prstClr val="black"/>
              </a:solidFill>
              <a:latin typeface="Calibri"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smtClean="0"/>
          </a:p>
        </p:txBody>
      </p:sp>
      <p:sp>
        <p:nvSpPr>
          <p:cNvPr id="63492" name="Slide Number Placeholder 3"/>
          <p:cNvSpPr>
            <a:spLocks noGrp="1"/>
          </p:cNvSpPr>
          <p:nvPr>
            <p:ph type="sldNum" sz="quarter" idx="5"/>
          </p:nvPr>
        </p:nvSpPr>
        <p:spPr>
          <a:noFill/>
        </p:spPr>
        <p:txBody>
          <a:bodyPr/>
          <a:lstStyle/>
          <a:p>
            <a:fld id="{BF236BF5-64AC-4D04-AC43-DCD5137724F6}" type="slidenum">
              <a:rPr lang="en-US" smtClean="0">
                <a:solidFill>
                  <a:prstClr val="black"/>
                </a:solidFill>
                <a:latin typeface="Calibri"/>
              </a:rPr>
              <a:pPr/>
              <a:t>24</a:t>
            </a:fld>
            <a:endParaRPr lang="en-US" smtClean="0">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6AF8A9-0294-436B-9111-04EE2B631597}" type="slidenum">
              <a:rPr lang="en-US" smtClean="0">
                <a:solidFill>
                  <a:prstClr val="black"/>
                </a:solidFill>
                <a:latin typeface="Calibri"/>
              </a:rPr>
              <a:pPr/>
              <a:t>27</a:t>
            </a:fld>
            <a:endParaRPr lang="en-US">
              <a:solidFill>
                <a:prstClr val="black"/>
              </a:solidFill>
              <a:latin typeface="Calibri"/>
            </a:endParaRPr>
          </a:p>
        </p:txBody>
      </p:sp>
    </p:spTree>
    <p:extLst>
      <p:ext uri="{BB962C8B-B14F-4D97-AF65-F5344CB8AC3E}">
        <p14:creationId xmlns:p14="http://schemas.microsoft.com/office/powerpoint/2010/main" val="731315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2.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 Id="rId2" Type="http://schemas.openxmlformats.org/officeDocument/2006/relationships/image" Target="../media/image2.png"/></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63424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305692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25770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57319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41919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rPr>
              <a:pPr>
                <a:defRPr/>
              </a:pPr>
              <a:t>9/22/16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69730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rPr>
              <a:pPr>
                <a:defRPr/>
              </a:pPr>
              <a:t>9/22/16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494322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rPr>
              <a:pPr>
                <a:defRPr/>
              </a:pPr>
              <a:t>9/22/16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780410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8294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pPr lvl="0"/>
            <a:endParaRPr lang="en-US" noProof="0" smtClean="0"/>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87631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04019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998811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12074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383232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371420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67505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rPr>
              <a:pPr>
                <a:defRPr/>
              </a:pPr>
              <a:t>9/22/16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443668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rPr>
              <a:pPr>
                <a:defRPr/>
              </a:pPr>
              <a:t>9/22/16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67195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rPr>
              <a:pPr>
                <a:defRPr/>
              </a:pPr>
              <a:t>9/22/16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313377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0168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pPr lvl="0"/>
            <a:endParaRPr lang="en-US" noProof="0" smtClean="0"/>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585073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875971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372678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7"/>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ABACAB-CB8A-45FA-B598-AAB55240B5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372198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52100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5893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11270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92427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9422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3731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82417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64972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pPr lvl="0"/>
            <a:endParaRPr lang="en-US" noProof="0" smtClean="0"/>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14962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65244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84955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7"/>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ABACAB-CB8A-45FA-B598-AAB55240B5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052095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472" indent="0" algn="ctr">
              <a:buNone/>
              <a:defRPr>
                <a:solidFill>
                  <a:schemeClr val="tx1">
                    <a:tint val="75000"/>
                  </a:schemeClr>
                </a:solidFill>
              </a:defRPr>
            </a:lvl2pPr>
            <a:lvl3pPr marL="908949" indent="0" algn="ctr">
              <a:buNone/>
              <a:defRPr>
                <a:solidFill>
                  <a:schemeClr val="tx1">
                    <a:tint val="75000"/>
                  </a:schemeClr>
                </a:solidFill>
              </a:defRPr>
            </a:lvl3pPr>
            <a:lvl4pPr marL="1363425" indent="0" algn="ctr">
              <a:buNone/>
              <a:defRPr>
                <a:solidFill>
                  <a:schemeClr val="tx1">
                    <a:tint val="75000"/>
                  </a:schemeClr>
                </a:solidFill>
              </a:defRPr>
            </a:lvl4pPr>
            <a:lvl5pPr marL="1817898" indent="0" algn="ctr">
              <a:buNone/>
              <a:defRPr>
                <a:solidFill>
                  <a:schemeClr val="tx1">
                    <a:tint val="75000"/>
                  </a:schemeClr>
                </a:solidFill>
              </a:defRPr>
            </a:lvl5pPr>
            <a:lvl6pPr marL="2272373" indent="0" algn="ctr">
              <a:buNone/>
              <a:defRPr>
                <a:solidFill>
                  <a:schemeClr val="tx1">
                    <a:tint val="75000"/>
                  </a:schemeClr>
                </a:solidFill>
              </a:defRPr>
            </a:lvl6pPr>
            <a:lvl7pPr marL="2726853" indent="0" algn="ctr">
              <a:buNone/>
              <a:defRPr>
                <a:solidFill>
                  <a:schemeClr val="tx1">
                    <a:tint val="75000"/>
                  </a:schemeClr>
                </a:solidFill>
              </a:defRPr>
            </a:lvl7pPr>
            <a:lvl8pPr marL="3181311" indent="0" algn="ctr">
              <a:buNone/>
              <a:defRPr>
                <a:solidFill>
                  <a:schemeClr val="tx1">
                    <a:tint val="75000"/>
                  </a:schemeClr>
                </a:solidFill>
              </a:defRPr>
            </a:lvl8pPr>
            <a:lvl9pPr marL="36357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844090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670840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4472" indent="0">
              <a:buNone/>
              <a:defRPr sz="1800">
                <a:solidFill>
                  <a:schemeClr val="tx1">
                    <a:tint val="75000"/>
                  </a:schemeClr>
                </a:solidFill>
              </a:defRPr>
            </a:lvl2pPr>
            <a:lvl3pPr marL="908949" indent="0">
              <a:buNone/>
              <a:defRPr sz="1600">
                <a:solidFill>
                  <a:schemeClr val="tx1">
                    <a:tint val="75000"/>
                  </a:schemeClr>
                </a:solidFill>
              </a:defRPr>
            </a:lvl3pPr>
            <a:lvl4pPr marL="1363425" indent="0">
              <a:buNone/>
              <a:defRPr sz="1400">
                <a:solidFill>
                  <a:schemeClr val="tx1">
                    <a:tint val="75000"/>
                  </a:schemeClr>
                </a:solidFill>
              </a:defRPr>
            </a:lvl4pPr>
            <a:lvl5pPr marL="1817898" indent="0">
              <a:buNone/>
              <a:defRPr sz="1400">
                <a:solidFill>
                  <a:schemeClr val="tx1">
                    <a:tint val="75000"/>
                  </a:schemeClr>
                </a:solidFill>
              </a:defRPr>
            </a:lvl5pPr>
            <a:lvl6pPr marL="2272373" indent="0">
              <a:buNone/>
              <a:defRPr sz="1400">
                <a:solidFill>
                  <a:schemeClr val="tx1">
                    <a:tint val="75000"/>
                  </a:schemeClr>
                </a:solidFill>
              </a:defRPr>
            </a:lvl6pPr>
            <a:lvl7pPr marL="2726853" indent="0">
              <a:buNone/>
              <a:defRPr sz="1400">
                <a:solidFill>
                  <a:schemeClr val="tx1">
                    <a:tint val="75000"/>
                  </a:schemeClr>
                </a:solidFill>
              </a:defRPr>
            </a:lvl7pPr>
            <a:lvl8pPr marL="3181311" indent="0">
              <a:buNone/>
              <a:defRPr sz="1400">
                <a:solidFill>
                  <a:schemeClr val="tx1">
                    <a:tint val="75000"/>
                  </a:schemeClr>
                </a:solidFill>
              </a:defRPr>
            </a:lvl8pPr>
            <a:lvl9pPr marL="363579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97099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70147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4472" indent="0">
              <a:buNone/>
              <a:defRPr sz="2000" b="1"/>
            </a:lvl2pPr>
            <a:lvl3pPr marL="908949" indent="0">
              <a:buNone/>
              <a:defRPr sz="1800" b="1"/>
            </a:lvl3pPr>
            <a:lvl4pPr marL="1363425" indent="0">
              <a:buNone/>
              <a:defRPr sz="1600" b="1"/>
            </a:lvl4pPr>
            <a:lvl5pPr marL="1817898" indent="0">
              <a:buNone/>
              <a:defRPr sz="1600" b="1"/>
            </a:lvl5pPr>
            <a:lvl6pPr marL="2272373" indent="0">
              <a:buNone/>
              <a:defRPr sz="1600" b="1"/>
            </a:lvl6pPr>
            <a:lvl7pPr marL="2726853" indent="0">
              <a:buNone/>
              <a:defRPr sz="1600" b="1"/>
            </a:lvl7pPr>
            <a:lvl8pPr marL="3181311" indent="0">
              <a:buNone/>
              <a:defRPr sz="1600" b="1"/>
            </a:lvl8pPr>
            <a:lvl9pPr marL="36357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4472" indent="0">
              <a:buNone/>
              <a:defRPr sz="2000" b="1"/>
            </a:lvl2pPr>
            <a:lvl3pPr marL="908949" indent="0">
              <a:buNone/>
              <a:defRPr sz="1800" b="1"/>
            </a:lvl3pPr>
            <a:lvl4pPr marL="1363425" indent="0">
              <a:buNone/>
              <a:defRPr sz="1600" b="1"/>
            </a:lvl4pPr>
            <a:lvl5pPr marL="1817898" indent="0">
              <a:buNone/>
              <a:defRPr sz="1600" b="1"/>
            </a:lvl5pPr>
            <a:lvl6pPr marL="2272373" indent="0">
              <a:buNone/>
              <a:defRPr sz="1600" b="1"/>
            </a:lvl6pPr>
            <a:lvl7pPr marL="2726853" indent="0">
              <a:buNone/>
              <a:defRPr sz="1600" b="1"/>
            </a:lvl7pPr>
            <a:lvl8pPr marL="3181311" indent="0">
              <a:buNone/>
              <a:defRPr sz="1600" b="1"/>
            </a:lvl8pPr>
            <a:lvl9pPr marL="36357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25283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2247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56135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0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4472" indent="0">
              <a:buNone/>
              <a:defRPr sz="1200"/>
            </a:lvl2pPr>
            <a:lvl3pPr marL="908949" indent="0">
              <a:buNone/>
              <a:defRPr sz="1000"/>
            </a:lvl3pPr>
            <a:lvl4pPr marL="1363425" indent="0">
              <a:buNone/>
              <a:defRPr sz="900"/>
            </a:lvl4pPr>
            <a:lvl5pPr marL="1817898" indent="0">
              <a:buNone/>
              <a:defRPr sz="900"/>
            </a:lvl5pPr>
            <a:lvl6pPr marL="2272373" indent="0">
              <a:buNone/>
              <a:defRPr sz="900"/>
            </a:lvl6pPr>
            <a:lvl7pPr marL="2726853" indent="0">
              <a:buNone/>
              <a:defRPr sz="900"/>
            </a:lvl7pPr>
            <a:lvl8pPr marL="3181311" indent="0">
              <a:buNone/>
              <a:defRPr sz="900"/>
            </a:lvl8pPr>
            <a:lvl9pPr marL="36357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91735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472" indent="0">
              <a:buNone/>
              <a:defRPr sz="2800"/>
            </a:lvl2pPr>
            <a:lvl3pPr marL="908949" indent="0">
              <a:buNone/>
              <a:defRPr sz="2400"/>
            </a:lvl3pPr>
            <a:lvl4pPr marL="1363425" indent="0">
              <a:buNone/>
              <a:defRPr sz="2000"/>
            </a:lvl4pPr>
            <a:lvl5pPr marL="1817898" indent="0">
              <a:buNone/>
              <a:defRPr sz="2000"/>
            </a:lvl5pPr>
            <a:lvl6pPr marL="2272373" indent="0">
              <a:buNone/>
              <a:defRPr sz="2000"/>
            </a:lvl6pPr>
            <a:lvl7pPr marL="2726853" indent="0">
              <a:buNone/>
              <a:defRPr sz="2000"/>
            </a:lvl7pPr>
            <a:lvl8pPr marL="3181311" indent="0">
              <a:buNone/>
              <a:defRPr sz="2000"/>
            </a:lvl8pPr>
            <a:lvl9pPr marL="3635794"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4472" indent="0">
              <a:buNone/>
              <a:defRPr sz="1200"/>
            </a:lvl2pPr>
            <a:lvl3pPr marL="908949" indent="0">
              <a:buNone/>
              <a:defRPr sz="1000"/>
            </a:lvl3pPr>
            <a:lvl4pPr marL="1363425" indent="0">
              <a:buNone/>
              <a:defRPr sz="900"/>
            </a:lvl4pPr>
            <a:lvl5pPr marL="1817898" indent="0">
              <a:buNone/>
              <a:defRPr sz="900"/>
            </a:lvl5pPr>
            <a:lvl6pPr marL="2272373" indent="0">
              <a:buNone/>
              <a:defRPr sz="900"/>
            </a:lvl6pPr>
            <a:lvl7pPr marL="2726853" indent="0">
              <a:buNone/>
              <a:defRPr sz="900"/>
            </a:lvl7pPr>
            <a:lvl8pPr marL="3181311" indent="0">
              <a:buNone/>
              <a:defRPr sz="900"/>
            </a:lvl8pPr>
            <a:lvl9pPr marL="363579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850361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988917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140575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504" indent="0" algn="ctr">
              <a:buNone/>
              <a:defRPr>
                <a:solidFill>
                  <a:schemeClr val="tx1">
                    <a:tint val="75000"/>
                  </a:schemeClr>
                </a:solidFill>
              </a:defRPr>
            </a:lvl2pPr>
            <a:lvl3pPr marL="909013" indent="0" algn="ctr">
              <a:buNone/>
              <a:defRPr>
                <a:solidFill>
                  <a:schemeClr val="tx1">
                    <a:tint val="75000"/>
                  </a:schemeClr>
                </a:solidFill>
              </a:defRPr>
            </a:lvl3pPr>
            <a:lvl4pPr marL="1363522" indent="0" algn="ctr">
              <a:buNone/>
              <a:defRPr>
                <a:solidFill>
                  <a:schemeClr val="tx1">
                    <a:tint val="75000"/>
                  </a:schemeClr>
                </a:solidFill>
              </a:defRPr>
            </a:lvl4pPr>
            <a:lvl5pPr marL="1818025" indent="0" algn="ctr">
              <a:buNone/>
              <a:defRPr>
                <a:solidFill>
                  <a:schemeClr val="tx1">
                    <a:tint val="75000"/>
                  </a:schemeClr>
                </a:solidFill>
              </a:defRPr>
            </a:lvl5pPr>
            <a:lvl6pPr marL="2272535" indent="0" algn="ctr">
              <a:buNone/>
              <a:defRPr>
                <a:solidFill>
                  <a:schemeClr val="tx1">
                    <a:tint val="75000"/>
                  </a:schemeClr>
                </a:solidFill>
              </a:defRPr>
            </a:lvl6pPr>
            <a:lvl7pPr marL="2727038" indent="0" algn="ctr">
              <a:buNone/>
              <a:defRPr>
                <a:solidFill>
                  <a:schemeClr val="tx1">
                    <a:tint val="75000"/>
                  </a:schemeClr>
                </a:solidFill>
              </a:defRPr>
            </a:lvl7pPr>
            <a:lvl8pPr marL="3181536" indent="0" algn="ctr">
              <a:buNone/>
              <a:defRPr>
                <a:solidFill>
                  <a:schemeClr val="tx1">
                    <a:tint val="75000"/>
                  </a:schemeClr>
                </a:solidFill>
              </a:defRPr>
            </a:lvl8pPr>
            <a:lvl9pPr marL="36360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1403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84311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4504" indent="0">
              <a:buNone/>
              <a:defRPr sz="1800">
                <a:solidFill>
                  <a:schemeClr val="tx1">
                    <a:tint val="75000"/>
                  </a:schemeClr>
                </a:solidFill>
              </a:defRPr>
            </a:lvl2pPr>
            <a:lvl3pPr marL="909013" indent="0">
              <a:buNone/>
              <a:defRPr sz="1600">
                <a:solidFill>
                  <a:schemeClr val="tx1">
                    <a:tint val="75000"/>
                  </a:schemeClr>
                </a:solidFill>
              </a:defRPr>
            </a:lvl3pPr>
            <a:lvl4pPr marL="1363522" indent="0">
              <a:buNone/>
              <a:defRPr sz="1400">
                <a:solidFill>
                  <a:schemeClr val="tx1">
                    <a:tint val="75000"/>
                  </a:schemeClr>
                </a:solidFill>
              </a:defRPr>
            </a:lvl4pPr>
            <a:lvl5pPr marL="1818025" indent="0">
              <a:buNone/>
              <a:defRPr sz="1400">
                <a:solidFill>
                  <a:schemeClr val="tx1">
                    <a:tint val="75000"/>
                  </a:schemeClr>
                </a:solidFill>
              </a:defRPr>
            </a:lvl5pPr>
            <a:lvl6pPr marL="2272535" indent="0">
              <a:buNone/>
              <a:defRPr sz="1400">
                <a:solidFill>
                  <a:schemeClr val="tx1">
                    <a:tint val="75000"/>
                  </a:schemeClr>
                </a:solidFill>
              </a:defRPr>
            </a:lvl6pPr>
            <a:lvl7pPr marL="2727038" indent="0">
              <a:buNone/>
              <a:defRPr sz="1400">
                <a:solidFill>
                  <a:schemeClr val="tx1">
                    <a:tint val="75000"/>
                  </a:schemeClr>
                </a:solidFill>
              </a:defRPr>
            </a:lvl7pPr>
            <a:lvl8pPr marL="3181536" indent="0">
              <a:buNone/>
              <a:defRPr sz="1400">
                <a:solidFill>
                  <a:schemeClr val="tx1">
                    <a:tint val="75000"/>
                  </a:schemeClr>
                </a:solidFill>
              </a:defRPr>
            </a:lvl8pPr>
            <a:lvl9pPr marL="36360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78146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pPr/>
              <a:t>9/22/16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761866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rPr>
              <a:pPr>
                <a:defRPr/>
              </a:pPr>
              <a:t>9/22/16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42574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rPr>
              <a:pPr>
                <a:defRPr/>
              </a:pPr>
              <a:t>9/22/16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7275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rPr>
              <a:pPr>
                <a:defRPr/>
              </a:pPr>
              <a:t>9/22/16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29070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238512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504" indent="0">
              <a:buNone/>
              <a:defRPr sz="2800"/>
            </a:lvl2pPr>
            <a:lvl3pPr marL="909013" indent="0">
              <a:buNone/>
              <a:defRPr sz="2400"/>
            </a:lvl3pPr>
            <a:lvl4pPr marL="1363522" indent="0">
              <a:buNone/>
              <a:defRPr sz="2000"/>
            </a:lvl4pPr>
            <a:lvl5pPr marL="1818025" indent="0">
              <a:buNone/>
              <a:defRPr sz="2000"/>
            </a:lvl5pPr>
            <a:lvl6pPr marL="2272535" indent="0">
              <a:buNone/>
              <a:defRPr sz="2000"/>
            </a:lvl6pPr>
            <a:lvl7pPr marL="2727038" indent="0">
              <a:buNone/>
              <a:defRPr sz="2000"/>
            </a:lvl7pPr>
            <a:lvl8pPr marL="3181536" indent="0">
              <a:buNone/>
              <a:defRPr sz="2000"/>
            </a:lvl8pPr>
            <a:lvl9pPr marL="363604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606775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120756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960804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504" indent="0" algn="ctr">
              <a:buNone/>
              <a:defRPr>
                <a:solidFill>
                  <a:schemeClr val="tx1">
                    <a:tint val="75000"/>
                  </a:schemeClr>
                </a:solidFill>
              </a:defRPr>
            </a:lvl2pPr>
            <a:lvl3pPr marL="909013" indent="0" algn="ctr">
              <a:buNone/>
              <a:defRPr>
                <a:solidFill>
                  <a:schemeClr val="tx1">
                    <a:tint val="75000"/>
                  </a:schemeClr>
                </a:solidFill>
              </a:defRPr>
            </a:lvl3pPr>
            <a:lvl4pPr marL="1363522" indent="0" algn="ctr">
              <a:buNone/>
              <a:defRPr>
                <a:solidFill>
                  <a:schemeClr val="tx1">
                    <a:tint val="75000"/>
                  </a:schemeClr>
                </a:solidFill>
              </a:defRPr>
            </a:lvl4pPr>
            <a:lvl5pPr marL="1818025" indent="0" algn="ctr">
              <a:buNone/>
              <a:defRPr>
                <a:solidFill>
                  <a:schemeClr val="tx1">
                    <a:tint val="75000"/>
                  </a:schemeClr>
                </a:solidFill>
              </a:defRPr>
            </a:lvl5pPr>
            <a:lvl6pPr marL="2272535" indent="0" algn="ctr">
              <a:buNone/>
              <a:defRPr>
                <a:solidFill>
                  <a:schemeClr val="tx1">
                    <a:tint val="75000"/>
                  </a:schemeClr>
                </a:solidFill>
              </a:defRPr>
            </a:lvl6pPr>
            <a:lvl7pPr marL="2727038" indent="0" algn="ctr">
              <a:buNone/>
              <a:defRPr>
                <a:solidFill>
                  <a:schemeClr val="tx1">
                    <a:tint val="75000"/>
                  </a:schemeClr>
                </a:solidFill>
              </a:defRPr>
            </a:lvl7pPr>
            <a:lvl8pPr marL="3181536" indent="0" algn="ctr">
              <a:buNone/>
              <a:defRPr>
                <a:solidFill>
                  <a:schemeClr val="tx1">
                    <a:tint val="75000"/>
                  </a:schemeClr>
                </a:solidFill>
              </a:defRPr>
            </a:lvl8pPr>
            <a:lvl9pPr marL="36360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781429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640123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pPr/>
              <a:t>9/22/16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4504" indent="0">
              <a:buNone/>
              <a:defRPr sz="1800">
                <a:solidFill>
                  <a:schemeClr val="tx1">
                    <a:tint val="75000"/>
                  </a:schemeClr>
                </a:solidFill>
              </a:defRPr>
            </a:lvl2pPr>
            <a:lvl3pPr marL="909013" indent="0">
              <a:buNone/>
              <a:defRPr sz="1600">
                <a:solidFill>
                  <a:schemeClr val="tx1">
                    <a:tint val="75000"/>
                  </a:schemeClr>
                </a:solidFill>
              </a:defRPr>
            </a:lvl3pPr>
            <a:lvl4pPr marL="1363522" indent="0">
              <a:buNone/>
              <a:defRPr sz="1400">
                <a:solidFill>
                  <a:schemeClr val="tx1">
                    <a:tint val="75000"/>
                  </a:schemeClr>
                </a:solidFill>
              </a:defRPr>
            </a:lvl4pPr>
            <a:lvl5pPr marL="1818025" indent="0">
              <a:buNone/>
              <a:defRPr sz="1400">
                <a:solidFill>
                  <a:schemeClr val="tx1">
                    <a:tint val="75000"/>
                  </a:schemeClr>
                </a:solidFill>
              </a:defRPr>
            </a:lvl5pPr>
            <a:lvl6pPr marL="2272535" indent="0">
              <a:buNone/>
              <a:defRPr sz="1400">
                <a:solidFill>
                  <a:schemeClr val="tx1">
                    <a:tint val="75000"/>
                  </a:schemeClr>
                </a:solidFill>
              </a:defRPr>
            </a:lvl6pPr>
            <a:lvl7pPr marL="2727038" indent="0">
              <a:buNone/>
              <a:defRPr sz="1400">
                <a:solidFill>
                  <a:schemeClr val="tx1">
                    <a:tint val="75000"/>
                  </a:schemeClr>
                </a:solidFill>
              </a:defRPr>
            </a:lvl7pPr>
            <a:lvl8pPr marL="3181536" indent="0">
              <a:buNone/>
              <a:defRPr sz="1400">
                <a:solidFill>
                  <a:schemeClr val="tx1">
                    <a:tint val="75000"/>
                  </a:schemeClr>
                </a:solidFill>
              </a:defRPr>
            </a:lvl8pPr>
            <a:lvl9pPr marL="36360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162500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465270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rPr>
              <a:pPr>
                <a:defRPr/>
              </a:pPr>
              <a:t>9/22/16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49375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rPr>
              <a:pPr>
                <a:defRPr/>
              </a:pPr>
              <a:t>9/22/16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4676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rPr>
              <a:pPr>
                <a:defRPr/>
              </a:pPr>
              <a:t>9/22/16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72140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92540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504" indent="0">
              <a:buNone/>
              <a:defRPr sz="2800"/>
            </a:lvl2pPr>
            <a:lvl3pPr marL="909013" indent="0">
              <a:buNone/>
              <a:defRPr sz="2400"/>
            </a:lvl3pPr>
            <a:lvl4pPr marL="1363522" indent="0">
              <a:buNone/>
              <a:defRPr sz="2000"/>
            </a:lvl4pPr>
            <a:lvl5pPr marL="1818025" indent="0">
              <a:buNone/>
              <a:defRPr sz="2000"/>
            </a:lvl5pPr>
            <a:lvl6pPr marL="2272535" indent="0">
              <a:buNone/>
              <a:defRPr sz="2000"/>
            </a:lvl6pPr>
            <a:lvl7pPr marL="2727038" indent="0">
              <a:buNone/>
              <a:defRPr sz="2000"/>
            </a:lvl7pPr>
            <a:lvl8pPr marL="3181536" indent="0">
              <a:buNone/>
              <a:defRPr sz="2000"/>
            </a:lvl8pPr>
            <a:lvl9pPr marL="363604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99407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817759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751493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504" indent="0" algn="ctr">
              <a:buNone/>
              <a:defRPr>
                <a:solidFill>
                  <a:schemeClr val="tx1">
                    <a:tint val="75000"/>
                  </a:schemeClr>
                </a:solidFill>
              </a:defRPr>
            </a:lvl2pPr>
            <a:lvl3pPr marL="909013" indent="0" algn="ctr">
              <a:buNone/>
              <a:defRPr>
                <a:solidFill>
                  <a:schemeClr val="tx1">
                    <a:tint val="75000"/>
                  </a:schemeClr>
                </a:solidFill>
              </a:defRPr>
            </a:lvl3pPr>
            <a:lvl4pPr marL="1363522" indent="0" algn="ctr">
              <a:buNone/>
              <a:defRPr>
                <a:solidFill>
                  <a:schemeClr val="tx1">
                    <a:tint val="75000"/>
                  </a:schemeClr>
                </a:solidFill>
              </a:defRPr>
            </a:lvl4pPr>
            <a:lvl5pPr marL="1818025" indent="0" algn="ctr">
              <a:buNone/>
              <a:defRPr>
                <a:solidFill>
                  <a:schemeClr val="tx1">
                    <a:tint val="75000"/>
                  </a:schemeClr>
                </a:solidFill>
              </a:defRPr>
            </a:lvl5pPr>
            <a:lvl6pPr marL="2272535" indent="0" algn="ctr">
              <a:buNone/>
              <a:defRPr>
                <a:solidFill>
                  <a:schemeClr val="tx1">
                    <a:tint val="75000"/>
                  </a:schemeClr>
                </a:solidFill>
              </a:defRPr>
            </a:lvl6pPr>
            <a:lvl7pPr marL="2727038" indent="0" algn="ctr">
              <a:buNone/>
              <a:defRPr>
                <a:solidFill>
                  <a:schemeClr val="tx1">
                    <a:tint val="75000"/>
                  </a:schemeClr>
                </a:solidFill>
              </a:defRPr>
            </a:lvl7pPr>
            <a:lvl8pPr marL="3181536" indent="0" algn="ctr">
              <a:buNone/>
              <a:defRPr>
                <a:solidFill>
                  <a:schemeClr val="tx1">
                    <a:tint val="75000"/>
                  </a:schemeClr>
                </a:solidFill>
              </a:defRPr>
            </a:lvl8pPr>
            <a:lvl9pPr marL="36360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8708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pPr/>
              <a:t>9/22/16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401937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4504" indent="0">
              <a:buNone/>
              <a:defRPr sz="1800">
                <a:solidFill>
                  <a:schemeClr val="tx1">
                    <a:tint val="75000"/>
                  </a:schemeClr>
                </a:solidFill>
              </a:defRPr>
            </a:lvl2pPr>
            <a:lvl3pPr marL="909013" indent="0">
              <a:buNone/>
              <a:defRPr sz="1600">
                <a:solidFill>
                  <a:schemeClr val="tx1">
                    <a:tint val="75000"/>
                  </a:schemeClr>
                </a:solidFill>
              </a:defRPr>
            </a:lvl3pPr>
            <a:lvl4pPr marL="1363522" indent="0">
              <a:buNone/>
              <a:defRPr sz="1400">
                <a:solidFill>
                  <a:schemeClr val="tx1">
                    <a:tint val="75000"/>
                  </a:schemeClr>
                </a:solidFill>
              </a:defRPr>
            </a:lvl4pPr>
            <a:lvl5pPr marL="1818025" indent="0">
              <a:buNone/>
              <a:defRPr sz="1400">
                <a:solidFill>
                  <a:schemeClr val="tx1">
                    <a:tint val="75000"/>
                  </a:schemeClr>
                </a:solidFill>
              </a:defRPr>
            </a:lvl5pPr>
            <a:lvl6pPr marL="2272535" indent="0">
              <a:buNone/>
              <a:defRPr sz="1400">
                <a:solidFill>
                  <a:schemeClr val="tx1">
                    <a:tint val="75000"/>
                  </a:schemeClr>
                </a:solidFill>
              </a:defRPr>
            </a:lvl6pPr>
            <a:lvl7pPr marL="2727038" indent="0">
              <a:buNone/>
              <a:defRPr sz="1400">
                <a:solidFill>
                  <a:schemeClr val="tx1">
                    <a:tint val="75000"/>
                  </a:schemeClr>
                </a:solidFill>
              </a:defRPr>
            </a:lvl7pPr>
            <a:lvl8pPr marL="3181536" indent="0">
              <a:buNone/>
              <a:defRPr sz="1400">
                <a:solidFill>
                  <a:schemeClr val="tx1">
                    <a:tint val="75000"/>
                  </a:schemeClr>
                </a:solidFill>
              </a:defRPr>
            </a:lvl8pPr>
            <a:lvl9pPr marL="36360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423375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23545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085073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75770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912331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651235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504" indent="0">
              <a:buNone/>
              <a:defRPr sz="2800"/>
            </a:lvl2pPr>
            <a:lvl3pPr marL="909013" indent="0">
              <a:buNone/>
              <a:defRPr sz="2400"/>
            </a:lvl3pPr>
            <a:lvl4pPr marL="1363522" indent="0">
              <a:buNone/>
              <a:defRPr sz="2000"/>
            </a:lvl4pPr>
            <a:lvl5pPr marL="1818025" indent="0">
              <a:buNone/>
              <a:defRPr sz="2000"/>
            </a:lvl5pPr>
            <a:lvl6pPr marL="2272535" indent="0">
              <a:buNone/>
              <a:defRPr sz="2000"/>
            </a:lvl6pPr>
            <a:lvl7pPr marL="2727038" indent="0">
              <a:buNone/>
              <a:defRPr sz="2000"/>
            </a:lvl7pPr>
            <a:lvl8pPr marL="3181536" indent="0">
              <a:buNone/>
              <a:defRPr sz="2000"/>
            </a:lvl8pPr>
            <a:lvl9pPr marL="363604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0156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64362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9549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pPr/>
              <a:t>9/22/16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504" indent="0" algn="ctr">
              <a:buNone/>
              <a:defRPr>
                <a:solidFill>
                  <a:schemeClr val="tx1">
                    <a:tint val="75000"/>
                  </a:schemeClr>
                </a:solidFill>
              </a:defRPr>
            </a:lvl2pPr>
            <a:lvl3pPr marL="909013" indent="0" algn="ctr">
              <a:buNone/>
              <a:defRPr>
                <a:solidFill>
                  <a:schemeClr val="tx1">
                    <a:tint val="75000"/>
                  </a:schemeClr>
                </a:solidFill>
              </a:defRPr>
            </a:lvl3pPr>
            <a:lvl4pPr marL="1363522" indent="0" algn="ctr">
              <a:buNone/>
              <a:defRPr>
                <a:solidFill>
                  <a:schemeClr val="tx1">
                    <a:tint val="75000"/>
                  </a:schemeClr>
                </a:solidFill>
              </a:defRPr>
            </a:lvl4pPr>
            <a:lvl5pPr marL="1818025" indent="0" algn="ctr">
              <a:buNone/>
              <a:defRPr>
                <a:solidFill>
                  <a:schemeClr val="tx1">
                    <a:tint val="75000"/>
                  </a:schemeClr>
                </a:solidFill>
              </a:defRPr>
            </a:lvl5pPr>
            <a:lvl6pPr marL="2272535" indent="0" algn="ctr">
              <a:buNone/>
              <a:defRPr>
                <a:solidFill>
                  <a:schemeClr val="tx1">
                    <a:tint val="75000"/>
                  </a:schemeClr>
                </a:solidFill>
              </a:defRPr>
            </a:lvl6pPr>
            <a:lvl7pPr marL="2727038" indent="0" algn="ctr">
              <a:buNone/>
              <a:defRPr>
                <a:solidFill>
                  <a:schemeClr val="tx1">
                    <a:tint val="75000"/>
                  </a:schemeClr>
                </a:solidFill>
              </a:defRPr>
            </a:lvl7pPr>
            <a:lvl8pPr marL="3181536" indent="0" algn="ctr">
              <a:buNone/>
              <a:defRPr>
                <a:solidFill>
                  <a:schemeClr val="tx1">
                    <a:tint val="75000"/>
                  </a:schemeClr>
                </a:solidFill>
              </a:defRPr>
            </a:lvl8pPr>
            <a:lvl9pPr marL="36360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4434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125842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4504" indent="0">
              <a:buNone/>
              <a:defRPr sz="1800">
                <a:solidFill>
                  <a:schemeClr val="tx1">
                    <a:tint val="75000"/>
                  </a:schemeClr>
                </a:solidFill>
              </a:defRPr>
            </a:lvl2pPr>
            <a:lvl3pPr marL="909013" indent="0">
              <a:buNone/>
              <a:defRPr sz="1600">
                <a:solidFill>
                  <a:schemeClr val="tx1">
                    <a:tint val="75000"/>
                  </a:schemeClr>
                </a:solidFill>
              </a:defRPr>
            </a:lvl3pPr>
            <a:lvl4pPr marL="1363522" indent="0">
              <a:buNone/>
              <a:defRPr sz="1400">
                <a:solidFill>
                  <a:schemeClr val="tx1">
                    <a:tint val="75000"/>
                  </a:schemeClr>
                </a:solidFill>
              </a:defRPr>
            </a:lvl4pPr>
            <a:lvl5pPr marL="1818025" indent="0">
              <a:buNone/>
              <a:defRPr sz="1400">
                <a:solidFill>
                  <a:schemeClr val="tx1">
                    <a:tint val="75000"/>
                  </a:schemeClr>
                </a:solidFill>
              </a:defRPr>
            </a:lvl5pPr>
            <a:lvl6pPr marL="2272535" indent="0">
              <a:buNone/>
              <a:defRPr sz="1400">
                <a:solidFill>
                  <a:schemeClr val="tx1">
                    <a:tint val="75000"/>
                  </a:schemeClr>
                </a:solidFill>
              </a:defRPr>
            </a:lvl6pPr>
            <a:lvl7pPr marL="2727038" indent="0">
              <a:buNone/>
              <a:defRPr sz="1400">
                <a:solidFill>
                  <a:schemeClr val="tx1">
                    <a:tint val="75000"/>
                  </a:schemeClr>
                </a:solidFill>
              </a:defRPr>
            </a:lvl7pPr>
            <a:lvl8pPr marL="3181536" indent="0">
              <a:buNone/>
              <a:defRPr sz="1400">
                <a:solidFill>
                  <a:schemeClr val="tx1">
                    <a:tint val="75000"/>
                  </a:schemeClr>
                </a:solidFill>
              </a:defRPr>
            </a:lvl8pPr>
            <a:lvl9pPr marL="36360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76169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05785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18641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70201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136533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04297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504" indent="0">
              <a:buNone/>
              <a:defRPr sz="2800"/>
            </a:lvl2pPr>
            <a:lvl3pPr marL="909013" indent="0">
              <a:buNone/>
              <a:defRPr sz="2400"/>
            </a:lvl3pPr>
            <a:lvl4pPr marL="1363522" indent="0">
              <a:buNone/>
              <a:defRPr sz="2000"/>
            </a:lvl4pPr>
            <a:lvl5pPr marL="1818025" indent="0">
              <a:buNone/>
              <a:defRPr sz="2000"/>
            </a:lvl5pPr>
            <a:lvl6pPr marL="2272535" indent="0">
              <a:buNone/>
              <a:defRPr sz="2000"/>
            </a:lvl6pPr>
            <a:lvl7pPr marL="2727038" indent="0">
              <a:buNone/>
              <a:defRPr sz="2000"/>
            </a:lvl7pPr>
            <a:lvl8pPr marL="3181536" indent="0">
              <a:buNone/>
              <a:defRPr sz="2000"/>
            </a:lvl8pPr>
            <a:lvl9pPr marL="363604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19519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76231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pPr/>
              <a:t>9/22/16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04693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504" indent="0" algn="ctr">
              <a:buNone/>
              <a:defRPr>
                <a:solidFill>
                  <a:schemeClr val="tx1">
                    <a:tint val="75000"/>
                  </a:schemeClr>
                </a:solidFill>
              </a:defRPr>
            </a:lvl2pPr>
            <a:lvl3pPr marL="909013" indent="0" algn="ctr">
              <a:buNone/>
              <a:defRPr>
                <a:solidFill>
                  <a:schemeClr val="tx1">
                    <a:tint val="75000"/>
                  </a:schemeClr>
                </a:solidFill>
              </a:defRPr>
            </a:lvl3pPr>
            <a:lvl4pPr marL="1363522" indent="0" algn="ctr">
              <a:buNone/>
              <a:defRPr>
                <a:solidFill>
                  <a:schemeClr val="tx1">
                    <a:tint val="75000"/>
                  </a:schemeClr>
                </a:solidFill>
              </a:defRPr>
            </a:lvl4pPr>
            <a:lvl5pPr marL="1818025" indent="0" algn="ctr">
              <a:buNone/>
              <a:defRPr>
                <a:solidFill>
                  <a:schemeClr val="tx1">
                    <a:tint val="75000"/>
                  </a:schemeClr>
                </a:solidFill>
              </a:defRPr>
            </a:lvl5pPr>
            <a:lvl6pPr marL="2272535" indent="0" algn="ctr">
              <a:buNone/>
              <a:defRPr>
                <a:solidFill>
                  <a:schemeClr val="tx1">
                    <a:tint val="75000"/>
                  </a:schemeClr>
                </a:solidFill>
              </a:defRPr>
            </a:lvl6pPr>
            <a:lvl7pPr marL="2727038" indent="0" algn="ctr">
              <a:buNone/>
              <a:defRPr>
                <a:solidFill>
                  <a:schemeClr val="tx1">
                    <a:tint val="75000"/>
                  </a:schemeClr>
                </a:solidFill>
              </a:defRPr>
            </a:lvl7pPr>
            <a:lvl8pPr marL="3181536" indent="0" algn="ctr">
              <a:buNone/>
              <a:defRPr>
                <a:solidFill>
                  <a:schemeClr val="tx1">
                    <a:tint val="75000"/>
                  </a:schemeClr>
                </a:solidFill>
              </a:defRPr>
            </a:lvl8pPr>
            <a:lvl9pPr marL="363604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49055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912038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4504" indent="0">
              <a:buNone/>
              <a:defRPr sz="1800">
                <a:solidFill>
                  <a:schemeClr val="tx1">
                    <a:tint val="75000"/>
                  </a:schemeClr>
                </a:solidFill>
              </a:defRPr>
            </a:lvl2pPr>
            <a:lvl3pPr marL="909013" indent="0">
              <a:buNone/>
              <a:defRPr sz="1600">
                <a:solidFill>
                  <a:schemeClr val="tx1">
                    <a:tint val="75000"/>
                  </a:schemeClr>
                </a:solidFill>
              </a:defRPr>
            </a:lvl3pPr>
            <a:lvl4pPr marL="1363522" indent="0">
              <a:buNone/>
              <a:defRPr sz="1400">
                <a:solidFill>
                  <a:schemeClr val="tx1">
                    <a:tint val="75000"/>
                  </a:schemeClr>
                </a:solidFill>
              </a:defRPr>
            </a:lvl4pPr>
            <a:lvl5pPr marL="1818025" indent="0">
              <a:buNone/>
              <a:defRPr sz="1400">
                <a:solidFill>
                  <a:schemeClr val="tx1">
                    <a:tint val="75000"/>
                  </a:schemeClr>
                </a:solidFill>
              </a:defRPr>
            </a:lvl5pPr>
            <a:lvl6pPr marL="2272535" indent="0">
              <a:buNone/>
              <a:defRPr sz="1400">
                <a:solidFill>
                  <a:schemeClr val="tx1">
                    <a:tint val="75000"/>
                  </a:schemeClr>
                </a:solidFill>
              </a:defRPr>
            </a:lvl6pPr>
            <a:lvl7pPr marL="2727038" indent="0">
              <a:buNone/>
              <a:defRPr sz="1400">
                <a:solidFill>
                  <a:schemeClr val="tx1">
                    <a:tint val="75000"/>
                  </a:schemeClr>
                </a:solidFill>
              </a:defRPr>
            </a:lvl7pPr>
            <a:lvl8pPr marL="3181536" indent="0">
              <a:buNone/>
              <a:defRPr sz="1400">
                <a:solidFill>
                  <a:schemeClr val="tx1">
                    <a:tint val="75000"/>
                  </a:schemeClr>
                </a:solidFill>
              </a:defRPr>
            </a:lvl8pPr>
            <a:lvl9pPr marL="363604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3045713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71221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4504" indent="0">
              <a:buNone/>
              <a:defRPr sz="2000" b="1"/>
            </a:lvl2pPr>
            <a:lvl3pPr marL="909013" indent="0">
              <a:buNone/>
              <a:defRPr sz="1800" b="1"/>
            </a:lvl3pPr>
            <a:lvl4pPr marL="1363522" indent="0">
              <a:buNone/>
              <a:defRPr sz="1600" b="1"/>
            </a:lvl4pPr>
            <a:lvl5pPr marL="1818025" indent="0">
              <a:buNone/>
              <a:defRPr sz="1600" b="1"/>
            </a:lvl5pPr>
            <a:lvl6pPr marL="2272535" indent="0">
              <a:buNone/>
              <a:defRPr sz="1600" b="1"/>
            </a:lvl6pPr>
            <a:lvl7pPr marL="2727038" indent="0">
              <a:buNone/>
              <a:defRPr sz="1600" b="1"/>
            </a:lvl7pPr>
            <a:lvl8pPr marL="3181536" indent="0">
              <a:buNone/>
              <a:defRPr sz="1600" b="1"/>
            </a:lvl8pPr>
            <a:lvl9pPr marL="363604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279755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54761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341672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0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822407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504" indent="0">
              <a:buNone/>
              <a:defRPr sz="2800"/>
            </a:lvl2pPr>
            <a:lvl3pPr marL="909013" indent="0">
              <a:buNone/>
              <a:defRPr sz="2400"/>
            </a:lvl3pPr>
            <a:lvl4pPr marL="1363522" indent="0">
              <a:buNone/>
              <a:defRPr sz="2000"/>
            </a:lvl4pPr>
            <a:lvl5pPr marL="1818025" indent="0">
              <a:buNone/>
              <a:defRPr sz="2000"/>
            </a:lvl5pPr>
            <a:lvl6pPr marL="2272535" indent="0">
              <a:buNone/>
              <a:defRPr sz="2000"/>
            </a:lvl6pPr>
            <a:lvl7pPr marL="2727038" indent="0">
              <a:buNone/>
              <a:defRPr sz="2000"/>
            </a:lvl7pPr>
            <a:lvl8pPr marL="3181536" indent="0">
              <a:buNone/>
              <a:defRPr sz="2000"/>
            </a:lvl8pPr>
            <a:lvl9pPr marL="3636048"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504" indent="0">
              <a:buNone/>
              <a:defRPr sz="1200"/>
            </a:lvl2pPr>
            <a:lvl3pPr marL="909013" indent="0">
              <a:buNone/>
              <a:defRPr sz="1000"/>
            </a:lvl3pPr>
            <a:lvl4pPr marL="1363522" indent="0">
              <a:buNone/>
              <a:defRPr sz="900"/>
            </a:lvl4pPr>
            <a:lvl5pPr marL="1818025" indent="0">
              <a:buNone/>
              <a:defRPr sz="900"/>
            </a:lvl5pPr>
            <a:lvl6pPr marL="2272535" indent="0">
              <a:buNone/>
              <a:defRPr sz="900"/>
            </a:lvl6pPr>
            <a:lvl7pPr marL="2727038" indent="0">
              <a:buNone/>
              <a:defRPr sz="900"/>
            </a:lvl7pPr>
            <a:lvl8pPr marL="3181536" indent="0">
              <a:buNone/>
              <a:defRPr sz="900"/>
            </a:lvl8pPr>
            <a:lvl9pPr marL="3636048"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9481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pPr/>
              <a:t>9/22/16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62697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9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9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542014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84214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140086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37740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58609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935670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26108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44139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48918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07190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74184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292098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164" indent="0" algn="ctr">
              <a:buNone/>
              <a:defRPr>
                <a:solidFill>
                  <a:schemeClr val="tx1">
                    <a:tint val="75000"/>
                  </a:schemeClr>
                </a:solidFill>
              </a:defRPr>
            </a:lvl2pPr>
            <a:lvl3pPr marL="910333" indent="0" algn="ctr">
              <a:buNone/>
              <a:defRPr>
                <a:solidFill>
                  <a:schemeClr val="tx1">
                    <a:tint val="75000"/>
                  </a:schemeClr>
                </a:solidFill>
              </a:defRPr>
            </a:lvl3pPr>
            <a:lvl4pPr marL="1365502" indent="0" algn="ctr">
              <a:buNone/>
              <a:defRPr>
                <a:solidFill>
                  <a:schemeClr val="tx1">
                    <a:tint val="75000"/>
                  </a:schemeClr>
                </a:solidFill>
              </a:defRPr>
            </a:lvl4pPr>
            <a:lvl5pPr marL="1820665" indent="0" algn="ctr">
              <a:buNone/>
              <a:defRPr>
                <a:solidFill>
                  <a:schemeClr val="tx1">
                    <a:tint val="75000"/>
                  </a:schemeClr>
                </a:solidFill>
              </a:defRPr>
            </a:lvl5pPr>
            <a:lvl6pPr marL="2275835" indent="0" algn="ctr">
              <a:buNone/>
              <a:defRPr>
                <a:solidFill>
                  <a:schemeClr val="tx1">
                    <a:tint val="75000"/>
                  </a:schemeClr>
                </a:solidFill>
              </a:defRPr>
            </a:lvl6pPr>
            <a:lvl7pPr marL="2731001" indent="0" algn="ctr">
              <a:buNone/>
              <a:defRPr>
                <a:solidFill>
                  <a:schemeClr val="tx1">
                    <a:tint val="75000"/>
                  </a:schemeClr>
                </a:solidFill>
              </a:defRPr>
            </a:lvl7pPr>
            <a:lvl8pPr marL="3186156" indent="0" algn="ctr">
              <a:buNone/>
              <a:defRPr>
                <a:solidFill>
                  <a:schemeClr val="tx1">
                    <a:tint val="75000"/>
                  </a:schemeClr>
                </a:solidFill>
              </a:defRPr>
            </a:lvl8pPr>
            <a:lvl9pPr marL="36413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870496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87767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164" indent="0">
              <a:buNone/>
              <a:defRPr sz="1800">
                <a:solidFill>
                  <a:schemeClr val="tx1">
                    <a:tint val="75000"/>
                  </a:schemeClr>
                </a:solidFill>
              </a:defRPr>
            </a:lvl2pPr>
            <a:lvl3pPr marL="910333" indent="0">
              <a:buNone/>
              <a:defRPr sz="1600">
                <a:solidFill>
                  <a:schemeClr val="tx1">
                    <a:tint val="75000"/>
                  </a:schemeClr>
                </a:solidFill>
              </a:defRPr>
            </a:lvl3pPr>
            <a:lvl4pPr marL="1365502" indent="0">
              <a:buNone/>
              <a:defRPr sz="1400">
                <a:solidFill>
                  <a:schemeClr val="tx1">
                    <a:tint val="75000"/>
                  </a:schemeClr>
                </a:solidFill>
              </a:defRPr>
            </a:lvl4pPr>
            <a:lvl5pPr marL="1820665" indent="0">
              <a:buNone/>
              <a:defRPr sz="1400">
                <a:solidFill>
                  <a:schemeClr val="tx1">
                    <a:tint val="75000"/>
                  </a:schemeClr>
                </a:solidFill>
              </a:defRPr>
            </a:lvl5pPr>
            <a:lvl6pPr marL="2275835" indent="0">
              <a:buNone/>
              <a:defRPr sz="1400">
                <a:solidFill>
                  <a:schemeClr val="tx1">
                    <a:tint val="75000"/>
                  </a:schemeClr>
                </a:solidFill>
              </a:defRPr>
            </a:lvl6pPr>
            <a:lvl7pPr marL="2731001" indent="0">
              <a:buNone/>
              <a:defRPr sz="1400">
                <a:solidFill>
                  <a:schemeClr val="tx1">
                    <a:tint val="75000"/>
                  </a:schemeClr>
                </a:solidFill>
              </a:defRPr>
            </a:lvl7pPr>
            <a:lvl8pPr marL="3186156" indent="0">
              <a:buNone/>
              <a:defRPr sz="1400">
                <a:solidFill>
                  <a:schemeClr val="tx1">
                    <a:tint val="75000"/>
                  </a:schemeClr>
                </a:solidFill>
              </a:defRPr>
            </a:lvl8pPr>
            <a:lvl9pPr marL="364132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16870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096060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164" indent="0">
              <a:buNone/>
              <a:defRPr sz="2000" b="1"/>
            </a:lvl2pPr>
            <a:lvl3pPr marL="910333" indent="0">
              <a:buNone/>
              <a:defRPr sz="1800" b="1"/>
            </a:lvl3pPr>
            <a:lvl4pPr marL="1365502" indent="0">
              <a:buNone/>
              <a:defRPr sz="1600" b="1"/>
            </a:lvl4pPr>
            <a:lvl5pPr marL="1820665" indent="0">
              <a:buNone/>
              <a:defRPr sz="1600" b="1"/>
            </a:lvl5pPr>
            <a:lvl6pPr marL="2275835" indent="0">
              <a:buNone/>
              <a:defRPr sz="1600" b="1"/>
            </a:lvl6pPr>
            <a:lvl7pPr marL="2731001" indent="0">
              <a:buNone/>
              <a:defRPr sz="1600" b="1"/>
            </a:lvl7pPr>
            <a:lvl8pPr marL="3186156" indent="0">
              <a:buNone/>
              <a:defRPr sz="1600" b="1"/>
            </a:lvl8pPr>
            <a:lvl9pPr marL="364132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164" indent="0">
              <a:buNone/>
              <a:defRPr sz="2000" b="1"/>
            </a:lvl2pPr>
            <a:lvl3pPr marL="910333" indent="0">
              <a:buNone/>
              <a:defRPr sz="1800" b="1"/>
            </a:lvl3pPr>
            <a:lvl4pPr marL="1365502" indent="0">
              <a:buNone/>
              <a:defRPr sz="1600" b="1"/>
            </a:lvl4pPr>
            <a:lvl5pPr marL="1820665" indent="0">
              <a:buNone/>
              <a:defRPr sz="1600" b="1"/>
            </a:lvl5pPr>
            <a:lvl6pPr marL="2275835" indent="0">
              <a:buNone/>
              <a:defRPr sz="1600" b="1"/>
            </a:lvl6pPr>
            <a:lvl7pPr marL="2731001" indent="0">
              <a:buNone/>
              <a:defRPr sz="1600" b="1"/>
            </a:lvl7pPr>
            <a:lvl8pPr marL="3186156" indent="0">
              <a:buNone/>
              <a:defRPr sz="1600" b="1"/>
            </a:lvl8pPr>
            <a:lvl9pPr marL="364132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08675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44920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2864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C4D0AA-DA97-404B-8BD6-CF7AC21CA40A}" type="slidenum">
              <a:rPr lang="en-US" smtClean="0"/>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164" indent="0">
              <a:buNone/>
              <a:defRPr sz="1200"/>
            </a:lvl2pPr>
            <a:lvl3pPr marL="910333" indent="0">
              <a:buNone/>
              <a:defRPr sz="1000"/>
            </a:lvl3pPr>
            <a:lvl4pPr marL="1365502" indent="0">
              <a:buNone/>
              <a:defRPr sz="900"/>
            </a:lvl4pPr>
            <a:lvl5pPr marL="1820665" indent="0">
              <a:buNone/>
              <a:defRPr sz="900"/>
            </a:lvl5pPr>
            <a:lvl6pPr marL="2275835" indent="0">
              <a:buNone/>
              <a:defRPr sz="900"/>
            </a:lvl6pPr>
            <a:lvl7pPr marL="2731001" indent="0">
              <a:buNone/>
              <a:defRPr sz="900"/>
            </a:lvl7pPr>
            <a:lvl8pPr marL="3186156" indent="0">
              <a:buNone/>
              <a:defRPr sz="900"/>
            </a:lvl8pPr>
            <a:lvl9pPr marL="364132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3431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164" indent="0">
              <a:buNone/>
              <a:defRPr sz="2800"/>
            </a:lvl2pPr>
            <a:lvl3pPr marL="910333" indent="0">
              <a:buNone/>
              <a:defRPr sz="2400"/>
            </a:lvl3pPr>
            <a:lvl4pPr marL="1365502" indent="0">
              <a:buNone/>
              <a:defRPr sz="2000"/>
            </a:lvl4pPr>
            <a:lvl5pPr marL="1820665" indent="0">
              <a:buNone/>
              <a:defRPr sz="2000"/>
            </a:lvl5pPr>
            <a:lvl6pPr marL="2275835" indent="0">
              <a:buNone/>
              <a:defRPr sz="2000"/>
            </a:lvl6pPr>
            <a:lvl7pPr marL="2731001" indent="0">
              <a:buNone/>
              <a:defRPr sz="2000"/>
            </a:lvl7pPr>
            <a:lvl8pPr marL="3186156" indent="0">
              <a:buNone/>
              <a:defRPr sz="2000"/>
            </a:lvl8pPr>
            <a:lvl9pPr marL="3641329"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164" indent="0">
              <a:buNone/>
              <a:defRPr sz="1200"/>
            </a:lvl2pPr>
            <a:lvl3pPr marL="910333" indent="0">
              <a:buNone/>
              <a:defRPr sz="1000"/>
            </a:lvl3pPr>
            <a:lvl4pPr marL="1365502" indent="0">
              <a:buNone/>
              <a:defRPr sz="900"/>
            </a:lvl4pPr>
            <a:lvl5pPr marL="1820665" indent="0">
              <a:buNone/>
              <a:defRPr sz="900"/>
            </a:lvl5pPr>
            <a:lvl6pPr marL="2275835" indent="0">
              <a:buNone/>
              <a:defRPr sz="900"/>
            </a:lvl6pPr>
            <a:lvl7pPr marL="2731001" indent="0">
              <a:buNone/>
              <a:defRPr sz="900"/>
            </a:lvl7pPr>
            <a:lvl8pPr marL="3186156" indent="0">
              <a:buNone/>
              <a:defRPr sz="900"/>
            </a:lvl8pPr>
            <a:lvl9pPr marL="364132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925578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40610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8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3868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090800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170272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26867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88239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90237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8581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03764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001028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481552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04539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814654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649348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538947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94732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3332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481518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94743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064587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7679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23120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881023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52411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85116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2676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6251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83350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883765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312604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73110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462568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540962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561524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147911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341471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73279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1194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299" indent="0" algn="ctr">
              <a:buNone/>
              <a:defRPr>
                <a:solidFill>
                  <a:schemeClr val="tx1">
                    <a:tint val="75000"/>
                  </a:schemeClr>
                </a:solidFill>
              </a:defRPr>
            </a:lvl2pPr>
            <a:lvl3pPr marL="912601" indent="0" algn="ctr">
              <a:buNone/>
              <a:defRPr>
                <a:solidFill>
                  <a:schemeClr val="tx1">
                    <a:tint val="75000"/>
                  </a:schemeClr>
                </a:solidFill>
              </a:defRPr>
            </a:lvl3pPr>
            <a:lvl4pPr marL="1368902" indent="0" algn="ctr">
              <a:buNone/>
              <a:defRPr>
                <a:solidFill>
                  <a:schemeClr val="tx1">
                    <a:tint val="75000"/>
                  </a:schemeClr>
                </a:solidFill>
              </a:defRPr>
            </a:lvl4pPr>
            <a:lvl5pPr marL="1825201" indent="0" algn="ctr">
              <a:buNone/>
              <a:defRPr>
                <a:solidFill>
                  <a:schemeClr val="tx1">
                    <a:tint val="75000"/>
                  </a:schemeClr>
                </a:solidFill>
              </a:defRPr>
            </a:lvl5pPr>
            <a:lvl6pPr marL="2281503" indent="0" algn="ctr">
              <a:buNone/>
              <a:defRPr>
                <a:solidFill>
                  <a:schemeClr val="tx1">
                    <a:tint val="75000"/>
                  </a:schemeClr>
                </a:solidFill>
              </a:defRPr>
            </a:lvl6pPr>
            <a:lvl7pPr marL="2737802" indent="0" algn="ctr">
              <a:buNone/>
              <a:defRPr>
                <a:solidFill>
                  <a:schemeClr val="tx1">
                    <a:tint val="75000"/>
                  </a:schemeClr>
                </a:solidFill>
              </a:defRPr>
            </a:lvl7pPr>
            <a:lvl8pPr marL="3194095" indent="0" algn="ctr">
              <a:buNone/>
              <a:defRPr>
                <a:solidFill>
                  <a:schemeClr val="tx1">
                    <a:tint val="75000"/>
                  </a:schemeClr>
                </a:solidFill>
              </a:defRPr>
            </a:lvl8pPr>
            <a:lvl9pPr marL="365040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996232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4013652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299" indent="0">
              <a:buNone/>
              <a:defRPr sz="1800">
                <a:solidFill>
                  <a:schemeClr val="tx1">
                    <a:tint val="75000"/>
                  </a:schemeClr>
                </a:solidFill>
              </a:defRPr>
            </a:lvl2pPr>
            <a:lvl3pPr marL="912601" indent="0">
              <a:buNone/>
              <a:defRPr sz="1600">
                <a:solidFill>
                  <a:schemeClr val="tx1">
                    <a:tint val="75000"/>
                  </a:schemeClr>
                </a:solidFill>
              </a:defRPr>
            </a:lvl3pPr>
            <a:lvl4pPr marL="1368902" indent="0">
              <a:buNone/>
              <a:defRPr sz="1400">
                <a:solidFill>
                  <a:schemeClr val="tx1">
                    <a:tint val="75000"/>
                  </a:schemeClr>
                </a:solidFill>
              </a:defRPr>
            </a:lvl4pPr>
            <a:lvl5pPr marL="1825201" indent="0">
              <a:buNone/>
              <a:defRPr sz="1400">
                <a:solidFill>
                  <a:schemeClr val="tx1">
                    <a:tint val="75000"/>
                  </a:schemeClr>
                </a:solidFill>
              </a:defRPr>
            </a:lvl5pPr>
            <a:lvl6pPr marL="2281503" indent="0">
              <a:buNone/>
              <a:defRPr sz="1400">
                <a:solidFill>
                  <a:schemeClr val="tx1">
                    <a:tint val="75000"/>
                  </a:schemeClr>
                </a:solidFill>
              </a:defRPr>
            </a:lvl6pPr>
            <a:lvl7pPr marL="2737802" indent="0">
              <a:buNone/>
              <a:defRPr sz="1400">
                <a:solidFill>
                  <a:schemeClr val="tx1">
                    <a:tint val="75000"/>
                  </a:schemeClr>
                </a:solidFill>
              </a:defRPr>
            </a:lvl7pPr>
            <a:lvl8pPr marL="3194095" indent="0">
              <a:buNone/>
              <a:defRPr sz="1400">
                <a:solidFill>
                  <a:schemeClr val="tx1">
                    <a:tint val="75000"/>
                  </a:schemeClr>
                </a:solidFill>
              </a:defRPr>
            </a:lvl8pPr>
            <a:lvl9pPr marL="365040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10317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8545925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259446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6299" indent="0">
              <a:buNone/>
              <a:defRPr sz="2000" b="1"/>
            </a:lvl2pPr>
            <a:lvl3pPr marL="912601" indent="0">
              <a:buNone/>
              <a:defRPr sz="1800" b="1"/>
            </a:lvl3pPr>
            <a:lvl4pPr marL="1368902" indent="0">
              <a:buNone/>
              <a:defRPr sz="1600" b="1"/>
            </a:lvl4pPr>
            <a:lvl5pPr marL="1825201" indent="0">
              <a:buNone/>
              <a:defRPr sz="1600" b="1"/>
            </a:lvl5pPr>
            <a:lvl6pPr marL="2281503" indent="0">
              <a:buNone/>
              <a:defRPr sz="1600" b="1"/>
            </a:lvl6pPr>
            <a:lvl7pPr marL="2737802" indent="0">
              <a:buNone/>
              <a:defRPr sz="1600" b="1"/>
            </a:lvl7pPr>
            <a:lvl8pPr marL="3194095" indent="0">
              <a:buNone/>
              <a:defRPr sz="1600" b="1"/>
            </a:lvl8pPr>
            <a:lvl9pPr marL="365040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343850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51237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92767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6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891457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99" indent="0">
              <a:buNone/>
              <a:defRPr sz="2800"/>
            </a:lvl2pPr>
            <a:lvl3pPr marL="912601" indent="0">
              <a:buNone/>
              <a:defRPr sz="2400"/>
            </a:lvl3pPr>
            <a:lvl4pPr marL="1368902" indent="0">
              <a:buNone/>
              <a:defRPr sz="2000"/>
            </a:lvl4pPr>
            <a:lvl5pPr marL="1825201" indent="0">
              <a:buNone/>
              <a:defRPr sz="2000"/>
            </a:lvl5pPr>
            <a:lvl6pPr marL="2281503" indent="0">
              <a:buNone/>
              <a:defRPr sz="2000"/>
            </a:lvl6pPr>
            <a:lvl7pPr marL="2737802" indent="0">
              <a:buNone/>
              <a:defRPr sz="2000"/>
            </a:lvl7pPr>
            <a:lvl8pPr marL="3194095" indent="0">
              <a:buNone/>
              <a:defRPr sz="2000"/>
            </a:lvl8pPr>
            <a:lvl9pPr marL="365040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99" indent="0">
              <a:buNone/>
              <a:defRPr sz="1200"/>
            </a:lvl2pPr>
            <a:lvl3pPr marL="912601" indent="0">
              <a:buNone/>
              <a:defRPr sz="1000"/>
            </a:lvl3pPr>
            <a:lvl4pPr marL="1368902" indent="0">
              <a:buNone/>
              <a:defRPr sz="900"/>
            </a:lvl4pPr>
            <a:lvl5pPr marL="1825201" indent="0">
              <a:buNone/>
              <a:defRPr sz="900"/>
            </a:lvl5pPr>
            <a:lvl6pPr marL="2281503" indent="0">
              <a:buNone/>
              <a:defRPr sz="900"/>
            </a:lvl6pPr>
            <a:lvl7pPr marL="2737802" indent="0">
              <a:buNone/>
              <a:defRPr sz="900"/>
            </a:lvl7pPr>
            <a:lvl8pPr marL="3194095" indent="0">
              <a:buNone/>
              <a:defRPr sz="900"/>
            </a:lvl8pPr>
            <a:lvl9pPr marL="365040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78591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468015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5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5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10715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386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41" name="PlaceHolder 2"/>
          <p:cNvSpPr>
            <a:spLocks noGrp="1"/>
          </p:cNvSpPr>
          <p:nvPr>
            <p:ph type="subTitle"/>
          </p:nvPr>
        </p:nvSpPr>
        <p:spPr>
          <a:xfrm>
            <a:off x="457172" y="1604514"/>
            <a:ext cx="8229090" cy="3977158"/>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806910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335276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43" name="PlaceHolder 2"/>
          <p:cNvSpPr>
            <a:spLocks noGrp="1"/>
          </p:cNvSpPr>
          <p:nvPr>
            <p:ph type="body"/>
          </p:nvPr>
        </p:nvSpPr>
        <p:spPr>
          <a:xfrm>
            <a:off x="457172" y="1604514"/>
            <a:ext cx="8229090" cy="3977158"/>
          </a:xfrm>
          <a:prstGeom prst="rect">
            <a:avLst/>
          </a:prstGeom>
        </p:spPr>
        <p:txBody>
          <a:bodyPr lIns="0" tIns="0" rIns="0" bIns="0"/>
          <a:lstStyle/>
          <a:p>
            <a:endParaRPr/>
          </a:p>
        </p:txBody>
      </p:sp>
    </p:spTree>
    <p:extLst>
      <p:ext uri="{BB962C8B-B14F-4D97-AF65-F5344CB8AC3E}">
        <p14:creationId xmlns:p14="http://schemas.microsoft.com/office/powerpoint/2010/main" val="378938298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45" name="PlaceHolder 2"/>
          <p:cNvSpPr>
            <a:spLocks noGrp="1"/>
          </p:cNvSpPr>
          <p:nvPr>
            <p:ph type="body"/>
          </p:nvPr>
        </p:nvSpPr>
        <p:spPr>
          <a:xfrm>
            <a:off x="457172" y="1604514"/>
            <a:ext cx="4015600" cy="3977158"/>
          </a:xfrm>
          <a:prstGeom prst="rect">
            <a:avLst/>
          </a:prstGeom>
        </p:spPr>
        <p:txBody>
          <a:bodyPr lIns="0" tIns="0" rIns="0" bIns="0"/>
          <a:lstStyle/>
          <a:p>
            <a:endParaRPr/>
          </a:p>
        </p:txBody>
      </p:sp>
      <p:sp>
        <p:nvSpPr>
          <p:cNvPr id="46" name="PlaceHolder 3"/>
          <p:cNvSpPr>
            <a:spLocks noGrp="1"/>
          </p:cNvSpPr>
          <p:nvPr>
            <p:ph type="body"/>
          </p:nvPr>
        </p:nvSpPr>
        <p:spPr>
          <a:xfrm>
            <a:off x="4673927" y="1604514"/>
            <a:ext cx="4015600" cy="3977158"/>
          </a:xfrm>
          <a:prstGeom prst="rect">
            <a:avLst/>
          </a:prstGeom>
        </p:spPr>
        <p:txBody>
          <a:bodyPr lIns="0" tIns="0" rIns="0" bIns="0"/>
          <a:lstStyle/>
          <a:p>
            <a:endParaRPr/>
          </a:p>
        </p:txBody>
      </p:sp>
    </p:spTree>
    <p:extLst>
      <p:ext uri="{BB962C8B-B14F-4D97-AF65-F5344CB8AC3E}">
        <p14:creationId xmlns:p14="http://schemas.microsoft.com/office/powerpoint/2010/main" val="26085451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02952022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172" y="273352"/>
            <a:ext cx="8229090" cy="53073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30266167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50"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51" name="PlaceHolder 3"/>
          <p:cNvSpPr>
            <a:spLocks noGrp="1"/>
          </p:cNvSpPr>
          <p:nvPr>
            <p:ph type="body"/>
          </p:nvPr>
        </p:nvSpPr>
        <p:spPr>
          <a:xfrm>
            <a:off x="457172" y="3681925"/>
            <a:ext cx="4015600" cy="1896808"/>
          </a:xfrm>
          <a:prstGeom prst="rect">
            <a:avLst/>
          </a:prstGeom>
        </p:spPr>
        <p:txBody>
          <a:bodyPr lIns="0" tIns="0" rIns="0" bIns="0"/>
          <a:lstStyle/>
          <a:p>
            <a:endParaRPr/>
          </a:p>
        </p:txBody>
      </p:sp>
      <p:sp>
        <p:nvSpPr>
          <p:cNvPr id="52" name="PlaceHolder 4"/>
          <p:cNvSpPr>
            <a:spLocks noGrp="1"/>
          </p:cNvSpPr>
          <p:nvPr>
            <p:ph type="body"/>
          </p:nvPr>
        </p:nvSpPr>
        <p:spPr>
          <a:xfrm>
            <a:off x="4673927" y="1604514"/>
            <a:ext cx="4015600" cy="3977158"/>
          </a:xfrm>
          <a:prstGeom prst="rect">
            <a:avLst/>
          </a:prstGeom>
        </p:spPr>
        <p:txBody>
          <a:bodyPr lIns="0" tIns="0" rIns="0" bIns="0"/>
          <a:lstStyle/>
          <a:p>
            <a:endParaRPr/>
          </a:p>
        </p:txBody>
      </p:sp>
    </p:spTree>
    <p:extLst>
      <p:ext uri="{BB962C8B-B14F-4D97-AF65-F5344CB8AC3E}">
        <p14:creationId xmlns:p14="http://schemas.microsoft.com/office/powerpoint/2010/main" val="33551685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54" name="PlaceHolder 2"/>
          <p:cNvSpPr>
            <a:spLocks noGrp="1"/>
          </p:cNvSpPr>
          <p:nvPr>
            <p:ph type="body"/>
          </p:nvPr>
        </p:nvSpPr>
        <p:spPr>
          <a:xfrm>
            <a:off x="457172" y="1604514"/>
            <a:ext cx="4015600" cy="3977158"/>
          </a:xfrm>
          <a:prstGeom prst="rect">
            <a:avLst/>
          </a:prstGeom>
        </p:spPr>
        <p:txBody>
          <a:bodyPr lIns="0" tIns="0" rIns="0" bIns="0"/>
          <a:lstStyle/>
          <a:p>
            <a:endParaRPr/>
          </a:p>
        </p:txBody>
      </p:sp>
      <p:sp>
        <p:nvSpPr>
          <p:cNvPr id="55"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56" name="PlaceHolder 4"/>
          <p:cNvSpPr>
            <a:spLocks noGrp="1"/>
          </p:cNvSpPr>
          <p:nvPr>
            <p:ph type="body"/>
          </p:nvPr>
        </p:nvSpPr>
        <p:spPr>
          <a:xfrm>
            <a:off x="4673927" y="3681925"/>
            <a:ext cx="4015600" cy="1896808"/>
          </a:xfrm>
          <a:prstGeom prst="rect">
            <a:avLst/>
          </a:prstGeom>
        </p:spPr>
        <p:txBody>
          <a:bodyPr lIns="0" tIns="0" rIns="0" bIns="0"/>
          <a:lstStyle/>
          <a:p>
            <a:endParaRPr/>
          </a:p>
        </p:txBody>
      </p:sp>
    </p:spTree>
    <p:extLst>
      <p:ext uri="{BB962C8B-B14F-4D97-AF65-F5344CB8AC3E}">
        <p14:creationId xmlns:p14="http://schemas.microsoft.com/office/powerpoint/2010/main" val="138134038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58"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59"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60" name="PlaceHolder 4"/>
          <p:cNvSpPr>
            <a:spLocks noGrp="1"/>
          </p:cNvSpPr>
          <p:nvPr>
            <p:ph type="body"/>
          </p:nvPr>
        </p:nvSpPr>
        <p:spPr>
          <a:xfrm>
            <a:off x="457172" y="3681925"/>
            <a:ext cx="8229090" cy="1896808"/>
          </a:xfrm>
          <a:prstGeom prst="rect">
            <a:avLst/>
          </a:prstGeom>
        </p:spPr>
        <p:txBody>
          <a:bodyPr lIns="0" tIns="0" rIns="0" bIns="0"/>
          <a:lstStyle/>
          <a:p>
            <a:endParaRPr/>
          </a:p>
        </p:txBody>
      </p:sp>
    </p:spTree>
    <p:extLst>
      <p:ext uri="{BB962C8B-B14F-4D97-AF65-F5344CB8AC3E}">
        <p14:creationId xmlns:p14="http://schemas.microsoft.com/office/powerpoint/2010/main" val="5110296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62" name="PlaceHolder 2"/>
          <p:cNvSpPr>
            <a:spLocks noGrp="1"/>
          </p:cNvSpPr>
          <p:nvPr>
            <p:ph type="body"/>
          </p:nvPr>
        </p:nvSpPr>
        <p:spPr>
          <a:xfrm>
            <a:off x="457172" y="1604515"/>
            <a:ext cx="8229090" cy="1896808"/>
          </a:xfrm>
          <a:prstGeom prst="rect">
            <a:avLst/>
          </a:prstGeom>
        </p:spPr>
        <p:txBody>
          <a:bodyPr lIns="0" tIns="0" rIns="0" bIns="0"/>
          <a:lstStyle/>
          <a:p>
            <a:endParaRPr/>
          </a:p>
        </p:txBody>
      </p:sp>
      <p:sp>
        <p:nvSpPr>
          <p:cNvPr id="63" name="PlaceHolder 3"/>
          <p:cNvSpPr>
            <a:spLocks noGrp="1"/>
          </p:cNvSpPr>
          <p:nvPr>
            <p:ph type="body"/>
          </p:nvPr>
        </p:nvSpPr>
        <p:spPr>
          <a:xfrm>
            <a:off x="457172" y="3681925"/>
            <a:ext cx="8229090" cy="1896808"/>
          </a:xfrm>
          <a:prstGeom prst="rect">
            <a:avLst/>
          </a:prstGeom>
        </p:spPr>
        <p:txBody>
          <a:bodyPr lIns="0" tIns="0" rIns="0" bIns="0"/>
          <a:lstStyle/>
          <a:p>
            <a:endParaRPr/>
          </a:p>
        </p:txBody>
      </p:sp>
    </p:spTree>
    <p:extLst>
      <p:ext uri="{BB962C8B-B14F-4D97-AF65-F5344CB8AC3E}">
        <p14:creationId xmlns:p14="http://schemas.microsoft.com/office/powerpoint/2010/main" val="380162617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65"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66"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67" name="PlaceHolder 4"/>
          <p:cNvSpPr>
            <a:spLocks noGrp="1"/>
          </p:cNvSpPr>
          <p:nvPr>
            <p:ph type="body"/>
          </p:nvPr>
        </p:nvSpPr>
        <p:spPr>
          <a:xfrm>
            <a:off x="4673927" y="3681925"/>
            <a:ext cx="4015600" cy="1896808"/>
          </a:xfrm>
          <a:prstGeom prst="rect">
            <a:avLst/>
          </a:prstGeom>
        </p:spPr>
        <p:txBody>
          <a:bodyPr lIns="0" tIns="0" rIns="0" bIns="0"/>
          <a:lstStyle/>
          <a:p>
            <a:endParaRPr/>
          </a:p>
        </p:txBody>
      </p:sp>
      <p:sp>
        <p:nvSpPr>
          <p:cNvPr id="68" name="PlaceHolder 5"/>
          <p:cNvSpPr>
            <a:spLocks noGrp="1"/>
          </p:cNvSpPr>
          <p:nvPr>
            <p:ph type="body"/>
          </p:nvPr>
        </p:nvSpPr>
        <p:spPr>
          <a:xfrm>
            <a:off x="457172" y="3681925"/>
            <a:ext cx="4015600" cy="1896808"/>
          </a:xfrm>
          <a:prstGeom prst="rect">
            <a:avLst/>
          </a:prstGeom>
        </p:spPr>
        <p:txBody>
          <a:bodyPr lIns="0" tIns="0" rIns="0" bIns="0"/>
          <a:lstStyle/>
          <a:p>
            <a:endParaRPr/>
          </a:p>
        </p:txBody>
      </p:sp>
    </p:spTree>
    <p:extLst>
      <p:ext uri="{BB962C8B-B14F-4D97-AF65-F5344CB8AC3E}">
        <p14:creationId xmlns:p14="http://schemas.microsoft.com/office/powerpoint/2010/main" val="2478731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70" name="PlaceHolder 2"/>
          <p:cNvSpPr>
            <a:spLocks noGrp="1"/>
          </p:cNvSpPr>
          <p:nvPr>
            <p:ph type="body"/>
          </p:nvPr>
        </p:nvSpPr>
        <p:spPr>
          <a:xfrm>
            <a:off x="457172" y="1604514"/>
            <a:ext cx="8229090" cy="3977158"/>
          </a:xfrm>
          <a:prstGeom prst="rect">
            <a:avLst/>
          </a:prstGeom>
        </p:spPr>
        <p:txBody>
          <a:bodyPr lIns="0" tIns="0" rIns="0" bIns="0"/>
          <a:lstStyle/>
          <a:p>
            <a:endParaRPr/>
          </a:p>
        </p:txBody>
      </p:sp>
      <p:sp>
        <p:nvSpPr>
          <p:cNvPr id="71" name="PlaceHolder 3"/>
          <p:cNvSpPr>
            <a:spLocks noGrp="1"/>
          </p:cNvSpPr>
          <p:nvPr>
            <p:ph type="body"/>
          </p:nvPr>
        </p:nvSpPr>
        <p:spPr>
          <a:xfrm>
            <a:off x="457172" y="1604514"/>
            <a:ext cx="8229090" cy="3977158"/>
          </a:xfrm>
          <a:prstGeom prst="rect">
            <a:avLst/>
          </a:prstGeom>
        </p:spPr>
        <p:txBody>
          <a:bodyPr lIns="0" tIns="0" rIns="0" bIns="0"/>
          <a:lstStyle/>
          <a:p>
            <a:endParaRPr/>
          </a:p>
        </p:txBody>
      </p:sp>
      <p:pic>
        <p:nvPicPr>
          <p:cNvPr id="72" name="Picture 71"/>
          <p:cNvPicPr/>
          <p:nvPr/>
        </p:nvPicPr>
        <p:blipFill>
          <a:blip r:embed="rId2"/>
          <a:stretch/>
        </p:blipFill>
        <p:spPr>
          <a:xfrm>
            <a:off x="2079480" y="1604514"/>
            <a:ext cx="4984151" cy="3977158"/>
          </a:xfrm>
          <a:prstGeom prst="rect">
            <a:avLst/>
          </a:prstGeom>
          <a:ln>
            <a:noFill/>
          </a:ln>
        </p:spPr>
      </p:pic>
      <p:pic>
        <p:nvPicPr>
          <p:cNvPr id="73" name="Picture 72"/>
          <p:cNvPicPr/>
          <p:nvPr/>
        </p:nvPicPr>
        <p:blipFill>
          <a:blip r:embed="rId2"/>
          <a:stretch/>
        </p:blipFill>
        <p:spPr>
          <a:xfrm>
            <a:off x="2079480" y="1604514"/>
            <a:ext cx="4984151" cy="3977158"/>
          </a:xfrm>
          <a:prstGeom prst="rect">
            <a:avLst/>
          </a:prstGeom>
          <a:ln>
            <a:noFill/>
          </a:ln>
        </p:spPr>
      </p:pic>
    </p:spTree>
    <p:extLst>
      <p:ext uri="{BB962C8B-B14F-4D97-AF65-F5344CB8AC3E}">
        <p14:creationId xmlns:p14="http://schemas.microsoft.com/office/powerpoint/2010/main" val="4109327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57895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4126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7"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78" name="PlaceHolder 2"/>
          <p:cNvSpPr>
            <a:spLocks noGrp="1"/>
          </p:cNvSpPr>
          <p:nvPr>
            <p:ph type="subTitle"/>
          </p:nvPr>
        </p:nvSpPr>
        <p:spPr>
          <a:xfrm>
            <a:off x="457172" y="1604514"/>
            <a:ext cx="8229090" cy="3977158"/>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7847691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80" name="PlaceHolder 2"/>
          <p:cNvSpPr>
            <a:spLocks noGrp="1"/>
          </p:cNvSpPr>
          <p:nvPr>
            <p:ph type="body"/>
          </p:nvPr>
        </p:nvSpPr>
        <p:spPr>
          <a:xfrm>
            <a:off x="457172" y="1604514"/>
            <a:ext cx="8229090" cy="3977158"/>
          </a:xfrm>
          <a:prstGeom prst="rect">
            <a:avLst/>
          </a:prstGeom>
        </p:spPr>
        <p:txBody>
          <a:bodyPr lIns="0" tIns="0" rIns="0" bIns="0"/>
          <a:lstStyle/>
          <a:p>
            <a:endParaRPr/>
          </a:p>
        </p:txBody>
      </p:sp>
    </p:spTree>
    <p:extLst>
      <p:ext uri="{BB962C8B-B14F-4D97-AF65-F5344CB8AC3E}">
        <p14:creationId xmlns:p14="http://schemas.microsoft.com/office/powerpoint/2010/main" val="127444729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82" name="PlaceHolder 2"/>
          <p:cNvSpPr>
            <a:spLocks noGrp="1"/>
          </p:cNvSpPr>
          <p:nvPr>
            <p:ph type="body"/>
          </p:nvPr>
        </p:nvSpPr>
        <p:spPr>
          <a:xfrm>
            <a:off x="457172" y="1604514"/>
            <a:ext cx="4015600" cy="3977158"/>
          </a:xfrm>
          <a:prstGeom prst="rect">
            <a:avLst/>
          </a:prstGeom>
        </p:spPr>
        <p:txBody>
          <a:bodyPr lIns="0" tIns="0" rIns="0" bIns="0"/>
          <a:lstStyle/>
          <a:p>
            <a:endParaRPr/>
          </a:p>
        </p:txBody>
      </p:sp>
      <p:sp>
        <p:nvSpPr>
          <p:cNvPr id="83" name="PlaceHolder 3"/>
          <p:cNvSpPr>
            <a:spLocks noGrp="1"/>
          </p:cNvSpPr>
          <p:nvPr>
            <p:ph type="body"/>
          </p:nvPr>
        </p:nvSpPr>
        <p:spPr>
          <a:xfrm>
            <a:off x="4673927" y="1604514"/>
            <a:ext cx="4015600" cy="3977158"/>
          </a:xfrm>
          <a:prstGeom prst="rect">
            <a:avLst/>
          </a:prstGeom>
        </p:spPr>
        <p:txBody>
          <a:bodyPr lIns="0" tIns="0" rIns="0" bIns="0"/>
          <a:lstStyle/>
          <a:p>
            <a:endParaRPr/>
          </a:p>
        </p:txBody>
      </p:sp>
    </p:spTree>
    <p:extLst>
      <p:ext uri="{BB962C8B-B14F-4D97-AF65-F5344CB8AC3E}">
        <p14:creationId xmlns:p14="http://schemas.microsoft.com/office/powerpoint/2010/main" val="61394087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4"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33153251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5" name="PlaceHolder 1"/>
          <p:cNvSpPr>
            <a:spLocks noGrp="1"/>
          </p:cNvSpPr>
          <p:nvPr>
            <p:ph type="subTitle"/>
          </p:nvPr>
        </p:nvSpPr>
        <p:spPr>
          <a:xfrm>
            <a:off x="457172" y="273352"/>
            <a:ext cx="8229090" cy="53073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192644417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87"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88" name="PlaceHolder 3"/>
          <p:cNvSpPr>
            <a:spLocks noGrp="1"/>
          </p:cNvSpPr>
          <p:nvPr>
            <p:ph type="body"/>
          </p:nvPr>
        </p:nvSpPr>
        <p:spPr>
          <a:xfrm>
            <a:off x="457172" y="3681925"/>
            <a:ext cx="4015600" cy="1896808"/>
          </a:xfrm>
          <a:prstGeom prst="rect">
            <a:avLst/>
          </a:prstGeom>
        </p:spPr>
        <p:txBody>
          <a:bodyPr lIns="0" tIns="0" rIns="0" bIns="0"/>
          <a:lstStyle/>
          <a:p>
            <a:endParaRPr/>
          </a:p>
        </p:txBody>
      </p:sp>
      <p:sp>
        <p:nvSpPr>
          <p:cNvPr id="89" name="PlaceHolder 4"/>
          <p:cNvSpPr>
            <a:spLocks noGrp="1"/>
          </p:cNvSpPr>
          <p:nvPr>
            <p:ph type="body"/>
          </p:nvPr>
        </p:nvSpPr>
        <p:spPr>
          <a:xfrm>
            <a:off x="4673927" y="1604514"/>
            <a:ext cx="4015600" cy="3977158"/>
          </a:xfrm>
          <a:prstGeom prst="rect">
            <a:avLst/>
          </a:prstGeom>
        </p:spPr>
        <p:txBody>
          <a:bodyPr lIns="0" tIns="0" rIns="0" bIns="0"/>
          <a:lstStyle/>
          <a:p>
            <a:endParaRPr/>
          </a:p>
        </p:txBody>
      </p:sp>
    </p:spTree>
    <p:extLst>
      <p:ext uri="{BB962C8B-B14F-4D97-AF65-F5344CB8AC3E}">
        <p14:creationId xmlns:p14="http://schemas.microsoft.com/office/powerpoint/2010/main" val="22761676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91" name="PlaceHolder 2"/>
          <p:cNvSpPr>
            <a:spLocks noGrp="1"/>
          </p:cNvSpPr>
          <p:nvPr>
            <p:ph type="body"/>
          </p:nvPr>
        </p:nvSpPr>
        <p:spPr>
          <a:xfrm>
            <a:off x="457172" y="1604514"/>
            <a:ext cx="4015600" cy="3977158"/>
          </a:xfrm>
          <a:prstGeom prst="rect">
            <a:avLst/>
          </a:prstGeom>
        </p:spPr>
        <p:txBody>
          <a:bodyPr lIns="0" tIns="0" rIns="0" bIns="0"/>
          <a:lstStyle/>
          <a:p>
            <a:endParaRPr/>
          </a:p>
        </p:txBody>
      </p:sp>
      <p:sp>
        <p:nvSpPr>
          <p:cNvPr id="92"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93" name="PlaceHolder 4"/>
          <p:cNvSpPr>
            <a:spLocks noGrp="1"/>
          </p:cNvSpPr>
          <p:nvPr>
            <p:ph type="body"/>
          </p:nvPr>
        </p:nvSpPr>
        <p:spPr>
          <a:xfrm>
            <a:off x="4673927" y="3681925"/>
            <a:ext cx="4015600" cy="1896808"/>
          </a:xfrm>
          <a:prstGeom prst="rect">
            <a:avLst/>
          </a:prstGeom>
        </p:spPr>
        <p:txBody>
          <a:bodyPr lIns="0" tIns="0" rIns="0" bIns="0"/>
          <a:lstStyle/>
          <a:p>
            <a:endParaRPr/>
          </a:p>
        </p:txBody>
      </p:sp>
    </p:spTree>
    <p:extLst>
      <p:ext uri="{BB962C8B-B14F-4D97-AF65-F5344CB8AC3E}">
        <p14:creationId xmlns:p14="http://schemas.microsoft.com/office/powerpoint/2010/main" val="25659140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95"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96"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97" name="PlaceHolder 4"/>
          <p:cNvSpPr>
            <a:spLocks noGrp="1"/>
          </p:cNvSpPr>
          <p:nvPr>
            <p:ph type="body"/>
          </p:nvPr>
        </p:nvSpPr>
        <p:spPr>
          <a:xfrm>
            <a:off x="457172" y="3681925"/>
            <a:ext cx="8229090" cy="1896808"/>
          </a:xfrm>
          <a:prstGeom prst="rect">
            <a:avLst/>
          </a:prstGeom>
        </p:spPr>
        <p:txBody>
          <a:bodyPr lIns="0" tIns="0" rIns="0" bIns="0"/>
          <a:lstStyle/>
          <a:p>
            <a:endParaRPr/>
          </a:p>
        </p:txBody>
      </p:sp>
    </p:spTree>
    <p:extLst>
      <p:ext uri="{BB962C8B-B14F-4D97-AF65-F5344CB8AC3E}">
        <p14:creationId xmlns:p14="http://schemas.microsoft.com/office/powerpoint/2010/main" val="423177381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99" name="PlaceHolder 2"/>
          <p:cNvSpPr>
            <a:spLocks noGrp="1"/>
          </p:cNvSpPr>
          <p:nvPr>
            <p:ph type="body"/>
          </p:nvPr>
        </p:nvSpPr>
        <p:spPr>
          <a:xfrm>
            <a:off x="457172" y="1604515"/>
            <a:ext cx="8229090" cy="1896808"/>
          </a:xfrm>
          <a:prstGeom prst="rect">
            <a:avLst/>
          </a:prstGeom>
        </p:spPr>
        <p:txBody>
          <a:bodyPr lIns="0" tIns="0" rIns="0" bIns="0"/>
          <a:lstStyle/>
          <a:p>
            <a:endParaRPr/>
          </a:p>
        </p:txBody>
      </p:sp>
      <p:sp>
        <p:nvSpPr>
          <p:cNvPr id="100" name="PlaceHolder 3"/>
          <p:cNvSpPr>
            <a:spLocks noGrp="1"/>
          </p:cNvSpPr>
          <p:nvPr>
            <p:ph type="body"/>
          </p:nvPr>
        </p:nvSpPr>
        <p:spPr>
          <a:xfrm>
            <a:off x="457172" y="3681925"/>
            <a:ext cx="8229090" cy="1896808"/>
          </a:xfrm>
          <a:prstGeom prst="rect">
            <a:avLst/>
          </a:prstGeom>
        </p:spPr>
        <p:txBody>
          <a:bodyPr lIns="0" tIns="0" rIns="0" bIns="0"/>
          <a:lstStyle/>
          <a:p>
            <a:endParaRPr/>
          </a:p>
        </p:txBody>
      </p:sp>
    </p:spTree>
    <p:extLst>
      <p:ext uri="{BB962C8B-B14F-4D97-AF65-F5344CB8AC3E}">
        <p14:creationId xmlns:p14="http://schemas.microsoft.com/office/powerpoint/2010/main" val="1815896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258708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102"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103"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104" name="PlaceHolder 4"/>
          <p:cNvSpPr>
            <a:spLocks noGrp="1"/>
          </p:cNvSpPr>
          <p:nvPr>
            <p:ph type="body"/>
          </p:nvPr>
        </p:nvSpPr>
        <p:spPr>
          <a:xfrm>
            <a:off x="4673927" y="3681925"/>
            <a:ext cx="4015600" cy="1896808"/>
          </a:xfrm>
          <a:prstGeom prst="rect">
            <a:avLst/>
          </a:prstGeom>
        </p:spPr>
        <p:txBody>
          <a:bodyPr lIns="0" tIns="0" rIns="0" bIns="0"/>
          <a:lstStyle/>
          <a:p>
            <a:endParaRPr/>
          </a:p>
        </p:txBody>
      </p:sp>
      <p:sp>
        <p:nvSpPr>
          <p:cNvPr id="105" name="PlaceHolder 5"/>
          <p:cNvSpPr>
            <a:spLocks noGrp="1"/>
          </p:cNvSpPr>
          <p:nvPr>
            <p:ph type="body"/>
          </p:nvPr>
        </p:nvSpPr>
        <p:spPr>
          <a:xfrm>
            <a:off x="457172" y="3681925"/>
            <a:ext cx="4015600" cy="1896808"/>
          </a:xfrm>
          <a:prstGeom prst="rect">
            <a:avLst/>
          </a:prstGeom>
        </p:spPr>
        <p:txBody>
          <a:bodyPr lIns="0" tIns="0" rIns="0" bIns="0"/>
          <a:lstStyle/>
          <a:p>
            <a:endParaRPr/>
          </a:p>
        </p:txBody>
      </p:sp>
    </p:spTree>
    <p:extLst>
      <p:ext uri="{BB962C8B-B14F-4D97-AF65-F5344CB8AC3E}">
        <p14:creationId xmlns:p14="http://schemas.microsoft.com/office/powerpoint/2010/main" val="295657739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107" name="PlaceHolder 2"/>
          <p:cNvSpPr>
            <a:spLocks noGrp="1"/>
          </p:cNvSpPr>
          <p:nvPr>
            <p:ph type="body"/>
          </p:nvPr>
        </p:nvSpPr>
        <p:spPr>
          <a:xfrm>
            <a:off x="457172" y="1604514"/>
            <a:ext cx="8229090" cy="3977158"/>
          </a:xfrm>
          <a:prstGeom prst="rect">
            <a:avLst/>
          </a:prstGeom>
        </p:spPr>
        <p:txBody>
          <a:bodyPr lIns="0" tIns="0" rIns="0" bIns="0"/>
          <a:lstStyle/>
          <a:p>
            <a:endParaRPr/>
          </a:p>
        </p:txBody>
      </p:sp>
      <p:sp>
        <p:nvSpPr>
          <p:cNvPr id="108" name="PlaceHolder 3"/>
          <p:cNvSpPr>
            <a:spLocks noGrp="1"/>
          </p:cNvSpPr>
          <p:nvPr>
            <p:ph type="body"/>
          </p:nvPr>
        </p:nvSpPr>
        <p:spPr>
          <a:xfrm>
            <a:off x="457172" y="1604514"/>
            <a:ext cx="8229090" cy="3977158"/>
          </a:xfrm>
          <a:prstGeom prst="rect">
            <a:avLst/>
          </a:prstGeom>
        </p:spPr>
        <p:txBody>
          <a:bodyPr lIns="0" tIns="0" rIns="0" bIns="0"/>
          <a:lstStyle/>
          <a:p>
            <a:endParaRPr/>
          </a:p>
        </p:txBody>
      </p:sp>
      <p:pic>
        <p:nvPicPr>
          <p:cNvPr id="109" name="Picture 108"/>
          <p:cNvPicPr/>
          <p:nvPr/>
        </p:nvPicPr>
        <p:blipFill>
          <a:blip r:embed="rId2"/>
          <a:stretch/>
        </p:blipFill>
        <p:spPr>
          <a:xfrm>
            <a:off x="2079480" y="1604514"/>
            <a:ext cx="4984151" cy="3977158"/>
          </a:xfrm>
          <a:prstGeom prst="rect">
            <a:avLst/>
          </a:prstGeom>
          <a:ln>
            <a:noFill/>
          </a:ln>
        </p:spPr>
      </p:pic>
      <p:pic>
        <p:nvPicPr>
          <p:cNvPr id="110" name="Picture 109"/>
          <p:cNvPicPr/>
          <p:nvPr/>
        </p:nvPicPr>
        <p:blipFill>
          <a:blip r:embed="rId2"/>
          <a:stretch/>
        </p:blipFill>
        <p:spPr>
          <a:xfrm>
            <a:off x="2079480" y="1604514"/>
            <a:ext cx="4984151" cy="3977158"/>
          </a:xfrm>
          <a:prstGeom prst="rect">
            <a:avLst/>
          </a:prstGeom>
          <a:ln>
            <a:noFill/>
          </a:ln>
        </p:spPr>
      </p:pic>
    </p:spTree>
    <p:extLst>
      <p:ext uri="{BB962C8B-B14F-4D97-AF65-F5344CB8AC3E}">
        <p14:creationId xmlns:p14="http://schemas.microsoft.com/office/powerpoint/2010/main" val="5934206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99" indent="0" algn="ctr">
              <a:buNone/>
              <a:defRPr>
                <a:solidFill>
                  <a:schemeClr val="tx1">
                    <a:tint val="75000"/>
                  </a:schemeClr>
                </a:solidFill>
              </a:defRPr>
            </a:lvl2pPr>
            <a:lvl3pPr marL="910607" indent="0" algn="ctr">
              <a:buNone/>
              <a:defRPr>
                <a:solidFill>
                  <a:schemeClr val="tx1">
                    <a:tint val="75000"/>
                  </a:schemeClr>
                </a:solidFill>
              </a:defRPr>
            </a:lvl3pPr>
            <a:lvl4pPr marL="1365908" indent="0" algn="ctr">
              <a:buNone/>
              <a:defRPr>
                <a:solidFill>
                  <a:schemeClr val="tx1">
                    <a:tint val="75000"/>
                  </a:schemeClr>
                </a:solidFill>
              </a:defRPr>
            </a:lvl4pPr>
            <a:lvl5pPr marL="1821206" indent="0" algn="ctr">
              <a:buNone/>
              <a:defRPr>
                <a:solidFill>
                  <a:schemeClr val="tx1">
                    <a:tint val="75000"/>
                  </a:schemeClr>
                </a:solidFill>
              </a:defRPr>
            </a:lvl5pPr>
            <a:lvl6pPr marL="2276508" indent="0" algn="ctr">
              <a:buNone/>
              <a:defRPr>
                <a:solidFill>
                  <a:schemeClr val="tx1">
                    <a:tint val="75000"/>
                  </a:schemeClr>
                </a:solidFill>
              </a:defRPr>
            </a:lvl6pPr>
            <a:lvl7pPr marL="2731821" indent="0" algn="ctr">
              <a:buNone/>
              <a:defRPr>
                <a:solidFill>
                  <a:schemeClr val="tx1">
                    <a:tint val="75000"/>
                  </a:schemeClr>
                </a:solidFill>
              </a:defRPr>
            </a:lvl7pPr>
            <a:lvl8pPr marL="3187100" indent="0" algn="ctr">
              <a:buNone/>
              <a:defRPr>
                <a:solidFill>
                  <a:schemeClr val="tx1">
                    <a:tint val="75000"/>
                  </a:schemeClr>
                </a:solidFill>
              </a:defRPr>
            </a:lvl8pPr>
            <a:lvl9pPr marL="364241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533869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2095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5299" indent="0">
              <a:buNone/>
              <a:defRPr sz="1800">
                <a:solidFill>
                  <a:schemeClr val="tx1">
                    <a:tint val="75000"/>
                  </a:schemeClr>
                </a:solidFill>
              </a:defRPr>
            </a:lvl2pPr>
            <a:lvl3pPr marL="910607" indent="0">
              <a:buNone/>
              <a:defRPr sz="1600">
                <a:solidFill>
                  <a:schemeClr val="tx1">
                    <a:tint val="75000"/>
                  </a:schemeClr>
                </a:solidFill>
              </a:defRPr>
            </a:lvl3pPr>
            <a:lvl4pPr marL="1365908" indent="0">
              <a:buNone/>
              <a:defRPr sz="1400">
                <a:solidFill>
                  <a:schemeClr val="tx1">
                    <a:tint val="75000"/>
                  </a:schemeClr>
                </a:solidFill>
              </a:defRPr>
            </a:lvl4pPr>
            <a:lvl5pPr marL="1821206" indent="0">
              <a:buNone/>
              <a:defRPr sz="1400">
                <a:solidFill>
                  <a:schemeClr val="tx1">
                    <a:tint val="75000"/>
                  </a:schemeClr>
                </a:solidFill>
              </a:defRPr>
            </a:lvl5pPr>
            <a:lvl6pPr marL="2276508" indent="0">
              <a:buNone/>
              <a:defRPr sz="1400">
                <a:solidFill>
                  <a:schemeClr val="tx1">
                    <a:tint val="75000"/>
                  </a:schemeClr>
                </a:solidFill>
              </a:defRPr>
            </a:lvl6pPr>
            <a:lvl7pPr marL="2731821" indent="0">
              <a:buNone/>
              <a:defRPr sz="1400">
                <a:solidFill>
                  <a:schemeClr val="tx1">
                    <a:tint val="75000"/>
                  </a:schemeClr>
                </a:solidFill>
              </a:defRPr>
            </a:lvl7pPr>
            <a:lvl8pPr marL="3187100" indent="0">
              <a:buNone/>
              <a:defRPr sz="1400">
                <a:solidFill>
                  <a:schemeClr val="tx1">
                    <a:tint val="75000"/>
                  </a:schemeClr>
                </a:solidFill>
              </a:defRPr>
            </a:lvl8pPr>
            <a:lvl9pPr marL="364241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50828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828862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5299" indent="0">
              <a:buNone/>
              <a:defRPr sz="2000" b="1"/>
            </a:lvl2pPr>
            <a:lvl3pPr marL="910607" indent="0">
              <a:buNone/>
              <a:defRPr sz="1800" b="1"/>
            </a:lvl3pPr>
            <a:lvl4pPr marL="1365908" indent="0">
              <a:buNone/>
              <a:defRPr sz="1600" b="1"/>
            </a:lvl4pPr>
            <a:lvl5pPr marL="1821206" indent="0">
              <a:buNone/>
              <a:defRPr sz="1600" b="1"/>
            </a:lvl5pPr>
            <a:lvl6pPr marL="2276508" indent="0">
              <a:buNone/>
              <a:defRPr sz="1600" b="1"/>
            </a:lvl6pPr>
            <a:lvl7pPr marL="2731821" indent="0">
              <a:buNone/>
              <a:defRPr sz="1600" b="1"/>
            </a:lvl7pPr>
            <a:lvl8pPr marL="3187100" indent="0">
              <a:buNone/>
              <a:defRPr sz="1600" b="1"/>
            </a:lvl8pPr>
            <a:lvl9pPr marL="36424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5299" indent="0">
              <a:buNone/>
              <a:defRPr sz="2000" b="1"/>
            </a:lvl2pPr>
            <a:lvl3pPr marL="910607" indent="0">
              <a:buNone/>
              <a:defRPr sz="1800" b="1"/>
            </a:lvl3pPr>
            <a:lvl4pPr marL="1365908" indent="0">
              <a:buNone/>
              <a:defRPr sz="1600" b="1"/>
            </a:lvl4pPr>
            <a:lvl5pPr marL="1821206" indent="0">
              <a:buNone/>
              <a:defRPr sz="1600" b="1"/>
            </a:lvl5pPr>
            <a:lvl6pPr marL="2276508" indent="0">
              <a:buNone/>
              <a:defRPr sz="1600" b="1"/>
            </a:lvl6pPr>
            <a:lvl7pPr marL="2731821" indent="0">
              <a:buNone/>
              <a:defRPr sz="1600" b="1"/>
            </a:lvl7pPr>
            <a:lvl8pPr marL="3187100" indent="0">
              <a:buNone/>
              <a:defRPr sz="1600" b="1"/>
            </a:lvl8pPr>
            <a:lvl9pPr marL="36424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82170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266751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42653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5299" indent="0">
              <a:buNone/>
              <a:defRPr sz="1200"/>
            </a:lvl2pPr>
            <a:lvl3pPr marL="910607" indent="0">
              <a:buNone/>
              <a:defRPr sz="1000"/>
            </a:lvl3pPr>
            <a:lvl4pPr marL="1365908" indent="0">
              <a:buNone/>
              <a:defRPr sz="900"/>
            </a:lvl4pPr>
            <a:lvl5pPr marL="1821206" indent="0">
              <a:buNone/>
              <a:defRPr sz="900"/>
            </a:lvl5pPr>
            <a:lvl6pPr marL="2276508" indent="0">
              <a:buNone/>
              <a:defRPr sz="900"/>
            </a:lvl6pPr>
            <a:lvl7pPr marL="2731821" indent="0">
              <a:buNone/>
              <a:defRPr sz="900"/>
            </a:lvl7pPr>
            <a:lvl8pPr marL="3187100" indent="0">
              <a:buNone/>
              <a:defRPr sz="900"/>
            </a:lvl8pPr>
            <a:lvl9pPr marL="364241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6700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E7CF4-2F6E-49AD-A1A8-55A0A7C55E57}" type="datetimeFigureOut">
              <a:rPr lang="en-US" smtClean="0"/>
              <a:pPr/>
              <a:t>9/22/16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7660086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299" indent="0">
              <a:buNone/>
              <a:defRPr sz="2800"/>
            </a:lvl2pPr>
            <a:lvl3pPr marL="910607" indent="0">
              <a:buNone/>
              <a:defRPr sz="2400"/>
            </a:lvl3pPr>
            <a:lvl4pPr marL="1365908" indent="0">
              <a:buNone/>
              <a:defRPr sz="2000"/>
            </a:lvl4pPr>
            <a:lvl5pPr marL="1821206" indent="0">
              <a:buNone/>
              <a:defRPr sz="2000"/>
            </a:lvl5pPr>
            <a:lvl6pPr marL="2276508" indent="0">
              <a:buNone/>
              <a:defRPr sz="2000"/>
            </a:lvl6pPr>
            <a:lvl7pPr marL="2731821" indent="0">
              <a:buNone/>
              <a:defRPr sz="2000"/>
            </a:lvl7pPr>
            <a:lvl8pPr marL="3187100" indent="0">
              <a:buNone/>
              <a:defRPr sz="2000"/>
            </a:lvl8pPr>
            <a:lvl9pPr marL="3642412" indent="0">
              <a:buNone/>
              <a:defRPr sz="2000"/>
            </a:lvl9pPr>
          </a:lstStyle>
          <a:p>
            <a:pPr lvl="0"/>
            <a:endParaRPr lang="en-US" noProof="0" smtClean="0"/>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5299" indent="0">
              <a:buNone/>
              <a:defRPr sz="1200"/>
            </a:lvl2pPr>
            <a:lvl3pPr marL="910607" indent="0">
              <a:buNone/>
              <a:defRPr sz="1000"/>
            </a:lvl3pPr>
            <a:lvl4pPr marL="1365908" indent="0">
              <a:buNone/>
              <a:defRPr sz="900"/>
            </a:lvl4pPr>
            <a:lvl5pPr marL="1821206" indent="0">
              <a:buNone/>
              <a:defRPr sz="900"/>
            </a:lvl5pPr>
            <a:lvl6pPr marL="2276508" indent="0">
              <a:buNone/>
              <a:defRPr sz="900"/>
            </a:lvl6pPr>
            <a:lvl7pPr marL="2731821" indent="0">
              <a:buNone/>
              <a:defRPr sz="900"/>
            </a:lvl7pPr>
            <a:lvl8pPr marL="3187100" indent="0">
              <a:buNone/>
              <a:defRPr sz="900"/>
            </a:lvl8pPr>
            <a:lvl9pPr marL="364241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453124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86093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872604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8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ABACAB-CB8A-45FA-B598-AAB55240B5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488577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683" indent="0" algn="ctr">
              <a:buNone/>
              <a:defRPr>
                <a:solidFill>
                  <a:schemeClr val="tx1">
                    <a:tint val="75000"/>
                  </a:schemeClr>
                </a:solidFill>
              </a:defRPr>
            </a:lvl2pPr>
            <a:lvl3pPr marL="911372" indent="0" algn="ctr">
              <a:buNone/>
              <a:defRPr>
                <a:solidFill>
                  <a:schemeClr val="tx1">
                    <a:tint val="75000"/>
                  </a:schemeClr>
                </a:solidFill>
              </a:defRPr>
            </a:lvl3pPr>
            <a:lvl4pPr marL="1367060" indent="0" algn="ctr">
              <a:buNone/>
              <a:defRPr>
                <a:solidFill>
                  <a:schemeClr val="tx1">
                    <a:tint val="75000"/>
                  </a:schemeClr>
                </a:solidFill>
              </a:defRPr>
            </a:lvl4pPr>
            <a:lvl5pPr marL="1822743" indent="0" algn="ctr">
              <a:buNone/>
              <a:defRPr>
                <a:solidFill>
                  <a:schemeClr val="tx1">
                    <a:tint val="75000"/>
                  </a:schemeClr>
                </a:solidFill>
              </a:defRPr>
            </a:lvl5pPr>
            <a:lvl6pPr marL="2278432" indent="0" algn="ctr">
              <a:buNone/>
              <a:defRPr>
                <a:solidFill>
                  <a:schemeClr val="tx1">
                    <a:tint val="75000"/>
                  </a:schemeClr>
                </a:solidFill>
              </a:defRPr>
            </a:lvl6pPr>
            <a:lvl7pPr marL="2734116" indent="0" algn="ctr">
              <a:buNone/>
              <a:defRPr>
                <a:solidFill>
                  <a:schemeClr val="tx1">
                    <a:tint val="75000"/>
                  </a:schemeClr>
                </a:solidFill>
              </a:defRPr>
            </a:lvl7pPr>
            <a:lvl8pPr marL="3189793" indent="0" algn="ctr">
              <a:buNone/>
              <a:defRPr>
                <a:solidFill>
                  <a:schemeClr val="tx1">
                    <a:tint val="75000"/>
                  </a:schemeClr>
                </a:solidFill>
              </a:defRPr>
            </a:lvl8pPr>
            <a:lvl9pPr marL="36454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21697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920833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683" indent="0">
              <a:buNone/>
              <a:defRPr sz="1800">
                <a:solidFill>
                  <a:schemeClr val="tx1">
                    <a:tint val="75000"/>
                  </a:schemeClr>
                </a:solidFill>
              </a:defRPr>
            </a:lvl2pPr>
            <a:lvl3pPr marL="911372" indent="0">
              <a:buNone/>
              <a:defRPr sz="1600">
                <a:solidFill>
                  <a:schemeClr val="tx1">
                    <a:tint val="75000"/>
                  </a:schemeClr>
                </a:solidFill>
              </a:defRPr>
            </a:lvl3pPr>
            <a:lvl4pPr marL="1367060" indent="0">
              <a:buNone/>
              <a:defRPr sz="1400">
                <a:solidFill>
                  <a:schemeClr val="tx1">
                    <a:tint val="75000"/>
                  </a:schemeClr>
                </a:solidFill>
              </a:defRPr>
            </a:lvl4pPr>
            <a:lvl5pPr marL="1822743" indent="0">
              <a:buNone/>
              <a:defRPr sz="1400">
                <a:solidFill>
                  <a:schemeClr val="tx1">
                    <a:tint val="75000"/>
                  </a:schemeClr>
                </a:solidFill>
              </a:defRPr>
            </a:lvl5pPr>
            <a:lvl6pPr marL="2278432" indent="0">
              <a:buNone/>
              <a:defRPr sz="1400">
                <a:solidFill>
                  <a:schemeClr val="tx1">
                    <a:tint val="75000"/>
                  </a:schemeClr>
                </a:solidFill>
              </a:defRPr>
            </a:lvl6pPr>
            <a:lvl7pPr marL="2734116" indent="0">
              <a:buNone/>
              <a:defRPr sz="1400">
                <a:solidFill>
                  <a:schemeClr val="tx1">
                    <a:tint val="75000"/>
                  </a:schemeClr>
                </a:solidFill>
              </a:defRPr>
            </a:lvl7pPr>
            <a:lvl8pPr marL="3189793" indent="0">
              <a:buNone/>
              <a:defRPr sz="1400">
                <a:solidFill>
                  <a:schemeClr val="tx1">
                    <a:tint val="75000"/>
                  </a:schemeClr>
                </a:solidFill>
              </a:defRPr>
            </a:lvl8pPr>
            <a:lvl9pPr marL="364548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133153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633249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5683" indent="0">
              <a:buNone/>
              <a:defRPr sz="2000" b="1"/>
            </a:lvl2pPr>
            <a:lvl3pPr marL="911372" indent="0">
              <a:buNone/>
              <a:defRPr sz="1800" b="1"/>
            </a:lvl3pPr>
            <a:lvl4pPr marL="1367060" indent="0">
              <a:buNone/>
              <a:defRPr sz="1600" b="1"/>
            </a:lvl4pPr>
            <a:lvl5pPr marL="1822743" indent="0">
              <a:buNone/>
              <a:defRPr sz="1600" b="1"/>
            </a:lvl5pPr>
            <a:lvl6pPr marL="2278432" indent="0">
              <a:buNone/>
              <a:defRPr sz="1600" b="1"/>
            </a:lvl6pPr>
            <a:lvl7pPr marL="2734116" indent="0">
              <a:buNone/>
              <a:defRPr sz="1600" b="1"/>
            </a:lvl7pPr>
            <a:lvl8pPr marL="3189793" indent="0">
              <a:buNone/>
              <a:defRPr sz="1600" b="1"/>
            </a:lvl8pPr>
            <a:lvl9pPr marL="364548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5683" indent="0">
              <a:buNone/>
              <a:defRPr sz="2000" b="1"/>
            </a:lvl2pPr>
            <a:lvl3pPr marL="911372" indent="0">
              <a:buNone/>
              <a:defRPr sz="1800" b="1"/>
            </a:lvl3pPr>
            <a:lvl4pPr marL="1367060" indent="0">
              <a:buNone/>
              <a:defRPr sz="1600" b="1"/>
            </a:lvl4pPr>
            <a:lvl5pPr marL="1822743" indent="0">
              <a:buNone/>
              <a:defRPr sz="1600" b="1"/>
            </a:lvl5pPr>
            <a:lvl6pPr marL="2278432" indent="0">
              <a:buNone/>
              <a:defRPr sz="1600" b="1"/>
            </a:lvl6pPr>
            <a:lvl7pPr marL="2734116" indent="0">
              <a:buNone/>
              <a:defRPr sz="1600" b="1"/>
            </a:lvl7pPr>
            <a:lvl8pPr marL="3189793" indent="0">
              <a:buNone/>
              <a:defRPr sz="1600" b="1"/>
            </a:lvl8pPr>
            <a:lvl9pPr marL="364548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584877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93372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8341945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03778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5683" indent="0">
              <a:buNone/>
              <a:defRPr sz="1200"/>
            </a:lvl2pPr>
            <a:lvl3pPr marL="911372" indent="0">
              <a:buNone/>
              <a:defRPr sz="1000"/>
            </a:lvl3pPr>
            <a:lvl4pPr marL="1367060" indent="0">
              <a:buNone/>
              <a:defRPr sz="900"/>
            </a:lvl4pPr>
            <a:lvl5pPr marL="1822743" indent="0">
              <a:buNone/>
              <a:defRPr sz="900"/>
            </a:lvl5pPr>
            <a:lvl6pPr marL="2278432" indent="0">
              <a:buNone/>
              <a:defRPr sz="900"/>
            </a:lvl6pPr>
            <a:lvl7pPr marL="2734116" indent="0">
              <a:buNone/>
              <a:defRPr sz="900"/>
            </a:lvl7pPr>
            <a:lvl8pPr marL="3189793" indent="0">
              <a:buNone/>
              <a:defRPr sz="900"/>
            </a:lvl8pPr>
            <a:lvl9pPr marL="364548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966679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5683" indent="0">
              <a:buNone/>
              <a:defRPr sz="2800"/>
            </a:lvl2pPr>
            <a:lvl3pPr marL="911372" indent="0">
              <a:buNone/>
              <a:defRPr sz="2400"/>
            </a:lvl3pPr>
            <a:lvl4pPr marL="1367060" indent="0">
              <a:buNone/>
              <a:defRPr sz="2000"/>
            </a:lvl4pPr>
            <a:lvl5pPr marL="1822743" indent="0">
              <a:buNone/>
              <a:defRPr sz="2000"/>
            </a:lvl5pPr>
            <a:lvl6pPr marL="2278432" indent="0">
              <a:buNone/>
              <a:defRPr sz="2000"/>
            </a:lvl6pPr>
            <a:lvl7pPr marL="2734116" indent="0">
              <a:buNone/>
              <a:defRPr sz="2000"/>
            </a:lvl7pPr>
            <a:lvl8pPr marL="3189793" indent="0">
              <a:buNone/>
              <a:defRPr sz="2000"/>
            </a:lvl8pPr>
            <a:lvl9pPr marL="3645484"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683" indent="0">
              <a:buNone/>
              <a:defRPr sz="1200"/>
            </a:lvl2pPr>
            <a:lvl3pPr marL="911372" indent="0">
              <a:buNone/>
              <a:defRPr sz="1000"/>
            </a:lvl3pPr>
            <a:lvl4pPr marL="1367060" indent="0">
              <a:buNone/>
              <a:defRPr sz="900"/>
            </a:lvl4pPr>
            <a:lvl5pPr marL="1822743" indent="0">
              <a:buNone/>
              <a:defRPr sz="900"/>
            </a:lvl5pPr>
            <a:lvl6pPr marL="2278432" indent="0">
              <a:buNone/>
              <a:defRPr sz="900"/>
            </a:lvl6pPr>
            <a:lvl7pPr marL="2734116" indent="0">
              <a:buNone/>
              <a:defRPr sz="900"/>
            </a:lvl7pPr>
            <a:lvl8pPr marL="3189793" indent="0">
              <a:buNone/>
              <a:defRPr sz="900"/>
            </a:lvl8pPr>
            <a:lvl9pPr marL="3645484"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127172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234759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01026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299" indent="0" algn="ctr">
              <a:buNone/>
              <a:defRPr>
                <a:solidFill>
                  <a:schemeClr val="tx1">
                    <a:tint val="75000"/>
                  </a:schemeClr>
                </a:solidFill>
              </a:defRPr>
            </a:lvl2pPr>
            <a:lvl3pPr marL="910607" indent="0" algn="ctr">
              <a:buNone/>
              <a:defRPr>
                <a:solidFill>
                  <a:schemeClr val="tx1">
                    <a:tint val="75000"/>
                  </a:schemeClr>
                </a:solidFill>
              </a:defRPr>
            </a:lvl3pPr>
            <a:lvl4pPr marL="1365908" indent="0" algn="ctr">
              <a:buNone/>
              <a:defRPr>
                <a:solidFill>
                  <a:schemeClr val="tx1">
                    <a:tint val="75000"/>
                  </a:schemeClr>
                </a:solidFill>
              </a:defRPr>
            </a:lvl4pPr>
            <a:lvl5pPr marL="1821206" indent="0" algn="ctr">
              <a:buNone/>
              <a:defRPr>
                <a:solidFill>
                  <a:schemeClr val="tx1">
                    <a:tint val="75000"/>
                  </a:schemeClr>
                </a:solidFill>
              </a:defRPr>
            </a:lvl5pPr>
            <a:lvl6pPr marL="2276508" indent="0" algn="ctr">
              <a:buNone/>
              <a:defRPr>
                <a:solidFill>
                  <a:schemeClr val="tx1">
                    <a:tint val="75000"/>
                  </a:schemeClr>
                </a:solidFill>
              </a:defRPr>
            </a:lvl6pPr>
            <a:lvl7pPr marL="2731821" indent="0" algn="ctr">
              <a:buNone/>
              <a:defRPr>
                <a:solidFill>
                  <a:schemeClr val="tx1">
                    <a:tint val="75000"/>
                  </a:schemeClr>
                </a:solidFill>
              </a:defRPr>
            </a:lvl7pPr>
            <a:lvl8pPr marL="3187100" indent="0" algn="ctr">
              <a:buNone/>
              <a:defRPr>
                <a:solidFill>
                  <a:schemeClr val="tx1">
                    <a:tint val="75000"/>
                  </a:schemeClr>
                </a:solidFill>
              </a:defRPr>
            </a:lvl8pPr>
            <a:lvl9pPr marL="364241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743229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016971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5299" indent="0">
              <a:buNone/>
              <a:defRPr sz="1800">
                <a:solidFill>
                  <a:schemeClr val="tx1">
                    <a:tint val="75000"/>
                  </a:schemeClr>
                </a:solidFill>
              </a:defRPr>
            </a:lvl2pPr>
            <a:lvl3pPr marL="910607" indent="0">
              <a:buNone/>
              <a:defRPr sz="1600">
                <a:solidFill>
                  <a:schemeClr val="tx1">
                    <a:tint val="75000"/>
                  </a:schemeClr>
                </a:solidFill>
              </a:defRPr>
            </a:lvl3pPr>
            <a:lvl4pPr marL="1365908" indent="0">
              <a:buNone/>
              <a:defRPr sz="1400">
                <a:solidFill>
                  <a:schemeClr val="tx1">
                    <a:tint val="75000"/>
                  </a:schemeClr>
                </a:solidFill>
              </a:defRPr>
            </a:lvl4pPr>
            <a:lvl5pPr marL="1821206" indent="0">
              <a:buNone/>
              <a:defRPr sz="1400">
                <a:solidFill>
                  <a:schemeClr val="tx1">
                    <a:tint val="75000"/>
                  </a:schemeClr>
                </a:solidFill>
              </a:defRPr>
            </a:lvl5pPr>
            <a:lvl6pPr marL="2276508" indent="0">
              <a:buNone/>
              <a:defRPr sz="1400">
                <a:solidFill>
                  <a:schemeClr val="tx1">
                    <a:tint val="75000"/>
                  </a:schemeClr>
                </a:solidFill>
              </a:defRPr>
            </a:lvl6pPr>
            <a:lvl7pPr marL="2731821" indent="0">
              <a:buNone/>
              <a:defRPr sz="1400">
                <a:solidFill>
                  <a:schemeClr val="tx1">
                    <a:tint val="75000"/>
                  </a:schemeClr>
                </a:solidFill>
              </a:defRPr>
            </a:lvl7pPr>
            <a:lvl8pPr marL="3187100" indent="0">
              <a:buNone/>
              <a:defRPr sz="1400">
                <a:solidFill>
                  <a:schemeClr val="tx1">
                    <a:tint val="75000"/>
                  </a:schemeClr>
                </a:solidFill>
              </a:defRPr>
            </a:lvl8pPr>
            <a:lvl9pPr marL="364241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177980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731753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5299" indent="0">
              <a:buNone/>
              <a:defRPr sz="2000" b="1"/>
            </a:lvl2pPr>
            <a:lvl3pPr marL="910607" indent="0">
              <a:buNone/>
              <a:defRPr sz="1800" b="1"/>
            </a:lvl3pPr>
            <a:lvl4pPr marL="1365908" indent="0">
              <a:buNone/>
              <a:defRPr sz="1600" b="1"/>
            </a:lvl4pPr>
            <a:lvl5pPr marL="1821206" indent="0">
              <a:buNone/>
              <a:defRPr sz="1600" b="1"/>
            </a:lvl5pPr>
            <a:lvl6pPr marL="2276508" indent="0">
              <a:buNone/>
              <a:defRPr sz="1600" b="1"/>
            </a:lvl6pPr>
            <a:lvl7pPr marL="2731821" indent="0">
              <a:buNone/>
              <a:defRPr sz="1600" b="1"/>
            </a:lvl7pPr>
            <a:lvl8pPr marL="3187100" indent="0">
              <a:buNone/>
              <a:defRPr sz="1600" b="1"/>
            </a:lvl8pPr>
            <a:lvl9pPr marL="364241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5299" indent="0">
              <a:buNone/>
              <a:defRPr sz="2000" b="1"/>
            </a:lvl2pPr>
            <a:lvl3pPr marL="910607" indent="0">
              <a:buNone/>
              <a:defRPr sz="1800" b="1"/>
            </a:lvl3pPr>
            <a:lvl4pPr marL="1365908" indent="0">
              <a:buNone/>
              <a:defRPr sz="1600" b="1"/>
            </a:lvl4pPr>
            <a:lvl5pPr marL="1821206" indent="0">
              <a:buNone/>
              <a:defRPr sz="1600" b="1"/>
            </a:lvl5pPr>
            <a:lvl6pPr marL="2276508" indent="0">
              <a:buNone/>
              <a:defRPr sz="1600" b="1"/>
            </a:lvl6pPr>
            <a:lvl7pPr marL="2731821" indent="0">
              <a:buNone/>
              <a:defRPr sz="1600" b="1"/>
            </a:lvl7pPr>
            <a:lvl8pPr marL="3187100" indent="0">
              <a:buNone/>
              <a:defRPr sz="1600" b="1"/>
            </a:lvl8pPr>
            <a:lvl9pPr marL="364241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39717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6596259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9417211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4489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5299" indent="0">
              <a:buNone/>
              <a:defRPr sz="1200"/>
            </a:lvl2pPr>
            <a:lvl3pPr marL="910607" indent="0">
              <a:buNone/>
              <a:defRPr sz="1000"/>
            </a:lvl3pPr>
            <a:lvl4pPr marL="1365908" indent="0">
              <a:buNone/>
              <a:defRPr sz="900"/>
            </a:lvl4pPr>
            <a:lvl5pPr marL="1821206" indent="0">
              <a:buNone/>
              <a:defRPr sz="900"/>
            </a:lvl5pPr>
            <a:lvl6pPr marL="2276508" indent="0">
              <a:buNone/>
              <a:defRPr sz="900"/>
            </a:lvl6pPr>
            <a:lvl7pPr marL="2731821" indent="0">
              <a:buNone/>
              <a:defRPr sz="900"/>
            </a:lvl7pPr>
            <a:lvl8pPr marL="3187100" indent="0">
              <a:buNone/>
              <a:defRPr sz="900"/>
            </a:lvl8pPr>
            <a:lvl9pPr marL="364241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106156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299" indent="0">
              <a:buNone/>
              <a:defRPr sz="2800"/>
            </a:lvl2pPr>
            <a:lvl3pPr marL="910607" indent="0">
              <a:buNone/>
              <a:defRPr sz="2400"/>
            </a:lvl3pPr>
            <a:lvl4pPr marL="1365908" indent="0">
              <a:buNone/>
              <a:defRPr sz="2000"/>
            </a:lvl4pPr>
            <a:lvl5pPr marL="1821206" indent="0">
              <a:buNone/>
              <a:defRPr sz="2000"/>
            </a:lvl5pPr>
            <a:lvl6pPr marL="2276508" indent="0">
              <a:buNone/>
              <a:defRPr sz="2000"/>
            </a:lvl6pPr>
            <a:lvl7pPr marL="2731821" indent="0">
              <a:buNone/>
              <a:defRPr sz="2000"/>
            </a:lvl7pPr>
            <a:lvl8pPr marL="3187100" indent="0">
              <a:buNone/>
              <a:defRPr sz="2000"/>
            </a:lvl8pPr>
            <a:lvl9pPr marL="3642412"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5299" indent="0">
              <a:buNone/>
              <a:defRPr sz="1200"/>
            </a:lvl2pPr>
            <a:lvl3pPr marL="910607" indent="0">
              <a:buNone/>
              <a:defRPr sz="1000"/>
            </a:lvl3pPr>
            <a:lvl4pPr marL="1365908" indent="0">
              <a:buNone/>
              <a:defRPr sz="900"/>
            </a:lvl4pPr>
            <a:lvl5pPr marL="1821206" indent="0">
              <a:buNone/>
              <a:defRPr sz="900"/>
            </a:lvl5pPr>
            <a:lvl6pPr marL="2276508" indent="0">
              <a:buNone/>
              <a:defRPr sz="900"/>
            </a:lvl6pPr>
            <a:lvl7pPr marL="2731821" indent="0">
              <a:buNone/>
              <a:defRPr sz="900"/>
            </a:lvl7pPr>
            <a:lvl8pPr marL="3187100" indent="0">
              <a:buNone/>
              <a:defRPr sz="900"/>
            </a:lvl8pPr>
            <a:lvl9pPr marL="3642412"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6417558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192650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472109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105491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27395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527081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320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031638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168922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095111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16016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919820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502380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25843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034030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78550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326767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6238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90571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9515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35139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35385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560751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77873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246922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88584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373553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732498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0406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218301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554684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7999140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824654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546522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9921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32492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674756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820105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317509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8"/>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6963" indent="0" algn="ctr">
              <a:buNone/>
              <a:defRPr>
                <a:solidFill>
                  <a:schemeClr val="tx1">
                    <a:tint val="75000"/>
                  </a:schemeClr>
                </a:solidFill>
              </a:defRPr>
            </a:lvl2pPr>
            <a:lvl3pPr marL="913926" indent="0" algn="ctr">
              <a:buNone/>
              <a:defRPr>
                <a:solidFill>
                  <a:schemeClr val="tx1">
                    <a:tint val="75000"/>
                  </a:schemeClr>
                </a:solidFill>
              </a:defRPr>
            </a:lvl3pPr>
            <a:lvl4pPr marL="1370890" indent="0" algn="ctr">
              <a:buNone/>
              <a:defRPr>
                <a:solidFill>
                  <a:schemeClr val="tx1">
                    <a:tint val="75000"/>
                  </a:schemeClr>
                </a:solidFill>
              </a:defRPr>
            </a:lvl4pPr>
            <a:lvl5pPr marL="1827852" indent="0" algn="ctr">
              <a:buNone/>
              <a:defRPr>
                <a:solidFill>
                  <a:schemeClr val="tx1">
                    <a:tint val="75000"/>
                  </a:schemeClr>
                </a:solidFill>
              </a:defRPr>
            </a:lvl5pPr>
            <a:lvl6pPr marL="2284815" indent="0" algn="ctr">
              <a:buNone/>
              <a:defRPr>
                <a:solidFill>
                  <a:schemeClr val="tx1">
                    <a:tint val="75000"/>
                  </a:schemeClr>
                </a:solidFill>
              </a:defRPr>
            </a:lvl6pPr>
            <a:lvl7pPr marL="2741778" indent="0" algn="ctr">
              <a:buNone/>
              <a:defRPr>
                <a:solidFill>
                  <a:schemeClr val="tx1">
                    <a:tint val="75000"/>
                  </a:schemeClr>
                </a:solidFill>
              </a:defRPr>
            </a:lvl7pPr>
            <a:lvl8pPr marL="3198740" indent="0" algn="ctr">
              <a:buNone/>
              <a:defRPr>
                <a:solidFill>
                  <a:schemeClr val="tx1">
                    <a:tint val="75000"/>
                  </a:schemeClr>
                </a:solidFill>
              </a:defRPr>
            </a:lvl8pPr>
            <a:lvl9pPr marL="365570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869877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032209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16332946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5"/>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6963" indent="0">
              <a:buNone/>
              <a:defRPr sz="1800">
                <a:solidFill>
                  <a:schemeClr val="tx1">
                    <a:tint val="75000"/>
                  </a:schemeClr>
                </a:solidFill>
              </a:defRPr>
            </a:lvl2pPr>
            <a:lvl3pPr marL="913926" indent="0">
              <a:buNone/>
              <a:defRPr sz="1600">
                <a:solidFill>
                  <a:schemeClr val="tx1">
                    <a:tint val="75000"/>
                  </a:schemeClr>
                </a:solidFill>
              </a:defRPr>
            </a:lvl3pPr>
            <a:lvl4pPr marL="1370890" indent="0">
              <a:buNone/>
              <a:defRPr sz="1400">
                <a:solidFill>
                  <a:schemeClr val="tx1">
                    <a:tint val="75000"/>
                  </a:schemeClr>
                </a:solidFill>
              </a:defRPr>
            </a:lvl4pPr>
            <a:lvl5pPr marL="1827852" indent="0">
              <a:buNone/>
              <a:defRPr sz="1400">
                <a:solidFill>
                  <a:schemeClr val="tx1">
                    <a:tint val="75000"/>
                  </a:schemeClr>
                </a:solidFill>
              </a:defRPr>
            </a:lvl5pPr>
            <a:lvl6pPr marL="2284815" indent="0">
              <a:buNone/>
              <a:defRPr sz="1400">
                <a:solidFill>
                  <a:schemeClr val="tx1">
                    <a:tint val="75000"/>
                  </a:schemeClr>
                </a:solidFill>
              </a:defRPr>
            </a:lvl6pPr>
            <a:lvl7pPr marL="2741778" indent="0">
              <a:buNone/>
              <a:defRPr sz="1400">
                <a:solidFill>
                  <a:schemeClr val="tx1">
                    <a:tint val="75000"/>
                  </a:schemeClr>
                </a:solidFill>
              </a:defRPr>
            </a:lvl7pPr>
            <a:lvl8pPr marL="3198740" indent="0">
              <a:buNone/>
              <a:defRPr sz="1400">
                <a:solidFill>
                  <a:schemeClr val="tx1">
                    <a:tint val="75000"/>
                  </a:schemeClr>
                </a:solidFill>
              </a:defRPr>
            </a:lvl8pPr>
            <a:lvl9pPr marL="3655704"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30101458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343514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4"/>
            <a:ext cx="4040188"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4"/>
            <a:ext cx="4041775" cy="639762"/>
          </a:xfrm>
        </p:spPr>
        <p:txBody>
          <a:bodyPr anchor="b"/>
          <a:lstStyle>
            <a:lvl1pPr marL="0" indent="0">
              <a:buNone/>
              <a:defRPr sz="2400" b="1"/>
            </a:lvl1pPr>
            <a:lvl2pPr marL="456963" indent="0">
              <a:buNone/>
              <a:defRPr sz="2000" b="1"/>
            </a:lvl2pPr>
            <a:lvl3pPr marL="913926" indent="0">
              <a:buNone/>
              <a:defRPr sz="1800" b="1"/>
            </a:lvl3pPr>
            <a:lvl4pPr marL="1370890" indent="0">
              <a:buNone/>
              <a:defRPr sz="1600" b="1"/>
            </a:lvl4pPr>
            <a:lvl5pPr marL="1827852" indent="0">
              <a:buNone/>
              <a:defRPr sz="1600" b="1"/>
            </a:lvl5pPr>
            <a:lvl6pPr marL="2284815" indent="0">
              <a:buNone/>
              <a:defRPr sz="1600" b="1"/>
            </a:lvl6pPr>
            <a:lvl7pPr marL="2741778" indent="0">
              <a:buNone/>
              <a:defRPr sz="1600" b="1"/>
            </a:lvl7pPr>
            <a:lvl8pPr marL="3198740" indent="0">
              <a:buNone/>
              <a:defRPr sz="1600" b="1"/>
            </a:lvl8pPr>
            <a:lvl9pPr marL="365570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灯片编号占位符 8"/>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04316089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5" name="灯片编号占位符 4"/>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57098000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4" name="灯片编号占位符 3"/>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9068946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4"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4"/>
            <a:ext cx="3008313" cy="4691063"/>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18064933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6963" indent="0">
              <a:buNone/>
              <a:defRPr sz="2800"/>
            </a:lvl2pPr>
            <a:lvl3pPr marL="913926" indent="0">
              <a:buNone/>
              <a:defRPr sz="2400"/>
            </a:lvl3pPr>
            <a:lvl4pPr marL="1370890" indent="0">
              <a:buNone/>
              <a:defRPr sz="2000"/>
            </a:lvl4pPr>
            <a:lvl5pPr marL="1827852" indent="0">
              <a:buNone/>
              <a:defRPr sz="2000"/>
            </a:lvl5pPr>
            <a:lvl6pPr marL="2284815" indent="0">
              <a:buNone/>
              <a:defRPr sz="2000"/>
            </a:lvl6pPr>
            <a:lvl7pPr marL="2741778" indent="0">
              <a:buNone/>
              <a:defRPr sz="2000"/>
            </a:lvl7pPr>
            <a:lvl8pPr marL="3198740" indent="0">
              <a:buNone/>
              <a:defRPr sz="2000"/>
            </a:lvl8pPr>
            <a:lvl9pPr marL="3655704"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6963" indent="0">
              <a:buNone/>
              <a:defRPr sz="1200"/>
            </a:lvl2pPr>
            <a:lvl3pPr marL="913926" indent="0">
              <a:buNone/>
              <a:defRPr sz="1000"/>
            </a:lvl3pPr>
            <a:lvl4pPr marL="1370890" indent="0">
              <a:buNone/>
              <a:defRPr sz="900"/>
            </a:lvl4pPr>
            <a:lvl5pPr marL="1827852" indent="0">
              <a:buNone/>
              <a:defRPr sz="900"/>
            </a:lvl5pPr>
            <a:lvl6pPr marL="2284815" indent="0">
              <a:buNone/>
              <a:defRPr sz="900"/>
            </a:lvl6pPr>
            <a:lvl7pPr marL="2741778" indent="0">
              <a:buNone/>
              <a:defRPr sz="900"/>
            </a:lvl7pPr>
            <a:lvl8pPr marL="3198740" indent="0">
              <a:buNone/>
              <a:defRPr sz="900"/>
            </a:lvl8pPr>
            <a:lvl9pPr marL="365570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93201170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0704346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1" y="274643"/>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3"/>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030264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966899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94322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3938546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515924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915936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561661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178982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874903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090455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pPr lvl="0"/>
            <a:endParaRPr lang="en-US" noProof="0" smtClean="0"/>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119145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98755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410647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765324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7"/>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ABACAB-CB8A-45FA-B598-AAB55240B5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584439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26291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65405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982866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443059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958434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147374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867982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62345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725957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262483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651817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5864567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3472591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121127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77118712"/>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570698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256449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132683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206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7CF4-2F6E-49AD-A1A8-55A0A7C55E57}" type="datetimeFigureOut">
              <a:rPr lang="en-US" smtClean="0"/>
              <a:pPr/>
              <a:t>9/22/16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157725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39319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143545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5331727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6535896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843973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6990154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68792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2161442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1869474"/>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06237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990378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4470792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247892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974401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639634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067949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621428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887742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369080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820319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8773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579370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236317"/>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450463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029149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3724400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6867356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3271898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8"/>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5919" indent="0" algn="ctr">
              <a:buNone/>
              <a:defRPr>
                <a:solidFill>
                  <a:schemeClr val="tx1">
                    <a:tint val="75000"/>
                  </a:schemeClr>
                </a:solidFill>
              </a:defRPr>
            </a:lvl2pPr>
            <a:lvl3pPr marL="911843" indent="0" algn="ctr">
              <a:buNone/>
              <a:defRPr>
                <a:solidFill>
                  <a:schemeClr val="tx1">
                    <a:tint val="75000"/>
                  </a:schemeClr>
                </a:solidFill>
              </a:defRPr>
            </a:lvl3pPr>
            <a:lvl4pPr marL="1367768" indent="0" algn="ctr">
              <a:buNone/>
              <a:defRPr>
                <a:solidFill>
                  <a:schemeClr val="tx1">
                    <a:tint val="75000"/>
                  </a:schemeClr>
                </a:solidFill>
              </a:defRPr>
            </a:lvl4pPr>
            <a:lvl5pPr marL="1823688" indent="0" algn="ctr">
              <a:buNone/>
              <a:defRPr>
                <a:solidFill>
                  <a:schemeClr val="tx1">
                    <a:tint val="75000"/>
                  </a:schemeClr>
                </a:solidFill>
              </a:defRPr>
            </a:lvl5pPr>
            <a:lvl6pPr marL="2279613" indent="0" algn="ctr">
              <a:buNone/>
              <a:defRPr>
                <a:solidFill>
                  <a:schemeClr val="tx1">
                    <a:tint val="75000"/>
                  </a:schemeClr>
                </a:solidFill>
              </a:defRPr>
            </a:lvl6pPr>
            <a:lvl7pPr marL="2735531" indent="0" algn="ctr">
              <a:buNone/>
              <a:defRPr>
                <a:solidFill>
                  <a:schemeClr val="tx1">
                    <a:tint val="75000"/>
                  </a:schemeClr>
                </a:solidFill>
              </a:defRPr>
            </a:lvl7pPr>
            <a:lvl8pPr marL="3191447" indent="0" algn="ctr">
              <a:buNone/>
              <a:defRPr>
                <a:solidFill>
                  <a:schemeClr val="tx1">
                    <a:tint val="75000"/>
                  </a:schemeClr>
                </a:solidFill>
              </a:defRPr>
            </a:lvl8pPr>
            <a:lvl9pPr marL="3647374"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93091184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2357070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27"/>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8"/>
            <a:ext cx="7772400" cy="1500187"/>
          </a:xfrm>
        </p:spPr>
        <p:txBody>
          <a:bodyPr anchor="b"/>
          <a:lstStyle>
            <a:lvl1pPr marL="0" indent="0">
              <a:buNone/>
              <a:defRPr sz="2000">
                <a:solidFill>
                  <a:schemeClr val="tx1">
                    <a:tint val="75000"/>
                  </a:schemeClr>
                </a:solidFill>
              </a:defRPr>
            </a:lvl1pPr>
            <a:lvl2pPr marL="455919" indent="0">
              <a:buNone/>
              <a:defRPr sz="1800">
                <a:solidFill>
                  <a:schemeClr val="tx1">
                    <a:tint val="75000"/>
                  </a:schemeClr>
                </a:solidFill>
              </a:defRPr>
            </a:lvl2pPr>
            <a:lvl3pPr marL="911843" indent="0">
              <a:buNone/>
              <a:defRPr sz="1600">
                <a:solidFill>
                  <a:schemeClr val="tx1">
                    <a:tint val="75000"/>
                  </a:schemeClr>
                </a:solidFill>
              </a:defRPr>
            </a:lvl3pPr>
            <a:lvl4pPr marL="1367768" indent="0">
              <a:buNone/>
              <a:defRPr sz="1400">
                <a:solidFill>
                  <a:schemeClr val="tx1">
                    <a:tint val="75000"/>
                  </a:schemeClr>
                </a:solidFill>
              </a:defRPr>
            </a:lvl4pPr>
            <a:lvl5pPr marL="1823688" indent="0">
              <a:buNone/>
              <a:defRPr sz="1400">
                <a:solidFill>
                  <a:schemeClr val="tx1">
                    <a:tint val="75000"/>
                  </a:schemeClr>
                </a:solidFill>
              </a:defRPr>
            </a:lvl5pPr>
            <a:lvl6pPr marL="2279613" indent="0">
              <a:buNone/>
              <a:defRPr sz="1400">
                <a:solidFill>
                  <a:schemeClr val="tx1">
                    <a:tint val="75000"/>
                  </a:schemeClr>
                </a:solidFill>
              </a:defRPr>
            </a:lvl6pPr>
            <a:lvl7pPr marL="2735531" indent="0">
              <a:buNone/>
              <a:defRPr sz="1400">
                <a:solidFill>
                  <a:schemeClr val="tx1">
                    <a:tint val="75000"/>
                  </a:schemeClr>
                </a:solidFill>
              </a:defRPr>
            </a:lvl7pPr>
            <a:lvl8pPr marL="3191447" indent="0">
              <a:buNone/>
              <a:defRPr sz="1400">
                <a:solidFill>
                  <a:schemeClr val="tx1">
                    <a:tint val="75000"/>
                  </a:schemeClr>
                </a:solidFill>
              </a:defRPr>
            </a:lvl8pPr>
            <a:lvl9pPr marL="3647374"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27660469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829908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011149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4"/>
            <a:ext cx="4040188" cy="639762"/>
          </a:xfrm>
        </p:spPr>
        <p:txBody>
          <a:bodyPr anchor="b"/>
          <a:lstStyle>
            <a:lvl1pPr marL="0" indent="0">
              <a:buNone/>
              <a:defRPr sz="2400" b="1"/>
            </a:lvl1pPr>
            <a:lvl2pPr marL="455919" indent="0">
              <a:buNone/>
              <a:defRPr sz="2000" b="1"/>
            </a:lvl2pPr>
            <a:lvl3pPr marL="911843" indent="0">
              <a:buNone/>
              <a:defRPr sz="1800" b="1"/>
            </a:lvl3pPr>
            <a:lvl4pPr marL="1367768" indent="0">
              <a:buNone/>
              <a:defRPr sz="1600" b="1"/>
            </a:lvl4pPr>
            <a:lvl5pPr marL="1823688" indent="0">
              <a:buNone/>
              <a:defRPr sz="1600" b="1"/>
            </a:lvl5pPr>
            <a:lvl6pPr marL="2279613" indent="0">
              <a:buNone/>
              <a:defRPr sz="1600" b="1"/>
            </a:lvl6pPr>
            <a:lvl7pPr marL="2735531" indent="0">
              <a:buNone/>
              <a:defRPr sz="1600" b="1"/>
            </a:lvl7pPr>
            <a:lvl8pPr marL="3191447" indent="0">
              <a:buNone/>
              <a:defRPr sz="1600" b="1"/>
            </a:lvl8pPr>
            <a:lvl9pPr marL="3647374"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4"/>
            <a:ext cx="4041775" cy="639762"/>
          </a:xfrm>
        </p:spPr>
        <p:txBody>
          <a:bodyPr anchor="b"/>
          <a:lstStyle>
            <a:lvl1pPr marL="0" indent="0">
              <a:buNone/>
              <a:defRPr sz="2400" b="1"/>
            </a:lvl1pPr>
            <a:lvl2pPr marL="455919" indent="0">
              <a:buNone/>
              <a:defRPr sz="2000" b="1"/>
            </a:lvl2pPr>
            <a:lvl3pPr marL="911843" indent="0">
              <a:buNone/>
              <a:defRPr sz="1800" b="1"/>
            </a:lvl3pPr>
            <a:lvl4pPr marL="1367768" indent="0">
              <a:buNone/>
              <a:defRPr sz="1600" b="1"/>
            </a:lvl4pPr>
            <a:lvl5pPr marL="1823688" indent="0">
              <a:buNone/>
              <a:defRPr sz="1600" b="1"/>
            </a:lvl5pPr>
            <a:lvl6pPr marL="2279613" indent="0">
              <a:buNone/>
              <a:defRPr sz="1600" b="1"/>
            </a:lvl6pPr>
            <a:lvl7pPr marL="2735531" indent="0">
              <a:buNone/>
              <a:defRPr sz="1600" b="1"/>
            </a:lvl7pPr>
            <a:lvl8pPr marL="3191447" indent="0">
              <a:buNone/>
              <a:defRPr sz="1600" b="1"/>
            </a:lvl8pPr>
            <a:lvl9pPr marL="3647374"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9" name="灯片编号占位符 8"/>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46876083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5" name="灯片编号占位符 4"/>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5224636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4" name="灯片编号占位符 3"/>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286662180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4" y="27307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4"/>
            <a:ext cx="3008313" cy="4691063"/>
          </a:xfrm>
        </p:spPr>
        <p:txBody>
          <a:bodyPr/>
          <a:lstStyle>
            <a:lvl1pPr marL="0" indent="0">
              <a:buNone/>
              <a:defRPr sz="1400"/>
            </a:lvl1pPr>
            <a:lvl2pPr marL="455919" indent="0">
              <a:buNone/>
              <a:defRPr sz="1200"/>
            </a:lvl2pPr>
            <a:lvl3pPr marL="911843" indent="0">
              <a:buNone/>
              <a:defRPr sz="1000"/>
            </a:lvl3pPr>
            <a:lvl4pPr marL="1367768" indent="0">
              <a:buNone/>
              <a:defRPr sz="900"/>
            </a:lvl4pPr>
            <a:lvl5pPr marL="1823688" indent="0">
              <a:buNone/>
              <a:defRPr sz="900"/>
            </a:lvl5pPr>
            <a:lvl6pPr marL="2279613" indent="0">
              <a:buNone/>
              <a:defRPr sz="900"/>
            </a:lvl6pPr>
            <a:lvl7pPr marL="2735531" indent="0">
              <a:buNone/>
              <a:defRPr sz="900"/>
            </a:lvl7pPr>
            <a:lvl8pPr marL="3191447" indent="0">
              <a:buNone/>
              <a:defRPr sz="900"/>
            </a:lvl8pPr>
            <a:lvl9pPr marL="364737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375714030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5919" indent="0">
              <a:buNone/>
              <a:defRPr sz="2800"/>
            </a:lvl2pPr>
            <a:lvl3pPr marL="911843" indent="0">
              <a:buNone/>
              <a:defRPr sz="2400"/>
            </a:lvl3pPr>
            <a:lvl4pPr marL="1367768" indent="0">
              <a:buNone/>
              <a:defRPr sz="2000"/>
            </a:lvl4pPr>
            <a:lvl5pPr marL="1823688" indent="0">
              <a:buNone/>
              <a:defRPr sz="2000"/>
            </a:lvl5pPr>
            <a:lvl6pPr marL="2279613" indent="0">
              <a:buNone/>
              <a:defRPr sz="2000"/>
            </a:lvl6pPr>
            <a:lvl7pPr marL="2735531" indent="0">
              <a:buNone/>
              <a:defRPr sz="2000"/>
            </a:lvl7pPr>
            <a:lvl8pPr marL="3191447" indent="0">
              <a:buNone/>
              <a:defRPr sz="2000"/>
            </a:lvl8pPr>
            <a:lvl9pPr marL="3647374"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5919" indent="0">
              <a:buNone/>
              <a:defRPr sz="1200"/>
            </a:lvl2pPr>
            <a:lvl3pPr marL="911843" indent="0">
              <a:buNone/>
              <a:defRPr sz="1000"/>
            </a:lvl3pPr>
            <a:lvl4pPr marL="1367768" indent="0">
              <a:buNone/>
              <a:defRPr sz="900"/>
            </a:lvl4pPr>
            <a:lvl5pPr marL="1823688" indent="0">
              <a:buNone/>
              <a:defRPr sz="900"/>
            </a:lvl5pPr>
            <a:lvl6pPr marL="2279613" indent="0">
              <a:buNone/>
              <a:defRPr sz="900"/>
            </a:lvl6pPr>
            <a:lvl7pPr marL="2735531" indent="0">
              <a:buNone/>
              <a:defRPr sz="900"/>
            </a:lvl7pPr>
            <a:lvl8pPr marL="3191447" indent="0">
              <a:buNone/>
              <a:defRPr sz="900"/>
            </a:lvl8pPr>
            <a:lvl9pPr marL="3647374"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7" name="灯片编号占位符 6"/>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42337830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01966761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1" y="274665"/>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65"/>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0D6DC8A-89B8-42F1-ABDC-DBB321105B33}" type="datetimeFigureOut">
              <a:rPr lang="zh-CN" altLang="en-US" smtClean="0">
                <a:solidFill>
                  <a:prstClr val="black">
                    <a:tint val="75000"/>
                  </a:prstClr>
                </a:solidFill>
                <a:latin typeface="Calibri"/>
                <a:ea typeface="宋体"/>
              </a:rPr>
              <a:pPr/>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12"/>
          </p:nvPr>
        </p:nvSpPr>
        <p:spPr/>
        <p:txBody>
          <a:bodyPr/>
          <a:lstStyle/>
          <a:p>
            <a:fld id="{3A9976C3-F380-458F-852A-5CD852F9A60B}" type="slidenum">
              <a:rPr lang="zh-CN" altLang="en-US" smtClean="0">
                <a:solidFill>
                  <a:prstClr val="black">
                    <a:tint val="75000"/>
                  </a:prstClr>
                </a:solidFill>
                <a:latin typeface="Calibri"/>
                <a:ea typeface="宋体"/>
              </a:rPr>
              <a:pPr/>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6472766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366838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4" name="PlaceHolder 2"/>
          <p:cNvSpPr>
            <a:spLocks noGrp="1"/>
          </p:cNvSpPr>
          <p:nvPr>
            <p:ph type="subTitle"/>
          </p:nvPr>
        </p:nvSpPr>
        <p:spPr>
          <a:xfrm>
            <a:off x="457172" y="1604514"/>
            <a:ext cx="8229090" cy="3977158"/>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329741001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6" name="PlaceHolder 2"/>
          <p:cNvSpPr>
            <a:spLocks noGrp="1"/>
          </p:cNvSpPr>
          <p:nvPr>
            <p:ph type="body"/>
          </p:nvPr>
        </p:nvSpPr>
        <p:spPr>
          <a:xfrm>
            <a:off x="457172" y="1604514"/>
            <a:ext cx="8229090" cy="3977158"/>
          </a:xfrm>
          <a:prstGeom prst="rect">
            <a:avLst/>
          </a:prstGeom>
        </p:spPr>
        <p:txBody>
          <a:bodyPr lIns="0" tIns="0" rIns="0" bIns="0"/>
          <a:lstStyle/>
          <a:p>
            <a:endParaRPr/>
          </a:p>
        </p:txBody>
      </p:sp>
    </p:spTree>
    <p:extLst>
      <p:ext uri="{BB962C8B-B14F-4D97-AF65-F5344CB8AC3E}">
        <p14:creationId xmlns:p14="http://schemas.microsoft.com/office/powerpoint/2010/main" val="37095485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851025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8" name="PlaceHolder 2"/>
          <p:cNvSpPr>
            <a:spLocks noGrp="1"/>
          </p:cNvSpPr>
          <p:nvPr>
            <p:ph type="body"/>
          </p:nvPr>
        </p:nvSpPr>
        <p:spPr>
          <a:xfrm>
            <a:off x="457172" y="1604514"/>
            <a:ext cx="4015600" cy="3977158"/>
          </a:xfrm>
          <a:prstGeom prst="rect">
            <a:avLst/>
          </a:prstGeom>
        </p:spPr>
        <p:txBody>
          <a:bodyPr lIns="0" tIns="0" rIns="0" bIns="0"/>
          <a:lstStyle/>
          <a:p>
            <a:endParaRPr/>
          </a:p>
        </p:txBody>
      </p:sp>
      <p:sp>
        <p:nvSpPr>
          <p:cNvPr id="9" name="PlaceHolder 3"/>
          <p:cNvSpPr>
            <a:spLocks noGrp="1"/>
          </p:cNvSpPr>
          <p:nvPr>
            <p:ph type="body"/>
          </p:nvPr>
        </p:nvSpPr>
        <p:spPr>
          <a:xfrm>
            <a:off x="4673927" y="1604514"/>
            <a:ext cx="4015600" cy="3977158"/>
          </a:xfrm>
          <a:prstGeom prst="rect">
            <a:avLst/>
          </a:prstGeom>
        </p:spPr>
        <p:txBody>
          <a:bodyPr lIns="0" tIns="0" rIns="0" bIns="0"/>
          <a:lstStyle/>
          <a:p>
            <a:endParaRPr/>
          </a:p>
        </p:txBody>
      </p:sp>
    </p:spTree>
    <p:extLst>
      <p:ext uri="{BB962C8B-B14F-4D97-AF65-F5344CB8AC3E}">
        <p14:creationId xmlns:p14="http://schemas.microsoft.com/office/powerpoint/2010/main" val="15204029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48489648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457172" y="273352"/>
            <a:ext cx="8229090" cy="5307340"/>
          </a:xfrm>
          <a:prstGeom prst="rect">
            <a:avLst/>
          </a:prstGeom>
        </p:spPr>
        <p:txBody>
          <a:bodyPr lIns="0" tIns="0" rIns="0" bIns="0" anchor="ctr"/>
          <a:lstStyle/>
          <a:p>
            <a:pPr algn="ctr"/>
            <a:endParaRPr/>
          </a:p>
        </p:txBody>
      </p:sp>
    </p:spTree>
    <p:extLst>
      <p:ext uri="{BB962C8B-B14F-4D97-AF65-F5344CB8AC3E}">
        <p14:creationId xmlns:p14="http://schemas.microsoft.com/office/powerpoint/2010/main" val="243350026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13"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14" name="PlaceHolder 3"/>
          <p:cNvSpPr>
            <a:spLocks noGrp="1"/>
          </p:cNvSpPr>
          <p:nvPr>
            <p:ph type="body"/>
          </p:nvPr>
        </p:nvSpPr>
        <p:spPr>
          <a:xfrm>
            <a:off x="457172" y="3681925"/>
            <a:ext cx="4015600" cy="1896808"/>
          </a:xfrm>
          <a:prstGeom prst="rect">
            <a:avLst/>
          </a:prstGeom>
        </p:spPr>
        <p:txBody>
          <a:bodyPr lIns="0" tIns="0" rIns="0" bIns="0"/>
          <a:lstStyle/>
          <a:p>
            <a:endParaRPr/>
          </a:p>
        </p:txBody>
      </p:sp>
      <p:sp>
        <p:nvSpPr>
          <p:cNvPr id="15" name="PlaceHolder 4"/>
          <p:cNvSpPr>
            <a:spLocks noGrp="1"/>
          </p:cNvSpPr>
          <p:nvPr>
            <p:ph type="body"/>
          </p:nvPr>
        </p:nvSpPr>
        <p:spPr>
          <a:xfrm>
            <a:off x="4673927" y="1604514"/>
            <a:ext cx="4015600" cy="3977158"/>
          </a:xfrm>
          <a:prstGeom prst="rect">
            <a:avLst/>
          </a:prstGeom>
        </p:spPr>
        <p:txBody>
          <a:bodyPr lIns="0" tIns="0" rIns="0" bIns="0"/>
          <a:lstStyle/>
          <a:p>
            <a:endParaRPr/>
          </a:p>
        </p:txBody>
      </p:sp>
    </p:spTree>
    <p:extLst>
      <p:ext uri="{BB962C8B-B14F-4D97-AF65-F5344CB8AC3E}">
        <p14:creationId xmlns:p14="http://schemas.microsoft.com/office/powerpoint/2010/main" val="245255953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17" name="PlaceHolder 2"/>
          <p:cNvSpPr>
            <a:spLocks noGrp="1"/>
          </p:cNvSpPr>
          <p:nvPr>
            <p:ph type="body"/>
          </p:nvPr>
        </p:nvSpPr>
        <p:spPr>
          <a:xfrm>
            <a:off x="457172" y="1604514"/>
            <a:ext cx="4015600" cy="3977158"/>
          </a:xfrm>
          <a:prstGeom prst="rect">
            <a:avLst/>
          </a:prstGeom>
        </p:spPr>
        <p:txBody>
          <a:bodyPr lIns="0" tIns="0" rIns="0" bIns="0"/>
          <a:lstStyle/>
          <a:p>
            <a:endParaRPr/>
          </a:p>
        </p:txBody>
      </p:sp>
      <p:sp>
        <p:nvSpPr>
          <p:cNvPr id="18"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19" name="PlaceHolder 4"/>
          <p:cNvSpPr>
            <a:spLocks noGrp="1"/>
          </p:cNvSpPr>
          <p:nvPr>
            <p:ph type="body"/>
          </p:nvPr>
        </p:nvSpPr>
        <p:spPr>
          <a:xfrm>
            <a:off x="4673927" y="3681925"/>
            <a:ext cx="4015600" cy="1896808"/>
          </a:xfrm>
          <a:prstGeom prst="rect">
            <a:avLst/>
          </a:prstGeom>
        </p:spPr>
        <p:txBody>
          <a:bodyPr lIns="0" tIns="0" rIns="0" bIns="0"/>
          <a:lstStyle/>
          <a:p>
            <a:endParaRPr/>
          </a:p>
        </p:txBody>
      </p:sp>
    </p:spTree>
    <p:extLst>
      <p:ext uri="{BB962C8B-B14F-4D97-AF65-F5344CB8AC3E}">
        <p14:creationId xmlns:p14="http://schemas.microsoft.com/office/powerpoint/2010/main" val="4341458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21"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22"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23" name="PlaceHolder 4"/>
          <p:cNvSpPr>
            <a:spLocks noGrp="1"/>
          </p:cNvSpPr>
          <p:nvPr>
            <p:ph type="body"/>
          </p:nvPr>
        </p:nvSpPr>
        <p:spPr>
          <a:xfrm>
            <a:off x="457172" y="3681925"/>
            <a:ext cx="8229090" cy="1896808"/>
          </a:xfrm>
          <a:prstGeom prst="rect">
            <a:avLst/>
          </a:prstGeom>
        </p:spPr>
        <p:txBody>
          <a:bodyPr lIns="0" tIns="0" rIns="0" bIns="0"/>
          <a:lstStyle/>
          <a:p>
            <a:endParaRPr/>
          </a:p>
        </p:txBody>
      </p:sp>
    </p:spTree>
    <p:extLst>
      <p:ext uri="{BB962C8B-B14F-4D97-AF65-F5344CB8AC3E}">
        <p14:creationId xmlns:p14="http://schemas.microsoft.com/office/powerpoint/2010/main" val="27778531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25" name="PlaceHolder 2"/>
          <p:cNvSpPr>
            <a:spLocks noGrp="1"/>
          </p:cNvSpPr>
          <p:nvPr>
            <p:ph type="body"/>
          </p:nvPr>
        </p:nvSpPr>
        <p:spPr>
          <a:xfrm>
            <a:off x="457172" y="1604515"/>
            <a:ext cx="8229090" cy="1896808"/>
          </a:xfrm>
          <a:prstGeom prst="rect">
            <a:avLst/>
          </a:prstGeom>
        </p:spPr>
        <p:txBody>
          <a:bodyPr lIns="0" tIns="0" rIns="0" bIns="0"/>
          <a:lstStyle/>
          <a:p>
            <a:endParaRPr/>
          </a:p>
        </p:txBody>
      </p:sp>
      <p:sp>
        <p:nvSpPr>
          <p:cNvPr id="26" name="PlaceHolder 3"/>
          <p:cNvSpPr>
            <a:spLocks noGrp="1"/>
          </p:cNvSpPr>
          <p:nvPr>
            <p:ph type="body"/>
          </p:nvPr>
        </p:nvSpPr>
        <p:spPr>
          <a:xfrm>
            <a:off x="457172" y="3681925"/>
            <a:ext cx="8229090" cy="1896808"/>
          </a:xfrm>
          <a:prstGeom prst="rect">
            <a:avLst/>
          </a:prstGeom>
        </p:spPr>
        <p:txBody>
          <a:bodyPr lIns="0" tIns="0" rIns="0" bIns="0"/>
          <a:lstStyle/>
          <a:p>
            <a:endParaRPr/>
          </a:p>
        </p:txBody>
      </p:sp>
    </p:spTree>
    <p:extLst>
      <p:ext uri="{BB962C8B-B14F-4D97-AF65-F5344CB8AC3E}">
        <p14:creationId xmlns:p14="http://schemas.microsoft.com/office/powerpoint/2010/main" val="158172629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28" name="PlaceHolder 2"/>
          <p:cNvSpPr>
            <a:spLocks noGrp="1"/>
          </p:cNvSpPr>
          <p:nvPr>
            <p:ph type="body"/>
          </p:nvPr>
        </p:nvSpPr>
        <p:spPr>
          <a:xfrm>
            <a:off x="457172" y="1604515"/>
            <a:ext cx="4015600" cy="1896808"/>
          </a:xfrm>
          <a:prstGeom prst="rect">
            <a:avLst/>
          </a:prstGeom>
        </p:spPr>
        <p:txBody>
          <a:bodyPr lIns="0" tIns="0" rIns="0" bIns="0"/>
          <a:lstStyle/>
          <a:p>
            <a:endParaRPr/>
          </a:p>
        </p:txBody>
      </p:sp>
      <p:sp>
        <p:nvSpPr>
          <p:cNvPr id="29" name="PlaceHolder 3"/>
          <p:cNvSpPr>
            <a:spLocks noGrp="1"/>
          </p:cNvSpPr>
          <p:nvPr>
            <p:ph type="body"/>
          </p:nvPr>
        </p:nvSpPr>
        <p:spPr>
          <a:xfrm>
            <a:off x="4673927" y="1604515"/>
            <a:ext cx="4015600" cy="1896808"/>
          </a:xfrm>
          <a:prstGeom prst="rect">
            <a:avLst/>
          </a:prstGeom>
        </p:spPr>
        <p:txBody>
          <a:bodyPr lIns="0" tIns="0" rIns="0" bIns="0"/>
          <a:lstStyle/>
          <a:p>
            <a:endParaRPr/>
          </a:p>
        </p:txBody>
      </p:sp>
      <p:sp>
        <p:nvSpPr>
          <p:cNvPr id="30" name="PlaceHolder 4"/>
          <p:cNvSpPr>
            <a:spLocks noGrp="1"/>
          </p:cNvSpPr>
          <p:nvPr>
            <p:ph type="body"/>
          </p:nvPr>
        </p:nvSpPr>
        <p:spPr>
          <a:xfrm>
            <a:off x="4673927" y="3681925"/>
            <a:ext cx="4015600" cy="1896808"/>
          </a:xfrm>
          <a:prstGeom prst="rect">
            <a:avLst/>
          </a:prstGeom>
        </p:spPr>
        <p:txBody>
          <a:bodyPr lIns="0" tIns="0" rIns="0" bIns="0"/>
          <a:lstStyle/>
          <a:p>
            <a:endParaRPr/>
          </a:p>
        </p:txBody>
      </p:sp>
      <p:sp>
        <p:nvSpPr>
          <p:cNvPr id="31" name="PlaceHolder 5"/>
          <p:cNvSpPr>
            <a:spLocks noGrp="1"/>
          </p:cNvSpPr>
          <p:nvPr>
            <p:ph type="body"/>
          </p:nvPr>
        </p:nvSpPr>
        <p:spPr>
          <a:xfrm>
            <a:off x="457172" y="3681925"/>
            <a:ext cx="4015600" cy="1896808"/>
          </a:xfrm>
          <a:prstGeom prst="rect">
            <a:avLst/>
          </a:prstGeom>
        </p:spPr>
        <p:txBody>
          <a:bodyPr lIns="0" tIns="0" rIns="0" bIns="0"/>
          <a:lstStyle/>
          <a:p>
            <a:endParaRPr/>
          </a:p>
        </p:txBody>
      </p:sp>
    </p:spTree>
    <p:extLst>
      <p:ext uri="{BB962C8B-B14F-4D97-AF65-F5344CB8AC3E}">
        <p14:creationId xmlns:p14="http://schemas.microsoft.com/office/powerpoint/2010/main" val="27627648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172" y="273352"/>
            <a:ext cx="8229090" cy="1144682"/>
          </a:xfrm>
          <a:prstGeom prst="rect">
            <a:avLst/>
          </a:prstGeom>
        </p:spPr>
        <p:txBody>
          <a:bodyPr lIns="0" tIns="0" rIns="0" bIns="0" anchor="ctr"/>
          <a:lstStyle/>
          <a:p>
            <a:pPr algn="ctr"/>
            <a:endParaRPr/>
          </a:p>
        </p:txBody>
      </p:sp>
      <p:sp>
        <p:nvSpPr>
          <p:cNvPr id="33" name="PlaceHolder 2"/>
          <p:cNvSpPr>
            <a:spLocks noGrp="1"/>
          </p:cNvSpPr>
          <p:nvPr>
            <p:ph type="body"/>
          </p:nvPr>
        </p:nvSpPr>
        <p:spPr>
          <a:xfrm>
            <a:off x="457172" y="1604514"/>
            <a:ext cx="8229090" cy="3977158"/>
          </a:xfrm>
          <a:prstGeom prst="rect">
            <a:avLst/>
          </a:prstGeom>
        </p:spPr>
        <p:txBody>
          <a:bodyPr lIns="0" tIns="0" rIns="0" bIns="0"/>
          <a:lstStyle/>
          <a:p>
            <a:endParaRPr/>
          </a:p>
        </p:txBody>
      </p:sp>
      <p:sp>
        <p:nvSpPr>
          <p:cNvPr id="34" name="PlaceHolder 3"/>
          <p:cNvSpPr>
            <a:spLocks noGrp="1"/>
          </p:cNvSpPr>
          <p:nvPr>
            <p:ph type="body"/>
          </p:nvPr>
        </p:nvSpPr>
        <p:spPr>
          <a:xfrm>
            <a:off x="457172" y="1604514"/>
            <a:ext cx="8229090" cy="3977158"/>
          </a:xfrm>
          <a:prstGeom prst="rect">
            <a:avLst/>
          </a:prstGeom>
        </p:spPr>
        <p:txBody>
          <a:bodyPr lIns="0" tIns="0" rIns="0" bIns="0"/>
          <a:lstStyle/>
          <a:p>
            <a:endParaRPr/>
          </a:p>
        </p:txBody>
      </p:sp>
      <p:pic>
        <p:nvPicPr>
          <p:cNvPr id="35" name="Picture 34"/>
          <p:cNvPicPr/>
          <p:nvPr/>
        </p:nvPicPr>
        <p:blipFill>
          <a:blip r:embed="rId2"/>
          <a:stretch/>
        </p:blipFill>
        <p:spPr>
          <a:xfrm>
            <a:off x="2079480" y="1604514"/>
            <a:ext cx="4984151" cy="3977158"/>
          </a:xfrm>
          <a:prstGeom prst="rect">
            <a:avLst/>
          </a:prstGeom>
          <a:ln>
            <a:noFill/>
          </a:ln>
        </p:spPr>
      </p:pic>
      <p:pic>
        <p:nvPicPr>
          <p:cNvPr id="36" name="Picture 35"/>
          <p:cNvPicPr/>
          <p:nvPr/>
        </p:nvPicPr>
        <p:blipFill>
          <a:blip r:embed="rId2"/>
          <a:stretch/>
        </p:blipFill>
        <p:spPr>
          <a:xfrm>
            <a:off x="2079480" y="1604514"/>
            <a:ext cx="4984151" cy="3977158"/>
          </a:xfrm>
          <a:prstGeom prst="rect">
            <a:avLst/>
          </a:prstGeom>
          <a:ln>
            <a:noFill/>
          </a:ln>
        </p:spPr>
      </p:pic>
    </p:spTree>
    <p:extLst>
      <p:ext uri="{BB962C8B-B14F-4D97-AF65-F5344CB8AC3E}">
        <p14:creationId xmlns:p14="http://schemas.microsoft.com/office/powerpoint/2010/main" val="323788744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357" indent="0" algn="ctr">
              <a:buNone/>
              <a:defRPr>
                <a:solidFill>
                  <a:schemeClr val="tx1">
                    <a:tint val="75000"/>
                  </a:schemeClr>
                </a:solidFill>
              </a:defRPr>
            </a:lvl2pPr>
            <a:lvl3pPr marL="908720" indent="0" algn="ctr">
              <a:buNone/>
              <a:defRPr>
                <a:solidFill>
                  <a:schemeClr val="tx1">
                    <a:tint val="75000"/>
                  </a:schemeClr>
                </a:solidFill>
              </a:defRPr>
            </a:lvl3pPr>
            <a:lvl4pPr marL="1363078" indent="0" algn="ctr">
              <a:buNone/>
              <a:defRPr>
                <a:solidFill>
                  <a:schemeClr val="tx1">
                    <a:tint val="75000"/>
                  </a:schemeClr>
                </a:solidFill>
              </a:defRPr>
            </a:lvl4pPr>
            <a:lvl5pPr marL="1817434" indent="0" algn="ctr">
              <a:buNone/>
              <a:defRPr>
                <a:solidFill>
                  <a:schemeClr val="tx1">
                    <a:tint val="75000"/>
                  </a:schemeClr>
                </a:solidFill>
              </a:defRPr>
            </a:lvl5pPr>
            <a:lvl6pPr marL="2271795" indent="0" algn="ctr">
              <a:buNone/>
              <a:defRPr>
                <a:solidFill>
                  <a:schemeClr val="tx1">
                    <a:tint val="75000"/>
                  </a:schemeClr>
                </a:solidFill>
              </a:defRPr>
            </a:lvl6pPr>
            <a:lvl7pPr marL="2726160" indent="0" algn="ctr">
              <a:buNone/>
              <a:defRPr>
                <a:solidFill>
                  <a:schemeClr val="tx1">
                    <a:tint val="75000"/>
                  </a:schemeClr>
                </a:solidFill>
              </a:defRPr>
            </a:lvl7pPr>
            <a:lvl8pPr marL="3180498" indent="0" algn="ctr">
              <a:buNone/>
              <a:defRPr>
                <a:solidFill>
                  <a:schemeClr val="tx1">
                    <a:tint val="75000"/>
                  </a:schemeClr>
                </a:solidFill>
              </a:defRPr>
            </a:lvl8pPr>
            <a:lvl9pPr marL="36348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2921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76270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64467994"/>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357" indent="0">
              <a:buNone/>
              <a:defRPr sz="1800">
                <a:solidFill>
                  <a:schemeClr val="tx1">
                    <a:tint val="75000"/>
                  </a:schemeClr>
                </a:solidFill>
              </a:defRPr>
            </a:lvl2pPr>
            <a:lvl3pPr marL="908720" indent="0">
              <a:buNone/>
              <a:defRPr sz="1600">
                <a:solidFill>
                  <a:schemeClr val="tx1">
                    <a:tint val="75000"/>
                  </a:schemeClr>
                </a:solidFill>
              </a:defRPr>
            </a:lvl3pPr>
            <a:lvl4pPr marL="1363078" indent="0">
              <a:buNone/>
              <a:defRPr sz="1400">
                <a:solidFill>
                  <a:schemeClr val="tx1">
                    <a:tint val="75000"/>
                  </a:schemeClr>
                </a:solidFill>
              </a:defRPr>
            </a:lvl4pPr>
            <a:lvl5pPr marL="1817434" indent="0">
              <a:buNone/>
              <a:defRPr sz="1400">
                <a:solidFill>
                  <a:schemeClr val="tx1">
                    <a:tint val="75000"/>
                  </a:schemeClr>
                </a:solidFill>
              </a:defRPr>
            </a:lvl5pPr>
            <a:lvl6pPr marL="2271795" indent="0">
              <a:buNone/>
              <a:defRPr sz="1400">
                <a:solidFill>
                  <a:schemeClr val="tx1">
                    <a:tint val="75000"/>
                  </a:schemeClr>
                </a:solidFill>
              </a:defRPr>
            </a:lvl6pPr>
            <a:lvl7pPr marL="2726160" indent="0">
              <a:buNone/>
              <a:defRPr sz="1400">
                <a:solidFill>
                  <a:schemeClr val="tx1">
                    <a:tint val="75000"/>
                  </a:schemeClr>
                </a:solidFill>
              </a:defRPr>
            </a:lvl7pPr>
            <a:lvl8pPr marL="3180498" indent="0">
              <a:buNone/>
              <a:defRPr sz="1400">
                <a:solidFill>
                  <a:schemeClr val="tx1">
                    <a:tint val="75000"/>
                  </a:schemeClr>
                </a:solidFill>
              </a:defRPr>
            </a:lvl8pPr>
            <a:lvl9pPr marL="363486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96693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810145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357" indent="0">
              <a:buNone/>
              <a:defRPr sz="2000" b="1"/>
            </a:lvl2pPr>
            <a:lvl3pPr marL="908720" indent="0">
              <a:buNone/>
              <a:defRPr sz="1800" b="1"/>
            </a:lvl3pPr>
            <a:lvl4pPr marL="1363078" indent="0">
              <a:buNone/>
              <a:defRPr sz="1600" b="1"/>
            </a:lvl4pPr>
            <a:lvl5pPr marL="1817434" indent="0">
              <a:buNone/>
              <a:defRPr sz="1600" b="1"/>
            </a:lvl5pPr>
            <a:lvl6pPr marL="2271795" indent="0">
              <a:buNone/>
              <a:defRPr sz="1600" b="1"/>
            </a:lvl6pPr>
            <a:lvl7pPr marL="2726160" indent="0">
              <a:buNone/>
              <a:defRPr sz="1600" b="1"/>
            </a:lvl7pPr>
            <a:lvl8pPr marL="3180498" indent="0">
              <a:buNone/>
              <a:defRPr sz="1600" b="1"/>
            </a:lvl8pPr>
            <a:lvl9pPr marL="36348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357" indent="0">
              <a:buNone/>
              <a:defRPr sz="2000" b="1"/>
            </a:lvl2pPr>
            <a:lvl3pPr marL="908720" indent="0">
              <a:buNone/>
              <a:defRPr sz="1800" b="1"/>
            </a:lvl3pPr>
            <a:lvl4pPr marL="1363078" indent="0">
              <a:buNone/>
              <a:defRPr sz="1600" b="1"/>
            </a:lvl4pPr>
            <a:lvl5pPr marL="1817434" indent="0">
              <a:buNone/>
              <a:defRPr sz="1600" b="1"/>
            </a:lvl5pPr>
            <a:lvl6pPr marL="2271795" indent="0">
              <a:buNone/>
              <a:defRPr sz="1600" b="1"/>
            </a:lvl6pPr>
            <a:lvl7pPr marL="2726160" indent="0">
              <a:buNone/>
              <a:defRPr sz="1600" b="1"/>
            </a:lvl7pPr>
            <a:lvl8pPr marL="3180498" indent="0">
              <a:buNone/>
              <a:defRPr sz="1600" b="1"/>
            </a:lvl8pPr>
            <a:lvl9pPr marL="36348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908162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079729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069775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357" indent="0">
              <a:buNone/>
              <a:defRPr sz="1200"/>
            </a:lvl2pPr>
            <a:lvl3pPr marL="908720" indent="0">
              <a:buNone/>
              <a:defRPr sz="1000"/>
            </a:lvl3pPr>
            <a:lvl4pPr marL="1363078" indent="0">
              <a:buNone/>
              <a:defRPr sz="900"/>
            </a:lvl4pPr>
            <a:lvl5pPr marL="1817434" indent="0">
              <a:buNone/>
              <a:defRPr sz="900"/>
            </a:lvl5pPr>
            <a:lvl6pPr marL="2271795" indent="0">
              <a:buNone/>
              <a:defRPr sz="900"/>
            </a:lvl6pPr>
            <a:lvl7pPr marL="2726160" indent="0">
              <a:buNone/>
              <a:defRPr sz="900"/>
            </a:lvl7pPr>
            <a:lvl8pPr marL="3180498" indent="0">
              <a:buNone/>
              <a:defRPr sz="900"/>
            </a:lvl8pPr>
            <a:lvl9pPr marL="363486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3857811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357" indent="0">
              <a:buNone/>
              <a:defRPr sz="2800"/>
            </a:lvl2pPr>
            <a:lvl3pPr marL="908720" indent="0">
              <a:buNone/>
              <a:defRPr sz="2400"/>
            </a:lvl3pPr>
            <a:lvl4pPr marL="1363078" indent="0">
              <a:buNone/>
              <a:defRPr sz="2000"/>
            </a:lvl4pPr>
            <a:lvl5pPr marL="1817434" indent="0">
              <a:buNone/>
              <a:defRPr sz="2000"/>
            </a:lvl5pPr>
            <a:lvl6pPr marL="2271795" indent="0">
              <a:buNone/>
              <a:defRPr sz="2000"/>
            </a:lvl6pPr>
            <a:lvl7pPr marL="2726160" indent="0">
              <a:buNone/>
              <a:defRPr sz="2000"/>
            </a:lvl7pPr>
            <a:lvl8pPr marL="3180498" indent="0">
              <a:buNone/>
              <a:defRPr sz="2000"/>
            </a:lvl8pPr>
            <a:lvl9pPr marL="3634869" indent="0">
              <a:buNone/>
              <a:defRPr sz="2000"/>
            </a:lvl9pPr>
          </a:lstStyle>
          <a:p>
            <a:pPr lvl="0"/>
            <a:endParaRPr lang="en-US" noProof="0" smtClean="0"/>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357" indent="0">
              <a:buNone/>
              <a:defRPr sz="1200"/>
            </a:lvl2pPr>
            <a:lvl3pPr marL="908720" indent="0">
              <a:buNone/>
              <a:defRPr sz="1000"/>
            </a:lvl3pPr>
            <a:lvl4pPr marL="1363078" indent="0">
              <a:buNone/>
              <a:defRPr sz="900"/>
            </a:lvl4pPr>
            <a:lvl5pPr marL="1817434" indent="0">
              <a:buNone/>
              <a:defRPr sz="900"/>
            </a:lvl5pPr>
            <a:lvl6pPr marL="2271795" indent="0">
              <a:buNone/>
              <a:defRPr sz="900"/>
            </a:lvl6pPr>
            <a:lvl7pPr marL="2726160" indent="0">
              <a:buNone/>
              <a:defRPr sz="900"/>
            </a:lvl7pPr>
            <a:lvl8pPr marL="3180498" indent="0">
              <a:buNone/>
              <a:defRPr sz="900"/>
            </a:lvl8pPr>
            <a:lvl9pPr marL="3634869"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482463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93523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latin typeface="Calibri"/>
              </a:rPr>
              <a:pPr>
                <a:def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45786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4027371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2"/>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bri"/>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bri"/>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ABACAB-CB8A-45FA-B598-AAB55240B55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532091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de-D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de-DE" smtClean="0"/>
              <a:t>Click to edit Master subtitle style</a:t>
            </a:r>
            <a:endParaRPr lang="en-US"/>
          </a:p>
        </p:txBody>
      </p:sp>
    </p:spTree>
    <p:extLst>
      <p:ext uri="{BB962C8B-B14F-4D97-AF65-F5344CB8AC3E}">
        <p14:creationId xmlns:p14="http://schemas.microsoft.com/office/powerpoint/2010/main" val="2439284001"/>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idx="1"/>
          </p:nvPr>
        </p:nvSpPr>
        <p:spPr/>
        <p:txBody>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Tree>
    <p:extLst>
      <p:ext uri="{BB962C8B-B14F-4D97-AF65-F5344CB8AC3E}">
        <p14:creationId xmlns:p14="http://schemas.microsoft.com/office/powerpoint/2010/main" val="3351624870"/>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1"/>
            <a:ext cx="7772176" cy="1361777"/>
          </a:xfrm>
        </p:spPr>
        <p:txBody>
          <a:bodyPr anchor="t"/>
          <a:lstStyle>
            <a:lvl1pPr algn="l">
              <a:defRPr sz="2800" b="1" cap="all"/>
            </a:lvl1pPr>
          </a:lstStyle>
          <a:p>
            <a:r>
              <a:rPr lang="de-DE"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de-DE" smtClean="0"/>
              <a:t>Click to edit Master text styles</a:t>
            </a:r>
          </a:p>
        </p:txBody>
      </p:sp>
    </p:spTree>
    <p:extLst>
      <p:ext uri="{BB962C8B-B14F-4D97-AF65-F5344CB8AC3E}">
        <p14:creationId xmlns:p14="http://schemas.microsoft.com/office/powerpoint/2010/main" val="3688958123"/>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Content Placeholder 2"/>
          <p:cNvSpPr>
            <a:spLocks noGrp="1"/>
          </p:cNvSpPr>
          <p:nvPr>
            <p:ph sz="half" idx="1"/>
          </p:nvPr>
        </p:nvSpPr>
        <p:spPr>
          <a:xfrm>
            <a:off x="892969"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Content Placeholder 3"/>
          <p:cNvSpPr>
            <a:spLocks noGrp="1"/>
          </p:cNvSpPr>
          <p:nvPr>
            <p:ph sz="half" idx="2"/>
          </p:nvPr>
        </p:nvSpPr>
        <p:spPr>
          <a:xfrm>
            <a:off x="4625578" y="3536156"/>
            <a:ext cx="3625453"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Tree>
    <p:extLst>
      <p:ext uri="{BB962C8B-B14F-4D97-AF65-F5344CB8AC3E}">
        <p14:creationId xmlns:p14="http://schemas.microsoft.com/office/powerpoint/2010/main" val="916619072"/>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de-D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de-D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de-D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Tree>
    <p:extLst>
      <p:ext uri="{BB962C8B-B14F-4D97-AF65-F5344CB8AC3E}">
        <p14:creationId xmlns:p14="http://schemas.microsoft.com/office/powerpoint/2010/main" val="2088215143"/>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Tree>
    <p:extLst>
      <p:ext uri="{BB962C8B-B14F-4D97-AF65-F5344CB8AC3E}">
        <p14:creationId xmlns:p14="http://schemas.microsoft.com/office/powerpoint/2010/main" val="550934774"/>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479706"/>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lstStyle>
            <a:lvl1pPr algn="l">
              <a:defRPr sz="1400" b="1"/>
            </a:lvl1pPr>
          </a:lstStyle>
          <a:p>
            <a:r>
              <a:rPr lang="de-DE"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de-DE" smtClean="0"/>
              <a:t>Click to edit Master text styles</a:t>
            </a:r>
          </a:p>
        </p:txBody>
      </p:sp>
    </p:spTree>
    <p:extLst>
      <p:ext uri="{BB962C8B-B14F-4D97-AF65-F5344CB8AC3E}">
        <p14:creationId xmlns:p14="http://schemas.microsoft.com/office/powerpoint/2010/main" val="34487594"/>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lstStyle>
            <a:lvl1pPr algn="l">
              <a:defRPr sz="1400" b="1"/>
            </a:lvl1pPr>
          </a:lstStyle>
          <a:p>
            <a:r>
              <a:rPr lang="de-DE"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de-DE" smtClean="0"/>
              <a:t>Click to edit Master text styles</a:t>
            </a:r>
          </a:p>
        </p:txBody>
      </p:sp>
    </p:spTree>
    <p:extLst>
      <p:ext uri="{BB962C8B-B14F-4D97-AF65-F5344CB8AC3E}">
        <p14:creationId xmlns:p14="http://schemas.microsoft.com/office/powerpoint/2010/main" val="3091676186"/>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0265056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Tree>
    <p:extLst>
      <p:ext uri="{BB962C8B-B14F-4D97-AF65-F5344CB8AC3E}">
        <p14:creationId xmlns:p14="http://schemas.microsoft.com/office/powerpoint/2010/main" val="2928931687"/>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5" y="1151930"/>
            <a:ext cx="1839516" cy="3178969"/>
          </a:xfrm>
        </p:spPr>
        <p:txBody>
          <a:bodyPr vert="eaVert"/>
          <a:lstStyle/>
          <a:p>
            <a:r>
              <a:rPr lang="de-DE" smtClean="0"/>
              <a:t>Click to edit Master title style</a:t>
            </a:r>
            <a:endParaRPr lang="en-US"/>
          </a:p>
        </p:txBody>
      </p:sp>
      <p:sp>
        <p:nvSpPr>
          <p:cNvPr id="3" name="Vertical Text Placeholder 2"/>
          <p:cNvSpPr>
            <a:spLocks noGrp="1"/>
          </p:cNvSpPr>
          <p:nvPr>
            <p:ph type="body" orient="vert" idx="1"/>
          </p:nvPr>
        </p:nvSpPr>
        <p:spPr>
          <a:xfrm>
            <a:off x="892969" y="1151930"/>
            <a:ext cx="5411391" cy="3178969"/>
          </a:xfrm>
        </p:spPr>
        <p:txBody>
          <a:bodyPr vert="eaVert"/>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endParaRPr lang="en-US"/>
          </a:p>
        </p:txBody>
      </p:sp>
    </p:spTree>
    <p:extLst>
      <p:ext uri="{BB962C8B-B14F-4D97-AF65-F5344CB8AC3E}">
        <p14:creationId xmlns:p14="http://schemas.microsoft.com/office/powerpoint/2010/main" val="263622820"/>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09269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527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7CF4-2F6E-49AD-A1A8-55A0A7C55E57}" type="datetimeFigureOut">
              <a:rPr lang="en-US" smtClean="0"/>
              <a:pPr/>
              <a:t>9/22/16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58398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32072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8326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65280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44318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03460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4308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7744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8873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9657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7CF4-2F6E-49AD-A1A8-55A0A7C55E57}" type="datetimeFigureOut">
              <a:rPr lang="en-US" smtClean="0"/>
              <a:pPr/>
              <a:t>9/22/16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00446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40363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14666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9983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5107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9193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8984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516898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08545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7982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7CF4-2F6E-49AD-A1A8-55A0A7C55E57}" type="datetimeFigureOut">
              <a:rPr lang="en-US" smtClean="0"/>
              <a:pPr/>
              <a:t>9/22/16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5091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43892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22564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921387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39471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69943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5439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78182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8852A4-D556-4E9F-B6DA-9EE311D4E38F}"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8FF6274-63CD-4726-8C38-34B5A1422A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5603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18BBC8F-5B68-4384-B2A2-D960B87841D3}"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DE897E-6AFB-4491-8F87-FF4C87AD81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8174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pPr/>
              <a:t>9/22/16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CB500D-04C7-4D5A-958A-57140D89111B}"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FCA4F9-7941-4D92-8E58-5F37A3E10FC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63068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065B964-5504-4766-B786-8381AD1E7363}"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4D7572E-39ED-466C-AEE5-E9632C342C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13189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E89DF7-0CCC-470A-9776-2D8AE7BF4835}" type="datetimeFigureOut">
              <a:rPr lang="en-US">
                <a:solidFill>
                  <a:prstClr val="black">
                    <a:tint val="75000"/>
                  </a:prstClr>
                </a:solidFill>
              </a:rPr>
              <a:pPr>
                <a:defRPr/>
              </a:pPr>
              <a:t>9/22/16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DAF29BF-0A42-4B53-9919-D36BDADB85B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54531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E637019-0F14-4CB1-A3F2-372331EE4501}" type="datetimeFigureOut">
              <a:rPr lang="en-US">
                <a:solidFill>
                  <a:prstClr val="black">
                    <a:tint val="75000"/>
                  </a:prstClr>
                </a:solidFill>
              </a:rPr>
              <a:pPr>
                <a:defRPr/>
              </a:pPr>
              <a:t>9/22/16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6B49C56-4AF0-432C-8B23-2B32718D812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2010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2A7314-D2BE-41D7-BBB2-9D252FD63F67}" type="datetimeFigureOut">
              <a:rPr lang="en-US">
                <a:solidFill>
                  <a:prstClr val="black">
                    <a:tint val="75000"/>
                  </a:prstClr>
                </a:solidFill>
              </a:rPr>
              <a:pPr>
                <a:defRPr/>
              </a:pPr>
              <a:t>9/22/16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DB8AAC4B-1523-41A1-9701-B282CA1CFF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584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D9C08AF-C6BC-4137-B04E-81E5EBD758BA}"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7B44268-7ADE-4260-9FAD-E05D3B04346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47347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pPr lvl="0"/>
            <a:endParaRPr lang="en-US" noProof="0" smtClean="0"/>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7A1E8A-5AB8-4875-88FF-CAC119E4AC9E}" type="datetimeFigureOut">
              <a:rPr lang="en-US">
                <a:solidFill>
                  <a:prstClr val="black">
                    <a:tint val="75000"/>
                  </a:prstClr>
                </a:solidFill>
              </a:rPr>
              <a:pPr>
                <a:defRPr/>
              </a:pPr>
              <a:t>9/22/16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08BAA3F-DE70-4F47-B0CA-BC8AB778359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07333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B79BA67-63B1-4038-B110-70FFF3C391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7AC1FA6-1B2D-42CE-BC1C-53996654C8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02188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707"/>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707"/>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95AD1A1-59E0-4730-B530-B56A12F83259}" type="datetimeFigureOut">
              <a:rPr lang="en-US">
                <a:solidFill>
                  <a:prstClr val="black">
                    <a:tint val="75000"/>
                  </a:prstClr>
                </a:solidFill>
              </a:rPr>
              <a:pPr>
                <a:defRPr/>
              </a:pPr>
              <a:t>9/22/16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324C9EB-715A-405A-A8B1-5B30A116B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63818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707"/>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ABACAB-CB8A-45FA-B598-AAB55240B55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5347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9E7CF4-2F6E-49AD-A1A8-55A0A7C55E57}" type="datetimeFigureOut">
              <a:rPr lang="en-US" smtClean="0"/>
              <a:pPr/>
              <a:t>9/22/16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9F124D-D6C3-494F-841F-78976364EE0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4121" indent="0" algn="ctr">
              <a:buNone/>
              <a:defRPr>
                <a:solidFill>
                  <a:schemeClr val="tx1">
                    <a:tint val="75000"/>
                  </a:schemeClr>
                </a:solidFill>
              </a:defRPr>
            </a:lvl2pPr>
            <a:lvl3pPr marL="908248" indent="0" algn="ctr">
              <a:buNone/>
              <a:defRPr>
                <a:solidFill>
                  <a:schemeClr val="tx1">
                    <a:tint val="75000"/>
                  </a:schemeClr>
                </a:solidFill>
              </a:defRPr>
            </a:lvl3pPr>
            <a:lvl4pPr marL="1362372" indent="0" algn="ctr">
              <a:buNone/>
              <a:defRPr>
                <a:solidFill>
                  <a:schemeClr val="tx1">
                    <a:tint val="75000"/>
                  </a:schemeClr>
                </a:solidFill>
              </a:defRPr>
            </a:lvl4pPr>
            <a:lvl5pPr marL="1816491" indent="0" algn="ctr">
              <a:buNone/>
              <a:defRPr>
                <a:solidFill>
                  <a:schemeClr val="tx1">
                    <a:tint val="75000"/>
                  </a:schemeClr>
                </a:solidFill>
              </a:defRPr>
            </a:lvl5pPr>
            <a:lvl6pPr marL="2270619" indent="0" algn="ctr">
              <a:buNone/>
              <a:defRPr>
                <a:solidFill>
                  <a:schemeClr val="tx1">
                    <a:tint val="75000"/>
                  </a:schemeClr>
                </a:solidFill>
              </a:defRPr>
            </a:lvl6pPr>
            <a:lvl7pPr marL="2724745" indent="0" algn="ctr">
              <a:buNone/>
              <a:defRPr>
                <a:solidFill>
                  <a:schemeClr val="tx1">
                    <a:tint val="75000"/>
                  </a:schemeClr>
                </a:solidFill>
              </a:defRPr>
            </a:lvl7pPr>
            <a:lvl8pPr marL="3178849" indent="0" algn="ctr">
              <a:buNone/>
              <a:defRPr>
                <a:solidFill>
                  <a:schemeClr val="tx1">
                    <a:tint val="75000"/>
                  </a:schemeClr>
                </a:solidFill>
              </a:defRPr>
            </a:lvl8pPr>
            <a:lvl9pPr marL="363298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15514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88990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8"/>
            <a:ext cx="7772400" cy="1500187"/>
          </a:xfrm>
        </p:spPr>
        <p:txBody>
          <a:bodyPr anchor="b"/>
          <a:lstStyle>
            <a:lvl1pPr marL="0" indent="0">
              <a:buNone/>
              <a:defRPr sz="2000">
                <a:solidFill>
                  <a:schemeClr val="tx1">
                    <a:tint val="75000"/>
                  </a:schemeClr>
                </a:solidFill>
              </a:defRPr>
            </a:lvl1pPr>
            <a:lvl2pPr marL="454121" indent="0">
              <a:buNone/>
              <a:defRPr sz="1800">
                <a:solidFill>
                  <a:schemeClr val="tx1">
                    <a:tint val="75000"/>
                  </a:schemeClr>
                </a:solidFill>
              </a:defRPr>
            </a:lvl2pPr>
            <a:lvl3pPr marL="908248" indent="0">
              <a:buNone/>
              <a:defRPr sz="1600">
                <a:solidFill>
                  <a:schemeClr val="tx1">
                    <a:tint val="75000"/>
                  </a:schemeClr>
                </a:solidFill>
              </a:defRPr>
            </a:lvl3pPr>
            <a:lvl4pPr marL="1362372" indent="0">
              <a:buNone/>
              <a:defRPr sz="1400">
                <a:solidFill>
                  <a:schemeClr val="tx1">
                    <a:tint val="75000"/>
                  </a:schemeClr>
                </a:solidFill>
              </a:defRPr>
            </a:lvl4pPr>
            <a:lvl5pPr marL="1816491" indent="0">
              <a:buNone/>
              <a:defRPr sz="1400">
                <a:solidFill>
                  <a:schemeClr val="tx1">
                    <a:tint val="75000"/>
                  </a:schemeClr>
                </a:solidFill>
              </a:defRPr>
            </a:lvl5pPr>
            <a:lvl6pPr marL="2270619" indent="0">
              <a:buNone/>
              <a:defRPr sz="1400">
                <a:solidFill>
                  <a:schemeClr val="tx1">
                    <a:tint val="75000"/>
                  </a:schemeClr>
                </a:solidFill>
              </a:defRPr>
            </a:lvl6pPr>
            <a:lvl7pPr marL="2724745" indent="0">
              <a:buNone/>
              <a:defRPr sz="1400">
                <a:solidFill>
                  <a:schemeClr val="tx1">
                    <a:tint val="75000"/>
                  </a:schemeClr>
                </a:solidFill>
              </a:defRPr>
            </a:lvl7pPr>
            <a:lvl8pPr marL="3178849" indent="0">
              <a:buNone/>
              <a:defRPr sz="1400">
                <a:solidFill>
                  <a:schemeClr val="tx1">
                    <a:tint val="75000"/>
                  </a:schemeClr>
                </a:solidFill>
              </a:defRPr>
            </a:lvl8pPr>
            <a:lvl9pPr marL="363298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563672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29179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7"/>
            <a:ext cx="4040188"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9"/>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7" y="1535117"/>
            <a:ext cx="4041775" cy="639762"/>
          </a:xfrm>
        </p:spPr>
        <p:txBody>
          <a:bodyPr anchor="b"/>
          <a:lstStyle>
            <a:lvl1pPr marL="0" indent="0">
              <a:buNone/>
              <a:defRPr sz="2400" b="1"/>
            </a:lvl1pPr>
            <a:lvl2pPr marL="454121" indent="0">
              <a:buNone/>
              <a:defRPr sz="2000" b="1"/>
            </a:lvl2pPr>
            <a:lvl3pPr marL="908248" indent="0">
              <a:buNone/>
              <a:defRPr sz="1800" b="1"/>
            </a:lvl3pPr>
            <a:lvl4pPr marL="1362372" indent="0">
              <a:buNone/>
              <a:defRPr sz="1600" b="1"/>
            </a:lvl4pPr>
            <a:lvl5pPr marL="1816491" indent="0">
              <a:buNone/>
              <a:defRPr sz="1600" b="1"/>
            </a:lvl5pPr>
            <a:lvl6pPr marL="2270619" indent="0">
              <a:buNone/>
              <a:defRPr sz="1600" b="1"/>
            </a:lvl6pPr>
            <a:lvl7pPr marL="2724745" indent="0">
              <a:buNone/>
              <a:defRPr sz="1600" b="1"/>
            </a:lvl7pPr>
            <a:lvl8pPr marL="3178849" indent="0">
              <a:buNone/>
              <a:defRPr sz="1600" b="1"/>
            </a:lvl8pPr>
            <a:lvl9pPr marL="363298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7" y="2174879"/>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104764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51821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64567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4" y="27311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14"/>
            <a:ext cx="3008313" cy="4691063"/>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69192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121" indent="0">
              <a:buNone/>
              <a:defRPr sz="2800"/>
            </a:lvl2pPr>
            <a:lvl3pPr marL="908248" indent="0">
              <a:buNone/>
              <a:defRPr sz="2400"/>
            </a:lvl3pPr>
            <a:lvl4pPr marL="1362372" indent="0">
              <a:buNone/>
              <a:defRPr sz="2000"/>
            </a:lvl4pPr>
            <a:lvl5pPr marL="1816491" indent="0">
              <a:buNone/>
              <a:defRPr sz="2000"/>
            </a:lvl5pPr>
            <a:lvl6pPr marL="2270619" indent="0">
              <a:buNone/>
              <a:defRPr sz="2000"/>
            </a:lvl6pPr>
            <a:lvl7pPr marL="2724745" indent="0">
              <a:buNone/>
              <a:defRPr sz="2000"/>
            </a:lvl7pPr>
            <a:lvl8pPr marL="3178849" indent="0">
              <a:buNone/>
              <a:defRPr sz="2000"/>
            </a:lvl8pPr>
            <a:lvl9pPr marL="3632985" indent="0">
              <a:buNone/>
              <a:defRPr sz="2000"/>
            </a:lvl9pPr>
          </a:lstStyle>
          <a:p>
            <a:endParaRPr lang="en-US"/>
          </a:p>
        </p:txBody>
      </p:sp>
      <p:sp>
        <p:nvSpPr>
          <p:cNvPr id="4" name="Text Placeholder 3"/>
          <p:cNvSpPr>
            <a:spLocks noGrp="1"/>
          </p:cNvSpPr>
          <p:nvPr>
            <p:ph type="body" sz="half" idx="2"/>
          </p:nvPr>
        </p:nvSpPr>
        <p:spPr>
          <a:xfrm>
            <a:off x="1792288" y="5367344"/>
            <a:ext cx="5486400" cy="804862"/>
          </a:xfrm>
        </p:spPr>
        <p:txBody>
          <a:bodyPr/>
          <a:lstStyle>
            <a:lvl1pPr marL="0" indent="0">
              <a:buNone/>
              <a:defRPr sz="1400"/>
            </a:lvl1pPr>
            <a:lvl2pPr marL="454121" indent="0">
              <a:buNone/>
              <a:defRPr sz="1200"/>
            </a:lvl2pPr>
            <a:lvl3pPr marL="908248" indent="0">
              <a:buNone/>
              <a:defRPr sz="1000"/>
            </a:lvl3pPr>
            <a:lvl4pPr marL="1362372" indent="0">
              <a:buNone/>
              <a:defRPr sz="900"/>
            </a:lvl4pPr>
            <a:lvl5pPr marL="1816491" indent="0">
              <a:buNone/>
              <a:defRPr sz="900"/>
            </a:lvl5pPr>
            <a:lvl6pPr marL="2270619" indent="0">
              <a:buNone/>
              <a:defRPr sz="900"/>
            </a:lvl6pPr>
            <a:lvl7pPr marL="2724745" indent="0">
              <a:buNone/>
              <a:defRPr sz="900"/>
            </a:lvl7pPr>
            <a:lvl8pPr marL="3178849" indent="0">
              <a:buNone/>
              <a:defRPr sz="900"/>
            </a:lvl8pPr>
            <a:lvl9pPr marL="363298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58306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86700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1.pn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slideLayout" Target="../slideLayouts/slideLayout123.xml"/><Relationship Id="rId13" Type="http://schemas.openxmlformats.org/officeDocument/2006/relationships/theme" Target="../theme/theme11.xml"/><Relationship Id="rId14" Type="http://schemas.openxmlformats.org/officeDocument/2006/relationships/image" Target="../media/image1.png"/><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4.xml"/><Relationship Id="rId12" Type="http://schemas.openxmlformats.org/officeDocument/2006/relationships/slideLayout" Target="../slideLayouts/slideLayout135.xml"/><Relationship Id="rId13" Type="http://schemas.openxmlformats.org/officeDocument/2006/relationships/theme" Target="../theme/theme12.xml"/><Relationship Id="rId14" Type="http://schemas.openxmlformats.org/officeDocument/2006/relationships/image" Target="../media/image1.png"/><Relationship Id="rId1" Type="http://schemas.openxmlformats.org/officeDocument/2006/relationships/slideLayout" Target="../slideLayouts/slideLayout124.xml"/><Relationship Id="rId2" Type="http://schemas.openxmlformats.org/officeDocument/2006/relationships/slideLayout" Target="../slideLayouts/slideLayout125.xml"/><Relationship Id="rId3" Type="http://schemas.openxmlformats.org/officeDocument/2006/relationships/slideLayout" Target="../slideLayouts/slideLayout126.xml"/><Relationship Id="rId4" Type="http://schemas.openxmlformats.org/officeDocument/2006/relationships/slideLayout" Target="../slideLayouts/slideLayout127.xml"/><Relationship Id="rId5" Type="http://schemas.openxmlformats.org/officeDocument/2006/relationships/slideLayout" Target="../slideLayouts/slideLayout128.xml"/><Relationship Id="rId6" Type="http://schemas.openxmlformats.org/officeDocument/2006/relationships/slideLayout" Target="../slideLayouts/slideLayout129.xml"/><Relationship Id="rId7" Type="http://schemas.openxmlformats.org/officeDocument/2006/relationships/slideLayout" Target="../slideLayouts/slideLayout130.xml"/><Relationship Id="rId8" Type="http://schemas.openxmlformats.org/officeDocument/2006/relationships/slideLayout" Target="../slideLayouts/slideLayout131.xml"/><Relationship Id="rId9" Type="http://schemas.openxmlformats.org/officeDocument/2006/relationships/slideLayout" Target="../slideLayouts/slideLayout132.xml"/><Relationship Id="rId10"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6.xml"/><Relationship Id="rId12" Type="http://schemas.openxmlformats.org/officeDocument/2006/relationships/theme" Target="../theme/theme13.xml"/><Relationship Id="rId13" Type="http://schemas.openxmlformats.org/officeDocument/2006/relationships/image" Target="../media/image1.png"/><Relationship Id="rId1" Type="http://schemas.openxmlformats.org/officeDocument/2006/relationships/slideLayout" Target="../slideLayouts/slideLayout136.xml"/><Relationship Id="rId2" Type="http://schemas.openxmlformats.org/officeDocument/2006/relationships/slideLayout" Target="../slideLayouts/slideLayout137.xml"/><Relationship Id="rId3" Type="http://schemas.openxmlformats.org/officeDocument/2006/relationships/slideLayout" Target="../slideLayouts/slideLayout138.xml"/><Relationship Id="rId4" Type="http://schemas.openxmlformats.org/officeDocument/2006/relationships/slideLayout" Target="../slideLayouts/slideLayout139.xml"/><Relationship Id="rId5" Type="http://schemas.openxmlformats.org/officeDocument/2006/relationships/slideLayout" Target="../slideLayouts/slideLayout140.xml"/><Relationship Id="rId6" Type="http://schemas.openxmlformats.org/officeDocument/2006/relationships/slideLayout" Target="../slideLayouts/slideLayout141.xml"/><Relationship Id="rId7" Type="http://schemas.openxmlformats.org/officeDocument/2006/relationships/slideLayout" Target="../slideLayouts/slideLayout142.xml"/><Relationship Id="rId8" Type="http://schemas.openxmlformats.org/officeDocument/2006/relationships/slideLayout" Target="../slideLayouts/slideLayout143.xml"/><Relationship Id="rId9" Type="http://schemas.openxmlformats.org/officeDocument/2006/relationships/slideLayout" Target="../slideLayouts/slideLayout144.xml"/><Relationship Id="rId10"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7.xml"/><Relationship Id="rId12" Type="http://schemas.openxmlformats.org/officeDocument/2006/relationships/theme" Target="../theme/theme14.xml"/><Relationship Id="rId13" Type="http://schemas.openxmlformats.org/officeDocument/2006/relationships/image" Target="../media/image1.png"/><Relationship Id="rId1" Type="http://schemas.openxmlformats.org/officeDocument/2006/relationships/slideLayout" Target="../slideLayouts/slideLayout147.xml"/><Relationship Id="rId2" Type="http://schemas.openxmlformats.org/officeDocument/2006/relationships/slideLayout" Target="../slideLayouts/slideLayout148.xml"/><Relationship Id="rId3" Type="http://schemas.openxmlformats.org/officeDocument/2006/relationships/slideLayout" Target="../slideLayouts/slideLayout149.xml"/><Relationship Id="rId4" Type="http://schemas.openxmlformats.org/officeDocument/2006/relationships/slideLayout" Target="../slideLayouts/slideLayout150.xml"/><Relationship Id="rId5" Type="http://schemas.openxmlformats.org/officeDocument/2006/relationships/slideLayout" Target="../slideLayouts/slideLayout151.xml"/><Relationship Id="rId6" Type="http://schemas.openxmlformats.org/officeDocument/2006/relationships/slideLayout" Target="../slideLayouts/slideLayout152.xml"/><Relationship Id="rId7" Type="http://schemas.openxmlformats.org/officeDocument/2006/relationships/slideLayout" Target="../slideLayouts/slideLayout153.xml"/><Relationship Id="rId8" Type="http://schemas.openxmlformats.org/officeDocument/2006/relationships/slideLayout" Target="../slideLayouts/slideLayout154.xml"/><Relationship Id="rId9" Type="http://schemas.openxmlformats.org/officeDocument/2006/relationships/slideLayout" Target="../slideLayouts/slideLayout155.xml"/><Relationship Id="rId10"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8.xml"/><Relationship Id="rId12" Type="http://schemas.openxmlformats.org/officeDocument/2006/relationships/theme" Target="../theme/theme15.xml"/><Relationship Id="rId13" Type="http://schemas.openxmlformats.org/officeDocument/2006/relationships/image" Target="../media/image1.png"/><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9" Type="http://schemas.openxmlformats.org/officeDocument/2006/relationships/slideLayout" Target="../slideLayouts/slideLayout166.xml"/><Relationship Id="rId10"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9.xml"/><Relationship Id="rId12" Type="http://schemas.openxmlformats.org/officeDocument/2006/relationships/theme" Target="../theme/theme16.xml"/><Relationship Id="rId13" Type="http://schemas.openxmlformats.org/officeDocument/2006/relationships/image" Target="../media/image1.png"/><Relationship Id="rId1" Type="http://schemas.openxmlformats.org/officeDocument/2006/relationships/slideLayout" Target="../slideLayouts/slideLayout169.xml"/><Relationship Id="rId2" Type="http://schemas.openxmlformats.org/officeDocument/2006/relationships/slideLayout" Target="../slideLayouts/slideLayout170.xml"/><Relationship Id="rId3" Type="http://schemas.openxmlformats.org/officeDocument/2006/relationships/slideLayout" Target="../slideLayouts/slideLayout171.xml"/><Relationship Id="rId4" Type="http://schemas.openxmlformats.org/officeDocument/2006/relationships/slideLayout" Target="../slideLayouts/slideLayout172.xml"/><Relationship Id="rId5" Type="http://schemas.openxmlformats.org/officeDocument/2006/relationships/slideLayout" Target="../slideLayouts/slideLayout173.xml"/><Relationship Id="rId6" Type="http://schemas.openxmlformats.org/officeDocument/2006/relationships/slideLayout" Target="../slideLayouts/slideLayout174.xml"/><Relationship Id="rId7" Type="http://schemas.openxmlformats.org/officeDocument/2006/relationships/slideLayout" Target="../slideLayouts/slideLayout175.xml"/><Relationship Id="rId8" Type="http://schemas.openxmlformats.org/officeDocument/2006/relationships/slideLayout" Target="../slideLayouts/slideLayout176.xml"/><Relationship Id="rId9" Type="http://schemas.openxmlformats.org/officeDocument/2006/relationships/slideLayout" Target="../slideLayouts/slideLayout177.xml"/><Relationship Id="rId10"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0.xml"/><Relationship Id="rId12" Type="http://schemas.openxmlformats.org/officeDocument/2006/relationships/theme" Target="../theme/theme17.xml"/><Relationship Id="rId13" Type="http://schemas.openxmlformats.org/officeDocument/2006/relationships/image" Target="../media/image1.png"/><Relationship Id="rId1" Type="http://schemas.openxmlformats.org/officeDocument/2006/relationships/slideLayout" Target="../slideLayouts/slideLayout180.xml"/><Relationship Id="rId2" Type="http://schemas.openxmlformats.org/officeDocument/2006/relationships/slideLayout" Target="../slideLayouts/slideLayout181.xml"/><Relationship Id="rId3" Type="http://schemas.openxmlformats.org/officeDocument/2006/relationships/slideLayout" Target="../slideLayouts/slideLayout182.xml"/><Relationship Id="rId4" Type="http://schemas.openxmlformats.org/officeDocument/2006/relationships/slideLayout" Target="../slideLayouts/slideLayout183.xml"/><Relationship Id="rId5" Type="http://schemas.openxmlformats.org/officeDocument/2006/relationships/slideLayout" Target="../slideLayouts/slideLayout184.xml"/><Relationship Id="rId6" Type="http://schemas.openxmlformats.org/officeDocument/2006/relationships/slideLayout" Target="../slideLayouts/slideLayout185.xml"/><Relationship Id="rId7" Type="http://schemas.openxmlformats.org/officeDocument/2006/relationships/slideLayout" Target="../slideLayouts/slideLayout186.xml"/><Relationship Id="rId8" Type="http://schemas.openxmlformats.org/officeDocument/2006/relationships/slideLayout" Target="../slideLayouts/slideLayout187.xml"/><Relationship Id="rId9" Type="http://schemas.openxmlformats.org/officeDocument/2006/relationships/slideLayout" Target="../slideLayouts/slideLayout188.xml"/><Relationship Id="rId10"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1.xml"/><Relationship Id="rId12" Type="http://schemas.openxmlformats.org/officeDocument/2006/relationships/theme" Target="../theme/theme18.xml"/><Relationship Id="rId13" Type="http://schemas.openxmlformats.org/officeDocument/2006/relationships/image" Target="../media/image1.png"/><Relationship Id="rId1" Type="http://schemas.openxmlformats.org/officeDocument/2006/relationships/slideLayout" Target="../slideLayouts/slideLayout191.xml"/><Relationship Id="rId2" Type="http://schemas.openxmlformats.org/officeDocument/2006/relationships/slideLayout" Target="../slideLayouts/slideLayout192.xml"/><Relationship Id="rId3" Type="http://schemas.openxmlformats.org/officeDocument/2006/relationships/slideLayout" Target="../slideLayouts/slideLayout193.xml"/><Relationship Id="rId4" Type="http://schemas.openxmlformats.org/officeDocument/2006/relationships/slideLayout" Target="../slideLayouts/slideLayout194.xml"/><Relationship Id="rId5" Type="http://schemas.openxmlformats.org/officeDocument/2006/relationships/slideLayout" Target="../slideLayouts/slideLayout195.xml"/><Relationship Id="rId6" Type="http://schemas.openxmlformats.org/officeDocument/2006/relationships/slideLayout" Target="../slideLayouts/slideLayout196.xml"/><Relationship Id="rId7" Type="http://schemas.openxmlformats.org/officeDocument/2006/relationships/slideLayout" Target="../slideLayouts/slideLayout197.xml"/><Relationship Id="rId8" Type="http://schemas.openxmlformats.org/officeDocument/2006/relationships/slideLayout" Target="../slideLayouts/slideLayout198.xml"/><Relationship Id="rId9" Type="http://schemas.openxmlformats.org/officeDocument/2006/relationships/slideLayout" Target="../slideLayouts/slideLayout199.xml"/><Relationship Id="rId10" Type="http://schemas.openxmlformats.org/officeDocument/2006/relationships/slideLayout" Target="../slideLayouts/slideLayout20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19.xml"/><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0.xml"/><Relationship Id="rId13" Type="http://schemas.openxmlformats.org/officeDocument/2006/relationships/image" Target="../media/image1.png"/><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theme" Target="../theme/theme21.xml"/><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5.xml"/><Relationship Id="rId12" Type="http://schemas.openxmlformats.org/officeDocument/2006/relationships/theme" Target="../theme/theme22.xml"/><Relationship Id="rId1" Type="http://schemas.openxmlformats.org/officeDocument/2006/relationships/slideLayout" Target="../slideLayouts/slideLayout235.xml"/><Relationship Id="rId2" Type="http://schemas.openxmlformats.org/officeDocument/2006/relationships/slideLayout" Target="../slideLayouts/slideLayout236.xml"/><Relationship Id="rId3" Type="http://schemas.openxmlformats.org/officeDocument/2006/relationships/slideLayout" Target="../slideLayouts/slideLayout237.xml"/><Relationship Id="rId4" Type="http://schemas.openxmlformats.org/officeDocument/2006/relationships/slideLayout" Target="../slideLayouts/slideLayout238.xml"/><Relationship Id="rId5" Type="http://schemas.openxmlformats.org/officeDocument/2006/relationships/slideLayout" Target="../slideLayouts/slideLayout239.xml"/><Relationship Id="rId6" Type="http://schemas.openxmlformats.org/officeDocument/2006/relationships/slideLayout" Target="../slideLayouts/slideLayout240.xml"/><Relationship Id="rId7" Type="http://schemas.openxmlformats.org/officeDocument/2006/relationships/slideLayout" Target="../slideLayouts/slideLayout241.xml"/><Relationship Id="rId8" Type="http://schemas.openxmlformats.org/officeDocument/2006/relationships/slideLayout" Target="../slideLayouts/slideLayout242.xml"/><Relationship Id="rId9" Type="http://schemas.openxmlformats.org/officeDocument/2006/relationships/slideLayout" Target="../slideLayouts/slideLayout243.xml"/><Relationship Id="rId10"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6.xml"/><Relationship Id="rId12" Type="http://schemas.openxmlformats.org/officeDocument/2006/relationships/theme" Target="../theme/theme23.xml"/><Relationship Id="rId1" Type="http://schemas.openxmlformats.org/officeDocument/2006/relationships/slideLayout" Target="../slideLayouts/slideLayout246.xml"/><Relationship Id="rId2" Type="http://schemas.openxmlformats.org/officeDocument/2006/relationships/slideLayout" Target="../slideLayouts/slideLayout247.xml"/><Relationship Id="rId3" Type="http://schemas.openxmlformats.org/officeDocument/2006/relationships/slideLayout" Target="../slideLayouts/slideLayout248.xml"/><Relationship Id="rId4" Type="http://schemas.openxmlformats.org/officeDocument/2006/relationships/slideLayout" Target="../slideLayouts/slideLayout249.xml"/><Relationship Id="rId5" Type="http://schemas.openxmlformats.org/officeDocument/2006/relationships/slideLayout" Target="../slideLayouts/slideLayout250.xml"/><Relationship Id="rId6" Type="http://schemas.openxmlformats.org/officeDocument/2006/relationships/slideLayout" Target="../slideLayouts/slideLayout251.xml"/><Relationship Id="rId7" Type="http://schemas.openxmlformats.org/officeDocument/2006/relationships/slideLayout" Target="../slideLayouts/slideLayout252.xml"/><Relationship Id="rId8" Type="http://schemas.openxmlformats.org/officeDocument/2006/relationships/slideLayout" Target="../slideLayouts/slideLayout253.xml"/><Relationship Id="rId9" Type="http://schemas.openxmlformats.org/officeDocument/2006/relationships/slideLayout" Target="../slideLayouts/slideLayout254.xml"/><Relationship Id="rId10"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7.xml"/><Relationship Id="rId12" Type="http://schemas.openxmlformats.org/officeDocument/2006/relationships/theme" Target="../theme/theme24.xml"/><Relationship Id="rId13" Type="http://schemas.openxmlformats.org/officeDocument/2006/relationships/image" Target="../media/image1.png"/><Relationship Id="rId1" Type="http://schemas.openxmlformats.org/officeDocument/2006/relationships/slideLayout" Target="../slideLayouts/slideLayout257.xml"/><Relationship Id="rId2" Type="http://schemas.openxmlformats.org/officeDocument/2006/relationships/slideLayout" Target="../slideLayouts/slideLayout258.xml"/><Relationship Id="rId3" Type="http://schemas.openxmlformats.org/officeDocument/2006/relationships/slideLayout" Target="../slideLayouts/slideLayout259.xml"/><Relationship Id="rId4" Type="http://schemas.openxmlformats.org/officeDocument/2006/relationships/slideLayout" Target="../slideLayouts/slideLayout260.xml"/><Relationship Id="rId5" Type="http://schemas.openxmlformats.org/officeDocument/2006/relationships/slideLayout" Target="../slideLayouts/slideLayout261.xml"/><Relationship Id="rId6" Type="http://schemas.openxmlformats.org/officeDocument/2006/relationships/slideLayout" Target="../slideLayouts/slideLayout262.xml"/><Relationship Id="rId7" Type="http://schemas.openxmlformats.org/officeDocument/2006/relationships/slideLayout" Target="../slideLayouts/slideLayout263.xml"/><Relationship Id="rId8" Type="http://schemas.openxmlformats.org/officeDocument/2006/relationships/slideLayout" Target="../slideLayouts/slideLayout264.xml"/><Relationship Id="rId9" Type="http://schemas.openxmlformats.org/officeDocument/2006/relationships/slideLayout" Target="../slideLayouts/slideLayout265.xml"/><Relationship Id="rId10" Type="http://schemas.openxmlformats.org/officeDocument/2006/relationships/slideLayout" Target="../slideLayouts/slideLayout266.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8.xml"/><Relationship Id="rId12" Type="http://schemas.openxmlformats.org/officeDocument/2006/relationships/slideLayout" Target="../slideLayouts/slideLayout279.xml"/><Relationship Id="rId13" Type="http://schemas.openxmlformats.org/officeDocument/2006/relationships/theme" Target="../theme/theme25.xml"/><Relationship Id="rId14" Type="http://schemas.openxmlformats.org/officeDocument/2006/relationships/image" Target="../media/image1.png"/><Relationship Id="rId1" Type="http://schemas.openxmlformats.org/officeDocument/2006/relationships/slideLayout" Target="../slideLayouts/slideLayout268.xml"/><Relationship Id="rId2" Type="http://schemas.openxmlformats.org/officeDocument/2006/relationships/slideLayout" Target="../slideLayouts/slideLayout269.xml"/><Relationship Id="rId3" Type="http://schemas.openxmlformats.org/officeDocument/2006/relationships/slideLayout" Target="../slideLayouts/slideLayout270.xml"/><Relationship Id="rId4" Type="http://schemas.openxmlformats.org/officeDocument/2006/relationships/slideLayout" Target="../slideLayouts/slideLayout271.xml"/><Relationship Id="rId5" Type="http://schemas.openxmlformats.org/officeDocument/2006/relationships/slideLayout" Target="../slideLayouts/slideLayout272.xml"/><Relationship Id="rId6" Type="http://schemas.openxmlformats.org/officeDocument/2006/relationships/slideLayout" Target="../slideLayouts/slideLayout273.xml"/><Relationship Id="rId7" Type="http://schemas.openxmlformats.org/officeDocument/2006/relationships/slideLayout" Target="../slideLayouts/slideLayout274.xml"/><Relationship Id="rId8" Type="http://schemas.openxmlformats.org/officeDocument/2006/relationships/slideLayout" Target="../slideLayouts/slideLayout275.xml"/><Relationship Id="rId9" Type="http://schemas.openxmlformats.org/officeDocument/2006/relationships/slideLayout" Target="../slideLayouts/slideLayout276.xml"/><Relationship Id="rId10" Type="http://schemas.openxmlformats.org/officeDocument/2006/relationships/slideLayout" Target="../slideLayouts/slideLayout277.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0.xml"/><Relationship Id="rId12" Type="http://schemas.openxmlformats.org/officeDocument/2006/relationships/slideLayout" Target="../slideLayouts/slideLayout291.xml"/><Relationship Id="rId13" Type="http://schemas.openxmlformats.org/officeDocument/2006/relationships/theme" Target="../theme/theme26.xml"/><Relationship Id="rId14" Type="http://schemas.openxmlformats.org/officeDocument/2006/relationships/image" Target="../media/image1.png"/><Relationship Id="rId1" Type="http://schemas.openxmlformats.org/officeDocument/2006/relationships/slideLayout" Target="../slideLayouts/slideLayout280.xml"/><Relationship Id="rId2" Type="http://schemas.openxmlformats.org/officeDocument/2006/relationships/slideLayout" Target="../slideLayouts/slideLayout281.xml"/><Relationship Id="rId3" Type="http://schemas.openxmlformats.org/officeDocument/2006/relationships/slideLayout" Target="../slideLayouts/slideLayout282.xml"/><Relationship Id="rId4" Type="http://schemas.openxmlformats.org/officeDocument/2006/relationships/slideLayout" Target="../slideLayouts/slideLayout283.xml"/><Relationship Id="rId5" Type="http://schemas.openxmlformats.org/officeDocument/2006/relationships/slideLayout" Target="../slideLayouts/slideLayout284.xml"/><Relationship Id="rId6" Type="http://schemas.openxmlformats.org/officeDocument/2006/relationships/slideLayout" Target="../slideLayouts/slideLayout285.xml"/><Relationship Id="rId7" Type="http://schemas.openxmlformats.org/officeDocument/2006/relationships/slideLayout" Target="../slideLayouts/slideLayout286.xml"/><Relationship Id="rId8" Type="http://schemas.openxmlformats.org/officeDocument/2006/relationships/slideLayout" Target="../slideLayouts/slideLayout287.xml"/><Relationship Id="rId9" Type="http://schemas.openxmlformats.org/officeDocument/2006/relationships/slideLayout" Target="../slideLayouts/slideLayout288.xml"/><Relationship Id="rId10"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02.xml"/><Relationship Id="rId12" Type="http://schemas.openxmlformats.org/officeDocument/2006/relationships/slideLayout" Target="../slideLayouts/slideLayout303.xml"/><Relationship Id="rId13" Type="http://schemas.openxmlformats.org/officeDocument/2006/relationships/theme" Target="../theme/theme27.xml"/><Relationship Id="rId14" Type="http://schemas.openxmlformats.org/officeDocument/2006/relationships/image" Target="../media/image1.png"/><Relationship Id="rId1" Type="http://schemas.openxmlformats.org/officeDocument/2006/relationships/slideLayout" Target="../slideLayouts/slideLayout292.xml"/><Relationship Id="rId2" Type="http://schemas.openxmlformats.org/officeDocument/2006/relationships/slideLayout" Target="../slideLayouts/slideLayout293.xml"/><Relationship Id="rId3" Type="http://schemas.openxmlformats.org/officeDocument/2006/relationships/slideLayout" Target="../slideLayouts/slideLayout294.xml"/><Relationship Id="rId4" Type="http://schemas.openxmlformats.org/officeDocument/2006/relationships/slideLayout" Target="../slideLayouts/slideLayout295.xml"/><Relationship Id="rId5" Type="http://schemas.openxmlformats.org/officeDocument/2006/relationships/slideLayout" Target="../slideLayouts/slideLayout296.xml"/><Relationship Id="rId6" Type="http://schemas.openxmlformats.org/officeDocument/2006/relationships/slideLayout" Target="../slideLayouts/slideLayout297.xml"/><Relationship Id="rId7" Type="http://schemas.openxmlformats.org/officeDocument/2006/relationships/slideLayout" Target="../slideLayouts/slideLayout298.xml"/><Relationship Id="rId8" Type="http://schemas.openxmlformats.org/officeDocument/2006/relationships/slideLayout" Target="../slideLayouts/slideLayout299.xml"/><Relationship Id="rId9" Type="http://schemas.openxmlformats.org/officeDocument/2006/relationships/slideLayout" Target="../slideLayouts/slideLayout300.xml"/><Relationship Id="rId10" Type="http://schemas.openxmlformats.org/officeDocument/2006/relationships/slideLayout" Target="../slideLayouts/slideLayout301.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4.xml"/><Relationship Id="rId12" Type="http://schemas.openxmlformats.org/officeDocument/2006/relationships/theme" Target="../theme/theme28.xml"/><Relationship Id="rId13" Type="http://schemas.openxmlformats.org/officeDocument/2006/relationships/image" Target="../media/image1.png"/><Relationship Id="rId1" Type="http://schemas.openxmlformats.org/officeDocument/2006/relationships/slideLayout" Target="../slideLayouts/slideLayout304.xml"/><Relationship Id="rId2" Type="http://schemas.openxmlformats.org/officeDocument/2006/relationships/slideLayout" Target="../slideLayouts/slideLayout305.xml"/><Relationship Id="rId3" Type="http://schemas.openxmlformats.org/officeDocument/2006/relationships/slideLayout" Target="../slideLayouts/slideLayout306.xml"/><Relationship Id="rId4" Type="http://schemas.openxmlformats.org/officeDocument/2006/relationships/slideLayout" Target="../slideLayouts/slideLayout307.xml"/><Relationship Id="rId5" Type="http://schemas.openxmlformats.org/officeDocument/2006/relationships/slideLayout" Target="../slideLayouts/slideLayout308.xml"/><Relationship Id="rId6" Type="http://schemas.openxmlformats.org/officeDocument/2006/relationships/slideLayout" Target="../slideLayouts/slideLayout309.xml"/><Relationship Id="rId7" Type="http://schemas.openxmlformats.org/officeDocument/2006/relationships/slideLayout" Target="../slideLayouts/slideLayout310.xml"/><Relationship Id="rId8" Type="http://schemas.openxmlformats.org/officeDocument/2006/relationships/slideLayout" Target="../slideLayouts/slideLayout311.xml"/><Relationship Id="rId9" Type="http://schemas.openxmlformats.org/officeDocument/2006/relationships/slideLayout" Target="../slideLayouts/slideLayout312.xml"/><Relationship Id="rId10" Type="http://schemas.openxmlformats.org/officeDocument/2006/relationships/slideLayout" Target="../slideLayouts/slideLayout313.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5.xml"/><Relationship Id="rId12" Type="http://schemas.openxmlformats.org/officeDocument/2006/relationships/theme" Target="../theme/theme29.xml"/><Relationship Id="rId1" Type="http://schemas.openxmlformats.org/officeDocument/2006/relationships/slideLayout" Target="../slideLayouts/slideLayout315.xml"/><Relationship Id="rId2" Type="http://schemas.openxmlformats.org/officeDocument/2006/relationships/slideLayout" Target="../slideLayouts/slideLayout316.xml"/><Relationship Id="rId3" Type="http://schemas.openxmlformats.org/officeDocument/2006/relationships/slideLayout" Target="../slideLayouts/slideLayout317.xml"/><Relationship Id="rId4" Type="http://schemas.openxmlformats.org/officeDocument/2006/relationships/slideLayout" Target="../slideLayouts/slideLayout318.xml"/><Relationship Id="rId5" Type="http://schemas.openxmlformats.org/officeDocument/2006/relationships/slideLayout" Target="../slideLayouts/slideLayout319.xml"/><Relationship Id="rId6" Type="http://schemas.openxmlformats.org/officeDocument/2006/relationships/slideLayout" Target="../slideLayouts/slideLayout320.xml"/><Relationship Id="rId7" Type="http://schemas.openxmlformats.org/officeDocument/2006/relationships/slideLayout" Target="../slideLayouts/slideLayout321.xml"/><Relationship Id="rId8" Type="http://schemas.openxmlformats.org/officeDocument/2006/relationships/slideLayout" Target="../slideLayouts/slideLayout322.xml"/><Relationship Id="rId9" Type="http://schemas.openxmlformats.org/officeDocument/2006/relationships/slideLayout" Target="../slideLayouts/slideLayout323.xml"/><Relationship Id="rId10"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6.xml"/><Relationship Id="rId12" Type="http://schemas.openxmlformats.org/officeDocument/2006/relationships/theme" Target="../theme/theme30.xml"/><Relationship Id="rId1" Type="http://schemas.openxmlformats.org/officeDocument/2006/relationships/slideLayout" Target="../slideLayouts/slideLayout326.xml"/><Relationship Id="rId2" Type="http://schemas.openxmlformats.org/officeDocument/2006/relationships/slideLayout" Target="../slideLayouts/slideLayout327.xml"/><Relationship Id="rId3" Type="http://schemas.openxmlformats.org/officeDocument/2006/relationships/slideLayout" Target="../slideLayouts/slideLayout328.xml"/><Relationship Id="rId4" Type="http://schemas.openxmlformats.org/officeDocument/2006/relationships/slideLayout" Target="../slideLayouts/slideLayout329.xml"/><Relationship Id="rId5" Type="http://schemas.openxmlformats.org/officeDocument/2006/relationships/slideLayout" Target="../slideLayouts/slideLayout330.xml"/><Relationship Id="rId6" Type="http://schemas.openxmlformats.org/officeDocument/2006/relationships/slideLayout" Target="../slideLayouts/slideLayout331.xml"/><Relationship Id="rId7" Type="http://schemas.openxmlformats.org/officeDocument/2006/relationships/slideLayout" Target="../slideLayouts/slideLayout332.xml"/><Relationship Id="rId8" Type="http://schemas.openxmlformats.org/officeDocument/2006/relationships/slideLayout" Target="../slideLayouts/slideLayout333.xml"/><Relationship Id="rId9" Type="http://schemas.openxmlformats.org/officeDocument/2006/relationships/slideLayout" Target="../slideLayouts/slideLayout334.xml"/><Relationship Id="rId10" Type="http://schemas.openxmlformats.org/officeDocument/2006/relationships/slideLayout" Target="../slideLayouts/slideLayout335.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7.xml"/><Relationship Id="rId12" Type="http://schemas.openxmlformats.org/officeDocument/2006/relationships/theme" Target="../theme/theme31.xml"/><Relationship Id="rId1" Type="http://schemas.openxmlformats.org/officeDocument/2006/relationships/slideLayout" Target="../slideLayouts/slideLayout337.xml"/><Relationship Id="rId2" Type="http://schemas.openxmlformats.org/officeDocument/2006/relationships/slideLayout" Target="../slideLayouts/slideLayout338.xml"/><Relationship Id="rId3" Type="http://schemas.openxmlformats.org/officeDocument/2006/relationships/slideLayout" Target="../slideLayouts/slideLayout339.xml"/><Relationship Id="rId4" Type="http://schemas.openxmlformats.org/officeDocument/2006/relationships/slideLayout" Target="../slideLayouts/slideLayout340.xml"/><Relationship Id="rId5" Type="http://schemas.openxmlformats.org/officeDocument/2006/relationships/slideLayout" Target="../slideLayouts/slideLayout341.xml"/><Relationship Id="rId6" Type="http://schemas.openxmlformats.org/officeDocument/2006/relationships/slideLayout" Target="../slideLayouts/slideLayout342.xml"/><Relationship Id="rId7" Type="http://schemas.openxmlformats.org/officeDocument/2006/relationships/slideLayout" Target="../slideLayouts/slideLayout343.xml"/><Relationship Id="rId8" Type="http://schemas.openxmlformats.org/officeDocument/2006/relationships/slideLayout" Target="../slideLayouts/slideLayout344.xml"/><Relationship Id="rId9" Type="http://schemas.openxmlformats.org/officeDocument/2006/relationships/slideLayout" Target="../slideLayouts/slideLayout345.xml"/><Relationship Id="rId10" Type="http://schemas.openxmlformats.org/officeDocument/2006/relationships/slideLayout" Target="../slideLayouts/slideLayout346.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8.xml"/><Relationship Id="rId12" Type="http://schemas.openxmlformats.org/officeDocument/2006/relationships/theme" Target="../theme/theme32.xml"/><Relationship Id="rId1" Type="http://schemas.openxmlformats.org/officeDocument/2006/relationships/slideLayout" Target="../slideLayouts/slideLayout348.xml"/><Relationship Id="rId2" Type="http://schemas.openxmlformats.org/officeDocument/2006/relationships/slideLayout" Target="../slideLayouts/slideLayout349.xml"/><Relationship Id="rId3" Type="http://schemas.openxmlformats.org/officeDocument/2006/relationships/slideLayout" Target="../slideLayouts/slideLayout350.xml"/><Relationship Id="rId4" Type="http://schemas.openxmlformats.org/officeDocument/2006/relationships/slideLayout" Target="../slideLayouts/slideLayout351.xml"/><Relationship Id="rId5" Type="http://schemas.openxmlformats.org/officeDocument/2006/relationships/slideLayout" Target="../slideLayouts/slideLayout352.xml"/><Relationship Id="rId6" Type="http://schemas.openxmlformats.org/officeDocument/2006/relationships/slideLayout" Target="../slideLayouts/slideLayout353.xml"/><Relationship Id="rId7" Type="http://schemas.openxmlformats.org/officeDocument/2006/relationships/slideLayout" Target="../slideLayouts/slideLayout354.xml"/><Relationship Id="rId8" Type="http://schemas.openxmlformats.org/officeDocument/2006/relationships/slideLayout" Target="../slideLayouts/slideLayout355.xml"/><Relationship Id="rId9" Type="http://schemas.openxmlformats.org/officeDocument/2006/relationships/slideLayout" Target="../slideLayouts/slideLayout356.xml"/><Relationship Id="rId10" Type="http://schemas.openxmlformats.org/officeDocument/2006/relationships/slideLayout" Target="../slideLayouts/slideLayout357.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69.xml"/><Relationship Id="rId12" Type="http://schemas.openxmlformats.org/officeDocument/2006/relationships/theme" Target="../theme/theme33.xml"/><Relationship Id="rId1" Type="http://schemas.openxmlformats.org/officeDocument/2006/relationships/slideLayout" Target="../slideLayouts/slideLayout359.xml"/><Relationship Id="rId2" Type="http://schemas.openxmlformats.org/officeDocument/2006/relationships/slideLayout" Target="../slideLayouts/slideLayout360.xml"/><Relationship Id="rId3" Type="http://schemas.openxmlformats.org/officeDocument/2006/relationships/slideLayout" Target="../slideLayouts/slideLayout361.xml"/><Relationship Id="rId4" Type="http://schemas.openxmlformats.org/officeDocument/2006/relationships/slideLayout" Target="../slideLayouts/slideLayout362.xml"/><Relationship Id="rId5" Type="http://schemas.openxmlformats.org/officeDocument/2006/relationships/slideLayout" Target="../slideLayouts/slideLayout363.xml"/><Relationship Id="rId6" Type="http://schemas.openxmlformats.org/officeDocument/2006/relationships/slideLayout" Target="../slideLayouts/slideLayout364.xml"/><Relationship Id="rId7" Type="http://schemas.openxmlformats.org/officeDocument/2006/relationships/slideLayout" Target="../slideLayouts/slideLayout365.xml"/><Relationship Id="rId8" Type="http://schemas.openxmlformats.org/officeDocument/2006/relationships/slideLayout" Target="../slideLayouts/slideLayout366.xml"/><Relationship Id="rId9" Type="http://schemas.openxmlformats.org/officeDocument/2006/relationships/slideLayout" Target="../slideLayouts/slideLayout367.xml"/><Relationship Id="rId10" Type="http://schemas.openxmlformats.org/officeDocument/2006/relationships/slideLayout" Target="../slideLayouts/slideLayout368.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0.xml"/><Relationship Id="rId12" Type="http://schemas.openxmlformats.org/officeDocument/2006/relationships/slideLayout" Target="../slideLayouts/slideLayout381.xml"/><Relationship Id="rId13" Type="http://schemas.openxmlformats.org/officeDocument/2006/relationships/theme" Target="../theme/theme34.xml"/><Relationship Id="rId14" Type="http://schemas.openxmlformats.org/officeDocument/2006/relationships/image" Target="../media/image1.png"/><Relationship Id="rId1" Type="http://schemas.openxmlformats.org/officeDocument/2006/relationships/slideLayout" Target="../slideLayouts/slideLayout370.xml"/><Relationship Id="rId2" Type="http://schemas.openxmlformats.org/officeDocument/2006/relationships/slideLayout" Target="../slideLayouts/slideLayout371.xml"/><Relationship Id="rId3" Type="http://schemas.openxmlformats.org/officeDocument/2006/relationships/slideLayout" Target="../slideLayouts/slideLayout372.xml"/><Relationship Id="rId4" Type="http://schemas.openxmlformats.org/officeDocument/2006/relationships/slideLayout" Target="../slideLayouts/slideLayout373.xml"/><Relationship Id="rId5" Type="http://schemas.openxmlformats.org/officeDocument/2006/relationships/slideLayout" Target="../slideLayouts/slideLayout374.xml"/><Relationship Id="rId6" Type="http://schemas.openxmlformats.org/officeDocument/2006/relationships/slideLayout" Target="../slideLayouts/slideLayout375.xml"/><Relationship Id="rId7" Type="http://schemas.openxmlformats.org/officeDocument/2006/relationships/slideLayout" Target="../slideLayouts/slideLayout376.xml"/><Relationship Id="rId8" Type="http://schemas.openxmlformats.org/officeDocument/2006/relationships/slideLayout" Target="../slideLayouts/slideLayout377.xml"/><Relationship Id="rId9" Type="http://schemas.openxmlformats.org/officeDocument/2006/relationships/slideLayout" Target="../slideLayouts/slideLayout378.xml"/><Relationship Id="rId10" Type="http://schemas.openxmlformats.org/officeDocument/2006/relationships/slideLayout" Target="../slideLayouts/slideLayout379.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2.xml"/><Relationship Id="rId12" Type="http://schemas.openxmlformats.org/officeDocument/2006/relationships/theme" Target="../theme/theme35.xml"/><Relationship Id="rId1" Type="http://schemas.openxmlformats.org/officeDocument/2006/relationships/slideLayout" Target="../slideLayouts/slideLayout382.xml"/><Relationship Id="rId2" Type="http://schemas.openxmlformats.org/officeDocument/2006/relationships/slideLayout" Target="../slideLayouts/slideLayout383.xml"/><Relationship Id="rId3" Type="http://schemas.openxmlformats.org/officeDocument/2006/relationships/slideLayout" Target="../slideLayouts/slideLayout384.xml"/><Relationship Id="rId4" Type="http://schemas.openxmlformats.org/officeDocument/2006/relationships/slideLayout" Target="../slideLayouts/slideLayout385.xml"/><Relationship Id="rId5" Type="http://schemas.openxmlformats.org/officeDocument/2006/relationships/slideLayout" Target="../slideLayouts/slideLayout386.xml"/><Relationship Id="rId6" Type="http://schemas.openxmlformats.org/officeDocument/2006/relationships/slideLayout" Target="../slideLayouts/slideLayout387.xml"/><Relationship Id="rId7" Type="http://schemas.openxmlformats.org/officeDocument/2006/relationships/slideLayout" Target="../slideLayouts/slideLayout388.xml"/><Relationship Id="rId8" Type="http://schemas.openxmlformats.org/officeDocument/2006/relationships/slideLayout" Target="../slideLayouts/slideLayout389.xml"/><Relationship Id="rId9" Type="http://schemas.openxmlformats.org/officeDocument/2006/relationships/slideLayout" Target="../slideLayouts/slideLayout390.xml"/><Relationship Id="rId10" Type="http://schemas.openxmlformats.org/officeDocument/2006/relationships/slideLayout" Target="../slideLayouts/slideLayout391.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03.xml"/><Relationship Id="rId12" Type="http://schemas.openxmlformats.org/officeDocument/2006/relationships/theme" Target="../theme/theme36.xml"/><Relationship Id="rId1" Type="http://schemas.openxmlformats.org/officeDocument/2006/relationships/slideLayout" Target="../slideLayouts/slideLayout393.xml"/><Relationship Id="rId2" Type="http://schemas.openxmlformats.org/officeDocument/2006/relationships/slideLayout" Target="../slideLayouts/slideLayout394.xml"/><Relationship Id="rId3" Type="http://schemas.openxmlformats.org/officeDocument/2006/relationships/slideLayout" Target="../slideLayouts/slideLayout395.xml"/><Relationship Id="rId4" Type="http://schemas.openxmlformats.org/officeDocument/2006/relationships/slideLayout" Target="../slideLayouts/slideLayout396.xml"/><Relationship Id="rId5" Type="http://schemas.openxmlformats.org/officeDocument/2006/relationships/slideLayout" Target="../slideLayouts/slideLayout397.xml"/><Relationship Id="rId6" Type="http://schemas.openxmlformats.org/officeDocument/2006/relationships/slideLayout" Target="../slideLayouts/slideLayout398.xml"/><Relationship Id="rId7" Type="http://schemas.openxmlformats.org/officeDocument/2006/relationships/slideLayout" Target="../slideLayouts/slideLayout399.xml"/><Relationship Id="rId8" Type="http://schemas.openxmlformats.org/officeDocument/2006/relationships/slideLayout" Target="../slideLayouts/slideLayout400.xml"/><Relationship Id="rId9" Type="http://schemas.openxmlformats.org/officeDocument/2006/relationships/slideLayout" Target="../slideLayouts/slideLayout401.xml"/><Relationship Id="rId10" Type="http://schemas.openxmlformats.org/officeDocument/2006/relationships/slideLayout" Target="../slideLayouts/slideLayout402.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14.xml"/><Relationship Id="rId12" Type="http://schemas.openxmlformats.org/officeDocument/2006/relationships/theme" Target="../theme/theme37.xml"/><Relationship Id="rId13" Type="http://schemas.openxmlformats.org/officeDocument/2006/relationships/image" Target="../media/image1.png"/><Relationship Id="rId1" Type="http://schemas.openxmlformats.org/officeDocument/2006/relationships/slideLayout" Target="../slideLayouts/slideLayout404.xml"/><Relationship Id="rId2" Type="http://schemas.openxmlformats.org/officeDocument/2006/relationships/slideLayout" Target="../slideLayouts/slideLayout405.xml"/><Relationship Id="rId3" Type="http://schemas.openxmlformats.org/officeDocument/2006/relationships/slideLayout" Target="../slideLayouts/slideLayout406.xml"/><Relationship Id="rId4" Type="http://schemas.openxmlformats.org/officeDocument/2006/relationships/slideLayout" Target="../slideLayouts/slideLayout407.xml"/><Relationship Id="rId5" Type="http://schemas.openxmlformats.org/officeDocument/2006/relationships/slideLayout" Target="../slideLayouts/slideLayout408.xml"/><Relationship Id="rId6" Type="http://schemas.openxmlformats.org/officeDocument/2006/relationships/slideLayout" Target="../slideLayouts/slideLayout409.xml"/><Relationship Id="rId7" Type="http://schemas.openxmlformats.org/officeDocument/2006/relationships/slideLayout" Target="../slideLayouts/slideLayout410.xml"/><Relationship Id="rId8" Type="http://schemas.openxmlformats.org/officeDocument/2006/relationships/slideLayout" Target="../slideLayouts/slideLayout411.xml"/><Relationship Id="rId9" Type="http://schemas.openxmlformats.org/officeDocument/2006/relationships/slideLayout" Target="../slideLayouts/slideLayout412.xml"/><Relationship Id="rId10" Type="http://schemas.openxmlformats.org/officeDocument/2006/relationships/slideLayout" Target="../slideLayouts/slideLayout413.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25.xml"/><Relationship Id="rId12" Type="http://schemas.openxmlformats.org/officeDocument/2006/relationships/theme" Target="../theme/theme38.xml"/><Relationship Id="rId13" Type="http://schemas.openxmlformats.org/officeDocument/2006/relationships/image" Target="../media/image1.png"/><Relationship Id="rId1" Type="http://schemas.openxmlformats.org/officeDocument/2006/relationships/slideLayout" Target="../slideLayouts/slideLayout415.xml"/><Relationship Id="rId2" Type="http://schemas.openxmlformats.org/officeDocument/2006/relationships/slideLayout" Target="../slideLayouts/slideLayout416.xml"/><Relationship Id="rId3" Type="http://schemas.openxmlformats.org/officeDocument/2006/relationships/slideLayout" Target="../slideLayouts/slideLayout417.xml"/><Relationship Id="rId4" Type="http://schemas.openxmlformats.org/officeDocument/2006/relationships/slideLayout" Target="../slideLayouts/slideLayout418.xml"/><Relationship Id="rId5" Type="http://schemas.openxmlformats.org/officeDocument/2006/relationships/slideLayout" Target="../slideLayouts/slideLayout419.xml"/><Relationship Id="rId6" Type="http://schemas.openxmlformats.org/officeDocument/2006/relationships/slideLayout" Target="../slideLayouts/slideLayout420.xml"/><Relationship Id="rId7" Type="http://schemas.openxmlformats.org/officeDocument/2006/relationships/slideLayout" Target="../slideLayouts/slideLayout421.xml"/><Relationship Id="rId8" Type="http://schemas.openxmlformats.org/officeDocument/2006/relationships/slideLayout" Target="../slideLayouts/slideLayout422.xml"/><Relationship Id="rId9" Type="http://schemas.openxmlformats.org/officeDocument/2006/relationships/slideLayout" Target="../slideLayouts/slideLayout423.xml"/><Relationship Id="rId10" Type="http://schemas.openxmlformats.org/officeDocument/2006/relationships/slideLayout" Target="../slideLayouts/slideLayout42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39.xml"/><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slideLayout" Target="../slideLayouts/slideLayout448.xml"/><Relationship Id="rId13" Type="http://schemas.openxmlformats.org/officeDocument/2006/relationships/theme" Target="../theme/theme40.xml"/><Relationship Id="rId14" Type="http://schemas.openxmlformats.org/officeDocument/2006/relationships/image" Target="../media/image1.png"/><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9.xml"/><Relationship Id="rId12" Type="http://schemas.openxmlformats.org/officeDocument/2006/relationships/slideLayout" Target="../slideLayouts/slideLayout460.xml"/><Relationship Id="rId13" Type="http://schemas.openxmlformats.org/officeDocument/2006/relationships/theme" Target="../theme/theme41.xml"/><Relationship Id="rId14" Type="http://schemas.openxmlformats.org/officeDocument/2006/relationships/image" Target="../media/image1.png"/><Relationship Id="rId1" Type="http://schemas.openxmlformats.org/officeDocument/2006/relationships/slideLayout" Target="../slideLayouts/slideLayout449.xml"/><Relationship Id="rId2" Type="http://schemas.openxmlformats.org/officeDocument/2006/relationships/slideLayout" Target="../slideLayouts/slideLayout450.xml"/><Relationship Id="rId3" Type="http://schemas.openxmlformats.org/officeDocument/2006/relationships/slideLayout" Target="../slideLayouts/slideLayout451.xml"/><Relationship Id="rId4" Type="http://schemas.openxmlformats.org/officeDocument/2006/relationships/slideLayout" Target="../slideLayouts/slideLayout452.xml"/><Relationship Id="rId5" Type="http://schemas.openxmlformats.org/officeDocument/2006/relationships/slideLayout" Target="../slideLayouts/slideLayout453.xml"/><Relationship Id="rId6" Type="http://schemas.openxmlformats.org/officeDocument/2006/relationships/slideLayout" Target="../slideLayouts/slideLayout454.xml"/><Relationship Id="rId7" Type="http://schemas.openxmlformats.org/officeDocument/2006/relationships/slideLayout" Target="../slideLayouts/slideLayout455.xml"/><Relationship Id="rId8" Type="http://schemas.openxmlformats.org/officeDocument/2006/relationships/slideLayout" Target="../slideLayouts/slideLayout456.xml"/><Relationship Id="rId9" Type="http://schemas.openxmlformats.org/officeDocument/2006/relationships/slideLayout" Target="../slideLayouts/slideLayout457.xml"/><Relationship Id="rId10" Type="http://schemas.openxmlformats.org/officeDocument/2006/relationships/slideLayout" Target="../slideLayouts/slideLayout458.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71.xml"/><Relationship Id="rId12" Type="http://schemas.openxmlformats.org/officeDocument/2006/relationships/theme" Target="../theme/theme42.xml"/><Relationship Id="rId13" Type="http://schemas.openxmlformats.org/officeDocument/2006/relationships/image" Target="../media/image1.png"/><Relationship Id="rId1" Type="http://schemas.openxmlformats.org/officeDocument/2006/relationships/slideLayout" Target="../slideLayouts/slideLayout461.xml"/><Relationship Id="rId2" Type="http://schemas.openxmlformats.org/officeDocument/2006/relationships/slideLayout" Target="../slideLayouts/slideLayout462.xml"/><Relationship Id="rId3" Type="http://schemas.openxmlformats.org/officeDocument/2006/relationships/slideLayout" Target="../slideLayouts/slideLayout463.xml"/><Relationship Id="rId4" Type="http://schemas.openxmlformats.org/officeDocument/2006/relationships/slideLayout" Target="../slideLayouts/slideLayout464.xml"/><Relationship Id="rId5" Type="http://schemas.openxmlformats.org/officeDocument/2006/relationships/slideLayout" Target="../slideLayouts/slideLayout465.xml"/><Relationship Id="rId6" Type="http://schemas.openxmlformats.org/officeDocument/2006/relationships/slideLayout" Target="../slideLayouts/slideLayout466.xml"/><Relationship Id="rId7" Type="http://schemas.openxmlformats.org/officeDocument/2006/relationships/slideLayout" Target="../slideLayouts/slideLayout467.xml"/><Relationship Id="rId8" Type="http://schemas.openxmlformats.org/officeDocument/2006/relationships/slideLayout" Target="../slideLayouts/slideLayout468.xml"/><Relationship Id="rId9" Type="http://schemas.openxmlformats.org/officeDocument/2006/relationships/slideLayout" Target="../slideLayouts/slideLayout469.xml"/><Relationship Id="rId10" Type="http://schemas.openxmlformats.org/officeDocument/2006/relationships/slideLayout" Target="../slideLayouts/slideLayout47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1.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3" Type="http://schemas.openxmlformats.org/officeDocument/2006/relationships/image" Target="../media/image1.pn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3" Type="http://schemas.openxmlformats.org/officeDocument/2006/relationships/image" Target="../media/image1.png"/><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slideLayout" Target="../slideLayouts/slideLayout89.xml"/><Relationship Id="rId13" Type="http://schemas.openxmlformats.org/officeDocument/2006/relationships/theme" Target="../theme/theme8.xml"/><Relationship Id="rId14" Type="http://schemas.openxmlformats.org/officeDocument/2006/relationships/image" Target="../media/image1.png"/><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209E7CF4-2F6E-49AD-A1A8-55A0A7C55E57}" type="datetimeFigureOut">
              <a:rPr lang="en-US" smtClean="0"/>
              <a:pPr/>
              <a:t>9/22/16</a:t>
            </a:fld>
            <a:endParaRPr lang="en-US"/>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7F9F124D-D6C3-494F-841F-78976364EE0B}" type="slidenum">
              <a:rPr lang="en-US" smtClean="0"/>
              <a:pPr/>
              <a:t>‹#›</a:t>
            </a:fld>
            <a:endParaRPr lang="en-US"/>
          </a:p>
        </p:txBody>
      </p:sp>
      <p:pic>
        <p:nvPicPr>
          <p:cNvPr id="7" name="Picture 1"/>
          <p:cNvPicPr>
            <a:picLocks noChangeAspect="1" noChangeArrowheads="1"/>
          </p:cNvPicPr>
          <p:nvPr userDrawn="1"/>
        </p:nvPicPr>
        <p:blipFill>
          <a:blip r:embed="rId13" cstate="print"/>
          <a:srcRect/>
          <a:stretch>
            <a:fillRect/>
          </a:stretch>
        </p:blipFill>
        <p:spPr bwMode="auto">
          <a:xfrm>
            <a:off x="0" y="2"/>
            <a:ext cx="9144000" cy="94615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13" tIns="45404" rIns="90813" bIns="45404"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13" tIns="45404" rIns="90813" bIns="454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pPr fontAlgn="base">
              <a:spcBef>
                <a:spcPct val="0"/>
              </a:spcBef>
              <a:spcAft>
                <a:spcPct val="0"/>
              </a:spcAft>
              <a:defRPr/>
            </a:pPr>
            <a:fld id="{73C25709-C74C-41D2-9EBE-D587DB3E3E89}" type="datetimeFigureOut">
              <a:rPr lang="en-US">
                <a:solidFill>
                  <a:prstClr val="black">
                    <a:tint val="75000"/>
                  </a:prstClr>
                </a:solidFill>
                <a:latin typeface="Arial" pitchFamily="34" charset="0"/>
                <a:cs typeface="Arial" pitchFamily="34" charset="0"/>
              </a:rPr>
              <a:pPr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pPr fontAlgn="base">
              <a:spcBef>
                <a:spcPct val="0"/>
              </a:spcBef>
              <a:spcAft>
                <a:spcPct val="0"/>
              </a:spcAft>
              <a:defRPr/>
            </a:pPr>
            <a:fld id="{8D225069-A80A-4433-8E04-E6312D986F95}" type="slidenum">
              <a:rPr lang="en-US">
                <a:solidFill>
                  <a:prstClr val="black">
                    <a:tint val="75000"/>
                  </a:prstClr>
                </a:solidFill>
                <a:latin typeface="Arial" pitchFamily="34" charset="0"/>
                <a:cs typeface="Arial" pitchFamily="34" charset="0"/>
              </a:rPr>
              <a:pPr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3835993253"/>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121" algn="ctr" rtl="0" fontAlgn="base">
        <a:spcBef>
          <a:spcPct val="0"/>
        </a:spcBef>
        <a:spcAft>
          <a:spcPct val="0"/>
        </a:spcAft>
        <a:defRPr sz="4400">
          <a:solidFill>
            <a:schemeClr val="tx1"/>
          </a:solidFill>
          <a:latin typeface="Calibri" pitchFamily="34" charset="0"/>
        </a:defRPr>
      </a:lvl6pPr>
      <a:lvl7pPr marL="908248" algn="ctr" rtl="0" fontAlgn="base">
        <a:spcBef>
          <a:spcPct val="0"/>
        </a:spcBef>
        <a:spcAft>
          <a:spcPct val="0"/>
        </a:spcAft>
        <a:defRPr sz="4400">
          <a:solidFill>
            <a:schemeClr val="tx1"/>
          </a:solidFill>
          <a:latin typeface="Calibri" pitchFamily="34" charset="0"/>
        </a:defRPr>
      </a:lvl7pPr>
      <a:lvl8pPr marL="1362372" algn="ctr" rtl="0" fontAlgn="base">
        <a:spcBef>
          <a:spcPct val="0"/>
        </a:spcBef>
        <a:spcAft>
          <a:spcPct val="0"/>
        </a:spcAft>
        <a:defRPr sz="4400">
          <a:solidFill>
            <a:schemeClr val="tx1"/>
          </a:solidFill>
          <a:latin typeface="Calibri" pitchFamily="34" charset="0"/>
        </a:defRPr>
      </a:lvl8pPr>
      <a:lvl9pPr marL="1816491" algn="ctr" rtl="0" fontAlgn="base">
        <a:spcBef>
          <a:spcPct val="0"/>
        </a:spcBef>
        <a:spcAft>
          <a:spcPct val="0"/>
        </a:spcAft>
        <a:defRPr sz="4400">
          <a:solidFill>
            <a:schemeClr val="tx1"/>
          </a:solidFill>
          <a:latin typeface="Calibri" pitchFamily="34" charset="0"/>
        </a:defRPr>
      </a:lvl9pPr>
    </p:titleStyle>
    <p:bodyStyle>
      <a:lvl1pPr marL="340593" indent="-34059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7941" indent="-283842"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5315" indent="-227061"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89408"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3552"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13" tIns="45404" rIns="90813" bIns="45404"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13" tIns="45404" rIns="90813" bIns="454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pPr fontAlgn="base">
              <a:spcBef>
                <a:spcPct val="0"/>
              </a:spcBef>
              <a:spcAft>
                <a:spcPct val="0"/>
              </a:spcAft>
              <a:defRPr/>
            </a:pPr>
            <a:fld id="{73C25709-C74C-41D2-9EBE-D587DB3E3E89}" type="datetimeFigureOut">
              <a:rPr lang="en-US">
                <a:solidFill>
                  <a:prstClr val="black">
                    <a:tint val="75000"/>
                  </a:prstClr>
                </a:solidFill>
                <a:latin typeface="Arial" pitchFamily="34" charset="0"/>
                <a:cs typeface="Arial" pitchFamily="34" charset="0"/>
              </a:rPr>
              <a:pPr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pPr fontAlgn="base">
              <a:spcBef>
                <a:spcPct val="0"/>
              </a:spcBef>
              <a:spcAft>
                <a:spcPct val="0"/>
              </a:spcAft>
              <a:defRPr/>
            </a:pPr>
            <a:fld id="{8D225069-A80A-4433-8E04-E6312D986F95}" type="slidenum">
              <a:rPr lang="en-US">
                <a:solidFill>
                  <a:prstClr val="black">
                    <a:tint val="75000"/>
                  </a:prstClr>
                </a:solidFill>
                <a:latin typeface="Arial" pitchFamily="34" charset="0"/>
                <a:cs typeface="Arial" pitchFamily="34" charset="0"/>
              </a:rPr>
              <a:pPr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4"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183913266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121" algn="ctr" rtl="0" fontAlgn="base">
        <a:spcBef>
          <a:spcPct val="0"/>
        </a:spcBef>
        <a:spcAft>
          <a:spcPct val="0"/>
        </a:spcAft>
        <a:defRPr sz="4400">
          <a:solidFill>
            <a:schemeClr val="tx1"/>
          </a:solidFill>
          <a:latin typeface="Calibri" pitchFamily="34" charset="0"/>
        </a:defRPr>
      </a:lvl6pPr>
      <a:lvl7pPr marL="908248" algn="ctr" rtl="0" fontAlgn="base">
        <a:spcBef>
          <a:spcPct val="0"/>
        </a:spcBef>
        <a:spcAft>
          <a:spcPct val="0"/>
        </a:spcAft>
        <a:defRPr sz="4400">
          <a:solidFill>
            <a:schemeClr val="tx1"/>
          </a:solidFill>
          <a:latin typeface="Calibri" pitchFamily="34" charset="0"/>
        </a:defRPr>
      </a:lvl7pPr>
      <a:lvl8pPr marL="1362372" algn="ctr" rtl="0" fontAlgn="base">
        <a:spcBef>
          <a:spcPct val="0"/>
        </a:spcBef>
        <a:spcAft>
          <a:spcPct val="0"/>
        </a:spcAft>
        <a:defRPr sz="4400">
          <a:solidFill>
            <a:schemeClr val="tx1"/>
          </a:solidFill>
          <a:latin typeface="Calibri" pitchFamily="34" charset="0"/>
        </a:defRPr>
      </a:lvl8pPr>
      <a:lvl9pPr marL="1816491" algn="ctr" rtl="0" fontAlgn="base">
        <a:spcBef>
          <a:spcPct val="0"/>
        </a:spcBef>
        <a:spcAft>
          <a:spcPct val="0"/>
        </a:spcAft>
        <a:defRPr sz="4400">
          <a:solidFill>
            <a:schemeClr val="tx1"/>
          </a:solidFill>
          <a:latin typeface="Calibri" pitchFamily="34" charset="0"/>
        </a:defRPr>
      </a:lvl9pPr>
    </p:titleStyle>
    <p:bodyStyle>
      <a:lvl1pPr marL="340593" indent="-34059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7941" indent="-283842"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5315" indent="-227061"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89408"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3552"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13" tIns="45404" rIns="90813" bIns="45404"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13" tIns="45404" rIns="90813" bIns="454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pPr fontAlgn="base">
              <a:spcBef>
                <a:spcPct val="0"/>
              </a:spcBef>
              <a:spcAft>
                <a:spcPct val="0"/>
              </a:spcAft>
              <a:defRPr/>
            </a:pPr>
            <a:fld id="{73C25709-C74C-41D2-9EBE-D587DB3E3E89}" type="datetimeFigureOut">
              <a:rPr lang="en-US">
                <a:solidFill>
                  <a:prstClr val="black">
                    <a:tint val="75000"/>
                  </a:prstClr>
                </a:solidFill>
                <a:latin typeface="Arial" pitchFamily="34" charset="0"/>
                <a:cs typeface="Arial" pitchFamily="34" charset="0"/>
              </a:rPr>
              <a:pPr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pPr fontAlgn="base">
              <a:spcBef>
                <a:spcPct val="0"/>
              </a:spcBef>
              <a:spcAft>
                <a:spcPct val="0"/>
              </a:spcAft>
              <a:defRPr/>
            </a:pPr>
            <a:fld id="{8D225069-A80A-4433-8E04-E6312D986F95}" type="slidenum">
              <a:rPr lang="en-US">
                <a:solidFill>
                  <a:prstClr val="black">
                    <a:tint val="75000"/>
                  </a:prstClr>
                </a:solidFill>
                <a:latin typeface="Arial" pitchFamily="34" charset="0"/>
                <a:cs typeface="Arial" pitchFamily="34" charset="0"/>
              </a:rPr>
              <a:pPr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4"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2922948633"/>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 id="214748396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121" algn="ctr" rtl="0" fontAlgn="base">
        <a:spcBef>
          <a:spcPct val="0"/>
        </a:spcBef>
        <a:spcAft>
          <a:spcPct val="0"/>
        </a:spcAft>
        <a:defRPr sz="4400">
          <a:solidFill>
            <a:schemeClr val="tx1"/>
          </a:solidFill>
          <a:latin typeface="Calibri" pitchFamily="34" charset="0"/>
        </a:defRPr>
      </a:lvl6pPr>
      <a:lvl7pPr marL="908248" algn="ctr" rtl="0" fontAlgn="base">
        <a:spcBef>
          <a:spcPct val="0"/>
        </a:spcBef>
        <a:spcAft>
          <a:spcPct val="0"/>
        </a:spcAft>
        <a:defRPr sz="4400">
          <a:solidFill>
            <a:schemeClr val="tx1"/>
          </a:solidFill>
          <a:latin typeface="Calibri" pitchFamily="34" charset="0"/>
        </a:defRPr>
      </a:lvl7pPr>
      <a:lvl8pPr marL="1362372" algn="ctr" rtl="0" fontAlgn="base">
        <a:spcBef>
          <a:spcPct val="0"/>
        </a:spcBef>
        <a:spcAft>
          <a:spcPct val="0"/>
        </a:spcAft>
        <a:defRPr sz="4400">
          <a:solidFill>
            <a:schemeClr val="tx1"/>
          </a:solidFill>
          <a:latin typeface="Calibri" pitchFamily="34" charset="0"/>
        </a:defRPr>
      </a:lvl8pPr>
      <a:lvl9pPr marL="1816491" algn="ctr" rtl="0" fontAlgn="base">
        <a:spcBef>
          <a:spcPct val="0"/>
        </a:spcBef>
        <a:spcAft>
          <a:spcPct val="0"/>
        </a:spcAft>
        <a:defRPr sz="4400">
          <a:solidFill>
            <a:schemeClr val="tx1"/>
          </a:solidFill>
          <a:latin typeface="Calibri" pitchFamily="34" charset="0"/>
        </a:defRPr>
      </a:lvl9pPr>
    </p:titleStyle>
    <p:bodyStyle>
      <a:lvl1pPr marL="340593" indent="-34059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7941" indent="-283842"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5315" indent="-227061"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89408"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3552"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81" tIns="45438" rIns="90881" bIns="4543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81" tIns="45438" rIns="90881" bIns="4543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08"/>
            <a:ext cx="2133600" cy="365125"/>
          </a:xfrm>
          <a:prstGeom prst="rect">
            <a:avLst/>
          </a:prstGeom>
        </p:spPr>
        <p:txBody>
          <a:bodyPr vert="horz" lIns="90881" tIns="45438" rIns="90881" bIns="45438" rtlCol="0" anchor="ctr"/>
          <a:lstStyle>
            <a:lvl1pPr algn="l">
              <a:defRPr sz="1200">
                <a:solidFill>
                  <a:schemeClr val="tx1">
                    <a:tint val="75000"/>
                  </a:schemeClr>
                </a:solidFill>
              </a:defRPr>
            </a:lvl1pPr>
          </a:lstStyle>
          <a:p>
            <a:pPr defTabSz="908949"/>
            <a:fld id="{209E7CF4-2F6E-49AD-A1A8-55A0A7C55E57}" type="datetimeFigureOut">
              <a:rPr lang="en-US" smtClean="0">
                <a:solidFill>
                  <a:prstClr val="black">
                    <a:tint val="75000"/>
                  </a:prstClr>
                </a:solidFill>
                <a:latin typeface="Calibri"/>
              </a:rPr>
              <a:pPr defTabSz="908949"/>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08"/>
            <a:ext cx="2895600" cy="365125"/>
          </a:xfrm>
          <a:prstGeom prst="rect">
            <a:avLst/>
          </a:prstGeom>
        </p:spPr>
        <p:txBody>
          <a:bodyPr vert="horz" lIns="90881" tIns="45438" rIns="90881" bIns="45438" rtlCol="0" anchor="ctr"/>
          <a:lstStyle>
            <a:lvl1pPr algn="ctr">
              <a:defRPr sz="1200">
                <a:solidFill>
                  <a:schemeClr val="tx1">
                    <a:tint val="75000"/>
                  </a:schemeClr>
                </a:solidFill>
              </a:defRPr>
            </a:lvl1pPr>
          </a:lstStyle>
          <a:p>
            <a:pPr defTabSz="908949"/>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08"/>
            <a:ext cx="2133600" cy="365125"/>
          </a:xfrm>
          <a:prstGeom prst="rect">
            <a:avLst/>
          </a:prstGeom>
        </p:spPr>
        <p:txBody>
          <a:bodyPr vert="horz" lIns="90881" tIns="45438" rIns="90881" bIns="45438" rtlCol="0" anchor="ctr"/>
          <a:lstStyle>
            <a:lvl1pPr algn="r">
              <a:defRPr sz="1200">
                <a:solidFill>
                  <a:schemeClr val="tx1">
                    <a:tint val="75000"/>
                  </a:schemeClr>
                </a:solidFill>
              </a:defRPr>
            </a:lvl1pPr>
          </a:lstStyle>
          <a:p>
            <a:pPr defTabSz="908949"/>
            <a:fld id="{7F9F124D-D6C3-494F-841F-78976364EE0B}" type="slidenum">
              <a:rPr lang="en-US" smtClean="0">
                <a:solidFill>
                  <a:prstClr val="black">
                    <a:tint val="75000"/>
                  </a:prstClr>
                </a:solidFill>
                <a:latin typeface="Calibri"/>
              </a:rPr>
              <a:pPr defTabSz="908949"/>
              <a:t>‹#›</a:t>
            </a:fld>
            <a:endParaRPr lang="en-US">
              <a:solidFill>
                <a:prstClr val="black">
                  <a:tint val="75000"/>
                </a:prstClr>
              </a:solidFill>
              <a:latin typeface="Calibri"/>
            </a:endParaRPr>
          </a:p>
        </p:txBody>
      </p:sp>
      <p:pic>
        <p:nvPicPr>
          <p:cNvPr id="7" name="Picture 1"/>
          <p:cNvPicPr>
            <a:picLocks noChangeAspect="1" noChangeArrowheads="1"/>
          </p:cNvPicPr>
          <p:nvPr userDrawn="1"/>
        </p:nvPicPr>
        <p:blipFill>
          <a:blip r:embed="rId13" cstate="print"/>
          <a:srcRect/>
          <a:stretch>
            <a:fillRect/>
          </a:stretch>
        </p:blipFill>
        <p:spPr bwMode="auto">
          <a:xfrm>
            <a:off x="0" y="1"/>
            <a:ext cx="9144000" cy="946150"/>
          </a:xfrm>
          <a:prstGeom prst="rect">
            <a:avLst/>
          </a:prstGeom>
          <a:noFill/>
          <a:ln w="12700">
            <a:noFill/>
            <a:miter lim="800000"/>
            <a:headEnd/>
            <a:tailEnd/>
          </a:ln>
        </p:spPr>
      </p:pic>
    </p:spTree>
    <p:extLst>
      <p:ext uri="{BB962C8B-B14F-4D97-AF65-F5344CB8AC3E}">
        <p14:creationId xmlns:p14="http://schemas.microsoft.com/office/powerpoint/2010/main" val="1867511211"/>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defTabSz="908949" rtl="0" eaLnBrk="1" latinLnBrk="0" hangingPunct="1">
        <a:spcBef>
          <a:spcPct val="0"/>
        </a:spcBef>
        <a:buNone/>
        <a:defRPr sz="4400" kern="1200">
          <a:solidFill>
            <a:schemeClr val="tx1"/>
          </a:solidFill>
          <a:latin typeface="+mj-lt"/>
          <a:ea typeface="+mj-ea"/>
          <a:cs typeface="+mj-cs"/>
        </a:defRPr>
      </a:lvl1pPr>
    </p:titleStyle>
    <p:bodyStyle>
      <a:lvl1pPr marL="340854" indent="-340854" algn="l" defTabSz="90894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8517" indent="-284057" algn="l" defTabSz="90894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6194" indent="-227234" algn="l" defTabSz="90894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0641" indent="-227234" algn="l" defTabSz="90894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5133" indent="-227234" algn="l" defTabSz="90894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9606" indent="-227234" algn="l" defTabSz="90894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085" indent="-227234" algn="l" defTabSz="90894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556" indent="-227234" algn="l" defTabSz="90894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030" indent="-227234" algn="l" defTabSz="90894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949" rtl="0" eaLnBrk="1" latinLnBrk="0" hangingPunct="1">
        <a:defRPr sz="1800" kern="1200">
          <a:solidFill>
            <a:schemeClr val="tx1"/>
          </a:solidFill>
          <a:latin typeface="+mn-lt"/>
          <a:ea typeface="+mn-ea"/>
          <a:cs typeface="+mn-cs"/>
        </a:defRPr>
      </a:lvl1pPr>
      <a:lvl2pPr marL="454472" algn="l" defTabSz="908949" rtl="0" eaLnBrk="1" latinLnBrk="0" hangingPunct="1">
        <a:defRPr sz="1800" kern="1200">
          <a:solidFill>
            <a:schemeClr val="tx1"/>
          </a:solidFill>
          <a:latin typeface="+mn-lt"/>
          <a:ea typeface="+mn-ea"/>
          <a:cs typeface="+mn-cs"/>
        </a:defRPr>
      </a:lvl2pPr>
      <a:lvl3pPr marL="908949" algn="l" defTabSz="908949" rtl="0" eaLnBrk="1" latinLnBrk="0" hangingPunct="1">
        <a:defRPr sz="1800" kern="1200">
          <a:solidFill>
            <a:schemeClr val="tx1"/>
          </a:solidFill>
          <a:latin typeface="+mn-lt"/>
          <a:ea typeface="+mn-ea"/>
          <a:cs typeface="+mn-cs"/>
        </a:defRPr>
      </a:lvl3pPr>
      <a:lvl4pPr marL="1363425" algn="l" defTabSz="908949" rtl="0" eaLnBrk="1" latinLnBrk="0" hangingPunct="1">
        <a:defRPr sz="1800" kern="1200">
          <a:solidFill>
            <a:schemeClr val="tx1"/>
          </a:solidFill>
          <a:latin typeface="+mn-lt"/>
          <a:ea typeface="+mn-ea"/>
          <a:cs typeface="+mn-cs"/>
        </a:defRPr>
      </a:lvl4pPr>
      <a:lvl5pPr marL="1817898" algn="l" defTabSz="908949" rtl="0" eaLnBrk="1" latinLnBrk="0" hangingPunct="1">
        <a:defRPr sz="1800" kern="1200">
          <a:solidFill>
            <a:schemeClr val="tx1"/>
          </a:solidFill>
          <a:latin typeface="+mn-lt"/>
          <a:ea typeface="+mn-ea"/>
          <a:cs typeface="+mn-cs"/>
        </a:defRPr>
      </a:lvl5pPr>
      <a:lvl6pPr marL="2272373" algn="l" defTabSz="908949" rtl="0" eaLnBrk="1" latinLnBrk="0" hangingPunct="1">
        <a:defRPr sz="1800" kern="1200">
          <a:solidFill>
            <a:schemeClr val="tx1"/>
          </a:solidFill>
          <a:latin typeface="+mn-lt"/>
          <a:ea typeface="+mn-ea"/>
          <a:cs typeface="+mn-cs"/>
        </a:defRPr>
      </a:lvl6pPr>
      <a:lvl7pPr marL="2726853" algn="l" defTabSz="908949" rtl="0" eaLnBrk="1" latinLnBrk="0" hangingPunct="1">
        <a:defRPr sz="1800" kern="1200">
          <a:solidFill>
            <a:schemeClr val="tx1"/>
          </a:solidFill>
          <a:latin typeface="+mn-lt"/>
          <a:ea typeface="+mn-ea"/>
          <a:cs typeface="+mn-cs"/>
        </a:defRPr>
      </a:lvl7pPr>
      <a:lvl8pPr marL="3181311" algn="l" defTabSz="908949" rtl="0" eaLnBrk="1" latinLnBrk="0" hangingPunct="1">
        <a:defRPr sz="1800" kern="1200">
          <a:solidFill>
            <a:schemeClr val="tx1"/>
          </a:solidFill>
          <a:latin typeface="+mn-lt"/>
          <a:ea typeface="+mn-ea"/>
          <a:cs typeface="+mn-cs"/>
        </a:defRPr>
      </a:lvl8pPr>
      <a:lvl9pPr marL="3635794" algn="l" defTabSz="908949"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81" tIns="45443" rIns="90881" bIns="45443"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81" tIns="45443" rIns="90881" bIns="454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7"/>
            <a:ext cx="2133600" cy="365125"/>
          </a:xfrm>
          <a:prstGeom prst="rect">
            <a:avLst/>
          </a:prstGeom>
        </p:spPr>
        <p:txBody>
          <a:bodyPr vert="horz" lIns="90881" tIns="45443" rIns="90881" bIns="45443" rtlCol="0" anchor="ctr"/>
          <a:lstStyle>
            <a:lvl1pPr algn="l">
              <a:defRPr sz="1200">
                <a:solidFill>
                  <a:schemeClr val="tx1">
                    <a:tint val="75000"/>
                  </a:schemeClr>
                </a:solidFill>
              </a:defRPr>
            </a:lvl1pPr>
          </a:lstStyle>
          <a:p>
            <a:pPr defTabSz="909013" fontAlgn="base">
              <a:spcBef>
                <a:spcPct val="0"/>
              </a:spcBef>
              <a:spcAft>
                <a:spcPct val="0"/>
              </a:spcAft>
              <a:defRPr/>
            </a:pPr>
            <a:fld id="{73C25709-C74C-41D2-9EBE-D587DB3E3E89}" type="datetimeFigureOut">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07"/>
            <a:ext cx="2895600" cy="365125"/>
          </a:xfrm>
          <a:prstGeom prst="rect">
            <a:avLst/>
          </a:prstGeom>
        </p:spPr>
        <p:txBody>
          <a:bodyPr vert="horz" lIns="90881" tIns="45443" rIns="90881" bIns="45443" rtlCol="0" anchor="ctr"/>
          <a:lstStyle>
            <a:lvl1pPr algn="ctr">
              <a:defRPr sz="1200">
                <a:solidFill>
                  <a:schemeClr val="tx1">
                    <a:tint val="75000"/>
                  </a:schemeClr>
                </a:solidFill>
              </a:defRPr>
            </a:lvl1pPr>
          </a:lstStyle>
          <a:p>
            <a:pPr defTabSz="909013"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07"/>
            <a:ext cx="2133600" cy="365125"/>
          </a:xfrm>
          <a:prstGeom prst="rect">
            <a:avLst/>
          </a:prstGeom>
        </p:spPr>
        <p:txBody>
          <a:bodyPr vert="horz" lIns="90881" tIns="45443" rIns="90881" bIns="45443" rtlCol="0" anchor="ctr"/>
          <a:lstStyle>
            <a:lvl1pPr algn="r">
              <a:defRPr sz="1200">
                <a:solidFill>
                  <a:schemeClr val="tx1">
                    <a:tint val="75000"/>
                  </a:schemeClr>
                </a:solidFill>
              </a:defRPr>
            </a:lvl1pPr>
          </a:lstStyle>
          <a:p>
            <a:pPr defTabSz="909013" fontAlgn="base">
              <a:spcBef>
                <a:spcPct val="0"/>
              </a:spcBef>
              <a:spcAft>
                <a:spcPct val="0"/>
              </a:spcAft>
              <a:defRPr/>
            </a:pPr>
            <a:fld id="{8D225069-A80A-4433-8E04-E6312D986F95}" type="slidenum">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893786125"/>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504" algn="ctr" rtl="0" fontAlgn="base">
        <a:spcBef>
          <a:spcPct val="0"/>
        </a:spcBef>
        <a:spcAft>
          <a:spcPct val="0"/>
        </a:spcAft>
        <a:defRPr sz="4400">
          <a:solidFill>
            <a:schemeClr val="tx1"/>
          </a:solidFill>
          <a:latin typeface="Calibri" pitchFamily="34" charset="0"/>
        </a:defRPr>
      </a:lvl6pPr>
      <a:lvl7pPr marL="909013" algn="ctr" rtl="0" fontAlgn="base">
        <a:spcBef>
          <a:spcPct val="0"/>
        </a:spcBef>
        <a:spcAft>
          <a:spcPct val="0"/>
        </a:spcAft>
        <a:defRPr sz="4400">
          <a:solidFill>
            <a:schemeClr val="tx1"/>
          </a:solidFill>
          <a:latin typeface="Calibri" pitchFamily="34" charset="0"/>
        </a:defRPr>
      </a:lvl7pPr>
      <a:lvl8pPr marL="1363522" algn="ctr" rtl="0" fontAlgn="base">
        <a:spcBef>
          <a:spcPct val="0"/>
        </a:spcBef>
        <a:spcAft>
          <a:spcPct val="0"/>
        </a:spcAft>
        <a:defRPr sz="4400">
          <a:solidFill>
            <a:schemeClr val="tx1"/>
          </a:solidFill>
          <a:latin typeface="Calibri" pitchFamily="34" charset="0"/>
        </a:defRPr>
      </a:lvl8pPr>
      <a:lvl9pPr marL="1818025" algn="ctr" rtl="0" fontAlgn="base">
        <a:spcBef>
          <a:spcPct val="0"/>
        </a:spcBef>
        <a:spcAft>
          <a:spcPct val="0"/>
        </a:spcAft>
        <a:defRPr sz="4400">
          <a:solidFill>
            <a:schemeClr val="tx1"/>
          </a:solidFill>
          <a:latin typeface="Calibri" pitchFamily="34" charset="0"/>
        </a:defRPr>
      </a:lvl9pPr>
    </p:titleStyle>
    <p:bodyStyle>
      <a:lvl1pPr marL="340879" indent="-34087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8571" indent="-28407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6272" indent="-22724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0751"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5277"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9786"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292"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797"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304"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013" rtl="0" eaLnBrk="1" latinLnBrk="0" hangingPunct="1">
        <a:defRPr sz="1800" kern="1200">
          <a:solidFill>
            <a:schemeClr val="tx1"/>
          </a:solidFill>
          <a:latin typeface="+mn-lt"/>
          <a:ea typeface="+mn-ea"/>
          <a:cs typeface="+mn-cs"/>
        </a:defRPr>
      </a:lvl1pPr>
      <a:lvl2pPr marL="454504" algn="l" defTabSz="909013" rtl="0" eaLnBrk="1" latinLnBrk="0" hangingPunct="1">
        <a:defRPr sz="1800" kern="1200">
          <a:solidFill>
            <a:schemeClr val="tx1"/>
          </a:solidFill>
          <a:latin typeface="+mn-lt"/>
          <a:ea typeface="+mn-ea"/>
          <a:cs typeface="+mn-cs"/>
        </a:defRPr>
      </a:lvl2pPr>
      <a:lvl3pPr marL="909013" algn="l" defTabSz="909013" rtl="0" eaLnBrk="1" latinLnBrk="0" hangingPunct="1">
        <a:defRPr sz="1800" kern="1200">
          <a:solidFill>
            <a:schemeClr val="tx1"/>
          </a:solidFill>
          <a:latin typeface="+mn-lt"/>
          <a:ea typeface="+mn-ea"/>
          <a:cs typeface="+mn-cs"/>
        </a:defRPr>
      </a:lvl3pPr>
      <a:lvl4pPr marL="1363522" algn="l" defTabSz="909013" rtl="0" eaLnBrk="1" latinLnBrk="0" hangingPunct="1">
        <a:defRPr sz="1800" kern="1200">
          <a:solidFill>
            <a:schemeClr val="tx1"/>
          </a:solidFill>
          <a:latin typeface="+mn-lt"/>
          <a:ea typeface="+mn-ea"/>
          <a:cs typeface="+mn-cs"/>
        </a:defRPr>
      </a:lvl4pPr>
      <a:lvl5pPr marL="1818025" algn="l" defTabSz="909013" rtl="0" eaLnBrk="1" latinLnBrk="0" hangingPunct="1">
        <a:defRPr sz="1800" kern="1200">
          <a:solidFill>
            <a:schemeClr val="tx1"/>
          </a:solidFill>
          <a:latin typeface="+mn-lt"/>
          <a:ea typeface="+mn-ea"/>
          <a:cs typeface="+mn-cs"/>
        </a:defRPr>
      </a:lvl5pPr>
      <a:lvl6pPr marL="2272535" algn="l" defTabSz="909013" rtl="0" eaLnBrk="1" latinLnBrk="0" hangingPunct="1">
        <a:defRPr sz="1800" kern="1200">
          <a:solidFill>
            <a:schemeClr val="tx1"/>
          </a:solidFill>
          <a:latin typeface="+mn-lt"/>
          <a:ea typeface="+mn-ea"/>
          <a:cs typeface="+mn-cs"/>
        </a:defRPr>
      </a:lvl6pPr>
      <a:lvl7pPr marL="2727038" algn="l" defTabSz="909013" rtl="0" eaLnBrk="1" latinLnBrk="0" hangingPunct="1">
        <a:defRPr sz="1800" kern="1200">
          <a:solidFill>
            <a:schemeClr val="tx1"/>
          </a:solidFill>
          <a:latin typeface="+mn-lt"/>
          <a:ea typeface="+mn-ea"/>
          <a:cs typeface="+mn-cs"/>
        </a:defRPr>
      </a:lvl7pPr>
      <a:lvl8pPr marL="3181536" algn="l" defTabSz="909013" rtl="0" eaLnBrk="1" latinLnBrk="0" hangingPunct="1">
        <a:defRPr sz="1800" kern="1200">
          <a:solidFill>
            <a:schemeClr val="tx1"/>
          </a:solidFill>
          <a:latin typeface="+mn-lt"/>
          <a:ea typeface="+mn-ea"/>
          <a:cs typeface="+mn-cs"/>
        </a:defRPr>
      </a:lvl8pPr>
      <a:lvl9pPr marL="3636048" algn="l" defTabSz="90901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81" tIns="45443" rIns="90881" bIns="45443"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81" tIns="45443" rIns="90881" bIns="454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7"/>
            <a:ext cx="2133600" cy="365125"/>
          </a:xfrm>
          <a:prstGeom prst="rect">
            <a:avLst/>
          </a:prstGeom>
        </p:spPr>
        <p:txBody>
          <a:bodyPr vert="horz" lIns="90881" tIns="45443" rIns="90881" bIns="45443" rtlCol="0" anchor="ctr"/>
          <a:lstStyle>
            <a:lvl1pPr algn="l">
              <a:defRPr sz="1200">
                <a:solidFill>
                  <a:schemeClr val="tx1">
                    <a:tint val="75000"/>
                  </a:schemeClr>
                </a:solidFill>
              </a:defRPr>
            </a:lvl1pPr>
          </a:lstStyle>
          <a:p>
            <a:pPr defTabSz="909013" fontAlgn="base">
              <a:spcBef>
                <a:spcPct val="0"/>
              </a:spcBef>
              <a:spcAft>
                <a:spcPct val="0"/>
              </a:spcAft>
              <a:defRPr/>
            </a:pPr>
            <a:fld id="{73C25709-C74C-41D2-9EBE-D587DB3E3E89}" type="datetimeFigureOut">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07"/>
            <a:ext cx="2895600" cy="365125"/>
          </a:xfrm>
          <a:prstGeom prst="rect">
            <a:avLst/>
          </a:prstGeom>
        </p:spPr>
        <p:txBody>
          <a:bodyPr vert="horz" lIns="90881" tIns="45443" rIns="90881" bIns="45443" rtlCol="0" anchor="ctr"/>
          <a:lstStyle>
            <a:lvl1pPr algn="ctr">
              <a:defRPr sz="1200">
                <a:solidFill>
                  <a:schemeClr val="tx1">
                    <a:tint val="75000"/>
                  </a:schemeClr>
                </a:solidFill>
              </a:defRPr>
            </a:lvl1pPr>
          </a:lstStyle>
          <a:p>
            <a:pPr defTabSz="909013"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07"/>
            <a:ext cx="2133600" cy="365125"/>
          </a:xfrm>
          <a:prstGeom prst="rect">
            <a:avLst/>
          </a:prstGeom>
        </p:spPr>
        <p:txBody>
          <a:bodyPr vert="horz" lIns="90881" tIns="45443" rIns="90881" bIns="45443" rtlCol="0" anchor="ctr"/>
          <a:lstStyle>
            <a:lvl1pPr algn="r">
              <a:defRPr sz="1200">
                <a:solidFill>
                  <a:schemeClr val="tx1">
                    <a:tint val="75000"/>
                  </a:schemeClr>
                </a:solidFill>
              </a:defRPr>
            </a:lvl1pPr>
          </a:lstStyle>
          <a:p>
            <a:pPr defTabSz="909013" fontAlgn="base">
              <a:spcBef>
                <a:spcPct val="0"/>
              </a:spcBef>
              <a:spcAft>
                <a:spcPct val="0"/>
              </a:spcAft>
              <a:defRPr/>
            </a:pPr>
            <a:fld id="{8D225069-A80A-4433-8E04-E6312D986F95}" type="slidenum">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744330806"/>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504" algn="ctr" rtl="0" fontAlgn="base">
        <a:spcBef>
          <a:spcPct val="0"/>
        </a:spcBef>
        <a:spcAft>
          <a:spcPct val="0"/>
        </a:spcAft>
        <a:defRPr sz="4400">
          <a:solidFill>
            <a:schemeClr val="tx1"/>
          </a:solidFill>
          <a:latin typeface="Calibri" pitchFamily="34" charset="0"/>
        </a:defRPr>
      </a:lvl6pPr>
      <a:lvl7pPr marL="909013" algn="ctr" rtl="0" fontAlgn="base">
        <a:spcBef>
          <a:spcPct val="0"/>
        </a:spcBef>
        <a:spcAft>
          <a:spcPct val="0"/>
        </a:spcAft>
        <a:defRPr sz="4400">
          <a:solidFill>
            <a:schemeClr val="tx1"/>
          </a:solidFill>
          <a:latin typeface="Calibri" pitchFamily="34" charset="0"/>
        </a:defRPr>
      </a:lvl7pPr>
      <a:lvl8pPr marL="1363522" algn="ctr" rtl="0" fontAlgn="base">
        <a:spcBef>
          <a:spcPct val="0"/>
        </a:spcBef>
        <a:spcAft>
          <a:spcPct val="0"/>
        </a:spcAft>
        <a:defRPr sz="4400">
          <a:solidFill>
            <a:schemeClr val="tx1"/>
          </a:solidFill>
          <a:latin typeface="Calibri" pitchFamily="34" charset="0"/>
        </a:defRPr>
      </a:lvl8pPr>
      <a:lvl9pPr marL="1818025" algn="ctr" rtl="0" fontAlgn="base">
        <a:spcBef>
          <a:spcPct val="0"/>
        </a:spcBef>
        <a:spcAft>
          <a:spcPct val="0"/>
        </a:spcAft>
        <a:defRPr sz="4400">
          <a:solidFill>
            <a:schemeClr val="tx1"/>
          </a:solidFill>
          <a:latin typeface="Calibri" pitchFamily="34" charset="0"/>
        </a:defRPr>
      </a:lvl9pPr>
    </p:titleStyle>
    <p:bodyStyle>
      <a:lvl1pPr marL="340879" indent="-34087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8571" indent="-28407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6272" indent="-22724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0751"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5277"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9786"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292"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797"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304"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013" rtl="0" eaLnBrk="1" latinLnBrk="0" hangingPunct="1">
        <a:defRPr sz="1800" kern="1200">
          <a:solidFill>
            <a:schemeClr val="tx1"/>
          </a:solidFill>
          <a:latin typeface="+mn-lt"/>
          <a:ea typeface="+mn-ea"/>
          <a:cs typeface="+mn-cs"/>
        </a:defRPr>
      </a:lvl1pPr>
      <a:lvl2pPr marL="454504" algn="l" defTabSz="909013" rtl="0" eaLnBrk="1" latinLnBrk="0" hangingPunct="1">
        <a:defRPr sz="1800" kern="1200">
          <a:solidFill>
            <a:schemeClr val="tx1"/>
          </a:solidFill>
          <a:latin typeface="+mn-lt"/>
          <a:ea typeface="+mn-ea"/>
          <a:cs typeface="+mn-cs"/>
        </a:defRPr>
      </a:lvl2pPr>
      <a:lvl3pPr marL="909013" algn="l" defTabSz="909013" rtl="0" eaLnBrk="1" latinLnBrk="0" hangingPunct="1">
        <a:defRPr sz="1800" kern="1200">
          <a:solidFill>
            <a:schemeClr val="tx1"/>
          </a:solidFill>
          <a:latin typeface="+mn-lt"/>
          <a:ea typeface="+mn-ea"/>
          <a:cs typeface="+mn-cs"/>
        </a:defRPr>
      </a:lvl3pPr>
      <a:lvl4pPr marL="1363522" algn="l" defTabSz="909013" rtl="0" eaLnBrk="1" latinLnBrk="0" hangingPunct="1">
        <a:defRPr sz="1800" kern="1200">
          <a:solidFill>
            <a:schemeClr val="tx1"/>
          </a:solidFill>
          <a:latin typeface="+mn-lt"/>
          <a:ea typeface="+mn-ea"/>
          <a:cs typeface="+mn-cs"/>
        </a:defRPr>
      </a:lvl4pPr>
      <a:lvl5pPr marL="1818025" algn="l" defTabSz="909013" rtl="0" eaLnBrk="1" latinLnBrk="0" hangingPunct="1">
        <a:defRPr sz="1800" kern="1200">
          <a:solidFill>
            <a:schemeClr val="tx1"/>
          </a:solidFill>
          <a:latin typeface="+mn-lt"/>
          <a:ea typeface="+mn-ea"/>
          <a:cs typeface="+mn-cs"/>
        </a:defRPr>
      </a:lvl5pPr>
      <a:lvl6pPr marL="2272535" algn="l" defTabSz="909013" rtl="0" eaLnBrk="1" latinLnBrk="0" hangingPunct="1">
        <a:defRPr sz="1800" kern="1200">
          <a:solidFill>
            <a:schemeClr val="tx1"/>
          </a:solidFill>
          <a:latin typeface="+mn-lt"/>
          <a:ea typeface="+mn-ea"/>
          <a:cs typeface="+mn-cs"/>
        </a:defRPr>
      </a:lvl6pPr>
      <a:lvl7pPr marL="2727038" algn="l" defTabSz="909013" rtl="0" eaLnBrk="1" latinLnBrk="0" hangingPunct="1">
        <a:defRPr sz="1800" kern="1200">
          <a:solidFill>
            <a:schemeClr val="tx1"/>
          </a:solidFill>
          <a:latin typeface="+mn-lt"/>
          <a:ea typeface="+mn-ea"/>
          <a:cs typeface="+mn-cs"/>
        </a:defRPr>
      </a:lvl7pPr>
      <a:lvl8pPr marL="3181536" algn="l" defTabSz="909013" rtl="0" eaLnBrk="1" latinLnBrk="0" hangingPunct="1">
        <a:defRPr sz="1800" kern="1200">
          <a:solidFill>
            <a:schemeClr val="tx1"/>
          </a:solidFill>
          <a:latin typeface="+mn-lt"/>
          <a:ea typeface="+mn-ea"/>
          <a:cs typeface="+mn-cs"/>
        </a:defRPr>
      </a:lvl8pPr>
      <a:lvl9pPr marL="3636048" algn="l" defTabSz="90901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81" tIns="45443" rIns="90881" bIns="45443"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81" tIns="45443" rIns="90881" bIns="454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7"/>
            <a:ext cx="2133600" cy="365125"/>
          </a:xfrm>
          <a:prstGeom prst="rect">
            <a:avLst/>
          </a:prstGeom>
        </p:spPr>
        <p:txBody>
          <a:bodyPr vert="horz" lIns="90881" tIns="45443" rIns="90881" bIns="45443" rtlCol="0" anchor="ctr"/>
          <a:lstStyle>
            <a:lvl1pPr algn="l">
              <a:defRPr sz="1200">
                <a:solidFill>
                  <a:schemeClr val="tx1">
                    <a:tint val="75000"/>
                  </a:schemeClr>
                </a:solidFill>
              </a:defRPr>
            </a:lvl1pPr>
          </a:lstStyle>
          <a:p>
            <a:pPr defTabSz="909013" fontAlgn="base">
              <a:spcBef>
                <a:spcPct val="0"/>
              </a:spcBef>
              <a:spcAft>
                <a:spcPct val="0"/>
              </a:spcAft>
              <a:defRPr/>
            </a:pPr>
            <a:fld id="{73C25709-C74C-41D2-9EBE-D587DB3E3E89}" type="datetimeFigureOut">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07"/>
            <a:ext cx="2895600" cy="365125"/>
          </a:xfrm>
          <a:prstGeom prst="rect">
            <a:avLst/>
          </a:prstGeom>
        </p:spPr>
        <p:txBody>
          <a:bodyPr vert="horz" lIns="90881" tIns="45443" rIns="90881" bIns="45443" rtlCol="0" anchor="ctr"/>
          <a:lstStyle>
            <a:lvl1pPr algn="ctr">
              <a:defRPr sz="1200">
                <a:solidFill>
                  <a:schemeClr val="tx1">
                    <a:tint val="75000"/>
                  </a:schemeClr>
                </a:solidFill>
              </a:defRPr>
            </a:lvl1pPr>
          </a:lstStyle>
          <a:p>
            <a:pPr defTabSz="909013"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07"/>
            <a:ext cx="2133600" cy="365125"/>
          </a:xfrm>
          <a:prstGeom prst="rect">
            <a:avLst/>
          </a:prstGeom>
        </p:spPr>
        <p:txBody>
          <a:bodyPr vert="horz" lIns="90881" tIns="45443" rIns="90881" bIns="45443" rtlCol="0" anchor="ctr"/>
          <a:lstStyle>
            <a:lvl1pPr algn="r">
              <a:defRPr sz="1200">
                <a:solidFill>
                  <a:schemeClr val="tx1">
                    <a:tint val="75000"/>
                  </a:schemeClr>
                </a:solidFill>
              </a:defRPr>
            </a:lvl1pPr>
          </a:lstStyle>
          <a:p>
            <a:pPr defTabSz="909013" fontAlgn="base">
              <a:spcBef>
                <a:spcPct val="0"/>
              </a:spcBef>
              <a:spcAft>
                <a:spcPct val="0"/>
              </a:spcAft>
              <a:defRPr/>
            </a:pPr>
            <a:fld id="{8D225069-A80A-4433-8E04-E6312D986F95}" type="slidenum">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45500301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504" algn="ctr" rtl="0" fontAlgn="base">
        <a:spcBef>
          <a:spcPct val="0"/>
        </a:spcBef>
        <a:spcAft>
          <a:spcPct val="0"/>
        </a:spcAft>
        <a:defRPr sz="4400">
          <a:solidFill>
            <a:schemeClr val="tx1"/>
          </a:solidFill>
          <a:latin typeface="Calibri" pitchFamily="34" charset="0"/>
        </a:defRPr>
      </a:lvl6pPr>
      <a:lvl7pPr marL="909013" algn="ctr" rtl="0" fontAlgn="base">
        <a:spcBef>
          <a:spcPct val="0"/>
        </a:spcBef>
        <a:spcAft>
          <a:spcPct val="0"/>
        </a:spcAft>
        <a:defRPr sz="4400">
          <a:solidFill>
            <a:schemeClr val="tx1"/>
          </a:solidFill>
          <a:latin typeface="Calibri" pitchFamily="34" charset="0"/>
        </a:defRPr>
      </a:lvl7pPr>
      <a:lvl8pPr marL="1363522" algn="ctr" rtl="0" fontAlgn="base">
        <a:spcBef>
          <a:spcPct val="0"/>
        </a:spcBef>
        <a:spcAft>
          <a:spcPct val="0"/>
        </a:spcAft>
        <a:defRPr sz="4400">
          <a:solidFill>
            <a:schemeClr val="tx1"/>
          </a:solidFill>
          <a:latin typeface="Calibri" pitchFamily="34" charset="0"/>
        </a:defRPr>
      </a:lvl8pPr>
      <a:lvl9pPr marL="1818025" algn="ctr" rtl="0" fontAlgn="base">
        <a:spcBef>
          <a:spcPct val="0"/>
        </a:spcBef>
        <a:spcAft>
          <a:spcPct val="0"/>
        </a:spcAft>
        <a:defRPr sz="4400">
          <a:solidFill>
            <a:schemeClr val="tx1"/>
          </a:solidFill>
          <a:latin typeface="Calibri" pitchFamily="34" charset="0"/>
        </a:defRPr>
      </a:lvl9pPr>
    </p:titleStyle>
    <p:bodyStyle>
      <a:lvl1pPr marL="340879" indent="-34087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8571" indent="-28407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6272" indent="-22724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0751"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5277"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9786"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292"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797"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304"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013" rtl="0" eaLnBrk="1" latinLnBrk="0" hangingPunct="1">
        <a:defRPr sz="1800" kern="1200">
          <a:solidFill>
            <a:schemeClr val="tx1"/>
          </a:solidFill>
          <a:latin typeface="+mn-lt"/>
          <a:ea typeface="+mn-ea"/>
          <a:cs typeface="+mn-cs"/>
        </a:defRPr>
      </a:lvl1pPr>
      <a:lvl2pPr marL="454504" algn="l" defTabSz="909013" rtl="0" eaLnBrk="1" latinLnBrk="0" hangingPunct="1">
        <a:defRPr sz="1800" kern="1200">
          <a:solidFill>
            <a:schemeClr val="tx1"/>
          </a:solidFill>
          <a:latin typeface="+mn-lt"/>
          <a:ea typeface="+mn-ea"/>
          <a:cs typeface="+mn-cs"/>
        </a:defRPr>
      </a:lvl2pPr>
      <a:lvl3pPr marL="909013" algn="l" defTabSz="909013" rtl="0" eaLnBrk="1" latinLnBrk="0" hangingPunct="1">
        <a:defRPr sz="1800" kern="1200">
          <a:solidFill>
            <a:schemeClr val="tx1"/>
          </a:solidFill>
          <a:latin typeface="+mn-lt"/>
          <a:ea typeface="+mn-ea"/>
          <a:cs typeface="+mn-cs"/>
        </a:defRPr>
      </a:lvl3pPr>
      <a:lvl4pPr marL="1363522" algn="l" defTabSz="909013" rtl="0" eaLnBrk="1" latinLnBrk="0" hangingPunct="1">
        <a:defRPr sz="1800" kern="1200">
          <a:solidFill>
            <a:schemeClr val="tx1"/>
          </a:solidFill>
          <a:latin typeface="+mn-lt"/>
          <a:ea typeface="+mn-ea"/>
          <a:cs typeface="+mn-cs"/>
        </a:defRPr>
      </a:lvl4pPr>
      <a:lvl5pPr marL="1818025" algn="l" defTabSz="909013" rtl="0" eaLnBrk="1" latinLnBrk="0" hangingPunct="1">
        <a:defRPr sz="1800" kern="1200">
          <a:solidFill>
            <a:schemeClr val="tx1"/>
          </a:solidFill>
          <a:latin typeface="+mn-lt"/>
          <a:ea typeface="+mn-ea"/>
          <a:cs typeface="+mn-cs"/>
        </a:defRPr>
      </a:lvl5pPr>
      <a:lvl6pPr marL="2272535" algn="l" defTabSz="909013" rtl="0" eaLnBrk="1" latinLnBrk="0" hangingPunct="1">
        <a:defRPr sz="1800" kern="1200">
          <a:solidFill>
            <a:schemeClr val="tx1"/>
          </a:solidFill>
          <a:latin typeface="+mn-lt"/>
          <a:ea typeface="+mn-ea"/>
          <a:cs typeface="+mn-cs"/>
        </a:defRPr>
      </a:lvl6pPr>
      <a:lvl7pPr marL="2727038" algn="l" defTabSz="909013" rtl="0" eaLnBrk="1" latinLnBrk="0" hangingPunct="1">
        <a:defRPr sz="1800" kern="1200">
          <a:solidFill>
            <a:schemeClr val="tx1"/>
          </a:solidFill>
          <a:latin typeface="+mn-lt"/>
          <a:ea typeface="+mn-ea"/>
          <a:cs typeface="+mn-cs"/>
        </a:defRPr>
      </a:lvl7pPr>
      <a:lvl8pPr marL="3181536" algn="l" defTabSz="909013" rtl="0" eaLnBrk="1" latinLnBrk="0" hangingPunct="1">
        <a:defRPr sz="1800" kern="1200">
          <a:solidFill>
            <a:schemeClr val="tx1"/>
          </a:solidFill>
          <a:latin typeface="+mn-lt"/>
          <a:ea typeface="+mn-ea"/>
          <a:cs typeface="+mn-cs"/>
        </a:defRPr>
      </a:lvl8pPr>
      <a:lvl9pPr marL="3636048" algn="l" defTabSz="90901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81" tIns="45443" rIns="90881" bIns="45443"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81" tIns="45443" rIns="90881" bIns="454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7"/>
            <a:ext cx="2133600" cy="365125"/>
          </a:xfrm>
          <a:prstGeom prst="rect">
            <a:avLst/>
          </a:prstGeom>
        </p:spPr>
        <p:txBody>
          <a:bodyPr vert="horz" lIns="90881" tIns="45443" rIns="90881" bIns="45443" rtlCol="0" anchor="ctr"/>
          <a:lstStyle>
            <a:lvl1pPr algn="l">
              <a:defRPr sz="1200">
                <a:solidFill>
                  <a:schemeClr val="tx1">
                    <a:tint val="75000"/>
                  </a:schemeClr>
                </a:solidFill>
              </a:defRPr>
            </a:lvl1pPr>
          </a:lstStyle>
          <a:p>
            <a:pPr defTabSz="909013" fontAlgn="base">
              <a:spcBef>
                <a:spcPct val="0"/>
              </a:spcBef>
              <a:spcAft>
                <a:spcPct val="0"/>
              </a:spcAft>
              <a:defRPr/>
            </a:pPr>
            <a:fld id="{73C25709-C74C-41D2-9EBE-D587DB3E3E89}" type="datetimeFigureOut">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07"/>
            <a:ext cx="2895600" cy="365125"/>
          </a:xfrm>
          <a:prstGeom prst="rect">
            <a:avLst/>
          </a:prstGeom>
        </p:spPr>
        <p:txBody>
          <a:bodyPr vert="horz" lIns="90881" tIns="45443" rIns="90881" bIns="45443" rtlCol="0" anchor="ctr"/>
          <a:lstStyle>
            <a:lvl1pPr algn="ctr">
              <a:defRPr sz="1200">
                <a:solidFill>
                  <a:schemeClr val="tx1">
                    <a:tint val="75000"/>
                  </a:schemeClr>
                </a:solidFill>
              </a:defRPr>
            </a:lvl1pPr>
          </a:lstStyle>
          <a:p>
            <a:pPr defTabSz="909013"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07"/>
            <a:ext cx="2133600" cy="365125"/>
          </a:xfrm>
          <a:prstGeom prst="rect">
            <a:avLst/>
          </a:prstGeom>
        </p:spPr>
        <p:txBody>
          <a:bodyPr vert="horz" lIns="90881" tIns="45443" rIns="90881" bIns="45443" rtlCol="0" anchor="ctr"/>
          <a:lstStyle>
            <a:lvl1pPr algn="r">
              <a:defRPr sz="1200">
                <a:solidFill>
                  <a:schemeClr val="tx1">
                    <a:tint val="75000"/>
                  </a:schemeClr>
                </a:solidFill>
              </a:defRPr>
            </a:lvl1pPr>
          </a:lstStyle>
          <a:p>
            <a:pPr defTabSz="909013" fontAlgn="base">
              <a:spcBef>
                <a:spcPct val="0"/>
              </a:spcBef>
              <a:spcAft>
                <a:spcPct val="0"/>
              </a:spcAft>
              <a:defRPr/>
            </a:pPr>
            <a:fld id="{8D225069-A80A-4433-8E04-E6312D986F95}" type="slidenum">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813803795"/>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504" algn="ctr" rtl="0" fontAlgn="base">
        <a:spcBef>
          <a:spcPct val="0"/>
        </a:spcBef>
        <a:spcAft>
          <a:spcPct val="0"/>
        </a:spcAft>
        <a:defRPr sz="4400">
          <a:solidFill>
            <a:schemeClr val="tx1"/>
          </a:solidFill>
          <a:latin typeface="Calibri" pitchFamily="34" charset="0"/>
        </a:defRPr>
      </a:lvl6pPr>
      <a:lvl7pPr marL="909013" algn="ctr" rtl="0" fontAlgn="base">
        <a:spcBef>
          <a:spcPct val="0"/>
        </a:spcBef>
        <a:spcAft>
          <a:spcPct val="0"/>
        </a:spcAft>
        <a:defRPr sz="4400">
          <a:solidFill>
            <a:schemeClr val="tx1"/>
          </a:solidFill>
          <a:latin typeface="Calibri" pitchFamily="34" charset="0"/>
        </a:defRPr>
      </a:lvl7pPr>
      <a:lvl8pPr marL="1363522" algn="ctr" rtl="0" fontAlgn="base">
        <a:spcBef>
          <a:spcPct val="0"/>
        </a:spcBef>
        <a:spcAft>
          <a:spcPct val="0"/>
        </a:spcAft>
        <a:defRPr sz="4400">
          <a:solidFill>
            <a:schemeClr val="tx1"/>
          </a:solidFill>
          <a:latin typeface="Calibri" pitchFamily="34" charset="0"/>
        </a:defRPr>
      </a:lvl8pPr>
      <a:lvl9pPr marL="1818025" algn="ctr" rtl="0" fontAlgn="base">
        <a:spcBef>
          <a:spcPct val="0"/>
        </a:spcBef>
        <a:spcAft>
          <a:spcPct val="0"/>
        </a:spcAft>
        <a:defRPr sz="4400">
          <a:solidFill>
            <a:schemeClr val="tx1"/>
          </a:solidFill>
          <a:latin typeface="Calibri" pitchFamily="34" charset="0"/>
        </a:defRPr>
      </a:lvl9pPr>
    </p:titleStyle>
    <p:bodyStyle>
      <a:lvl1pPr marL="340879" indent="-34087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8571" indent="-28407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6272" indent="-22724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0751"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5277"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9786"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292"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797"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304"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013" rtl="0" eaLnBrk="1" latinLnBrk="0" hangingPunct="1">
        <a:defRPr sz="1800" kern="1200">
          <a:solidFill>
            <a:schemeClr val="tx1"/>
          </a:solidFill>
          <a:latin typeface="+mn-lt"/>
          <a:ea typeface="+mn-ea"/>
          <a:cs typeface="+mn-cs"/>
        </a:defRPr>
      </a:lvl1pPr>
      <a:lvl2pPr marL="454504" algn="l" defTabSz="909013" rtl="0" eaLnBrk="1" latinLnBrk="0" hangingPunct="1">
        <a:defRPr sz="1800" kern="1200">
          <a:solidFill>
            <a:schemeClr val="tx1"/>
          </a:solidFill>
          <a:latin typeface="+mn-lt"/>
          <a:ea typeface="+mn-ea"/>
          <a:cs typeface="+mn-cs"/>
        </a:defRPr>
      </a:lvl2pPr>
      <a:lvl3pPr marL="909013" algn="l" defTabSz="909013" rtl="0" eaLnBrk="1" latinLnBrk="0" hangingPunct="1">
        <a:defRPr sz="1800" kern="1200">
          <a:solidFill>
            <a:schemeClr val="tx1"/>
          </a:solidFill>
          <a:latin typeface="+mn-lt"/>
          <a:ea typeface="+mn-ea"/>
          <a:cs typeface="+mn-cs"/>
        </a:defRPr>
      </a:lvl3pPr>
      <a:lvl4pPr marL="1363522" algn="l" defTabSz="909013" rtl="0" eaLnBrk="1" latinLnBrk="0" hangingPunct="1">
        <a:defRPr sz="1800" kern="1200">
          <a:solidFill>
            <a:schemeClr val="tx1"/>
          </a:solidFill>
          <a:latin typeface="+mn-lt"/>
          <a:ea typeface="+mn-ea"/>
          <a:cs typeface="+mn-cs"/>
        </a:defRPr>
      </a:lvl4pPr>
      <a:lvl5pPr marL="1818025" algn="l" defTabSz="909013" rtl="0" eaLnBrk="1" latinLnBrk="0" hangingPunct="1">
        <a:defRPr sz="1800" kern="1200">
          <a:solidFill>
            <a:schemeClr val="tx1"/>
          </a:solidFill>
          <a:latin typeface="+mn-lt"/>
          <a:ea typeface="+mn-ea"/>
          <a:cs typeface="+mn-cs"/>
        </a:defRPr>
      </a:lvl5pPr>
      <a:lvl6pPr marL="2272535" algn="l" defTabSz="909013" rtl="0" eaLnBrk="1" latinLnBrk="0" hangingPunct="1">
        <a:defRPr sz="1800" kern="1200">
          <a:solidFill>
            <a:schemeClr val="tx1"/>
          </a:solidFill>
          <a:latin typeface="+mn-lt"/>
          <a:ea typeface="+mn-ea"/>
          <a:cs typeface="+mn-cs"/>
        </a:defRPr>
      </a:lvl6pPr>
      <a:lvl7pPr marL="2727038" algn="l" defTabSz="909013" rtl="0" eaLnBrk="1" latinLnBrk="0" hangingPunct="1">
        <a:defRPr sz="1800" kern="1200">
          <a:solidFill>
            <a:schemeClr val="tx1"/>
          </a:solidFill>
          <a:latin typeface="+mn-lt"/>
          <a:ea typeface="+mn-ea"/>
          <a:cs typeface="+mn-cs"/>
        </a:defRPr>
      </a:lvl7pPr>
      <a:lvl8pPr marL="3181536" algn="l" defTabSz="909013" rtl="0" eaLnBrk="1" latinLnBrk="0" hangingPunct="1">
        <a:defRPr sz="1800" kern="1200">
          <a:solidFill>
            <a:schemeClr val="tx1"/>
          </a:solidFill>
          <a:latin typeface="+mn-lt"/>
          <a:ea typeface="+mn-ea"/>
          <a:cs typeface="+mn-cs"/>
        </a:defRPr>
      </a:lvl8pPr>
      <a:lvl9pPr marL="3636048" algn="l" defTabSz="90901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81" tIns="45443" rIns="90881" bIns="45443"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81" tIns="45443" rIns="90881" bIns="4544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07"/>
            <a:ext cx="2133600" cy="365125"/>
          </a:xfrm>
          <a:prstGeom prst="rect">
            <a:avLst/>
          </a:prstGeom>
        </p:spPr>
        <p:txBody>
          <a:bodyPr vert="horz" lIns="90881" tIns="45443" rIns="90881" bIns="45443" rtlCol="0" anchor="ctr"/>
          <a:lstStyle>
            <a:lvl1pPr algn="l">
              <a:defRPr sz="1200">
                <a:solidFill>
                  <a:schemeClr val="tx1">
                    <a:tint val="75000"/>
                  </a:schemeClr>
                </a:solidFill>
              </a:defRPr>
            </a:lvl1pPr>
          </a:lstStyle>
          <a:p>
            <a:pPr defTabSz="909013" fontAlgn="base">
              <a:spcBef>
                <a:spcPct val="0"/>
              </a:spcBef>
              <a:spcAft>
                <a:spcPct val="0"/>
              </a:spcAft>
              <a:defRPr/>
            </a:pPr>
            <a:fld id="{73C25709-C74C-41D2-9EBE-D587DB3E3E89}" type="datetimeFigureOut">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07"/>
            <a:ext cx="2895600" cy="365125"/>
          </a:xfrm>
          <a:prstGeom prst="rect">
            <a:avLst/>
          </a:prstGeom>
        </p:spPr>
        <p:txBody>
          <a:bodyPr vert="horz" lIns="90881" tIns="45443" rIns="90881" bIns="45443" rtlCol="0" anchor="ctr"/>
          <a:lstStyle>
            <a:lvl1pPr algn="ctr">
              <a:defRPr sz="1200">
                <a:solidFill>
                  <a:schemeClr val="tx1">
                    <a:tint val="75000"/>
                  </a:schemeClr>
                </a:solidFill>
              </a:defRPr>
            </a:lvl1pPr>
          </a:lstStyle>
          <a:p>
            <a:pPr defTabSz="909013"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07"/>
            <a:ext cx="2133600" cy="365125"/>
          </a:xfrm>
          <a:prstGeom prst="rect">
            <a:avLst/>
          </a:prstGeom>
        </p:spPr>
        <p:txBody>
          <a:bodyPr vert="horz" lIns="90881" tIns="45443" rIns="90881" bIns="45443" rtlCol="0" anchor="ctr"/>
          <a:lstStyle>
            <a:lvl1pPr algn="r">
              <a:defRPr sz="1200">
                <a:solidFill>
                  <a:schemeClr val="tx1">
                    <a:tint val="75000"/>
                  </a:schemeClr>
                </a:solidFill>
              </a:defRPr>
            </a:lvl1pPr>
          </a:lstStyle>
          <a:p>
            <a:pPr defTabSz="909013" fontAlgn="base">
              <a:spcBef>
                <a:spcPct val="0"/>
              </a:spcBef>
              <a:spcAft>
                <a:spcPct val="0"/>
              </a:spcAft>
              <a:defRPr/>
            </a:pPr>
            <a:fld id="{8D225069-A80A-4433-8E04-E6312D986F95}" type="slidenum">
              <a:rPr lang="en-US" smtClean="0">
                <a:solidFill>
                  <a:prstClr val="black">
                    <a:tint val="75000"/>
                  </a:prstClr>
                </a:solidFill>
                <a:latin typeface="Arial" pitchFamily="34" charset="0"/>
                <a:cs typeface="Arial" pitchFamily="34" charset="0"/>
              </a:rPr>
              <a:pPr defTabSz="909013"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3020402371"/>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504" algn="ctr" rtl="0" fontAlgn="base">
        <a:spcBef>
          <a:spcPct val="0"/>
        </a:spcBef>
        <a:spcAft>
          <a:spcPct val="0"/>
        </a:spcAft>
        <a:defRPr sz="4400">
          <a:solidFill>
            <a:schemeClr val="tx1"/>
          </a:solidFill>
          <a:latin typeface="Calibri" pitchFamily="34" charset="0"/>
        </a:defRPr>
      </a:lvl6pPr>
      <a:lvl7pPr marL="909013" algn="ctr" rtl="0" fontAlgn="base">
        <a:spcBef>
          <a:spcPct val="0"/>
        </a:spcBef>
        <a:spcAft>
          <a:spcPct val="0"/>
        </a:spcAft>
        <a:defRPr sz="4400">
          <a:solidFill>
            <a:schemeClr val="tx1"/>
          </a:solidFill>
          <a:latin typeface="Calibri" pitchFamily="34" charset="0"/>
        </a:defRPr>
      </a:lvl7pPr>
      <a:lvl8pPr marL="1363522" algn="ctr" rtl="0" fontAlgn="base">
        <a:spcBef>
          <a:spcPct val="0"/>
        </a:spcBef>
        <a:spcAft>
          <a:spcPct val="0"/>
        </a:spcAft>
        <a:defRPr sz="4400">
          <a:solidFill>
            <a:schemeClr val="tx1"/>
          </a:solidFill>
          <a:latin typeface="Calibri" pitchFamily="34" charset="0"/>
        </a:defRPr>
      </a:lvl8pPr>
      <a:lvl9pPr marL="1818025" algn="ctr" rtl="0" fontAlgn="base">
        <a:spcBef>
          <a:spcPct val="0"/>
        </a:spcBef>
        <a:spcAft>
          <a:spcPct val="0"/>
        </a:spcAft>
        <a:defRPr sz="4400">
          <a:solidFill>
            <a:schemeClr val="tx1"/>
          </a:solidFill>
          <a:latin typeface="Calibri" pitchFamily="34" charset="0"/>
        </a:defRPr>
      </a:lvl9pPr>
    </p:titleStyle>
    <p:bodyStyle>
      <a:lvl1pPr marL="340879" indent="-34087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8571" indent="-28407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6272" indent="-22724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0751"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5277" indent="-2272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9786"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4292"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8797"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3304" indent="-227249" algn="l" defTabSz="90901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013" rtl="0" eaLnBrk="1" latinLnBrk="0" hangingPunct="1">
        <a:defRPr sz="1800" kern="1200">
          <a:solidFill>
            <a:schemeClr val="tx1"/>
          </a:solidFill>
          <a:latin typeface="+mn-lt"/>
          <a:ea typeface="+mn-ea"/>
          <a:cs typeface="+mn-cs"/>
        </a:defRPr>
      </a:lvl1pPr>
      <a:lvl2pPr marL="454504" algn="l" defTabSz="909013" rtl="0" eaLnBrk="1" latinLnBrk="0" hangingPunct="1">
        <a:defRPr sz="1800" kern="1200">
          <a:solidFill>
            <a:schemeClr val="tx1"/>
          </a:solidFill>
          <a:latin typeface="+mn-lt"/>
          <a:ea typeface="+mn-ea"/>
          <a:cs typeface="+mn-cs"/>
        </a:defRPr>
      </a:lvl2pPr>
      <a:lvl3pPr marL="909013" algn="l" defTabSz="909013" rtl="0" eaLnBrk="1" latinLnBrk="0" hangingPunct="1">
        <a:defRPr sz="1800" kern="1200">
          <a:solidFill>
            <a:schemeClr val="tx1"/>
          </a:solidFill>
          <a:latin typeface="+mn-lt"/>
          <a:ea typeface="+mn-ea"/>
          <a:cs typeface="+mn-cs"/>
        </a:defRPr>
      </a:lvl3pPr>
      <a:lvl4pPr marL="1363522" algn="l" defTabSz="909013" rtl="0" eaLnBrk="1" latinLnBrk="0" hangingPunct="1">
        <a:defRPr sz="1800" kern="1200">
          <a:solidFill>
            <a:schemeClr val="tx1"/>
          </a:solidFill>
          <a:latin typeface="+mn-lt"/>
          <a:ea typeface="+mn-ea"/>
          <a:cs typeface="+mn-cs"/>
        </a:defRPr>
      </a:lvl4pPr>
      <a:lvl5pPr marL="1818025" algn="l" defTabSz="909013" rtl="0" eaLnBrk="1" latinLnBrk="0" hangingPunct="1">
        <a:defRPr sz="1800" kern="1200">
          <a:solidFill>
            <a:schemeClr val="tx1"/>
          </a:solidFill>
          <a:latin typeface="+mn-lt"/>
          <a:ea typeface="+mn-ea"/>
          <a:cs typeface="+mn-cs"/>
        </a:defRPr>
      </a:lvl5pPr>
      <a:lvl6pPr marL="2272535" algn="l" defTabSz="909013" rtl="0" eaLnBrk="1" latinLnBrk="0" hangingPunct="1">
        <a:defRPr sz="1800" kern="1200">
          <a:solidFill>
            <a:schemeClr val="tx1"/>
          </a:solidFill>
          <a:latin typeface="+mn-lt"/>
          <a:ea typeface="+mn-ea"/>
          <a:cs typeface="+mn-cs"/>
        </a:defRPr>
      </a:lvl6pPr>
      <a:lvl7pPr marL="2727038" algn="l" defTabSz="909013" rtl="0" eaLnBrk="1" latinLnBrk="0" hangingPunct="1">
        <a:defRPr sz="1800" kern="1200">
          <a:solidFill>
            <a:schemeClr val="tx1"/>
          </a:solidFill>
          <a:latin typeface="+mn-lt"/>
          <a:ea typeface="+mn-ea"/>
          <a:cs typeface="+mn-cs"/>
        </a:defRPr>
      </a:lvl7pPr>
      <a:lvl8pPr marL="3181536" algn="l" defTabSz="909013" rtl="0" eaLnBrk="1" latinLnBrk="0" hangingPunct="1">
        <a:defRPr sz="1800" kern="1200">
          <a:solidFill>
            <a:schemeClr val="tx1"/>
          </a:solidFill>
          <a:latin typeface="+mn-lt"/>
          <a:ea typeface="+mn-ea"/>
          <a:cs typeface="+mn-cs"/>
        </a:defRPr>
      </a:lvl8pPr>
      <a:lvl9pPr marL="3636048" algn="l" defTabSz="909013"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85654106"/>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pPr/>
              <a:t>9/22/16</a:t>
            </a:fld>
            <a:endParaRPr lang="en-US"/>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1018" tIns="45511" rIns="91018" bIns="45511"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43"/>
            <a:ext cx="8229600" cy="3992563"/>
          </a:xfrm>
          <a:prstGeom prst="rect">
            <a:avLst/>
          </a:prstGeom>
          <a:noFill/>
          <a:ln w="9525">
            <a:noFill/>
            <a:miter lim="800000"/>
            <a:headEnd/>
            <a:tailEnd/>
          </a:ln>
        </p:spPr>
        <p:txBody>
          <a:bodyPr vert="horz" wrap="square" lIns="91018" tIns="45511" rIns="91018" bIns="455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93"/>
            <a:ext cx="2133600" cy="365125"/>
          </a:xfrm>
          <a:prstGeom prst="rect">
            <a:avLst/>
          </a:prstGeom>
        </p:spPr>
        <p:txBody>
          <a:bodyPr vert="horz" lIns="91018" tIns="45511" rIns="91018" bIns="45511" rtlCol="0" anchor="ctr"/>
          <a:lstStyle>
            <a:lvl1pPr algn="l">
              <a:defRPr sz="1200">
                <a:solidFill>
                  <a:schemeClr val="tx1">
                    <a:tint val="75000"/>
                  </a:schemeClr>
                </a:solidFill>
              </a:defRPr>
            </a:lvl1pPr>
          </a:lstStyle>
          <a:p>
            <a:pPr defTabSz="825845" fontAlgn="base">
              <a:spcBef>
                <a:spcPct val="0"/>
              </a:spcBef>
              <a:spcAft>
                <a:spcPct val="0"/>
              </a:spcAft>
              <a:defRPr/>
            </a:pPr>
            <a:fld id="{73C25709-C74C-41D2-9EBE-D587DB3E3E89}" type="datetimeFigureOut">
              <a:rPr lang="en-US" smtClean="0">
                <a:solidFill>
                  <a:prstClr val="black">
                    <a:tint val="75000"/>
                  </a:prstClr>
                </a:solidFill>
                <a:latin typeface="Arial" pitchFamily="34" charset="0"/>
                <a:cs typeface="Arial" pitchFamily="34" charset="0"/>
              </a:rPr>
              <a:pPr defTabSz="825845"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93"/>
            <a:ext cx="2895600" cy="365125"/>
          </a:xfrm>
          <a:prstGeom prst="rect">
            <a:avLst/>
          </a:prstGeom>
        </p:spPr>
        <p:txBody>
          <a:bodyPr vert="horz" lIns="91018" tIns="45511" rIns="91018" bIns="45511" rtlCol="0" anchor="ctr"/>
          <a:lstStyle>
            <a:lvl1pPr algn="ctr">
              <a:defRPr sz="1200">
                <a:solidFill>
                  <a:schemeClr val="tx1">
                    <a:tint val="75000"/>
                  </a:schemeClr>
                </a:solidFill>
              </a:defRPr>
            </a:lvl1pPr>
          </a:lstStyle>
          <a:p>
            <a:pPr defTabSz="825845"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93"/>
            <a:ext cx="2133600" cy="365125"/>
          </a:xfrm>
          <a:prstGeom prst="rect">
            <a:avLst/>
          </a:prstGeom>
        </p:spPr>
        <p:txBody>
          <a:bodyPr vert="horz" lIns="91018" tIns="45511" rIns="91018" bIns="45511" rtlCol="0" anchor="ctr"/>
          <a:lstStyle>
            <a:lvl1pPr algn="r">
              <a:defRPr sz="1200">
                <a:solidFill>
                  <a:schemeClr val="tx1">
                    <a:tint val="75000"/>
                  </a:schemeClr>
                </a:solidFill>
              </a:defRPr>
            </a:lvl1pPr>
          </a:lstStyle>
          <a:p>
            <a:pPr defTabSz="825845" fontAlgn="base">
              <a:spcBef>
                <a:spcPct val="0"/>
              </a:spcBef>
              <a:spcAft>
                <a:spcPct val="0"/>
              </a:spcAft>
              <a:defRPr/>
            </a:pPr>
            <a:fld id="{8D225069-A80A-4433-8E04-E6312D986F95}" type="slidenum">
              <a:rPr lang="en-US" smtClean="0">
                <a:solidFill>
                  <a:prstClr val="black">
                    <a:tint val="75000"/>
                  </a:prstClr>
                </a:solidFill>
                <a:latin typeface="Arial" pitchFamily="34" charset="0"/>
                <a:cs typeface="Arial" pitchFamily="34" charset="0"/>
              </a:rPr>
              <a:pPr defTabSz="825845"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1181519283"/>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5164" algn="ctr" rtl="0" fontAlgn="base">
        <a:spcBef>
          <a:spcPct val="0"/>
        </a:spcBef>
        <a:spcAft>
          <a:spcPct val="0"/>
        </a:spcAft>
        <a:defRPr sz="4400">
          <a:solidFill>
            <a:schemeClr val="tx1"/>
          </a:solidFill>
          <a:latin typeface="Calibri" pitchFamily="34" charset="0"/>
        </a:defRPr>
      </a:lvl6pPr>
      <a:lvl7pPr marL="910333" algn="ctr" rtl="0" fontAlgn="base">
        <a:spcBef>
          <a:spcPct val="0"/>
        </a:spcBef>
        <a:spcAft>
          <a:spcPct val="0"/>
        </a:spcAft>
        <a:defRPr sz="4400">
          <a:solidFill>
            <a:schemeClr val="tx1"/>
          </a:solidFill>
          <a:latin typeface="Calibri" pitchFamily="34" charset="0"/>
        </a:defRPr>
      </a:lvl7pPr>
      <a:lvl8pPr marL="1365502" algn="ctr" rtl="0" fontAlgn="base">
        <a:spcBef>
          <a:spcPct val="0"/>
        </a:spcBef>
        <a:spcAft>
          <a:spcPct val="0"/>
        </a:spcAft>
        <a:defRPr sz="4400">
          <a:solidFill>
            <a:schemeClr val="tx1"/>
          </a:solidFill>
          <a:latin typeface="Calibri" pitchFamily="34" charset="0"/>
        </a:defRPr>
      </a:lvl8pPr>
      <a:lvl9pPr marL="1820665" algn="ctr" rtl="0" fontAlgn="base">
        <a:spcBef>
          <a:spcPct val="0"/>
        </a:spcBef>
        <a:spcAft>
          <a:spcPct val="0"/>
        </a:spcAft>
        <a:defRPr sz="4400">
          <a:solidFill>
            <a:schemeClr val="tx1"/>
          </a:solidFill>
          <a:latin typeface="Calibri" pitchFamily="34" charset="0"/>
        </a:defRPr>
      </a:lvl9pPr>
    </p:titleStyle>
    <p:bodyStyle>
      <a:lvl1pPr marL="341372" indent="-341372"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644" indent="-284487"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7920" indent="-227581"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3064" indent="-22758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8247" indent="-22758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3415" indent="-227581" algn="l" defTabSz="91033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8582" indent="-227581" algn="l" defTabSz="91033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3747" indent="-227581" algn="l" defTabSz="91033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8918" indent="-227581" algn="l" defTabSz="91033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333" rtl="0" eaLnBrk="1" latinLnBrk="0" hangingPunct="1">
        <a:defRPr sz="1800" kern="1200">
          <a:solidFill>
            <a:schemeClr val="tx1"/>
          </a:solidFill>
          <a:latin typeface="+mn-lt"/>
          <a:ea typeface="+mn-ea"/>
          <a:cs typeface="+mn-cs"/>
        </a:defRPr>
      </a:lvl1pPr>
      <a:lvl2pPr marL="455164" algn="l" defTabSz="910333" rtl="0" eaLnBrk="1" latinLnBrk="0" hangingPunct="1">
        <a:defRPr sz="1800" kern="1200">
          <a:solidFill>
            <a:schemeClr val="tx1"/>
          </a:solidFill>
          <a:latin typeface="+mn-lt"/>
          <a:ea typeface="+mn-ea"/>
          <a:cs typeface="+mn-cs"/>
        </a:defRPr>
      </a:lvl2pPr>
      <a:lvl3pPr marL="910333" algn="l" defTabSz="910333" rtl="0" eaLnBrk="1" latinLnBrk="0" hangingPunct="1">
        <a:defRPr sz="1800" kern="1200">
          <a:solidFill>
            <a:schemeClr val="tx1"/>
          </a:solidFill>
          <a:latin typeface="+mn-lt"/>
          <a:ea typeface="+mn-ea"/>
          <a:cs typeface="+mn-cs"/>
        </a:defRPr>
      </a:lvl3pPr>
      <a:lvl4pPr marL="1365502" algn="l" defTabSz="910333" rtl="0" eaLnBrk="1" latinLnBrk="0" hangingPunct="1">
        <a:defRPr sz="1800" kern="1200">
          <a:solidFill>
            <a:schemeClr val="tx1"/>
          </a:solidFill>
          <a:latin typeface="+mn-lt"/>
          <a:ea typeface="+mn-ea"/>
          <a:cs typeface="+mn-cs"/>
        </a:defRPr>
      </a:lvl4pPr>
      <a:lvl5pPr marL="1820665" algn="l" defTabSz="910333" rtl="0" eaLnBrk="1" latinLnBrk="0" hangingPunct="1">
        <a:defRPr sz="1800" kern="1200">
          <a:solidFill>
            <a:schemeClr val="tx1"/>
          </a:solidFill>
          <a:latin typeface="+mn-lt"/>
          <a:ea typeface="+mn-ea"/>
          <a:cs typeface="+mn-cs"/>
        </a:defRPr>
      </a:lvl5pPr>
      <a:lvl6pPr marL="2275835" algn="l" defTabSz="910333" rtl="0" eaLnBrk="1" latinLnBrk="0" hangingPunct="1">
        <a:defRPr sz="1800" kern="1200">
          <a:solidFill>
            <a:schemeClr val="tx1"/>
          </a:solidFill>
          <a:latin typeface="+mn-lt"/>
          <a:ea typeface="+mn-ea"/>
          <a:cs typeface="+mn-cs"/>
        </a:defRPr>
      </a:lvl6pPr>
      <a:lvl7pPr marL="2731001" algn="l" defTabSz="910333" rtl="0" eaLnBrk="1" latinLnBrk="0" hangingPunct="1">
        <a:defRPr sz="1800" kern="1200">
          <a:solidFill>
            <a:schemeClr val="tx1"/>
          </a:solidFill>
          <a:latin typeface="+mn-lt"/>
          <a:ea typeface="+mn-ea"/>
          <a:cs typeface="+mn-cs"/>
        </a:defRPr>
      </a:lvl7pPr>
      <a:lvl8pPr marL="3186156" algn="l" defTabSz="910333" rtl="0" eaLnBrk="1" latinLnBrk="0" hangingPunct="1">
        <a:defRPr sz="1800" kern="1200">
          <a:solidFill>
            <a:schemeClr val="tx1"/>
          </a:solidFill>
          <a:latin typeface="+mn-lt"/>
          <a:ea typeface="+mn-ea"/>
          <a:cs typeface="+mn-cs"/>
        </a:defRPr>
      </a:lvl8pPr>
      <a:lvl9pPr marL="3641329" algn="l" defTabSz="91033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5476885"/>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4795149"/>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54602691"/>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52" tIns="45628" rIns="91252" bIns="456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252" tIns="45628" rIns="91252" bIns="456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69"/>
            <a:ext cx="2133600" cy="365125"/>
          </a:xfrm>
          <a:prstGeom prst="rect">
            <a:avLst/>
          </a:prstGeom>
        </p:spPr>
        <p:txBody>
          <a:bodyPr vert="horz" lIns="91252" tIns="45628" rIns="91252" bIns="45628" rtlCol="0" anchor="ctr"/>
          <a:lstStyle>
            <a:lvl1pPr algn="l">
              <a:defRPr sz="1200">
                <a:solidFill>
                  <a:schemeClr val="tx1">
                    <a:tint val="75000"/>
                  </a:schemeClr>
                </a:solidFill>
              </a:defRPr>
            </a:lvl1pPr>
          </a:lstStyle>
          <a:p>
            <a:pPr defTabSz="912601"/>
            <a:fld id="{209E7CF4-2F6E-49AD-A1A8-55A0A7C55E57}" type="datetimeFigureOut">
              <a:rPr lang="en-US" smtClean="0">
                <a:solidFill>
                  <a:prstClr val="black">
                    <a:tint val="75000"/>
                  </a:prstClr>
                </a:solidFill>
                <a:latin typeface="Calibri"/>
              </a:rPr>
              <a:pPr defTabSz="912601"/>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69"/>
            <a:ext cx="2895600" cy="365125"/>
          </a:xfrm>
          <a:prstGeom prst="rect">
            <a:avLst/>
          </a:prstGeom>
        </p:spPr>
        <p:txBody>
          <a:bodyPr vert="horz" lIns="91252" tIns="45628" rIns="91252" bIns="45628" rtlCol="0" anchor="ctr"/>
          <a:lstStyle>
            <a:lvl1pPr algn="ctr">
              <a:defRPr sz="1200">
                <a:solidFill>
                  <a:schemeClr val="tx1">
                    <a:tint val="75000"/>
                  </a:schemeClr>
                </a:solidFill>
              </a:defRPr>
            </a:lvl1pPr>
          </a:lstStyle>
          <a:p>
            <a:pPr defTabSz="912601"/>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69"/>
            <a:ext cx="2133600" cy="365125"/>
          </a:xfrm>
          <a:prstGeom prst="rect">
            <a:avLst/>
          </a:prstGeom>
        </p:spPr>
        <p:txBody>
          <a:bodyPr vert="horz" lIns="91252" tIns="45628" rIns="91252" bIns="45628" rtlCol="0" anchor="ctr"/>
          <a:lstStyle>
            <a:lvl1pPr algn="r">
              <a:defRPr sz="1200">
                <a:solidFill>
                  <a:schemeClr val="tx1">
                    <a:tint val="75000"/>
                  </a:schemeClr>
                </a:solidFill>
              </a:defRPr>
            </a:lvl1pPr>
          </a:lstStyle>
          <a:p>
            <a:pPr defTabSz="912601"/>
            <a:fld id="{7F9F124D-D6C3-494F-841F-78976364EE0B}" type="slidenum">
              <a:rPr lang="en-US" smtClean="0">
                <a:solidFill>
                  <a:prstClr val="black">
                    <a:tint val="75000"/>
                  </a:prstClr>
                </a:solidFill>
                <a:latin typeface="Calibri"/>
              </a:rPr>
              <a:pPr defTabSz="912601"/>
              <a:t>‹#›</a:t>
            </a:fld>
            <a:endParaRPr lang="en-US">
              <a:solidFill>
                <a:prstClr val="black">
                  <a:tint val="75000"/>
                </a:prstClr>
              </a:solidFill>
              <a:latin typeface="Calibri"/>
            </a:endParaRPr>
          </a:p>
        </p:txBody>
      </p:sp>
      <p:pic>
        <p:nvPicPr>
          <p:cNvPr id="7"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2991759268"/>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txStyles>
    <p:titleStyle>
      <a:lvl1pPr algn="ctr" defTabSz="912601" rtl="0" eaLnBrk="1" latinLnBrk="0" hangingPunct="1">
        <a:spcBef>
          <a:spcPct val="0"/>
        </a:spcBef>
        <a:buNone/>
        <a:defRPr sz="4400" kern="1200">
          <a:solidFill>
            <a:schemeClr val="tx1"/>
          </a:solidFill>
          <a:latin typeface="+mj-lt"/>
          <a:ea typeface="+mj-ea"/>
          <a:cs typeface="+mj-cs"/>
        </a:defRPr>
      </a:lvl1pPr>
    </p:titleStyle>
    <p:bodyStyle>
      <a:lvl1pPr marL="342224" indent="-342224" algn="l" defTabSz="91260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488" indent="-285190" algn="l" defTabSz="91260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753" indent="-228150" algn="l" defTabSz="91260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048"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352"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9652"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54"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253"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553" indent="-228150" algn="l" defTabSz="91260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01" rtl="0" eaLnBrk="1" latinLnBrk="0" hangingPunct="1">
        <a:defRPr sz="1800" kern="1200">
          <a:solidFill>
            <a:schemeClr val="tx1"/>
          </a:solidFill>
          <a:latin typeface="+mn-lt"/>
          <a:ea typeface="+mn-ea"/>
          <a:cs typeface="+mn-cs"/>
        </a:defRPr>
      </a:lvl1pPr>
      <a:lvl2pPr marL="456299" algn="l" defTabSz="912601" rtl="0" eaLnBrk="1" latinLnBrk="0" hangingPunct="1">
        <a:defRPr sz="1800" kern="1200">
          <a:solidFill>
            <a:schemeClr val="tx1"/>
          </a:solidFill>
          <a:latin typeface="+mn-lt"/>
          <a:ea typeface="+mn-ea"/>
          <a:cs typeface="+mn-cs"/>
        </a:defRPr>
      </a:lvl2pPr>
      <a:lvl3pPr marL="912601" algn="l" defTabSz="912601" rtl="0" eaLnBrk="1" latinLnBrk="0" hangingPunct="1">
        <a:defRPr sz="1800" kern="1200">
          <a:solidFill>
            <a:schemeClr val="tx1"/>
          </a:solidFill>
          <a:latin typeface="+mn-lt"/>
          <a:ea typeface="+mn-ea"/>
          <a:cs typeface="+mn-cs"/>
        </a:defRPr>
      </a:lvl3pPr>
      <a:lvl4pPr marL="1368902" algn="l" defTabSz="912601" rtl="0" eaLnBrk="1" latinLnBrk="0" hangingPunct="1">
        <a:defRPr sz="1800" kern="1200">
          <a:solidFill>
            <a:schemeClr val="tx1"/>
          </a:solidFill>
          <a:latin typeface="+mn-lt"/>
          <a:ea typeface="+mn-ea"/>
          <a:cs typeface="+mn-cs"/>
        </a:defRPr>
      </a:lvl4pPr>
      <a:lvl5pPr marL="1825201" algn="l" defTabSz="912601" rtl="0" eaLnBrk="1" latinLnBrk="0" hangingPunct="1">
        <a:defRPr sz="1800" kern="1200">
          <a:solidFill>
            <a:schemeClr val="tx1"/>
          </a:solidFill>
          <a:latin typeface="+mn-lt"/>
          <a:ea typeface="+mn-ea"/>
          <a:cs typeface="+mn-cs"/>
        </a:defRPr>
      </a:lvl5pPr>
      <a:lvl6pPr marL="2281503" algn="l" defTabSz="912601" rtl="0" eaLnBrk="1" latinLnBrk="0" hangingPunct="1">
        <a:defRPr sz="1800" kern="1200">
          <a:solidFill>
            <a:schemeClr val="tx1"/>
          </a:solidFill>
          <a:latin typeface="+mn-lt"/>
          <a:ea typeface="+mn-ea"/>
          <a:cs typeface="+mn-cs"/>
        </a:defRPr>
      </a:lvl6pPr>
      <a:lvl7pPr marL="2737802" algn="l" defTabSz="912601" rtl="0" eaLnBrk="1" latinLnBrk="0" hangingPunct="1">
        <a:defRPr sz="1800" kern="1200">
          <a:solidFill>
            <a:schemeClr val="tx1"/>
          </a:solidFill>
          <a:latin typeface="+mn-lt"/>
          <a:ea typeface="+mn-ea"/>
          <a:cs typeface="+mn-cs"/>
        </a:defRPr>
      </a:lvl7pPr>
      <a:lvl8pPr marL="3194095" algn="l" defTabSz="912601" rtl="0" eaLnBrk="1" latinLnBrk="0" hangingPunct="1">
        <a:defRPr sz="1800" kern="1200">
          <a:solidFill>
            <a:schemeClr val="tx1"/>
          </a:solidFill>
          <a:latin typeface="+mn-lt"/>
          <a:ea typeface="+mn-ea"/>
          <a:cs typeface="+mn-cs"/>
        </a:defRPr>
      </a:lvl8pPr>
      <a:lvl9pPr marL="3650401" algn="l" defTabSz="91260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 name="Picture 1"/>
          <p:cNvPicPr/>
          <p:nvPr/>
        </p:nvPicPr>
        <p:blipFill>
          <a:blip r:embed="rId14"/>
          <a:stretch/>
        </p:blipFill>
        <p:spPr>
          <a:xfrm>
            <a:off x="329" y="0"/>
            <a:ext cx="9142453" cy="914439"/>
          </a:xfrm>
          <a:prstGeom prst="rect">
            <a:avLst/>
          </a:prstGeom>
          <a:ln>
            <a:noFill/>
          </a:ln>
        </p:spPr>
      </p:pic>
      <p:sp>
        <p:nvSpPr>
          <p:cNvPr id="38" name="PlaceHolder 1"/>
          <p:cNvSpPr>
            <a:spLocks noGrp="1"/>
          </p:cNvSpPr>
          <p:nvPr>
            <p:ph type="title"/>
          </p:nvPr>
        </p:nvSpPr>
        <p:spPr>
          <a:xfrm>
            <a:off x="457172" y="273352"/>
            <a:ext cx="8229090" cy="1144682"/>
          </a:xfrm>
          <a:prstGeom prst="rect">
            <a:avLst/>
          </a:prstGeom>
        </p:spPr>
        <p:txBody>
          <a:bodyPr lIns="0" tIns="0" rIns="0" bIns="0" anchor="ctr"/>
          <a:lstStyle/>
          <a:p>
            <a:pPr algn="ctr"/>
            <a:r>
              <a:rPr lang="en-US" sz="4000">
                <a:latin typeface="Arial"/>
              </a:rPr>
              <a:t>Click to edit the title text format</a:t>
            </a:r>
            <a:endParaRPr/>
          </a:p>
        </p:txBody>
      </p:sp>
      <p:sp>
        <p:nvSpPr>
          <p:cNvPr id="39" name="PlaceHolder 2"/>
          <p:cNvSpPr>
            <a:spLocks noGrp="1"/>
          </p:cNvSpPr>
          <p:nvPr>
            <p:ph type="body"/>
          </p:nvPr>
        </p:nvSpPr>
        <p:spPr>
          <a:xfrm>
            <a:off x="457172" y="1604514"/>
            <a:ext cx="8229090" cy="3977158"/>
          </a:xfrm>
          <a:prstGeom prst="rect">
            <a:avLst/>
          </a:prstGeom>
        </p:spPr>
        <p:txBody>
          <a:bodyPr lIns="0" tIns="0" rIns="0" bIns="0"/>
          <a:lstStyle/>
          <a:p>
            <a:pPr>
              <a:buSzPct val="45000"/>
              <a:buFont typeface="StarSymbol"/>
              <a:buChar char=""/>
            </a:pPr>
            <a:r>
              <a:rPr lang="en-US" sz="2900">
                <a:latin typeface="Arial"/>
              </a:rPr>
              <a:t>Click to edit the outline text format</a:t>
            </a:r>
            <a:endParaRPr/>
          </a:p>
          <a:p>
            <a:pPr lvl="1">
              <a:buSzPct val="75000"/>
              <a:buFont typeface="StarSymbol"/>
              <a:buChar char=""/>
            </a:pPr>
            <a:r>
              <a:rPr lang="en-US" sz="2500">
                <a:latin typeface="Arial"/>
              </a:rPr>
              <a:t>Second Outline Level</a:t>
            </a:r>
            <a:endParaRPr/>
          </a:p>
          <a:p>
            <a:pPr lvl="2">
              <a:buSzPct val="45000"/>
              <a:buFont typeface="StarSymbol"/>
              <a:buChar char=""/>
            </a:pPr>
            <a:r>
              <a:rPr lang="en-US" sz="2200">
                <a:latin typeface="Arial"/>
              </a:rPr>
              <a:t>Third Outline Level</a:t>
            </a:r>
            <a:endParaRPr/>
          </a:p>
          <a:p>
            <a:pPr lvl="3">
              <a:buSzPct val="75000"/>
              <a:buFont typeface="StarSymbol"/>
              <a:buChar char=""/>
            </a:pPr>
            <a:r>
              <a:rPr lang="en-US" sz="1800">
                <a:latin typeface="Arial"/>
              </a:rPr>
              <a:t>Fourth Outline Level</a:t>
            </a:r>
            <a:endParaRPr/>
          </a:p>
          <a:p>
            <a:pPr lvl="4">
              <a:buSzPct val="45000"/>
              <a:buFont typeface="StarSymbol"/>
              <a:buChar char=""/>
            </a:pPr>
            <a:r>
              <a:rPr lang="en-US" sz="1800">
                <a:latin typeface="Arial"/>
              </a:rPr>
              <a:t>Fifth Outline Level</a:t>
            </a:r>
            <a:endParaRPr/>
          </a:p>
          <a:p>
            <a:pPr lvl="5">
              <a:buSzPct val="45000"/>
              <a:buFont typeface="StarSymbol"/>
              <a:buChar char=""/>
            </a:pPr>
            <a:r>
              <a:rPr lang="en-US" sz="1800">
                <a:latin typeface="Arial"/>
              </a:rPr>
              <a:t>Sixth Outline Level</a:t>
            </a:r>
            <a:endParaRPr/>
          </a:p>
          <a:p>
            <a:pPr lvl="6">
              <a:buSzPct val="45000"/>
              <a:buFont typeface="StarSymbol"/>
              <a:buChar char=""/>
            </a:pPr>
            <a:r>
              <a:rPr lang="en-US" sz="1800">
                <a:latin typeface="Arial"/>
              </a:rPr>
              <a:t>Seventh Outline Level</a:t>
            </a:r>
            <a:endParaRPr/>
          </a:p>
        </p:txBody>
      </p:sp>
    </p:spTree>
    <p:extLst>
      <p:ext uri="{BB962C8B-B14F-4D97-AF65-F5344CB8AC3E}">
        <p14:creationId xmlns:p14="http://schemas.microsoft.com/office/powerpoint/2010/main" val="3107180134"/>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Lst>
  <p:txStyles>
    <p:titleStyle/>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4" name="Picture 1"/>
          <p:cNvPicPr/>
          <p:nvPr/>
        </p:nvPicPr>
        <p:blipFill>
          <a:blip r:embed="rId14"/>
          <a:stretch/>
        </p:blipFill>
        <p:spPr>
          <a:xfrm>
            <a:off x="329" y="0"/>
            <a:ext cx="9142453" cy="914439"/>
          </a:xfrm>
          <a:prstGeom prst="rect">
            <a:avLst/>
          </a:prstGeom>
          <a:ln>
            <a:noFill/>
          </a:ln>
        </p:spPr>
      </p:pic>
      <p:sp>
        <p:nvSpPr>
          <p:cNvPr id="75" name="PlaceHolder 1"/>
          <p:cNvSpPr>
            <a:spLocks noGrp="1"/>
          </p:cNvSpPr>
          <p:nvPr>
            <p:ph type="title"/>
          </p:nvPr>
        </p:nvSpPr>
        <p:spPr>
          <a:xfrm>
            <a:off x="457174" y="273358"/>
            <a:ext cx="8228763" cy="1144355"/>
          </a:xfrm>
          <a:prstGeom prst="rect">
            <a:avLst/>
          </a:prstGeom>
        </p:spPr>
        <p:txBody>
          <a:bodyPr lIns="0" tIns="0" rIns="0" bIns="0" anchor="ctr"/>
          <a:lstStyle/>
          <a:p>
            <a:pPr algn="ctr"/>
            <a:endParaRPr/>
          </a:p>
        </p:txBody>
      </p:sp>
      <p:sp>
        <p:nvSpPr>
          <p:cNvPr id="76" name="PlaceHolder 2"/>
          <p:cNvSpPr>
            <a:spLocks noGrp="1"/>
          </p:cNvSpPr>
          <p:nvPr>
            <p:ph type="body"/>
          </p:nvPr>
        </p:nvSpPr>
        <p:spPr>
          <a:xfrm>
            <a:off x="457174" y="1604515"/>
            <a:ext cx="8228763" cy="3976831"/>
          </a:xfrm>
          <a:prstGeom prst="rect">
            <a:avLst/>
          </a:prstGeom>
        </p:spPr>
        <p:txBody>
          <a:bodyPr lIns="0" tIns="0" rIns="0" bIns="0"/>
          <a:lstStyle/>
          <a:p>
            <a:pPr>
              <a:buSzPct val="45000"/>
              <a:buFont typeface="StarSymbol"/>
              <a:buChar char=""/>
            </a:pPr>
            <a:r>
              <a:rPr lang="en-US">
                <a:latin typeface="Arial"/>
              </a:rPr>
              <a:t>Click to edit the outline text format</a:t>
            </a:r>
            <a:endParaRPr/>
          </a:p>
          <a:p>
            <a:pPr lvl="1">
              <a:buSzPct val="75000"/>
              <a:buFont typeface="StarSymbol"/>
              <a:buChar char=""/>
            </a:pPr>
            <a:r>
              <a:rPr lang="en-US">
                <a:latin typeface="Arial"/>
              </a:rPr>
              <a:t>Second Outline Level</a:t>
            </a:r>
            <a:endParaRPr/>
          </a:p>
          <a:p>
            <a:pPr lvl="2">
              <a:buSzPct val="45000"/>
              <a:buFont typeface="StarSymbol"/>
              <a:buChar char=""/>
            </a:pPr>
            <a:r>
              <a:rPr lang="en-US">
                <a:latin typeface="Arial"/>
              </a:rPr>
              <a:t>Third Outline Level</a:t>
            </a:r>
            <a:endParaRPr/>
          </a:p>
          <a:p>
            <a:pPr lvl="3">
              <a:buSzPct val="75000"/>
              <a:buFont typeface="StarSymbol"/>
              <a:buChar char=""/>
            </a:pPr>
            <a:r>
              <a:rPr lang="en-US">
                <a:latin typeface="Arial"/>
              </a:rPr>
              <a:t>Fourth Outline Level</a:t>
            </a:r>
            <a:endParaRPr/>
          </a:p>
          <a:p>
            <a:pPr lvl="4">
              <a:buSzPct val="45000"/>
              <a:buFont typeface="StarSymbol"/>
              <a:buChar char=""/>
            </a:pPr>
            <a:r>
              <a:rPr lang="en-US">
                <a:latin typeface="Arial"/>
              </a:rPr>
              <a:t>Fifth Outline Level</a:t>
            </a:r>
            <a:endParaRPr/>
          </a:p>
          <a:p>
            <a:pPr lvl="5">
              <a:buSzPct val="45000"/>
              <a:buFont typeface="StarSymbol"/>
              <a:buChar char=""/>
            </a:pPr>
            <a:r>
              <a:rPr lang="en-US">
                <a:latin typeface="Arial"/>
              </a:rPr>
              <a:t>Sixth Outline Level</a:t>
            </a:r>
            <a:endParaRPr/>
          </a:p>
          <a:p>
            <a:pPr lvl="6">
              <a:buSzPct val="45000"/>
              <a:buFont typeface="StarSymbol"/>
              <a:buChar char=""/>
            </a:pPr>
            <a:r>
              <a:rPr lang="en-US">
                <a:latin typeface="Arial"/>
              </a:rPr>
              <a:t>Seventh Outline Level</a:t>
            </a:r>
            <a:endParaRPr/>
          </a:p>
        </p:txBody>
      </p:sp>
    </p:spTree>
    <p:extLst>
      <p:ext uri="{BB962C8B-B14F-4D97-AF65-F5344CB8AC3E}">
        <p14:creationId xmlns:p14="http://schemas.microsoft.com/office/powerpoint/2010/main" val="4071588443"/>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Lst>
  <p:txStyles>
    <p:titleStyle/>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1057" tIns="45526" rIns="91057" bIns="45526"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32"/>
            <a:ext cx="8229600" cy="3992563"/>
          </a:xfrm>
          <a:prstGeom prst="rect">
            <a:avLst/>
          </a:prstGeom>
          <a:noFill/>
          <a:ln w="9525">
            <a:noFill/>
            <a:miter lim="800000"/>
            <a:headEnd/>
            <a:tailEnd/>
          </a:ln>
        </p:spPr>
        <p:txBody>
          <a:bodyPr vert="horz" wrap="square" lIns="91057" tIns="45526" rIns="91057" bIns="4552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94"/>
            <a:ext cx="2133600" cy="365125"/>
          </a:xfrm>
          <a:prstGeom prst="rect">
            <a:avLst/>
          </a:prstGeom>
        </p:spPr>
        <p:txBody>
          <a:bodyPr vert="horz" lIns="91057" tIns="45526" rIns="91057" bIns="45526" rtlCol="0" anchor="ctr"/>
          <a:lstStyle>
            <a:lvl1pPr algn="l">
              <a:defRPr sz="1200">
                <a:solidFill>
                  <a:schemeClr val="tx1">
                    <a:tint val="75000"/>
                  </a:schemeClr>
                </a:solidFill>
              </a:defRPr>
            </a:lvl1pPr>
          </a:lstStyle>
          <a:p>
            <a:pPr defTabSz="910607" fontAlgn="base">
              <a:spcBef>
                <a:spcPct val="0"/>
              </a:spcBef>
              <a:spcAft>
                <a:spcPct val="0"/>
              </a:spcAft>
              <a:defRPr/>
            </a:pPr>
            <a:fld id="{73C25709-C74C-41D2-9EBE-D587DB3E3E89}" type="datetimeFigureOut">
              <a:rPr lang="en-US" smtClean="0">
                <a:solidFill>
                  <a:prstClr val="black">
                    <a:tint val="75000"/>
                  </a:prstClr>
                </a:solidFill>
                <a:latin typeface="Arial" pitchFamily="34" charset="0"/>
                <a:cs typeface="Arial" pitchFamily="34" charset="0"/>
              </a:rPr>
              <a:pPr defTabSz="910607"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94"/>
            <a:ext cx="2895600" cy="365125"/>
          </a:xfrm>
          <a:prstGeom prst="rect">
            <a:avLst/>
          </a:prstGeom>
        </p:spPr>
        <p:txBody>
          <a:bodyPr vert="horz" lIns="91057" tIns="45526" rIns="91057" bIns="45526" rtlCol="0" anchor="ctr"/>
          <a:lstStyle>
            <a:lvl1pPr algn="ctr">
              <a:defRPr sz="1200">
                <a:solidFill>
                  <a:schemeClr val="tx1">
                    <a:tint val="75000"/>
                  </a:schemeClr>
                </a:solidFill>
              </a:defRPr>
            </a:lvl1pPr>
          </a:lstStyle>
          <a:p>
            <a:pPr defTabSz="910607"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94"/>
            <a:ext cx="2133600" cy="365125"/>
          </a:xfrm>
          <a:prstGeom prst="rect">
            <a:avLst/>
          </a:prstGeom>
        </p:spPr>
        <p:txBody>
          <a:bodyPr vert="horz" lIns="91057" tIns="45526" rIns="91057" bIns="45526" rtlCol="0" anchor="ctr"/>
          <a:lstStyle>
            <a:lvl1pPr algn="r">
              <a:defRPr sz="1200">
                <a:solidFill>
                  <a:schemeClr val="tx1">
                    <a:tint val="75000"/>
                  </a:schemeClr>
                </a:solidFill>
              </a:defRPr>
            </a:lvl1pPr>
          </a:lstStyle>
          <a:p>
            <a:pPr defTabSz="910607" fontAlgn="base">
              <a:spcBef>
                <a:spcPct val="0"/>
              </a:spcBef>
              <a:spcAft>
                <a:spcPct val="0"/>
              </a:spcAft>
              <a:defRPr/>
            </a:pPr>
            <a:fld id="{8D225069-A80A-4433-8E04-E6312D986F95}" type="slidenum">
              <a:rPr lang="en-US" smtClean="0">
                <a:solidFill>
                  <a:prstClr val="black">
                    <a:tint val="75000"/>
                  </a:prstClr>
                </a:solidFill>
                <a:latin typeface="Arial" pitchFamily="34" charset="0"/>
                <a:cs typeface="Arial" pitchFamily="34" charset="0"/>
              </a:rPr>
              <a:pPr defTabSz="910607"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4"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2703828766"/>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5299" algn="ctr" rtl="0" fontAlgn="base">
        <a:spcBef>
          <a:spcPct val="0"/>
        </a:spcBef>
        <a:spcAft>
          <a:spcPct val="0"/>
        </a:spcAft>
        <a:defRPr sz="4400">
          <a:solidFill>
            <a:schemeClr val="tx1"/>
          </a:solidFill>
          <a:latin typeface="Calibri" pitchFamily="34" charset="0"/>
        </a:defRPr>
      </a:lvl6pPr>
      <a:lvl7pPr marL="910607" algn="ctr" rtl="0" fontAlgn="base">
        <a:spcBef>
          <a:spcPct val="0"/>
        </a:spcBef>
        <a:spcAft>
          <a:spcPct val="0"/>
        </a:spcAft>
        <a:defRPr sz="4400">
          <a:solidFill>
            <a:schemeClr val="tx1"/>
          </a:solidFill>
          <a:latin typeface="Calibri" pitchFamily="34" charset="0"/>
        </a:defRPr>
      </a:lvl7pPr>
      <a:lvl8pPr marL="1365908" algn="ctr" rtl="0" fontAlgn="base">
        <a:spcBef>
          <a:spcPct val="0"/>
        </a:spcBef>
        <a:spcAft>
          <a:spcPct val="0"/>
        </a:spcAft>
        <a:defRPr sz="4400">
          <a:solidFill>
            <a:schemeClr val="tx1"/>
          </a:solidFill>
          <a:latin typeface="Calibri" pitchFamily="34" charset="0"/>
        </a:defRPr>
      </a:lvl8pPr>
      <a:lvl9pPr marL="1821206" algn="ctr" rtl="0" fontAlgn="base">
        <a:spcBef>
          <a:spcPct val="0"/>
        </a:spcBef>
        <a:spcAft>
          <a:spcPct val="0"/>
        </a:spcAft>
        <a:defRPr sz="4400">
          <a:solidFill>
            <a:schemeClr val="tx1"/>
          </a:solidFill>
          <a:latin typeface="Calibri" pitchFamily="34" charset="0"/>
        </a:defRPr>
      </a:lvl9pPr>
    </p:titleStyle>
    <p:bodyStyle>
      <a:lvl1pPr marL="341473" indent="-34147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9859" indent="-284575"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8255" indent="-22764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3542" indent="-2276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8856" indent="-22764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4160"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9459"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4760"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0064"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607" rtl="0" eaLnBrk="1" latinLnBrk="0" hangingPunct="1">
        <a:defRPr sz="1800" kern="1200">
          <a:solidFill>
            <a:schemeClr val="tx1"/>
          </a:solidFill>
          <a:latin typeface="+mn-lt"/>
          <a:ea typeface="+mn-ea"/>
          <a:cs typeface="+mn-cs"/>
        </a:defRPr>
      </a:lvl1pPr>
      <a:lvl2pPr marL="455299" algn="l" defTabSz="910607" rtl="0" eaLnBrk="1" latinLnBrk="0" hangingPunct="1">
        <a:defRPr sz="1800" kern="1200">
          <a:solidFill>
            <a:schemeClr val="tx1"/>
          </a:solidFill>
          <a:latin typeface="+mn-lt"/>
          <a:ea typeface="+mn-ea"/>
          <a:cs typeface="+mn-cs"/>
        </a:defRPr>
      </a:lvl2pPr>
      <a:lvl3pPr marL="910607" algn="l" defTabSz="910607" rtl="0" eaLnBrk="1" latinLnBrk="0" hangingPunct="1">
        <a:defRPr sz="1800" kern="1200">
          <a:solidFill>
            <a:schemeClr val="tx1"/>
          </a:solidFill>
          <a:latin typeface="+mn-lt"/>
          <a:ea typeface="+mn-ea"/>
          <a:cs typeface="+mn-cs"/>
        </a:defRPr>
      </a:lvl3pPr>
      <a:lvl4pPr marL="1365908" algn="l" defTabSz="910607" rtl="0" eaLnBrk="1" latinLnBrk="0" hangingPunct="1">
        <a:defRPr sz="1800" kern="1200">
          <a:solidFill>
            <a:schemeClr val="tx1"/>
          </a:solidFill>
          <a:latin typeface="+mn-lt"/>
          <a:ea typeface="+mn-ea"/>
          <a:cs typeface="+mn-cs"/>
        </a:defRPr>
      </a:lvl4pPr>
      <a:lvl5pPr marL="1821206" algn="l" defTabSz="910607" rtl="0" eaLnBrk="1" latinLnBrk="0" hangingPunct="1">
        <a:defRPr sz="1800" kern="1200">
          <a:solidFill>
            <a:schemeClr val="tx1"/>
          </a:solidFill>
          <a:latin typeface="+mn-lt"/>
          <a:ea typeface="+mn-ea"/>
          <a:cs typeface="+mn-cs"/>
        </a:defRPr>
      </a:lvl5pPr>
      <a:lvl6pPr marL="2276508" algn="l" defTabSz="910607" rtl="0" eaLnBrk="1" latinLnBrk="0" hangingPunct="1">
        <a:defRPr sz="1800" kern="1200">
          <a:solidFill>
            <a:schemeClr val="tx1"/>
          </a:solidFill>
          <a:latin typeface="+mn-lt"/>
          <a:ea typeface="+mn-ea"/>
          <a:cs typeface="+mn-cs"/>
        </a:defRPr>
      </a:lvl6pPr>
      <a:lvl7pPr marL="2731821" algn="l" defTabSz="910607" rtl="0" eaLnBrk="1" latinLnBrk="0" hangingPunct="1">
        <a:defRPr sz="1800" kern="1200">
          <a:solidFill>
            <a:schemeClr val="tx1"/>
          </a:solidFill>
          <a:latin typeface="+mn-lt"/>
          <a:ea typeface="+mn-ea"/>
          <a:cs typeface="+mn-cs"/>
        </a:defRPr>
      </a:lvl7pPr>
      <a:lvl8pPr marL="3187100" algn="l" defTabSz="910607" rtl="0" eaLnBrk="1" latinLnBrk="0" hangingPunct="1">
        <a:defRPr sz="1800" kern="1200">
          <a:solidFill>
            <a:schemeClr val="tx1"/>
          </a:solidFill>
          <a:latin typeface="+mn-lt"/>
          <a:ea typeface="+mn-ea"/>
          <a:cs typeface="+mn-cs"/>
        </a:defRPr>
      </a:lvl8pPr>
      <a:lvl9pPr marL="3642412" algn="l" defTabSz="910607"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1125" tIns="45565" rIns="91125" bIns="45565"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32"/>
            <a:ext cx="8229600" cy="3992563"/>
          </a:xfrm>
          <a:prstGeom prst="rect">
            <a:avLst/>
          </a:prstGeom>
          <a:noFill/>
          <a:ln w="9525">
            <a:noFill/>
            <a:miter lim="800000"/>
            <a:headEnd/>
            <a:tailEnd/>
          </a:ln>
        </p:spPr>
        <p:txBody>
          <a:bodyPr vert="horz" wrap="square" lIns="91125" tIns="45565" rIns="91125" bIns="4556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82"/>
            <a:ext cx="2133600" cy="365125"/>
          </a:xfrm>
          <a:prstGeom prst="rect">
            <a:avLst/>
          </a:prstGeom>
        </p:spPr>
        <p:txBody>
          <a:bodyPr vert="horz" lIns="91125" tIns="45565" rIns="91125" bIns="45565" rtlCol="0" anchor="ctr"/>
          <a:lstStyle>
            <a:lvl1pPr algn="l">
              <a:defRPr sz="1200">
                <a:solidFill>
                  <a:schemeClr val="tx1">
                    <a:tint val="75000"/>
                  </a:schemeClr>
                </a:solidFill>
              </a:defRPr>
            </a:lvl1pPr>
          </a:lstStyle>
          <a:p>
            <a:pPr defTabSz="911372" fontAlgn="base">
              <a:spcBef>
                <a:spcPct val="0"/>
              </a:spcBef>
              <a:spcAft>
                <a:spcPct val="0"/>
              </a:spcAft>
              <a:defRPr/>
            </a:pPr>
            <a:fld id="{73C25709-C74C-41D2-9EBE-D587DB3E3E89}" type="datetimeFigureOut">
              <a:rPr lang="en-US" smtClean="0">
                <a:solidFill>
                  <a:prstClr val="black">
                    <a:tint val="75000"/>
                  </a:prstClr>
                </a:solidFill>
                <a:latin typeface="Arial" pitchFamily="34" charset="0"/>
                <a:cs typeface="Arial" pitchFamily="34" charset="0"/>
              </a:rPr>
              <a:pPr defTabSz="911372"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82"/>
            <a:ext cx="2895600" cy="365125"/>
          </a:xfrm>
          <a:prstGeom prst="rect">
            <a:avLst/>
          </a:prstGeom>
        </p:spPr>
        <p:txBody>
          <a:bodyPr vert="horz" lIns="91125" tIns="45565" rIns="91125" bIns="45565" rtlCol="0" anchor="ctr"/>
          <a:lstStyle>
            <a:lvl1pPr algn="ctr">
              <a:defRPr sz="1200">
                <a:solidFill>
                  <a:schemeClr val="tx1">
                    <a:tint val="75000"/>
                  </a:schemeClr>
                </a:solidFill>
              </a:defRPr>
            </a:lvl1pPr>
          </a:lstStyle>
          <a:p>
            <a:pPr defTabSz="911372"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82"/>
            <a:ext cx="2133600" cy="365125"/>
          </a:xfrm>
          <a:prstGeom prst="rect">
            <a:avLst/>
          </a:prstGeom>
        </p:spPr>
        <p:txBody>
          <a:bodyPr vert="horz" lIns="91125" tIns="45565" rIns="91125" bIns="45565" rtlCol="0" anchor="ctr"/>
          <a:lstStyle>
            <a:lvl1pPr algn="r">
              <a:defRPr sz="1200">
                <a:solidFill>
                  <a:schemeClr val="tx1">
                    <a:tint val="75000"/>
                  </a:schemeClr>
                </a:solidFill>
              </a:defRPr>
            </a:lvl1pPr>
          </a:lstStyle>
          <a:p>
            <a:pPr defTabSz="911372" fontAlgn="base">
              <a:spcBef>
                <a:spcPct val="0"/>
              </a:spcBef>
              <a:spcAft>
                <a:spcPct val="0"/>
              </a:spcAft>
              <a:defRPr/>
            </a:pPr>
            <a:fld id="{8D225069-A80A-4433-8E04-E6312D986F95}" type="slidenum">
              <a:rPr lang="en-US" smtClean="0">
                <a:solidFill>
                  <a:prstClr val="black">
                    <a:tint val="75000"/>
                  </a:prstClr>
                </a:solidFill>
                <a:latin typeface="Arial" pitchFamily="34" charset="0"/>
                <a:cs typeface="Arial" pitchFamily="34" charset="0"/>
              </a:rPr>
              <a:pPr defTabSz="911372"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35844293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5683" algn="ctr" rtl="0" fontAlgn="base">
        <a:spcBef>
          <a:spcPct val="0"/>
        </a:spcBef>
        <a:spcAft>
          <a:spcPct val="0"/>
        </a:spcAft>
        <a:defRPr sz="4400">
          <a:solidFill>
            <a:schemeClr val="tx1"/>
          </a:solidFill>
          <a:latin typeface="Calibri" pitchFamily="34" charset="0"/>
        </a:defRPr>
      </a:lvl6pPr>
      <a:lvl7pPr marL="911372" algn="ctr" rtl="0" fontAlgn="base">
        <a:spcBef>
          <a:spcPct val="0"/>
        </a:spcBef>
        <a:spcAft>
          <a:spcPct val="0"/>
        </a:spcAft>
        <a:defRPr sz="4400">
          <a:solidFill>
            <a:schemeClr val="tx1"/>
          </a:solidFill>
          <a:latin typeface="Calibri" pitchFamily="34" charset="0"/>
        </a:defRPr>
      </a:lvl7pPr>
      <a:lvl8pPr marL="1367060" algn="ctr" rtl="0" fontAlgn="base">
        <a:spcBef>
          <a:spcPct val="0"/>
        </a:spcBef>
        <a:spcAft>
          <a:spcPct val="0"/>
        </a:spcAft>
        <a:defRPr sz="4400">
          <a:solidFill>
            <a:schemeClr val="tx1"/>
          </a:solidFill>
          <a:latin typeface="Calibri" pitchFamily="34" charset="0"/>
        </a:defRPr>
      </a:lvl8pPr>
      <a:lvl9pPr marL="1822743" algn="ctr" rtl="0" fontAlgn="base">
        <a:spcBef>
          <a:spcPct val="0"/>
        </a:spcBef>
        <a:spcAft>
          <a:spcPct val="0"/>
        </a:spcAft>
        <a:defRPr sz="4400">
          <a:solidFill>
            <a:schemeClr val="tx1"/>
          </a:solidFill>
          <a:latin typeface="Calibri" pitchFamily="34" charset="0"/>
        </a:defRPr>
      </a:lvl9pPr>
    </p:titleStyle>
    <p:bodyStyle>
      <a:lvl1pPr marL="341763" indent="-34176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0489" indent="-28480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9218" indent="-227842"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4890" indent="-22784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0586" indent="-227842"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06271" indent="-227842" algn="l" defTabSz="91137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1958" indent="-227842" algn="l" defTabSz="91137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7643" indent="-227842" algn="l" defTabSz="91137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3330" indent="-227842" algn="l" defTabSz="91137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372" rtl="0" eaLnBrk="1" latinLnBrk="0" hangingPunct="1">
        <a:defRPr sz="1800" kern="1200">
          <a:solidFill>
            <a:schemeClr val="tx1"/>
          </a:solidFill>
          <a:latin typeface="+mn-lt"/>
          <a:ea typeface="+mn-ea"/>
          <a:cs typeface="+mn-cs"/>
        </a:defRPr>
      </a:lvl1pPr>
      <a:lvl2pPr marL="455683" algn="l" defTabSz="911372" rtl="0" eaLnBrk="1" latinLnBrk="0" hangingPunct="1">
        <a:defRPr sz="1800" kern="1200">
          <a:solidFill>
            <a:schemeClr val="tx1"/>
          </a:solidFill>
          <a:latin typeface="+mn-lt"/>
          <a:ea typeface="+mn-ea"/>
          <a:cs typeface="+mn-cs"/>
        </a:defRPr>
      </a:lvl2pPr>
      <a:lvl3pPr marL="911372" algn="l" defTabSz="911372" rtl="0" eaLnBrk="1" latinLnBrk="0" hangingPunct="1">
        <a:defRPr sz="1800" kern="1200">
          <a:solidFill>
            <a:schemeClr val="tx1"/>
          </a:solidFill>
          <a:latin typeface="+mn-lt"/>
          <a:ea typeface="+mn-ea"/>
          <a:cs typeface="+mn-cs"/>
        </a:defRPr>
      </a:lvl3pPr>
      <a:lvl4pPr marL="1367060" algn="l" defTabSz="911372" rtl="0" eaLnBrk="1" latinLnBrk="0" hangingPunct="1">
        <a:defRPr sz="1800" kern="1200">
          <a:solidFill>
            <a:schemeClr val="tx1"/>
          </a:solidFill>
          <a:latin typeface="+mn-lt"/>
          <a:ea typeface="+mn-ea"/>
          <a:cs typeface="+mn-cs"/>
        </a:defRPr>
      </a:lvl4pPr>
      <a:lvl5pPr marL="1822743" algn="l" defTabSz="911372" rtl="0" eaLnBrk="1" latinLnBrk="0" hangingPunct="1">
        <a:defRPr sz="1800" kern="1200">
          <a:solidFill>
            <a:schemeClr val="tx1"/>
          </a:solidFill>
          <a:latin typeface="+mn-lt"/>
          <a:ea typeface="+mn-ea"/>
          <a:cs typeface="+mn-cs"/>
        </a:defRPr>
      </a:lvl5pPr>
      <a:lvl6pPr marL="2278432" algn="l" defTabSz="911372" rtl="0" eaLnBrk="1" latinLnBrk="0" hangingPunct="1">
        <a:defRPr sz="1800" kern="1200">
          <a:solidFill>
            <a:schemeClr val="tx1"/>
          </a:solidFill>
          <a:latin typeface="+mn-lt"/>
          <a:ea typeface="+mn-ea"/>
          <a:cs typeface="+mn-cs"/>
        </a:defRPr>
      </a:lvl6pPr>
      <a:lvl7pPr marL="2734116" algn="l" defTabSz="911372" rtl="0" eaLnBrk="1" latinLnBrk="0" hangingPunct="1">
        <a:defRPr sz="1800" kern="1200">
          <a:solidFill>
            <a:schemeClr val="tx1"/>
          </a:solidFill>
          <a:latin typeface="+mn-lt"/>
          <a:ea typeface="+mn-ea"/>
          <a:cs typeface="+mn-cs"/>
        </a:defRPr>
      </a:lvl7pPr>
      <a:lvl8pPr marL="3189793" algn="l" defTabSz="911372" rtl="0" eaLnBrk="1" latinLnBrk="0" hangingPunct="1">
        <a:defRPr sz="1800" kern="1200">
          <a:solidFill>
            <a:schemeClr val="tx1"/>
          </a:solidFill>
          <a:latin typeface="+mn-lt"/>
          <a:ea typeface="+mn-ea"/>
          <a:cs typeface="+mn-cs"/>
        </a:defRPr>
      </a:lvl8pPr>
      <a:lvl9pPr marL="3645484" algn="l" defTabSz="91137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057" tIns="45526" rIns="91057" bIns="4552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1057" tIns="45526" rIns="91057" bIns="455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4"/>
            <a:ext cx="2133600" cy="365125"/>
          </a:xfrm>
          <a:prstGeom prst="rect">
            <a:avLst/>
          </a:prstGeom>
        </p:spPr>
        <p:txBody>
          <a:bodyPr vert="horz" lIns="91057" tIns="45526" rIns="91057" bIns="45526" rtlCol="0" anchor="ctr"/>
          <a:lstStyle>
            <a:lvl1pPr algn="l">
              <a:defRPr sz="1200">
                <a:solidFill>
                  <a:schemeClr val="tx1">
                    <a:tint val="75000"/>
                  </a:schemeClr>
                </a:solidFill>
              </a:defRPr>
            </a:lvl1pPr>
          </a:lstStyle>
          <a:p>
            <a:pPr defTabSz="910607"/>
            <a:fld id="{8FF2402A-127C-4C1A-A0FE-71A1B9374E40}" type="datetimeFigureOut">
              <a:rPr lang="en-US" smtClean="0">
                <a:solidFill>
                  <a:prstClr val="black">
                    <a:tint val="75000"/>
                  </a:prstClr>
                </a:solidFill>
                <a:latin typeface="Calibri"/>
              </a:rPr>
              <a:pPr defTabSz="910607"/>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94"/>
            <a:ext cx="2895600" cy="365125"/>
          </a:xfrm>
          <a:prstGeom prst="rect">
            <a:avLst/>
          </a:prstGeom>
        </p:spPr>
        <p:txBody>
          <a:bodyPr vert="horz" lIns="91057" tIns="45526" rIns="91057" bIns="45526" rtlCol="0" anchor="ctr"/>
          <a:lstStyle>
            <a:lvl1pPr algn="ctr">
              <a:defRPr sz="1200">
                <a:solidFill>
                  <a:schemeClr val="tx1">
                    <a:tint val="75000"/>
                  </a:schemeClr>
                </a:solidFill>
              </a:defRPr>
            </a:lvl1pPr>
          </a:lstStyle>
          <a:p>
            <a:pPr defTabSz="910607"/>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94"/>
            <a:ext cx="2133600" cy="365125"/>
          </a:xfrm>
          <a:prstGeom prst="rect">
            <a:avLst/>
          </a:prstGeom>
        </p:spPr>
        <p:txBody>
          <a:bodyPr vert="horz" lIns="91057" tIns="45526" rIns="91057" bIns="45526" rtlCol="0" anchor="ctr"/>
          <a:lstStyle>
            <a:lvl1pPr algn="r">
              <a:defRPr sz="1200">
                <a:solidFill>
                  <a:schemeClr val="tx1">
                    <a:tint val="75000"/>
                  </a:schemeClr>
                </a:solidFill>
              </a:defRPr>
            </a:lvl1pPr>
          </a:lstStyle>
          <a:p>
            <a:pPr defTabSz="910607"/>
            <a:fld id="{9CC4D0AA-DA97-404B-8BD6-CF7AC21CA40A}" type="slidenum">
              <a:rPr lang="en-US" smtClean="0">
                <a:solidFill>
                  <a:prstClr val="black">
                    <a:tint val="75000"/>
                  </a:prstClr>
                </a:solidFill>
                <a:latin typeface="Calibri"/>
              </a:rPr>
              <a:pPr defTabSz="910607"/>
              <a:t>‹#›</a:t>
            </a:fld>
            <a:endParaRPr lang="en-US">
              <a:solidFill>
                <a:prstClr val="black">
                  <a:tint val="75000"/>
                </a:prstClr>
              </a:solidFill>
              <a:latin typeface="Calibri"/>
            </a:endParaRPr>
          </a:p>
        </p:txBody>
      </p:sp>
    </p:spTree>
    <p:extLst>
      <p:ext uri="{BB962C8B-B14F-4D97-AF65-F5344CB8AC3E}">
        <p14:creationId xmlns:p14="http://schemas.microsoft.com/office/powerpoint/2010/main" val="572287208"/>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Lst>
  <p:txStyles>
    <p:titleStyle>
      <a:lvl1pPr algn="ctr" defTabSz="910607" rtl="0" eaLnBrk="1" latinLnBrk="0" hangingPunct="1">
        <a:spcBef>
          <a:spcPct val="0"/>
        </a:spcBef>
        <a:buNone/>
        <a:defRPr sz="4400" kern="1200">
          <a:solidFill>
            <a:schemeClr val="tx1"/>
          </a:solidFill>
          <a:latin typeface="+mj-lt"/>
          <a:ea typeface="+mj-ea"/>
          <a:cs typeface="+mj-cs"/>
        </a:defRPr>
      </a:lvl1pPr>
    </p:titleStyle>
    <p:bodyStyle>
      <a:lvl1pPr marL="341473" indent="-341473" algn="l" defTabSz="91060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859" indent="-284575" algn="l" defTabSz="91060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8255" indent="-227649" algn="l" defTabSz="91060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3542"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8856"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4160"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9459"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4760"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0064" indent="-227649" algn="l" defTabSz="91060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0607" rtl="0" eaLnBrk="1" latinLnBrk="0" hangingPunct="1">
        <a:defRPr sz="1800" kern="1200">
          <a:solidFill>
            <a:schemeClr val="tx1"/>
          </a:solidFill>
          <a:latin typeface="+mn-lt"/>
          <a:ea typeface="+mn-ea"/>
          <a:cs typeface="+mn-cs"/>
        </a:defRPr>
      </a:lvl1pPr>
      <a:lvl2pPr marL="455299" algn="l" defTabSz="910607" rtl="0" eaLnBrk="1" latinLnBrk="0" hangingPunct="1">
        <a:defRPr sz="1800" kern="1200">
          <a:solidFill>
            <a:schemeClr val="tx1"/>
          </a:solidFill>
          <a:latin typeface="+mn-lt"/>
          <a:ea typeface="+mn-ea"/>
          <a:cs typeface="+mn-cs"/>
        </a:defRPr>
      </a:lvl2pPr>
      <a:lvl3pPr marL="910607" algn="l" defTabSz="910607" rtl="0" eaLnBrk="1" latinLnBrk="0" hangingPunct="1">
        <a:defRPr sz="1800" kern="1200">
          <a:solidFill>
            <a:schemeClr val="tx1"/>
          </a:solidFill>
          <a:latin typeface="+mn-lt"/>
          <a:ea typeface="+mn-ea"/>
          <a:cs typeface="+mn-cs"/>
        </a:defRPr>
      </a:lvl3pPr>
      <a:lvl4pPr marL="1365908" algn="l" defTabSz="910607" rtl="0" eaLnBrk="1" latinLnBrk="0" hangingPunct="1">
        <a:defRPr sz="1800" kern="1200">
          <a:solidFill>
            <a:schemeClr val="tx1"/>
          </a:solidFill>
          <a:latin typeface="+mn-lt"/>
          <a:ea typeface="+mn-ea"/>
          <a:cs typeface="+mn-cs"/>
        </a:defRPr>
      </a:lvl4pPr>
      <a:lvl5pPr marL="1821206" algn="l" defTabSz="910607" rtl="0" eaLnBrk="1" latinLnBrk="0" hangingPunct="1">
        <a:defRPr sz="1800" kern="1200">
          <a:solidFill>
            <a:schemeClr val="tx1"/>
          </a:solidFill>
          <a:latin typeface="+mn-lt"/>
          <a:ea typeface="+mn-ea"/>
          <a:cs typeface="+mn-cs"/>
        </a:defRPr>
      </a:lvl5pPr>
      <a:lvl6pPr marL="2276508" algn="l" defTabSz="910607" rtl="0" eaLnBrk="1" latinLnBrk="0" hangingPunct="1">
        <a:defRPr sz="1800" kern="1200">
          <a:solidFill>
            <a:schemeClr val="tx1"/>
          </a:solidFill>
          <a:latin typeface="+mn-lt"/>
          <a:ea typeface="+mn-ea"/>
          <a:cs typeface="+mn-cs"/>
        </a:defRPr>
      </a:lvl6pPr>
      <a:lvl7pPr marL="2731821" algn="l" defTabSz="910607" rtl="0" eaLnBrk="1" latinLnBrk="0" hangingPunct="1">
        <a:defRPr sz="1800" kern="1200">
          <a:solidFill>
            <a:schemeClr val="tx1"/>
          </a:solidFill>
          <a:latin typeface="+mn-lt"/>
          <a:ea typeface="+mn-ea"/>
          <a:cs typeface="+mn-cs"/>
        </a:defRPr>
      </a:lvl7pPr>
      <a:lvl8pPr marL="3187100" algn="l" defTabSz="910607" rtl="0" eaLnBrk="1" latinLnBrk="0" hangingPunct="1">
        <a:defRPr sz="1800" kern="1200">
          <a:solidFill>
            <a:schemeClr val="tx1"/>
          </a:solidFill>
          <a:latin typeface="+mn-lt"/>
          <a:ea typeface="+mn-ea"/>
          <a:cs typeface="+mn-cs"/>
        </a:defRPr>
      </a:lvl8pPr>
      <a:lvl9pPr marL="3642412" algn="l" defTabSz="91060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1"/>
          <p:cNvPicPr>
            <a:picLocks noChangeAspect="1" noChangeArrowheads="1"/>
          </p:cNvPicPr>
          <p:nvPr userDrawn="1"/>
        </p:nvPicPr>
        <p:blipFill>
          <a:blip r:embed="rId13"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241463062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7413384"/>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68944437"/>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23343329"/>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390" tIns="45697" rIns="91390" bIns="45697"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3"/>
            <a:ext cx="8229600" cy="4525963"/>
          </a:xfrm>
          <a:prstGeom prst="rect">
            <a:avLst/>
          </a:prstGeom>
        </p:spPr>
        <p:txBody>
          <a:bodyPr vert="horz" lIns="91390" tIns="45697" rIns="91390" bIns="45697"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5"/>
            <a:ext cx="2133600" cy="365125"/>
          </a:xfrm>
          <a:prstGeom prst="rect">
            <a:avLst/>
          </a:prstGeom>
        </p:spPr>
        <p:txBody>
          <a:bodyPr vert="horz" lIns="91390" tIns="45697" rIns="91390" bIns="45697" rtlCol="0" anchor="ctr"/>
          <a:lstStyle>
            <a:lvl1pPr algn="l">
              <a:defRPr sz="1200">
                <a:solidFill>
                  <a:schemeClr val="tx1">
                    <a:tint val="75000"/>
                  </a:schemeClr>
                </a:solidFill>
              </a:defRPr>
            </a:lvl1pPr>
          </a:lstStyle>
          <a:p>
            <a:pPr defTabSz="913926"/>
            <a:fld id="{50D6DC8A-89B8-42F1-ABDC-DBB321105B33}" type="datetimeFigureOut">
              <a:rPr lang="zh-CN" altLang="en-US" smtClean="0">
                <a:solidFill>
                  <a:prstClr val="black">
                    <a:tint val="75000"/>
                  </a:prstClr>
                </a:solidFill>
                <a:latin typeface="Calibri"/>
                <a:ea typeface="宋体"/>
              </a:rPr>
              <a:pPr defTabSz="913926"/>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55"/>
            <a:ext cx="2895600" cy="365125"/>
          </a:xfrm>
          <a:prstGeom prst="rect">
            <a:avLst/>
          </a:prstGeom>
        </p:spPr>
        <p:txBody>
          <a:bodyPr vert="horz" lIns="91390" tIns="45697" rIns="91390" bIns="45697" rtlCol="0" anchor="ctr"/>
          <a:lstStyle>
            <a:lvl1pPr algn="ctr">
              <a:defRPr sz="1200">
                <a:solidFill>
                  <a:schemeClr val="tx1">
                    <a:tint val="75000"/>
                  </a:schemeClr>
                </a:solidFill>
              </a:defRPr>
            </a:lvl1pPr>
          </a:lstStyle>
          <a:p>
            <a:pPr defTabSz="913926"/>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55"/>
            <a:ext cx="2133600" cy="365125"/>
          </a:xfrm>
          <a:prstGeom prst="rect">
            <a:avLst/>
          </a:prstGeom>
        </p:spPr>
        <p:txBody>
          <a:bodyPr vert="horz" lIns="91390" tIns="45697" rIns="91390" bIns="45697" rtlCol="0" anchor="ctr"/>
          <a:lstStyle>
            <a:lvl1pPr algn="r">
              <a:defRPr sz="1200">
                <a:solidFill>
                  <a:schemeClr val="tx1">
                    <a:tint val="75000"/>
                  </a:schemeClr>
                </a:solidFill>
              </a:defRPr>
            </a:lvl1pPr>
          </a:lstStyle>
          <a:p>
            <a:pPr defTabSz="913926"/>
            <a:fld id="{3A9976C3-F380-458F-852A-5CD852F9A60B}" type="slidenum">
              <a:rPr lang="zh-CN" altLang="en-US" smtClean="0">
                <a:solidFill>
                  <a:prstClr val="black">
                    <a:tint val="75000"/>
                  </a:prstClr>
                </a:solidFill>
                <a:latin typeface="Calibri"/>
                <a:ea typeface="宋体"/>
              </a:rPr>
              <a:pPr defTabSz="913926"/>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69878384"/>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ctr" defTabSz="913926" rtl="0" eaLnBrk="1" latinLnBrk="0" hangingPunct="1">
        <a:spcBef>
          <a:spcPct val="0"/>
        </a:spcBef>
        <a:buNone/>
        <a:defRPr sz="4400" kern="1200">
          <a:solidFill>
            <a:schemeClr val="tx1"/>
          </a:solidFill>
          <a:latin typeface="+mj-lt"/>
          <a:ea typeface="+mj-ea"/>
          <a:cs typeface="+mj-cs"/>
        </a:defRPr>
      </a:lvl1pPr>
    </p:titleStyle>
    <p:bodyStyle>
      <a:lvl1pPr marL="342722" indent="-342722" algn="l" defTabSz="91392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565" indent="-285600" algn="l" defTabSz="91392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410" indent="-228482" algn="l" defTabSz="91392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372" indent="-228482" algn="l" defTabSz="91392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334" indent="-228482" algn="l" defTabSz="91392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297" indent="-228482" algn="l" defTabSz="91392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60" indent="-228482" algn="l" defTabSz="91392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223" indent="-228482" algn="l" defTabSz="91392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86" indent="-228482" algn="l" defTabSz="91392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3926" rtl="0" eaLnBrk="1" latinLnBrk="0" hangingPunct="1">
        <a:defRPr sz="1800" kern="1200">
          <a:solidFill>
            <a:schemeClr val="tx1"/>
          </a:solidFill>
          <a:latin typeface="+mn-lt"/>
          <a:ea typeface="+mn-ea"/>
          <a:cs typeface="+mn-cs"/>
        </a:defRPr>
      </a:lvl1pPr>
      <a:lvl2pPr marL="456963" algn="l" defTabSz="913926" rtl="0" eaLnBrk="1" latinLnBrk="0" hangingPunct="1">
        <a:defRPr sz="1800" kern="1200">
          <a:solidFill>
            <a:schemeClr val="tx1"/>
          </a:solidFill>
          <a:latin typeface="+mn-lt"/>
          <a:ea typeface="+mn-ea"/>
          <a:cs typeface="+mn-cs"/>
        </a:defRPr>
      </a:lvl2pPr>
      <a:lvl3pPr marL="913926" algn="l" defTabSz="913926" rtl="0" eaLnBrk="1" latinLnBrk="0" hangingPunct="1">
        <a:defRPr sz="1800" kern="1200">
          <a:solidFill>
            <a:schemeClr val="tx1"/>
          </a:solidFill>
          <a:latin typeface="+mn-lt"/>
          <a:ea typeface="+mn-ea"/>
          <a:cs typeface="+mn-cs"/>
        </a:defRPr>
      </a:lvl3pPr>
      <a:lvl4pPr marL="1370890" algn="l" defTabSz="913926" rtl="0" eaLnBrk="1" latinLnBrk="0" hangingPunct="1">
        <a:defRPr sz="1800" kern="1200">
          <a:solidFill>
            <a:schemeClr val="tx1"/>
          </a:solidFill>
          <a:latin typeface="+mn-lt"/>
          <a:ea typeface="+mn-ea"/>
          <a:cs typeface="+mn-cs"/>
        </a:defRPr>
      </a:lvl4pPr>
      <a:lvl5pPr marL="1827852" algn="l" defTabSz="913926" rtl="0" eaLnBrk="1" latinLnBrk="0" hangingPunct="1">
        <a:defRPr sz="1800" kern="1200">
          <a:solidFill>
            <a:schemeClr val="tx1"/>
          </a:solidFill>
          <a:latin typeface="+mn-lt"/>
          <a:ea typeface="+mn-ea"/>
          <a:cs typeface="+mn-cs"/>
        </a:defRPr>
      </a:lvl5pPr>
      <a:lvl6pPr marL="2284815" algn="l" defTabSz="913926" rtl="0" eaLnBrk="1" latinLnBrk="0" hangingPunct="1">
        <a:defRPr sz="1800" kern="1200">
          <a:solidFill>
            <a:schemeClr val="tx1"/>
          </a:solidFill>
          <a:latin typeface="+mn-lt"/>
          <a:ea typeface="+mn-ea"/>
          <a:cs typeface="+mn-cs"/>
        </a:defRPr>
      </a:lvl6pPr>
      <a:lvl7pPr marL="2741778" algn="l" defTabSz="913926" rtl="0" eaLnBrk="1" latinLnBrk="0" hangingPunct="1">
        <a:defRPr sz="1800" kern="1200">
          <a:solidFill>
            <a:schemeClr val="tx1"/>
          </a:solidFill>
          <a:latin typeface="+mn-lt"/>
          <a:ea typeface="+mn-ea"/>
          <a:cs typeface="+mn-cs"/>
        </a:defRPr>
      </a:lvl7pPr>
      <a:lvl8pPr marL="3198740" algn="l" defTabSz="913926" rtl="0" eaLnBrk="1" latinLnBrk="0" hangingPunct="1">
        <a:defRPr sz="1800" kern="1200">
          <a:solidFill>
            <a:schemeClr val="tx1"/>
          </a:solidFill>
          <a:latin typeface="+mn-lt"/>
          <a:ea typeface="+mn-ea"/>
          <a:cs typeface="+mn-cs"/>
        </a:defRPr>
      </a:lvl8pPr>
      <a:lvl9pPr marL="3655704" algn="l" defTabSz="913926"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13" tIns="45404" rIns="90813" bIns="45404"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13" tIns="45404" rIns="90813" bIns="454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pPr fontAlgn="base">
              <a:spcBef>
                <a:spcPct val="0"/>
              </a:spcBef>
              <a:spcAft>
                <a:spcPct val="0"/>
              </a:spcAft>
              <a:defRPr/>
            </a:pPr>
            <a:fld id="{73C25709-C74C-41D2-9EBE-D587DB3E3E89}" type="datetimeFigureOut">
              <a:rPr lang="en-US">
                <a:solidFill>
                  <a:prstClr val="black">
                    <a:tint val="75000"/>
                  </a:prstClr>
                </a:solidFill>
                <a:latin typeface="Arial" pitchFamily="34" charset="0"/>
                <a:cs typeface="Arial" pitchFamily="34" charset="0"/>
              </a:rPr>
              <a:pPr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pPr fontAlgn="base">
              <a:spcBef>
                <a:spcPct val="0"/>
              </a:spcBef>
              <a:spcAft>
                <a:spcPct val="0"/>
              </a:spcAft>
              <a:defRPr/>
            </a:pPr>
            <a:fld id="{8D225069-A80A-4433-8E04-E6312D986F95}" type="slidenum">
              <a:rPr lang="en-US">
                <a:solidFill>
                  <a:prstClr val="black">
                    <a:tint val="75000"/>
                  </a:prstClr>
                </a:solidFill>
                <a:latin typeface="Arial" pitchFamily="34" charset="0"/>
                <a:cs typeface="Arial" pitchFamily="34" charset="0"/>
              </a:rPr>
              <a:pPr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4"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1154234663"/>
      </p:ext>
    </p:extLst>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 id="214748456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121" algn="ctr" rtl="0" fontAlgn="base">
        <a:spcBef>
          <a:spcPct val="0"/>
        </a:spcBef>
        <a:spcAft>
          <a:spcPct val="0"/>
        </a:spcAft>
        <a:defRPr sz="4400">
          <a:solidFill>
            <a:schemeClr val="tx1"/>
          </a:solidFill>
          <a:latin typeface="Calibri" pitchFamily="34" charset="0"/>
        </a:defRPr>
      </a:lvl6pPr>
      <a:lvl7pPr marL="908248" algn="ctr" rtl="0" fontAlgn="base">
        <a:spcBef>
          <a:spcPct val="0"/>
        </a:spcBef>
        <a:spcAft>
          <a:spcPct val="0"/>
        </a:spcAft>
        <a:defRPr sz="4400">
          <a:solidFill>
            <a:schemeClr val="tx1"/>
          </a:solidFill>
          <a:latin typeface="Calibri" pitchFamily="34" charset="0"/>
        </a:defRPr>
      </a:lvl7pPr>
      <a:lvl8pPr marL="1362372" algn="ctr" rtl="0" fontAlgn="base">
        <a:spcBef>
          <a:spcPct val="0"/>
        </a:spcBef>
        <a:spcAft>
          <a:spcPct val="0"/>
        </a:spcAft>
        <a:defRPr sz="4400">
          <a:solidFill>
            <a:schemeClr val="tx1"/>
          </a:solidFill>
          <a:latin typeface="Calibri" pitchFamily="34" charset="0"/>
        </a:defRPr>
      </a:lvl8pPr>
      <a:lvl9pPr marL="1816491" algn="ctr" rtl="0" fontAlgn="base">
        <a:spcBef>
          <a:spcPct val="0"/>
        </a:spcBef>
        <a:spcAft>
          <a:spcPct val="0"/>
        </a:spcAft>
        <a:defRPr sz="4400">
          <a:solidFill>
            <a:schemeClr val="tx1"/>
          </a:solidFill>
          <a:latin typeface="Calibri" pitchFamily="34" charset="0"/>
        </a:defRPr>
      </a:lvl9pPr>
    </p:titleStyle>
    <p:bodyStyle>
      <a:lvl1pPr marL="340593" indent="-34059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7941" indent="-283842"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5315" indent="-227061"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89408"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3552"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519472"/>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FF2402A-127C-4C1A-A0FE-71A1B9374E40}" type="datetimeFigureOut">
              <a:rPr lang="en-US" smtClean="0">
                <a:solidFill>
                  <a:prstClr val="black">
                    <a:tint val="75000"/>
                  </a:prstClr>
                </a:solidFill>
                <a:latin typeface="Calibri"/>
              </a:rPr>
              <a:pPr defTabSz="914400"/>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CC4D0AA-DA97-404B-8BD6-CF7AC21CA40A}"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3239009630"/>
      </p:ext>
    </p:extLst>
  </p:cSld>
  <p:clrMap bg1="lt1" tx1="dk1" bg2="lt2" tx2="dk2" accent1="accent1" accent2="accent2" accent3="accent3" accent4="accent4" accent5="accent5" accent6="accent6" hlink="hlink" folHlink="folHlink"/>
  <p:sldLayoutIdLst>
    <p:sldLayoutId id="2147484596" r:id="rId1"/>
    <p:sldLayoutId id="2147484597" r:id="rId2"/>
    <p:sldLayoutId id="2147484598" r:id="rId3"/>
    <p:sldLayoutId id="2147484599" r:id="rId4"/>
    <p:sldLayoutId id="2147484600" r:id="rId5"/>
    <p:sldLayoutId id="2147484601" r:id="rId6"/>
    <p:sldLayoutId id="2147484602" r:id="rId7"/>
    <p:sldLayoutId id="2147484603" r:id="rId8"/>
    <p:sldLayoutId id="2147484604" r:id="rId9"/>
    <p:sldLayoutId id="2147484605" r:id="rId10"/>
    <p:sldLayoutId id="21474846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00"/>
            <a:ext cx="8229600"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fld id="{73C25709-C74C-41D2-9EBE-D587DB3E3E89}" type="datetimeFigureOut">
              <a:rPr lang="en-US">
                <a:solidFill>
                  <a:prstClr val="black">
                    <a:tint val="75000"/>
                  </a:prstClr>
                </a:solidFill>
                <a:latin typeface="Arial" pitchFamily="34" charset="0"/>
                <a:cs typeface="Arial" pitchFamily="34" charset="0"/>
              </a:rPr>
              <a:pPr defTabSz="914400"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8D225069-A80A-4433-8E04-E6312D986F95}" type="slidenum">
              <a:rPr lang="en-US">
                <a:solidFill>
                  <a:prstClr val="black">
                    <a:tint val="75000"/>
                  </a:prstClr>
                </a:solidFill>
                <a:latin typeface="Arial" pitchFamily="34" charset="0"/>
                <a:cs typeface="Arial" pitchFamily="34" charset="0"/>
              </a:rPr>
              <a:pPr defTabSz="914400"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541432434"/>
      </p:ext>
    </p:extLst>
  </p:cSld>
  <p:clrMap bg1="lt1" tx1="dk1" bg2="lt2" tx2="dk2" accent1="accent1" accent2="accent2" accent3="accent3" accent4="accent4" accent5="accent5" accent6="accent6" hlink="hlink" folHlink="folHlink"/>
  <p:sldLayoutIdLst>
    <p:sldLayoutId id="2147484608" r:id="rId1"/>
    <p:sldLayoutId id="2147484609" r:id="rId2"/>
    <p:sldLayoutId id="2147484610" r:id="rId3"/>
    <p:sldLayoutId id="2147484611" r:id="rId4"/>
    <p:sldLayoutId id="2147484612" r:id="rId5"/>
    <p:sldLayoutId id="2147484613" r:id="rId6"/>
    <p:sldLayoutId id="2147484614" r:id="rId7"/>
    <p:sldLayoutId id="2147484615" r:id="rId8"/>
    <p:sldLayoutId id="2147484616" r:id="rId9"/>
    <p:sldLayoutId id="2147484617" r:id="rId10"/>
    <p:sldLayoutId id="214748461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09E7CF4-2F6E-49AD-A1A8-55A0A7C55E57}" type="datetimeFigureOut">
              <a:rPr lang="en-US" smtClean="0">
                <a:solidFill>
                  <a:prstClr val="black">
                    <a:tint val="75000"/>
                  </a:prstClr>
                </a:solidFill>
                <a:latin typeface="Calibri"/>
              </a:rPr>
              <a:pPr defTabSz="914400"/>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F9F124D-D6C3-494F-841F-78976364EE0B}"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pic>
        <p:nvPicPr>
          <p:cNvPr id="7" name="Picture 1"/>
          <p:cNvPicPr>
            <a:picLocks noChangeAspect="1" noChangeArrowheads="1"/>
          </p:cNvPicPr>
          <p:nvPr userDrawn="1"/>
        </p:nvPicPr>
        <p:blipFill>
          <a:blip r:embed="rId13" cstate="print"/>
          <a:srcRect/>
          <a:stretch>
            <a:fillRect/>
          </a:stretch>
        </p:blipFill>
        <p:spPr bwMode="auto">
          <a:xfrm>
            <a:off x="0" y="0"/>
            <a:ext cx="9144000" cy="946150"/>
          </a:xfrm>
          <a:prstGeom prst="rect">
            <a:avLst/>
          </a:prstGeom>
          <a:noFill/>
          <a:ln w="12700">
            <a:noFill/>
            <a:miter lim="800000"/>
            <a:headEnd/>
            <a:tailEnd/>
          </a:ln>
        </p:spPr>
      </p:pic>
    </p:spTree>
    <p:extLst>
      <p:ext uri="{BB962C8B-B14F-4D97-AF65-F5344CB8AC3E}">
        <p14:creationId xmlns:p14="http://schemas.microsoft.com/office/powerpoint/2010/main" val="2694172013"/>
      </p:ext>
    </p:extLst>
  </p:cSld>
  <p:clrMap bg1="lt1" tx1="dk1" bg2="lt2" tx2="dk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174" tIns="45589" rIns="91174" bIns="455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3"/>
            <a:ext cx="8229600" cy="4525963"/>
          </a:xfrm>
          <a:prstGeom prst="rect">
            <a:avLst/>
          </a:prstGeom>
        </p:spPr>
        <p:txBody>
          <a:bodyPr vert="horz" lIns="91174" tIns="45589" rIns="91174" bIns="4558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77"/>
            <a:ext cx="2133600" cy="365125"/>
          </a:xfrm>
          <a:prstGeom prst="rect">
            <a:avLst/>
          </a:prstGeom>
        </p:spPr>
        <p:txBody>
          <a:bodyPr vert="horz" lIns="91174" tIns="45589" rIns="91174" bIns="45589" rtlCol="0" anchor="ctr"/>
          <a:lstStyle>
            <a:lvl1pPr algn="l">
              <a:defRPr sz="1200">
                <a:solidFill>
                  <a:schemeClr val="tx1">
                    <a:tint val="75000"/>
                  </a:schemeClr>
                </a:solidFill>
              </a:defRPr>
            </a:lvl1pPr>
          </a:lstStyle>
          <a:p>
            <a:pPr defTabSz="911843"/>
            <a:fld id="{50D6DC8A-89B8-42F1-ABDC-DBB321105B33}" type="datetimeFigureOut">
              <a:rPr lang="zh-CN" altLang="en-US" smtClean="0">
                <a:solidFill>
                  <a:prstClr val="black">
                    <a:tint val="75000"/>
                  </a:prstClr>
                </a:solidFill>
                <a:latin typeface="Calibri"/>
                <a:ea typeface="宋体"/>
              </a:rPr>
              <a:pPr defTabSz="911843"/>
              <a:t>9/22/16</a:t>
            </a:fld>
            <a:endParaRPr lang="zh-CN" altLang="en-US">
              <a:solidFill>
                <a:prstClr val="black">
                  <a:tint val="75000"/>
                </a:prstClr>
              </a:solidFill>
              <a:latin typeface="Calibri"/>
              <a:ea typeface="宋体"/>
            </a:endParaRPr>
          </a:p>
        </p:txBody>
      </p:sp>
      <p:sp>
        <p:nvSpPr>
          <p:cNvPr id="5" name="页脚占位符 4"/>
          <p:cNvSpPr>
            <a:spLocks noGrp="1"/>
          </p:cNvSpPr>
          <p:nvPr>
            <p:ph type="ftr" sz="quarter" idx="3"/>
          </p:nvPr>
        </p:nvSpPr>
        <p:spPr>
          <a:xfrm>
            <a:off x="3124200" y="6356377"/>
            <a:ext cx="2895600" cy="365125"/>
          </a:xfrm>
          <a:prstGeom prst="rect">
            <a:avLst/>
          </a:prstGeom>
        </p:spPr>
        <p:txBody>
          <a:bodyPr vert="horz" lIns="91174" tIns="45589" rIns="91174" bIns="45589" rtlCol="0" anchor="ctr"/>
          <a:lstStyle>
            <a:lvl1pPr algn="ctr">
              <a:defRPr sz="1200">
                <a:solidFill>
                  <a:schemeClr val="tx1">
                    <a:tint val="75000"/>
                  </a:schemeClr>
                </a:solidFill>
              </a:defRPr>
            </a:lvl1pPr>
          </a:lstStyle>
          <a:p>
            <a:pPr defTabSz="911843"/>
            <a:endParaRPr lang="zh-CN" altLang="en-US">
              <a:solidFill>
                <a:prstClr val="black">
                  <a:tint val="75000"/>
                </a:prstClr>
              </a:solidFill>
              <a:latin typeface="Calibri"/>
              <a:ea typeface="宋体"/>
            </a:endParaRPr>
          </a:p>
        </p:txBody>
      </p:sp>
      <p:sp>
        <p:nvSpPr>
          <p:cNvPr id="6" name="灯片编号占位符 5"/>
          <p:cNvSpPr>
            <a:spLocks noGrp="1"/>
          </p:cNvSpPr>
          <p:nvPr>
            <p:ph type="sldNum" sz="quarter" idx="4"/>
          </p:nvPr>
        </p:nvSpPr>
        <p:spPr>
          <a:xfrm>
            <a:off x="6553200" y="6356377"/>
            <a:ext cx="2133600" cy="365125"/>
          </a:xfrm>
          <a:prstGeom prst="rect">
            <a:avLst/>
          </a:prstGeom>
        </p:spPr>
        <p:txBody>
          <a:bodyPr vert="horz" lIns="91174" tIns="45589" rIns="91174" bIns="45589" rtlCol="0" anchor="ctr"/>
          <a:lstStyle>
            <a:lvl1pPr algn="r">
              <a:defRPr sz="1200">
                <a:solidFill>
                  <a:schemeClr val="tx1">
                    <a:tint val="75000"/>
                  </a:schemeClr>
                </a:solidFill>
              </a:defRPr>
            </a:lvl1pPr>
          </a:lstStyle>
          <a:p>
            <a:pPr defTabSz="911843"/>
            <a:fld id="{3A9976C3-F380-458F-852A-5CD852F9A60B}" type="slidenum">
              <a:rPr lang="zh-CN" altLang="en-US" smtClean="0">
                <a:solidFill>
                  <a:prstClr val="black">
                    <a:tint val="75000"/>
                  </a:prstClr>
                </a:solidFill>
                <a:latin typeface="Calibri"/>
                <a:ea typeface="宋体"/>
              </a:rPr>
              <a:pPr defTabSz="911843"/>
              <a:t>‹#›</a:t>
            </a:fld>
            <a:endParaRPr lang="zh-CN" altLang="en-US">
              <a:solidFill>
                <a:prstClr val="black">
                  <a:tint val="75000"/>
                </a:prstClr>
              </a:solidFill>
              <a:latin typeface="Calibri"/>
              <a:ea typeface="宋体"/>
            </a:endParaRPr>
          </a:p>
        </p:txBody>
      </p:sp>
    </p:spTree>
    <p:extLst>
      <p:ext uri="{BB962C8B-B14F-4D97-AF65-F5344CB8AC3E}">
        <p14:creationId xmlns:p14="http://schemas.microsoft.com/office/powerpoint/2010/main" val="1936197182"/>
      </p:ext>
    </p:extLst>
  </p:cSld>
  <p:clrMap bg1="lt1" tx1="dk1" bg2="lt2" tx2="dk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txStyles>
    <p:titleStyle>
      <a:lvl1pPr algn="ctr" defTabSz="911843" rtl="0" eaLnBrk="1" latinLnBrk="0" hangingPunct="1">
        <a:spcBef>
          <a:spcPct val="0"/>
        </a:spcBef>
        <a:buNone/>
        <a:defRPr sz="4400" kern="1200">
          <a:solidFill>
            <a:schemeClr val="tx1"/>
          </a:solidFill>
          <a:latin typeface="+mj-lt"/>
          <a:ea typeface="+mj-ea"/>
          <a:cs typeface="+mj-cs"/>
        </a:defRPr>
      </a:lvl1pPr>
    </p:titleStyle>
    <p:bodyStyle>
      <a:lvl1pPr marL="341940" indent="-341940" algn="l" defTabSz="91184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0873" indent="-284955" algn="l" defTabSz="91184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9809" indent="-227961" algn="l" defTabSz="91184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5720" indent="-227961" algn="l" defTabSz="91184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1649" indent="-227961" algn="l" defTabSz="91184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7571" indent="-227961" algn="l" defTabSz="91184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494" indent="-227961" algn="l" defTabSz="91184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9415" indent="-227961" algn="l" defTabSz="91184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5337" indent="-227961" algn="l" defTabSz="91184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1843" rtl="0" eaLnBrk="1" latinLnBrk="0" hangingPunct="1">
        <a:defRPr sz="1800" kern="1200">
          <a:solidFill>
            <a:schemeClr val="tx1"/>
          </a:solidFill>
          <a:latin typeface="+mn-lt"/>
          <a:ea typeface="+mn-ea"/>
          <a:cs typeface="+mn-cs"/>
        </a:defRPr>
      </a:lvl1pPr>
      <a:lvl2pPr marL="455919" algn="l" defTabSz="911843" rtl="0" eaLnBrk="1" latinLnBrk="0" hangingPunct="1">
        <a:defRPr sz="1800" kern="1200">
          <a:solidFill>
            <a:schemeClr val="tx1"/>
          </a:solidFill>
          <a:latin typeface="+mn-lt"/>
          <a:ea typeface="+mn-ea"/>
          <a:cs typeface="+mn-cs"/>
        </a:defRPr>
      </a:lvl2pPr>
      <a:lvl3pPr marL="911843" algn="l" defTabSz="911843" rtl="0" eaLnBrk="1" latinLnBrk="0" hangingPunct="1">
        <a:defRPr sz="1800" kern="1200">
          <a:solidFill>
            <a:schemeClr val="tx1"/>
          </a:solidFill>
          <a:latin typeface="+mn-lt"/>
          <a:ea typeface="+mn-ea"/>
          <a:cs typeface="+mn-cs"/>
        </a:defRPr>
      </a:lvl3pPr>
      <a:lvl4pPr marL="1367768" algn="l" defTabSz="911843" rtl="0" eaLnBrk="1" latinLnBrk="0" hangingPunct="1">
        <a:defRPr sz="1800" kern="1200">
          <a:solidFill>
            <a:schemeClr val="tx1"/>
          </a:solidFill>
          <a:latin typeface="+mn-lt"/>
          <a:ea typeface="+mn-ea"/>
          <a:cs typeface="+mn-cs"/>
        </a:defRPr>
      </a:lvl4pPr>
      <a:lvl5pPr marL="1823688" algn="l" defTabSz="911843" rtl="0" eaLnBrk="1" latinLnBrk="0" hangingPunct="1">
        <a:defRPr sz="1800" kern="1200">
          <a:solidFill>
            <a:schemeClr val="tx1"/>
          </a:solidFill>
          <a:latin typeface="+mn-lt"/>
          <a:ea typeface="+mn-ea"/>
          <a:cs typeface="+mn-cs"/>
        </a:defRPr>
      </a:lvl5pPr>
      <a:lvl6pPr marL="2279613" algn="l" defTabSz="911843" rtl="0" eaLnBrk="1" latinLnBrk="0" hangingPunct="1">
        <a:defRPr sz="1800" kern="1200">
          <a:solidFill>
            <a:schemeClr val="tx1"/>
          </a:solidFill>
          <a:latin typeface="+mn-lt"/>
          <a:ea typeface="+mn-ea"/>
          <a:cs typeface="+mn-cs"/>
        </a:defRPr>
      </a:lvl6pPr>
      <a:lvl7pPr marL="2735531" algn="l" defTabSz="911843" rtl="0" eaLnBrk="1" latinLnBrk="0" hangingPunct="1">
        <a:defRPr sz="1800" kern="1200">
          <a:solidFill>
            <a:schemeClr val="tx1"/>
          </a:solidFill>
          <a:latin typeface="+mn-lt"/>
          <a:ea typeface="+mn-ea"/>
          <a:cs typeface="+mn-cs"/>
        </a:defRPr>
      </a:lvl7pPr>
      <a:lvl8pPr marL="3191447" algn="l" defTabSz="911843" rtl="0" eaLnBrk="1" latinLnBrk="0" hangingPunct="1">
        <a:defRPr sz="1800" kern="1200">
          <a:solidFill>
            <a:schemeClr val="tx1"/>
          </a:solidFill>
          <a:latin typeface="+mn-lt"/>
          <a:ea typeface="+mn-ea"/>
          <a:cs typeface="+mn-cs"/>
        </a:defRPr>
      </a:lvl8pPr>
      <a:lvl9pPr marL="3647374" algn="l" defTabSz="9118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8841739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1"/>
          <p:cNvPicPr/>
          <p:nvPr/>
        </p:nvPicPr>
        <p:blipFill>
          <a:blip r:embed="rId14"/>
          <a:stretch/>
        </p:blipFill>
        <p:spPr>
          <a:xfrm>
            <a:off x="327" y="0"/>
            <a:ext cx="9122860" cy="914439"/>
          </a:xfrm>
          <a:prstGeom prst="rect">
            <a:avLst/>
          </a:prstGeom>
          <a:ln>
            <a:noFill/>
          </a:ln>
        </p:spPr>
      </p:pic>
      <p:sp>
        <p:nvSpPr>
          <p:cNvPr id="4" name="PlaceHolder 1"/>
          <p:cNvSpPr>
            <a:spLocks noGrp="1"/>
          </p:cNvSpPr>
          <p:nvPr>
            <p:ph type="title"/>
          </p:nvPr>
        </p:nvSpPr>
        <p:spPr>
          <a:xfrm>
            <a:off x="457172" y="273352"/>
            <a:ext cx="8229090" cy="1144682"/>
          </a:xfrm>
          <a:prstGeom prst="rect">
            <a:avLst/>
          </a:prstGeom>
        </p:spPr>
        <p:txBody>
          <a:bodyPr lIns="0" tIns="0" rIns="0" bIns="0" anchor="ctr"/>
          <a:lstStyle/>
          <a:p>
            <a:pPr algn="ctr"/>
            <a:r>
              <a:rPr lang="en-US" sz="4000">
                <a:latin typeface="Arial"/>
              </a:rPr>
              <a:t>Click to edit the title text format</a:t>
            </a:r>
            <a:endParaRPr/>
          </a:p>
        </p:txBody>
      </p:sp>
      <p:sp>
        <p:nvSpPr>
          <p:cNvPr id="2" name="PlaceHolder 2"/>
          <p:cNvSpPr>
            <a:spLocks noGrp="1"/>
          </p:cNvSpPr>
          <p:nvPr>
            <p:ph type="body"/>
          </p:nvPr>
        </p:nvSpPr>
        <p:spPr>
          <a:xfrm>
            <a:off x="457172" y="1604514"/>
            <a:ext cx="8229090" cy="3977158"/>
          </a:xfrm>
          <a:prstGeom prst="rect">
            <a:avLst/>
          </a:prstGeom>
        </p:spPr>
        <p:txBody>
          <a:bodyPr lIns="0" tIns="0" rIns="0" bIns="0"/>
          <a:lstStyle/>
          <a:p>
            <a:pPr>
              <a:buSzPct val="45000"/>
              <a:buFont typeface="StarSymbol"/>
              <a:buChar char=""/>
            </a:pPr>
            <a:r>
              <a:rPr lang="en-US" sz="2900">
                <a:latin typeface="Arial"/>
              </a:rPr>
              <a:t>Click to edit the outline text format</a:t>
            </a:r>
            <a:endParaRPr/>
          </a:p>
          <a:p>
            <a:pPr lvl="1">
              <a:buSzPct val="75000"/>
              <a:buFont typeface="StarSymbol"/>
              <a:buChar char=""/>
            </a:pPr>
            <a:r>
              <a:rPr lang="en-US" sz="2500">
                <a:latin typeface="Arial"/>
              </a:rPr>
              <a:t>Second Outline Level</a:t>
            </a:r>
            <a:endParaRPr/>
          </a:p>
          <a:p>
            <a:pPr lvl="2">
              <a:buSzPct val="45000"/>
              <a:buFont typeface="StarSymbol"/>
              <a:buChar char=""/>
            </a:pPr>
            <a:r>
              <a:rPr lang="en-US" sz="2200">
                <a:latin typeface="Arial"/>
              </a:rPr>
              <a:t>Third Outline Level</a:t>
            </a:r>
            <a:endParaRPr/>
          </a:p>
          <a:p>
            <a:pPr lvl="3">
              <a:buSzPct val="75000"/>
              <a:buFont typeface="StarSymbol"/>
              <a:buChar char=""/>
            </a:pPr>
            <a:r>
              <a:rPr lang="en-US" sz="1800">
                <a:latin typeface="Arial"/>
              </a:rPr>
              <a:t>Fourth Outline Level</a:t>
            </a:r>
            <a:endParaRPr/>
          </a:p>
          <a:p>
            <a:pPr lvl="4">
              <a:buSzPct val="45000"/>
              <a:buFont typeface="StarSymbol"/>
              <a:buChar char=""/>
            </a:pPr>
            <a:r>
              <a:rPr lang="en-US" sz="1800">
                <a:latin typeface="Arial"/>
              </a:rPr>
              <a:t>Fifth Outline Level</a:t>
            </a:r>
            <a:endParaRPr/>
          </a:p>
          <a:p>
            <a:pPr lvl="5">
              <a:buSzPct val="45000"/>
              <a:buFont typeface="StarSymbol"/>
              <a:buChar char=""/>
            </a:pPr>
            <a:r>
              <a:rPr lang="en-US" sz="1800">
                <a:latin typeface="Arial"/>
              </a:rPr>
              <a:t>Sixth Outline Level</a:t>
            </a:r>
            <a:endParaRPr/>
          </a:p>
          <a:p>
            <a:pPr lvl="6">
              <a:buSzPct val="45000"/>
              <a:buFont typeface="StarSymbol"/>
              <a:buChar char=""/>
            </a:pPr>
            <a:r>
              <a:rPr lang="en-US" sz="1800">
                <a:latin typeface="Arial"/>
              </a:rPr>
              <a:t>Seventh Outline Level</a:t>
            </a:r>
            <a:endParaRPr/>
          </a:p>
        </p:txBody>
      </p:sp>
    </p:spTree>
    <p:extLst>
      <p:ext uri="{BB962C8B-B14F-4D97-AF65-F5344CB8AC3E}">
        <p14:creationId xmlns:p14="http://schemas.microsoft.com/office/powerpoint/2010/main" val="1558101879"/>
      </p:ext>
    </p:extLst>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 id="2147484667" r:id="rId12"/>
  </p:sldLayoutIdLst>
  <p:txStyles>
    <p:titleStyle/>
    <p:bodyStyle/>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61" tIns="45428" rIns="90861" bIns="45428"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2"/>
            <a:ext cx="8229600" cy="3992563"/>
          </a:xfrm>
          <a:prstGeom prst="rect">
            <a:avLst/>
          </a:prstGeom>
          <a:noFill/>
          <a:ln w="9525">
            <a:noFill/>
            <a:miter lim="800000"/>
            <a:headEnd/>
            <a:tailEnd/>
          </a:ln>
        </p:spPr>
        <p:txBody>
          <a:bodyPr vert="horz" wrap="square" lIns="90861" tIns="45428" rIns="90861" bIns="4542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14"/>
            <a:ext cx="2133600" cy="365125"/>
          </a:xfrm>
          <a:prstGeom prst="rect">
            <a:avLst/>
          </a:prstGeom>
        </p:spPr>
        <p:txBody>
          <a:bodyPr vert="horz" lIns="90861" tIns="45428" rIns="90861" bIns="45428" rtlCol="0" anchor="ctr"/>
          <a:lstStyle>
            <a:lvl1pPr algn="l">
              <a:defRPr sz="1200">
                <a:solidFill>
                  <a:schemeClr val="tx1">
                    <a:tint val="75000"/>
                  </a:schemeClr>
                </a:solidFill>
              </a:defRPr>
            </a:lvl1pPr>
          </a:lstStyle>
          <a:p>
            <a:pPr defTabSz="908720" fontAlgn="base">
              <a:spcBef>
                <a:spcPct val="0"/>
              </a:spcBef>
              <a:spcAft>
                <a:spcPct val="0"/>
              </a:spcAft>
              <a:defRPr/>
            </a:pPr>
            <a:fld id="{73C25709-C74C-41D2-9EBE-D587DB3E3E89}" type="datetimeFigureOut">
              <a:rPr lang="en-US">
                <a:solidFill>
                  <a:prstClr val="black">
                    <a:tint val="75000"/>
                  </a:prstClr>
                </a:solidFill>
                <a:latin typeface="Arial" pitchFamily="34" charset="0"/>
                <a:cs typeface="Arial" pitchFamily="34" charset="0"/>
              </a:rPr>
              <a:pPr defTabSz="908720"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14"/>
            <a:ext cx="2895600" cy="365125"/>
          </a:xfrm>
          <a:prstGeom prst="rect">
            <a:avLst/>
          </a:prstGeom>
        </p:spPr>
        <p:txBody>
          <a:bodyPr vert="horz" lIns="90861" tIns="45428" rIns="90861" bIns="45428" rtlCol="0" anchor="ctr"/>
          <a:lstStyle>
            <a:lvl1pPr algn="ctr">
              <a:defRPr sz="1200">
                <a:solidFill>
                  <a:schemeClr val="tx1">
                    <a:tint val="75000"/>
                  </a:schemeClr>
                </a:solidFill>
              </a:defRPr>
            </a:lvl1pPr>
          </a:lstStyle>
          <a:p>
            <a:pPr defTabSz="908720"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14"/>
            <a:ext cx="2133600" cy="365125"/>
          </a:xfrm>
          <a:prstGeom prst="rect">
            <a:avLst/>
          </a:prstGeom>
        </p:spPr>
        <p:txBody>
          <a:bodyPr vert="horz" lIns="90861" tIns="45428" rIns="90861" bIns="45428" rtlCol="0" anchor="ctr"/>
          <a:lstStyle>
            <a:lvl1pPr algn="r">
              <a:defRPr sz="1200">
                <a:solidFill>
                  <a:schemeClr val="tx1">
                    <a:tint val="75000"/>
                  </a:schemeClr>
                </a:solidFill>
              </a:defRPr>
            </a:lvl1pPr>
          </a:lstStyle>
          <a:p>
            <a:pPr defTabSz="908720" fontAlgn="base">
              <a:spcBef>
                <a:spcPct val="0"/>
              </a:spcBef>
              <a:spcAft>
                <a:spcPct val="0"/>
              </a:spcAft>
              <a:defRPr/>
            </a:pPr>
            <a:fld id="{8D225069-A80A-4433-8E04-E6312D986F95}" type="slidenum">
              <a:rPr lang="en-US">
                <a:solidFill>
                  <a:prstClr val="black">
                    <a:tint val="75000"/>
                  </a:prstClr>
                </a:solidFill>
                <a:latin typeface="Arial" pitchFamily="34" charset="0"/>
                <a:cs typeface="Arial" pitchFamily="34" charset="0"/>
              </a:rPr>
              <a:pPr defTabSz="908720"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4"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3485503473"/>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 id="214748468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357" algn="ctr" rtl="0" fontAlgn="base">
        <a:spcBef>
          <a:spcPct val="0"/>
        </a:spcBef>
        <a:spcAft>
          <a:spcPct val="0"/>
        </a:spcAft>
        <a:defRPr sz="4400">
          <a:solidFill>
            <a:schemeClr val="tx1"/>
          </a:solidFill>
          <a:latin typeface="Calibri" pitchFamily="34" charset="0"/>
        </a:defRPr>
      </a:lvl6pPr>
      <a:lvl7pPr marL="908720" algn="ctr" rtl="0" fontAlgn="base">
        <a:spcBef>
          <a:spcPct val="0"/>
        </a:spcBef>
        <a:spcAft>
          <a:spcPct val="0"/>
        </a:spcAft>
        <a:defRPr sz="4400">
          <a:solidFill>
            <a:schemeClr val="tx1"/>
          </a:solidFill>
          <a:latin typeface="Calibri" pitchFamily="34" charset="0"/>
        </a:defRPr>
      </a:lvl7pPr>
      <a:lvl8pPr marL="1363078" algn="ctr" rtl="0" fontAlgn="base">
        <a:spcBef>
          <a:spcPct val="0"/>
        </a:spcBef>
        <a:spcAft>
          <a:spcPct val="0"/>
        </a:spcAft>
        <a:defRPr sz="4400">
          <a:solidFill>
            <a:schemeClr val="tx1"/>
          </a:solidFill>
          <a:latin typeface="Calibri" pitchFamily="34" charset="0"/>
        </a:defRPr>
      </a:lvl8pPr>
      <a:lvl9pPr marL="1817434" algn="ctr" rtl="0" fontAlgn="base">
        <a:spcBef>
          <a:spcPct val="0"/>
        </a:spcBef>
        <a:spcAft>
          <a:spcPct val="0"/>
        </a:spcAft>
        <a:defRPr sz="4400">
          <a:solidFill>
            <a:schemeClr val="tx1"/>
          </a:solidFill>
          <a:latin typeface="Calibri" pitchFamily="34" charset="0"/>
        </a:defRPr>
      </a:lvl9pPr>
    </p:titleStyle>
    <p:bodyStyle>
      <a:lvl1pPr marL="340769" indent="-340769"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8324" indent="-283989"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5901" indent="-227179"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0233" indent="-22717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4612" indent="-227179"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8975" indent="-227179" algn="l" defTabSz="9087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3331" indent="-227179" algn="l" defTabSz="9087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7689" indent="-227179" algn="l" defTabSz="9087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2044" indent="-227179" algn="l" defTabSz="9087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720" rtl="0" eaLnBrk="1" latinLnBrk="0" hangingPunct="1">
        <a:defRPr sz="1800" kern="1200">
          <a:solidFill>
            <a:schemeClr val="tx1"/>
          </a:solidFill>
          <a:latin typeface="+mn-lt"/>
          <a:ea typeface="+mn-ea"/>
          <a:cs typeface="+mn-cs"/>
        </a:defRPr>
      </a:lvl1pPr>
      <a:lvl2pPr marL="454357" algn="l" defTabSz="908720" rtl="0" eaLnBrk="1" latinLnBrk="0" hangingPunct="1">
        <a:defRPr sz="1800" kern="1200">
          <a:solidFill>
            <a:schemeClr val="tx1"/>
          </a:solidFill>
          <a:latin typeface="+mn-lt"/>
          <a:ea typeface="+mn-ea"/>
          <a:cs typeface="+mn-cs"/>
        </a:defRPr>
      </a:lvl2pPr>
      <a:lvl3pPr marL="908720" algn="l" defTabSz="908720" rtl="0" eaLnBrk="1" latinLnBrk="0" hangingPunct="1">
        <a:defRPr sz="1800" kern="1200">
          <a:solidFill>
            <a:schemeClr val="tx1"/>
          </a:solidFill>
          <a:latin typeface="+mn-lt"/>
          <a:ea typeface="+mn-ea"/>
          <a:cs typeface="+mn-cs"/>
        </a:defRPr>
      </a:lvl3pPr>
      <a:lvl4pPr marL="1363078" algn="l" defTabSz="908720" rtl="0" eaLnBrk="1" latinLnBrk="0" hangingPunct="1">
        <a:defRPr sz="1800" kern="1200">
          <a:solidFill>
            <a:schemeClr val="tx1"/>
          </a:solidFill>
          <a:latin typeface="+mn-lt"/>
          <a:ea typeface="+mn-ea"/>
          <a:cs typeface="+mn-cs"/>
        </a:defRPr>
      </a:lvl4pPr>
      <a:lvl5pPr marL="1817434" algn="l" defTabSz="908720" rtl="0" eaLnBrk="1" latinLnBrk="0" hangingPunct="1">
        <a:defRPr sz="1800" kern="1200">
          <a:solidFill>
            <a:schemeClr val="tx1"/>
          </a:solidFill>
          <a:latin typeface="+mn-lt"/>
          <a:ea typeface="+mn-ea"/>
          <a:cs typeface="+mn-cs"/>
        </a:defRPr>
      </a:lvl5pPr>
      <a:lvl6pPr marL="2271795" algn="l" defTabSz="908720" rtl="0" eaLnBrk="1" latinLnBrk="0" hangingPunct="1">
        <a:defRPr sz="1800" kern="1200">
          <a:solidFill>
            <a:schemeClr val="tx1"/>
          </a:solidFill>
          <a:latin typeface="+mn-lt"/>
          <a:ea typeface="+mn-ea"/>
          <a:cs typeface="+mn-cs"/>
        </a:defRPr>
      </a:lvl6pPr>
      <a:lvl7pPr marL="2726160" algn="l" defTabSz="908720" rtl="0" eaLnBrk="1" latinLnBrk="0" hangingPunct="1">
        <a:defRPr sz="1800" kern="1200">
          <a:solidFill>
            <a:schemeClr val="tx1"/>
          </a:solidFill>
          <a:latin typeface="+mn-lt"/>
          <a:ea typeface="+mn-ea"/>
          <a:cs typeface="+mn-cs"/>
        </a:defRPr>
      </a:lvl7pPr>
      <a:lvl8pPr marL="3180498" algn="l" defTabSz="908720" rtl="0" eaLnBrk="1" latinLnBrk="0" hangingPunct="1">
        <a:defRPr sz="1800" kern="1200">
          <a:solidFill>
            <a:schemeClr val="tx1"/>
          </a:solidFill>
          <a:latin typeface="+mn-lt"/>
          <a:ea typeface="+mn-ea"/>
          <a:cs typeface="+mn-cs"/>
        </a:defRPr>
      </a:lvl8pPr>
      <a:lvl9pPr marL="3634869" algn="l" defTabSz="90872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892969" y="3536156"/>
            <a:ext cx="7358063"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17" tIns="35717" rIns="35717" bIns="35717"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Rectangle 3"/>
          <p:cNvSpPr>
            <a:spLocks noGrp="1" noChangeArrowheads="1"/>
          </p:cNvSpPr>
          <p:nvPr>
            <p:ph type="title"/>
          </p:nvPr>
        </p:nvSpPr>
        <p:spPr bwMode="auto">
          <a:xfrm>
            <a:off x="892969" y="1151930"/>
            <a:ext cx="7358063" cy="232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17" tIns="35717" rIns="35717" bIns="35717" numCol="1" anchor="b" anchorCtr="0" compatLnSpc="1">
            <a:prstTxWarp prst="textNoShape">
              <a:avLst/>
            </a:prstTxWarp>
          </a:bodyPr>
          <a:lstStyle/>
          <a:p>
            <a:pPr lvl="0"/>
            <a:r>
              <a:rPr lang="en-US">
                <a:sym typeface="Gill Sans" charset="0"/>
              </a:rPr>
              <a:t>Click to edit Master title style</a:t>
            </a:r>
          </a:p>
        </p:txBody>
      </p:sp>
      <p:pic>
        <p:nvPicPr>
          <p:cNvPr id="1028" name="Picture 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58511" cy="9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466936111"/>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ransition xmlns:p14="http://schemas.microsoft.com/office/powerpoint/2010/main"/>
  <p:txStyles>
    <p:titleStyle>
      <a:lvl1pPr algn="ctr" rtl="0" eaLnBrk="0" fontAlgn="base" hangingPunct="0">
        <a:spcBef>
          <a:spcPct val="0"/>
        </a:spcBef>
        <a:spcAft>
          <a:spcPct val="0"/>
        </a:spcAft>
        <a:defRPr sz="5900">
          <a:solidFill>
            <a:schemeClr val="tx1"/>
          </a:solidFill>
          <a:latin typeface="Calibri Bold" pitchFamily="34" charset="0"/>
          <a:ea typeface="+mj-ea"/>
          <a:cs typeface="+mj-cs"/>
          <a:sym typeface="Gill Sans" charset="0"/>
        </a:defRPr>
      </a:lvl1pPr>
      <a:lvl2pPr algn="ctr" rtl="0" eaLnBrk="0" fontAlgn="base" hangingPunct="0">
        <a:spcBef>
          <a:spcPct val="0"/>
        </a:spcBef>
        <a:spcAft>
          <a:spcPct val="0"/>
        </a:spcAft>
        <a:defRPr sz="5900">
          <a:solidFill>
            <a:schemeClr val="tx1"/>
          </a:solidFill>
          <a:latin typeface="Calibri Bold"/>
          <a:ea typeface="ヒラギノ角ゴ ProN W3" charset="0"/>
          <a:cs typeface="ヒラギノ角ゴ ProN W3" charset="0"/>
          <a:sym typeface="Gill Sans" charset="0"/>
        </a:defRPr>
      </a:lvl2pPr>
      <a:lvl3pPr algn="ctr" rtl="0" eaLnBrk="0" fontAlgn="base" hangingPunct="0">
        <a:spcBef>
          <a:spcPct val="0"/>
        </a:spcBef>
        <a:spcAft>
          <a:spcPct val="0"/>
        </a:spcAft>
        <a:defRPr sz="5900">
          <a:solidFill>
            <a:schemeClr val="tx1"/>
          </a:solidFill>
          <a:latin typeface="Calibri Bold"/>
          <a:ea typeface="ヒラギノ角ゴ ProN W3" charset="0"/>
          <a:cs typeface="ヒラギノ角ゴ ProN W3" charset="0"/>
          <a:sym typeface="Gill Sans" charset="0"/>
        </a:defRPr>
      </a:lvl3pPr>
      <a:lvl4pPr algn="ctr" rtl="0" eaLnBrk="0" fontAlgn="base" hangingPunct="0">
        <a:spcBef>
          <a:spcPct val="0"/>
        </a:spcBef>
        <a:spcAft>
          <a:spcPct val="0"/>
        </a:spcAft>
        <a:defRPr sz="5900">
          <a:solidFill>
            <a:schemeClr val="tx1"/>
          </a:solidFill>
          <a:latin typeface="Calibri Bold"/>
          <a:ea typeface="ヒラギノ角ゴ ProN W3" charset="0"/>
          <a:cs typeface="ヒラギノ角ゴ ProN W3" charset="0"/>
          <a:sym typeface="Gill Sans" charset="0"/>
        </a:defRPr>
      </a:lvl4pPr>
      <a:lvl5pPr algn="ctr" rtl="0" eaLnBrk="0" fontAlgn="base" hangingPunct="0">
        <a:spcBef>
          <a:spcPct val="0"/>
        </a:spcBef>
        <a:spcAft>
          <a:spcPct val="0"/>
        </a:spcAft>
        <a:defRPr sz="5900">
          <a:solidFill>
            <a:schemeClr val="tx1"/>
          </a:solidFill>
          <a:latin typeface="Calibri Bold"/>
          <a:ea typeface="ヒラギノ角ゴ ProN W3" charset="0"/>
          <a:cs typeface="ヒラギノ角ゴ ProN W3" charset="0"/>
          <a:sym typeface="Gill Sans" charset="0"/>
        </a:defRPr>
      </a:lvl5pPr>
      <a:lvl6pPr marL="321457"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fontAlgn="base">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241093" indent="-241093" algn="ctr" rtl="0" eaLnBrk="0" fontAlgn="base" hangingPunct="0">
        <a:spcBef>
          <a:spcPct val="0"/>
        </a:spcBef>
        <a:spcAft>
          <a:spcPct val="0"/>
        </a:spcAft>
        <a:buChar char="•"/>
        <a:defRPr sz="2500">
          <a:solidFill>
            <a:schemeClr val="tx1"/>
          </a:solidFill>
          <a:latin typeface="+mn-lt"/>
          <a:ea typeface="+mn-ea"/>
          <a:cs typeface="+mn-cs"/>
          <a:sym typeface="Gill Sans" charset="0"/>
        </a:defRPr>
      </a:lvl1pPr>
      <a:lvl2pPr marL="522368" indent="-200911" algn="ctr" rtl="0" eaLnBrk="0" fontAlgn="base" hangingPunct="0">
        <a:spcBef>
          <a:spcPct val="0"/>
        </a:spcBef>
        <a:spcAft>
          <a:spcPct val="0"/>
        </a:spcAft>
        <a:buChar char="–"/>
        <a:defRPr sz="2500">
          <a:solidFill>
            <a:schemeClr val="tx1"/>
          </a:solidFill>
          <a:latin typeface="+mn-lt"/>
          <a:ea typeface="+mn-ea"/>
          <a:cs typeface="+mn-cs"/>
          <a:sym typeface="Gill Sans" charset="0"/>
        </a:defRPr>
      </a:lvl2pPr>
      <a:lvl3pPr marL="803643" indent="-160729" algn="ctr" rtl="0" eaLnBrk="0" fontAlgn="base" hangingPunct="0">
        <a:spcBef>
          <a:spcPct val="0"/>
        </a:spcBef>
        <a:spcAft>
          <a:spcPct val="0"/>
        </a:spcAft>
        <a:buChar char="•"/>
        <a:defRPr sz="2500">
          <a:solidFill>
            <a:schemeClr val="tx1"/>
          </a:solidFill>
          <a:latin typeface="+mn-lt"/>
          <a:ea typeface="+mn-ea"/>
          <a:cs typeface="+mn-cs"/>
          <a:sym typeface="Gill Sans" charset="0"/>
        </a:defRPr>
      </a:lvl3pPr>
      <a:lvl4pPr marL="1125101" indent="-160729" algn="ctr" rtl="0" eaLnBrk="0" fontAlgn="base" hangingPunct="0">
        <a:spcBef>
          <a:spcPct val="0"/>
        </a:spcBef>
        <a:spcAft>
          <a:spcPct val="0"/>
        </a:spcAft>
        <a:buChar char="–"/>
        <a:defRPr sz="2500">
          <a:solidFill>
            <a:schemeClr val="tx1"/>
          </a:solidFill>
          <a:latin typeface="+mn-lt"/>
          <a:ea typeface="+mn-ea"/>
          <a:cs typeface="+mn-cs"/>
          <a:sym typeface="Gill Sans" charset="0"/>
        </a:defRPr>
      </a:lvl4pPr>
      <a:lvl5pPr marL="1446558" indent="-160729" algn="ctr" rtl="0" eaLnBrk="0" fontAlgn="base" hangingPunct="0">
        <a:spcBef>
          <a:spcPct val="0"/>
        </a:spcBef>
        <a:spcAft>
          <a:spcPct val="0"/>
        </a:spcAft>
        <a:buChar char="»"/>
        <a:defRPr sz="2500">
          <a:solidFill>
            <a:schemeClr val="tx1"/>
          </a:solidFill>
          <a:latin typeface="+mn-lt"/>
          <a:ea typeface="+mn-ea"/>
          <a:cs typeface="+mn-cs"/>
          <a:sym typeface="Gill Sans" charset="0"/>
        </a:defRPr>
      </a:lvl5pPr>
      <a:lvl6pPr marL="321457" algn="ctr" rtl="0" fontAlgn="base">
        <a:spcBef>
          <a:spcPct val="0"/>
        </a:spcBef>
        <a:spcAft>
          <a:spcPct val="0"/>
        </a:spcAft>
        <a:defRPr sz="2500">
          <a:solidFill>
            <a:schemeClr val="tx1"/>
          </a:solidFill>
          <a:latin typeface="+mn-lt"/>
          <a:ea typeface="+mn-ea"/>
          <a:cs typeface="+mn-cs"/>
          <a:sym typeface="Gill Sans" charset="0"/>
        </a:defRPr>
      </a:lvl6pPr>
      <a:lvl7pPr marL="642915" algn="ctr" rtl="0" fontAlgn="base">
        <a:spcBef>
          <a:spcPct val="0"/>
        </a:spcBef>
        <a:spcAft>
          <a:spcPct val="0"/>
        </a:spcAft>
        <a:defRPr sz="2500">
          <a:solidFill>
            <a:schemeClr val="tx1"/>
          </a:solidFill>
          <a:latin typeface="+mn-lt"/>
          <a:ea typeface="+mn-ea"/>
          <a:cs typeface="+mn-cs"/>
          <a:sym typeface="Gill Sans" charset="0"/>
        </a:defRPr>
      </a:lvl7pPr>
      <a:lvl8pPr marL="964372" algn="ctr" rtl="0" fontAlgn="base">
        <a:spcBef>
          <a:spcPct val="0"/>
        </a:spcBef>
        <a:spcAft>
          <a:spcPct val="0"/>
        </a:spcAft>
        <a:defRPr sz="2500">
          <a:solidFill>
            <a:schemeClr val="tx1"/>
          </a:solidFill>
          <a:latin typeface="+mn-lt"/>
          <a:ea typeface="+mn-ea"/>
          <a:cs typeface="+mn-cs"/>
          <a:sym typeface="Gill Sans" charset="0"/>
        </a:defRPr>
      </a:lvl8pPr>
      <a:lvl9pPr marL="1285829" algn="ctr" rtl="0" fontAlgn="base">
        <a:spcBef>
          <a:spcPct val="0"/>
        </a:spcBef>
        <a:spcAft>
          <a:spcPct val="0"/>
        </a:spcAft>
        <a:defRPr sz="25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1"/>
          <p:cNvPicPr>
            <a:picLocks noChangeAspect="1" noChangeArrowheads="1"/>
          </p:cNvPicPr>
          <p:nvPr userDrawn="1"/>
        </p:nvPicPr>
        <p:blipFill>
          <a:blip r:embed="rId13"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379027774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1"/>
          <p:cNvPicPr>
            <a:picLocks noChangeAspect="1" noChangeArrowheads="1"/>
          </p:cNvPicPr>
          <p:nvPr userDrawn="1"/>
        </p:nvPicPr>
        <p:blipFill>
          <a:blip r:embed="rId13"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213259951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209E7CF4-2F6E-49AD-A1A8-55A0A7C55E57}"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7F9F124D-D6C3-494F-841F-78976364EE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pic>
        <p:nvPicPr>
          <p:cNvPr id="7" name="Picture 1"/>
          <p:cNvPicPr>
            <a:picLocks noChangeAspect="1" noChangeArrowheads="1"/>
          </p:cNvPicPr>
          <p:nvPr userDrawn="1"/>
        </p:nvPicPr>
        <p:blipFill>
          <a:blip r:embed="rId13"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169234486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908050"/>
            <a:ext cx="8229600" cy="1143000"/>
          </a:xfrm>
          <a:prstGeom prst="rect">
            <a:avLst/>
          </a:prstGeom>
          <a:noFill/>
          <a:ln w="9525">
            <a:noFill/>
            <a:miter lim="800000"/>
            <a:headEnd/>
            <a:tailEnd/>
          </a:ln>
        </p:spPr>
        <p:txBody>
          <a:bodyPr vert="horz" wrap="square" lIns="90813" tIns="45404" rIns="90813" bIns="45404" numCol="1" anchor="ctr" anchorCtr="0" compatLnSpc="1">
            <a:prstTxWarp prst="textNoShape">
              <a:avLst/>
            </a:prstTxWarp>
          </a:bodyPr>
          <a:lstStyle/>
          <a:p>
            <a:pPr lvl="0"/>
            <a:r>
              <a:rPr lang="en-US" smtClean="0"/>
              <a:t>Click to edit Master title style</a:t>
            </a:r>
          </a:p>
        </p:txBody>
      </p:sp>
      <p:sp>
        <p:nvSpPr>
          <p:cNvPr id="11267" name="Text Placeholder 2"/>
          <p:cNvSpPr>
            <a:spLocks noGrp="1"/>
          </p:cNvSpPr>
          <p:nvPr>
            <p:ph type="body" idx="1"/>
          </p:nvPr>
        </p:nvSpPr>
        <p:spPr bwMode="auto">
          <a:xfrm>
            <a:off x="457200" y="2133657"/>
            <a:ext cx="8229600" cy="3992563"/>
          </a:xfrm>
          <a:prstGeom prst="rect">
            <a:avLst/>
          </a:prstGeom>
          <a:noFill/>
          <a:ln w="9525">
            <a:noFill/>
            <a:miter lim="800000"/>
            <a:headEnd/>
            <a:tailEnd/>
          </a:ln>
        </p:spPr>
        <p:txBody>
          <a:bodyPr vert="horz" wrap="square" lIns="90813" tIns="45404" rIns="90813" bIns="454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pPr fontAlgn="base">
              <a:spcBef>
                <a:spcPct val="0"/>
              </a:spcBef>
              <a:spcAft>
                <a:spcPct val="0"/>
              </a:spcAft>
              <a:defRPr/>
            </a:pPr>
            <a:fld id="{73C25709-C74C-41D2-9EBE-D587DB3E3E89}" type="datetimeFigureOut">
              <a:rPr lang="en-US">
                <a:solidFill>
                  <a:prstClr val="black">
                    <a:tint val="75000"/>
                  </a:prstClr>
                </a:solidFill>
                <a:latin typeface="Arial" pitchFamily="34" charset="0"/>
                <a:cs typeface="Arial" pitchFamily="34" charset="0"/>
              </a:rPr>
              <a:pPr fontAlgn="base">
                <a:spcBef>
                  <a:spcPct val="0"/>
                </a:spcBef>
                <a:spcAft>
                  <a:spcPct val="0"/>
                </a:spcAft>
                <a:defRPr/>
              </a:pPr>
              <a:t>9/22/16</a:t>
            </a:fld>
            <a:endParaRPr lang="en-US">
              <a:solidFill>
                <a:prstClr val="black">
                  <a:tint val="75000"/>
                </a:prstClr>
              </a:solidFill>
              <a:latin typeface="Arial" pitchFamily="34" charset="0"/>
              <a:cs typeface="Arial" pitchFamily="34" charset="0"/>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latin typeface="Arial" pitchFamily="34" charset="0"/>
              <a:cs typeface="Arial" pitchFamily="34" charset="0"/>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pPr fontAlgn="base">
              <a:spcBef>
                <a:spcPct val="0"/>
              </a:spcBef>
              <a:spcAft>
                <a:spcPct val="0"/>
              </a:spcAft>
              <a:defRPr/>
            </a:pPr>
            <a:fld id="{8D225069-A80A-4433-8E04-E6312D986F95}" type="slidenum">
              <a:rPr lang="en-US">
                <a:solidFill>
                  <a:prstClr val="black">
                    <a:tint val="75000"/>
                  </a:prstClr>
                </a:solidFill>
                <a:latin typeface="Arial" pitchFamily="34" charset="0"/>
                <a:cs typeface="Arial" pitchFamily="34" charset="0"/>
              </a:rPr>
              <a:pPr fontAlgn="base">
                <a:spcBef>
                  <a:spcPct val="0"/>
                </a:spcBef>
                <a:spcAft>
                  <a:spcPct val="0"/>
                </a:spcAft>
                <a:defRPr/>
              </a:pPr>
              <a:t>‹#›</a:t>
            </a:fld>
            <a:endParaRPr lang="en-US">
              <a:solidFill>
                <a:prstClr val="black">
                  <a:tint val="75000"/>
                </a:prstClr>
              </a:solidFill>
              <a:latin typeface="Arial" pitchFamily="34" charset="0"/>
              <a:cs typeface="Arial" pitchFamily="34" charset="0"/>
            </a:endParaRPr>
          </a:p>
        </p:txBody>
      </p:sp>
      <p:pic>
        <p:nvPicPr>
          <p:cNvPr id="11271" name="Picture 1"/>
          <p:cNvPicPr>
            <a:picLocks noChangeAspect="1" noChangeArrowheads="1"/>
          </p:cNvPicPr>
          <p:nvPr userDrawn="1"/>
        </p:nvPicPr>
        <p:blipFill>
          <a:blip r:embed="rId14" cstate="print"/>
          <a:srcRect/>
          <a:stretch>
            <a:fillRect/>
          </a:stretch>
        </p:blipFill>
        <p:spPr bwMode="auto">
          <a:xfrm>
            <a:off x="0" y="2"/>
            <a:ext cx="9144000" cy="946150"/>
          </a:xfrm>
          <a:prstGeom prst="rect">
            <a:avLst/>
          </a:prstGeom>
          <a:noFill/>
          <a:ln w="12700">
            <a:noFill/>
            <a:miter lim="800000"/>
            <a:headEnd/>
            <a:tailEnd/>
          </a:ln>
        </p:spPr>
      </p:pic>
    </p:spTree>
    <p:extLst>
      <p:ext uri="{BB962C8B-B14F-4D97-AF65-F5344CB8AC3E}">
        <p14:creationId xmlns:p14="http://schemas.microsoft.com/office/powerpoint/2010/main" val="192140245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121" algn="ctr" rtl="0" fontAlgn="base">
        <a:spcBef>
          <a:spcPct val="0"/>
        </a:spcBef>
        <a:spcAft>
          <a:spcPct val="0"/>
        </a:spcAft>
        <a:defRPr sz="4400">
          <a:solidFill>
            <a:schemeClr val="tx1"/>
          </a:solidFill>
          <a:latin typeface="Calibri" pitchFamily="34" charset="0"/>
        </a:defRPr>
      </a:lvl6pPr>
      <a:lvl7pPr marL="908248" algn="ctr" rtl="0" fontAlgn="base">
        <a:spcBef>
          <a:spcPct val="0"/>
        </a:spcBef>
        <a:spcAft>
          <a:spcPct val="0"/>
        </a:spcAft>
        <a:defRPr sz="4400">
          <a:solidFill>
            <a:schemeClr val="tx1"/>
          </a:solidFill>
          <a:latin typeface="Calibri" pitchFamily="34" charset="0"/>
        </a:defRPr>
      </a:lvl7pPr>
      <a:lvl8pPr marL="1362372" algn="ctr" rtl="0" fontAlgn="base">
        <a:spcBef>
          <a:spcPct val="0"/>
        </a:spcBef>
        <a:spcAft>
          <a:spcPct val="0"/>
        </a:spcAft>
        <a:defRPr sz="4400">
          <a:solidFill>
            <a:schemeClr val="tx1"/>
          </a:solidFill>
          <a:latin typeface="Calibri" pitchFamily="34" charset="0"/>
        </a:defRPr>
      </a:lvl8pPr>
      <a:lvl9pPr marL="1816491" algn="ctr" rtl="0" fontAlgn="base">
        <a:spcBef>
          <a:spcPct val="0"/>
        </a:spcBef>
        <a:spcAft>
          <a:spcPct val="0"/>
        </a:spcAft>
        <a:defRPr sz="4400">
          <a:solidFill>
            <a:schemeClr val="tx1"/>
          </a:solidFill>
          <a:latin typeface="Calibri" pitchFamily="34" charset="0"/>
        </a:defRPr>
      </a:lvl9pPr>
    </p:titleStyle>
    <p:bodyStyle>
      <a:lvl1pPr marL="340593" indent="-34059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37941" indent="-283842"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35315" indent="-227061"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89408"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43552" indent="-227061"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813" tIns="45404" rIns="90813" bIns="4540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3"/>
            <a:ext cx="8229600" cy="4525963"/>
          </a:xfrm>
          <a:prstGeom prst="rect">
            <a:avLst/>
          </a:prstGeom>
        </p:spPr>
        <p:txBody>
          <a:bodyPr vert="horz" lIns="90813" tIns="45404" rIns="90813" bIns="4540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419"/>
            <a:ext cx="2133600" cy="365125"/>
          </a:xfrm>
          <a:prstGeom prst="rect">
            <a:avLst/>
          </a:prstGeom>
        </p:spPr>
        <p:txBody>
          <a:bodyPr vert="horz" lIns="90813" tIns="45404" rIns="90813" bIns="45404" rtlCol="0" anchor="ctr"/>
          <a:lstStyle>
            <a:lvl1pPr algn="l">
              <a:defRPr sz="1200">
                <a:solidFill>
                  <a:schemeClr val="tx1">
                    <a:tint val="75000"/>
                  </a:schemeClr>
                </a:solidFill>
              </a:defRPr>
            </a:lvl1pPr>
          </a:lstStyle>
          <a:p>
            <a:fld id="{8FF2402A-127C-4C1A-A0FE-71A1B9374E40}" type="datetimeFigureOut">
              <a:rPr lang="en-US" smtClean="0">
                <a:solidFill>
                  <a:prstClr val="black">
                    <a:tint val="75000"/>
                  </a:prstClr>
                </a:solidFill>
                <a:latin typeface="Calibri"/>
              </a:rPr>
              <a:pPr/>
              <a:t>9/22/16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419"/>
            <a:ext cx="2895600" cy="365125"/>
          </a:xfrm>
          <a:prstGeom prst="rect">
            <a:avLst/>
          </a:prstGeom>
        </p:spPr>
        <p:txBody>
          <a:bodyPr vert="horz" lIns="90813" tIns="45404" rIns="90813" bIns="45404"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419"/>
            <a:ext cx="2133600" cy="365125"/>
          </a:xfrm>
          <a:prstGeom prst="rect">
            <a:avLst/>
          </a:prstGeom>
        </p:spPr>
        <p:txBody>
          <a:bodyPr vert="horz" lIns="90813" tIns="45404" rIns="90813" bIns="45404" rtlCol="0" anchor="ctr"/>
          <a:lstStyle>
            <a:lvl1pPr algn="r">
              <a:defRPr sz="1200">
                <a:solidFill>
                  <a:schemeClr val="tx1">
                    <a:tint val="75000"/>
                  </a:schemeClr>
                </a:solidFill>
              </a:defRPr>
            </a:lvl1pPr>
          </a:lstStyle>
          <a:p>
            <a:fld id="{9CC4D0AA-DA97-404B-8BD6-CF7AC21CA40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366493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08248" rtl="0" eaLnBrk="1" latinLnBrk="0" hangingPunct="1">
        <a:spcBef>
          <a:spcPct val="0"/>
        </a:spcBef>
        <a:buNone/>
        <a:defRPr sz="4400" kern="1200">
          <a:solidFill>
            <a:schemeClr val="tx1"/>
          </a:solidFill>
          <a:latin typeface="+mj-lt"/>
          <a:ea typeface="+mj-ea"/>
          <a:cs typeface="+mj-cs"/>
        </a:defRPr>
      </a:lvl1pPr>
    </p:titleStyle>
    <p:bodyStyle>
      <a:lvl1pPr marL="340593" indent="-340593" algn="l" defTabSz="90824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7941" indent="-283842" algn="l" defTabSz="90824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5315" indent="-227061" algn="l" defTabSz="90824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9408"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355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9768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1800"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05923"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0042" indent="-227061" algn="l" defTabSz="9082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8248" rtl="0" eaLnBrk="1" latinLnBrk="0" hangingPunct="1">
        <a:defRPr sz="1800" kern="1200">
          <a:solidFill>
            <a:schemeClr val="tx1"/>
          </a:solidFill>
          <a:latin typeface="+mn-lt"/>
          <a:ea typeface="+mn-ea"/>
          <a:cs typeface="+mn-cs"/>
        </a:defRPr>
      </a:lvl1pPr>
      <a:lvl2pPr marL="454121" algn="l" defTabSz="908248" rtl="0" eaLnBrk="1" latinLnBrk="0" hangingPunct="1">
        <a:defRPr sz="1800" kern="1200">
          <a:solidFill>
            <a:schemeClr val="tx1"/>
          </a:solidFill>
          <a:latin typeface="+mn-lt"/>
          <a:ea typeface="+mn-ea"/>
          <a:cs typeface="+mn-cs"/>
        </a:defRPr>
      </a:lvl2pPr>
      <a:lvl3pPr marL="908248" algn="l" defTabSz="908248" rtl="0" eaLnBrk="1" latinLnBrk="0" hangingPunct="1">
        <a:defRPr sz="1800" kern="1200">
          <a:solidFill>
            <a:schemeClr val="tx1"/>
          </a:solidFill>
          <a:latin typeface="+mn-lt"/>
          <a:ea typeface="+mn-ea"/>
          <a:cs typeface="+mn-cs"/>
        </a:defRPr>
      </a:lvl3pPr>
      <a:lvl4pPr marL="1362372" algn="l" defTabSz="908248" rtl="0" eaLnBrk="1" latinLnBrk="0" hangingPunct="1">
        <a:defRPr sz="1800" kern="1200">
          <a:solidFill>
            <a:schemeClr val="tx1"/>
          </a:solidFill>
          <a:latin typeface="+mn-lt"/>
          <a:ea typeface="+mn-ea"/>
          <a:cs typeface="+mn-cs"/>
        </a:defRPr>
      </a:lvl4pPr>
      <a:lvl5pPr marL="1816491" algn="l" defTabSz="908248" rtl="0" eaLnBrk="1" latinLnBrk="0" hangingPunct="1">
        <a:defRPr sz="1800" kern="1200">
          <a:solidFill>
            <a:schemeClr val="tx1"/>
          </a:solidFill>
          <a:latin typeface="+mn-lt"/>
          <a:ea typeface="+mn-ea"/>
          <a:cs typeface="+mn-cs"/>
        </a:defRPr>
      </a:lvl5pPr>
      <a:lvl6pPr marL="2270619" algn="l" defTabSz="908248" rtl="0" eaLnBrk="1" latinLnBrk="0" hangingPunct="1">
        <a:defRPr sz="1800" kern="1200">
          <a:solidFill>
            <a:schemeClr val="tx1"/>
          </a:solidFill>
          <a:latin typeface="+mn-lt"/>
          <a:ea typeface="+mn-ea"/>
          <a:cs typeface="+mn-cs"/>
        </a:defRPr>
      </a:lvl6pPr>
      <a:lvl7pPr marL="2724745" algn="l" defTabSz="908248" rtl="0" eaLnBrk="1" latinLnBrk="0" hangingPunct="1">
        <a:defRPr sz="1800" kern="1200">
          <a:solidFill>
            <a:schemeClr val="tx1"/>
          </a:solidFill>
          <a:latin typeface="+mn-lt"/>
          <a:ea typeface="+mn-ea"/>
          <a:cs typeface="+mn-cs"/>
        </a:defRPr>
      </a:lvl7pPr>
      <a:lvl8pPr marL="3178849" algn="l" defTabSz="908248" rtl="0" eaLnBrk="1" latinLnBrk="0" hangingPunct="1">
        <a:defRPr sz="1800" kern="1200">
          <a:solidFill>
            <a:schemeClr val="tx1"/>
          </a:solidFill>
          <a:latin typeface="+mn-lt"/>
          <a:ea typeface="+mn-ea"/>
          <a:cs typeface="+mn-cs"/>
        </a:defRPr>
      </a:lvl8pPr>
      <a:lvl9pPr marL="3632985" algn="l" defTabSz="9082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65.xml"/><Relationship Id="rId2" Type="http://schemas.openxmlformats.org/officeDocument/2006/relationships/image" Target="../media/image4.jpeg"/><Relationship Id="rId3"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31.png"/><Relationship Id="rId5" Type="http://schemas.openxmlformats.org/officeDocument/2006/relationships/oleObject" Target="../embeddings/oleObject8.bin"/><Relationship Id="rId6" Type="http://schemas.openxmlformats.org/officeDocument/2006/relationships/image" Target="../media/image28.wmf"/><Relationship Id="rId7" Type="http://schemas.openxmlformats.org/officeDocument/2006/relationships/oleObject" Target="../embeddings/oleObject9.bin"/><Relationship Id="rId8" Type="http://schemas.openxmlformats.org/officeDocument/2006/relationships/oleObject" Target="../embeddings/oleObject10.bin"/><Relationship Id="rId9" Type="http://schemas.openxmlformats.org/officeDocument/2006/relationships/image" Target="../media/image29.wmf"/><Relationship Id="rId10" Type="http://schemas.openxmlformats.org/officeDocument/2006/relationships/oleObject" Target="../embeddings/oleObject11.bin"/><Relationship Id="rId11" Type="http://schemas.openxmlformats.org/officeDocument/2006/relationships/image" Target="../media/image30.wmf"/><Relationship Id="rId1" Type="http://schemas.openxmlformats.org/officeDocument/2006/relationships/vmlDrawing" Target="../drawings/vmlDrawing5.vml"/><Relationship Id="rId2" Type="http://schemas.openxmlformats.org/officeDocument/2006/relationships/slideLayout" Target="../slideLayouts/slideLayout39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22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225.png"/></Relationships>
</file>

<file path=ppt/slides/_rels/slide102.xml.rels><?xml version="1.0" encoding="UTF-8" standalone="yes"?>
<Relationships xmlns="http://schemas.openxmlformats.org/package/2006/relationships"><Relationship Id="rId3" Type="http://schemas.openxmlformats.org/officeDocument/2006/relationships/image" Target="../media/image226.png"/><Relationship Id="rId4" Type="http://schemas.openxmlformats.org/officeDocument/2006/relationships/image" Target="../media/image227.png"/><Relationship Id="rId5" Type="http://schemas.openxmlformats.org/officeDocument/2006/relationships/image" Target="../media/image228.png"/><Relationship Id="rId1" Type="http://schemas.openxmlformats.org/officeDocument/2006/relationships/slideLayout" Target="../slideLayouts/slideLayout268.xml"/><Relationship Id="rId2" Type="http://schemas.openxmlformats.org/officeDocument/2006/relationships/image" Target="../media/image440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394.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50.xml"/><Relationship Id="rId2"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62.xml"/><Relationship Id="rId2"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18.xml"/><Relationship Id="rId2"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399.xml"/><Relationship Id="rId2" Type="http://schemas.openxmlformats.org/officeDocument/2006/relationships/image" Target="../media/image5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93.xml"/><Relationship Id="rId2"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2.bin"/><Relationship Id="rId4" Type="http://schemas.openxmlformats.org/officeDocument/2006/relationships/image" Target="../media/image57.emf"/><Relationship Id="rId1" Type="http://schemas.openxmlformats.org/officeDocument/2006/relationships/vmlDrawing" Target="../drawings/vmlDrawing6.vml"/><Relationship Id="rId2" Type="http://schemas.openxmlformats.org/officeDocument/2006/relationships/slideLayout" Target="../slideLayouts/slideLayout39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3.xml"/><Relationship Id="rId2"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8.png"/><Relationship Id="rId5" Type="http://schemas.openxmlformats.org/officeDocument/2006/relationships/oleObject" Target="../embeddings/oleObject1.bin"/><Relationship Id="rId6" Type="http://schemas.openxmlformats.org/officeDocument/2006/relationships/image" Target="../media/image6.wmf"/><Relationship Id="rId7" Type="http://schemas.openxmlformats.org/officeDocument/2006/relationships/oleObject" Target="../embeddings/oleObject2.bin"/><Relationship Id="rId8"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slideLayout" Target="../slideLayouts/slideLayout39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6.xml"/><Relationship Id="rId2" Type="http://schemas.openxmlformats.org/officeDocument/2006/relationships/image" Target="../media/image5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6.xml"/><Relationship Id="rId2" Type="http://schemas.openxmlformats.org/officeDocument/2006/relationships/image" Target="../media/image6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image" Target="../media/image61.png"/><Relationship Id="rId3" Type="http://schemas.openxmlformats.org/officeDocument/2006/relationships/image" Target="../media/image62.png"/></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15.bin"/><Relationship Id="rId12" Type="http://schemas.openxmlformats.org/officeDocument/2006/relationships/image" Target="../media/image65.wmf"/><Relationship Id="rId1" Type="http://schemas.openxmlformats.org/officeDocument/2006/relationships/vmlDrawing" Target="../drawings/vmlDrawing7.vml"/><Relationship Id="rId2" Type="http://schemas.openxmlformats.org/officeDocument/2006/relationships/slideLayout" Target="../slideLayouts/slideLayout208.xml"/><Relationship Id="rId3" Type="http://schemas.openxmlformats.org/officeDocument/2006/relationships/oleObject" Target="../embeddings/oleObject13.bin"/><Relationship Id="rId4" Type="http://schemas.openxmlformats.org/officeDocument/2006/relationships/image" Target="../media/image63.wmf"/><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9" Type="http://schemas.openxmlformats.org/officeDocument/2006/relationships/oleObject" Target="../embeddings/oleObject14.bin"/><Relationship Id="rId10" Type="http://schemas.openxmlformats.org/officeDocument/2006/relationships/image" Target="../media/image64.wmf"/></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1" Type="http://schemas.openxmlformats.org/officeDocument/2006/relationships/slideLayout" Target="../slideLayouts/slideLayout208.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73.wmf"/><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vmlDrawing" Target="../drawings/vmlDrawing8.vml"/><Relationship Id="rId2" Type="http://schemas.openxmlformats.org/officeDocument/2006/relationships/slideLayout" Target="../slideLayouts/slideLayout208.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08.xml"/><Relationship Id="rId2"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1" Type="http://schemas.openxmlformats.org/officeDocument/2006/relationships/slideLayout" Target="../slideLayouts/slideLayout208.xml"/><Relationship Id="rId2" Type="http://schemas.openxmlformats.org/officeDocument/2006/relationships/notesSlide" Target="../notesSlides/notesSl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png"/><Relationship Id="rId1" Type="http://schemas.openxmlformats.org/officeDocument/2006/relationships/slideLayout" Target="../slideLayouts/slideLayout415.xml"/><Relationship Id="rId2" Type="http://schemas.openxmlformats.org/officeDocument/2006/relationships/notesSlide" Target="../notesSlides/notesSlide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1.xml"/><Relationship Id="rId2" Type="http://schemas.openxmlformats.org/officeDocument/2006/relationships/image" Target="../media/image87.png"/><Relationship Id="rId3" Type="http://schemas.openxmlformats.org/officeDocument/2006/relationships/image" Target="../media/image8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6.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90.png"/><Relationship Id="rId1" Type="http://schemas.openxmlformats.org/officeDocument/2006/relationships/slideLayout" Target="../slideLayouts/slideLayout421.xml"/><Relationship Id="rId2" Type="http://schemas.openxmlformats.org/officeDocument/2006/relationships/image" Target="../media/image89.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1.xml"/><Relationship Id="rId2" Type="http://schemas.openxmlformats.org/officeDocument/2006/relationships/image" Target="../media/image88.png"/><Relationship Id="rId3" Type="http://schemas.openxmlformats.org/officeDocument/2006/relationships/image" Target="../media/image91.gif"/></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wmf"/><Relationship Id="rId1" Type="http://schemas.openxmlformats.org/officeDocument/2006/relationships/slideLayout" Target="../slideLayouts/slideLayout421.xml"/><Relationship Id="rId2" Type="http://schemas.openxmlformats.org/officeDocument/2006/relationships/image" Target="../media/image89.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1.xml"/><Relationship Id="rId2" Type="http://schemas.openxmlformats.org/officeDocument/2006/relationships/image" Target="../media/image94.png"/><Relationship Id="rId3" Type="http://schemas.openxmlformats.org/officeDocument/2006/relationships/image" Target="../media/image93.wmf"/></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95.png"/><Relationship Id="rId9" Type="http://schemas.openxmlformats.org/officeDocument/2006/relationships/image" Target="../media/image96.png"/><Relationship Id="rId1" Type="http://schemas.openxmlformats.org/officeDocument/2006/relationships/slideLayout" Target="../slideLayouts/slideLayout421.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421.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png"/><Relationship Id="rId8" Type="http://schemas.openxmlformats.org/officeDocument/2006/relationships/image" Target="../media/image105.png"/><Relationship Id="rId1" Type="http://schemas.openxmlformats.org/officeDocument/2006/relationships/slideLayout" Target="../slideLayouts/slideLayout268.xml"/><Relationship Id="rId2" Type="http://schemas.openxmlformats.org/officeDocument/2006/relationships/image" Target="../media/image9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77.png"/><Relationship Id="rId3"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6" Type="http://schemas.openxmlformats.org/officeDocument/2006/relationships/image" Target="../media/image111.png"/><Relationship Id="rId1" Type="http://schemas.openxmlformats.org/officeDocument/2006/relationships/slideLayout" Target="../slideLayouts/slideLayout268.xml"/><Relationship Id="rId2" Type="http://schemas.openxmlformats.org/officeDocument/2006/relationships/image" Target="../media/image10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12.png"/><Relationship Id="rId3" Type="http://schemas.openxmlformats.org/officeDocument/2006/relationships/image" Target="../media/image11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3.bin"/><Relationship Id="rId5" Type="http://schemas.openxmlformats.org/officeDocument/2006/relationships/image" Target="../media/image10.png"/><Relationship Id="rId6" Type="http://schemas.openxmlformats.org/officeDocument/2006/relationships/oleObject" Target="../embeddings/oleObject4.bin"/><Relationship Id="rId7" Type="http://schemas.openxmlformats.org/officeDocument/2006/relationships/image" Target="../media/image11.wmf"/><Relationship Id="rId1" Type="http://schemas.openxmlformats.org/officeDocument/2006/relationships/vmlDrawing" Target="../drawings/vmlDrawing2.vml"/><Relationship Id="rId2" Type="http://schemas.openxmlformats.org/officeDocument/2006/relationships/slideLayout" Target="../slideLayouts/slideLayout39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14.png"/><Relationship Id="rId3" Type="http://schemas.openxmlformats.org/officeDocument/2006/relationships/image" Target="../media/image115.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5.png"/><Relationship Id="rId1" Type="http://schemas.openxmlformats.org/officeDocument/2006/relationships/slideLayout" Target="../slideLayouts/slideLayout268.xml"/><Relationship Id="rId2" Type="http://schemas.openxmlformats.org/officeDocument/2006/relationships/image" Target="../media/image116.png"/></Relationships>
</file>

<file path=ppt/slides/_rels/slide42.xml.rels><?xml version="1.0" encoding="UTF-8" standalone="yes"?>
<Relationships xmlns="http://schemas.openxmlformats.org/package/2006/relationships"><Relationship Id="rId11" Type="http://schemas.openxmlformats.org/officeDocument/2006/relationships/image" Target="../media/image127.png"/><Relationship Id="rId12" Type="http://schemas.openxmlformats.org/officeDocument/2006/relationships/image" Target="../media/image128.png"/><Relationship Id="rId13" Type="http://schemas.openxmlformats.org/officeDocument/2006/relationships/image" Target="../media/image129.png"/><Relationship Id="rId1" Type="http://schemas.openxmlformats.org/officeDocument/2006/relationships/slideLayout" Target="../slideLayouts/slideLayout268.xml"/><Relationship Id="rId2" Type="http://schemas.openxmlformats.org/officeDocument/2006/relationships/image" Target="../media/image119.png"/><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10.png"/><Relationship Id="rId6" Type="http://schemas.openxmlformats.org/officeDocument/2006/relationships/image" Target="../media/image122.png"/><Relationship Id="rId7" Type="http://schemas.openxmlformats.org/officeDocument/2006/relationships/image" Target="../media/image123.png"/><Relationship Id="rId8" Type="http://schemas.openxmlformats.org/officeDocument/2006/relationships/image" Target="../media/image124.png"/><Relationship Id="rId9" Type="http://schemas.openxmlformats.org/officeDocument/2006/relationships/image" Target="../media/image125.png"/><Relationship Id="rId10" Type="http://schemas.openxmlformats.org/officeDocument/2006/relationships/image" Target="../media/image126.png"/></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268.xml"/><Relationship Id="rId2"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268.xml"/><Relationship Id="rId2" Type="http://schemas.openxmlformats.org/officeDocument/2006/relationships/image" Target="../media/image1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38.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image" Target="../media/image139.png"/><Relationship Id="rId3" Type="http://schemas.openxmlformats.org/officeDocument/2006/relationships/image" Target="../media/image1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5.bin"/><Relationship Id="rId5" Type="http://schemas.openxmlformats.org/officeDocument/2006/relationships/image" Target="../media/image12.wmf"/><Relationship Id="rId1" Type="http://schemas.openxmlformats.org/officeDocument/2006/relationships/vmlDrawing" Target="../drawings/vmlDrawing3.vml"/><Relationship Id="rId2" Type="http://schemas.openxmlformats.org/officeDocument/2006/relationships/slideLayout" Target="../slideLayouts/slideLayout39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image" Target="../media/image142.png"/><Relationship Id="rId3" Type="http://schemas.openxmlformats.org/officeDocument/2006/relationships/image" Target="../media/image1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image" Target="../media/image1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image" Target="../media/image142.png"/><Relationship Id="rId3" Type="http://schemas.openxmlformats.org/officeDocument/2006/relationships/image" Target="../media/image145.png"/></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146.wmf"/><Relationship Id="rId5" Type="http://schemas.openxmlformats.org/officeDocument/2006/relationships/image" Target="../media/image147.png"/><Relationship Id="rId6" Type="http://schemas.openxmlformats.org/officeDocument/2006/relationships/image" Target="../media/image148.png"/><Relationship Id="rId1" Type="http://schemas.openxmlformats.org/officeDocument/2006/relationships/vmlDrawing" Target="../drawings/vmlDrawing9.vml"/><Relationship Id="rId2" Type="http://schemas.openxmlformats.org/officeDocument/2006/relationships/slideLayout" Target="../slideLayouts/slideLayout27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image" Target="../media/image149.png"/><Relationship Id="rId3" Type="http://schemas.openxmlformats.org/officeDocument/2006/relationships/image" Target="../media/image1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image" Target="../media/image151.png"/><Relationship Id="rId3" Type="http://schemas.openxmlformats.org/officeDocument/2006/relationships/image" Target="../media/image1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6.xml"/><Relationship Id="rId2" Type="http://schemas.openxmlformats.org/officeDocument/2006/relationships/image" Target="../media/image153.jpg"/><Relationship Id="rId3" Type="http://schemas.openxmlformats.org/officeDocument/2006/relationships/image" Target="../media/image15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7.xml"/><Relationship Id="rId2" Type="http://schemas.openxmlformats.org/officeDocument/2006/relationships/image" Target="../media/image155.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38.xml"/><Relationship Id="rId2" Type="http://schemas.openxmlformats.org/officeDocument/2006/relationships/image" Target="../media/image1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99.xml"/><Relationship Id="rId2" Type="http://schemas.openxmlformats.org/officeDocument/2006/relationships/image" Target="../media/image13.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5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58.png"/><Relationship Id="rId3" Type="http://schemas.openxmlformats.org/officeDocument/2006/relationships/image" Target="../media/image1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59.png"/><Relationship Id="rId3" Type="http://schemas.openxmlformats.org/officeDocument/2006/relationships/image" Target="../media/image161.png"/></Relationships>
</file>

<file path=ppt/slides/_rels/slide66.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870.png"/><Relationship Id="rId1" Type="http://schemas.openxmlformats.org/officeDocument/2006/relationships/slideLayout" Target="../slideLayouts/slideLayout268.xml"/><Relationship Id="rId2" Type="http://schemas.openxmlformats.org/officeDocument/2006/relationships/image" Target="../media/image1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64.png"/><Relationship Id="rId3" Type="http://schemas.openxmlformats.org/officeDocument/2006/relationships/image" Target="../media/image1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0.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emf"/><Relationship Id="rId1" Type="http://schemas.openxmlformats.org/officeDocument/2006/relationships/slideLayout" Target="../slideLayouts/slideLayout399.xml"/><Relationship Id="rId2"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2.png"/><Relationship Id="rId1" Type="http://schemas.openxmlformats.org/officeDocument/2006/relationships/slideLayout" Target="../slideLayouts/slideLayout280.xml"/><Relationship Id="rId2" Type="http://schemas.openxmlformats.org/officeDocument/2006/relationships/image" Target="../media/image166.png"/></Relationships>
</file>

<file path=ppt/slides/_rels/slide71.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67.png"/><Relationship Id="rId1" Type="http://schemas.openxmlformats.org/officeDocument/2006/relationships/slideLayout" Target="../slideLayouts/slideLayout280.xml"/><Relationship Id="rId2" Type="http://schemas.openxmlformats.org/officeDocument/2006/relationships/image" Target="../media/image16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73.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68.xml"/><Relationship Id="rId2" Type="http://schemas.openxmlformats.org/officeDocument/2006/relationships/image" Target="../media/image170.png"/></Relationships>
</file>

<file path=ppt/slides/_rels/slide74.xml.rels><?xml version="1.0" encoding="UTF-8" standalone="yes"?>
<Relationships xmlns="http://schemas.openxmlformats.org/package/2006/relationships"><Relationship Id="rId3" Type="http://schemas.openxmlformats.org/officeDocument/2006/relationships/image" Target="../media/image174.emf"/><Relationship Id="rId4" Type="http://schemas.openxmlformats.org/officeDocument/2006/relationships/image" Target="../media/image175.png"/><Relationship Id="rId5" Type="http://schemas.openxmlformats.org/officeDocument/2006/relationships/image" Target="../media/image176.png"/><Relationship Id="rId1" Type="http://schemas.openxmlformats.org/officeDocument/2006/relationships/slideLayout" Target="../slideLayouts/slideLayout268.xml"/><Relationship Id="rId2" Type="http://schemas.openxmlformats.org/officeDocument/2006/relationships/image" Target="../media/image17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7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57.png"/></Relationships>
</file>

<file path=ppt/slides/_rels/slide77.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68.png"/><Relationship Id="rId1" Type="http://schemas.openxmlformats.org/officeDocument/2006/relationships/slideLayout" Target="../slideLayouts/slideLayout268.xml"/><Relationship Id="rId2" Type="http://schemas.openxmlformats.org/officeDocument/2006/relationships/image" Target="../media/image157.png"/></Relationships>
</file>

<file path=ppt/slides/_rels/slide78.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1" Type="http://schemas.openxmlformats.org/officeDocument/2006/relationships/slideLayout" Target="../slideLayouts/slideLayout268.xml"/><Relationship Id="rId2" Type="http://schemas.openxmlformats.org/officeDocument/2006/relationships/image" Target="../media/image173.png"/></Relationships>
</file>

<file path=ppt/slides/_rels/slide79.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2.png"/><Relationship Id="rId1" Type="http://schemas.openxmlformats.org/officeDocument/2006/relationships/slideLayout" Target="../slideLayouts/slideLayout268.xml"/><Relationship Id="rId2" Type="http://schemas.openxmlformats.org/officeDocument/2006/relationships/image" Target="../media/image16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emf"/><Relationship Id="rId7" Type="http://schemas.openxmlformats.org/officeDocument/2006/relationships/image" Target="../media/image25.emf"/><Relationship Id="rId1" Type="http://schemas.openxmlformats.org/officeDocument/2006/relationships/slideLayout" Target="../slideLayouts/slideLayout399.xml"/><Relationship Id="rId2" Type="http://schemas.openxmlformats.org/officeDocument/2006/relationships/image" Target="../media/image2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80.png"/><Relationship Id="rId3" Type="http://schemas.openxmlformats.org/officeDocument/2006/relationships/image" Target="../media/image18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32.xml"/><Relationship Id="rId2" Type="http://schemas.openxmlformats.org/officeDocument/2006/relationships/image" Target="../media/image4.jpeg"/><Relationship Id="rId3" Type="http://schemas.openxmlformats.org/officeDocument/2006/relationships/image" Target="../media/image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37.xml"/><Relationship Id="rId2" Type="http://schemas.openxmlformats.org/officeDocument/2006/relationships/image" Target="../media/image182.jpeg"/><Relationship Id="rId3" Type="http://schemas.openxmlformats.org/officeDocument/2006/relationships/image" Target="../media/image183.png"/></Relationships>
</file>

<file path=ppt/slides/_rels/slide84.xml.rels><?xml version="1.0" encoding="UTF-8" standalone="yes"?>
<Relationships xmlns="http://schemas.openxmlformats.org/package/2006/relationships"><Relationship Id="rId3" Type="http://schemas.openxmlformats.org/officeDocument/2006/relationships/image" Target="../media/image185.png"/><Relationship Id="rId4" Type="http://schemas.openxmlformats.org/officeDocument/2006/relationships/image" Target="../media/image186.emf"/><Relationship Id="rId5" Type="http://schemas.openxmlformats.org/officeDocument/2006/relationships/image" Target="../media/image187.png"/><Relationship Id="rId1" Type="http://schemas.openxmlformats.org/officeDocument/2006/relationships/slideLayout" Target="../slideLayouts/slideLayout268.xml"/><Relationship Id="rId2" Type="http://schemas.openxmlformats.org/officeDocument/2006/relationships/image" Target="../media/image184.emf"/></Relationships>
</file>

<file path=ppt/slides/_rels/slide85.xml.rels><?xml version="1.0" encoding="UTF-8" standalone="yes"?>
<Relationships xmlns="http://schemas.openxmlformats.org/package/2006/relationships"><Relationship Id="rId3" Type="http://schemas.openxmlformats.org/officeDocument/2006/relationships/image" Target="../media/image189.png"/><Relationship Id="rId4" Type="http://schemas.openxmlformats.org/officeDocument/2006/relationships/image" Target="../media/image190.png"/><Relationship Id="rId1" Type="http://schemas.openxmlformats.org/officeDocument/2006/relationships/slideLayout" Target="../slideLayouts/slideLayout268.xml"/><Relationship Id="rId2" Type="http://schemas.openxmlformats.org/officeDocument/2006/relationships/image" Target="../media/image188.jpg"/></Relationships>
</file>

<file path=ppt/slides/_rels/slide86.xml.rels><?xml version="1.0" encoding="UTF-8" standalone="yes"?>
<Relationships xmlns="http://schemas.openxmlformats.org/package/2006/relationships"><Relationship Id="rId3" Type="http://schemas.openxmlformats.org/officeDocument/2006/relationships/image" Target="../media/image188.jpg"/><Relationship Id="rId4" Type="http://schemas.openxmlformats.org/officeDocument/2006/relationships/image" Target="../media/image191.emf"/><Relationship Id="rId1" Type="http://schemas.openxmlformats.org/officeDocument/2006/relationships/slideLayout" Target="../slideLayouts/slideLayout268.xml"/><Relationship Id="rId2" Type="http://schemas.openxmlformats.org/officeDocument/2006/relationships/image" Target="../media/image750.png"/></Relationships>
</file>

<file path=ppt/slides/_rels/slide87.xml.rels><?xml version="1.0" encoding="UTF-8" standalone="yes"?>
<Relationships xmlns="http://schemas.openxmlformats.org/package/2006/relationships"><Relationship Id="rId3" Type="http://schemas.openxmlformats.org/officeDocument/2006/relationships/image" Target="../media/image193.png"/><Relationship Id="rId4" Type="http://schemas.openxmlformats.org/officeDocument/2006/relationships/image" Target="../media/image194.png"/><Relationship Id="rId1" Type="http://schemas.openxmlformats.org/officeDocument/2006/relationships/slideLayout" Target="../slideLayouts/slideLayout268.xml"/><Relationship Id="rId2" Type="http://schemas.openxmlformats.org/officeDocument/2006/relationships/image" Target="../media/image192.png"/></Relationships>
</file>

<file path=ppt/slides/_rels/slide88.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1" Type="http://schemas.openxmlformats.org/officeDocument/2006/relationships/slideLayout" Target="../slideLayouts/slideLayout268.xml"/><Relationship Id="rId2" Type="http://schemas.openxmlformats.org/officeDocument/2006/relationships/image" Target="../media/image19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198.png"/><Relationship Id="rId3" Type="http://schemas.openxmlformats.org/officeDocument/2006/relationships/image" Target="../media/image19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6.bin"/><Relationship Id="rId5" Type="http://schemas.openxmlformats.org/officeDocument/2006/relationships/image" Target="../media/image26.wmf"/><Relationship Id="rId6" Type="http://schemas.openxmlformats.org/officeDocument/2006/relationships/oleObject" Target="../embeddings/oleObject7.bin"/><Relationship Id="rId7" Type="http://schemas.openxmlformats.org/officeDocument/2006/relationships/image" Target="../media/image27.wmf"/><Relationship Id="rId1" Type="http://schemas.openxmlformats.org/officeDocument/2006/relationships/vmlDrawing" Target="../drawings/vmlDrawing4.vml"/><Relationship Id="rId2" Type="http://schemas.openxmlformats.org/officeDocument/2006/relationships/slideLayout" Target="../slideLayouts/slideLayout39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20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20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202.png"/><Relationship Id="rId3" Type="http://schemas.openxmlformats.org/officeDocument/2006/relationships/image" Target="../media/image203.png"/></Relationships>
</file>

<file path=ppt/slides/_rels/slide93.x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5" Type="http://schemas.openxmlformats.org/officeDocument/2006/relationships/image" Target="../media/image207.png"/><Relationship Id="rId6" Type="http://schemas.openxmlformats.org/officeDocument/2006/relationships/image" Target="../media/image208.png"/><Relationship Id="rId7" Type="http://schemas.openxmlformats.org/officeDocument/2006/relationships/image" Target="../media/image209.png"/><Relationship Id="rId1" Type="http://schemas.openxmlformats.org/officeDocument/2006/relationships/slideLayout" Target="../slideLayouts/slideLayout268.xml"/><Relationship Id="rId2" Type="http://schemas.openxmlformats.org/officeDocument/2006/relationships/image" Target="../media/image20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210.png"/><Relationship Id="rId3" Type="http://schemas.openxmlformats.org/officeDocument/2006/relationships/image" Target="../media/image211.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96.xml.rels><?xml version="1.0" encoding="UTF-8" standalone="yes"?>
<Relationships xmlns="http://schemas.openxmlformats.org/package/2006/relationships"><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1" Type="http://schemas.openxmlformats.org/officeDocument/2006/relationships/slideLayout" Target="../slideLayouts/slideLayout269.xml"/><Relationship Id="rId2" Type="http://schemas.openxmlformats.org/officeDocument/2006/relationships/image" Target="../media/image212.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image" Target="../media/image218.png"/><Relationship Id="rId3" Type="http://schemas.openxmlformats.org/officeDocument/2006/relationships/image" Target="../media/image21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image" Target="../media/image220.png"/><Relationship Id="rId3" Type="http://schemas.openxmlformats.org/officeDocument/2006/relationships/image" Target="../media/image22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image" Target="../media/image222.png"/><Relationship Id="rId3" Type="http://schemas.openxmlformats.org/officeDocument/2006/relationships/image" Target="../media/image2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5251" y="548680"/>
            <a:ext cx="9144000" cy="1296144"/>
          </a:xfrm>
        </p:spPr>
        <p:txBody>
          <a:bodyPr rtlCol="0">
            <a:noAutofit/>
          </a:bodyPr>
          <a:lstStyle/>
          <a:p>
            <a:r>
              <a:rPr lang="en-US" sz="3200" b="1" dirty="0" smtClean="0">
                <a:solidFill>
                  <a:srgbClr val="270EBC"/>
                </a:solidFill>
              </a:rPr>
              <a:t>Coherent </a:t>
            </a:r>
            <a:r>
              <a:rPr lang="en-US" sz="3200" b="1" dirty="0">
                <a:solidFill>
                  <a:srgbClr val="270EBC"/>
                </a:solidFill>
              </a:rPr>
              <a:t>Multidimensional Core Spectroscopy of </a:t>
            </a:r>
            <a:r>
              <a:rPr lang="en-US" sz="3200" b="1" dirty="0" smtClean="0">
                <a:solidFill>
                  <a:srgbClr val="270EBC"/>
                </a:solidFill>
              </a:rPr>
              <a:t/>
            </a:r>
            <a:br>
              <a:rPr lang="en-US" sz="3200" b="1" dirty="0" smtClean="0">
                <a:solidFill>
                  <a:srgbClr val="270EBC"/>
                </a:solidFill>
              </a:rPr>
            </a:br>
            <a:r>
              <a:rPr lang="en-US" sz="3200" b="1" dirty="0" smtClean="0">
                <a:solidFill>
                  <a:srgbClr val="270EBC"/>
                </a:solidFill>
              </a:rPr>
              <a:t>Molecules </a:t>
            </a:r>
            <a:r>
              <a:rPr lang="en-US" sz="3200" b="1" dirty="0">
                <a:solidFill>
                  <a:srgbClr val="270EBC"/>
                </a:solidFill>
              </a:rPr>
              <a:t>with Multiple X-ray pulses</a:t>
            </a:r>
            <a:r>
              <a:rPr lang="en-US" sz="3200" dirty="0">
                <a:solidFill>
                  <a:srgbClr val="270EBC"/>
                </a:solidFill>
              </a:rPr>
              <a:t/>
            </a:r>
            <a:br>
              <a:rPr lang="en-US" sz="3200" dirty="0">
                <a:solidFill>
                  <a:srgbClr val="270EBC"/>
                </a:solidFill>
              </a:rPr>
            </a:br>
            <a:endParaRPr lang="en-US" sz="3200" b="1" dirty="0">
              <a:solidFill>
                <a:srgbClr val="270EBC"/>
              </a:solidFill>
            </a:endParaRPr>
          </a:p>
        </p:txBody>
      </p:sp>
      <p:sp>
        <p:nvSpPr>
          <p:cNvPr id="736258" name="Rectangle 2"/>
          <p:cNvSpPr txBox="1">
            <a:spLocks noChangeArrowheads="1"/>
          </p:cNvSpPr>
          <p:nvPr/>
        </p:nvSpPr>
        <p:spPr bwMode="auto">
          <a:xfrm>
            <a:off x="1528482" y="2692752"/>
            <a:ext cx="5946782" cy="210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eaLnBrk="0" hangingPunct="0">
              <a:defRPr sz="4300">
                <a:solidFill>
                  <a:schemeClr val="bg1"/>
                </a:solidFill>
                <a:latin typeface="Gill Sans" pitchFamily="-84" charset="0"/>
                <a:ea typeface="MS PGothic" pitchFamily="34" charset="-128"/>
              </a:defRPr>
            </a:lvl1pPr>
            <a:lvl2pPr marL="742950" indent="-285750" defTabSz="457200" eaLnBrk="0" hangingPunct="0">
              <a:defRPr sz="4300">
                <a:solidFill>
                  <a:schemeClr val="bg1"/>
                </a:solidFill>
                <a:latin typeface="Gill Sans" pitchFamily="-84" charset="0"/>
                <a:ea typeface="MS PGothic" pitchFamily="34" charset="-128"/>
              </a:defRPr>
            </a:lvl2pPr>
            <a:lvl3pPr marL="1143000" indent="-228600" defTabSz="457200" eaLnBrk="0" hangingPunct="0">
              <a:defRPr sz="4300">
                <a:solidFill>
                  <a:schemeClr val="bg1"/>
                </a:solidFill>
                <a:latin typeface="Gill Sans" pitchFamily="-84" charset="0"/>
                <a:ea typeface="MS PGothic" pitchFamily="34" charset="-128"/>
              </a:defRPr>
            </a:lvl3pPr>
            <a:lvl4pPr marL="1600200" indent="-228600" defTabSz="457200" eaLnBrk="0" hangingPunct="0">
              <a:defRPr sz="4300">
                <a:solidFill>
                  <a:schemeClr val="bg1"/>
                </a:solidFill>
                <a:latin typeface="Gill Sans" pitchFamily="-84" charset="0"/>
                <a:ea typeface="MS PGothic" pitchFamily="34" charset="-128"/>
              </a:defRPr>
            </a:lvl4pPr>
            <a:lvl5pPr marL="2057400" indent="-228600" defTabSz="457200" eaLnBrk="0" hangingPunct="0">
              <a:defRPr sz="4300">
                <a:solidFill>
                  <a:schemeClr val="bg1"/>
                </a:solidFill>
                <a:latin typeface="Gill Sans" pitchFamily="-84"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4300">
                <a:solidFill>
                  <a:schemeClr val="bg1"/>
                </a:solidFill>
                <a:latin typeface="Gill Sans" pitchFamily="-84"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4300">
                <a:solidFill>
                  <a:schemeClr val="bg1"/>
                </a:solidFill>
                <a:latin typeface="Gill Sans" pitchFamily="-84"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4300">
                <a:solidFill>
                  <a:schemeClr val="bg1"/>
                </a:solidFill>
                <a:latin typeface="Gill Sans" pitchFamily="-84"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4300">
                <a:solidFill>
                  <a:schemeClr val="bg1"/>
                </a:solidFill>
                <a:latin typeface="Gill Sans" pitchFamily="-84" charset="0"/>
                <a:ea typeface="MS PGothic" pitchFamily="34" charset="-128"/>
              </a:defRPr>
            </a:lvl9pPr>
          </a:lstStyle>
          <a:p>
            <a:pPr algn="ctr" eaLnBrk="1" fontAlgn="base" hangingPunct="1">
              <a:spcBef>
                <a:spcPct val="20000"/>
              </a:spcBef>
              <a:spcAft>
                <a:spcPct val="0"/>
              </a:spcAft>
              <a:buFont typeface="Arial" pitchFamily="34" charset="0"/>
              <a:buNone/>
            </a:pPr>
            <a:r>
              <a:rPr lang="en-US" sz="2400" dirty="0">
                <a:solidFill>
                  <a:srgbClr val="000000"/>
                </a:solidFill>
                <a:latin typeface="Arial" pitchFamily="34" charset="0"/>
                <a:cs typeface="Arial" pitchFamily="34" charset="0"/>
              </a:rPr>
              <a:t>Shaul </a:t>
            </a:r>
            <a:r>
              <a:rPr lang="en-US" sz="2400" dirty="0" smtClean="0">
                <a:solidFill>
                  <a:srgbClr val="000000"/>
                </a:solidFill>
                <a:latin typeface="Arial" pitchFamily="34" charset="0"/>
                <a:cs typeface="Arial" pitchFamily="34" charset="0"/>
              </a:rPr>
              <a:t>Mukamel</a:t>
            </a:r>
          </a:p>
          <a:p>
            <a:pPr algn="ctr" eaLnBrk="1" fontAlgn="base" hangingPunct="1">
              <a:spcBef>
                <a:spcPct val="20000"/>
              </a:spcBef>
              <a:spcAft>
                <a:spcPct val="0"/>
              </a:spcAft>
              <a:buFont typeface="Arial" pitchFamily="34" charset="0"/>
              <a:buNone/>
            </a:pPr>
            <a:r>
              <a:rPr lang="en-US" sz="2400" dirty="0" smtClean="0">
                <a:solidFill>
                  <a:srgbClr val="000090"/>
                </a:solidFill>
                <a:latin typeface="Arial" pitchFamily="34" charset="0"/>
                <a:cs typeface="Arial" pitchFamily="34" charset="0"/>
              </a:rPr>
              <a:t>University of California, Irvine</a:t>
            </a:r>
          </a:p>
        </p:txBody>
      </p:sp>
      <p:sp>
        <p:nvSpPr>
          <p:cNvPr id="3" name="TextBox 2"/>
          <p:cNvSpPr txBox="1"/>
          <p:nvPr/>
        </p:nvSpPr>
        <p:spPr>
          <a:xfrm>
            <a:off x="1809121" y="4228487"/>
            <a:ext cx="4419600" cy="2215991"/>
          </a:xfrm>
          <a:prstGeom prst="rect">
            <a:avLst/>
          </a:prstGeom>
          <a:noFill/>
        </p:spPr>
        <p:txBody>
          <a:bodyPr wrap="square" rtlCol="0">
            <a:spAutoFit/>
          </a:bodyPr>
          <a:lstStyle/>
          <a:p>
            <a:pPr algn="ctr" fontAlgn="base">
              <a:spcBef>
                <a:spcPct val="20000"/>
              </a:spcBef>
              <a:spcAft>
                <a:spcPct val="0"/>
              </a:spcAft>
            </a:pPr>
            <a:endParaRPr lang="en-US" sz="2400" dirty="0" smtClean="0">
              <a:solidFill>
                <a:srgbClr val="FF0000"/>
              </a:solidFill>
              <a:latin typeface="Arial" pitchFamily="34" charset="0"/>
              <a:cs typeface="Arial" pitchFamily="34" charset="0"/>
            </a:endParaRPr>
          </a:p>
          <a:p>
            <a:pPr algn="ctr"/>
            <a:r>
              <a:rPr lang="en-US" sz="2400" b="1" dirty="0">
                <a:solidFill>
                  <a:srgbClr val="FF0000"/>
                </a:solidFill>
              </a:rPr>
              <a:t>BENASQUE 7th Time-Dependent </a:t>
            </a:r>
            <a:endParaRPr lang="en-US" sz="2400" b="1" dirty="0" smtClean="0">
              <a:solidFill>
                <a:srgbClr val="FF0000"/>
              </a:solidFill>
            </a:endParaRPr>
          </a:p>
          <a:p>
            <a:pPr algn="ctr"/>
            <a:r>
              <a:rPr lang="en-US" sz="2400" b="1" dirty="0" smtClean="0">
                <a:solidFill>
                  <a:srgbClr val="FF0000"/>
                </a:solidFill>
              </a:rPr>
              <a:t>Density-Functional </a:t>
            </a:r>
            <a:r>
              <a:rPr lang="en-US" sz="2400" b="1" dirty="0">
                <a:solidFill>
                  <a:srgbClr val="FF0000"/>
                </a:solidFill>
              </a:rPr>
              <a:t>Theory: </a:t>
            </a:r>
            <a:endParaRPr lang="en-US" sz="2400" b="1" dirty="0" smtClean="0">
              <a:solidFill>
                <a:srgbClr val="FF0000"/>
              </a:solidFill>
            </a:endParaRPr>
          </a:p>
          <a:p>
            <a:pPr algn="ctr"/>
            <a:r>
              <a:rPr lang="en-US" sz="2400" b="1" dirty="0" smtClean="0">
                <a:solidFill>
                  <a:srgbClr val="FF0000"/>
                </a:solidFill>
              </a:rPr>
              <a:t>Prospects </a:t>
            </a:r>
            <a:r>
              <a:rPr lang="en-US" sz="2400" b="1" dirty="0">
                <a:solidFill>
                  <a:srgbClr val="FF0000"/>
                </a:solidFill>
              </a:rPr>
              <a:t>and </a:t>
            </a:r>
            <a:r>
              <a:rPr lang="en-US" sz="2400" b="1" dirty="0" smtClean="0">
                <a:solidFill>
                  <a:srgbClr val="FF0000"/>
                </a:solidFill>
              </a:rPr>
              <a:t>Applications</a:t>
            </a:r>
          </a:p>
          <a:p>
            <a:pPr algn="ctr"/>
            <a:r>
              <a:rPr lang="en-US" sz="2400" dirty="0" smtClean="0">
                <a:solidFill>
                  <a:srgbClr val="000090"/>
                </a:solidFill>
              </a:rPr>
              <a:t>Sept 22, </a:t>
            </a:r>
            <a:r>
              <a:rPr lang="en-US" sz="2400" dirty="0" smtClean="0">
                <a:solidFill>
                  <a:srgbClr val="000090"/>
                </a:solidFill>
                <a:cs typeface="Arial" pitchFamily="34" charset="0"/>
              </a:rPr>
              <a:t>2016</a:t>
            </a:r>
            <a:endParaRPr lang="en-US" sz="2400" dirty="0">
              <a:solidFill>
                <a:srgbClr val="000090"/>
              </a:solidFill>
              <a:cs typeface="Arial" pitchFamily="34" charset="0"/>
            </a:endParaRPr>
          </a:p>
          <a:p>
            <a:endParaRPr lang="en-US" dirty="0"/>
          </a:p>
        </p:txBody>
      </p:sp>
      <p:pic>
        <p:nvPicPr>
          <p:cNvPr id="4" name="Picture 2" descr="http://ucibe.weebly.com/uploads/9/5/9/1/9591739/8470182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4437112"/>
            <a:ext cx="3240360" cy="2081482"/>
          </a:xfrm>
          <a:prstGeom prst="rect">
            <a:avLst/>
          </a:prstGeom>
          <a:noFill/>
          <a:effectLst>
            <a:glow>
              <a:schemeClr val="accent1"/>
            </a:glow>
            <a:softEdge rad="482600"/>
          </a:effectLst>
          <a:extLst>
            <a:ext uri="{909E8E84-426E-40dd-AFC4-6F175D3DCCD1}">
              <a14:hiddenFill xmlns:a14="http://schemas.microsoft.com/office/drawing/2010/main">
                <a:solidFill>
                  <a:srgbClr val="FFFFFF"/>
                </a:solidFill>
              </a14:hiddenFill>
            </a:ext>
          </a:extLst>
        </p:spPr>
      </p:pic>
      <p:pic>
        <p:nvPicPr>
          <p:cNvPr id="2052" name="Picture 4" descr="http://socialcomputing.uci.edu/sites/default/files/logos/uc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4509120"/>
            <a:ext cx="1665076" cy="166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911655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1" name="Picture 3" descr="tmp"/>
          <p:cNvPicPr>
            <a:picLocks noChangeAspect="1" noChangeArrowheads="1"/>
          </p:cNvPicPr>
          <p:nvPr/>
        </p:nvPicPr>
        <p:blipFill>
          <a:blip r:embed="rId4" cstate="print"/>
          <a:srcRect/>
          <a:stretch>
            <a:fillRect/>
          </a:stretch>
        </p:blipFill>
        <p:spPr bwMode="auto">
          <a:xfrm>
            <a:off x="6429375" y="1397000"/>
            <a:ext cx="2390775" cy="3535363"/>
          </a:xfrm>
          <a:prstGeom prst="rect">
            <a:avLst/>
          </a:prstGeom>
          <a:noFill/>
          <a:ln w="9525">
            <a:noFill/>
            <a:miter lim="800000"/>
            <a:headEnd/>
            <a:tailEnd/>
          </a:ln>
        </p:spPr>
      </p:pic>
      <p:sp>
        <p:nvSpPr>
          <p:cNvPr id="6152" name="Text Box 4"/>
          <p:cNvSpPr txBox="1">
            <a:spLocks noChangeArrowheads="1"/>
          </p:cNvSpPr>
          <p:nvPr/>
        </p:nvSpPr>
        <p:spPr bwMode="auto">
          <a:xfrm>
            <a:off x="147638" y="1439863"/>
            <a:ext cx="5942012" cy="4003675"/>
          </a:xfrm>
          <a:prstGeom prst="rect">
            <a:avLst/>
          </a:prstGeom>
          <a:noFill/>
          <a:ln w="9525">
            <a:noFill/>
            <a:miter lim="800000"/>
            <a:headEnd/>
            <a:tailEnd/>
          </a:ln>
        </p:spPr>
        <p:txBody>
          <a:bodyPr wrap="none">
            <a:spAutoFit/>
          </a:bodyPr>
          <a:lstStyle/>
          <a:p>
            <a:pPr defTabSz="914400"/>
            <a:r>
              <a:rPr lang="en-US" sz="1600">
                <a:solidFill>
                  <a:prstClr val="black"/>
                </a:solidFill>
                <a:latin typeface="Calibri"/>
              </a:rPr>
              <a:t>1. The diagrams represent all possible interaction configurations</a:t>
            </a:r>
          </a:p>
          <a:p>
            <a:pPr defTabSz="914400"/>
            <a:r>
              <a:rPr lang="en-US" sz="1600">
                <a:solidFill>
                  <a:prstClr val="black"/>
                </a:solidFill>
                <a:latin typeface="Calibri"/>
              </a:rPr>
              <a:t>2. Time propagates from bottom – up.</a:t>
            </a:r>
          </a:p>
          <a:p>
            <a:pPr defTabSz="914400"/>
            <a:r>
              <a:rPr lang="en-US" sz="1600">
                <a:solidFill>
                  <a:prstClr val="black"/>
                </a:solidFill>
                <a:latin typeface="Calibri"/>
              </a:rPr>
              <a:t>3. Wave-vectors pointing </a:t>
            </a:r>
            <a:r>
              <a:rPr lang="en-US" sz="1600" i="1">
                <a:solidFill>
                  <a:prstClr val="black"/>
                </a:solidFill>
                <a:latin typeface="Calibri"/>
              </a:rPr>
              <a:t>right</a:t>
            </a:r>
            <a:r>
              <a:rPr lang="en-US" sz="1600">
                <a:solidFill>
                  <a:prstClr val="black"/>
                </a:solidFill>
                <a:latin typeface="Calibri"/>
              </a:rPr>
              <a:t> mark +   ,  </a:t>
            </a:r>
            <a:r>
              <a:rPr lang="en-US" sz="1600" i="1">
                <a:solidFill>
                  <a:prstClr val="black"/>
                </a:solidFill>
                <a:latin typeface="Calibri"/>
              </a:rPr>
              <a:t>left</a:t>
            </a:r>
            <a:r>
              <a:rPr lang="en-US" sz="1600">
                <a:solidFill>
                  <a:prstClr val="black"/>
                </a:solidFill>
                <a:latin typeface="Calibri"/>
              </a:rPr>
              <a:t> -</a:t>
            </a:r>
            <a:endParaRPr lang="en-US" sz="1600" i="1">
              <a:solidFill>
                <a:prstClr val="black"/>
              </a:solidFill>
              <a:latin typeface="Calibri"/>
            </a:endParaRPr>
          </a:p>
          <a:p>
            <a:pPr defTabSz="914400"/>
            <a:r>
              <a:rPr lang="en-US" sz="1600">
                <a:solidFill>
                  <a:prstClr val="black"/>
                </a:solidFill>
                <a:latin typeface="Calibri"/>
              </a:rPr>
              <a:t>4. Wave-vectors, pointing </a:t>
            </a:r>
            <a:r>
              <a:rPr lang="en-US" sz="1600" i="1">
                <a:solidFill>
                  <a:prstClr val="black"/>
                </a:solidFill>
                <a:latin typeface="Calibri"/>
              </a:rPr>
              <a:t>into </a:t>
            </a:r>
            <a:r>
              <a:rPr lang="en-US" sz="1600">
                <a:solidFill>
                  <a:prstClr val="black"/>
                </a:solidFill>
                <a:latin typeface="Calibri"/>
              </a:rPr>
              <a:t>diagram: </a:t>
            </a:r>
            <a:r>
              <a:rPr lang="en-US" sz="1600" i="1">
                <a:solidFill>
                  <a:prstClr val="black"/>
                </a:solidFill>
                <a:latin typeface="Calibri"/>
              </a:rPr>
              <a:t>absorption</a:t>
            </a:r>
            <a:endParaRPr lang="en-US" sz="1600">
              <a:solidFill>
                <a:prstClr val="black"/>
              </a:solidFill>
              <a:latin typeface="Calibri"/>
            </a:endParaRPr>
          </a:p>
          <a:p>
            <a:pPr defTabSz="914400"/>
            <a:r>
              <a:rPr lang="en-US" sz="1600">
                <a:solidFill>
                  <a:prstClr val="black"/>
                </a:solidFill>
                <a:latin typeface="Calibri"/>
              </a:rPr>
              <a:t>5. Wave-vectors, pointing </a:t>
            </a:r>
            <a:r>
              <a:rPr lang="en-US" sz="1600" i="1">
                <a:solidFill>
                  <a:prstClr val="black"/>
                </a:solidFill>
                <a:latin typeface="Calibri"/>
              </a:rPr>
              <a:t>out of</a:t>
            </a:r>
            <a:r>
              <a:rPr lang="en-US" sz="1600">
                <a:solidFill>
                  <a:prstClr val="black"/>
                </a:solidFill>
                <a:latin typeface="Calibri"/>
              </a:rPr>
              <a:t> diagram: </a:t>
            </a:r>
            <a:r>
              <a:rPr lang="en-US" sz="1600" i="1">
                <a:solidFill>
                  <a:prstClr val="black"/>
                </a:solidFill>
                <a:latin typeface="Calibri"/>
              </a:rPr>
              <a:t>emission</a:t>
            </a:r>
          </a:p>
          <a:p>
            <a:pPr defTabSz="914400"/>
            <a:r>
              <a:rPr lang="en-US" sz="1600">
                <a:solidFill>
                  <a:prstClr val="black"/>
                </a:solidFill>
                <a:latin typeface="Calibri"/>
              </a:rPr>
              <a:t>6. Intervals between interactions: </a:t>
            </a:r>
          </a:p>
          <a:p>
            <a:pPr defTabSz="914400"/>
            <a:r>
              <a:rPr lang="en-US" sz="1600">
                <a:solidFill>
                  <a:prstClr val="black"/>
                </a:solidFill>
                <a:latin typeface="Calibri"/>
              </a:rPr>
              <a:t>7. The state of the density matrix at any time is </a:t>
            </a:r>
          </a:p>
          <a:p>
            <a:pPr defTabSz="914400"/>
            <a:r>
              <a:rPr lang="en-US" sz="1600">
                <a:solidFill>
                  <a:prstClr val="black"/>
                </a:solidFill>
                <a:latin typeface="Calibri"/>
              </a:rPr>
              <a:t>    given by labels on vertical bars.</a:t>
            </a:r>
          </a:p>
          <a:p>
            <a:pPr defTabSz="914400"/>
            <a:r>
              <a:rPr lang="en-US" sz="1600">
                <a:solidFill>
                  <a:prstClr val="black"/>
                </a:solidFill>
                <a:latin typeface="Calibri"/>
              </a:rPr>
              <a:t>8. The initial and final states must be </a:t>
            </a:r>
            <a:r>
              <a:rPr lang="en-US" sz="1600" i="1">
                <a:solidFill>
                  <a:prstClr val="black"/>
                </a:solidFill>
                <a:latin typeface="Calibri"/>
              </a:rPr>
              <a:t>populations.</a:t>
            </a:r>
            <a:endParaRPr lang="en-US" sz="1600">
              <a:solidFill>
                <a:prstClr val="black"/>
              </a:solidFill>
              <a:latin typeface="Calibri"/>
            </a:endParaRPr>
          </a:p>
          <a:p>
            <a:pPr defTabSz="914400"/>
            <a:r>
              <a:rPr lang="en-US" sz="1600">
                <a:solidFill>
                  <a:prstClr val="black"/>
                </a:solidFill>
                <a:latin typeface="Calibri"/>
              </a:rPr>
              <a:t>9. The response function is a product of density matrix </a:t>
            </a:r>
          </a:p>
          <a:p>
            <a:pPr defTabSz="914400"/>
            <a:r>
              <a:rPr lang="en-US" sz="1600">
                <a:solidFill>
                  <a:prstClr val="black"/>
                </a:solidFill>
                <a:latin typeface="Calibri"/>
              </a:rPr>
              <a:t>    propagations in each interval.</a:t>
            </a:r>
          </a:p>
          <a:p>
            <a:pPr defTabSz="914400"/>
            <a:r>
              <a:rPr lang="en-US" sz="1600">
                <a:solidFill>
                  <a:prstClr val="black"/>
                </a:solidFill>
                <a:latin typeface="Calibri"/>
              </a:rPr>
              <a:t>10. The amplitude of the pathway is an ordered</a:t>
            </a:r>
          </a:p>
          <a:p>
            <a:pPr defTabSz="914400"/>
            <a:r>
              <a:rPr lang="en-US" sz="1600">
                <a:solidFill>
                  <a:prstClr val="black"/>
                </a:solidFill>
                <a:latin typeface="Calibri"/>
              </a:rPr>
              <a:t>    product of transition dipoles for </a:t>
            </a:r>
          </a:p>
          <a:p>
            <a:pPr defTabSz="914400"/>
            <a:r>
              <a:rPr lang="en-US" sz="1600">
                <a:solidFill>
                  <a:prstClr val="black"/>
                </a:solidFill>
                <a:latin typeface="Calibri"/>
              </a:rPr>
              <a:t>    each interaction. </a:t>
            </a:r>
          </a:p>
          <a:p>
            <a:pPr defTabSz="914400"/>
            <a:r>
              <a:rPr lang="en-US" sz="1600">
                <a:solidFill>
                  <a:prstClr val="black"/>
                </a:solidFill>
                <a:latin typeface="Calibri"/>
              </a:rPr>
              <a:t>11. Odd number of interactions on the right</a:t>
            </a:r>
          </a:p>
          <a:p>
            <a:pPr defTabSz="914400"/>
            <a:r>
              <a:rPr lang="en-US" sz="1600">
                <a:solidFill>
                  <a:prstClr val="black"/>
                </a:solidFill>
                <a:latin typeface="Calibri"/>
              </a:rPr>
              <a:t>    “brings” “-” overall sign.</a:t>
            </a:r>
          </a:p>
        </p:txBody>
      </p:sp>
      <p:sp>
        <p:nvSpPr>
          <p:cNvPr id="6153" name="Line 5"/>
          <p:cNvSpPr>
            <a:spLocks noChangeShapeType="1"/>
          </p:cNvSpPr>
          <p:nvPr/>
        </p:nvSpPr>
        <p:spPr bwMode="auto">
          <a:xfrm flipH="1">
            <a:off x="6691313" y="3854450"/>
            <a:ext cx="687387" cy="1193800"/>
          </a:xfrm>
          <a:prstGeom prst="line">
            <a:avLst/>
          </a:prstGeom>
          <a:noFill/>
          <a:ln w="50800">
            <a:solidFill>
              <a:schemeClr val="tx1"/>
            </a:solidFill>
            <a:prstDash val="sysDot"/>
            <a:round/>
            <a:headEnd/>
            <a:tailEnd type="triangle" w="med" len="med"/>
          </a:ln>
        </p:spPr>
        <p:txBody>
          <a:bodyPr/>
          <a:lstStyle/>
          <a:p>
            <a:pPr defTabSz="914400"/>
            <a:endParaRPr lang="en-US">
              <a:solidFill>
                <a:prstClr val="black"/>
              </a:solidFill>
              <a:latin typeface="Calibri"/>
            </a:endParaRPr>
          </a:p>
        </p:txBody>
      </p:sp>
      <p:sp>
        <p:nvSpPr>
          <p:cNvPr id="6154" name="Oval 6"/>
          <p:cNvSpPr>
            <a:spLocks noChangeArrowheads="1"/>
          </p:cNvSpPr>
          <p:nvPr/>
        </p:nvSpPr>
        <p:spPr bwMode="auto">
          <a:xfrm>
            <a:off x="7283450" y="3408363"/>
            <a:ext cx="395288" cy="466725"/>
          </a:xfrm>
          <a:prstGeom prst="ellipse">
            <a:avLst/>
          </a:prstGeom>
          <a:noFill/>
          <a:ln w="15875">
            <a:solidFill>
              <a:schemeClr val="tx1"/>
            </a:solidFill>
            <a:round/>
            <a:headEnd/>
            <a:tailEnd/>
          </a:ln>
        </p:spPr>
        <p:txBody>
          <a:bodyPr wrap="none" anchor="ctr"/>
          <a:lstStyle/>
          <a:p>
            <a:pPr defTabSz="914400"/>
            <a:endParaRPr lang="en-US">
              <a:solidFill>
                <a:prstClr val="black"/>
              </a:solidFill>
              <a:latin typeface="Calibri"/>
            </a:endParaRPr>
          </a:p>
        </p:txBody>
      </p:sp>
      <p:sp>
        <p:nvSpPr>
          <p:cNvPr id="6155" name="Text Box 7"/>
          <p:cNvSpPr txBox="1">
            <a:spLocks noChangeArrowheads="1"/>
          </p:cNvSpPr>
          <p:nvPr/>
        </p:nvSpPr>
        <p:spPr bwMode="auto">
          <a:xfrm>
            <a:off x="6164263" y="4959350"/>
            <a:ext cx="1250950" cy="366713"/>
          </a:xfrm>
          <a:prstGeom prst="rect">
            <a:avLst/>
          </a:prstGeom>
          <a:noFill/>
          <a:ln w="9525">
            <a:noFill/>
            <a:miter lim="800000"/>
            <a:headEnd/>
            <a:tailEnd/>
          </a:ln>
        </p:spPr>
        <p:txBody>
          <a:bodyPr wrap="none">
            <a:spAutoFit/>
          </a:bodyPr>
          <a:lstStyle/>
          <a:p>
            <a:pPr defTabSz="914400"/>
            <a:r>
              <a:rPr lang="en-US" i="1">
                <a:solidFill>
                  <a:prstClr val="black"/>
                </a:solidFill>
                <a:latin typeface="Calibri"/>
              </a:rPr>
              <a:t>absorption</a:t>
            </a:r>
          </a:p>
        </p:txBody>
      </p:sp>
      <p:graphicFrame>
        <p:nvGraphicFramePr>
          <p:cNvPr id="6146" name="Object 2"/>
          <p:cNvGraphicFramePr>
            <a:graphicFrameLocks noChangeAspect="1"/>
          </p:cNvGraphicFramePr>
          <p:nvPr/>
        </p:nvGraphicFramePr>
        <p:xfrm>
          <a:off x="3584575" y="1919288"/>
          <a:ext cx="274638" cy="347662"/>
        </p:xfrm>
        <a:graphic>
          <a:graphicData uri="http://schemas.openxmlformats.org/presentationml/2006/ole">
            <mc:AlternateContent xmlns:mc="http://schemas.openxmlformats.org/markup-compatibility/2006">
              <mc:Choice xmlns:v="urn:schemas-microsoft-com:vml" Requires="v">
                <p:oleObj spid="_x0000_s330836" name="Equation" r:id="rId5" imgW="139279" imgH="177815" progId="Equation.DSMT4">
                  <p:embed/>
                </p:oleObj>
              </mc:Choice>
              <mc:Fallback>
                <p:oleObj name="Equation" r:id="rId5" imgW="139279" imgH="17781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575" y="1919288"/>
                        <a:ext cx="274638" cy="347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7" name="Object 3"/>
          <p:cNvGraphicFramePr>
            <a:graphicFrameLocks noChangeAspect="1"/>
          </p:cNvGraphicFramePr>
          <p:nvPr/>
        </p:nvGraphicFramePr>
        <p:xfrm>
          <a:off x="4360863" y="1927225"/>
          <a:ext cx="274637" cy="347663"/>
        </p:xfrm>
        <a:graphic>
          <a:graphicData uri="http://schemas.openxmlformats.org/presentationml/2006/ole">
            <mc:AlternateContent xmlns:mc="http://schemas.openxmlformats.org/markup-compatibility/2006">
              <mc:Choice xmlns:v="urn:schemas-microsoft-com:vml" Requires="v">
                <p:oleObj spid="_x0000_s330837" name="Equation" r:id="rId7" imgW="139279" imgH="177815" progId="Equation.DSMT4">
                  <p:embed/>
                </p:oleObj>
              </mc:Choice>
              <mc:Fallback>
                <p:oleObj name="Equation" r:id="rId7" imgW="139279" imgH="177815"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0863" y="1927225"/>
                        <a:ext cx="274637" cy="347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nvGraphicFramePr>
        <p:xfrm>
          <a:off x="3240088" y="2668588"/>
          <a:ext cx="715962" cy="379412"/>
        </p:xfrm>
        <a:graphic>
          <a:graphicData uri="http://schemas.openxmlformats.org/presentationml/2006/ole">
            <mc:AlternateContent xmlns:mc="http://schemas.openxmlformats.org/markup-compatibility/2006">
              <mc:Choice xmlns:v="urn:schemas-microsoft-com:vml" Requires="v">
                <p:oleObj spid="_x0000_s330838" name="Equation" r:id="rId8" imgW="431570" imgH="228738" progId="Equation.DSMT4">
                  <p:embed/>
                </p:oleObj>
              </mc:Choice>
              <mc:Fallback>
                <p:oleObj name="Equation" r:id="rId8" imgW="431570" imgH="228738"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0088" y="2668588"/>
                        <a:ext cx="715962" cy="379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9" name="Object 5"/>
          <p:cNvGraphicFramePr>
            <a:graphicFrameLocks noChangeAspect="1"/>
          </p:cNvGraphicFramePr>
          <p:nvPr/>
        </p:nvGraphicFramePr>
        <p:xfrm>
          <a:off x="1633538" y="5495925"/>
          <a:ext cx="5576887" cy="1233488"/>
        </p:xfrm>
        <a:graphic>
          <a:graphicData uri="http://schemas.openxmlformats.org/presentationml/2006/ole">
            <mc:AlternateContent xmlns:mc="http://schemas.openxmlformats.org/markup-compatibility/2006">
              <mc:Choice xmlns:v="urn:schemas-microsoft-com:vml" Requires="v">
                <p:oleObj spid="_x0000_s330839" name="Equation" r:id="rId10" imgW="3212250" imgH="711016" progId="Equation.3">
                  <p:embed/>
                </p:oleObj>
              </mc:Choice>
              <mc:Fallback>
                <p:oleObj name="Equation" r:id="rId10" imgW="3212250" imgH="711016"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3538" y="5495925"/>
                        <a:ext cx="5576887" cy="1233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56" name="Line 12"/>
          <p:cNvSpPr>
            <a:spLocks noChangeShapeType="1"/>
          </p:cNvSpPr>
          <p:nvPr/>
        </p:nvSpPr>
        <p:spPr bwMode="auto">
          <a:xfrm flipH="1">
            <a:off x="6308725" y="5289550"/>
            <a:ext cx="239713" cy="496888"/>
          </a:xfrm>
          <a:prstGeom prst="line">
            <a:avLst/>
          </a:prstGeom>
          <a:noFill/>
          <a:ln w="50800">
            <a:solidFill>
              <a:schemeClr val="tx1"/>
            </a:solidFill>
            <a:prstDash val="sysDot"/>
            <a:round/>
            <a:headEnd/>
            <a:tailEnd type="triangle" w="med" len="med"/>
          </a:ln>
        </p:spPr>
        <p:txBody>
          <a:bodyPr/>
          <a:lstStyle/>
          <a:p>
            <a:pPr defTabSz="914400"/>
            <a:endParaRPr lang="en-US">
              <a:solidFill>
                <a:prstClr val="black"/>
              </a:solidFill>
              <a:latin typeface="Calibri"/>
            </a:endParaRPr>
          </a:p>
        </p:txBody>
      </p:sp>
      <p:sp>
        <p:nvSpPr>
          <p:cNvPr id="6157" name="Oval 13"/>
          <p:cNvSpPr>
            <a:spLocks noChangeArrowheads="1"/>
          </p:cNvSpPr>
          <p:nvPr/>
        </p:nvSpPr>
        <p:spPr bwMode="auto">
          <a:xfrm>
            <a:off x="7013575" y="2981325"/>
            <a:ext cx="1652588" cy="344488"/>
          </a:xfrm>
          <a:prstGeom prst="ellipse">
            <a:avLst/>
          </a:prstGeom>
          <a:noFill/>
          <a:ln w="19050">
            <a:solidFill>
              <a:schemeClr val="tx1"/>
            </a:solidFill>
            <a:round/>
            <a:headEnd/>
            <a:tailEnd/>
          </a:ln>
        </p:spPr>
        <p:txBody>
          <a:bodyPr wrap="none" anchor="ctr"/>
          <a:lstStyle/>
          <a:p>
            <a:pPr defTabSz="914400"/>
            <a:endParaRPr lang="en-US">
              <a:solidFill>
                <a:prstClr val="black"/>
              </a:solidFill>
              <a:latin typeface="Calibri"/>
            </a:endParaRPr>
          </a:p>
        </p:txBody>
      </p:sp>
      <p:sp>
        <p:nvSpPr>
          <p:cNvPr id="6158" name="Line 14"/>
          <p:cNvSpPr>
            <a:spLocks noChangeShapeType="1"/>
          </p:cNvSpPr>
          <p:nvPr/>
        </p:nvSpPr>
        <p:spPr bwMode="auto">
          <a:xfrm flipH="1">
            <a:off x="5454650" y="3168650"/>
            <a:ext cx="1558925" cy="1693863"/>
          </a:xfrm>
          <a:prstGeom prst="line">
            <a:avLst/>
          </a:prstGeom>
          <a:noFill/>
          <a:ln w="50800">
            <a:solidFill>
              <a:schemeClr val="tx1"/>
            </a:solidFill>
            <a:prstDash val="sysDot"/>
            <a:round/>
            <a:headEnd/>
            <a:tailEnd type="triangle" w="med" len="med"/>
          </a:ln>
        </p:spPr>
        <p:txBody>
          <a:bodyPr/>
          <a:lstStyle/>
          <a:p>
            <a:pPr defTabSz="914400"/>
            <a:endParaRPr lang="en-US">
              <a:solidFill>
                <a:prstClr val="black"/>
              </a:solidFill>
              <a:latin typeface="Calibri"/>
            </a:endParaRPr>
          </a:p>
        </p:txBody>
      </p:sp>
      <p:sp>
        <p:nvSpPr>
          <p:cNvPr id="6159" name="Line 15"/>
          <p:cNvSpPr>
            <a:spLocks noChangeShapeType="1"/>
          </p:cNvSpPr>
          <p:nvPr/>
        </p:nvSpPr>
        <p:spPr bwMode="auto">
          <a:xfrm flipH="1">
            <a:off x="3959225" y="5154613"/>
            <a:ext cx="1173163" cy="1204912"/>
          </a:xfrm>
          <a:prstGeom prst="line">
            <a:avLst/>
          </a:prstGeom>
          <a:noFill/>
          <a:ln w="50800">
            <a:solidFill>
              <a:schemeClr val="tx1"/>
            </a:solidFill>
            <a:prstDash val="sysDot"/>
            <a:round/>
            <a:headEnd/>
            <a:tailEnd type="triangle" w="med" len="med"/>
          </a:ln>
        </p:spPr>
        <p:txBody>
          <a:bodyPr/>
          <a:lstStyle/>
          <a:p>
            <a:pPr defTabSz="914400"/>
            <a:endParaRPr lang="en-US">
              <a:solidFill>
                <a:prstClr val="black"/>
              </a:solidFill>
              <a:latin typeface="Calibri"/>
            </a:endParaRPr>
          </a:p>
        </p:txBody>
      </p:sp>
      <p:sp>
        <p:nvSpPr>
          <p:cNvPr id="6160" name="Text Box 16"/>
          <p:cNvSpPr txBox="1">
            <a:spLocks noChangeArrowheads="1"/>
          </p:cNvSpPr>
          <p:nvPr/>
        </p:nvSpPr>
        <p:spPr bwMode="auto">
          <a:xfrm>
            <a:off x="4716463" y="4789488"/>
            <a:ext cx="1390650" cy="366712"/>
          </a:xfrm>
          <a:prstGeom prst="rect">
            <a:avLst/>
          </a:prstGeom>
          <a:noFill/>
          <a:ln w="9525">
            <a:noFill/>
            <a:miter lim="800000"/>
            <a:headEnd/>
            <a:tailEnd/>
          </a:ln>
        </p:spPr>
        <p:txBody>
          <a:bodyPr wrap="none">
            <a:spAutoFit/>
          </a:bodyPr>
          <a:lstStyle/>
          <a:p>
            <a:pPr defTabSz="914400"/>
            <a:r>
              <a:rPr lang="en-US" i="1">
                <a:solidFill>
                  <a:prstClr val="black"/>
                </a:solidFill>
                <a:latin typeface="Calibri"/>
              </a:rPr>
              <a:t>propagation</a:t>
            </a:r>
          </a:p>
        </p:txBody>
      </p:sp>
      <p:sp>
        <p:nvSpPr>
          <p:cNvPr id="6161" name="Line 17"/>
          <p:cNvSpPr>
            <a:spLocks noChangeShapeType="1"/>
          </p:cNvSpPr>
          <p:nvPr/>
        </p:nvSpPr>
        <p:spPr bwMode="auto">
          <a:xfrm flipV="1">
            <a:off x="8355013" y="3159125"/>
            <a:ext cx="0" cy="747713"/>
          </a:xfrm>
          <a:prstGeom prst="line">
            <a:avLst/>
          </a:prstGeom>
          <a:noFill/>
          <a:ln w="19050" cap="rnd">
            <a:solidFill>
              <a:schemeClr val="tx1"/>
            </a:solidFill>
            <a:prstDash val="sysDot"/>
            <a:round/>
            <a:headEnd/>
            <a:tailEnd type="triangle" w="med" len="med"/>
          </a:ln>
        </p:spPr>
        <p:txBody>
          <a:bodyPr/>
          <a:lstStyle/>
          <a:p>
            <a:pPr defTabSz="914400"/>
            <a:endParaRPr lang="en-US">
              <a:solidFill>
                <a:prstClr val="black"/>
              </a:solidFill>
              <a:latin typeface="Calibri"/>
            </a:endParaRPr>
          </a:p>
        </p:txBody>
      </p:sp>
      <p:sp>
        <p:nvSpPr>
          <p:cNvPr id="6162" name="Text Box 18"/>
          <p:cNvSpPr txBox="1">
            <a:spLocks noChangeArrowheads="1"/>
          </p:cNvSpPr>
          <p:nvPr/>
        </p:nvSpPr>
        <p:spPr bwMode="auto">
          <a:xfrm>
            <a:off x="7408863" y="5207000"/>
            <a:ext cx="1250950" cy="366713"/>
          </a:xfrm>
          <a:prstGeom prst="rect">
            <a:avLst/>
          </a:prstGeom>
          <a:noFill/>
          <a:ln w="9525">
            <a:noFill/>
            <a:miter lim="800000"/>
            <a:headEnd/>
            <a:tailEnd/>
          </a:ln>
        </p:spPr>
        <p:txBody>
          <a:bodyPr wrap="none">
            <a:spAutoFit/>
          </a:bodyPr>
          <a:lstStyle/>
          <a:p>
            <a:pPr defTabSz="914400"/>
            <a:r>
              <a:rPr lang="en-US" i="1">
                <a:solidFill>
                  <a:prstClr val="black"/>
                </a:solidFill>
                <a:latin typeface="Calibri"/>
              </a:rPr>
              <a:t>absorption</a:t>
            </a:r>
          </a:p>
        </p:txBody>
      </p:sp>
      <p:sp>
        <p:nvSpPr>
          <p:cNvPr id="6163" name="Oval 19"/>
          <p:cNvSpPr>
            <a:spLocks noChangeArrowheads="1"/>
          </p:cNvSpPr>
          <p:nvPr/>
        </p:nvSpPr>
        <p:spPr bwMode="auto">
          <a:xfrm>
            <a:off x="7986713" y="4225925"/>
            <a:ext cx="395287" cy="466725"/>
          </a:xfrm>
          <a:prstGeom prst="ellipse">
            <a:avLst/>
          </a:prstGeom>
          <a:noFill/>
          <a:ln w="15875">
            <a:solidFill>
              <a:schemeClr val="tx1"/>
            </a:solidFill>
            <a:round/>
            <a:headEnd/>
            <a:tailEnd/>
          </a:ln>
        </p:spPr>
        <p:txBody>
          <a:bodyPr wrap="none" anchor="ctr"/>
          <a:lstStyle/>
          <a:p>
            <a:pPr defTabSz="914400"/>
            <a:endParaRPr lang="en-US">
              <a:solidFill>
                <a:prstClr val="black"/>
              </a:solidFill>
              <a:latin typeface="Calibri"/>
            </a:endParaRPr>
          </a:p>
        </p:txBody>
      </p:sp>
      <p:sp>
        <p:nvSpPr>
          <p:cNvPr id="6164" name="Line 20"/>
          <p:cNvSpPr>
            <a:spLocks noChangeShapeType="1"/>
          </p:cNvSpPr>
          <p:nvPr/>
        </p:nvSpPr>
        <p:spPr bwMode="auto">
          <a:xfrm flipH="1">
            <a:off x="7678738" y="4675188"/>
            <a:ext cx="436562" cy="635000"/>
          </a:xfrm>
          <a:prstGeom prst="line">
            <a:avLst/>
          </a:prstGeom>
          <a:noFill/>
          <a:ln w="50800">
            <a:solidFill>
              <a:schemeClr val="tx1"/>
            </a:solidFill>
            <a:prstDash val="sysDot"/>
            <a:round/>
            <a:headEnd/>
            <a:tailEnd type="triangle" w="med" len="med"/>
          </a:ln>
        </p:spPr>
        <p:txBody>
          <a:bodyPr/>
          <a:lstStyle/>
          <a:p>
            <a:pPr defTabSz="914400"/>
            <a:endParaRPr lang="en-US">
              <a:solidFill>
                <a:prstClr val="black"/>
              </a:solidFill>
              <a:latin typeface="Calibri"/>
            </a:endParaRPr>
          </a:p>
        </p:txBody>
      </p:sp>
      <p:sp>
        <p:nvSpPr>
          <p:cNvPr id="6165" name="Line 21"/>
          <p:cNvSpPr>
            <a:spLocks noChangeShapeType="1"/>
          </p:cNvSpPr>
          <p:nvPr/>
        </p:nvSpPr>
        <p:spPr bwMode="auto">
          <a:xfrm flipH="1">
            <a:off x="6792913" y="5470525"/>
            <a:ext cx="674687" cy="334963"/>
          </a:xfrm>
          <a:prstGeom prst="line">
            <a:avLst/>
          </a:prstGeom>
          <a:noFill/>
          <a:ln w="50800">
            <a:solidFill>
              <a:schemeClr val="tx1"/>
            </a:solidFill>
            <a:prstDash val="sysDot"/>
            <a:round/>
            <a:headEnd/>
            <a:tailEnd type="triangle" w="med" len="med"/>
          </a:ln>
        </p:spPr>
        <p:txBody>
          <a:bodyPr/>
          <a:lstStyle/>
          <a:p>
            <a:pPr defTabSz="914400"/>
            <a:endParaRPr lang="en-US">
              <a:solidFill>
                <a:prstClr val="black"/>
              </a:solidFill>
              <a:latin typeface="Calibri"/>
            </a:endParaRPr>
          </a:p>
        </p:txBody>
      </p:sp>
      <p:sp>
        <p:nvSpPr>
          <p:cNvPr id="6166" name="Oval 22"/>
          <p:cNvSpPr>
            <a:spLocks noChangeArrowheads="1"/>
          </p:cNvSpPr>
          <p:nvPr/>
        </p:nvSpPr>
        <p:spPr bwMode="auto">
          <a:xfrm>
            <a:off x="7972425" y="2487613"/>
            <a:ext cx="395288" cy="466725"/>
          </a:xfrm>
          <a:prstGeom prst="ellipse">
            <a:avLst/>
          </a:prstGeom>
          <a:noFill/>
          <a:ln w="15875">
            <a:solidFill>
              <a:schemeClr val="tx1"/>
            </a:solidFill>
            <a:round/>
            <a:headEnd/>
            <a:tailEnd/>
          </a:ln>
        </p:spPr>
        <p:txBody>
          <a:bodyPr wrap="none" anchor="ctr"/>
          <a:lstStyle/>
          <a:p>
            <a:pPr defTabSz="914400"/>
            <a:endParaRPr lang="en-US">
              <a:solidFill>
                <a:prstClr val="black"/>
              </a:solidFill>
              <a:latin typeface="Calibri"/>
            </a:endParaRPr>
          </a:p>
        </p:txBody>
      </p:sp>
      <p:sp>
        <p:nvSpPr>
          <p:cNvPr id="6167" name="Text Box 23"/>
          <p:cNvSpPr txBox="1">
            <a:spLocks noChangeArrowheads="1"/>
          </p:cNvSpPr>
          <p:nvPr/>
        </p:nvSpPr>
        <p:spPr bwMode="auto">
          <a:xfrm>
            <a:off x="5883275" y="2516188"/>
            <a:ext cx="1085850" cy="366712"/>
          </a:xfrm>
          <a:prstGeom prst="rect">
            <a:avLst/>
          </a:prstGeom>
          <a:solidFill>
            <a:schemeClr val="bg1"/>
          </a:solidFill>
          <a:ln w="9525">
            <a:noFill/>
            <a:miter lim="800000"/>
            <a:headEnd/>
            <a:tailEnd/>
          </a:ln>
        </p:spPr>
        <p:txBody>
          <a:bodyPr wrap="none">
            <a:spAutoFit/>
          </a:bodyPr>
          <a:lstStyle/>
          <a:p>
            <a:pPr defTabSz="914400"/>
            <a:r>
              <a:rPr lang="en-US" i="1">
                <a:solidFill>
                  <a:prstClr val="black"/>
                </a:solidFill>
                <a:latin typeface="Calibri"/>
              </a:rPr>
              <a:t>emission</a:t>
            </a:r>
          </a:p>
        </p:txBody>
      </p:sp>
      <p:sp>
        <p:nvSpPr>
          <p:cNvPr id="6168" name="Line 24"/>
          <p:cNvSpPr>
            <a:spLocks noChangeShapeType="1"/>
          </p:cNvSpPr>
          <p:nvPr/>
        </p:nvSpPr>
        <p:spPr bwMode="auto">
          <a:xfrm flipH="1">
            <a:off x="6910388" y="2566988"/>
            <a:ext cx="1111250" cy="103187"/>
          </a:xfrm>
          <a:prstGeom prst="line">
            <a:avLst/>
          </a:prstGeom>
          <a:noFill/>
          <a:ln w="50800">
            <a:solidFill>
              <a:schemeClr val="tx1"/>
            </a:solidFill>
            <a:prstDash val="sysDot"/>
            <a:round/>
            <a:headEnd/>
            <a:tailEnd type="triangle" w="med" len="med"/>
          </a:ln>
        </p:spPr>
        <p:txBody>
          <a:bodyPr/>
          <a:lstStyle/>
          <a:p>
            <a:pPr defTabSz="914400"/>
            <a:endParaRPr lang="en-US">
              <a:solidFill>
                <a:prstClr val="black"/>
              </a:solidFill>
              <a:latin typeface="Calibri"/>
            </a:endParaRPr>
          </a:p>
        </p:txBody>
      </p:sp>
      <p:sp>
        <p:nvSpPr>
          <p:cNvPr id="25" name="TextBox 24"/>
          <p:cNvSpPr txBox="1"/>
          <p:nvPr/>
        </p:nvSpPr>
        <p:spPr>
          <a:xfrm>
            <a:off x="3491880" y="354722"/>
            <a:ext cx="5508104" cy="553998"/>
          </a:xfrm>
          <a:prstGeom prst="rect">
            <a:avLst/>
          </a:prstGeom>
          <a:noFill/>
        </p:spPr>
        <p:txBody>
          <a:bodyPr wrap="square" rtlCol="0">
            <a:spAutoFit/>
          </a:bodyPr>
          <a:lstStyle/>
          <a:p>
            <a:pPr algn="r" defTabSz="914400"/>
            <a:r>
              <a:rPr lang="en-US" sz="3000" dirty="0" smtClean="0">
                <a:solidFill>
                  <a:prstClr val="black"/>
                </a:solidFill>
                <a:latin typeface="Calibri"/>
              </a:rPr>
              <a:t>Ladder Diagram Rules</a:t>
            </a:r>
            <a:endParaRPr lang="en-US" sz="3000" dirty="0">
              <a:solidFill>
                <a:prstClr val="black"/>
              </a:solidFill>
              <a:latin typeface="Calibri"/>
            </a:endParaRPr>
          </a:p>
        </p:txBody>
      </p:sp>
    </p:spTree>
    <p:extLst>
      <p:ext uri="{BB962C8B-B14F-4D97-AF65-F5344CB8AC3E}">
        <p14:creationId xmlns:p14="http://schemas.microsoft.com/office/powerpoint/2010/main" val="1067419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6182"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Sodium Iodide - Dynamics</a:t>
            </a:r>
            <a:endParaRPr dirty="0">
              <a:solidFill>
                <a:prstClr val="black"/>
              </a:solidFill>
              <a:latin typeface="Arial"/>
              <a:ea typeface="DejaVu Sans"/>
              <a:cs typeface="DejaVu Sans"/>
            </a:endParaRPr>
          </a:p>
        </p:txBody>
      </p:sp>
      <p:sp>
        <p:nvSpPr>
          <p:cNvPr id="3" name="TextBox 2"/>
          <p:cNvSpPr txBox="1"/>
          <p:nvPr/>
        </p:nvSpPr>
        <p:spPr>
          <a:xfrm>
            <a:off x="4831509" y="2322988"/>
            <a:ext cx="1262136" cy="563375"/>
          </a:xfrm>
          <a:prstGeom prst="rect">
            <a:avLst/>
          </a:prstGeom>
          <a:noFill/>
        </p:spPr>
        <p:txBody>
          <a:bodyPr wrap="non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No Cavity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560" y="1908200"/>
            <a:ext cx="4155841" cy="4318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831513" y="3580415"/>
            <a:ext cx="1642273" cy="563375"/>
          </a:xfrm>
          <a:prstGeom prst="rect">
            <a:avLst/>
          </a:prstGeom>
          <a:noFill/>
        </p:spPr>
        <p:txBody>
          <a:bodyPr wrap="non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0.05, 0.13 </a:t>
            </a:r>
            <a:r>
              <a:rPr lang="el-GR" sz="2200" dirty="0">
                <a:solidFill>
                  <a:prstClr val="black"/>
                </a:solidFill>
                <a:latin typeface="Calibri" panose="020F0502020204030204" pitchFamily="34" charset="0"/>
                <a:ea typeface="DejaVu Sans"/>
                <a:cs typeface="DejaVu Sans"/>
              </a:rPr>
              <a:t>ω</a:t>
            </a:r>
            <a:r>
              <a:rPr lang="en-US" sz="2200" baseline="-25000" dirty="0">
                <a:solidFill>
                  <a:prstClr val="black"/>
                </a:solidFill>
                <a:latin typeface="Calibri" panose="020F0502020204030204" pitchFamily="34" charset="0"/>
                <a:ea typeface="DejaVu Sans"/>
                <a:cs typeface="DejaVu Sans"/>
              </a:rPr>
              <a:t>c</a:t>
            </a:r>
          </a:p>
        </p:txBody>
      </p:sp>
      <p:sp>
        <p:nvSpPr>
          <p:cNvPr id="8" name="TextBox 7"/>
          <p:cNvSpPr txBox="1"/>
          <p:nvPr/>
        </p:nvSpPr>
        <p:spPr>
          <a:xfrm>
            <a:off x="4831509" y="4949823"/>
            <a:ext cx="2276218" cy="563375"/>
          </a:xfrm>
          <a:prstGeom prst="rect">
            <a:avLst/>
          </a:prstGeom>
          <a:noFill/>
        </p:spPr>
        <p:txBody>
          <a:bodyPr wrap="non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0.19, 0.25, 0.38 </a:t>
            </a:r>
            <a:r>
              <a:rPr lang="el-GR" sz="2200" dirty="0">
                <a:solidFill>
                  <a:prstClr val="black"/>
                </a:solidFill>
                <a:latin typeface="Calibri" panose="020F0502020204030204" pitchFamily="34" charset="0"/>
                <a:ea typeface="DejaVu Sans"/>
                <a:cs typeface="DejaVu Sans"/>
              </a:rPr>
              <a:t>ω</a:t>
            </a:r>
            <a:r>
              <a:rPr lang="en-US" sz="2200" baseline="-25000" dirty="0">
                <a:solidFill>
                  <a:prstClr val="black"/>
                </a:solidFill>
                <a:latin typeface="Calibri" panose="020F0502020204030204" pitchFamily="34" charset="0"/>
                <a:ea typeface="DejaVu Sans"/>
                <a:cs typeface="DejaVu Sans"/>
              </a:rPr>
              <a:t>c</a:t>
            </a:r>
            <a:endParaRPr lang="en-US" sz="2200" dirty="0">
              <a:solidFill>
                <a:prstClr val="black"/>
              </a:solidFill>
              <a:latin typeface="Calibri" panose="020F0502020204030204" pitchFamily="34" charset="0"/>
              <a:ea typeface="DejaVu Sans"/>
              <a:cs typeface="DejaVu Sans"/>
            </a:endParaRPr>
          </a:p>
        </p:txBody>
      </p:sp>
      <p:sp>
        <p:nvSpPr>
          <p:cNvPr id="9" name="TextBox 8"/>
          <p:cNvSpPr txBox="1"/>
          <p:nvPr/>
        </p:nvSpPr>
        <p:spPr>
          <a:xfrm>
            <a:off x="686879" y="1182264"/>
            <a:ext cx="7646490" cy="563375"/>
          </a:xfrm>
          <a:prstGeom prst="rect">
            <a:avLst/>
          </a:prstGeom>
          <a:noFill/>
        </p:spPr>
        <p:txBody>
          <a:bodyPr wrap="squar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Population dynamics for different coupling strengths</a:t>
            </a:r>
          </a:p>
        </p:txBody>
      </p:sp>
      <p:sp>
        <p:nvSpPr>
          <p:cNvPr id="10" name="TextBox 9"/>
          <p:cNvSpPr txBox="1"/>
          <p:nvPr/>
        </p:nvSpPr>
        <p:spPr>
          <a:xfrm>
            <a:off x="515544" y="6345511"/>
            <a:ext cx="7187931" cy="360747"/>
          </a:xfrm>
          <a:prstGeom prst="rect">
            <a:avLst/>
          </a:prstGeom>
          <a:noFill/>
        </p:spPr>
        <p:txBody>
          <a:bodyPr wrap="none" lIns="82737" tIns="41368" rIns="82737" bIns="41368" rtlCol="0">
            <a:spAutoFit/>
          </a:bodyPr>
          <a:lstStyle/>
          <a:p>
            <a:pPr defTabSz="827389"/>
            <a:r>
              <a:rPr lang="en-US" dirty="0" smtClean="0">
                <a:solidFill>
                  <a:prstClr val="black"/>
                </a:solidFill>
                <a:latin typeface="Calibri" panose="020F0502020204030204" pitchFamily="34" charset="0"/>
                <a:ea typeface="DejaVu Sans"/>
                <a:cs typeface="DejaVu Sans"/>
              </a:rPr>
              <a:t>M. Kowalewski, K. Bennett, S. Mukamel, J. Phys. Chem. Lett. </a:t>
            </a:r>
            <a:r>
              <a:rPr lang="en-US" b="1" dirty="0" smtClean="0">
                <a:solidFill>
                  <a:prstClr val="black"/>
                </a:solidFill>
                <a:latin typeface="Calibri" panose="020F0502020204030204" pitchFamily="34" charset="0"/>
                <a:ea typeface="DejaVu Sans"/>
                <a:cs typeface="DejaVu Sans"/>
              </a:rPr>
              <a:t>7</a:t>
            </a:r>
            <a:r>
              <a:rPr lang="en-US" dirty="0" smtClean="0">
                <a:solidFill>
                  <a:prstClr val="black"/>
                </a:solidFill>
                <a:latin typeface="Calibri" panose="020F0502020204030204" pitchFamily="34" charset="0"/>
                <a:ea typeface="DejaVu Sans"/>
                <a:cs typeface="DejaVu Sans"/>
              </a:rPr>
              <a:t>, 2050 (2016) </a:t>
            </a:r>
            <a:endParaRPr lang="en-US" dirty="0">
              <a:solidFill>
                <a:prstClr val="black"/>
              </a:solidFill>
              <a:latin typeface="Calibri" panose="020F0502020204030204" pitchFamily="34" charset="0"/>
              <a:ea typeface="DejaVu Sans"/>
              <a:cs typeface="DejaVu Sans"/>
            </a:endParaRPr>
          </a:p>
        </p:txBody>
      </p:sp>
    </p:spTree>
    <p:extLst>
      <p:ext uri="{BB962C8B-B14F-4D97-AF65-F5344CB8AC3E}">
        <p14:creationId xmlns:p14="http://schemas.microsoft.com/office/powerpoint/2010/main" val="205211930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280" y="2352158"/>
            <a:ext cx="4408348" cy="4043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6" name="CustomShape 1"/>
          <p:cNvSpPr/>
          <p:nvPr/>
        </p:nvSpPr>
        <p:spPr>
          <a:xfrm>
            <a:off x="906182"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Sodium Iodide – Modified Branching Ratio</a:t>
            </a:r>
            <a:endParaRPr dirty="0">
              <a:solidFill>
                <a:prstClr val="black"/>
              </a:solidFill>
              <a:latin typeface="Arial"/>
              <a:ea typeface="DejaVu Sans"/>
              <a:cs typeface="DejaVu Sans"/>
            </a:endParaRPr>
          </a:p>
        </p:txBody>
      </p:sp>
      <p:sp>
        <p:nvSpPr>
          <p:cNvPr id="3" name="TextBox 2"/>
          <p:cNvSpPr txBox="1"/>
          <p:nvPr/>
        </p:nvSpPr>
        <p:spPr>
          <a:xfrm>
            <a:off x="2221922" y="2668624"/>
            <a:ext cx="1315999" cy="563375"/>
          </a:xfrm>
          <a:prstGeom prst="rect">
            <a:avLst/>
          </a:prstGeom>
          <a:noFill/>
        </p:spPr>
        <p:txBody>
          <a:bodyPr wrap="non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Branching</a:t>
            </a:r>
          </a:p>
        </p:txBody>
      </p:sp>
      <p:sp>
        <p:nvSpPr>
          <p:cNvPr id="9" name="TextBox 8"/>
          <p:cNvSpPr txBox="1"/>
          <p:nvPr/>
        </p:nvSpPr>
        <p:spPr>
          <a:xfrm>
            <a:off x="2205487" y="4344960"/>
            <a:ext cx="1975697" cy="563375"/>
          </a:xfrm>
          <a:prstGeom prst="rect">
            <a:avLst/>
          </a:prstGeom>
          <a:noFill/>
        </p:spPr>
        <p:txBody>
          <a:bodyPr wrap="non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Photon number</a:t>
            </a:r>
          </a:p>
        </p:txBody>
      </p:sp>
      <p:sp>
        <p:nvSpPr>
          <p:cNvPr id="6" name="TextBox 5"/>
          <p:cNvSpPr txBox="1"/>
          <p:nvPr/>
        </p:nvSpPr>
        <p:spPr>
          <a:xfrm>
            <a:off x="686879" y="1355206"/>
            <a:ext cx="7646490" cy="563375"/>
          </a:xfrm>
          <a:prstGeom prst="rect">
            <a:avLst/>
          </a:prstGeom>
          <a:noFill/>
        </p:spPr>
        <p:txBody>
          <a:bodyPr wrap="squar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Dissociation can be suppressed by cavity coupling </a:t>
            </a:r>
          </a:p>
        </p:txBody>
      </p:sp>
    </p:spTree>
    <p:extLst>
      <p:ext uri="{BB962C8B-B14F-4D97-AF65-F5344CB8AC3E}">
        <p14:creationId xmlns:p14="http://schemas.microsoft.com/office/powerpoint/2010/main" val="273943859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Conclusions</a:t>
            </a:r>
            <a:endParaRPr dirty="0">
              <a:solidFill>
                <a:prstClr val="black"/>
              </a:solidFill>
              <a:latin typeface="Arial"/>
              <a:ea typeface="DejaVu Sans"/>
              <a:cs typeface="DejaVu Sans"/>
            </a:endParaRPr>
          </a:p>
        </p:txBody>
      </p:sp>
      <p:sp>
        <p:nvSpPr>
          <p:cNvPr id="164" name="CustomShape 2"/>
          <p:cNvSpPr/>
          <p:nvPr/>
        </p:nvSpPr>
        <p:spPr>
          <a:xfrm>
            <a:off x="458151" y="238734"/>
            <a:ext cx="8062222" cy="7019628"/>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lnSpc>
                <a:spcPct val="150000"/>
              </a:lnSpc>
              <a:buSzPct val="100000"/>
            </a:pPr>
            <a:endParaRPr dirty="0">
              <a:solidFill>
                <a:prstClr val="black"/>
              </a:solidFill>
              <a:latin typeface="Arial"/>
              <a:ea typeface="DejaVu Sans"/>
              <a:cs typeface="DejaVu Sans"/>
            </a:endParaRPr>
          </a:p>
        </p:txBody>
      </p:sp>
      <mc:AlternateContent xmlns:mc="http://schemas.openxmlformats.org/markup-compatibility/2006" xmlns:a14="http://schemas.microsoft.com/office/drawing/2010/main">
        <mc:Choice Requires="a14">
          <p:sp>
            <p:nvSpPr>
              <p:cNvPr id="2" name="TextBox 1"/>
              <p:cNvSpPr txBox="1"/>
              <p:nvPr/>
            </p:nvSpPr>
            <p:spPr>
              <a:xfrm>
                <a:off x="346035" y="1286054"/>
                <a:ext cx="8096709" cy="3597147"/>
              </a:xfrm>
              <a:prstGeom prst="rect">
                <a:avLst/>
              </a:prstGeom>
              <a:noFill/>
            </p:spPr>
            <p:txBody>
              <a:bodyPr wrap="square" lIns="82737" tIns="41368" rIns="82737" bIns="41368" rtlCol="0">
                <a:spAutoFit/>
              </a:bodyPr>
              <a:lstStyle/>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Strong coupling of single molecules</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Formalism for </a:t>
                </a:r>
                <a:r>
                  <a:rPr lang="en-US" sz="2200" dirty="0" err="1">
                    <a:solidFill>
                      <a:prstClr val="black"/>
                    </a:solidFill>
                    <a:latin typeface="Calibri" panose="020F0502020204030204" pitchFamily="34" charset="0"/>
                    <a:ea typeface="DejaVu Sans"/>
                    <a:cs typeface="DejaVu Sans"/>
                  </a:rPr>
                  <a:t>nonadiabatic</a:t>
                </a:r>
                <a:r>
                  <a:rPr lang="en-US" sz="2200" dirty="0">
                    <a:solidFill>
                      <a:prstClr val="black"/>
                    </a:solidFill>
                    <a:latin typeface="Calibri" panose="020F0502020204030204" pitchFamily="34" charset="0"/>
                    <a:ea typeface="DejaVu Sans"/>
                    <a:cs typeface="DejaVu Sans"/>
                  </a:rPr>
                  <a:t> quantum dynamics in cavities</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Quantities easily available from Quantum Chemistry</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Photochemical modifications possible</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New kind of light induced conical intersections (</a:t>
                </a:r>
                <a:r>
                  <a:rPr lang="en-US" sz="2200" dirty="0" err="1">
                    <a:solidFill>
                      <a:prstClr val="black"/>
                    </a:solidFill>
                    <a:latin typeface="Calibri" panose="020F0502020204030204" pitchFamily="34" charset="0"/>
                    <a:ea typeface="DejaVu Sans"/>
                    <a:cs typeface="DejaVu Sans"/>
                  </a:rPr>
                  <a:t>PhCoIn</a:t>
                </a:r>
                <a:r>
                  <a:rPr lang="en-US" sz="2200" dirty="0">
                    <a:solidFill>
                      <a:prstClr val="black"/>
                    </a:solidFill>
                    <a:latin typeface="Calibri" panose="020F0502020204030204" pitchFamily="34" charset="0"/>
                    <a:ea typeface="DejaVu Sans"/>
                    <a:cs typeface="DejaVu Sans"/>
                  </a:rPr>
                  <a:t>)</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Explore collective effects:  scaling </a:t>
                </a:r>
              </a:p>
              <a:p>
                <a:pPr marL="310272" indent="-310272" defTabSz="827389">
                  <a:lnSpc>
                    <a:spcPct val="150000"/>
                  </a:lnSpc>
                  <a:buFont typeface="Arial" panose="020B0604020202020204" pitchFamily="34" charset="0"/>
                  <a:buChar char="•"/>
                </a:pPr>
                <a:endParaRPr lang="en-US" sz="2200" dirty="0">
                  <a:solidFill>
                    <a:prstClr val="black"/>
                  </a:solidFill>
                  <a:latin typeface="Calibri" panose="020F0502020204030204" pitchFamily="34" charset="0"/>
                  <a:ea typeface="DejaVu Sans"/>
                  <a:cs typeface="DejaVu Sans"/>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381453" y="1417637"/>
                <a:ext cx="8926059" cy="3965188"/>
              </a:xfrm>
              <a:prstGeom prst="rect">
                <a:avLst/>
              </a:prstGeom>
              <a:blipFill rotWithShape="1">
                <a:blip r:embed="rId2"/>
                <a:stretch>
                  <a:fillRect l="-956"/>
                </a:stretch>
              </a:blipFill>
            </p:spPr>
            <p:txBody>
              <a:bodyPr/>
              <a:lstStyle/>
              <a:p>
                <a:r>
                  <a:rPr lang="en-US">
                    <a:noFill/>
                  </a:rPr>
                  <a:t> </a:t>
                </a:r>
              </a:p>
            </p:txBody>
          </p:sp>
        </mc:Fallback>
      </mc:AlternateContent>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9120" y="4327656"/>
            <a:ext cx="2693327" cy="2294911"/>
          </a:xfrm>
          <a:prstGeom prst="rect">
            <a:avLst/>
          </a:prstGeom>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0648" y="4392673"/>
            <a:ext cx="2374767" cy="2164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708" y="4778797"/>
            <a:ext cx="3365239" cy="1748245"/>
          </a:xfrm>
          <a:prstGeom prst="rect">
            <a:avLst/>
          </a:prstGeom>
        </p:spPr>
      </p:pic>
    </p:spTree>
    <p:extLst>
      <p:ext uri="{BB962C8B-B14F-4D97-AF65-F5344CB8AC3E}">
        <p14:creationId xmlns:p14="http://schemas.microsoft.com/office/powerpoint/2010/main" val="42713426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457200" y="160338"/>
            <a:ext cx="8229600" cy="623887"/>
          </a:xfrm>
        </p:spPr>
        <p:txBody>
          <a:bodyPr/>
          <a:lstStyle/>
          <a:p>
            <a:pPr eaLnBrk="1" hangingPunct="1"/>
            <a:r>
              <a:rPr lang="en-US" sz="2400">
                <a:latin typeface="Calibri" charset="0"/>
              </a:rPr>
              <a:t>Feynman diagrams for various multidimensional signals</a:t>
            </a:r>
          </a:p>
        </p:txBody>
      </p:sp>
      <p:pic>
        <p:nvPicPr>
          <p:cNvPr id="73730" name="Picture 3" descr="t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88" y="809625"/>
            <a:ext cx="3579812"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4" descr="t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050" y="836613"/>
            <a:ext cx="3617913" cy="281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5" descr="t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2163" y="3797300"/>
            <a:ext cx="2462212"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6" descr="t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363" y="4057650"/>
            <a:ext cx="4103687"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Line 7"/>
          <p:cNvSpPr>
            <a:spLocks noChangeShapeType="1"/>
          </p:cNvSpPr>
          <p:nvPr/>
        </p:nvSpPr>
        <p:spPr bwMode="auto">
          <a:xfrm>
            <a:off x="311150" y="3740150"/>
            <a:ext cx="46974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73735" name="Text Box 8"/>
          <p:cNvSpPr txBox="1">
            <a:spLocks noChangeArrowheads="1"/>
          </p:cNvSpPr>
          <p:nvPr/>
        </p:nvSpPr>
        <p:spPr bwMode="auto">
          <a:xfrm>
            <a:off x="1311275" y="3711575"/>
            <a:ext cx="2901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en-US" sz="1800" smtClean="0">
                <a:solidFill>
                  <a:srgbClr val="000000"/>
                </a:solidFill>
              </a:rPr>
              <a:t>Exciton transport diagrams</a:t>
            </a:r>
          </a:p>
        </p:txBody>
      </p:sp>
      <p:sp>
        <p:nvSpPr>
          <p:cNvPr id="73736" name="Line 9"/>
          <p:cNvSpPr>
            <a:spLocks noChangeShapeType="1"/>
          </p:cNvSpPr>
          <p:nvPr/>
        </p:nvSpPr>
        <p:spPr bwMode="auto">
          <a:xfrm>
            <a:off x="5018088" y="3730625"/>
            <a:ext cx="0" cy="28876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74136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ounded Rectangle 40"/>
          <p:cNvSpPr/>
          <p:nvPr/>
        </p:nvSpPr>
        <p:spPr>
          <a:xfrm>
            <a:off x="381000" y="3200400"/>
            <a:ext cx="4191000" cy="3505200"/>
          </a:xfrm>
          <a:prstGeom prst="roundRect">
            <a:avLst/>
          </a:prstGeom>
          <a:solidFill>
            <a:schemeClr val="bg1"/>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93" tIns="45599" rIns="91193" bIns="45599" anchor="ctr"/>
          <a:lstStyle/>
          <a:p>
            <a:pPr algn="ctr" defTabSz="912033" eaLnBrk="0" hangingPunct="0">
              <a:defRPr/>
            </a:pPr>
            <a:endParaRPr lang="en-US">
              <a:solidFill>
                <a:srgbClr val="FFFFFF"/>
              </a:solidFill>
              <a:latin typeface="Calibri"/>
            </a:endParaRPr>
          </a:p>
        </p:txBody>
      </p:sp>
      <p:sp>
        <p:nvSpPr>
          <p:cNvPr id="40" name="Rounded Rectangle 39"/>
          <p:cNvSpPr/>
          <p:nvPr/>
        </p:nvSpPr>
        <p:spPr>
          <a:xfrm>
            <a:off x="4724400" y="3200400"/>
            <a:ext cx="4114800" cy="3505200"/>
          </a:xfrm>
          <a:prstGeom prst="roundRect">
            <a:avLst/>
          </a:prstGeom>
          <a:solidFill>
            <a:schemeClr val="bg1"/>
          </a:solidFill>
          <a:ln>
            <a:solidFill>
              <a:schemeClr val="accent6">
                <a:lumMod val="75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91193" tIns="45599" rIns="91193" bIns="45599" anchor="ctr"/>
          <a:lstStyle/>
          <a:p>
            <a:pPr algn="ctr" defTabSz="912033" eaLnBrk="0" hangingPunct="0">
              <a:defRPr/>
            </a:pPr>
            <a:endParaRPr lang="en-US">
              <a:solidFill>
                <a:srgbClr val="FFFFFF"/>
              </a:solidFill>
              <a:latin typeface="Calibri"/>
            </a:endParaRPr>
          </a:p>
        </p:txBody>
      </p:sp>
      <p:sp>
        <p:nvSpPr>
          <p:cNvPr id="18" name="Rectangle 17"/>
          <p:cNvSpPr/>
          <p:nvPr/>
        </p:nvSpPr>
        <p:spPr>
          <a:xfrm>
            <a:off x="1600200" y="5048250"/>
            <a:ext cx="1447800" cy="457200"/>
          </a:xfrm>
          <a:prstGeom prst="rect">
            <a:avLst/>
          </a:prstGeom>
          <a:solidFill>
            <a:schemeClr val="accent3">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3" tIns="45599" rIns="91193" bIns="45599" anchor="ctr"/>
          <a:lstStyle/>
          <a:p>
            <a:pPr algn="ctr" defTabSz="912033" eaLnBrk="0" hangingPunct="0">
              <a:defRPr/>
            </a:pPr>
            <a:endParaRPr lang="en-US">
              <a:solidFill>
                <a:srgbClr val="FFFFFF"/>
              </a:solidFill>
              <a:latin typeface="Calibri"/>
            </a:endParaRPr>
          </a:p>
        </p:txBody>
      </p:sp>
      <p:sp>
        <p:nvSpPr>
          <p:cNvPr id="138249" name="Title 1"/>
          <p:cNvSpPr>
            <a:spLocks noGrp="1"/>
          </p:cNvSpPr>
          <p:nvPr>
            <p:ph type="title"/>
          </p:nvPr>
        </p:nvSpPr>
        <p:spPr>
          <a:xfrm>
            <a:off x="457200" y="228625"/>
            <a:ext cx="8229600" cy="1096963"/>
          </a:xfrm>
        </p:spPr>
        <p:txBody>
          <a:bodyPr/>
          <a:lstStyle/>
          <a:p>
            <a:r>
              <a:rPr lang="en-US" sz="3200" b="1"/>
              <a:t>Exciton Quasiparticles in Multidimensional Spectroscopy of Aggregates </a:t>
            </a:r>
          </a:p>
        </p:txBody>
      </p:sp>
      <p:sp>
        <p:nvSpPr>
          <p:cNvPr id="138250" name="Content Placeholder 4"/>
          <p:cNvSpPr>
            <a:spLocks noGrp="1"/>
          </p:cNvSpPr>
          <p:nvPr>
            <p:ph idx="4294967295"/>
          </p:nvPr>
        </p:nvSpPr>
        <p:spPr>
          <a:xfrm>
            <a:off x="457200" y="1546225"/>
            <a:ext cx="3048000" cy="457200"/>
          </a:xfrm>
          <a:prstGeom prst="rect">
            <a:avLst/>
          </a:prstGeom>
        </p:spPr>
        <p:txBody>
          <a:bodyPr/>
          <a:lstStyle/>
          <a:p>
            <a:r>
              <a:rPr lang="en-US" sz="2400"/>
              <a:t>2D spectroscopy</a:t>
            </a:r>
          </a:p>
        </p:txBody>
      </p:sp>
      <p:cxnSp>
        <p:nvCxnSpPr>
          <p:cNvPr id="11" name="Straight Connector 10"/>
          <p:cNvCxnSpPr/>
          <p:nvPr/>
        </p:nvCxnSpPr>
        <p:spPr>
          <a:xfrm>
            <a:off x="762000" y="1231900"/>
            <a:ext cx="7467600" cy="0"/>
          </a:xfrm>
          <a:prstGeom prst="line">
            <a:avLst/>
          </a:prstGeom>
          <a:ln w="63500">
            <a:gradFill flip="none" rotWithShape="1">
              <a:gsLst>
                <a:gs pos="1000">
                  <a:schemeClr val="tx2">
                    <a:lumMod val="50000"/>
                  </a:schemeClr>
                </a:gs>
                <a:gs pos="50000">
                  <a:schemeClr val="accent1">
                    <a:tint val="44500"/>
                    <a:satMod val="160000"/>
                  </a:schemeClr>
                </a:gs>
                <a:gs pos="0">
                  <a:schemeClr val="accent1">
                    <a:tint val="23500"/>
                    <a:satMod val="160000"/>
                  </a:schemeClr>
                </a:gs>
              </a:gsLst>
              <a:lin ang="0" scaled="0"/>
              <a:tileRect/>
            </a:gra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95600" y="5334000"/>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138253" name="Text Box 25"/>
          <p:cNvSpPr txBox="1">
            <a:spLocks noChangeArrowheads="1"/>
          </p:cNvSpPr>
          <p:nvPr/>
        </p:nvSpPr>
        <p:spPr bwMode="auto">
          <a:xfrm>
            <a:off x="2057400" y="6172205"/>
            <a:ext cx="2286000" cy="369888"/>
          </a:xfrm>
          <a:prstGeom prst="rect">
            <a:avLst/>
          </a:prstGeom>
          <a:noFill/>
          <a:ln w="9525">
            <a:noFill/>
            <a:miter lim="800000"/>
            <a:headEnd/>
            <a:tailEnd/>
          </a:ln>
        </p:spPr>
        <p:txBody>
          <a:bodyPr lIns="91193" tIns="45599" rIns="91193" bIns="45599">
            <a:spAutoFit/>
          </a:bodyPr>
          <a:lstStyle/>
          <a:p>
            <a:pPr defTabSz="912033" eaLnBrk="0" fontAlgn="base" hangingPunct="0">
              <a:spcBef>
                <a:spcPct val="0"/>
              </a:spcBef>
              <a:spcAft>
                <a:spcPct val="0"/>
              </a:spcAft>
            </a:pPr>
            <a:r>
              <a:rPr lang="en-US">
                <a:solidFill>
                  <a:srgbClr val="000000"/>
                </a:solidFill>
                <a:latin typeface="Calibri" pitchFamily="34" charset="0"/>
              </a:rPr>
              <a:t>Coherent state |f&gt;&lt;g|</a:t>
            </a:r>
          </a:p>
        </p:txBody>
      </p:sp>
      <p:pic>
        <p:nvPicPr>
          <p:cNvPr id="138254" name="Picture 4"/>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219200" y="3810000"/>
            <a:ext cx="2019300" cy="2362200"/>
          </a:xfrm>
          <a:prstGeom prst="rect">
            <a:avLst/>
          </a:prstGeom>
          <a:noFill/>
          <a:ln w="9525">
            <a:noFill/>
            <a:miter lim="800000"/>
            <a:headEnd/>
            <a:tailEnd/>
          </a:ln>
        </p:spPr>
      </p:pic>
      <p:pic>
        <p:nvPicPr>
          <p:cNvPr id="138255" name="Picture 6"/>
          <p:cNvPicPr>
            <a:picLocks noChangeAspect="1" noChangeArrowheads="1"/>
          </p:cNvPicPr>
          <p:nvPr/>
        </p:nvPicPr>
        <p:blipFill>
          <a:blip r:embed="rId3"/>
          <a:srcRect/>
          <a:stretch>
            <a:fillRect/>
          </a:stretch>
        </p:blipFill>
        <p:spPr bwMode="auto">
          <a:xfrm>
            <a:off x="4876800" y="3810001"/>
            <a:ext cx="3119438" cy="2208213"/>
          </a:xfrm>
          <a:prstGeom prst="rect">
            <a:avLst/>
          </a:prstGeom>
          <a:noFill/>
          <a:ln w="9525">
            <a:noFill/>
            <a:miter lim="800000"/>
            <a:headEnd/>
            <a:tailEnd/>
          </a:ln>
        </p:spPr>
      </p:pic>
      <p:pic>
        <p:nvPicPr>
          <p:cNvPr id="138256" name="Picture 7"/>
          <p:cNvPicPr>
            <a:picLocks noChangeAspect="1" noChangeArrowheads="1"/>
          </p:cNvPicPr>
          <p:nvPr/>
        </p:nvPicPr>
        <p:blipFill>
          <a:blip r:embed="rId4"/>
          <a:srcRect/>
          <a:stretch>
            <a:fillRect/>
          </a:stretch>
        </p:blipFill>
        <p:spPr bwMode="auto">
          <a:xfrm>
            <a:off x="1676400" y="1981225"/>
            <a:ext cx="5800725" cy="1114425"/>
          </a:xfrm>
          <a:prstGeom prst="rect">
            <a:avLst/>
          </a:prstGeom>
          <a:noFill/>
          <a:ln w="9525">
            <a:noFill/>
            <a:miter lim="800000"/>
            <a:headEnd/>
            <a:tailEnd/>
          </a:ln>
        </p:spPr>
      </p:pic>
      <p:sp>
        <p:nvSpPr>
          <p:cNvPr id="138257" name="Text Box 25"/>
          <p:cNvSpPr txBox="1">
            <a:spLocks noChangeArrowheads="1"/>
          </p:cNvSpPr>
          <p:nvPr/>
        </p:nvSpPr>
        <p:spPr bwMode="auto">
          <a:xfrm>
            <a:off x="609600" y="3352800"/>
            <a:ext cx="3657600" cy="369888"/>
          </a:xfrm>
          <a:prstGeom prst="rect">
            <a:avLst/>
          </a:prstGeom>
          <a:noFill/>
          <a:ln w="9525">
            <a:noFill/>
            <a:miter lim="800000"/>
            <a:headEnd/>
            <a:tailEnd/>
          </a:ln>
        </p:spPr>
        <p:txBody>
          <a:bodyPr lIns="91193" tIns="45599" rIns="91193" bIns="45599">
            <a:spAutoFit/>
          </a:bodyPr>
          <a:lstStyle/>
          <a:p>
            <a:pPr defTabSz="912033" eaLnBrk="0" fontAlgn="base" hangingPunct="0">
              <a:spcBef>
                <a:spcPct val="0"/>
              </a:spcBef>
              <a:spcAft>
                <a:spcPct val="0"/>
              </a:spcAft>
            </a:pPr>
            <a:r>
              <a:rPr lang="en-US" u="sng">
                <a:solidFill>
                  <a:srgbClr val="000000"/>
                </a:solidFill>
                <a:latin typeface="Calibri" pitchFamily="34" charset="0"/>
              </a:rPr>
              <a:t>Double-quantum coherence process</a:t>
            </a:r>
          </a:p>
        </p:txBody>
      </p:sp>
      <p:sp>
        <p:nvSpPr>
          <p:cNvPr id="138258" name="Text Box 25"/>
          <p:cNvSpPr txBox="1">
            <a:spLocks noChangeArrowheads="1"/>
          </p:cNvSpPr>
          <p:nvPr/>
        </p:nvSpPr>
        <p:spPr bwMode="auto">
          <a:xfrm>
            <a:off x="5715002" y="3352800"/>
            <a:ext cx="1981200" cy="369888"/>
          </a:xfrm>
          <a:prstGeom prst="rect">
            <a:avLst/>
          </a:prstGeom>
          <a:noFill/>
          <a:ln w="9525">
            <a:noFill/>
            <a:miter lim="800000"/>
            <a:headEnd/>
            <a:tailEnd/>
          </a:ln>
        </p:spPr>
        <p:txBody>
          <a:bodyPr lIns="91193" tIns="45599" rIns="91193" bIns="45599">
            <a:spAutoFit/>
          </a:bodyPr>
          <a:lstStyle/>
          <a:p>
            <a:pPr defTabSz="912033" eaLnBrk="0" fontAlgn="base" hangingPunct="0">
              <a:spcBef>
                <a:spcPct val="0"/>
              </a:spcBef>
              <a:spcAft>
                <a:spcPct val="0"/>
              </a:spcAft>
            </a:pPr>
            <a:r>
              <a:rPr lang="en-US" u="sng">
                <a:solidFill>
                  <a:srgbClr val="000000"/>
                </a:solidFill>
                <a:latin typeface="Calibri" pitchFamily="34" charset="0"/>
              </a:rPr>
              <a:t>Rephasing process</a:t>
            </a:r>
          </a:p>
        </p:txBody>
      </p:sp>
      <p:sp>
        <p:nvSpPr>
          <p:cNvPr id="32" name="Rectangle 31"/>
          <p:cNvSpPr/>
          <p:nvPr/>
        </p:nvSpPr>
        <p:spPr>
          <a:xfrm>
            <a:off x="5410200" y="4953000"/>
            <a:ext cx="2286000" cy="457200"/>
          </a:xfrm>
          <a:prstGeom prst="rect">
            <a:avLst/>
          </a:pr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193" tIns="45599" rIns="91193" bIns="45599" anchor="ctr"/>
          <a:lstStyle/>
          <a:p>
            <a:pPr algn="ctr" defTabSz="912033" eaLnBrk="0" hangingPunct="0">
              <a:defRPr/>
            </a:pPr>
            <a:endParaRPr lang="en-US">
              <a:solidFill>
                <a:srgbClr val="FFFFFF"/>
              </a:solidFill>
              <a:latin typeface="Calibri"/>
            </a:endParaRPr>
          </a:p>
        </p:txBody>
      </p:sp>
      <p:cxnSp>
        <p:nvCxnSpPr>
          <p:cNvPr id="34" name="Straight Connector 33"/>
          <p:cNvCxnSpPr/>
          <p:nvPr/>
        </p:nvCxnSpPr>
        <p:spPr>
          <a:xfrm rot="5400000">
            <a:off x="3009900" y="5753100"/>
            <a:ext cx="838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543800" y="5268913"/>
            <a:ext cx="533400" cy="0"/>
          </a:xfrm>
          <a:prstGeom prst="line">
            <a:avLst/>
          </a:prstGeom>
        </p:spPr>
        <p:style>
          <a:lnRef idx="1">
            <a:schemeClr val="accent1"/>
          </a:lnRef>
          <a:fillRef idx="0">
            <a:schemeClr val="accent1"/>
          </a:fillRef>
          <a:effectRef idx="0">
            <a:schemeClr val="accent1"/>
          </a:effectRef>
          <a:fontRef idx="minor">
            <a:schemeClr val="tx1"/>
          </a:fontRef>
        </p:style>
      </p:cxnSp>
      <p:sp>
        <p:nvSpPr>
          <p:cNvPr id="138262" name="Text Box 25"/>
          <p:cNvSpPr txBox="1">
            <a:spLocks noChangeArrowheads="1"/>
          </p:cNvSpPr>
          <p:nvPr/>
        </p:nvSpPr>
        <p:spPr bwMode="auto">
          <a:xfrm>
            <a:off x="5410200" y="6107117"/>
            <a:ext cx="3429000" cy="369887"/>
          </a:xfrm>
          <a:prstGeom prst="rect">
            <a:avLst/>
          </a:prstGeom>
          <a:noFill/>
          <a:ln w="9525">
            <a:noFill/>
            <a:miter lim="800000"/>
            <a:headEnd/>
            <a:tailEnd/>
          </a:ln>
        </p:spPr>
        <p:txBody>
          <a:bodyPr lIns="91193" tIns="45599" rIns="91193" bIns="45599">
            <a:spAutoFit/>
          </a:bodyPr>
          <a:lstStyle/>
          <a:p>
            <a:pPr defTabSz="912033" eaLnBrk="0" fontAlgn="base" hangingPunct="0">
              <a:spcBef>
                <a:spcPct val="0"/>
              </a:spcBef>
              <a:spcAft>
                <a:spcPct val="0"/>
              </a:spcAft>
            </a:pPr>
            <a:r>
              <a:rPr lang="en-US">
                <a:solidFill>
                  <a:srgbClr val="000000"/>
                </a:solidFill>
                <a:latin typeface="Calibri" pitchFamily="34" charset="0"/>
              </a:rPr>
              <a:t>Coherent states |g&gt;&lt;g| or |’e&gt;&lt;e|</a:t>
            </a:r>
          </a:p>
        </p:txBody>
      </p:sp>
      <p:cxnSp>
        <p:nvCxnSpPr>
          <p:cNvPr id="39" name="Straight Connector 38"/>
          <p:cNvCxnSpPr/>
          <p:nvPr/>
        </p:nvCxnSpPr>
        <p:spPr>
          <a:xfrm rot="5400000">
            <a:off x="7658100" y="5688013"/>
            <a:ext cx="8382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60345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93" y="1662038"/>
            <a:ext cx="2691184"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p:cNvSpPr>
          <p:nvPr/>
        </p:nvSpPr>
        <p:spPr bwMode="auto">
          <a:xfrm>
            <a:off x="267891" y="1170906"/>
            <a:ext cx="3696891" cy="34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87" tIns="26787" rIns="26787" bIns="26787"/>
          <a:lstStyle/>
          <a:p>
            <a:pPr algn="ctr" defTabSz="914400" fontAlgn="base">
              <a:spcBef>
                <a:spcPts val="844"/>
              </a:spcBef>
              <a:spcAft>
                <a:spcPct val="0"/>
              </a:spcAft>
            </a:pPr>
            <a:r>
              <a:rPr lang="en-US" sz="1700" b="1">
                <a:solidFill>
                  <a:srgbClr val="000000"/>
                </a:solidFill>
                <a:latin typeface="Helvetica" charset="0"/>
                <a:ea typeface="MS PGothic" charset="0"/>
                <a:cs typeface="MS PGothic" charset="0"/>
                <a:sym typeface="Helvetica" charset="0"/>
              </a:rPr>
              <a:t>k</a:t>
            </a:r>
            <a:r>
              <a:rPr lang="en-US" sz="1700" b="1" baseline="-22000">
                <a:solidFill>
                  <a:srgbClr val="000000"/>
                </a:solidFill>
                <a:latin typeface="Helvetica" charset="0"/>
                <a:ea typeface="MS PGothic" charset="0"/>
                <a:cs typeface="MS PGothic" charset="0"/>
                <a:sym typeface="Helvetica" charset="0"/>
              </a:rPr>
              <a:t>I</a:t>
            </a:r>
            <a:r>
              <a:rPr lang="en-US" sz="1700" b="1">
                <a:solidFill>
                  <a:srgbClr val="000000"/>
                </a:solidFill>
                <a:latin typeface="Helvetica" charset="0"/>
                <a:ea typeface="MS PGothic" charset="0"/>
                <a:cs typeface="MS PGothic" charset="0"/>
                <a:sym typeface="Helvetica" charset="0"/>
              </a:rPr>
              <a:t> and k</a:t>
            </a:r>
            <a:r>
              <a:rPr lang="en-US" sz="1700" b="1" baseline="-22000">
                <a:solidFill>
                  <a:srgbClr val="000000"/>
                </a:solidFill>
                <a:latin typeface="Helvetica" charset="0"/>
                <a:ea typeface="MS PGothic" charset="0"/>
                <a:cs typeface="MS PGothic" charset="0"/>
                <a:sym typeface="Helvetica" charset="0"/>
              </a:rPr>
              <a:t>III</a:t>
            </a:r>
            <a:r>
              <a:rPr lang="en-US" sz="1700" b="1">
                <a:solidFill>
                  <a:srgbClr val="000000"/>
                </a:solidFill>
                <a:latin typeface="Helvetica" charset="0"/>
                <a:ea typeface="MS PGothic" charset="0"/>
                <a:cs typeface="MS PGothic" charset="0"/>
                <a:sym typeface="Helvetica" charset="0"/>
              </a:rPr>
              <a:t> of an uncoupled system</a:t>
            </a:r>
          </a:p>
        </p:txBody>
      </p:sp>
      <p:sp>
        <p:nvSpPr>
          <p:cNvPr id="51203" name="Rectangle 3"/>
          <p:cNvSpPr>
            <a:spLocks/>
          </p:cNvSpPr>
          <p:nvPr/>
        </p:nvSpPr>
        <p:spPr bwMode="auto">
          <a:xfrm>
            <a:off x="3427885" y="6241853"/>
            <a:ext cx="3232547" cy="5893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6787" tIns="26787" rIns="26787" bIns="26787"/>
          <a:lstStyle/>
          <a:p>
            <a:pPr defTabSz="914400" fontAlgn="base">
              <a:spcBef>
                <a:spcPts val="756"/>
              </a:spcBef>
              <a:spcAft>
                <a:spcPct val="0"/>
              </a:spcAft>
            </a:pPr>
            <a:r>
              <a:rPr lang="en-US" sz="1700">
                <a:solidFill>
                  <a:srgbClr val="000000"/>
                </a:solidFill>
                <a:latin typeface="Helvetica" charset="0"/>
                <a:ea typeface="MS PGothic" charset="0"/>
                <a:cs typeface="MS PGothic" charset="0"/>
                <a:sym typeface="Helvetica" charset="0"/>
              </a:rPr>
              <a:t>off diagonal peaks in photon echo cancel exactly</a:t>
            </a:r>
          </a:p>
        </p:txBody>
      </p:sp>
      <p:sp>
        <p:nvSpPr>
          <p:cNvPr id="51204" name="Rectangle 4"/>
          <p:cNvSpPr>
            <a:spLocks/>
          </p:cNvSpPr>
          <p:nvPr/>
        </p:nvSpPr>
        <p:spPr bwMode="auto">
          <a:xfrm>
            <a:off x="6661548" y="6245201"/>
            <a:ext cx="2375297" cy="36611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26787" tIns="26787" rIns="26787" bIns="26787"/>
          <a:lstStyle/>
          <a:p>
            <a:pPr defTabSz="914400" fontAlgn="base">
              <a:spcBef>
                <a:spcPts val="756"/>
              </a:spcBef>
              <a:spcAft>
                <a:spcPct val="0"/>
              </a:spcAft>
            </a:pPr>
            <a:r>
              <a:rPr lang="en-US" sz="1700">
                <a:solidFill>
                  <a:srgbClr val="000000"/>
                </a:solidFill>
                <a:latin typeface="Helvetica" charset="0"/>
                <a:ea typeface="MS PGothic" charset="0"/>
                <a:cs typeface="MS PGothic" charset="0"/>
                <a:sym typeface="Helvetica" charset="0"/>
              </a:rPr>
              <a:t>…as does the k</a:t>
            </a:r>
            <a:r>
              <a:rPr lang="en-US" sz="1700" baseline="-20000">
                <a:solidFill>
                  <a:srgbClr val="000000"/>
                </a:solidFill>
                <a:latin typeface="Helvetica" charset="0"/>
                <a:ea typeface="MS PGothic" charset="0"/>
                <a:cs typeface="MS PGothic" charset="0"/>
                <a:sym typeface="Helvetica" charset="0"/>
              </a:rPr>
              <a:t>III</a:t>
            </a:r>
            <a:r>
              <a:rPr lang="en-US" sz="1700">
                <a:solidFill>
                  <a:srgbClr val="000000"/>
                </a:solidFill>
                <a:latin typeface="Helvetica" charset="0"/>
                <a:ea typeface="MS PGothic" charset="0"/>
                <a:cs typeface="MS PGothic" charset="0"/>
                <a:sym typeface="Helvetica" charset="0"/>
              </a:rPr>
              <a:t> signal.</a:t>
            </a:r>
          </a:p>
        </p:txBody>
      </p:sp>
      <p:grpSp>
        <p:nvGrpSpPr>
          <p:cNvPr id="51205" name="Group 16"/>
          <p:cNvGrpSpPr>
            <a:grpSpLocks/>
          </p:cNvGrpSpPr>
          <p:nvPr/>
        </p:nvGrpSpPr>
        <p:grpSpPr bwMode="auto">
          <a:xfrm>
            <a:off x="3407792" y="1405310"/>
            <a:ext cx="4901282" cy="4745012"/>
            <a:chOff x="-1247" y="373"/>
            <a:chExt cx="4391" cy="4251"/>
          </a:xfrm>
        </p:grpSpPr>
        <p:sp>
          <p:nvSpPr>
            <p:cNvPr id="51209" name="Rectangle 5"/>
            <p:cNvSpPr>
              <a:spLocks/>
            </p:cNvSpPr>
            <p:nvPr/>
          </p:nvSpPr>
          <p:spPr bwMode="auto">
            <a:xfrm>
              <a:off x="-1247" y="1642"/>
              <a:ext cx="1417"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p>
              <a:pPr defTabSz="914400" fontAlgn="base">
                <a:spcBef>
                  <a:spcPct val="0"/>
                </a:spcBef>
                <a:spcAft>
                  <a:spcPct val="0"/>
                </a:spcAft>
              </a:pPr>
              <a:r>
                <a:rPr lang="en-US" sz="1700">
                  <a:solidFill>
                    <a:srgbClr val="000000"/>
                  </a:solidFill>
                  <a:latin typeface="Helvetica" charset="0"/>
                  <a:ea typeface="MS PGothic" charset="0"/>
                  <a:cs typeface="MS PGothic" charset="0"/>
                  <a:sym typeface="Helvetica" charset="0"/>
                </a:rPr>
                <a:t>opposite signs</a:t>
              </a:r>
            </a:p>
          </p:txBody>
        </p:sp>
        <p:pic>
          <p:nvPicPr>
            <p:cNvPr id="5121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3"/>
              <a:ext cx="1513" cy="4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8" y="383"/>
              <a:ext cx="1516" cy="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2" name="AutoShape 8"/>
            <p:cNvSpPr>
              <a:spLocks/>
            </p:cNvSpPr>
            <p:nvPr/>
          </p:nvSpPr>
          <p:spPr bwMode="auto">
            <a:xfrm rot="-2700000">
              <a:off x="606" y="669"/>
              <a:ext cx="206" cy="792"/>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 name="T15" fmla="*/ 0 w 19679"/>
                <a:gd name="T16" fmla="*/ 0 h 19679"/>
                <a:gd name="T17" fmla="*/ 19679 w 19679"/>
                <a:gd name="T18" fmla="*/ 19679 h 19679"/>
              </a:gdLst>
              <a:ahLst/>
              <a:cxnLst>
                <a:cxn ang="T10">
                  <a:pos x="T0" y="T1"/>
                </a:cxn>
                <a:cxn ang="T11">
                  <a:pos x="T2" y="T3"/>
                </a:cxn>
                <a:cxn ang="T12">
                  <a:pos x="T4" y="T5"/>
                </a:cxn>
                <a:cxn ang="T13">
                  <a:pos x="T6" y="T7"/>
                </a:cxn>
                <a:cxn ang="T14">
                  <a:pos x="T8" y="T9"/>
                </a:cxn>
              </a:cxnLst>
              <a:rect l="T15" t="T16" r="T17" b="T18"/>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51213" name="AutoShape 9"/>
            <p:cNvSpPr>
              <a:spLocks/>
            </p:cNvSpPr>
            <p:nvPr/>
          </p:nvSpPr>
          <p:spPr bwMode="auto">
            <a:xfrm rot="-2700000">
              <a:off x="604" y="2053"/>
              <a:ext cx="207" cy="791"/>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 name="T15" fmla="*/ 0 w 19679"/>
                <a:gd name="T16" fmla="*/ 0 h 19679"/>
                <a:gd name="T17" fmla="*/ 19679 w 19679"/>
                <a:gd name="T18" fmla="*/ 19679 h 19679"/>
              </a:gdLst>
              <a:ahLst/>
              <a:cxnLst>
                <a:cxn ang="T10">
                  <a:pos x="T0" y="T1"/>
                </a:cxn>
                <a:cxn ang="T11">
                  <a:pos x="T2" y="T3"/>
                </a:cxn>
                <a:cxn ang="T12">
                  <a:pos x="T4" y="T5"/>
                </a:cxn>
                <a:cxn ang="T13">
                  <a:pos x="T6" y="T7"/>
                </a:cxn>
                <a:cxn ang="T14">
                  <a:pos x="T8" y="T9"/>
                </a:cxn>
              </a:cxnLst>
              <a:rect l="T15" t="T16" r="T17" b="T18"/>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51214" name="AutoShape 10"/>
            <p:cNvSpPr>
              <a:spLocks/>
            </p:cNvSpPr>
            <p:nvPr/>
          </p:nvSpPr>
          <p:spPr bwMode="auto">
            <a:xfrm rot="-5400000">
              <a:off x="2168" y="783"/>
              <a:ext cx="327" cy="541"/>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 name="T15" fmla="*/ 0 w 19679"/>
                <a:gd name="T16" fmla="*/ 0 h 19679"/>
                <a:gd name="T17" fmla="*/ 19679 w 19679"/>
                <a:gd name="T18" fmla="*/ 19679 h 19679"/>
              </a:gdLst>
              <a:ahLst/>
              <a:cxnLst>
                <a:cxn ang="T10">
                  <a:pos x="T0" y="T1"/>
                </a:cxn>
                <a:cxn ang="T11">
                  <a:pos x="T2" y="T3"/>
                </a:cxn>
                <a:cxn ang="T12">
                  <a:pos x="T4" y="T5"/>
                </a:cxn>
                <a:cxn ang="T13">
                  <a:pos x="T6" y="T7"/>
                </a:cxn>
                <a:cxn ang="T14">
                  <a:pos x="T8" y="T9"/>
                </a:cxn>
              </a:cxnLst>
              <a:rect l="T15" t="T16" r="T17" b="T18"/>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51215" name="AutoShape 11"/>
            <p:cNvSpPr>
              <a:spLocks/>
            </p:cNvSpPr>
            <p:nvPr/>
          </p:nvSpPr>
          <p:spPr bwMode="auto">
            <a:xfrm rot="-5400000">
              <a:off x="2184" y="2201"/>
              <a:ext cx="327" cy="541"/>
            </a:xfrm>
            <a:custGeom>
              <a:avLst/>
              <a:gdLst>
                <a:gd name="T0" fmla="*/ 0 w 19679"/>
                <a:gd name="T1" fmla="*/ 0 h 19679"/>
                <a:gd name="T2" fmla="*/ 0 w 19679"/>
                <a:gd name="T3" fmla="*/ 0 h 19679"/>
                <a:gd name="T4" fmla="*/ 0 w 19679"/>
                <a:gd name="T5" fmla="*/ 0 h 19679"/>
                <a:gd name="T6" fmla="*/ 0 w 19679"/>
                <a:gd name="T7" fmla="*/ 0 h 19679"/>
                <a:gd name="T8" fmla="*/ 0 w 19679"/>
                <a:gd name="T9" fmla="*/ 0 h 19679"/>
                <a:gd name="T10" fmla="*/ 0 60000 65536"/>
                <a:gd name="T11" fmla="*/ 0 60000 65536"/>
                <a:gd name="T12" fmla="*/ 0 60000 65536"/>
                <a:gd name="T13" fmla="*/ 0 60000 65536"/>
                <a:gd name="T14" fmla="*/ 0 60000 65536"/>
                <a:gd name="T15" fmla="*/ 0 w 19679"/>
                <a:gd name="T16" fmla="*/ 0 h 19679"/>
                <a:gd name="T17" fmla="*/ 19679 w 19679"/>
                <a:gd name="T18" fmla="*/ 19679 h 19679"/>
              </a:gdLst>
              <a:ahLst/>
              <a:cxnLst>
                <a:cxn ang="T10">
                  <a:pos x="T0" y="T1"/>
                </a:cxn>
                <a:cxn ang="T11">
                  <a:pos x="T2" y="T3"/>
                </a:cxn>
                <a:cxn ang="T12">
                  <a:pos x="T4" y="T5"/>
                </a:cxn>
                <a:cxn ang="T13">
                  <a:pos x="T6" y="T7"/>
                </a:cxn>
                <a:cxn ang="T14">
                  <a:pos x="T8" y="T9"/>
                </a:cxn>
              </a:cxnLst>
              <a:rect l="T15" t="T16" r="T17" b="T18"/>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51216" name="Line 12"/>
            <p:cNvSpPr>
              <a:spLocks noChangeShapeType="1"/>
            </p:cNvSpPr>
            <p:nvPr/>
          </p:nvSpPr>
          <p:spPr bwMode="auto">
            <a:xfrm flipV="1">
              <a:off x="-431" y="1052"/>
              <a:ext cx="998" cy="5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51217" name="Line 13"/>
            <p:cNvSpPr>
              <a:spLocks noChangeShapeType="1"/>
            </p:cNvSpPr>
            <p:nvPr/>
          </p:nvSpPr>
          <p:spPr bwMode="auto">
            <a:xfrm>
              <a:off x="-340" y="1914"/>
              <a:ext cx="771" cy="40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51218" name="Line 14"/>
            <p:cNvSpPr>
              <a:spLocks noChangeShapeType="1"/>
            </p:cNvSpPr>
            <p:nvPr/>
          </p:nvSpPr>
          <p:spPr bwMode="auto">
            <a:xfrm flipV="1">
              <a:off x="-385" y="1097"/>
              <a:ext cx="2404" cy="54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sp>
          <p:nvSpPr>
            <p:cNvPr id="51219" name="Line 15"/>
            <p:cNvSpPr>
              <a:spLocks noChangeShapeType="1"/>
            </p:cNvSpPr>
            <p:nvPr/>
          </p:nvSpPr>
          <p:spPr bwMode="auto">
            <a:xfrm>
              <a:off x="-295" y="1914"/>
              <a:ext cx="2404" cy="45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defTabSz="914400" fontAlgn="base">
                <a:spcBef>
                  <a:spcPct val="0"/>
                </a:spcBef>
                <a:spcAft>
                  <a:spcPct val="0"/>
                </a:spcAft>
              </a:pPr>
              <a:endParaRPr lang="en-US" sz="3000">
                <a:solidFill>
                  <a:srgbClr val="000000"/>
                </a:solidFill>
                <a:latin typeface="Gill Sans" charset="0"/>
                <a:ea typeface="ヒラギノ角ゴ ProN W3" charset="0"/>
                <a:cs typeface="ヒラギノ角ゴ ProN W3" charset="0"/>
                <a:sym typeface="Gill Sans" charset="0"/>
              </a:endParaRPr>
            </a:p>
          </p:txBody>
        </p:sp>
      </p:grpSp>
      <p:sp>
        <p:nvSpPr>
          <p:cNvPr id="51206" name="Rectangle 17"/>
          <p:cNvSpPr>
            <a:spLocks/>
          </p:cNvSpPr>
          <p:nvPr/>
        </p:nvSpPr>
        <p:spPr bwMode="auto">
          <a:xfrm>
            <a:off x="3216921" y="87064"/>
            <a:ext cx="5911453" cy="830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ctr"/>
          <a:lstStyle/>
          <a:p>
            <a:pPr algn="ctr" defTabSz="914400" fontAlgn="base">
              <a:lnSpc>
                <a:spcPct val="93000"/>
              </a:lnSpc>
              <a:spcBef>
                <a:spcPct val="0"/>
              </a:spcBef>
              <a:spcAft>
                <a:spcPct val="0"/>
              </a:spcAft>
              <a:tabLst>
                <a:tab pos="660739" algn="l"/>
                <a:tab pos="1312550" algn="l"/>
                <a:tab pos="1973290" algn="l"/>
                <a:tab pos="2625100" algn="l"/>
                <a:tab pos="3285840" algn="l"/>
                <a:tab pos="3937650" algn="l"/>
                <a:tab pos="4598391" algn="l"/>
                <a:tab pos="5250201" algn="l"/>
                <a:tab pos="5910941" algn="l"/>
                <a:tab pos="6562751" algn="l"/>
                <a:tab pos="7223490" algn="l"/>
                <a:tab pos="7884230" algn="l"/>
              </a:tabLst>
            </a:pPr>
            <a:r>
              <a:rPr lang="en-US" sz="2500">
                <a:solidFill>
                  <a:srgbClr val="000000"/>
                </a:solidFill>
                <a:latin typeface="Helvetica Light Oblique" charset="0"/>
                <a:ea typeface="MS PGothic" charset="0"/>
                <a:cs typeface="MS PGothic" charset="0"/>
                <a:sym typeface="Helvetica Light Oblique" charset="0"/>
              </a:rPr>
              <a:t>Interference of Pathways in </a:t>
            </a:r>
          </a:p>
          <a:p>
            <a:pPr algn="ctr" defTabSz="914400" fontAlgn="base">
              <a:lnSpc>
                <a:spcPct val="93000"/>
              </a:lnSpc>
              <a:spcBef>
                <a:spcPct val="0"/>
              </a:spcBef>
              <a:spcAft>
                <a:spcPct val="0"/>
              </a:spcAft>
              <a:tabLst>
                <a:tab pos="660739" algn="l"/>
                <a:tab pos="1312550" algn="l"/>
                <a:tab pos="1973290" algn="l"/>
                <a:tab pos="2625100" algn="l"/>
                <a:tab pos="3285840" algn="l"/>
                <a:tab pos="3937650" algn="l"/>
                <a:tab pos="4598391" algn="l"/>
                <a:tab pos="5250201" algn="l"/>
                <a:tab pos="5910941" algn="l"/>
                <a:tab pos="6562751" algn="l"/>
                <a:tab pos="7223490" algn="l"/>
                <a:tab pos="7884230" algn="l"/>
              </a:tabLst>
            </a:pPr>
            <a:r>
              <a:rPr lang="en-US" sz="2500">
                <a:solidFill>
                  <a:srgbClr val="000000"/>
                </a:solidFill>
                <a:latin typeface="Helvetica Light Oblique" charset="0"/>
                <a:ea typeface="MS PGothic" charset="0"/>
                <a:cs typeface="MS PGothic" charset="0"/>
                <a:sym typeface="Helvetica Light Oblique" charset="0"/>
              </a:rPr>
              <a:t>2D Electronic Spectroscopy</a:t>
            </a:r>
          </a:p>
        </p:txBody>
      </p:sp>
      <p:sp>
        <p:nvSpPr>
          <p:cNvPr id="51207" name="Rectangle 5"/>
          <p:cNvSpPr>
            <a:spLocks/>
          </p:cNvSpPr>
          <p:nvPr/>
        </p:nvSpPr>
        <p:spPr bwMode="auto">
          <a:xfrm>
            <a:off x="5027415" y="1099468"/>
            <a:ext cx="1317129"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87" tIns="26787" rIns="26787" bIns="26787"/>
          <a:lstStyle/>
          <a:p>
            <a:pPr defTabSz="914400" fontAlgn="base">
              <a:spcBef>
                <a:spcPct val="0"/>
              </a:spcBef>
              <a:spcAft>
                <a:spcPct val="0"/>
              </a:spcAft>
            </a:pPr>
            <a:r>
              <a:rPr lang="en-US" sz="1700">
                <a:solidFill>
                  <a:srgbClr val="000000"/>
                </a:solidFill>
                <a:latin typeface="Helvetica" charset="0"/>
                <a:ea typeface="MS PGothic" charset="0"/>
                <a:cs typeface="MS PGothic" charset="0"/>
                <a:sym typeface="Helvetica" charset="0"/>
              </a:rPr>
              <a:t>Photon-Echo</a:t>
            </a:r>
          </a:p>
        </p:txBody>
      </p:sp>
      <p:sp>
        <p:nvSpPr>
          <p:cNvPr id="51208" name="Rectangle 5"/>
          <p:cNvSpPr>
            <a:spLocks/>
          </p:cNvSpPr>
          <p:nvPr/>
        </p:nvSpPr>
        <p:spPr bwMode="auto">
          <a:xfrm>
            <a:off x="6648154" y="1099468"/>
            <a:ext cx="1721197" cy="308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6787" tIns="26787" rIns="26787" bIns="26787"/>
          <a:lstStyle/>
          <a:p>
            <a:pPr defTabSz="914400" fontAlgn="base">
              <a:spcBef>
                <a:spcPct val="0"/>
              </a:spcBef>
              <a:spcAft>
                <a:spcPct val="0"/>
              </a:spcAft>
            </a:pPr>
            <a:r>
              <a:rPr lang="en-US" sz="1700">
                <a:solidFill>
                  <a:srgbClr val="000000"/>
                </a:solidFill>
                <a:latin typeface="Helvetica" charset="0"/>
                <a:ea typeface="MS PGothic" charset="0"/>
                <a:cs typeface="MS PGothic" charset="0"/>
                <a:sym typeface="Helvetica" charset="0"/>
              </a:rPr>
              <a:t>Double-Quantum</a:t>
            </a:r>
          </a:p>
        </p:txBody>
      </p:sp>
    </p:spTree>
    <p:extLst>
      <p:ext uri="{BB962C8B-B14F-4D97-AF65-F5344CB8AC3E}">
        <p14:creationId xmlns:p14="http://schemas.microsoft.com/office/powerpoint/2010/main" val="36619177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28600"/>
            <a:ext cx="6705600" cy="707886"/>
          </a:xfrm>
          <a:prstGeom prst="rect">
            <a:avLst/>
          </a:prstGeom>
          <a:noFill/>
        </p:spPr>
        <p:txBody>
          <a:bodyPr wrap="square" lIns="90832" tIns="45418" rIns="90832" bIns="45418" rtlCol="0">
            <a:spAutoFit/>
          </a:bodyPr>
          <a:lstStyle/>
          <a:p>
            <a:pPr defTabSz="824219"/>
            <a:r>
              <a:rPr lang="en-US" sz="4000" b="1" dirty="0">
                <a:solidFill>
                  <a:prstClr val="black"/>
                </a:solidFill>
                <a:latin typeface="Calibri"/>
                <a:ea typeface="DejaVu Sans"/>
                <a:cs typeface="DejaVu Sans"/>
              </a:rPr>
              <a:t>X-ray Free Electron Lasers</a:t>
            </a:r>
          </a:p>
        </p:txBody>
      </p:sp>
      <p:pic>
        <p:nvPicPr>
          <p:cNvPr id="10241" name="Picture 1"/>
          <p:cNvPicPr>
            <a:picLocks noChangeAspect="1" noChangeArrowheads="1"/>
          </p:cNvPicPr>
          <p:nvPr/>
        </p:nvPicPr>
        <p:blipFill>
          <a:blip r:embed="rId2" cstate="print"/>
          <a:srcRect/>
          <a:stretch>
            <a:fillRect/>
          </a:stretch>
        </p:blipFill>
        <p:spPr bwMode="auto">
          <a:xfrm>
            <a:off x="6367277" y="4776887"/>
            <a:ext cx="2669473" cy="1792982"/>
          </a:xfrm>
          <a:prstGeom prst="rect">
            <a:avLst/>
          </a:prstGeom>
          <a:noFill/>
          <a:ln w="9525">
            <a:noFill/>
            <a:miter lim="800000"/>
            <a:headEnd/>
            <a:tailEnd/>
          </a:ln>
        </p:spPr>
      </p:pic>
      <p:sp>
        <p:nvSpPr>
          <p:cNvPr id="5" name="TextBox 4"/>
          <p:cNvSpPr txBox="1"/>
          <p:nvPr/>
        </p:nvSpPr>
        <p:spPr>
          <a:xfrm>
            <a:off x="3124202" y="6581006"/>
            <a:ext cx="6019800" cy="276999"/>
          </a:xfrm>
          <a:prstGeom prst="rect">
            <a:avLst/>
          </a:prstGeom>
          <a:noFill/>
        </p:spPr>
        <p:txBody>
          <a:bodyPr wrap="square" lIns="90832" tIns="45418" rIns="90832" bIns="45418" rtlCol="0">
            <a:spAutoFit/>
          </a:bodyPr>
          <a:lstStyle/>
          <a:p>
            <a:pPr defTabSz="824219"/>
            <a:r>
              <a:rPr lang="en-US" sz="1200" dirty="0">
                <a:solidFill>
                  <a:prstClr val="black"/>
                </a:solidFill>
                <a:latin typeface="Calibri"/>
                <a:ea typeface="DejaVu Sans"/>
                <a:cs typeface="DejaVu Sans"/>
              </a:rPr>
              <a:t>http://flash.desy.de/sites2009/site_vuvfel/content/e395/e2188/FLASH-Broschrefrs_web.pdf</a:t>
            </a:r>
          </a:p>
        </p:txBody>
      </p:sp>
      <p:sp>
        <p:nvSpPr>
          <p:cNvPr id="6" name="Text Box 5"/>
          <p:cNvSpPr txBox="1">
            <a:spLocks noChangeArrowheads="1"/>
          </p:cNvSpPr>
          <p:nvPr/>
        </p:nvSpPr>
        <p:spPr bwMode="auto">
          <a:xfrm>
            <a:off x="122421" y="2257332"/>
            <a:ext cx="3092971" cy="1193729"/>
          </a:xfrm>
          <a:prstGeom prst="rect">
            <a:avLst/>
          </a:prstGeom>
          <a:noFill/>
          <a:ln w="9360">
            <a:solidFill>
              <a:srgbClr val="000000"/>
            </a:solidFill>
            <a:miter lim="800000"/>
            <a:headEnd/>
            <a:tailEnd/>
          </a:ln>
          <a:effectLst/>
        </p:spPr>
        <p:txBody>
          <a:bodyPr wrap="square" lIns="81107" tIns="42182" rIns="81107" bIns="42182">
            <a:spAutoFit/>
          </a:bodyPr>
          <a:lstStyle/>
          <a:p>
            <a:pPr defTabSz="824219">
              <a:buFont typeface="Arial" pitchFamily="34" charset="0"/>
              <a:buChar char="•"/>
            </a:pPr>
            <a:r>
              <a:rPr lang="en-US" sz="1200" dirty="0">
                <a:solidFill>
                  <a:prstClr val="black"/>
                </a:solidFill>
                <a:latin typeface="Times New Roman" pitchFamily="18" charset="0"/>
                <a:ea typeface="DejaVu Sans"/>
                <a:cs typeface="Times New Roman" pitchFamily="18" charset="0"/>
              </a:rPr>
              <a:t> P. </a:t>
            </a:r>
            <a:r>
              <a:rPr lang="en-US" sz="1200" dirty="0" err="1">
                <a:solidFill>
                  <a:prstClr val="black"/>
                </a:solidFill>
                <a:latin typeface="Times New Roman" pitchFamily="18" charset="0"/>
                <a:ea typeface="DejaVu Sans"/>
                <a:cs typeface="Times New Roman" pitchFamily="18" charset="0"/>
              </a:rPr>
              <a:t>Luchini</a:t>
            </a:r>
            <a:r>
              <a:rPr lang="en-US" sz="1200" dirty="0">
                <a:solidFill>
                  <a:prstClr val="black"/>
                </a:solidFill>
                <a:latin typeface="Times New Roman" pitchFamily="18" charset="0"/>
                <a:ea typeface="DejaVu Sans"/>
                <a:cs typeface="Times New Roman" pitchFamily="18" charset="0"/>
              </a:rPr>
              <a:t> and H. </a:t>
            </a:r>
            <a:r>
              <a:rPr lang="en-US" sz="1200" dirty="0" err="1">
                <a:solidFill>
                  <a:prstClr val="black"/>
                </a:solidFill>
                <a:latin typeface="Times New Roman" pitchFamily="18" charset="0"/>
                <a:ea typeface="DejaVu Sans"/>
                <a:cs typeface="Times New Roman" pitchFamily="18" charset="0"/>
              </a:rPr>
              <a:t>Motz</a:t>
            </a:r>
            <a:r>
              <a:rPr lang="en-US" sz="1200" dirty="0">
                <a:solidFill>
                  <a:prstClr val="black"/>
                </a:solidFill>
                <a:latin typeface="Times New Roman" pitchFamily="18" charset="0"/>
                <a:ea typeface="DejaVu Sans"/>
                <a:cs typeface="Times New Roman" pitchFamily="18" charset="0"/>
              </a:rPr>
              <a:t>. </a:t>
            </a:r>
            <a:r>
              <a:rPr lang="en-US" sz="1200" i="1" dirty="0" err="1">
                <a:solidFill>
                  <a:prstClr val="black"/>
                </a:solidFill>
                <a:latin typeface="Times New Roman" pitchFamily="18" charset="0"/>
                <a:ea typeface="DejaVu Sans"/>
                <a:cs typeface="Times New Roman" pitchFamily="18" charset="0"/>
              </a:rPr>
              <a:t>Undulators</a:t>
            </a:r>
            <a:r>
              <a:rPr lang="en-US" sz="1200" i="1" dirty="0">
                <a:solidFill>
                  <a:prstClr val="black"/>
                </a:solidFill>
                <a:latin typeface="Times New Roman" pitchFamily="18" charset="0"/>
                <a:ea typeface="DejaVu Sans"/>
                <a:cs typeface="Times New Roman" pitchFamily="18" charset="0"/>
              </a:rPr>
              <a:t> and Free-electron Lasers(</a:t>
            </a:r>
            <a:r>
              <a:rPr lang="en-US" sz="1200" dirty="0">
                <a:solidFill>
                  <a:prstClr val="black"/>
                </a:solidFill>
                <a:latin typeface="Times New Roman" pitchFamily="18" charset="0"/>
                <a:ea typeface="DejaVu Sans"/>
                <a:cs typeface="Times New Roman" pitchFamily="18" charset="0"/>
              </a:rPr>
              <a:t>Oxford University Press, USA, 1990)</a:t>
            </a:r>
          </a:p>
          <a:p>
            <a:pPr defTabSz="824219">
              <a:buFont typeface="Arial" pitchFamily="34" charset="0"/>
              <a:buChar char="•"/>
            </a:pPr>
            <a:r>
              <a:rPr lang="en-US" sz="1200" dirty="0">
                <a:solidFill>
                  <a:prstClr val="black"/>
                </a:solidFill>
                <a:latin typeface="Times New Roman" pitchFamily="18" charset="0"/>
                <a:ea typeface="DejaVu Sans"/>
                <a:cs typeface="Times New Roman" pitchFamily="18" charset="0"/>
              </a:rPr>
              <a:t> Nat. </a:t>
            </a:r>
            <a:r>
              <a:rPr lang="en-US" sz="1200" dirty="0" err="1">
                <a:solidFill>
                  <a:prstClr val="black"/>
                </a:solidFill>
                <a:latin typeface="Times New Roman" pitchFamily="18" charset="0"/>
                <a:ea typeface="DejaVu Sans"/>
                <a:cs typeface="Times New Roman" pitchFamily="18" charset="0"/>
              </a:rPr>
              <a:t>Phot</a:t>
            </a:r>
            <a:r>
              <a:rPr lang="en-US" sz="1200" dirty="0">
                <a:solidFill>
                  <a:prstClr val="black"/>
                </a:solidFill>
                <a:latin typeface="Times New Roman" pitchFamily="18" charset="0"/>
                <a:ea typeface="DejaVu Sans"/>
                <a:cs typeface="Times New Roman" pitchFamily="18" charset="0"/>
              </a:rPr>
              <a:t>., 4(12):802–803, December 2010</a:t>
            </a:r>
          </a:p>
          <a:p>
            <a:pPr defTabSz="824219">
              <a:buFont typeface="Arial" pitchFamily="34" charset="0"/>
              <a:buChar char="•"/>
            </a:pPr>
            <a:r>
              <a:rPr lang="en-US" sz="1200" dirty="0">
                <a:solidFill>
                  <a:prstClr val="black"/>
                </a:solidFill>
                <a:latin typeface="Times New Roman" pitchFamily="18" charset="0"/>
                <a:ea typeface="DejaVu Sans"/>
                <a:cs typeface="Times New Roman" pitchFamily="18" charset="0"/>
              </a:rPr>
              <a:t>P. Emma, </a:t>
            </a:r>
            <a:r>
              <a:rPr lang="en-US" sz="1200" i="1" dirty="0">
                <a:solidFill>
                  <a:prstClr val="black"/>
                </a:solidFill>
                <a:latin typeface="Times New Roman" pitchFamily="18" charset="0"/>
                <a:ea typeface="DejaVu Sans"/>
                <a:cs typeface="Times New Roman" pitchFamily="18" charset="0"/>
              </a:rPr>
              <a:t>et. al. </a:t>
            </a:r>
            <a:r>
              <a:rPr lang="en-US" sz="1200" dirty="0">
                <a:solidFill>
                  <a:prstClr val="black"/>
                </a:solidFill>
                <a:latin typeface="Times New Roman" pitchFamily="18" charset="0"/>
                <a:ea typeface="DejaVu Sans"/>
                <a:cs typeface="Times New Roman" pitchFamily="18" charset="0"/>
              </a:rPr>
              <a:t>Nat. </a:t>
            </a:r>
            <a:r>
              <a:rPr lang="en-US" sz="1200" dirty="0" err="1">
                <a:solidFill>
                  <a:prstClr val="black"/>
                </a:solidFill>
                <a:latin typeface="Times New Roman" pitchFamily="18" charset="0"/>
                <a:ea typeface="DejaVu Sans"/>
                <a:cs typeface="Times New Roman" pitchFamily="18" charset="0"/>
              </a:rPr>
              <a:t>Phot</a:t>
            </a:r>
            <a:r>
              <a:rPr lang="en-US" sz="1200" dirty="0">
                <a:solidFill>
                  <a:prstClr val="black"/>
                </a:solidFill>
                <a:latin typeface="Times New Roman" pitchFamily="18" charset="0"/>
                <a:ea typeface="DejaVu Sans"/>
                <a:cs typeface="Times New Roman" pitchFamily="18" charset="0"/>
              </a:rPr>
              <a:t>. </a:t>
            </a:r>
            <a:r>
              <a:rPr lang="en-US" sz="1200" b="1" dirty="0">
                <a:solidFill>
                  <a:prstClr val="black"/>
                </a:solidFill>
                <a:latin typeface="Times New Roman" pitchFamily="18" charset="0"/>
                <a:ea typeface="DejaVu Sans"/>
                <a:cs typeface="Times New Roman" pitchFamily="18" charset="0"/>
              </a:rPr>
              <a:t>4</a:t>
            </a:r>
            <a:r>
              <a:rPr lang="en-US" sz="1200" dirty="0">
                <a:solidFill>
                  <a:prstClr val="black"/>
                </a:solidFill>
                <a:latin typeface="Times New Roman" pitchFamily="18" charset="0"/>
                <a:ea typeface="DejaVu Sans"/>
                <a:cs typeface="Times New Roman" pitchFamily="18" charset="0"/>
              </a:rPr>
              <a:t>, 641 (2010)</a:t>
            </a:r>
          </a:p>
          <a:p>
            <a:pPr defTabSz="824219">
              <a:buFont typeface="Arial" pitchFamily="34" charset="0"/>
              <a:buChar char="•"/>
            </a:pPr>
            <a:endParaRPr lang="en-US" sz="1200" dirty="0">
              <a:solidFill>
                <a:prstClr val="black"/>
              </a:solidFill>
              <a:latin typeface="Times New Roman" pitchFamily="18" charset="0"/>
              <a:ea typeface="DejaVu Sans"/>
              <a:cs typeface="Times New Roman" pitchFamily="18" charset="0"/>
            </a:endParaRPr>
          </a:p>
        </p:txBody>
      </p:sp>
      <p:pic>
        <p:nvPicPr>
          <p:cNvPr id="7" name="Picture 6" descr="xfel_sase_schematic.png"/>
          <p:cNvPicPr>
            <a:picLocks noChangeAspect="1"/>
          </p:cNvPicPr>
          <p:nvPr/>
        </p:nvPicPr>
        <p:blipFill>
          <a:blip r:embed="rId3" cstate="print">
            <a:clrChange>
              <a:clrFrom>
                <a:srgbClr val="FFFFFF"/>
              </a:clrFrom>
              <a:clrTo>
                <a:srgbClr val="FFFFFF">
                  <a:alpha val="0"/>
                </a:srgbClr>
              </a:clrTo>
            </a:clrChange>
          </a:blip>
          <a:stretch>
            <a:fillRect/>
          </a:stretch>
        </p:blipFill>
        <p:spPr>
          <a:xfrm>
            <a:off x="99934" y="960622"/>
            <a:ext cx="3429000" cy="1282856"/>
          </a:xfrm>
          <a:prstGeom prst="rect">
            <a:avLst/>
          </a:prstGeom>
        </p:spPr>
      </p:pic>
      <p:pic>
        <p:nvPicPr>
          <p:cNvPr id="13" name="Picture 12" descr="FLASH_small.jpg"/>
          <p:cNvPicPr>
            <a:picLocks noChangeAspect="1"/>
          </p:cNvPicPr>
          <p:nvPr/>
        </p:nvPicPr>
        <p:blipFill>
          <a:blip r:embed="rId4" cstate="print"/>
          <a:stretch>
            <a:fillRect/>
          </a:stretch>
        </p:blipFill>
        <p:spPr>
          <a:xfrm>
            <a:off x="3477719" y="4771626"/>
            <a:ext cx="2765685" cy="1802463"/>
          </a:xfrm>
          <a:prstGeom prst="rect">
            <a:avLst/>
          </a:prstGeom>
        </p:spPr>
      </p:pic>
      <p:sp>
        <p:nvSpPr>
          <p:cNvPr id="14" name="TextBox 13"/>
          <p:cNvSpPr txBox="1"/>
          <p:nvPr/>
        </p:nvSpPr>
        <p:spPr>
          <a:xfrm>
            <a:off x="4017368" y="4369633"/>
            <a:ext cx="3455233" cy="646234"/>
          </a:xfrm>
          <a:prstGeom prst="rect">
            <a:avLst/>
          </a:prstGeom>
          <a:noFill/>
        </p:spPr>
        <p:txBody>
          <a:bodyPr wrap="square" lIns="90832" tIns="45418" rIns="90832" bIns="45418" rtlCol="0">
            <a:spAutoFit/>
          </a:bodyPr>
          <a:lstStyle/>
          <a:p>
            <a:pPr defTabSz="824219"/>
            <a:r>
              <a:rPr lang="en-US" dirty="0">
                <a:solidFill>
                  <a:prstClr val="black"/>
                </a:solidFill>
                <a:latin typeface="Calibri"/>
                <a:ea typeface="DejaVu Sans"/>
                <a:cs typeface="DejaVu Sans"/>
              </a:rPr>
              <a:t>http://flash.desy.de/photon_science/</a:t>
            </a:r>
          </a:p>
        </p:txBody>
      </p:sp>
      <p:pic>
        <p:nvPicPr>
          <p:cNvPr id="9" name="Picture 8" descr="desy_ultrafast_ir_pump_xray_probe.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64158" y="3449176"/>
            <a:ext cx="3371167" cy="2893104"/>
          </a:xfrm>
          <a:prstGeom prst="rect">
            <a:avLst/>
          </a:prstGeom>
        </p:spPr>
      </p:pic>
      <p:sp>
        <p:nvSpPr>
          <p:cNvPr id="10" name="TextBox 9"/>
          <p:cNvSpPr txBox="1"/>
          <p:nvPr/>
        </p:nvSpPr>
        <p:spPr>
          <a:xfrm>
            <a:off x="307299" y="6334781"/>
            <a:ext cx="2855626" cy="523220"/>
          </a:xfrm>
          <a:prstGeom prst="rect">
            <a:avLst/>
          </a:prstGeom>
          <a:noFill/>
        </p:spPr>
        <p:txBody>
          <a:bodyPr wrap="square" lIns="90832" tIns="45418" rIns="90832" bIns="45418" rtlCol="0">
            <a:spAutoFit/>
          </a:bodyPr>
          <a:lstStyle/>
          <a:p>
            <a:pPr defTabSz="824219"/>
            <a:r>
              <a:rPr lang="en-US" sz="1400" dirty="0">
                <a:solidFill>
                  <a:prstClr val="black"/>
                </a:solidFill>
                <a:latin typeface="Calibri"/>
                <a:ea typeface="DejaVu Sans"/>
                <a:cs typeface="DejaVu Sans"/>
              </a:rPr>
              <a:t>Nature Comm. 3:1100 (2012) DOI: 10.1038/ncomms2108 </a:t>
            </a:r>
          </a:p>
        </p:txBody>
      </p:sp>
      <p:sp>
        <p:nvSpPr>
          <p:cNvPr id="11" name="TextBox 10"/>
          <p:cNvSpPr txBox="1"/>
          <p:nvPr/>
        </p:nvSpPr>
        <p:spPr>
          <a:xfrm>
            <a:off x="0" y="3904990"/>
            <a:ext cx="1026826" cy="369235"/>
          </a:xfrm>
          <a:prstGeom prst="rect">
            <a:avLst/>
          </a:prstGeom>
          <a:noFill/>
        </p:spPr>
        <p:txBody>
          <a:bodyPr wrap="square" lIns="90832" tIns="45418" rIns="90832" bIns="45418" rtlCol="0">
            <a:spAutoFit/>
          </a:bodyPr>
          <a:lstStyle/>
          <a:p>
            <a:pPr defTabSz="824219"/>
            <a:r>
              <a:rPr lang="en-US" dirty="0" smtClean="0">
                <a:solidFill>
                  <a:prstClr val="black"/>
                </a:solidFill>
                <a:latin typeface="Calibri"/>
                <a:ea typeface="DejaVu Sans"/>
                <a:cs typeface="DejaVu Sans"/>
              </a:rPr>
              <a:t>~60eV</a:t>
            </a:r>
            <a:endParaRPr lang="en-US" dirty="0">
              <a:solidFill>
                <a:prstClr val="black"/>
              </a:solidFill>
              <a:latin typeface="Calibri"/>
              <a:ea typeface="DejaVu Sans"/>
              <a:cs typeface="DejaVu Sans"/>
            </a:endParaRPr>
          </a:p>
        </p:txBody>
      </p:sp>
      <p:pic>
        <p:nvPicPr>
          <p:cNvPr id="12" name="Picture 11" descr="satelitte_image_of_lcls.png"/>
          <p:cNvPicPr>
            <a:picLocks noChangeAspect="1"/>
          </p:cNvPicPr>
          <p:nvPr/>
        </p:nvPicPr>
        <p:blipFill>
          <a:blip r:embed="rId6" cstate="print"/>
          <a:stretch>
            <a:fillRect/>
          </a:stretch>
        </p:blipFill>
        <p:spPr>
          <a:xfrm>
            <a:off x="4146529" y="1004593"/>
            <a:ext cx="4848480" cy="1964901"/>
          </a:xfrm>
          <a:prstGeom prst="rect">
            <a:avLst/>
          </a:prstGeom>
        </p:spPr>
      </p:pic>
      <p:pic>
        <p:nvPicPr>
          <p:cNvPr id="15" name="Picture 14" descr="lcls_10_23_2012_beamline_status_carbon_1s_with_intensity.png"/>
          <p:cNvPicPr>
            <a:picLocks noChangeAspect="1"/>
          </p:cNvPicPr>
          <p:nvPr/>
        </p:nvPicPr>
        <p:blipFill>
          <a:blip r:embed="rId7" cstate="print"/>
          <a:stretch>
            <a:fillRect/>
          </a:stretch>
        </p:blipFill>
        <p:spPr>
          <a:xfrm>
            <a:off x="4348459" y="1592705"/>
            <a:ext cx="2133599" cy="1183926"/>
          </a:xfrm>
          <a:prstGeom prst="rect">
            <a:avLst/>
          </a:prstGeom>
        </p:spPr>
      </p:pic>
      <p:sp>
        <p:nvSpPr>
          <p:cNvPr id="16" name="TextBox 15"/>
          <p:cNvSpPr txBox="1"/>
          <p:nvPr/>
        </p:nvSpPr>
        <p:spPr>
          <a:xfrm>
            <a:off x="4144780" y="3050307"/>
            <a:ext cx="4857146" cy="637667"/>
          </a:xfrm>
          <a:prstGeom prst="rect">
            <a:avLst/>
          </a:prstGeom>
          <a:noFill/>
        </p:spPr>
        <p:txBody>
          <a:bodyPr wrap="square" lIns="82406" tIns="41204" rIns="82406" bIns="41204" rtlCol="0">
            <a:spAutoFit/>
          </a:bodyPr>
          <a:lstStyle/>
          <a:p>
            <a:pPr defTabSz="824219"/>
            <a:r>
              <a:rPr lang="en-US" dirty="0">
                <a:solidFill>
                  <a:prstClr val="black"/>
                </a:solidFill>
                <a:latin typeface="Times New Roman" pitchFamily="18" charset="0"/>
                <a:ea typeface="DejaVu Sans"/>
                <a:cs typeface="Times New Roman" pitchFamily="18" charset="0"/>
              </a:rPr>
              <a:t>https://slacportal.slac.stanford.edu/sites/lcls_public/Pages/status.aspx</a:t>
            </a:r>
          </a:p>
        </p:txBody>
      </p:sp>
    </p:spTree>
    <p:extLst>
      <p:ext uri="{BB962C8B-B14F-4D97-AF65-F5344CB8AC3E}">
        <p14:creationId xmlns:p14="http://schemas.microsoft.com/office/powerpoint/2010/main" val="21108534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146"/>
            <a:ext cx="8229600" cy="1143000"/>
          </a:xfrm>
        </p:spPr>
        <p:txBody>
          <a:bodyPr>
            <a:normAutofit/>
          </a:bodyPr>
          <a:lstStyle/>
          <a:p>
            <a:r>
              <a:rPr lang="en-US" sz="4000" dirty="0"/>
              <a:t>High-Harmonic Generation Sources</a:t>
            </a:r>
          </a:p>
        </p:txBody>
      </p:sp>
      <p:pic>
        <p:nvPicPr>
          <p:cNvPr id="203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10" y="1317232"/>
            <a:ext cx="3299130" cy="2215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5"/>
          <p:cNvSpPr txBox="1">
            <a:spLocks noChangeArrowheads="1"/>
          </p:cNvSpPr>
          <p:nvPr/>
        </p:nvSpPr>
        <p:spPr bwMode="auto">
          <a:xfrm>
            <a:off x="122425" y="3617996"/>
            <a:ext cx="3092971" cy="824324"/>
          </a:xfrm>
          <a:prstGeom prst="rect">
            <a:avLst/>
          </a:prstGeom>
          <a:noFill/>
          <a:ln w="9360">
            <a:solidFill>
              <a:srgbClr val="000000"/>
            </a:solidFill>
            <a:miter lim="800000"/>
            <a:headEnd/>
            <a:tailEnd/>
          </a:ln>
          <a:effectLst/>
        </p:spPr>
        <p:txBody>
          <a:bodyPr wrap="square" lIns="81035" tIns="42142" rIns="81035" bIns="42142">
            <a:spAutoFit/>
          </a:bodyPr>
          <a:lstStyle/>
          <a:p>
            <a:pPr defTabSz="824219">
              <a:buFont typeface="Arial" pitchFamily="34" charset="0"/>
              <a:buChar char="•"/>
            </a:pPr>
            <a:r>
              <a:rPr lang="en-US" sz="1200" dirty="0">
                <a:solidFill>
                  <a:prstClr val="black"/>
                </a:solidFill>
                <a:latin typeface="Arial"/>
                <a:ea typeface="DejaVu Sans"/>
                <a:cs typeface="DejaVu Sans"/>
              </a:rPr>
              <a:t>Schematic depiction of HHG process.</a:t>
            </a:r>
          </a:p>
          <a:p>
            <a:pPr defTabSz="824219">
              <a:buFont typeface="Arial" pitchFamily="34" charset="0"/>
              <a:buChar char="•"/>
            </a:pPr>
            <a:r>
              <a:rPr lang="en-US" sz="1200" dirty="0">
                <a:solidFill>
                  <a:prstClr val="black"/>
                </a:solidFill>
                <a:latin typeface="Arial"/>
                <a:ea typeface="DejaVu Sans"/>
                <a:cs typeface="DejaVu Sans"/>
              </a:rPr>
              <a:t>T. </a:t>
            </a:r>
            <a:r>
              <a:rPr lang="en-US" sz="1200" dirty="0" err="1">
                <a:solidFill>
                  <a:prstClr val="black"/>
                </a:solidFill>
                <a:latin typeface="Arial"/>
                <a:ea typeface="DejaVu Sans"/>
                <a:cs typeface="DejaVu Sans"/>
              </a:rPr>
              <a:t>Brabec</a:t>
            </a:r>
            <a:r>
              <a:rPr lang="en-US" sz="1200" dirty="0">
                <a:solidFill>
                  <a:prstClr val="black"/>
                </a:solidFill>
                <a:latin typeface="Arial"/>
                <a:ea typeface="DejaVu Sans"/>
                <a:cs typeface="DejaVu Sans"/>
              </a:rPr>
              <a:t> and F. </a:t>
            </a:r>
            <a:r>
              <a:rPr lang="en-US" sz="1200" dirty="0" err="1">
                <a:solidFill>
                  <a:prstClr val="black"/>
                </a:solidFill>
                <a:latin typeface="Arial"/>
                <a:ea typeface="DejaVu Sans"/>
                <a:cs typeface="DejaVu Sans"/>
              </a:rPr>
              <a:t>Krausz</a:t>
            </a:r>
            <a:r>
              <a:rPr lang="en-US" sz="1200" dirty="0">
                <a:solidFill>
                  <a:prstClr val="black"/>
                </a:solidFill>
                <a:latin typeface="Arial"/>
                <a:ea typeface="DejaVu Sans"/>
                <a:cs typeface="DejaVu Sans"/>
              </a:rPr>
              <a:t>. "Intense few-cycle laser fields: Frontiers of nonlinear optics." </a:t>
            </a:r>
            <a:r>
              <a:rPr lang="en-US" sz="1200" i="1" dirty="0">
                <a:solidFill>
                  <a:prstClr val="black"/>
                </a:solidFill>
                <a:latin typeface="Arial"/>
                <a:ea typeface="DejaVu Sans"/>
                <a:cs typeface="DejaVu Sans"/>
              </a:rPr>
              <a:t>Rev. Mod. Phys.</a:t>
            </a:r>
            <a:r>
              <a:rPr lang="en-US" sz="1200" dirty="0">
                <a:solidFill>
                  <a:prstClr val="black"/>
                </a:solidFill>
                <a:latin typeface="Arial"/>
                <a:ea typeface="DejaVu Sans"/>
                <a:cs typeface="DejaVu Sans"/>
              </a:rPr>
              <a:t> 72.2 (2000): 545.</a:t>
            </a:r>
            <a:endParaRPr lang="en-US" sz="1200" dirty="0">
              <a:solidFill>
                <a:prstClr val="black"/>
              </a:solidFill>
              <a:latin typeface="Times New Roman" pitchFamily="18" charset="0"/>
              <a:ea typeface="DejaVu Sans"/>
              <a:cs typeface="Times New Roman" pitchFamily="18" charset="0"/>
            </a:endParaRPr>
          </a:p>
        </p:txBody>
      </p:sp>
      <p:pic>
        <p:nvPicPr>
          <p:cNvPr id="203780" name="Picture 4" descr="http://www.orc.soton.ac.uk/fileadmin/images/groups/xray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 y="4615466"/>
            <a:ext cx="3662275" cy="224253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p:cNvSpPr txBox="1">
            <a:spLocks noChangeArrowheads="1"/>
          </p:cNvSpPr>
          <p:nvPr/>
        </p:nvSpPr>
        <p:spPr bwMode="auto">
          <a:xfrm>
            <a:off x="3752910" y="4173743"/>
            <a:ext cx="1429102" cy="2116976"/>
          </a:xfrm>
          <a:prstGeom prst="rect">
            <a:avLst/>
          </a:prstGeom>
          <a:noFill/>
          <a:ln w="9360">
            <a:solidFill>
              <a:srgbClr val="000000"/>
            </a:solidFill>
            <a:miter lim="800000"/>
            <a:headEnd/>
            <a:tailEnd/>
          </a:ln>
          <a:effectLst/>
        </p:spPr>
        <p:txBody>
          <a:bodyPr wrap="square" lIns="81035" tIns="42142" rIns="81035" bIns="42142">
            <a:spAutoFit/>
          </a:bodyPr>
          <a:lstStyle/>
          <a:p>
            <a:pPr defTabSz="824219">
              <a:buFont typeface="Arial" pitchFamily="34" charset="0"/>
              <a:buChar char="•"/>
            </a:pPr>
            <a:r>
              <a:rPr lang="en-US" sz="1200" dirty="0">
                <a:solidFill>
                  <a:prstClr val="black"/>
                </a:solidFill>
                <a:latin typeface="Arial"/>
                <a:ea typeface="DejaVu Sans"/>
                <a:cs typeface="DejaVu Sans"/>
              </a:rPr>
              <a:t>Time-Dependent electron density of simple atom in HHG (taken from website of Ultrafast X-ray group at University of Southampton http://www.orc.soton.ac.uk/xray.html)</a:t>
            </a:r>
            <a:endParaRPr lang="en-US" sz="1200" dirty="0">
              <a:solidFill>
                <a:prstClr val="black"/>
              </a:solidFill>
              <a:latin typeface="Times New Roman" pitchFamily="18" charset="0"/>
              <a:ea typeface="DejaVu Sans"/>
              <a:cs typeface="Times New Roman" pitchFamily="18" charset="0"/>
            </a:endParaRPr>
          </a:p>
        </p:txBody>
      </p:sp>
      <p:pic>
        <p:nvPicPr>
          <p:cNvPr id="20378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4740" y="1053200"/>
            <a:ext cx="3274543" cy="2743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5"/>
          <p:cNvSpPr txBox="1">
            <a:spLocks noChangeArrowheads="1"/>
          </p:cNvSpPr>
          <p:nvPr/>
        </p:nvSpPr>
        <p:spPr bwMode="auto">
          <a:xfrm>
            <a:off x="6958715" y="1157820"/>
            <a:ext cx="2185347" cy="1193656"/>
          </a:xfrm>
          <a:prstGeom prst="rect">
            <a:avLst/>
          </a:prstGeom>
          <a:noFill/>
          <a:ln w="9360">
            <a:solidFill>
              <a:srgbClr val="000000"/>
            </a:solidFill>
            <a:miter lim="800000"/>
            <a:headEnd/>
            <a:tailEnd/>
          </a:ln>
          <a:effectLst/>
        </p:spPr>
        <p:txBody>
          <a:bodyPr wrap="square" lIns="81035" tIns="42142" rIns="81035" bIns="42142">
            <a:spAutoFit/>
          </a:bodyPr>
          <a:lstStyle/>
          <a:p>
            <a:pPr defTabSz="824219">
              <a:buFont typeface="Arial" pitchFamily="34" charset="0"/>
              <a:buChar char="•"/>
            </a:pPr>
            <a:r>
              <a:rPr lang="en-US" sz="1200" dirty="0">
                <a:solidFill>
                  <a:prstClr val="black"/>
                </a:solidFill>
                <a:latin typeface="Arial"/>
                <a:ea typeface="DejaVu Sans"/>
                <a:cs typeface="DejaVu Sans"/>
              </a:rPr>
              <a:t>Spectral distribution of HHG (inset: spatial intensity profile)</a:t>
            </a:r>
          </a:p>
          <a:p>
            <a:pPr defTabSz="824219">
              <a:buFont typeface="Arial" pitchFamily="34" charset="0"/>
              <a:buChar char="•"/>
            </a:pPr>
            <a:r>
              <a:rPr lang="en-US" sz="1200" dirty="0">
                <a:solidFill>
                  <a:prstClr val="black"/>
                </a:solidFill>
                <a:latin typeface="Arial"/>
                <a:ea typeface="DejaVu Sans"/>
                <a:cs typeface="DejaVu Sans"/>
              </a:rPr>
              <a:t>F. </a:t>
            </a:r>
            <a:r>
              <a:rPr lang="en-US" sz="1200" dirty="0" err="1">
                <a:solidFill>
                  <a:prstClr val="black"/>
                </a:solidFill>
                <a:latin typeface="Arial"/>
                <a:ea typeface="DejaVu Sans"/>
                <a:cs typeface="DejaVu Sans"/>
              </a:rPr>
              <a:t>Krausz</a:t>
            </a:r>
            <a:r>
              <a:rPr lang="en-US" sz="1200" dirty="0">
                <a:solidFill>
                  <a:prstClr val="black"/>
                </a:solidFill>
                <a:latin typeface="Arial"/>
                <a:ea typeface="DejaVu Sans"/>
                <a:cs typeface="DejaVu Sans"/>
              </a:rPr>
              <a:t> and M. Ivanov. "Attosecond physics." </a:t>
            </a:r>
            <a:r>
              <a:rPr lang="en-US" sz="1200" i="1" dirty="0">
                <a:solidFill>
                  <a:prstClr val="black"/>
                </a:solidFill>
                <a:latin typeface="Arial"/>
                <a:ea typeface="DejaVu Sans"/>
                <a:cs typeface="DejaVu Sans"/>
              </a:rPr>
              <a:t>Rev. Mod. Phys.</a:t>
            </a:r>
            <a:r>
              <a:rPr lang="en-US" sz="1200" dirty="0">
                <a:solidFill>
                  <a:prstClr val="black"/>
                </a:solidFill>
                <a:latin typeface="Arial"/>
                <a:ea typeface="DejaVu Sans"/>
                <a:cs typeface="DejaVu Sans"/>
              </a:rPr>
              <a:t> 81.1 (2009): 163.</a:t>
            </a:r>
          </a:p>
          <a:p>
            <a:pPr defTabSz="824219">
              <a:buFont typeface="Arial" pitchFamily="34" charset="0"/>
              <a:buChar char="•"/>
            </a:pPr>
            <a:endParaRPr lang="en-US" sz="1200" dirty="0">
              <a:solidFill>
                <a:prstClr val="black"/>
              </a:solidFill>
              <a:latin typeface="Times New Roman" pitchFamily="18" charset="0"/>
              <a:ea typeface="DejaVu Sans"/>
              <a:cs typeface="Times New Roman" pitchFamily="18" charset="0"/>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9106" y="3861457"/>
            <a:ext cx="3954955" cy="2970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 Box 5"/>
          <p:cNvSpPr txBox="1">
            <a:spLocks noChangeArrowheads="1"/>
          </p:cNvSpPr>
          <p:nvPr/>
        </p:nvSpPr>
        <p:spPr bwMode="auto">
          <a:xfrm>
            <a:off x="6958714" y="2424792"/>
            <a:ext cx="2185347" cy="1378322"/>
          </a:xfrm>
          <a:prstGeom prst="rect">
            <a:avLst/>
          </a:prstGeom>
          <a:noFill/>
          <a:ln w="9360">
            <a:solidFill>
              <a:srgbClr val="000000"/>
            </a:solidFill>
            <a:miter lim="800000"/>
            <a:headEnd/>
            <a:tailEnd/>
          </a:ln>
          <a:effectLst/>
        </p:spPr>
        <p:txBody>
          <a:bodyPr wrap="square" lIns="81035" tIns="42142" rIns="81035" bIns="42142">
            <a:spAutoFit/>
          </a:bodyPr>
          <a:lstStyle/>
          <a:p>
            <a:pPr defTabSz="824219">
              <a:buFont typeface="Arial" pitchFamily="34" charset="0"/>
              <a:buChar char="•"/>
            </a:pPr>
            <a:r>
              <a:rPr lang="en-US" sz="1200" dirty="0">
                <a:solidFill>
                  <a:prstClr val="black"/>
                </a:solidFill>
                <a:latin typeface="Arial"/>
                <a:ea typeface="DejaVu Sans"/>
                <a:cs typeface="DejaVu Sans"/>
              </a:rPr>
              <a:t>Schematic of AS-1 </a:t>
            </a:r>
            <a:r>
              <a:rPr lang="en-US" sz="1200" dirty="0" err="1">
                <a:solidFill>
                  <a:prstClr val="black"/>
                </a:solidFill>
                <a:latin typeface="Arial"/>
                <a:ea typeface="DejaVu Sans"/>
                <a:cs typeface="DejaVu Sans"/>
              </a:rPr>
              <a:t>beamline</a:t>
            </a:r>
            <a:r>
              <a:rPr lang="en-US" sz="1200" dirty="0">
                <a:solidFill>
                  <a:prstClr val="black"/>
                </a:solidFill>
                <a:latin typeface="Arial"/>
                <a:ea typeface="DejaVu Sans"/>
                <a:cs typeface="DejaVu Sans"/>
              </a:rPr>
              <a:t> at Max Planck Institute of Quantum Optics</a:t>
            </a:r>
          </a:p>
          <a:p>
            <a:pPr defTabSz="824219">
              <a:buFont typeface="Arial" pitchFamily="34" charset="0"/>
              <a:buChar char="•"/>
            </a:pPr>
            <a:r>
              <a:rPr lang="en-US" sz="1200" dirty="0">
                <a:solidFill>
                  <a:prstClr val="black"/>
                </a:solidFill>
                <a:latin typeface="Arial"/>
                <a:ea typeface="DejaVu Sans"/>
                <a:cs typeface="DejaVu Sans"/>
              </a:rPr>
              <a:t>F. </a:t>
            </a:r>
            <a:r>
              <a:rPr lang="en-US" sz="1200" dirty="0" err="1">
                <a:solidFill>
                  <a:prstClr val="black"/>
                </a:solidFill>
                <a:latin typeface="Arial"/>
                <a:ea typeface="DejaVu Sans"/>
                <a:cs typeface="DejaVu Sans"/>
              </a:rPr>
              <a:t>Krausz</a:t>
            </a:r>
            <a:r>
              <a:rPr lang="en-US" sz="1200" dirty="0">
                <a:solidFill>
                  <a:prstClr val="black"/>
                </a:solidFill>
                <a:latin typeface="Arial"/>
                <a:ea typeface="DejaVu Sans"/>
                <a:cs typeface="DejaVu Sans"/>
              </a:rPr>
              <a:t> and M. Ivanov. "Attosecond physics." </a:t>
            </a:r>
            <a:r>
              <a:rPr lang="en-US" sz="1200" i="1" dirty="0">
                <a:solidFill>
                  <a:prstClr val="black"/>
                </a:solidFill>
                <a:latin typeface="Arial"/>
                <a:ea typeface="DejaVu Sans"/>
                <a:cs typeface="DejaVu Sans"/>
              </a:rPr>
              <a:t>Rev. Mod. Phys.</a:t>
            </a:r>
            <a:r>
              <a:rPr lang="en-US" sz="1200" dirty="0">
                <a:solidFill>
                  <a:prstClr val="black"/>
                </a:solidFill>
                <a:latin typeface="Arial"/>
                <a:ea typeface="DejaVu Sans"/>
                <a:cs typeface="DejaVu Sans"/>
              </a:rPr>
              <a:t> 81.1 (2009): 163.</a:t>
            </a:r>
          </a:p>
          <a:p>
            <a:pPr defTabSz="824219">
              <a:buFont typeface="Arial" pitchFamily="34" charset="0"/>
              <a:buChar char="•"/>
            </a:pPr>
            <a:endParaRPr lang="en-US" sz="1200" dirty="0">
              <a:solidFill>
                <a:prstClr val="black"/>
              </a:solidFill>
              <a:latin typeface="Times New Roman" pitchFamily="18" charset="0"/>
              <a:ea typeface="DejaVu Sans"/>
              <a:cs typeface="Times New Roman" pitchFamily="18" charset="0"/>
            </a:endParaRPr>
          </a:p>
        </p:txBody>
      </p:sp>
    </p:spTree>
    <p:extLst>
      <p:ext uri="{BB962C8B-B14F-4D97-AF65-F5344CB8AC3E}">
        <p14:creationId xmlns:p14="http://schemas.microsoft.com/office/powerpoint/2010/main" val="357472154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idx="4294967295"/>
          </p:nvPr>
        </p:nvSpPr>
        <p:spPr>
          <a:xfrm>
            <a:off x="457200" y="25400"/>
            <a:ext cx="8229600" cy="457200"/>
          </a:xfrm>
        </p:spPr>
        <p:txBody>
          <a:bodyPr>
            <a:spAutoFit/>
          </a:bodyPr>
          <a:lstStyle/>
          <a:p>
            <a:r>
              <a:rPr lang="en-US" sz="2400">
                <a:latin typeface="Verdana" charset="0"/>
              </a:rPr>
              <a:t>Simulated 2DXCS signal of para-aminophenol</a:t>
            </a:r>
          </a:p>
        </p:txBody>
      </p:sp>
      <p:sp>
        <p:nvSpPr>
          <p:cNvPr id="1008643" name="TextBox 5"/>
          <p:cNvSpPr txBox="1">
            <a:spLocks noChangeArrowheads="1"/>
          </p:cNvSpPr>
          <p:nvPr/>
        </p:nvSpPr>
        <p:spPr bwMode="auto">
          <a:xfrm>
            <a:off x="612775" y="47577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00000"/>
              </a:buClr>
              <a:buSzPct val="100000"/>
              <a:buFont typeface="Arial" charset="0"/>
              <a:defRPr>
                <a:solidFill>
                  <a:srgbClr val="000000"/>
                </a:solidFill>
                <a:latin typeface="Arial" charset="0"/>
                <a:ea typeface="ＭＳ Ｐゴシック" charset="0"/>
              </a:defRPr>
            </a:lvl1pPr>
            <a:lvl2pPr marL="742950" indent="-285750" eaLnBrk="0" hangingPunct="0">
              <a:buClr>
                <a:srgbClr val="000000"/>
              </a:buClr>
              <a:buSzPct val="100000"/>
              <a:buFont typeface="Arial" charset="0"/>
              <a:defRPr>
                <a:solidFill>
                  <a:srgbClr val="000000"/>
                </a:solidFill>
                <a:latin typeface="Arial" charset="0"/>
                <a:ea typeface="ＭＳ Ｐゴシック" charset="0"/>
              </a:defRPr>
            </a:lvl2pPr>
            <a:lvl3pPr marL="1143000" indent="-228600" eaLnBrk="0" hangingPunct="0">
              <a:buClr>
                <a:srgbClr val="000000"/>
              </a:buClr>
              <a:buSzPct val="100000"/>
              <a:buFont typeface="Arial" charset="0"/>
              <a:defRPr>
                <a:solidFill>
                  <a:srgbClr val="000000"/>
                </a:solidFill>
                <a:latin typeface="Arial" charset="0"/>
                <a:ea typeface="ＭＳ Ｐゴシック" charset="0"/>
              </a:defRPr>
            </a:lvl3pPr>
            <a:lvl4pPr marL="1600200" indent="-228600" eaLnBrk="0" hangingPunct="0">
              <a:buClr>
                <a:srgbClr val="000000"/>
              </a:buClr>
              <a:buSzPct val="100000"/>
              <a:buFont typeface="Arial" charset="0"/>
              <a:defRPr>
                <a:solidFill>
                  <a:srgbClr val="000000"/>
                </a:solidFill>
                <a:latin typeface="Arial" charset="0"/>
                <a:ea typeface="ＭＳ Ｐゴシック" charset="0"/>
              </a:defRPr>
            </a:lvl4pPr>
            <a:lvl5pPr marL="2057400" indent="-228600" eaLnBrk="0" hangingPunct="0">
              <a:buClr>
                <a:srgbClr val="000000"/>
              </a:buClr>
              <a:buSzPct val="100000"/>
              <a:buFont typeface="Arial" charset="0"/>
              <a:defRPr>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9pPr>
          </a:lstStyle>
          <a:p>
            <a:pPr defTabSz="914400" eaLnBrk="1" fontAlgn="base" hangingPunct="1">
              <a:spcBef>
                <a:spcPct val="0"/>
              </a:spcBef>
              <a:spcAft>
                <a:spcPct val="0"/>
              </a:spcAft>
              <a:buClrTx/>
              <a:buSzTx/>
              <a:buFontTx/>
              <a:buNone/>
            </a:pPr>
            <a:r>
              <a:rPr lang="en-US" smtClean="0"/>
              <a:t>6.9eV</a:t>
            </a:r>
          </a:p>
        </p:txBody>
      </p:sp>
      <p:sp>
        <p:nvSpPr>
          <p:cNvPr id="1008644" name="TextBox 7"/>
          <p:cNvSpPr txBox="1">
            <a:spLocks noChangeArrowheads="1"/>
          </p:cNvSpPr>
          <p:nvPr/>
        </p:nvSpPr>
        <p:spPr bwMode="auto">
          <a:xfrm>
            <a:off x="1579563" y="4756150"/>
            <a:ext cx="85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00000"/>
              </a:buClr>
              <a:buSzPct val="100000"/>
              <a:buFont typeface="Arial" charset="0"/>
              <a:defRPr>
                <a:solidFill>
                  <a:srgbClr val="000000"/>
                </a:solidFill>
                <a:latin typeface="Arial" charset="0"/>
                <a:ea typeface="ＭＳ Ｐゴシック" charset="0"/>
              </a:defRPr>
            </a:lvl1pPr>
            <a:lvl2pPr marL="742950" indent="-285750" eaLnBrk="0" hangingPunct="0">
              <a:buClr>
                <a:srgbClr val="000000"/>
              </a:buClr>
              <a:buSzPct val="100000"/>
              <a:buFont typeface="Arial" charset="0"/>
              <a:defRPr>
                <a:solidFill>
                  <a:srgbClr val="000000"/>
                </a:solidFill>
                <a:latin typeface="Arial" charset="0"/>
                <a:ea typeface="ＭＳ Ｐゴシック" charset="0"/>
              </a:defRPr>
            </a:lvl2pPr>
            <a:lvl3pPr marL="1143000" indent="-228600" eaLnBrk="0" hangingPunct="0">
              <a:buClr>
                <a:srgbClr val="000000"/>
              </a:buClr>
              <a:buSzPct val="100000"/>
              <a:buFont typeface="Arial" charset="0"/>
              <a:defRPr>
                <a:solidFill>
                  <a:srgbClr val="000000"/>
                </a:solidFill>
                <a:latin typeface="Arial" charset="0"/>
                <a:ea typeface="ＭＳ Ｐゴシック" charset="0"/>
              </a:defRPr>
            </a:lvl3pPr>
            <a:lvl4pPr marL="1600200" indent="-228600" eaLnBrk="0" hangingPunct="0">
              <a:buClr>
                <a:srgbClr val="000000"/>
              </a:buClr>
              <a:buSzPct val="100000"/>
              <a:buFont typeface="Arial" charset="0"/>
              <a:defRPr>
                <a:solidFill>
                  <a:srgbClr val="000000"/>
                </a:solidFill>
                <a:latin typeface="Arial" charset="0"/>
                <a:ea typeface="ＭＳ Ｐゴシック" charset="0"/>
              </a:defRPr>
            </a:lvl4pPr>
            <a:lvl5pPr marL="2057400" indent="-228600" eaLnBrk="0" hangingPunct="0">
              <a:buClr>
                <a:srgbClr val="000000"/>
              </a:buClr>
              <a:buSzPct val="100000"/>
              <a:buFont typeface="Arial" charset="0"/>
              <a:defRPr>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9pPr>
          </a:lstStyle>
          <a:p>
            <a:pPr defTabSz="914400" eaLnBrk="1" fontAlgn="base" hangingPunct="1">
              <a:spcBef>
                <a:spcPct val="0"/>
              </a:spcBef>
              <a:spcAft>
                <a:spcPct val="0"/>
              </a:spcAft>
              <a:buClrTx/>
              <a:buSzTx/>
              <a:buFontTx/>
              <a:buNone/>
            </a:pPr>
            <a:r>
              <a:rPr lang="en-US" smtClean="0"/>
              <a:t>5.9eV</a:t>
            </a:r>
          </a:p>
        </p:txBody>
      </p:sp>
      <p:sp>
        <p:nvSpPr>
          <p:cNvPr id="1008645" name="TextBox 8"/>
          <p:cNvSpPr txBox="1">
            <a:spLocks noChangeArrowheads="1"/>
          </p:cNvSpPr>
          <p:nvPr/>
        </p:nvSpPr>
        <p:spPr bwMode="auto">
          <a:xfrm>
            <a:off x="2684463" y="4711700"/>
            <a:ext cx="61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buClr>
                <a:srgbClr val="000000"/>
              </a:buClr>
              <a:buSzPct val="100000"/>
              <a:buFont typeface="Arial" charset="0"/>
              <a:defRPr>
                <a:solidFill>
                  <a:srgbClr val="000000"/>
                </a:solidFill>
                <a:latin typeface="Arial" charset="0"/>
                <a:ea typeface="ＭＳ Ｐゴシック" charset="0"/>
              </a:defRPr>
            </a:lvl1pPr>
            <a:lvl2pPr marL="742950" indent="-285750" eaLnBrk="0" hangingPunct="0">
              <a:buClr>
                <a:srgbClr val="000000"/>
              </a:buClr>
              <a:buSzPct val="100000"/>
              <a:buFont typeface="Arial" charset="0"/>
              <a:defRPr>
                <a:solidFill>
                  <a:srgbClr val="000000"/>
                </a:solidFill>
                <a:latin typeface="Arial" charset="0"/>
                <a:ea typeface="ＭＳ Ｐゴシック" charset="0"/>
              </a:defRPr>
            </a:lvl2pPr>
            <a:lvl3pPr marL="1143000" indent="-228600" eaLnBrk="0" hangingPunct="0">
              <a:buClr>
                <a:srgbClr val="000000"/>
              </a:buClr>
              <a:buSzPct val="100000"/>
              <a:buFont typeface="Arial" charset="0"/>
              <a:defRPr>
                <a:solidFill>
                  <a:srgbClr val="000000"/>
                </a:solidFill>
                <a:latin typeface="Arial" charset="0"/>
                <a:ea typeface="ＭＳ Ｐゴシック" charset="0"/>
              </a:defRPr>
            </a:lvl3pPr>
            <a:lvl4pPr marL="1600200" indent="-228600" eaLnBrk="0" hangingPunct="0">
              <a:buClr>
                <a:srgbClr val="000000"/>
              </a:buClr>
              <a:buSzPct val="100000"/>
              <a:buFont typeface="Arial" charset="0"/>
              <a:defRPr>
                <a:solidFill>
                  <a:srgbClr val="000000"/>
                </a:solidFill>
                <a:latin typeface="Arial" charset="0"/>
                <a:ea typeface="ＭＳ Ｐゴシック" charset="0"/>
              </a:defRPr>
            </a:lvl4pPr>
            <a:lvl5pPr marL="2057400" indent="-228600" eaLnBrk="0" hangingPunct="0">
              <a:buClr>
                <a:srgbClr val="000000"/>
              </a:buClr>
              <a:buSzPct val="100000"/>
              <a:buFont typeface="Arial" charset="0"/>
              <a:defRPr>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9pPr>
          </a:lstStyle>
          <a:p>
            <a:pPr defTabSz="914400" eaLnBrk="1" fontAlgn="base" hangingPunct="1">
              <a:spcBef>
                <a:spcPct val="0"/>
              </a:spcBef>
              <a:spcAft>
                <a:spcPct val="0"/>
              </a:spcAft>
              <a:buClrTx/>
              <a:buSzTx/>
              <a:buFontTx/>
              <a:buNone/>
            </a:pPr>
            <a:r>
              <a:rPr lang="en-US" smtClean="0"/>
              <a:t>g.s.</a:t>
            </a:r>
          </a:p>
        </p:txBody>
      </p:sp>
      <p:sp>
        <p:nvSpPr>
          <p:cNvPr id="1008646" name="Rectangle 7"/>
          <p:cNvSpPr>
            <a:spLocks noChangeAspect="1" noChangeArrowheads="1"/>
          </p:cNvSpPr>
          <p:nvPr/>
        </p:nvSpPr>
        <p:spPr bwMode="auto">
          <a:xfrm>
            <a:off x="152400" y="798513"/>
            <a:ext cx="4079875" cy="5668962"/>
          </a:xfrm>
          <a:prstGeom prst="rect">
            <a:avLst/>
          </a:prstGeom>
          <a:solidFill>
            <a:schemeClr val="bg1"/>
          </a:solidFill>
          <a:ln w="9525">
            <a:solidFill>
              <a:schemeClr val="tx1"/>
            </a:solidFill>
            <a:miter lim="800000"/>
            <a:headEnd/>
            <a:tailEnd/>
          </a:ln>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endParaRPr>
          </a:p>
        </p:txBody>
      </p:sp>
      <p:pic>
        <p:nvPicPr>
          <p:cNvPr id="10086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5" y="933450"/>
            <a:ext cx="1695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86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825" y="982663"/>
            <a:ext cx="2178050"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86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 y="3238500"/>
            <a:ext cx="40227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8650" name="Group 16"/>
          <p:cNvGrpSpPr>
            <a:grpSpLocks noChangeAspect="1"/>
          </p:cNvGrpSpPr>
          <p:nvPr/>
        </p:nvGrpSpPr>
        <p:grpSpPr bwMode="auto">
          <a:xfrm>
            <a:off x="4249738" y="798513"/>
            <a:ext cx="4905375" cy="5668962"/>
            <a:chOff x="3328416" y="228600"/>
            <a:chExt cx="5670958" cy="6553200"/>
          </a:xfrm>
        </p:grpSpPr>
        <p:sp>
          <p:nvSpPr>
            <p:cNvPr id="1008651" name="TextBox 17"/>
            <p:cNvSpPr txBox="1">
              <a:spLocks noChangeArrowheads="1"/>
            </p:cNvSpPr>
            <p:nvPr/>
          </p:nvSpPr>
          <p:spPr bwMode="auto">
            <a:xfrm>
              <a:off x="3352801" y="228600"/>
              <a:ext cx="5638799" cy="1754326"/>
            </a:xfrm>
            <a:prstGeom prst="rect">
              <a:avLst/>
            </a:prstGeom>
            <a:solidFill>
              <a:schemeClr val="bg1"/>
            </a:solidFill>
            <a:ln w="19050">
              <a:solidFill>
                <a:schemeClr val="tx1">
                  <a:alpha val="67058"/>
                </a:schemeClr>
              </a:solidFill>
              <a:miter lim="800000"/>
              <a:headEnd/>
              <a:tailEnd/>
            </a:ln>
          </p:spPr>
          <p:txBody>
            <a:bodyPr>
              <a:spAutoFit/>
            </a:bodyPr>
            <a:lstStyle>
              <a:lvl1pPr eaLnBrk="0" hangingPunct="0">
                <a:buClr>
                  <a:srgbClr val="000000"/>
                </a:buClr>
                <a:buSzPct val="100000"/>
                <a:buFont typeface="Arial" charset="0"/>
                <a:defRPr>
                  <a:solidFill>
                    <a:srgbClr val="000000"/>
                  </a:solidFill>
                  <a:latin typeface="Arial" charset="0"/>
                  <a:ea typeface="ＭＳ Ｐゴシック" charset="0"/>
                </a:defRPr>
              </a:lvl1pPr>
              <a:lvl2pPr marL="742950" indent="-285750" eaLnBrk="0" hangingPunct="0">
                <a:buClr>
                  <a:srgbClr val="000000"/>
                </a:buClr>
                <a:buSzPct val="100000"/>
                <a:buFont typeface="Arial" charset="0"/>
                <a:defRPr>
                  <a:solidFill>
                    <a:srgbClr val="000000"/>
                  </a:solidFill>
                  <a:latin typeface="Arial" charset="0"/>
                  <a:ea typeface="ＭＳ Ｐゴシック" charset="0"/>
                </a:defRPr>
              </a:lvl2pPr>
              <a:lvl3pPr marL="1143000" indent="-228600" eaLnBrk="0" hangingPunct="0">
                <a:buClr>
                  <a:srgbClr val="000000"/>
                </a:buClr>
                <a:buSzPct val="100000"/>
                <a:buFont typeface="Arial" charset="0"/>
                <a:defRPr>
                  <a:solidFill>
                    <a:srgbClr val="000000"/>
                  </a:solidFill>
                  <a:latin typeface="Arial" charset="0"/>
                  <a:ea typeface="ＭＳ Ｐゴシック" charset="0"/>
                </a:defRPr>
              </a:lvl3pPr>
              <a:lvl4pPr marL="1600200" indent="-228600" eaLnBrk="0" hangingPunct="0">
                <a:buClr>
                  <a:srgbClr val="000000"/>
                </a:buClr>
                <a:buSzPct val="100000"/>
                <a:buFont typeface="Arial" charset="0"/>
                <a:defRPr>
                  <a:solidFill>
                    <a:srgbClr val="000000"/>
                  </a:solidFill>
                  <a:latin typeface="Arial" charset="0"/>
                  <a:ea typeface="ＭＳ Ｐゴシック" charset="0"/>
                </a:defRPr>
              </a:lvl4pPr>
              <a:lvl5pPr marL="2057400" indent="-228600" eaLnBrk="0" hangingPunct="0">
                <a:buClr>
                  <a:srgbClr val="000000"/>
                </a:buClr>
                <a:buSzPct val="100000"/>
                <a:buFont typeface="Arial" charset="0"/>
                <a:defRPr>
                  <a:solidFill>
                    <a:srgbClr val="000000"/>
                  </a:solidFill>
                  <a:latin typeface="Arial" charset="0"/>
                  <a:ea typeface="ＭＳ Ｐゴシック" charset="0"/>
                </a:defRPr>
              </a:lvl5pPr>
              <a:lvl6pPr marL="25146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6pPr>
              <a:lvl7pPr marL="29718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7pPr>
              <a:lvl8pPr marL="34290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8pPr>
              <a:lvl9pPr marL="3886200" indent="-228600" eaLnBrk="0" fontAlgn="base" hangingPunct="0">
                <a:spcBef>
                  <a:spcPct val="0"/>
                </a:spcBef>
                <a:spcAft>
                  <a:spcPct val="0"/>
                </a:spcAft>
                <a:buClr>
                  <a:srgbClr val="000000"/>
                </a:buClr>
                <a:buSzPct val="100000"/>
                <a:buFont typeface="Arial" charset="0"/>
                <a:defRPr>
                  <a:solidFill>
                    <a:srgbClr val="000000"/>
                  </a:solidFill>
                  <a:latin typeface="Arial" charset="0"/>
                  <a:ea typeface="ＭＳ Ｐゴシック" charset="0"/>
                </a:defRPr>
              </a:lvl9pPr>
            </a:lstStyle>
            <a:p>
              <a:pPr defTabSz="914400" eaLnBrk="1" fontAlgn="base" hangingPunct="1">
                <a:spcBef>
                  <a:spcPct val="0"/>
                </a:spcBef>
                <a:spcAft>
                  <a:spcPct val="0"/>
                </a:spcAft>
                <a:buClrTx/>
                <a:buSzTx/>
                <a:buFontTx/>
                <a:buNone/>
              </a:pPr>
              <a:r>
                <a:rPr lang="en-US" smtClean="0">
                  <a:latin typeface="Verdana" charset="0"/>
                </a:rPr>
                <a:t>Simulation:</a:t>
              </a:r>
            </a:p>
            <a:p>
              <a:pPr defTabSz="914400" eaLnBrk="1" fontAlgn="base" hangingPunct="1">
                <a:spcBef>
                  <a:spcPct val="0"/>
                </a:spcBef>
                <a:spcAft>
                  <a:spcPct val="0"/>
                </a:spcAft>
                <a:buClrTx/>
                <a:buSzTx/>
                <a:buFontTx/>
                <a:buNone/>
              </a:pPr>
              <a:r>
                <a:rPr lang="en-US" smtClean="0">
                  <a:latin typeface="Verdana" charset="0"/>
                </a:rPr>
                <a:t> - Equivalent-core approx.</a:t>
              </a:r>
            </a:p>
            <a:p>
              <a:pPr defTabSz="914400" eaLnBrk="1" fontAlgn="base" hangingPunct="1">
                <a:spcBef>
                  <a:spcPct val="0"/>
                </a:spcBef>
                <a:spcAft>
                  <a:spcPct val="0"/>
                </a:spcAft>
                <a:buClrTx/>
                <a:buSzTx/>
                <a:buFontTx/>
                <a:buNone/>
              </a:pPr>
              <a:r>
                <a:rPr lang="en-US" smtClean="0">
                  <a:latin typeface="Verdana" charset="0"/>
                </a:rPr>
                <a:t> - B3LYP/6-311G** orbitals</a:t>
              </a:r>
            </a:p>
            <a:p>
              <a:pPr defTabSz="914400" eaLnBrk="1" fontAlgn="base" hangingPunct="1">
                <a:spcBef>
                  <a:spcPct val="0"/>
                </a:spcBef>
                <a:spcAft>
                  <a:spcPct val="0"/>
                </a:spcAft>
                <a:buClrTx/>
                <a:buSzTx/>
                <a:buFontTx/>
                <a:buNone/>
              </a:pPr>
              <a:r>
                <a:rPr lang="en-US" smtClean="0">
                  <a:latin typeface="Verdana" charset="0"/>
                </a:rPr>
                <a:t> - Bandwidth: 6 eV</a:t>
              </a:r>
            </a:p>
            <a:p>
              <a:pPr defTabSz="914400" eaLnBrk="1" fontAlgn="base" hangingPunct="1">
                <a:spcBef>
                  <a:spcPct val="0"/>
                </a:spcBef>
                <a:spcAft>
                  <a:spcPct val="0"/>
                </a:spcAft>
                <a:buClrTx/>
                <a:buSzTx/>
                <a:buFontTx/>
                <a:buNone/>
              </a:pPr>
              <a:r>
                <a:rPr lang="en-US" smtClean="0">
                  <a:latin typeface="Verdana" charset="0"/>
                </a:rPr>
                <a:t> - Dephasing: 0.3 eV</a:t>
              </a:r>
            </a:p>
            <a:p>
              <a:pPr defTabSz="914400" eaLnBrk="1" fontAlgn="base" hangingPunct="1">
                <a:spcBef>
                  <a:spcPct val="0"/>
                </a:spcBef>
                <a:spcAft>
                  <a:spcPct val="0"/>
                </a:spcAft>
                <a:buClrTx/>
                <a:buSzTx/>
                <a:buFontTx/>
                <a:buNone/>
              </a:pPr>
              <a:endParaRPr lang="en-US" smtClean="0">
                <a:latin typeface="Verdana" charset="0"/>
              </a:endParaRPr>
            </a:p>
          </p:txBody>
        </p:sp>
        <p:pic>
          <p:nvPicPr>
            <p:cNvPr id="1008652" name="Picture 2"/>
            <p:cNvPicPr>
              <a:picLocks noChangeAspect="1" noChangeArrowheads="1"/>
            </p:cNvPicPr>
            <p:nvPr/>
          </p:nvPicPr>
          <p:blipFill>
            <a:blip r:embed="rId5">
              <a:extLst>
                <a:ext uri="{28A0092B-C50C-407E-A947-70E740481C1C}">
                  <a14:useLocalDpi xmlns:a14="http://schemas.microsoft.com/office/drawing/2010/main" val="0"/>
                </a:ext>
              </a:extLst>
            </a:blip>
            <a:srcRect t="10275"/>
            <a:stretch>
              <a:fillRect/>
            </a:stretch>
          </p:blipFill>
          <p:spPr bwMode="auto">
            <a:xfrm>
              <a:off x="3328416" y="1859169"/>
              <a:ext cx="5670958" cy="492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56490758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0"/>
            <a:ext cx="7467600"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87" name="Text Box 3"/>
          <p:cNvSpPr txBox="1">
            <a:spLocks noChangeArrowheads="1"/>
          </p:cNvSpPr>
          <p:nvPr/>
        </p:nvSpPr>
        <p:spPr bwMode="auto">
          <a:xfrm>
            <a:off x="1295400" y="5029200"/>
            <a:ext cx="6934200" cy="1474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457200" fontAlgn="base">
              <a:spcBef>
                <a:spcPct val="50000"/>
              </a:spcBef>
              <a:spcAft>
                <a:spcPct val="0"/>
              </a:spcAft>
            </a:pPr>
            <a:r>
              <a:rPr lang="en-US" b="1" smtClean="0">
                <a:solidFill>
                  <a:srgbClr val="000000"/>
                </a:solidFill>
                <a:latin typeface="Arial" charset="0"/>
                <a:ea typeface="ＭＳ Ｐゴシック" charset="0"/>
              </a:rPr>
              <a:t>Left</a:t>
            </a:r>
            <a:r>
              <a:rPr lang="en-US" smtClean="0">
                <a:solidFill>
                  <a:srgbClr val="000000"/>
                </a:solidFill>
                <a:latin typeface="Arial" charset="0"/>
                <a:ea typeface="ＭＳ Ｐゴシック" charset="0"/>
              </a:rPr>
              <a:t>: Proposed four-wave mixing of ultrashort x-ray pulses resonant with the O-1</a:t>
            </a:r>
            <a:r>
              <a:rPr lang="en-US" i="1" smtClean="0">
                <a:solidFill>
                  <a:srgbClr val="000000"/>
                </a:solidFill>
                <a:latin typeface="Arial" charset="0"/>
                <a:ea typeface="ＭＳ Ｐゴシック" charset="0"/>
              </a:rPr>
              <a:t>s</a:t>
            </a:r>
            <a:r>
              <a:rPr lang="en-US" smtClean="0">
                <a:solidFill>
                  <a:srgbClr val="000000"/>
                </a:solidFill>
                <a:latin typeface="Arial" charset="0"/>
                <a:ea typeface="ＭＳ Ｐゴシック" charset="0"/>
              </a:rPr>
              <a:t> and N-1</a:t>
            </a:r>
            <a:r>
              <a:rPr lang="en-US" i="1" smtClean="0">
                <a:solidFill>
                  <a:srgbClr val="000000"/>
                </a:solidFill>
                <a:latin typeface="Arial" charset="0"/>
                <a:ea typeface="ＭＳ Ｐゴシック" charset="0"/>
              </a:rPr>
              <a:t>s</a:t>
            </a:r>
            <a:r>
              <a:rPr lang="en-US" smtClean="0">
                <a:solidFill>
                  <a:srgbClr val="000000"/>
                </a:solidFill>
                <a:latin typeface="Arial" charset="0"/>
                <a:ea typeface="ＭＳ Ｐゴシック" charset="0"/>
              </a:rPr>
              <a:t> levels; </a:t>
            </a:r>
            <a:r>
              <a:rPr lang="en-US" b="1" smtClean="0">
                <a:solidFill>
                  <a:srgbClr val="000000"/>
                </a:solidFill>
                <a:latin typeface="Arial" charset="0"/>
                <a:ea typeface="ＭＳ Ｐゴシック" charset="0"/>
              </a:rPr>
              <a:t>Middle</a:t>
            </a:r>
            <a:r>
              <a:rPr lang="en-US" smtClean="0">
                <a:solidFill>
                  <a:srgbClr val="000000"/>
                </a:solidFill>
                <a:latin typeface="Arial" charset="0"/>
                <a:ea typeface="ＭＳ Ｐゴシック" charset="0"/>
              </a:rPr>
              <a:t>: theoretically predicted two-dimensional spectra the lower of which exhibits the coupling of excitations on the oxygen with those of the nitrogen in para and ortho-aminophenol molecules at right [from S. Mukamel].</a:t>
            </a:r>
          </a:p>
        </p:txBody>
      </p:sp>
    </p:spTree>
    <p:extLst>
      <p:ext uri="{BB962C8B-B14F-4D97-AF65-F5344CB8AC3E}">
        <p14:creationId xmlns:p14="http://schemas.microsoft.com/office/powerpoint/2010/main" val="272725682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740336" y="836712"/>
          <a:ext cx="7868851" cy="5938069"/>
        </p:xfrm>
        <a:graphic>
          <a:graphicData uri="http://schemas.openxmlformats.org/presentationml/2006/ole">
            <mc:AlternateContent xmlns:mc="http://schemas.openxmlformats.org/markup-compatibility/2006">
              <mc:Choice xmlns:v="urn:schemas-microsoft-com:vml" Requires="v">
                <p:oleObj spid="_x0000_s331800" name="Acrobat Document" r:id="rId3" imgW="4114709" imgH="3105046" progId="AcroExch.Document.11">
                  <p:embed/>
                </p:oleObj>
              </mc:Choice>
              <mc:Fallback>
                <p:oleObj name="Acrobat Document" r:id="rId3" imgW="4114709" imgH="3105046" progId="AcroExch.Document.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336" y="836712"/>
                        <a:ext cx="7868851" cy="593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TextBox 5"/>
          <p:cNvSpPr txBox="1"/>
          <p:nvPr/>
        </p:nvSpPr>
        <p:spPr>
          <a:xfrm>
            <a:off x="421824" y="260648"/>
            <a:ext cx="8280920" cy="461665"/>
          </a:xfrm>
          <a:prstGeom prst="rect">
            <a:avLst/>
          </a:prstGeom>
          <a:noFill/>
        </p:spPr>
        <p:txBody>
          <a:bodyPr wrap="square" rtlCol="0">
            <a:spAutoFit/>
          </a:bodyPr>
          <a:lstStyle/>
          <a:p>
            <a:pPr defTabSz="914400"/>
            <a:r>
              <a:rPr lang="en-US" altLang="zh-CN" sz="2400" dirty="0" smtClean="0">
                <a:solidFill>
                  <a:prstClr val="black"/>
                </a:solidFill>
                <a:latin typeface="Calibri"/>
                <a:ea typeface="宋体"/>
              </a:rPr>
              <a:t>2D O1s/N1s photon echo signal (t2=0) of  p- and o-aminophenol </a:t>
            </a:r>
            <a:endParaRPr lang="zh-CN" altLang="en-US" sz="2400" dirty="0">
              <a:solidFill>
                <a:prstClr val="black"/>
              </a:solidFill>
              <a:latin typeface="Calibri"/>
              <a:ea typeface="宋体"/>
            </a:endParaRPr>
          </a:p>
        </p:txBody>
      </p:sp>
    </p:spTree>
    <p:extLst>
      <p:ext uri="{BB962C8B-B14F-4D97-AF65-F5344CB8AC3E}">
        <p14:creationId xmlns:p14="http://schemas.microsoft.com/office/powerpoint/2010/main" val="1283343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0" y="692150"/>
            <a:ext cx="9144000" cy="1800225"/>
          </a:xfrm>
          <a:extLst/>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algn="ctr">
              <a:defRPr/>
            </a:pPr>
            <a:r>
              <a:rPr lang="en-US" altLang="zh-CN" sz="2600" dirty="0">
                <a:solidFill>
                  <a:srgbClr val="000000"/>
                </a:solidFill>
                <a:latin typeface="+mj-lt"/>
                <a:ea typeface="+mj-ea"/>
              </a:rPr>
              <a:t>Study of </a:t>
            </a:r>
            <a:r>
              <a:rPr lang="en-US" altLang="zh-CN" sz="2600" dirty="0">
                <a:solidFill>
                  <a:srgbClr val="0000FF"/>
                </a:solidFill>
                <a:latin typeface="+mj-lt"/>
                <a:ea typeface="+mj-ea"/>
              </a:rPr>
              <a:t>double core  hole</a:t>
            </a:r>
            <a:r>
              <a:rPr lang="en-US" altLang="zh-CN" sz="2600" dirty="0">
                <a:solidFill>
                  <a:srgbClr val="000000"/>
                </a:solidFill>
                <a:latin typeface="+mj-lt"/>
                <a:ea typeface="+mj-ea"/>
              </a:rPr>
              <a:t> excitations in molecules by </a:t>
            </a:r>
            <a:br>
              <a:rPr lang="en-US" altLang="zh-CN" sz="2600" dirty="0">
                <a:solidFill>
                  <a:srgbClr val="000000"/>
                </a:solidFill>
                <a:latin typeface="+mj-lt"/>
                <a:ea typeface="+mj-ea"/>
              </a:rPr>
            </a:br>
            <a:r>
              <a:rPr lang="en-US" altLang="zh-CN" sz="2600" dirty="0">
                <a:solidFill>
                  <a:srgbClr val="000000"/>
                </a:solidFill>
                <a:latin typeface="+mj-lt"/>
                <a:ea typeface="+mj-ea"/>
              </a:rPr>
              <a:t>X-ray </a:t>
            </a:r>
            <a:r>
              <a:rPr lang="en-US" altLang="zh-CN" sz="2600" dirty="0">
                <a:solidFill>
                  <a:srgbClr val="0000FF"/>
                </a:solidFill>
                <a:latin typeface="+mj-lt"/>
                <a:ea typeface="+mj-ea"/>
              </a:rPr>
              <a:t>double-quantum-coherence </a:t>
            </a:r>
            <a:r>
              <a:rPr lang="en-US" altLang="zh-CN" sz="2600" dirty="0" smtClean="0">
                <a:solidFill>
                  <a:srgbClr val="0000FF"/>
                </a:solidFill>
                <a:latin typeface="+mj-lt"/>
                <a:ea typeface="+mj-ea"/>
              </a:rPr>
              <a:t>(XDQC)</a:t>
            </a:r>
            <a:r>
              <a:rPr lang="en-US" altLang="zh-CN" sz="2600" dirty="0" smtClean="0">
                <a:solidFill>
                  <a:srgbClr val="000000"/>
                </a:solidFill>
                <a:latin typeface="+mj-lt"/>
                <a:ea typeface="+mj-ea"/>
              </a:rPr>
              <a:t> signals</a:t>
            </a:r>
            <a:r>
              <a:rPr lang="en-US" altLang="zh-CN" sz="2600" dirty="0">
                <a:solidFill>
                  <a:srgbClr val="000000"/>
                </a:solidFill>
                <a:latin typeface="+mj-lt"/>
                <a:ea typeface="+mj-ea"/>
              </a:rPr>
              <a:t>: </a:t>
            </a:r>
            <a:r>
              <a:rPr lang="en-US" altLang="zh-CN" sz="2600" dirty="0" smtClean="0">
                <a:solidFill>
                  <a:srgbClr val="000000"/>
                </a:solidFill>
                <a:latin typeface="+mj-lt"/>
                <a:ea typeface="+mj-ea"/>
              </a:rPr>
              <a:t/>
            </a:r>
            <a:br>
              <a:rPr lang="en-US" altLang="zh-CN" sz="2600" dirty="0" smtClean="0">
                <a:solidFill>
                  <a:srgbClr val="000000"/>
                </a:solidFill>
                <a:latin typeface="+mj-lt"/>
                <a:ea typeface="+mj-ea"/>
              </a:rPr>
            </a:br>
            <a:r>
              <a:rPr lang="en-US" altLang="zh-CN" sz="2600" dirty="0" smtClean="0">
                <a:solidFill>
                  <a:srgbClr val="000000"/>
                </a:solidFill>
                <a:latin typeface="+mj-lt"/>
                <a:ea typeface="+mj-ea"/>
              </a:rPr>
              <a:t>a </a:t>
            </a:r>
            <a:r>
              <a:rPr lang="en-US" altLang="zh-CN" sz="2600" dirty="0">
                <a:solidFill>
                  <a:srgbClr val="000000"/>
                </a:solidFill>
                <a:latin typeface="+mj-lt"/>
                <a:ea typeface="+mj-ea"/>
              </a:rPr>
              <a:t>multi-configuration simulation</a:t>
            </a:r>
            <a:endParaRPr lang="zh-CN" altLang="en-US" sz="2600" dirty="0">
              <a:solidFill>
                <a:srgbClr val="000000"/>
              </a:solidFill>
              <a:latin typeface="+mj-lt"/>
              <a:ea typeface="+mj-ea"/>
            </a:endParaRPr>
          </a:p>
        </p:txBody>
      </p:sp>
      <p:sp>
        <p:nvSpPr>
          <p:cNvPr id="16387" name="副标题 3"/>
          <p:cNvSpPr>
            <a:spLocks noGrp="1"/>
          </p:cNvSpPr>
          <p:nvPr>
            <p:ph type="subTitle" idx="1"/>
          </p:nvPr>
        </p:nvSpPr>
        <p:spPr>
          <a:xfrm>
            <a:off x="1403350" y="4221163"/>
            <a:ext cx="6400800" cy="1752600"/>
          </a:xfrm>
        </p:spPr>
        <p:txBody>
          <a:bodyPr/>
          <a:lstStyle/>
          <a:p>
            <a:endParaRPr lang="zh-CN" altLang="en-US">
              <a:solidFill>
                <a:srgbClr val="898989"/>
              </a:solidFill>
              <a:latin typeface="Arial" charset="0"/>
              <a:ea typeface="黑体" charset="0"/>
            </a:endParaRPr>
          </a:p>
        </p:txBody>
      </p:sp>
      <p:pic>
        <p:nvPicPr>
          <p:cNvPr id="16388" name="图片 5" descr="TO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3068638"/>
            <a:ext cx="65389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文本框 2"/>
          <p:cNvSpPr txBox="1">
            <a:spLocks noChangeArrowheads="1"/>
          </p:cNvSpPr>
          <p:nvPr/>
        </p:nvSpPr>
        <p:spPr bwMode="auto">
          <a:xfrm>
            <a:off x="2195513" y="5589588"/>
            <a:ext cx="44275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宋体" charset="0"/>
                <a:cs typeface="宋体" charset="0"/>
              </a:defRPr>
            </a:lvl1pPr>
            <a:lvl2pPr marL="742950" indent="-285750" eaLnBrk="0" hangingPunct="0">
              <a:defRPr kumimoji="1" sz="2400">
                <a:solidFill>
                  <a:schemeClr val="tx1"/>
                </a:solidFill>
                <a:latin typeface="Arial" charset="0"/>
                <a:ea typeface="宋体" charset="0"/>
                <a:cs typeface="宋体" charset="0"/>
              </a:defRPr>
            </a:lvl2pPr>
            <a:lvl3pPr marL="1143000" indent="-228600" eaLnBrk="0" hangingPunct="0">
              <a:defRPr kumimoji="1" sz="2400">
                <a:solidFill>
                  <a:schemeClr val="tx1"/>
                </a:solidFill>
                <a:latin typeface="Arial" charset="0"/>
                <a:ea typeface="宋体" charset="0"/>
                <a:cs typeface="宋体" charset="0"/>
              </a:defRPr>
            </a:lvl3pPr>
            <a:lvl4pPr marL="1600200" indent="-228600" eaLnBrk="0" hangingPunct="0">
              <a:defRPr kumimoji="1" sz="2400">
                <a:solidFill>
                  <a:schemeClr val="tx1"/>
                </a:solidFill>
                <a:latin typeface="Arial" charset="0"/>
                <a:ea typeface="宋体" charset="0"/>
                <a:cs typeface="宋体" charset="0"/>
              </a:defRPr>
            </a:lvl4pPr>
            <a:lvl5pPr marL="2057400" indent="-228600" eaLnBrk="0" hangingPunct="0">
              <a:defRPr kumimoji="1"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kumimoji="1"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kumimoji="1"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kumimoji="1"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kumimoji="1" sz="2400">
                <a:solidFill>
                  <a:schemeClr val="tx1"/>
                </a:solidFill>
                <a:latin typeface="Arial" charset="0"/>
                <a:ea typeface="宋体" charset="0"/>
                <a:cs typeface="宋体" charset="0"/>
              </a:defRPr>
            </a:lvl9pPr>
          </a:lstStyle>
          <a:p>
            <a:pPr defTabSz="908720" eaLnBrk="1" hangingPunct="1"/>
            <a:r>
              <a:rPr lang="fi-FI" altLang="zh-CN" sz="1600">
                <a:solidFill>
                  <a:prstClr val="black"/>
                </a:solidFill>
              </a:rPr>
              <a:t>Hua, Bennett, Zhang, Luo, Mukamel, </a:t>
            </a:r>
          </a:p>
          <a:p>
            <a:pPr defTabSz="908720" eaLnBrk="1" hangingPunct="1"/>
            <a:r>
              <a:rPr lang="fi-FI" altLang="zh-CN" sz="1600" i="1">
                <a:solidFill>
                  <a:prstClr val="black"/>
                </a:solidFill>
              </a:rPr>
              <a:t>Chem. Sci.,</a:t>
            </a:r>
            <a:r>
              <a:rPr lang="fi-FI" altLang="zh-CN" sz="1600">
                <a:solidFill>
                  <a:prstClr val="black"/>
                </a:solidFill>
              </a:rPr>
              <a:t> 2016,</a:t>
            </a:r>
            <a:r>
              <a:rPr lang="zh-CN" altLang="en-US" sz="1600">
                <a:solidFill>
                  <a:prstClr val="black"/>
                </a:solidFill>
              </a:rPr>
              <a:t> </a:t>
            </a:r>
            <a:r>
              <a:rPr lang="en-US" altLang="zh-CN" sz="1600" b="1">
                <a:solidFill>
                  <a:prstClr val="black"/>
                </a:solidFill>
              </a:rPr>
              <a:t>DOI: </a:t>
            </a:r>
            <a:r>
              <a:rPr lang="en-US" altLang="zh-CN" sz="1600">
                <a:solidFill>
                  <a:prstClr val="black"/>
                </a:solidFill>
              </a:rPr>
              <a:t>10.1039/C6SC01571A</a:t>
            </a:r>
            <a:endParaRPr lang="zh-CN" altLang="en-US" sz="1600">
              <a:solidFill>
                <a:prstClr val="black"/>
              </a:solidFill>
            </a:endParaRPr>
          </a:p>
        </p:txBody>
      </p:sp>
    </p:spTree>
    <p:extLst>
      <p:ext uri="{BB962C8B-B14F-4D97-AF65-F5344CB8AC3E}">
        <p14:creationId xmlns:p14="http://schemas.microsoft.com/office/powerpoint/2010/main" val="37282609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533400" y="228600"/>
            <a:ext cx="8229600" cy="762000"/>
          </a:xfrm>
        </p:spPr>
        <p:txBody>
          <a:bodyPr/>
          <a:lstStyle/>
          <a:p>
            <a:pPr eaLnBrk="1" hangingPunct="1"/>
            <a:r>
              <a:rPr lang="en-US" altLang="zh-CN" sz="3600">
                <a:latin typeface="Calibri" charset="0"/>
                <a:ea typeface="宋体" charset="0"/>
                <a:cs typeface="宋体" charset="0"/>
              </a:rPr>
              <a:t>Heterodyne-Detected Four Wave Mixing</a:t>
            </a:r>
          </a:p>
        </p:txBody>
      </p:sp>
      <p:pic>
        <p:nvPicPr>
          <p:cNvPr id="1029" name="Picture 3" descr="FWM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43000"/>
            <a:ext cx="8305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6" name="Object 4"/>
          <p:cNvGraphicFramePr>
            <a:graphicFrameLocks noChangeAspect="1"/>
          </p:cNvGraphicFramePr>
          <p:nvPr/>
        </p:nvGraphicFramePr>
        <p:xfrm>
          <a:off x="457200" y="4876800"/>
          <a:ext cx="8229600" cy="819150"/>
        </p:xfrm>
        <a:graphic>
          <a:graphicData uri="http://schemas.openxmlformats.org/presentationml/2006/ole">
            <mc:AlternateContent xmlns:mc="http://schemas.openxmlformats.org/markup-compatibility/2006">
              <mc:Choice xmlns:v="urn:schemas-microsoft-com:vml" Requires="v">
                <p:oleObj spid="_x0000_s325676" name="Equation" r:id="rId5" imgW="5613120" imgH="558720" progId="Equation.3">
                  <p:embed/>
                </p:oleObj>
              </mc:Choice>
              <mc:Fallback>
                <p:oleObj name="Equation" r:id="rId5" imgW="5613120" imgH="55872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876800"/>
                        <a:ext cx="8229600" cy="819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027" name="Object 5"/>
          <p:cNvGraphicFramePr>
            <a:graphicFrameLocks noChangeAspect="1"/>
          </p:cNvGraphicFramePr>
          <p:nvPr/>
        </p:nvGraphicFramePr>
        <p:xfrm>
          <a:off x="2674938" y="5867400"/>
          <a:ext cx="2652712" cy="461963"/>
        </p:xfrm>
        <a:graphic>
          <a:graphicData uri="http://schemas.openxmlformats.org/presentationml/2006/ole">
            <mc:AlternateContent xmlns:mc="http://schemas.openxmlformats.org/markup-compatibility/2006">
              <mc:Choice xmlns:v="urn:schemas-microsoft-com:vml" Requires="v">
                <p:oleObj spid="_x0000_s325677" name="Equation" r:id="rId7" imgW="1460160" imgH="253800" progId="Equation.3">
                  <p:embed/>
                </p:oleObj>
              </mc:Choice>
              <mc:Fallback>
                <p:oleObj name="Equation" r:id="rId7" imgW="1460160" imgH="253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4938" y="5867400"/>
                        <a:ext cx="2652712" cy="461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1047542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标题 1"/>
          <p:cNvSpPr>
            <a:spLocks noGrp="1"/>
          </p:cNvSpPr>
          <p:nvPr>
            <p:ph type="title"/>
          </p:nvPr>
        </p:nvSpPr>
        <p:spPr/>
        <p:txBody>
          <a:bodyPr/>
          <a:lstStyle/>
          <a:p>
            <a:r>
              <a:rPr lang="en-US" altLang="zh-CN">
                <a:latin typeface="Century Gothic" charset="0"/>
              </a:rPr>
              <a:t>XDQC set-up</a:t>
            </a:r>
            <a:endParaRPr lang="zh-CN" altLang="en-US">
              <a:latin typeface="Century Gothic" charset="0"/>
            </a:endParaRPr>
          </a:p>
        </p:txBody>
      </p:sp>
      <p:sp>
        <p:nvSpPr>
          <p:cNvPr id="5" name="幻灯片编号占位符 4"/>
          <p:cNvSpPr>
            <a:spLocks noGrp="1"/>
          </p:cNvSpPr>
          <p:nvPr>
            <p:ph type="sldNum" sz="quarter" idx="12"/>
          </p:nvPr>
        </p:nvSpPr>
        <p:spPr/>
        <p:txBody>
          <a:bodyPr>
            <a:normAutofit/>
          </a:bodyPr>
          <a:lstStyle/>
          <a:p>
            <a:pPr>
              <a:defRPr/>
            </a:pPr>
            <a:fld id="{14BD6929-BACA-9141-A095-5208089EAEE6}" type="slidenum">
              <a:rPr lang="zh-CN" altLang="en-US" smtClean="0">
                <a:solidFill>
                  <a:prstClr val="black">
                    <a:tint val="75000"/>
                  </a:prstClr>
                </a:solidFill>
                <a:latin typeface="Calibri"/>
                <a:ea typeface="宋体"/>
              </a:rPr>
              <a:pPr>
                <a:defRPr/>
              </a:pPr>
              <a:t>20</a:t>
            </a:fld>
            <a:endParaRPr lang="zh-CN" altLang="en-US">
              <a:solidFill>
                <a:prstClr val="black">
                  <a:tint val="75000"/>
                </a:prstClr>
              </a:solidFill>
              <a:latin typeface="Calibri"/>
              <a:ea typeface="宋体"/>
            </a:endParaRPr>
          </a:p>
        </p:txBody>
      </p:sp>
      <p:pic>
        <p:nvPicPr>
          <p:cNvPr id="20483" name="图片 8" descr="Figure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468438"/>
            <a:ext cx="5865813" cy="512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47576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标题 1"/>
          <p:cNvSpPr>
            <a:spLocks noGrp="1"/>
          </p:cNvSpPr>
          <p:nvPr>
            <p:ph type="title"/>
          </p:nvPr>
        </p:nvSpPr>
        <p:spPr/>
        <p:txBody>
          <a:bodyPr>
            <a:normAutofit fontScale="90000"/>
          </a:bodyPr>
          <a:lstStyle/>
          <a:p>
            <a:r>
              <a:rPr lang="en-US" altLang="zh-CN">
                <a:solidFill>
                  <a:srgbClr val="FF0000"/>
                </a:solidFill>
                <a:latin typeface="Century Gothic" charset="0"/>
              </a:rPr>
              <a:t>O</a:t>
            </a:r>
            <a:r>
              <a:rPr lang="en-US" altLang="zh-CN">
                <a:solidFill>
                  <a:srgbClr val="0000FF"/>
                </a:solidFill>
                <a:latin typeface="Century Gothic" charset="0"/>
              </a:rPr>
              <a:t>N</a:t>
            </a:r>
            <a:r>
              <a:rPr lang="en-US" altLang="zh-CN">
                <a:latin typeface="Century Gothic" charset="0"/>
              </a:rPr>
              <a:t>-B XDQC signals of 3 isomers: </a:t>
            </a:r>
            <a:endParaRPr lang="zh-CN" altLang="en-US">
              <a:latin typeface="Century Gothic" charset="0"/>
            </a:endParaRPr>
          </a:p>
        </p:txBody>
      </p:sp>
      <p:sp>
        <p:nvSpPr>
          <p:cNvPr id="5" name="幻灯片编号占位符 4"/>
          <p:cNvSpPr>
            <a:spLocks noGrp="1"/>
          </p:cNvSpPr>
          <p:nvPr>
            <p:ph type="sldNum" sz="quarter" idx="12"/>
          </p:nvPr>
        </p:nvSpPr>
        <p:spPr/>
        <p:txBody>
          <a:bodyPr>
            <a:normAutofit/>
          </a:bodyPr>
          <a:lstStyle/>
          <a:p>
            <a:pPr>
              <a:defRPr/>
            </a:pPr>
            <a:fld id="{27CB621F-11D8-9442-B012-5E1D7769E18B}" type="slidenum">
              <a:rPr lang="zh-CN" altLang="en-US" smtClean="0">
                <a:solidFill>
                  <a:prstClr val="black">
                    <a:tint val="75000"/>
                  </a:prstClr>
                </a:solidFill>
                <a:latin typeface="Calibri"/>
                <a:ea typeface="宋体"/>
              </a:rPr>
              <a:pPr>
                <a:defRPr/>
              </a:pPr>
              <a:t>21</a:t>
            </a:fld>
            <a:endParaRPr lang="zh-CN" altLang="en-US">
              <a:solidFill>
                <a:prstClr val="black">
                  <a:tint val="75000"/>
                </a:prstClr>
              </a:solidFill>
              <a:latin typeface="Calibri"/>
              <a:ea typeface="宋体"/>
            </a:endParaRPr>
          </a:p>
        </p:txBody>
      </p:sp>
      <p:pic>
        <p:nvPicPr>
          <p:cNvPr id="28675" name="图片 2" descr="Figure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1125538"/>
            <a:ext cx="612140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文本框 6"/>
          <p:cNvSpPr txBox="1">
            <a:spLocks noChangeArrowheads="1"/>
          </p:cNvSpPr>
          <p:nvPr/>
        </p:nvSpPr>
        <p:spPr bwMode="auto">
          <a:xfrm>
            <a:off x="179388" y="1773238"/>
            <a:ext cx="1685925"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宋体" charset="0"/>
                <a:cs typeface="宋体" charset="0"/>
              </a:defRPr>
            </a:lvl1pPr>
            <a:lvl2pPr marL="742950" indent="-285750" eaLnBrk="0" hangingPunct="0">
              <a:defRPr kumimoji="1" sz="2400">
                <a:solidFill>
                  <a:schemeClr val="tx1"/>
                </a:solidFill>
                <a:latin typeface="Arial" charset="0"/>
                <a:ea typeface="宋体" charset="0"/>
                <a:cs typeface="宋体" charset="0"/>
              </a:defRPr>
            </a:lvl2pPr>
            <a:lvl3pPr marL="1143000" indent="-228600" eaLnBrk="0" hangingPunct="0">
              <a:defRPr kumimoji="1" sz="2400">
                <a:solidFill>
                  <a:schemeClr val="tx1"/>
                </a:solidFill>
                <a:latin typeface="Arial" charset="0"/>
                <a:ea typeface="宋体" charset="0"/>
                <a:cs typeface="宋体" charset="0"/>
              </a:defRPr>
            </a:lvl3pPr>
            <a:lvl4pPr marL="1600200" indent="-228600" eaLnBrk="0" hangingPunct="0">
              <a:defRPr kumimoji="1" sz="2400">
                <a:solidFill>
                  <a:schemeClr val="tx1"/>
                </a:solidFill>
                <a:latin typeface="Arial" charset="0"/>
                <a:ea typeface="宋体" charset="0"/>
                <a:cs typeface="宋体" charset="0"/>
              </a:defRPr>
            </a:lvl4pPr>
            <a:lvl5pPr marL="2057400" indent="-228600" eaLnBrk="0" hangingPunct="0">
              <a:defRPr kumimoji="1"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kumimoji="1"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kumimoji="1"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kumimoji="1"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kumimoji="1" sz="2400">
                <a:solidFill>
                  <a:schemeClr val="tx1"/>
                </a:solidFill>
                <a:latin typeface="Arial" charset="0"/>
                <a:ea typeface="宋体" charset="0"/>
                <a:cs typeface="宋体" charset="0"/>
              </a:defRPr>
            </a:lvl9pPr>
          </a:lstStyle>
          <a:p>
            <a:pPr defTabSz="908720" eaLnBrk="1" hangingPunct="1"/>
            <a:r>
              <a:rPr lang="en-US" altLang="zh-CN" sz="2000">
                <a:solidFill>
                  <a:prstClr val="black"/>
                </a:solidFill>
              </a:rPr>
              <a:t>O1s XANES</a:t>
            </a:r>
          </a:p>
          <a:p>
            <a:pPr defTabSz="908720" eaLnBrk="1" hangingPunct="1"/>
            <a:endParaRPr lang="en-US" altLang="zh-CN" sz="2000">
              <a:solidFill>
                <a:prstClr val="black"/>
              </a:solidFill>
            </a:endParaRPr>
          </a:p>
          <a:p>
            <a:pPr defTabSz="908720" eaLnBrk="1" hangingPunct="1"/>
            <a:endParaRPr lang="en-US" altLang="zh-CN" sz="2000">
              <a:solidFill>
                <a:prstClr val="black"/>
              </a:solidFill>
            </a:endParaRPr>
          </a:p>
          <a:p>
            <a:pPr defTabSz="908720" eaLnBrk="1" hangingPunct="1"/>
            <a:r>
              <a:rPr lang="el-GR" altLang="zh-CN" sz="2000">
                <a:solidFill>
                  <a:prstClr val="black"/>
                </a:solidFill>
              </a:rPr>
              <a:t>Ω</a:t>
            </a:r>
            <a:r>
              <a:rPr lang="el-GR" altLang="zh-CN" sz="2000" baseline="-25000">
                <a:solidFill>
                  <a:prstClr val="black"/>
                </a:solidFill>
              </a:rPr>
              <a:t>1</a:t>
            </a:r>
            <a:r>
              <a:rPr lang="el-GR" altLang="zh-CN" sz="2000">
                <a:solidFill>
                  <a:prstClr val="black"/>
                </a:solidFill>
              </a:rPr>
              <a:t>-Ω</a:t>
            </a:r>
            <a:r>
              <a:rPr lang="el-GR" altLang="zh-CN" sz="2000" baseline="-25000">
                <a:solidFill>
                  <a:prstClr val="black"/>
                </a:solidFill>
              </a:rPr>
              <a:t>2</a:t>
            </a:r>
            <a:r>
              <a:rPr lang="el-GR" altLang="zh-CN" sz="2000">
                <a:solidFill>
                  <a:prstClr val="black"/>
                </a:solidFill>
              </a:rPr>
              <a:t> </a:t>
            </a:r>
            <a:r>
              <a:rPr lang="en-US" altLang="zh-CN" sz="2000">
                <a:solidFill>
                  <a:prstClr val="black"/>
                </a:solidFill>
              </a:rPr>
              <a:t>plot: </a:t>
            </a:r>
          </a:p>
          <a:p>
            <a:pPr defTabSz="908720" eaLnBrk="1" hangingPunct="1"/>
            <a:r>
              <a:rPr lang="en-US" altLang="zh-CN" sz="1800">
                <a:solidFill>
                  <a:prstClr val="black"/>
                </a:solidFill>
              </a:rPr>
              <a:t>directly probes</a:t>
            </a:r>
          </a:p>
          <a:p>
            <a:pPr defTabSz="908720" eaLnBrk="1" hangingPunct="1"/>
            <a:r>
              <a:rPr lang="en-US" altLang="zh-CN" sz="1800">
                <a:solidFill>
                  <a:prstClr val="black"/>
                </a:solidFill>
              </a:rPr>
              <a:t>correlation </a:t>
            </a:r>
          </a:p>
          <a:p>
            <a:pPr defTabSz="908720" eaLnBrk="1" hangingPunct="1"/>
            <a:r>
              <a:rPr lang="en-US" altLang="zh-CN" sz="1800">
                <a:solidFill>
                  <a:prstClr val="black"/>
                </a:solidFill>
              </a:rPr>
              <a:t>between the</a:t>
            </a:r>
          </a:p>
          <a:p>
            <a:pPr defTabSz="908720" eaLnBrk="1" hangingPunct="1"/>
            <a:r>
              <a:rPr lang="en-US" altLang="zh-CN" sz="1800">
                <a:solidFill>
                  <a:prstClr val="black"/>
                </a:solidFill>
              </a:rPr>
              <a:t>N1s SCH &amp; </a:t>
            </a:r>
          </a:p>
          <a:p>
            <a:pPr defTabSz="908720" eaLnBrk="1" hangingPunct="1"/>
            <a:r>
              <a:rPr lang="en-US" altLang="zh-CN" sz="1800">
                <a:solidFill>
                  <a:prstClr val="black"/>
                </a:solidFill>
              </a:rPr>
              <a:t>N1sO1s DCH </a:t>
            </a:r>
          </a:p>
          <a:p>
            <a:pPr defTabSz="908720" eaLnBrk="1" hangingPunct="1"/>
            <a:r>
              <a:rPr lang="en-US" altLang="zh-CN" sz="1800">
                <a:solidFill>
                  <a:prstClr val="black"/>
                </a:solidFill>
              </a:rPr>
              <a:t>states</a:t>
            </a:r>
            <a:endParaRPr lang="zh-CN" altLang="en-US" sz="1800">
              <a:solidFill>
                <a:prstClr val="black"/>
              </a:solidFill>
            </a:endParaRPr>
          </a:p>
          <a:p>
            <a:pPr defTabSz="908720" eaLnBrk="1" hangingPunct="1"/>
            <a:endParaRPr lang="en-US" altLang="zh-CN" sz="2000">
              <a:solidFill>
                <a:prstClr val="black"/>
              </a:solidFill>
            </a:endParaRPr>
          </a:p>
          <a:p>
            <a:pPr defTabSz="908720" eaLnBrk="1" hangingPunct="1"/>
            <a:endParaRPr lang="en-US" altLang="zh-CN" sz="2000">
              <a:solidFill>
                <a:prstClr val="black"/>
              </a:solidFill>
            </a:endParaRPr>
          </a:p>
          <a:p>
            <a:pPr defTabSz="908720" eaLnBrk="1" hangingPunct="1"/>
            <a:r>
              <a:rPr lang="el-GR" altLang="zh-CN" sz="2000">
                <a:solidFill>
                  <a:prstClr val="black"/>
                </a:solidFill>
              </a:rPr>
              <a:t>Ω</a:t>
            </a:r>
            <a:r>
              <a:rPr lang="en-US" altLang="zh-CN" sz="2000" baseline="-25000">
                <a:solidFill>
                  <a:prstClr val="black"/>
                </a:solidFill>
              </a:rPr>
              <a:t>2</a:t>
            </a:r>
            <a:r>
              <a:rPr lang="el-GR" altLang="zh-CN" sz="2000">
                <a:solidFill>
                  <a:prstClr val="black"/>
                </a:solidFill>
              </a:rPr>
              <a:t>-Ω</a:t>
            </a:r>
            <a:r>
              <a:rPr lang="en-US" altLang="zh-CN" sz="2000" baseline="-25000">
                <a:solidFill>
                  <a:prstClr val="black"/>
                </a:solidFill>
              </a:rPr>
              <a:t>3</a:t>
            </a:r>
            <a:r>
              <a:rPr lang="el-GR" altLang="zh-CN" sz="2000">
                <a:solidFill>
                  <a:prstClr val="black"/>
                </a:solidFill>
              </a:rPr>
              <a:t> </a:t>
            </a:r>
            <a:r>
              <a:rPr lang="en-US" altLang="zh-CN" sz="2000">
                <a:solidFill>
                  <a:prstClr val="black"/>
                </a:solidFill>
              </a:rPr>
              <a:t>plot</a:t>
            </a:r>
            <a:endParaRPr lang="zh-CN" altLang="en-US" sz="2000">
              <a:solidFill>
                <a:prstClr val="black"/>
              </a:solidFill>
            </a:endParaRPr>
          </a:p>
          <a:p>
            <a:pPr defTabSz="908720" eaLnBrk="1" hangingPunct="1"/>
            <a:r>
              <a:rPr lang="en-US" altLang="zh-CN" sz="2000">
                <a:solidFill>
                  <a:prstClr val="black"/>
                </a:solidFill>
              </a:rPr>
              <a:t> </a:t>
            </a:r>
            <a:endParaRPr lang="zh-CN" altLang="en-US" sz="2000">
              <a:solidFill>
                <a:prstClr val="black"/>
              </a:solidFill>
            </a:endParaRPr>
          </a:p>
        </p:txBody>
      </p:sp>
    </p:spTree>
    <p:extLst>
      <p:ext uri="{BB962C8B-B14F-4D97-AF65-F5344CB8AC3E}">
        <p14:creationId xmlns:p14="http://schemas.microsoft.com/office/powerpoint/2010/main" val="31583335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898583"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107" tIns="40557" rIns="81107" bIns="40557" anchor="ctr"/>
          <a:lstStyle/>
          <a:p>
            <a:pPr defTabSz="824219"/>
            <a:r>
              <a:rPr lang="en-US" sz="3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libri Light"/>
                <a:ea typeface="DejaVu Sans"/>
                <a:cs typeface="DejaVu Sans"/>
              </a:rPr>
              <a:t>Vibrational (optical) vs. Electronic ( X-Ray) Stimulated Raman Processes</a:t>
            </a:r>
            <a:endParaRPr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a:ea typeface="DejaVu Sans"/>
              <a:cs typeface="DejaVu San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800" y="1629724"/>
            <a:ext cx="3213376" cy="3213713"/>
          </a:xfrm>
          <a:prstGeom prst="rect">
            <a:avLst/>
          </a:prstGeom>
        </p:spPr>
      </p:pic>
      <p:sp>
        <p:nvSpPr>
          <p:cNvPr id="164" name="CustomShape 2"/>
          <p:cNvSpPr/>
          <p:nvPr/>
        </p:nvSpPr>
        <p:spPr>
          <a:xfrm>
            <a:off x="563040" y="800134"/>
            <a:ext cx="2764800" cy="829527"/>
          </a:xfrm>
          <a:prstGeom prst="rect">
            <a:avLst/>
          </a:prstGeom>
          <a:noFill/>
          <a:ln>
            <a:noFill/>
          </a:ln>
        </p:spPr>
        <p:style>
          <a:lnRef idx="0">
            <a:scrgbClr r="0" g="0" b="0"/>
          </a:lnRef>
          <a:fillRef idx="0">
            <a:scrgbClr r="0" g="0" b="0"/>
          </a:fillRef>
          <a:effectRef idx="0">
            <a:scrgbClr r="0" g="0" b="0"/>
          </a:effectRef>
          <a:fontRef idx="minor"/>
        </p:style>
        <p:txBody>
          <a:bodyPr lIns="81107" tIns="40557" rIns="81107" bIns="40557" anchor="ctr"/>
          <a:lstStyle/>
          <a:p>
            <a:pPr algn="ctr" defTabSz="824219">
              <a:lnSpc>
                <a:spcPct val="150000"/>
              </a:lnSpc>
              <a:buSzPct val="100000"/>
            </a:pPr>
            <a:r>
              <a:rPr lang="en-US" sz="2400" dirty="0">
                <a:solidFill>
                  <a:srgbClr val="FF0000"/>
                </a:solidFill>
                <a:latin typeface="Calibri"/>
                <a:ea typeface="DejaVu Sans"/>
                <a:cs typeface="DejaVu Sans"/>
              </a:rPr>
              <a:t>Vibrational Raman</a:t>
            </a:r>
            <a:endParaRPr dirty="0">
              <a:solidFill>
                <a:srgbClr val="FF0000"/>
              </a:solidFill>
              <a:latin typeface="Arial"/>
              <a:ea typeface="DejaVu Sans"/>
              <a:cs typeface="DejaVu Sans"/>
            </a:endParaRPr>
          </a:p>
        </p:txBody>
      </p:sp>
      <p:sp>
        <p:nvSpPr>
          <p:cNvPr id="5" name="CustomShape 2"/>
          <p:cNvSpPr/>
          <p:nvPr/>
        </p:nvSpPr>
        <p:spPr>
          <a:xfrm>
            <a:off x="5526719" y="800134"/>
            <a:ext cx="2764800" cy="829527"/>
          </a:xfrm>
          <a:prstGeom prst="rect">
            <a:avLst/>
          </a:prstGeom>
          <a:noFill/>
          <a:ln>
            <a:noFill/>
          </a:ln>
        </p:spPr>
        <p:style>
          <a:lnRef idx="0">
            <a:scrgbClr r="0" g="0" b="0"/>
          </a:lnRef>
          <a:fillRef idx="0">
            <a:scrgbClr r="0" g="0" b="0"/>
          </a:fillRef>
          <a:effectRef idx="0">
            <a:scrgbClr r="0" g="0" b="0"/>
          </a:effectRef>
          <a:fontRef idx="minor"/>
        </p:style>
        <p:txBody>
          <a:bodyPr lIns="81107" tIns="40557" rIns="81107" bIns="40557" anchor="ctr"/>
          <a:lstStyle/>
          <a:p>
            <a:pPr algn="ctr" defTabSz="824219">
              <a:lnSpc>
                <a:spcPct val="150000"/>
              </a:lnSpc>
              <a:buSzPct val="100000"/>
            </a:pPr>
            <a:r>
              <a:rPr lang="en-US" sz="2400" dirty="0">
                <a:solidFill>
                  <a:srgbClr val="FF0000"/>
                </a:solidFill>
                <a:latin typeface="Calibri"/>
                <a:ea typeface="DejaVu Sans"/>
                <a:cs typeface="DejaVu Sans"/>
              </a:rPr>
              <a:t>X-Ray Raman</a:t>
            </a:r>
            <a:endParaRPr dirty="0">
              <a:solidFill>
                <a:srgbClr val="FF0000"/>
              </a:solidFill>
              <a:latin typeface="Arial"/>
              <a:ea typeface="DejaVu Sans"/>
              <a:cs typeface="DejaVu Sans"/>
            </a:endParaRPr>
          </a:p>
        </p:txBody>
      </p:sp>
      <p:sp>
        <p:nvSpPr>
          <p:cNvPr id="6" name="CustomShape 2"/>
          <p:cNvSpPr/>
          <p:nvPr/>
        </p:nvSpPr>
        <p:spPr>
          <a:xfrm>
            <a:off x="338201" y="5157182"/>
            <a:ext cx="4302922" cy="1508352"/>
          </a:xfrm>
          <a:prstGeom prst="rect">
            <a:avLst/>
          </a:prstGeom>
          <a:noFill/>
          <a:ln>
            <a:noFill/>
          </a:ln>
        </p:spPr>
        <p:style>
          <a:lnRef idx="0">
            <a:scrgbClr r="0" g="0" b="0"/>
          </a:lnRef>
          <a:fillRef idx="0">
            <a:scrgbClr r="0" g="0" b="0"/>
          </a:fillRef>
          <a:effectRef idx="0">
            <a:scrgbClr r="0" g="0" b="0"/>
          </a:effectRef>
          <a:fontRef idx="minor"/>
        </p:style>
        <p:txBody>
          <a:bodyPr lIns="81107" tIns="40557" rIns="81107" bIns="40557" anchor="ctr"/>
          <a:lstStyle/>
          <a:p>
            <a:pPr marL="412068" indent="-412068" defTabSz="824219">
              <a:lnSpc>
                <a:spcPct val="150000"/>
              </a:lnSpc>
              <a:buSzPct val="100000"/>
              <a:buFont typeface="Arial" panose="020B0604020202020204" pitchFamily="34" charset="0"/>
              <a:buChar char="•"/>
            </a:pPr>
            <a:r>
              <a:rPr lang="en-US" sz="2400" dirty="0" err="1">
                <a:solidFill>
                  <a:srgbClr val="000000"/>
                </a:solidFill>
                <a:latin typeface="Calibri"/>
                <a:ea typeface="DejaVu Sans"/>
                <a:cs typeface="DejaVu Sans"/>
              </a:rPr>
              <a:t>Vib</a:t>
            </a:r>
            <a:r>
              <a:rPr lang="en-US" sz="2400" dirty="0">
                <a:solidFill>
                  <a:srgbClr val="000000"/>
                </a:solidFill>
                <a:latin typeface="Calibri"/>
                <a:ea typeface="DejaVu Sans"/>
                <a:cs typeface="DejaVu Sans"/>
              </a:rPr>
              <a:t>. transitions</a:t>
            </a:r>
          </a:p>
          <a:p>
            <a:pPr marL="412068" indent="-412068" defTabSz="824219">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Optical frequencies</a:t>
            </a:r>
          </a:p>
          <a:p>
            <a:pPr marL="412068" indent="-412068" defTabSz="824219">
              <a:lnSpc>
                <a:spcPct val="150000"/>
              </a:lnSpc>
              <a:buSzPct val="100000"/>
              <a:buFont typeface="Arial" panose="020B0604020202020204" pitchFamily="34" charset="0"/>
              <a:buChar char="•"/>
            </a:pPr>
            <a:r>
              <a:rPr lang="en-US" sz="2400" b="1" dirty="0">
                <a:solidFill>
                  <a:srgbClr val="000000"/>
                </a:solidFill>
                <a:latin typeface="Calibri"/>
                <a:ea typeface="DejaVu Sans"/>
                <a:cs typeface="DejaVu Sans"/>
              </a:rPr>
              <a:t>femto</a:t>
            </a:r>
            <a:r>
              <a:rPr lang="en-US" sz="2400" dirty="0">
                <a:solidFill>
                  <a:srgbClr val="000000"/>
                </a:solidFill>
                <a:latin typeface="Calibri"/>
                <a:ea typeface="DejaVu Sans"/>
                <a:cs typeface="DejaVu Sans"/>
              </a:rPr>
              <a:t>seconds</a:t>
            </a:r>
            <a:endParaRPr dirty="0">
              <a:solidFill>
                <a:prstClr val="black"/>
              </a:solidFill>
              <a:latin typeface="Arial"/>
              <a:ea typeface="DejaVu Sans"/>
              <a:cs typeface="DejaVu Sans"/>
            </a:endParaRPr>
          </a:p>
        </p:txBody>
      </p:sp>
      <p:sp>
        <p:nvSpPr>
          <p:cNvPr id="7" name="CustomShape 2"/>
          <p:cNvSpPr/>
          <p:nvPr/>
        </p:nvSpPr>
        <p:spPr>
          <a:xfrm>
            <a:off x="5055840" y="5226308"/>
            <a:ext cx="4354560" cy="1451672"/>
          </a:xfrm>
          <a:prstGeom prst="rect">
            <a:avLst/>
          </a:prstGeom>
          <a:noFill/>
          <a:ln>
            <a:noFill/>
          </a:ln>
        </p:spPr>
        <p:style>
          <a:lnRef idx="0">
            <a:scrgbClr r="0" g="0" b="0"/>
          </a:lnRef>
          <a:fillRef idx="0">
            <a:scrgbClr r="0" g="0" b="0"/>
          </a:fillRef>
          <a:effectRef idx="0">
            <a:scrgbClr r="0" g="0" b="0"/>
          </a:effectRef>
          <a:fontRef idx="minor"/>
        </p:style>
        <p:txBody>
          <a:bodyPr lIns="81107" tIns="40557" rIns="81107" bIns="40557" anchor="ctr"/>
          <a:lstStyle/>
          <a:p>
            <a:pPr marL="412068" indent="-412068" defTabSz="824219">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Electronic transitions</a:t>
            </a:r>
          </a:p>
          <a:p>
            <a:pPr marL="412068" indent="-412068" defTabSz="824219">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XUV/X-Ray</a:t>
            </a:r>
          </a:p>
          <a:p>
            <a:pPr marL="412068" indent="-412068" defTabSz="824219">
              <a:lnSpc>
                <a:spcPct val="150000"/>
              </a:lnSpc>
              <a:buSzPct val="100000"/>
              <a:buFont typeface="Arial" panose="020B0604020202020204" pitchFamily="34" charset="0"/>
              <a:buChar char="•"/>
            </a:pPr>
            <a:r>
              <a:rPr lang="en-US" sz="2400" b="1" dirty="0">
                <a:solidFill>
                  <a:srgbClr val="000000"/>
                </a:solidFill>
                <a:latin typeface="Calibri"/>
                <a:ea typeface="DejaVu Sans"/>
                <a:cs typeface="DejaVu Sans"/>
              </a:rPr>
              <a:t>atto</a:t>
            </a:r>
            <a:r>
              <a:rPr lang="en-US" sz="2400" dirty="0">
                <a:solidFill>
                  <a:srgbClr val="000000"/>
                </a:solidFill>
                <a:latin typeface="Calibri"/>
                <a:ea typeface="DejaVu Sans"/>
                <a:cs typeface="DejaVu Sans"/>
              </a:rPr>
              <a:t>seconds</a:t>
            </a:r>
            <a:endParaRPr dirty="0">
              <a:solidFill>
                <a:prstClr val="black"/>
              </a:solidFill>
              <a:latin typeface="Arial"/>
              <a:ea typeface="DejaVu Sans"/>
              <a:cs typeface="DejaVu Sans"/>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9140" y="1731071"/>
            <a:ext cx="2399841" cy="3218728"/>
          </a:xfrm>
          <a:prstGeom prst="rect">
            <a:avLst/>
          </a:prstGeom>
        </p:spPr>
      </p:pic>
    </p:spTree>
    <p:extLst>
      <p:ext uri="{BB962C8B-B14F-4D97-AF65-F5344CB8AC3E}">
        <p14:creationId xmlns:p14="http://schemas.microsoft.com/office/powerpoint/2010/main" val="64215329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idx="4294967295"/>
          </p:nvPr>
        </p:nvSpPr>
        <p:spPr>
          <a:xfrm>
            <a:off x="762002" y="19"/>
            <a:ext cx="8229600" cy="1143001"/>
          </a:xfrm>
        </p:spPr>
        <p:txBody>
          <a:bodyPr/>
          <a:lstStyle/>
          <a:p>
            <a:r>
              <a:rPr lang="en-US" sz="3600" b="1" dirty="0">
                <a:solidFill>
                  <a:prstClr val="black"/>
                </a:solidFill>
              </a:rPr>
              <a:t>Integrated 2-Pulse</a:t>
            </a:r>
            <a:r>
              <a:rPr lang="en-US" sz="3400" b="1" dirty="0">
                <a:solidFill>
                  <a:prstClr val="black"/>
                </a:solidFill>
              </a:rPr>
              <a:t> Stimulated X-ray Raman</a:t>
            </a:r>
            <a:endParaRPr lang="en-US" sz="4000" b="1" dirty="0"/>
          </a:p>
        </p:txBody>
      </p:sp>
      <p:grpSp>
        <p:nvGrpSpPr>
          <p:cNvPr id="2" name="Group 6"/>
          <p:cNvGrpSpPr>
            <a:grpSpLocks/>
          </p:cNvGrpSpPr>
          <p:nvPr/>
        </p:nvGrpSpPr>
        <p:grpSpPr bwMode="auto">
          <a:xfrm>
            <a:off x="747713" y="1676419"/>
            <a:ext cx="1436687" cy="1547813"/>
            <a:chOff x="500" y="559"/>
            <a:chExt cx="905" cy="975"/>
          </a:xfrm>
        </p:grpSpPr>
        <p:graphicFrame>
          <p:nvGraphicFramePr>
            <p:cNvPr id="8196" name="Object 7"/>
            <p:cNvGraphicFramePr>
              <a:graphicFrameLocks noChangeAspect="1"/>
            </p:cNvGraphicFramePr>
            <p:nvPr/>
          </p:nvGraphicFramePr>
          <p:xfrm>
            <a:off x="865" y="988"/>
            <a:ext cx="168" cy="185"/>
          </p:xfrm>
          <a:graphic>
            <a:graphicData uri="http://schemas.openxmlformats.org/presentationml/2006/ole">
              <mc:AlternateContent xmlns:mc="http://schemas.openxmlformats.org/markup-compatibility/2006">
                <mc:Choice xmlns:v="urn:schemas-microsoft-com:vml" Requires="v">
                  <p:oleObj spid="_x0000_s336948" name="Equation" r:id="rId3" imgW="126835" imgH="139518" progId="Equation.DSMT4">
                    <p:embed/>
                  </p:oleObj>
                </mc:Choice>
                <mc:Fallback>
                  <p:oleObj name="Equation" r:id="rId3" imgW="126835" imgH="13951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 y="988"/>
                          <a:ext cx="168" cy="1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9" name="Line 8"/>
            <p:cNvSpPr>
              <a:spLocks noChangeShapeType="1"/>
            </p:cNvSpPr>
            <p:nvPr/>
          </p:nvSpPr>
          <p:spPr bwMode="auto">
            <a:xfrm>
              <a:off x="500" y="1534"/>
              <a:ext cx="905" cy="0"/>
            </a:xfrm>
            <a:prstGeom prst="line">
              <a:avLst/>
            </a:prstGeom>
            <a:noFill/>
            <a:ln w="28575">
              <a:solidFill>
                <a:schemeClr val="tx1"/>
              </a:solidFill>
              <a:round/>
              <a:headEnd/>
              <a:tailEnd/>
            </a:ln>
          </p:spPr>
          <p:txBody>
            <a:bodyPr/>
            <a:lstStyle/>
            <a:p>
              <a:pPr defTabSz="912601"/>
              <a:endParaRPr lang="en-US">
                <a:solidFill>
                  <a:prstClr val="black"/>
                </a:solidFill>
                <a:latin typeface="Calibri"/>
              </a:endParaRPr>
            </a:p>
          </p:txBody>
        </p:sp>
        <p:sp>
          <p:nvSpPr>
            <p:cNvPr id="8210" name="Line 9"/>
            <p:cNvSpPr>
              <a:spLocks noChangeShapeType="1"/>
            </p:cNvSpPr>
            <p:nvPr/>
          </p:nvSpPr>
          <p:spPr bwMode="auto">
            <a:xfrm>
              <a:off x="500" y="1340"/>
              <a:ext cx="905" cy="0"/>
            </a:xfrm>
            <a:prstGeom prst="line">
              <a:avLst/>
            </a:prstGeom>
            <a:noFill/>
            <a:ln w="28575">
              <a:solidFill>
                <a:schemeClr val="tx1"/>
              </a:solidFill>
              <a:round/>
              <a:headEnd/>
              <a:tailEnd/>
            </a:ln>
          </p:spPr>
          <p:txBody>
            <a:bodyPr/>
            <a:lstStyle/>
            <a:p>
              <a:pPr defTabSz="912601"/>
              <a:endParaRPr lang="en-US">
                <a:solidFill>
                  <a:prstClr val="black"/>
                </a:solidFill>
                <a:latin typeface="Calibri"/>
              </a:endParaRPr>
            </a:p>
          </p:txBody>
        </p:sp>
        <p:sp>
          <p:nvSpPr>
            <p:cNvPr id="8211" name="Line 10"/>
            <p:cNvSpPr>
              <a:spLocks noChangeShapeType="1"/>
            </p:cNvSpPr>
            <p:nvPr/>
          </p:nvSpPr>
          <p:spPr bwMode="auto">
            <a:xfrm flipH="1" flipV="1">
              <a:off x="617" y="570"/>
              <a:ext cx="6" cy="952"/>
            </a:xfrm>
            <a:prstGeom prst="line">
              <a:avLst/>
            </a:prstGeom>
            <a:noFill/>
            <a:ln w="28575">
              <a:solidFill>
                <a:schemeClr val="accent2"/>
              </a:solidFill>
              <a:round/>
              <a:headEnd/>
              <a:tailEnd type="triangle" w="med" len="med"/>
            </a:ln>
          </p:spPr>
          <p:txBody>
            <a:bodyPr/>
            <a:lstStyle/>
            <a:p>
              <a:pPr defTabSz="912601"/>
              <a:endParaRPr lang="en-US">
                <a:solidFill>
                  <a:prstClr val="black"/>
                </a:solidFill>
                <a:latin typeface="Calibri"/>
              </a:endParaRPr>
            </a:p>
          </p:txBody>
        </p:sp>
        <p:sp>
          <p:nvSpPr>
            <p:cNvPr id="8212" name="Line 11"/>
            <p:cNvSpPr>
              <a:spLocks noChangeShapeType="1"/>
            </p:cNvSpPr>
            <p:nvPr/>
          </p:nvSpPr>
          <p:spPr bwMode="auto">
            <a:xfrm flipH="1" flipV="1">
              <a:off x="682" y="575"/>
              <a:ext cx="1" cy="752"/>
            </a:xfrm>
            <a:prstGeom prst="line">
              <a:avLst/>
            </a:prstGeom>
            <a:noFill/>
            <a:ln w="28575">
              <a:solidFill>
                <a:srgbClr val="FF0000"/>
              </a:solidFill>
              <a:round/>
              <a:headEnd type="triangle" w="med" len="med"/>
              <a:tailEnd/>
            </a:ln>
          </p:spPr>
          <p:txBody>
            <a:bodyPr/>
            <a:lstStyle/>
            <a:p>
              <a:pPr defTabSz="912601"/>
              <a:endParaRPr lang="en-US">
                <a:solidFill>
                  <a:prstClr val="black"/>
                </a:solidFill>
                <a:latin typeface="Calibri"/>
              </a:endParaRPr>
            </a:p>
          </p:txBody>
        </p:sp>
        <p:sp>
          <p:nvSpPr>
            <p:cNvPr id="8213" name="Line 12"/>
            <p:cNvSpPr>
              <a:spLocks noChangeShapeType="1"/>
            </p:cNvSpPr>
            <p:nvPr/>
          </p:nvSpPr>
          <p:spPr bwMode="auto">
            <a:xfrm flipH="1" flipV="1">
              <a:off x="1181" y="559"/>
              <a:ext cx="0" cy="770"/>
            </a:xfrm>
            <a:prstGeom prst="line">
              <a:avLst/>
            </a:prstGeom>
            <a:noFill/>
            <a:ln w="28575">
              <a:solidFill>
                <a:schemeClr val="accent2"/>
              </a:solidFill>
              <a:round/>
              <a:headEnd/>
              <a:tailEnd type="triangle" w="med" len="med"/>
            </a:ln>
          </p:spPr>
          <p:txBody>
            <a:bodyPr/>
            <a:lstStyle/>
            <a:p>
              <a:pPr defTabSz="912601"/>
              <a:endParaRPr lang="en-US">
                <a:solidFill>
                  <a:prstClr val="black"/>
                </a:solidFill>
                <a:latin typeface="Calibri"/>
              </a:endParaRPr>
            </a:p>
          </p:txBody>
        </p:sp>
        <p:sp>
          <p:nvSpPr>
            <p:cNvPr id="8214" name="Line 13"/>
            <p:cNvSpPr>
              <a:spLocks noChangeShapeType="1"/>
            </p:cNvSpPr>
            <p:nvPr/>
          </p:nvSpPr>
          <p:spPr bwMode="auto">
            <a:xfrm flipH="1" flipV="1">
              <a:off x="1246" y="564"/>
              <a:ext cx="1" cy="934"/>
            </a:xfrm>
            <a:prstGeom prst="line">
              <a:avLst/>
            </a:prstGeom>
            <a:noFill/>
            <a:ln w="28575">
              <a:solidFill>
                <a:srgbClr val="FF0000"/>
              </a:solidFill>
              <a:prstDash val="dash"/>
              <a:round/>
              <a:headEnd type="triangle" w="med" len="med"/>
              <a:tailEnd/>
            </a:ln>
          </p:spPr>
          <p:txBody>
            <a:bodyPr/>
            <a:lstStyle/>
            <a:p>
              <a:pPr defTabSz="912601"/>
              <a:endParaRPr lang="en-US">
                <a:solidFill>
                  <a:prstClr val="black"/>
                </a:solidFill>
                <a:latin typeface="Calibri"/>
              </a:endParaRPr>
            </a:p>
          </p:txBody>
        </p:sp>
        <p:sp>
          <p:nvSpPr>
            <p:cNvPr id="8215" name="Line 14"/>
            <p:cNvSpPr>
              <a:spLocks noChangeShapeType="1"/>
            </p:cNvSpPr>
            <p:nvPr/>
          </p:nvSpPr>
          <p:spPr bwMode="auto">
            <a:xfrm>
              <a:off x="999" y="1064"/>
              <a:ext cx="135" cy="0"/>
            </a:xfrm>
            <a:prstGeom prst="line">
              <a:avLst/>
            </a:prstGeom>
            <a:noFill/>
            <a:ln w="9525">
              <a:solidFill>
                <a:schemeClr val="tx1"/>
              </a:solidFill>
              <a:round/>
              <a:headEnd/>
              <a:tailEnd type="triangle" w="med" len="med"/>
            </a:ln>
          </p:spPr>
          <p:txBody>
            <a:bodyPr/>
            <a:lstStyle/>
            <a:p>
              <a:pPr defTabSz="912601"/>
              <a:endParaRPr lang="en-US">
                <a:solidFill>
                  <a:prstClr val="black"/>
                </a:solidFill>
                <a:latin typeface="Calibri"/>
              </a:endParaRPr>
            </a:p>
          </p:txBody>
        </p:sp>
        <p:sp>
          <p:nvSpPr>
            <p:cNvPr id="8216" name="Line 15"/>
            <p:cNvSpPr>
              <a:spLocks noChangeShapeType="1"/>
            </p:cNvSpPr>
            <p:nvPr/>
          </p:nvSpPr>
          <p:spPr bwMode="auto">
            <a:xfrm>
              <a:off x="752" y="1069"/>
              <a:ext cx="135" cy="0"/>
            </a:xfrm>
            <a:prstGeom prst="line">
              <a:avLst/>
            </a:prstGeom>
            <a:noFill/>
            <a:ln w="9525">
              <a:solidFill>
                <a:schemeClr val="tx1"/>
              </a:solidFill>
              <a:round/>
              <a:headEnd type="triangle" w="med" len="med"/>
              <a:tailEnd/>
            </a:ln>
          </p:spPr>
          <p:txBody>
            <a:bodyPr/>
            <a:lstStyle/>
            <a:p>
              <a:pPr defTabSz="912601"/>
              <a:endParaRPr lang="en-US">
                <a:solidFill>
                  <a:prstClr val="black"/>
                </a:solidFill>
                <a:latin typeface="Calibri"/>
              </a:endParaRPr>
            </a:p>
          </p:txBody>
        </p:sp>
      </p:grpSp>
      <p:pic>
        <p:nvPicPr>
          <p:cNvPr id="8199" name="Picture 19"/>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608032" y="1171578"/>
            <a:ext cx="1597025" cy="476250"/>
          </a:xfrm>
          <a:prstGeom prst="rect">
            <a:avLst/>
          </a:prstGeom>
          <a:noFill/>
          <a:ln w="9525">
            <a:noFill/>
            <a:miter lim="800000"/>
            <a:headEnd/>
            <a:tailEnd/>
          </a:ln>
        </p:spPr>
      </p:pic>
      <p:pic>
        <p:nvPicPr>
          <p:cNvPr id="8200" name="Picture 20"/>
          <p:cNvPicPr>
            <a:picLocks noChangeAspect="1" noChangeArrowheads="1"/>
          </p:cNvPicPr>
          <p:nvPr/>
        </p:nvPicPr>
        <p:blipFill>
          <a:blip r:embed="rId6" cstate="print"/>
          <a:srcRect/>
          <a:stretch>
            <a:fillRect/>
          </a:stretch>
        </p:blipFill>
        <p:spPr bwMode="auto">
          <a:xfrm>
            <a:off x="134938" y="3695719"/>
            <a:ext cx="3190875" cy="3027363"/>
          </a:xfrm>
          <a:prstGeom prst="rect">
            <a:avLst/>
          </a:prstGeom>
          <a:noFill/>
          <a:ln w="9525">
            <a:noFill/>
            <a:miter lim="800000"/>
            <a:headEnd/>
            <a:tailEnd/>
          </a:ln>
        </p:spPr>
      </p:pic>
      <p:sp>
        <p:nvSpPr>
          <p:cNvPr id="8201" name="Line 21"/>
          <p:cNvSpPr>
            <a:spLocks noChangeShapeType="1"/>
          </p:cNvSpPr>
          <p:nvPr/>
        </p:nvSpPr>
        <p:spPr bwMode="auto">
          <a:xfrm>
            <a:off x="3255966" y="5365750"/>
            <a:ext cx="1474787" cy="0"/>
          </a:xfrm>
          <a:prstGeom prst="line">
            <a:avLst/>
          </a:prstGeom>
          <a:noFill/>
          <a:ln w="28575">
            <a:solidFill>
              <a:schemeClr val="tx1"/>
            </a:solidFill>
            <a:round/>
            <a:headEnd/>
            <a:tailEnd type="triangle" w="med" len="med"/>
          </a:ln>
        </p:spPr>
        <p:txBody>
          <a:bodyPr lIns="91252" tIns="45628" rIns="91252" bIns="45628"/>
          <a:lstStyle/>
          <a:p>
            <a:pPr defTabSz="912601"/>
            <a:endParaRPr lang="en-US">
              <a:solidFill>
                <a:prstClr val="black"/>
              </a:solidFill>
              <a:latin typeface="Calibri"/>
            </a:endParaRPr>
          </a:p>
        </p:txBody>
      </p:sp>
      <p:sp>
        <p:nvSpPr>
          <p:cNvPr id="8202" name="Text Box 22"/>
          <p:cNvSpPr txBox="1">
            <a:spLocks noChangeArrowheads="1"/>
          </p:cNvSpPr>
          <p:nvPr/>
        </p:nvSpPr>
        <p:spPr bwMode="auto">
          <a:xfrm>
            <a:off x="3349625" y="4562475"/>
            <a:ext cx="1455738" cy="650750"/>
          </a:xfrm>
          <a:prstGeom prst="rect">
            <a:avLst/>
          </a:prstGeom>
          <a:noFill/>
          <a:ln w="9525">
            <a:noFill/>
            <a:miter lim="800000"/>
            <a:headEnd/>
            <a:tailEnd/>
          </a:ln>
        </p:spPr>
        <p:txBody>
          <a:bodyPr lIns="91252" tIns="45628" rIns="91252" bIns="45628">
            <a:spAutoFit/>
          </a:bodyPr>
          <a:lstStyle/>
          <a:p>
            <a:pPr defTabSz="912601">
              <a:spcBef>
                <a:spcPct val="50000"/>
              </a:spcBef>
            </a:pPr>
            <a:r>
              <a:rPr lang="en-US">
                <a:solidFill>
                  <a:prstClr val="black"/>
                </a:solidFill>
                <a:latin typeface="Calibri"/>
              </a:rPr>
              <a:t>Fourier Transform</a:t>
            </a:r>
          </a:p>
        </p:txBody>
      </p:sp>
      <p:pic>
        <p:nvPicPr>
          <p:cNvPr id="8203" name="Picture 23"/>
          <p:cNvPicPr>
            <a:picLocks noChangeAspect="1" noChangeArrowheads="1"/>
          </p:cNvPicPr>
          <p:nvPr/>
        </p:nvPicPr>
        <p:blipFill>
          <a:blip r:embed="rId7" cstate="print"/>
          <a:srcRect/>
          <a:stretch>
            <a:fillRect/>
          </a:stretch>
        </p:blipFill>
        <p:spPr bwMode="auto">
          <a:xfrm>
            <a:off x="5365752" y="3276600"/>
            <a:ext cx="3227388" cy="3451225"/>
          </a:xfrm>
          <a:prstGeom prst="rect">
            <a:avLst/>
          </a:prstGeom>
          <a:noFill/>
          <a:ln w="9525">
            <a:noFill/>
            <a:miter lim="800000"/>
            <a:headEnd/>
            <a:tailEnd/>
          </a:ln>
        </p:spPr>
      </p:pic>
      <p:pic>
        <p:nvPicPr>
          <p:cNvPr id="8204" name="Picture 24"/>
          <p:cNvPicPr>
            <a:picLocks noChangeAspect="1" noChangeArrowheads="1"/>
          </p:cNvPicPr>
          <p:nvPr/>
        </p:nvPicPr>
        <p:blipFill>
          <a:blip r:embed="rId8" cstate="print"/>
          <a:srcRect/>
          <a:stretch>
            <a:fillRect/>
          </a:stretch>
        </p:blipFill>
        <p:spPr bwMode="auto">
          <a:xfrm>
            <a:off x="3286130" y="6235719"/>
            <a:ext cx="2089150" cy="195263"/>
          </a:xfrm>
          <a:prstGeom prst="rect">
            <a:avLst/>
          </a:prstGeom>
          <a:noFill/>
          <a:ln w="9525">
            <a:noFill/>
            <a:miter lim="800000"/>
            <a:headEnd/>
            <a:tailEnd/>
          </a:ln>
        </p:spPr>
      </p:pic>
      <p:sp>
        <p:nvSpPr>
          <p:cNvPr id="8205" name="Text Box 26"/>
          <p:cNvSpPr txBox="1">
            <a:spLocks noChangeArrowheads="1"/>
          </p:cNvSpPr>
          <p:nvPr/>
        </p:nvSpPr>
        <p:spPr bwMode="auto">
          <a:xfrm>
            <a:off x="2557463" y="1058882"/>
            <a:ext cx="3162300" cy="1209169"/>
          </a:xfrm>
          <a:prstGeom prst="rect">
            <a:avLst/>
          </a:prstGeom>
          <a:noFill/>
          <a:ln w="9525">
            <a:noFill/>
            <a:miter lim="800000"/>
            <a:headEnd/>
            <a:tailEnd/>
          </a:ln>
        </p:spPr>
        <p:txBody>
          <a:bodyPr lIns="91252" tIns="45628" rIns="91252" bIns="45628">
            <a:spAutoFit/>
          </a:bodyPr>
          <a:lstStyle/>
          <a:p>
            <a:pPr defTabSz="912601">
              <a:spcBef>
                <a:spcPct val="50000"/>
              </a:spcBef>
              <a:buFontTx/>
              <a:buChar char="•"/>
            </a:pPr>
            <a:r>
              <a:rPr lang="en-US" dirty="0">
                <a:solidFill>
                  <a:srgbClr val="C0504D"/>
                </a:solidFill>
                <a:latin typeface="Calibri"/>
              </a:rPr>
              <a:t>The signal is measured by scanning the </a:t>
            </a:r>
            <a:r>
              <a:rPr lang="en-US" dirty="0" err="1">
                <a:solidFill>
                  <a:srgbClr val="C0504D"/>
                </a:solidFill>
                <a:latin typeface="Calibri"/>
              </a:rPr>
              <a:t>interpulse</a:t>
            </a:r>
            <a:r>
              <a:rPr lang="en-US" dirty="0">
                <a:solidFill>
                  <a:srgbClr val="C0504D"/>
                </a:solidFill>
                <a:latin typeface="Calibri"/>
              </a:rPr>
              <a:t> delay rather than the detection frequency</a:t>
            </a:r>
          </a:p>
        </p:txBody>
      </p:sp>
      <p:graphicFrame>
        <p:nvGraphicFramePr>
          <p:cNvPr id="8194" name="Object 27"/>
          <p:cNvGraphicFramePr>
            <a:graphicFrameLocks noChangeAspect="1"/>
          </p:cNvGraphicFramePr>
          <p:nvPr/>
        </p:nvGraphicFramePr>
        <p:xfrm>
          <a:off x="552450" y="989032"/>
          <a:ext cx="319088" cy="479425"/>
        </p:xfrm>
        <a:graphic>
          <a:graphicData uri="http://schemas.openxmlformats.org/presentationml/2006/ole">
            <mc:AlternateContent xmlns:mc="http://schemas.openxmlformats.org/markup-compatibility/2006">
              <mc:Choice xmlns:v="urn:schemas-microsoft-com:vml" Requires="v">
                <p:oleObj spid="_x0000_s336949" name="Equation" r:id="rId9" imgW="152334" imgH="228501" progId="Equation.DSMT4">
                  <p:embed/>
                </p:oleObj>
              </mc:Choice>
              <mc:Fallback>
                <p:oleObj name="Equation" r:id="rId9" imgW="152334" imgH="228501"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2450" y="989032"/>
                        <a:ext cx="319088"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28"/>
          <p:cNvGraphicFramePr>
            <a:graphicFrameLocks noChangeAspect="1"/>
          </p:cNvGraphicFramePr>
          <p:nvPr/>
        </p:nvGraphicFramePr>
        <p:xfrm>
          <a:off x="1497032" y="979507"/>
          <a:ext cx="371475" cy="479425"/>
        </p:xfrm>
        <a:graphic>
          <a:graphicData uri="http://schemas.openxmlformats.org/presentationml/2006/ole">
            <mc:AlternateContent xmlns:mc="http://schemas.openxmlformats.org/markup-compatibility/2006">
              <mc:Choice xmlns:v="urn:schemas-microsoft-com:vml" Requires="v">
                <p:oleObj spid="_x0000_s336950" name="Equation" r:id="rId11" imgW="177646" imgH="228402" progId="Equation.DSMT4">
                  <p:embed/>
                </p:oleObj>
              </mc:Choice>
              <mc:Fallback>
                <p:oleObj name="Equation" r:id="rId11" imgW="177646" imgH="228402"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97032" y="979507"/>
                        <a:ext cx="371475"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06" name="Text Box 47"/>
          <p:cNvSpPr txBox="1">
            <a:spLocks noChangeArrowheads="1"/>
          </p:cNvSpPr>
          <p:nvPr/>
        </p:nvSpPr>
        <p:spPr bwMode="auto">
          <a:xfrm>
            <a:off x="854094" y="3446481"/>
            <a:ext cx="4105275" cy="371541"/>
          </a:xfrm>
          <a:prstGeom prst="rect">
            <a:avLst/>
          </a:prstGeom>
          <a:noFill/>
          <a:ln w="9525">
            <a:noFill/>
            <a:miter lim="800000"/>
            <a:headEnd/>
            <a:tailEnd/>
          </a:ln>
        </p:spPr>
        <p:txBody>
          <a:bodyPr lIns="91252" tIns="45628" rIns="91252" bIns="45628">
            <a:spAutoFit/>
          </a:bodyPr>
          <a:lstStyle/>
          <a:p>
            <a:pPr defTabSz="912601">
              <a:spcBef>
                <a:spcPct val="50000"/>
              </a:spcBef>
            </a:pPr>
            <a:r>
              <a:rPr lang="en-US">
                <a:solidFill>
                  <a:prstClr val="black"/>
                </a:solidFill>
                <a:latin typeface="Calibri"/>
              </a:rPr>
              <a:t>Keith Nelson </a:t>
            </a:r>
            <a:r>
              <a:rPr lang="en-US" i="1">
                <a:solidFill>
                  <a:prstClr val="black"/>
                </a:solidFill>
                <a:latin typeface="Calibri"/>
              </a:rPr>
              <a:t>et al. </a:t>
            </a:r>
            <a:r>
              <a:rPr lang="en-US" i="1">
                <a:solidFill>
                  <a:prstClr val="black"/>
                </a:solidFill>
                <a:latin typeface="Symbol" pitchFamily="18" charset="2"/>
              </a:rPr>
              <a:t>a</a:t>
            </a:r>
            <a:r>
              <a:rPr lang="en-US" i="1">
                <a:solidFill>
                  <a:prstClr val="black"/>
                </a:solidFill>
                <a:latin typeface="Calibri"/>
              </a:rPr>
              <a:t>-</a:t>
            </a:r>
            <a:r>
              <a:rPr lang="en-US">
                <a:solidFill>
                  <a:prstClr val="black"/>
                </a:solidFill>
                <a:latin typeface="Calibri"/>
              </a:rPr>
              <a:t>perylene (1991)</a:t>
            </a:r>
          </a:p>
        </p:txBody>
      </p:sp>
      <p:sp>
        <p:nvSpPr>
          <p:cNvPr id="8208" name="Text Box 26"/>
          <p:cNvSpPr txBox="1">
            <a:spLocks noChangeArrowheads="1"/>
          </p:cNvSpPr>
          <p:nvPr/>
        </p:nvSpPr>
        <p:spPr bwMode="auto">
          <a:xfrm>
            <a:off x="2571750" y="2547938"/>
            <a:ext cx="3425825" cy="929959"/>
          </a:xfrm>
          <a:prstGeom prst="rect">
            <a:avLst/>
          </a:prstGeom>
          <a:noFill/>
          <a:ln w="9525">
            <a:noFill/>
            <a:miter lim="800000"/>
            <a:headEnd/>
            <a:tailEnd/>
          </a:ln>
        </p:spPr>
        <p:txBody>
          <a:bodyPr lIns="91252" tIns="45628" rIns="91252" bIns="45628">
            <a:spAutoFit/>
          </a:bodyPr>
          <a:lstStyle/>
          <a:p>
            <a:pPr defTabSz="912601">
              <a:spcBef>
                <a:spcPct val="50000"/>
              </a:spcBef>
              <a:buFontTx/>
              <a:buChar char="•"/>
            </a:pPr>
            <a:r>
              <a:rPr lang="en-US" dirty="0">
                <a:solidFill>
                  <a:srgbClr val="C0504D"/>
                </a:solidFill>
                <a:latin typeface="Calibri"/>
              </a:rPr>
              <a:t>The observation window is controlled by the pulse bandwidths</a:t>
            </a:r>
          </a:p>
        </p:txBody>
      </p:sp>
    </p:spTree>
    <p:extLst>
      <p:ext uri="{BB962C8B-B14F-4D97-AF65-F5344CB8AC3E}">
        <p14:creationId xmlns:p14="http://schemas.microsoft.com/office/powerpoint/2010/main" val="21585873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level_scheme_for_xrays.png"/>
          <p:cNvPicPr>
            <a:picLocks noChangeAspect="1"/>
          </p:cNvPicPr>
          <p:nvPr/>
        </p:nvPicPr>
        <p:blipFill>
          <a:blip r:embed="rId3" cstate="print"/>
          <a:srcRect l="56659" t="12569" b="10030"/>
          <a:stretch>
            <a:fillRect/>
          </a:stretch>
        </p:blipFill>
        <p:spPr bwMode="auto">
          <a:xfrm>
            <a:off x="7742239" y="2071688"/>
            <a:ext cx="1401762" cy="2698750"/>
          </a:xfrm>
          <a:prstGeom prst="rect">
            <a:avLst/>
          </a:prstGeom>
          <a:noFill/>
          <a:ln w="9525">
            <a:noFill/>
            <a:miter lim="800000"/>
            <a:headEnd/>
            <a:tailEnd/>
          </a:ln>
        </p:spPr>
      </p:pic>
      <p:pic>
        <p:nvPicPr>
          <p:cNvPr id="20483" name="Picture 4" descr="uv_fig"/>
          <p:cNvPicPr>
            <a:picLocks noChangeAspect="1" noChangeArrowheads="1"/>
          </p:cNvPicPr>
          <p:nvPr/>
        </p:nvPicPr>
        <p:blipFill>
          <a:blip r:embed="rId4" cstate="print"/>
          <a:srcRect/>
          <a:stretch>
            <a:fillRect/>
          </a:stretch>
        </p:blipFill>
        <p:spPr bwMode="auto">
          <a:xfrm>
            <a:off x="0" y="2174937"/>
            <a:ext cx="1354138" cy="2093913"/>
          </a:xfrm>
          <a:prstGeom prst="rect">
            <a:avLst/>
          </a:prstGeom>
          <a:noFill/>
          <a:ln w="9525">
            <a:noFill/>
            <a:miter lim="800000"/>
            <a:headEnd/>
            <a:tailEnd/>
          </a:ln>
        </p:spPr>
      </p:pic>
      <p:pic>
        <p:nvPicPr>
          <p:cNvPr id="20484" name="Picture 9" descr="uv_3"/>
          <p:cNvPicPr>
            <a:picLocks noChangeAspect="1" noChangeArrowheads="1"/>
          </p:cNvPicPr>
          <p:nvPr/>
        </p:nvPicPr>
        <p:blipFill>
          <a:blip r:embed="rId5" cstate="print">
            <a:clrChange>
              <a:clrFrom>
                <a:srgbClr val="FFFFFF"/>
              </a:clrFrom>
              <a:clrTo>
                <a:srgbClr val="FFFFFF">
                  <a:alpha val="0"/>
                </a:srgbClr>
              </a:clrTo>
            </a:clrChange>
          </a:blip>
          <a:srcRect t="60100" r="5064"/>
          <a:stretch>
            <a:fillRect/>
          </a:stretch>
        </p:blipFill>
        <p:spPr bwMode="auto">
          <a:xfrm>
            <a:off x="7956550" y="3105150"/>
            <a:ext cx="950913" cy="844550"/>
          </a:xfrm>
          <a:prstGeom prst="rect">
            <a:avLst/>
          </a:prstGeom>
          <a:noFill/>
          <a:ln w="9525">
            <a:noFill/>
            <a:miter lim="800000"/>
            <a:headEnd/>
            <a:tailEnd/>
          </a:ln>
        </p:spPr>
      </p:pic>
      <p:sp>
        <p:nvSpPr>
          <p:cNvPr id="20485" name="Text Box 50"/>
          <p:cNvSpPr txBox="1">
            <a:spLocks noChangeArrowheads="1"/>
          </p:cNvSpPr>
          <p:nvPr/>
        </p:nvSpPr>
        <p:spPr bwMode="auto">
          <a:xfrm>
            <a:off x="3429000" y="381005"/>
            <a:ext cx="1371600" cy="584775"/>
          </a:xfrm>
          <a:prstGeom prst="rect">
            <a:avLst/>
          </a:prstGeom>
          <a:noFill/>
          <a:ln w="9525">
            <a:noFill/>
            <a:miter lim="800000"/>
            <a:headEnd/>
            <a:tailEnd/>
          </a:ln>
        </p:spPr>
        <p:txBody>
          <a:bodyPr wrap="square" lIns="90832" tIns="45418" rIns="90832" bIns="45418">
            <a:spAutoFit/>
          </a:bodyPr>
          <a:lstStyle/>
          <a:p>
            <a:pPr defTabSz="824219">
              <a:spcBef>
                <a:spcPct val="50000"/>
              </a:spcBef>
            </a:pPr>
            <a:r>
              <a:rPr lang="en-US" sz="3200" b="1" dirty="0">
                <a:solidFill>
                  <a:prstClr val="black"/>
                </a:solidFill>
                <a:latin typeface="Calibri"/>
                <a:ea typeface="DejaVu Sans"/>
                <a:cs typeface="DejaVu Sans"/>
              </a:rPr>
              <a:t>UV/Vis</a:t>
            </a:r>
          </a:p>
        </p:txBody>
      </p:sp>
      <p:sp>
        <p:nvSpPr>
          <p:cNvPr id="20486" name="Text Box 51"/>
          <p:cNvSpPr txBox="1">
            <a:spLocks noChangeArrowheads="1"/>
          </p:cNvSpPr>
          <p:nvPr/>
        </p:nvSpPr>
        <p:spPr bwMode="auto">
          <a:xfrm>
            <a:off x="5867400" y="381005"/>
            <a:ext cx="1371600" cy="584775"/>
          </a:xfrm>
          <a:prstGeom prst="rect">
            <a:avLst/>
          </a:prstGeom>
          <a:noFill/>
          <a:ln w="9525">
            <a:noFill/>
            <a:miter lim="800000"/>
            <a:headEnd/>
            <a:tailEnd/>
          </a:ln>
        </p:spPr>
        <p:txBody>
          <a:bodyPr wrap="square" lIns="90832" tIns="45418" rIns="90832" bIns="45418">
            <a:spAutoFit/>
          </a:bodyPr>
          <a:lstStyle/>
          <a:p>
            <a:pPr defTabSz="824219">
              <a:spcBef>
                <a:spcPct val="50000"/>
              </a:spcBef>
            </a:pPr>
            <a:r>
              <a:rPr lang="en-US" sz="3200" b="1" dirty="0">
                <a:solidFill>
                  <a:prstClr val="black"/>
                </a:solidFill>
                <a:latin typeface="Calibri"/>
                <a:ea typeface="DejaVu Sans"/>
                <a:cs typeface="DejaVu Sans"/>
              </a:rPr>
              <a:t>X-ray</a:t>
            </a:r>
          </a:p>
        </p:txBody>
      </p:sp>
      <p:graphicFrame>
        <p:nvGraphicFramePr>
          <p:cNvPr id="3181" name="Group 109"/>
          <p:cNvGraphicFramePr>
            <a:graphicFrameLocks noGrp="1"/>
          </p:cNvGraphicFramePr>
          <p:nvPr>
            <p:ph idx="4294967295"/>
          </p:nvPr>
        </p:nvGraphicFramePr>
        <p:xfrm>
          <a:off x="1371600" y="1219208"/>
          <a:ext cx="6371304" cy="4663440"/>
        </p:xfrm>
        <a:graphic>
          <a:graphicData uri="http://schemas.openxmlformats.org/drawingml/2006/table">
            <a:tbl>
              <a:tblPr/>
              <a:tblGrid>
                <a:gridCol w="1572140"/>
                <a:gridCol w="2316838"/>
                <a:gridCol w="2482326"/>
              </a:tblGrid>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Pulse Duration: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~10fs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~100as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Energies: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1-10eV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+100eV</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5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Dynamics probed: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nuclear </a:t>
                      </a:r>
                      <a:r>
                        <a:rPr kumimoji="0" lang="en-US" sz="1400" b="0" i="0" u="none" strike="noStrike" cap="none" normalizeH="0" baseline="0" dirty="0" err="1" smtClean="0">
                          <a:ln>
                            <a:noFill/>
                          </a:ln>
                          <a:solidFill>
                            <a:schemeClr val="tx1"/>
                          </a:solidFill>
                          <a:effectLst/>
                          <a:latin typeface="Arial" charset="0"/>
                          <a:cs typeface="Arial" charset="0"/>
                        </a:rPr>
                        <a:t>wavepackets</a:t>
                      </a:r>
                      <a:r>
                        <a:rPr kumimoji="0" lang="en-US" sz="1400" b="0" i="0" u="none" strike="noStrike" cap="none" normalizeH="0" baseline="0" dirty="0" smtClean="0">
                          <a:ln>
                            <a:noFill/>
                          </a:ln>
                          <a:solidFill>
                            <a:schemeClr val="tx1"/>
                          </a:solidFill>
                          <a:effectLst/>
                          <a:latin typeface="Arial" charset="0"/>
                          <a:cs typeface="Arial" charset="0"/>
                        </a:rPr>
                        <a:t> on different valence PESs.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probes valence excitations with different core occupations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chemeClr val="tx1"/>
                          </a:solidFill>
                          <a:effectLst/>
                          <a:latin typeface="Arial" charset="0"/>
                          <a:cs typeface="Arial" charset="0"/>
                        </a:rPr>
                        <a:t>Decay Mechanisms: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Fluorescence, IVR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Fluorescence, Auger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5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Slow, Low Frequency 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vibrations / IR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valence electrons / UV-VIS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5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Fast, High Frequency 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valence electrons /UV-VIS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core-electrons / X-ray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Absorption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Infrared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XANES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Direct Probe of slow system: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Infrared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UV-Vis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6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Impulsive Excitation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Raman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cs typeface="Arial" charset="0"/>
                        </a:rPr>
                        <a:t>RIXS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 name="Text Box 50"/>
          <p:cNvSpPr txBox="1">
            <a:spLocks noChangeArrowheads="1"/>
          </p:cNvSpPr>
          <p:nvPr/>
        </p:nvSpPr>
        <p:spPr bwMode="auto">
          <a:xfrm>
            <a:off x="2971804" y="5923669"/>
            <a:ext cx="2223017" cy="369235"/>
          </a:xfrm>
          <a:prstGeom prst="rect">
            <a:avLst/>
          </a:prstGeom>
          <a:noFill/>
          <a:ln w="9525">
            <a:noFill/>
            <a:miter lim="800000"/>
            <a:headEnd/>
            <a:tailEnd/>
          </a:ln>
        </p:spPr>
        <p:txBody>
          <a:bodyPr wrap="square" lIns="90832" tIns="45418" rIns="90832" bIns="45418">
            <a:spAutoFit/>
          </a:bodyPr>
          <a:lstStyle/>
          <a:p>
            <a:pPr defTabSz="824219">
              <a:spcBef>
                <a:spcPct val="50000"/>
              </a:spcBef>
            </a:pPr>
            <a:r>
              <a:rPr lang="en-US" b="1" dirty="0">
                <a:solidFill>
                  <a:prstClr val="black"/>
                </a:solidFill>
                <a:latin typeface="Calibri"/>
                <a:ea typeface="DejaVu Sans"/>
                <a:cs typeface="DejaVu Sans"/>
              </a:rPr>
              <a:t>Molecular vibrations</a:t>
            </a:r>
          </a:p>
        </p:txBody>
      </p:sp>
      <p:sp>
        <p:nvSpPr>
          <p:cNvPr id="9" name="Text Box 51"/>
          <p:cNvSpPr txBox="1">
            <a:spLocks noChangeArrowheads="1"/>
          </p:cNvSpPr>
          <p:nvPr/>
        </p:nvSpPr>
        <p:spPr bwMode="auto">
          <a:xfrm>
            <a:off x="5486400" y="5916173"/>
            <a:ext cx="1981200" cy="369235"/>
          </a:xfrm>
          <a:prstGeom prst="rect">
            <a:avLst/>
          </a:prstGeom>
          <a:noFill/>
          <a:ln w="9525">
            <a:noFill/>
            <a:miter lim="800000"/>
            <a:headEnd/>
            <a:tailEnd/>
          </a:ln>
        </p:spPr>
        <p:txBody>
          <a:bodyPr wrap="square" lIns="90832" tIns="45418" rIns="90832" bIns="45418">
            <a:spAutoFit/>
          </a:bodyPr>
          <a:lstStyle/>
          <a:p>
            <a:pPr defTabSz="824219">
              <a:spcBef>
                <a:spcPct val="50000"/>
              </a:spcBef>
            </a:pPr>
            <a:r>
              <a:rPr lang="en-US" b="1" dirty="0">
                <a:solidFill>
                  <a:prstClr val="black"/>
                </a:solidFill>
                <a:latin typeface="Calibri"/>
                <a:ea typeface="DejaVu Sans"/>
                <a:cs typeface="DejaVu Sans"/>
              </a:rPr>
              <a:t>Valence Electrons</a:t>
            </a:r>
          </a:p>
        </p:txBody>
      </p:sp>
    </p:spTree>
    <p:extLst>
      <p:ext uri="{BB962C8B-B14F-4D97-AF65-F5344CB8AC3E}">
        <p14:creationId xmlns:p14="http://schemas.microsoft.com/office/powerpoint/2010/main" val="13608495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idx="4294967295"/>
          </p:nvPr>
        </p:nvSpPr>
        <p:spPr>
          <a:xfrm>
            <a:off x="914400" y="0"/>
            <a:ext cx="8229600" cy="1143000"/>
          </a:xfrm>
        </p:spPr>
        <p:txBody>
          <a:bodyPr/>
          <a:lstStyle/>
          <a:p>
            <a:pPr eaLnBrk="1" hangingPunct="1"/>
            <a:r>
              <a:rPr lang="en-US" b="1" dirty="0" smtClean="0">
                <a:solidFill>
                  <a:srgbClr val="FF0000"/>
                </a:solidFill>
              </a:rPr>
              <a:t>The Polarizability</a:t>
            </a:r>
          </a:p>
        </p:txBody>
      </p:sp>
      <p:sp>
        <p:nvSpPr>
          <p:cNvPr id="4103" name="Text Box 7"/>
          <p:cNvSpPr txBox="1">
            <a:spLocks noChangeArrowheads="1"/>
          </p:cNvSpPr>
          <p:nvPr/>
        </p:nvSpPr>
        <p:spPr bwMode="auto">
          <a:xfrm>
            <a:off x="2275859" y="940320"/>
            <a:ext cx="5279245" cy="584775"/>
          </a:xfrm>
          <a:prstGeom prst="rect">
            <a:avLst/>
          </a:prstGeom>
          <a:noFill/>
          <a:ln w="9525">
            <a:noFill/>
            <a:miter lim="800000"/>
            <a:headEnd/>
            <a:tailEnd/>
          </a:ln>
        </p:spPr>
        <p:txBody>
          <a:bodyPr wrap="square" lIns="90832" tIns="45418" rIns="90832" bIns="45418">
            <a:spAutoFit/>
          </a:bodyPr>
          <a:lstStyle/>
          <a:p>
            <a:pPr defTabSz="824219">
              <a:spcBef>
                <a:spcPct val="50000"/>
              </a:spcBef>
            </a:pPr>
            <a:r>
              <a:rPr lang="en-US" sz="3200" dirty="0">
                <a:solidFill>
                  <a:prstClr val="black"/>
                </a:solidFill>
                <a:latin typeface="Calibri"/>
                <a:ea typeface="DejaVu Sans"/>
                <a:cs typeface="DejaVu Sans"/>
              </a:rPr>
              <a:t>Optical Raman</a:t>
            </a:r>
          </a:p>
        </p:txBody>
      </p:sp>
      <p:sp>
        <p:nvSpPr>
          <p:cNvPr id="4104" name="Text Box 8"/>
          <p:cNvSpPr txBox="1">
            <a:spLocks noChangeArrowheads="1"/>
          </p:cNvSpPr>
          <p:nvPr/>
        </p:nvSpPr>
        <p:spPr bwMode="auto">
          <a:xfrm>
            <a:off x="2275798" y="4220579"/>
            <a:ext cx="4661212" cy="584775"/>
          </a:xfrm>
          <a:prstGeom prst="rect">
            <a:avLst/>
          </a:prstGeom>
          <a:noFill/>
          <a:ln w="9525">
            <a:noFill/>
            <a:miter lim="800000"/>
            <a:headEnd/>
            <a:tailEnd/>
          </a:ln>
        </p:spPr>
        <p:txBody>
          <a:bodyPr wrap="square" lIns="90832" tIns="45418" rIns="90832" bIns="45418">
            <a:spAutoFit/>
          </a:bodyPr>
          <a:lstStyle/>
          <a:p>
            <a:pPr defTabSz="824219">
              <a:spcBef>
                <a:spcPct val="50000"/>
              </a:spcBef>
            </a:pPr>
            <a:r>
              <a:rPr lang="en-US" sz="3200" dirty="0">
                <a:solidFill>
                  <a:prstClr val="black"/>
                </a:solidFill>
                <a:latin typeface="Calibri"/>
                <a:ea typeface="DejaVu Sans"/>
                <a:cs typeface="DejaVu Sans"/>
              </a:rPr>
              <a:t>X-Ray Raman (RIXS)</a:t>
            </a:r>
          </a:p>
        </p:txBody>
      </p:sp>
      <p:sp>
        <p:nvSpPr>
          <p:cNvPr id="4105" name="Text Box 10"/>
          <p:cNvSpPr txBox="1">
            <a:spLocks noChangeArrowheads="1"/>
          </p:cNvSpPr>
          <p:nvPr/>
        </p:nvSpPr>
        <p:spPr bwMode="auto">
          <a:xfrm>
            <a:off x="5338868" y="2824399"/>
            <a:ext cx="2019950" cy="738664"/>
          </a:xfrm>
          <a:prstGeom prst="rect">
            <a:avLst/>
          </a:prstGeom>
          <a:noFill/>
          <a:ln w="9525">
            <a:noFill/>
            <a:miter lim="800000"/>
            <a:headEnd/>
            <a:tailEnd/>
          </a:ln>
        </p:spPr>
        <p:txBody>
          <a:bodyPr wrap="square" lIns="90832" tIns="45418" rIns="90832" bIns="45418">
            <a:spAutoFit/>
          </a:bodyPr>
          <a:lstStyle/>
          <a:p>
            <a:pPr defTabSz="824219">
              <a:spcBef>
                <a:spcPct val="50000"/>
              </a:spcBef>
            </a:pPr>
            <a:r>
              <a:rPr lang="en-US" sz="1400" b="1" dirty="0">
                <a:solidFill>
                  <a:srgbClr val="C0504D"/>
                </a:solidFill>
                <a:latin typeface="Calibri"/>
                <a:ea typeface="DejaVu Sans"/>
                <a:cs typeface="DejaVu Sans"/>
              </a:rPr>
              <a:t>Boson creation and annihilation operators for vibrations</a:t>
            </a:r>
          </a:p>
        </p:txBody>
      </p:sp>
      <p:sp>
        <p:nvSpPr>
          <p:cNvPr id="4106" name="Text Box 11"/>
          <p:cNvSpPr txBox="1">
            <a:spLocks noChangeArrowheads="1"/>
          </p:cNvSpPr>
          <p:nvPr/>
        </p:nvSpPr>
        <p:spPr bwMode="auto">
          <a:xfrm>
            <a:off x="5252673" y="5737164"/>
            <a:ext cx="2192338" cy="738664"/>
          </a:xfrm>
          <a:prstGeom prst="rect">
            <a:avLst/>
          </a:prstGeom>
          <a:noFill/>
          <a:ln w="9525">
            <a:noFill/>
            <a:miter lim="800000"/>
            <a:headEnd/>
            <a:tailEnd/>
          </a:ln>
        </p:spPr>
        <p:txBody>
          <a:bodyPr lIns="90832" tIns="45418" rIns="90832" bIns="45418">
            <a:spAutoFit/>
          </a:bodyPr>
          <a:lstStyle/>
          <a:p>
            <a:pPr defTabSz="824219">
              <a:spcBef>
                <a:spcPct val="50000"/>
              </a:spcBef>
            </a:pPr>
            <a:r>
              <a:rPr lang="en-US" sz="1400" b="1" dirty="0">
                <a:solidFill>
                  <a:srgbClr val="C0504D"/>
                </a:solidFill>
                <a:latin typeface="Calibri"/>
                <a:ea typeface="DejaVu Sans"/>
                <a:cs typeface="DejaVu Sans"/>
              </a:rPr>
              <a:t>Fermi creation (annihilation) operators of valence </a:t>
            </a:r>
            <a:r>
              <a:rPr lang="en-US" sz="1400" b="1" dirty="0" err="1">
                <a:solidFill>
                  <a:srgbClr val="C0504D"/>
                </a:solidFill>
                <a:latin typeface="Calibri"/>
                <a:ea typeface="DejaVu Sans"/>
                <a:cs typeface="DejaVu Sans"/>
              </a:rPr>
              <a:t>orbitals</a:t>
            </a:r>
            <a:endParaRPr lang="en-US" sz="1400" b="1" dirty="0">
              <a:solidFill>
                <a:srgbClr val="C0504D"/>
              </a:solidFill>
              <a:latin typeface="Calibri"/>
              <a:ea typeface="DejaVu Sans"/>
              <a:cs typeface="DejaVu Sans"/>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717687443"/>
              </p:ext>
            </p:extLst>
          </p:nvPr>
        </p:nvGraphicFramePr>
        <p:xfrm>
          <a:off x="3802394" y="5855304"/>
          <a:ext cx="804011" cy="502507"/>
        </p:xfrm>
        <a:graphic>
          <a:graphicData uri="http://schemas.openxmlformats.org/presentationml/2006/ole">
            <mc:AlternateContent xmlns:mc="http://schemas.openxmlformats.org/markup-compatibility/2006">
              <mc:Choice xmlns:v="urn:schemas-microsoft-com:vml" Requires="v">
                <p:oleObj spid="_x0000_s275564" name="Equation" r:id="rId3" imgW="406080" imgH="253800" progId="Equation.3">
                  <p:embed/>
                </p:oleObj>
              </mc:Choice>
              <mc:Fallback>
                <p:oleObj name="Equation" r:id="rId3" imgW="4060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394" y="5855304"/>
                        <a:ext cx="804011" cy="5025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ight Brace 14"/>
          <p:cNvSpPr/>
          <p:nvPr/>
        </p:nvSpPr>
        <p:spPr>
          <a:xfrm>
            <a:off x="4915419" y="2837698"/>
            <a:ext cx="367259" cy="614596"/>
          </a:xfrm>
          <a:prstGeom prst="rightBrace">
            <a:avLst>
              <a:gd name="adj1" fmla="val 41837"/>
              <a:gd name="adj2" fmla="val 50000"/>
            </a:avLst>
          </a:prstGeom>
          <a:ln w="28575"/>
        </p:spPr>
        <p:style>
          <a:lnRef idx="1">
            <a:schemeClr val="accent1"/>
          </a:lnRef>
          <a:fillRef idx="0">
            <a:schemeClr val="accent1"/>
          </a:fillRef>
          <a:effectRef idx="0">
            <a:schemeClr val="accent1"/>
          </a:effectRef>
          <a:fontRef idx="minor">
            <a:schemeClr val="tx1"/>
          </a:fontRef>
        </p:style>
        <p:txBody>
          <a:bodyPr lIns="90832" tIns="45418" rIns="90832" bIns="45418" rtlCol="0" anchor="ctr"/>
          <a:lstStyle/>
          <a:p>
            <a:pPr algn="ctr" defTabSz="824219"/>
            <a:endParaRPr lang="en-US">
              <a:solidFill>
                <a:prstClr val="black"/>
              </a:solidFill>
              <a:latin typeface="Calibri"/>
              <a:ea typeface="DejaVu Sans"/>
              <a:cs typeface="DejaVu Sans"/>
            </a:endParaRPr>
          </a:p>
        </p:txBody>
      </p:sp>
      <p:sp>
        <p:nvSpPr>
          <p:cNvPr id="16" name="Right Brace 15"/>
          <p:cNvSpPr/>
          <p:nvPr/>
        </p:nvSpPr>
        <p:spPr>
          <a:xfrm>
            <a:off x="4694993" y="5799198"/>
            <a:ext cx="367259" cy="614596"/>
          </a:xfrm>
          <a:prstGeom prst="rightBrace">
            <a:avLst>
              <a:gd name="adj1" fmla="val 41837"/>
              <a:gd name="adj2" fmla="val 50000"/>
            </a:avLst>
          </a:prstGeom>
          <a:ln w="28575"/>
        </p:spPr>
        <p:style>
          <a:lnRef idx="1">
            <a:schemeClr val="accent1"/>
          </a:lnRef>
          <a:fillRef idx="0">
            <a:schemeClr val="accent1"/>
          </a:fillRef>
          <a:effectRef idx="0">
            <a:schemeClr val="accent1"/>
          </a:effectRef>
          <a:fontRef idx="minor">
            <a:schemeClr val="tx1"/>
          </a:fontRef>
        </p:style>
        <p:txBody>
          <a:bodyPr lIns="90832" tIns="45418" rIns="90832" bIns="45418" rtlCol="0" anchor="ctr"/>
          <a:lstStyle/>
          <a:p>
            <a:pPr algn="ctr" defTabSz="824219"/>
            <a:endParaRPr lang="en-US">
              <a:solidFill>
                <a:prstClr val="black"/>
              </a:solidFill>
              <a:latin typeface="Calibri"/>
              <a:ea typeface="DejaVu Sans"/>
              <a:cs typeface="DejaVu Sans"/>
            </a:endParaRPr>
          </a:p>
        </p:txBody>
      </p:sp>
      <p:pic>
        <p:nvPicPr>
          <p:cNvPr id="5173"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832" y="2805953"/>
            <a:ext cx="3783454" cy="69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74" name="Picture 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34" y="1677285"/>
            <a:ext cx="7883972" cy="63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75" name="Picture 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632" y="4994913"/>
            <a:ext cx="7794886" cy="50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a:xfrm flipH="1">
            <a:off x="2895600" y="2194738"/>
            <a:ext cx="709534" cy="61121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511721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idx="4294967295"/>
          </p:nvPr>
        </p:nvSpPr>
        <p:spPr>
          <a:xfrm>
            <a:off x="839511" y="337278"/>
            <a:ext cx="8304551" cy="584617"/>
          </a:xfrm>
        </p:spPr>
        <p:txBody>
          <a:bodyPr>
            <a:noAutofit/>
          </a:bodyPr>
          <a:lstStyle/>
          <a:p>
            <a:pPr eaLnBrk="1" hangingPunct="1"/>
            <a:r>
              <a:rPr lang="en-US" sz="2500" b="1" dirty="0"/>
              <a:t>Impulsive Time-Domain Stimulated Raman Spectroscopy (1D)</a:t>
            </a:r>
          </a:p>
        </p:txBody>
      </p:sp>
      <p:sp>
        <p:nvSpPr>
          <p:cNvPr id="7174" name="Text Box 4"/>
          <p:cNvSpPr txBox="1">
            <a:spLocks noChangeArrowheads="1"/>
          </p:cNvSpPr>
          <p:nvPr/>
        </p:nvSpPr>
        <p:spPr bwMode="auto">
          <a:xfrm>
            <a:off x="163518" y="3612693"/>
            <a:ext cx="5187950" cy="923233"/>
          </a:xfrm>
          <a:prstGeom prst="rect">
            <a:avLst/>
          </a:prstGeom>
          <a:noFill/>
          <a:ln w="9525">
            <a:noFill/>
            <a:miter lim="800000"/>
            <a:headEnd/>
            <a:tailEnd/>
          </a:ln>
        </p:spPr>
        <p:txBody>
          <a:bodyPr lIns="90832" tIns="45418" rIns="90832" bIns="45418">
            <a:spAutoFit/>
          </a:bodyPr>
          <a:lstStyle/>
          <a:p>
            <a:pPr defTabSz="824219">
              <a:spcBef>
                <a:spcPct val="50000"/>
              </a:spcBef>
            </a:pPr>
            <a:r>
              <a:rPr lang="en-US" dirty="0" smtClean="0">
                <a:solidFill>
                  <a:prstClr val="black"/>
                </a:solidFill>
                <a:latin typeface="Arial"/>
                <a:ea typeface="DejaVu Sans"/>
                <a:cs typeface="DejaVu Sans"/>
              </a:rPr>
              <a:t>signal </a:t>
            </a:r>
            <a:r>
              <a:rPr lang="en-US" dirty="0">
                <a:solidFill>
                  <a:prstClr val="black"/>
                </a:solidFill>
                <a:latin typeface="Arial"/>
                <a:ea typeface="DejaVu Sans"/>
                <a:cs typeface="DejaVu Sans"/>
              </a:rPr>
              <a:t>generated using broadband (femtosecond or </a:t>
            </a:r>
            <a:r>
              <a:rPr lang="en-US" dirty="0" err="1">
                <a:solidFill>
                  <a:prstClr val="black"/>
                </a:solidFill>
                <a:latin typeface="Arial"/>
                <a:ea typeface="DejaVu Sans"/>
                <a:cs typeface="DejaVu Sans"/>
              </a:rPr>
              <a:t>attosecond</a:t>
            </a:r>
            <a:r>
              <a:rPr lang="en-US" dirty="0">
                <a:solidFill>
                  <a:prstClr val="black"/>
                </a:solidFill>
                <a:latin typeface="Arial"/>
                <a:ea typeface="DejaVu Sans"/>
                <a:cs typeface="DejaVu Sans"/>
              </a:rPr>
              <a:t>) laser pulses, monitored in the time </a:t>
            </a:r>
            <a:r>
              <a:rPr lang="en-US" dirty="0" smtClean="0">
                <a:solidFill>
                  <a:prstClr val="black"/>
                </a:solidFill>
                <a:latin typeface="Arial"/>
                <a:ea typeface="DejaVu Sans"/>
                <a:cs typeface="DejaVu Sans"/>
              </a:rPr>
              <a:t>domain</a:t>
            </a:r>
            <a:endParaRPr lang="en-US" dirty="0">
              <a:solidFill>
                <a:prstClr val="black"/>
              </a:solidFill>
              <a:latin typeface="Arial"/>
              <a:ea typeface="DejaVu Sans"/>
              <a:cs typeface="DejaVu Sans"/>
            </a:endParaRPr>
          </a:p>
        </p:txBody>
      </p:sp>
      <p:sp>
        <p:nvSpPr>
          <p:cNvPr id="7181" name="Text Box 56"/>
          <p:cNvSpPr txBox="1">
            <a:spLocks noChangeArrowheads="1"/>
          </p:cNvSpPr>
          <p:nvPr/>
        </p:nvSpPr>
        <p:spPr bwMode="auto">
          <a:xfrm>
            <a:off x="3016772" y="1676452"/>
            <a:ext cx="2327223" cy="923233"/>
          </a:xfrm>
          <a:prstGeom prst="rect">
            <a:avLst/>
          </a:prstGeom>
          <a:noFill/>
          <a:ln w="9525">
            <a:noFill/>
            <a:miter lim="800000"/>
            <a:headEnd/>
            <a:tailEnd/>
          </a:ln>
        </p:spPr>
        <p:txBody>
          <a:bodyPr wrap="square" lIns="90832" tIns="45418" rIns="90832" bIns="45418">
            <a:spAutoFit/>
          </a:bodyPr>
          <a:lstStyle/>
          <a:p>
            <a:pPr defTabSz="824219">
              <a:spcBef>
                <a:spcPct val="50000"/>
              </a:spcBef>
            </a:pPr>
            <a:r>
              <a:rPr lang="en-US" dirty="0" smtClean="0">
                <a:solidFill>
                  <a:srgbClr val="FF0000"/>
                </a:solidFill>
                <a:latin typeface="Arial"/>
                <a:ea typeface="DejaVu Sans"/>
                <a:cs typeface="DejaVu Sans"/>
              </a:rPr>
              <a:t>A </a:t>
            </a:r>
            <a:r>
              <a:rPr lang="en-US" dirty="0">
                <a:solidFill>
                  <a:srgbClr val="FF0000"/>
                </a:solidFill>
                <a:latin typeface="Arial"/>
                <a:ea typeface="DejaVu Sans"/>
                <a:cs typeface="DejaVu Sans"/>
              </a:rPr>
              <a:t>common </a:t>
            </a:r>
            <a:r>
              <a:rPr lang="en-US" dirty="0" smtClean="0">
                <a:solidFill>
                  <a:srgbClr val="FF0000"/>
                </a:solidFill>
                <a:latin typeface="Arial"/>
                <a:ea typeface="DejaVu Sans"/>
                <a:cs typeface="DejaVu Sans"/>
              </a:rPr>
              <a:t>picture for  X-rays </a:t>
            </a:r>
            <a:r>
              <a:rPr lang="en-US" dirty="0">
                <a:solidFill>
                  <a:srgbClr val="FF0000"/>
                </a:solidFill>
                <a:latin typeface="Arial"/>
                <a:ea typeface="DejaVu Sans"/>
                <a:cs typeface="DejaVu Sans"/>
              </a:rPr>
              <a:t>and vibrations</a:t>
            </a:r>
          </a:p>
        </p:txBody>
      </p:sp>
      <p:pic>
        <p:nvPicPr>
          <p:cNvPr id="25" name="Picture 24" descr="1d_sxrs_loop_diagram.png"/>
          <p:cNvPicPr>
            <a:picLocks noChangeAspect="1"/>
          </p:cNvPicPr>
          <p:nvPr/>
        </p:nvPicPr>
        <p:blipFill>
          <a:blip r:embed="rId2" cstate="print"/>
          <a:stretch>
            <a:fillRect/>
          </a:stretch>
        </p:blipFill>
        <p:spPr>
          <a:xfrm>
            <a:off x="5189616" y="981860"/>
            <a:ext cx="3617106" cy="2798044"/>
          </a:xfrm>
          <a:prstGeom prst="rect">
            <a:avLst/>
          </a:prstGeom>
        </p:spPr>
      </p:pic>
      <p:pic>
        <p:nvPicPr>
          <p:cNvPr id="26" name="Picture 25" descr="1d_sxrs_level_scheme_and_pulse_diagram.png"/>
          <p:cNvPicPr>
            <a:picLocks noChangeAspect="1"/>
          </p:cNvPicPr>
          <p:nvPr/>
        </p:nvPicPr>
        <p:blipFill>
          <a:blip r:embed="rId3" cstate="print"/>
          <a:stretch>
            <a:fillRect/>
          </a:stretch>
        </p:blipFill>
        <p:spPr>
          <a:xfrm>
            <a:off x="583300" y="1071799"/>
            <a:ext cx="2093609" cy="2392510"/>
          </a:xfrm>
          <a:prstGeom prst="rect">
            <a:avLst/>
          </a:prstGeom>
        </p:spPr>
      </p:pic>
      <p:sp>
        <p:nvSpPr>
          <p:cNvPr id="31" name="Text Box 27"/>
          <p:cNvSpPr txBox="1">
            <a:spLocks noChangeArrowheads="1"/>
          </p:cNvSpPr>
          <p:nvPr/>
        </p:nvSpPr>
        <p:spPr bwMode="auto">
          <a:xfrm>
            <a:off x="1264665" y="5365454"/>
            <a:ext cx="6350000" cy="369235"/>
          </a:xfrm>
          <a:prstGeom prst="rect">
            <a:avLst/>
          </a:prstGeom>
          <a:noFill/>
          <a:ln w="9525">
            <a:noFill/>
            <a:miter lim="800000"/>
            <a:headEnd/>
            <a:tailEnd/>
          </a:ln>
        </p:spPr>
        <p:txBody>
          <a:bodyPr lIns="90832" tIns="45418" rIns="90832" bIns="45418">
            <a:spAutoFit/>
          </a:bodyPr>
          <a:lstStyle/>
          <a:p>
            <a:pPr defTabSz="824219">
              <a:spcBef>
                <a:spcPct val="50000"/>
              </a:spcBef>
            </a:pPr>
            <a:r>
              <a:rPr lang="en-US" dirty="0">
                <a:solidFill>
                  <a:prstClr val="black"/>
                </a:solidFill>
                <a:latin typeface="Arial"/>
                <a:ea typeface="DejaVu Sans"/>
                <a:cs typeface="DejaVu Sans"/>
              </a:rPr>
              <a:t>The effective polarizability depends on the pulse envelopes.</a:t>
            </a:r>
          </a:p>
        </p:txBody>
      </p:sp>
      <p:grpSp>
        <p:nvGrpSpPr>
          <p:cNvPr id="32" name="Group 31"/>
          <p:cNvGrpSpPr/>
          <p:nvPr/>
        </p:nvGrpSpPr>
        <p:grpSpPr>
          <a:xfrm>
            <a:off x="164894" y="4458526"/>
            <a:ext cx="5715000" cy="923330"/>
            <a:chOff x="-63708" y="5809882"/>
            <a:chExt cx="5715000" cy="923330"/>
          </a:xfrm>
        </p:grpSpPr>
        <p:sp>
          <p:nvSpPr>
            <p:cNvPr id="33" name="TextBox 32"/>
            <p:cNvSpPr txBox="1"/>
            <p:nvPr/>
          </p:nvSpPr>
          <p:spPr>
            <a:xfrm>
              <a:off x="-63708" y="5809882"/>
              <a:ext cx="5715000" cy="923330"/>
            </a:xfrm>
            <a:prstGeom prst="rect">
              <a:avLst/>
            </a:prstGeom>
            <a:noFill/>
          </p:spPr>
          <p:txBody>
            <a:bodyPr wrap="square" rtlCol="0">
              <a:spAutoFit/>
            </a:bodyPr>
            <a:lstStyle/>
            <a:p>
              <a:pPr defTabSz="824219"/>
              <a:r>
                <a:rPr lang="en-US" dirty="0" smtClean="0">
                  <a:solidFill>
                    <a:prstClr val="black"/>
                  </a:solidFill>
                  <a:latin typeface="Arial"/>
                  <a:ea typeface="DejaVu Sans"/>
                  <a:cs typeface="DejaVu Sans"/>
                </a:rPr>
                <a:t>The </a:t>
              </a:r>
              <a:r>
                <a:rPr lang="en-US" dirty="0" err="1" smtClean="0">
                  <a:solidFill>
                    <a:prstClr val="black"/>
                  </a:solidFill>
                  <a:latin typeface="Arial"/>
                  <a:ea typeface="DejaVu Sans"/>
                  <a:cs typeface="DejaVu Sans"/>
                </a:rPr>
                <a:t>resonannt</a:t>
              </a:r>
              <a:r>
                <a:rPr lang="en-US" dirty="0" smtClean="0">
                  <a:solidFill>
                    <a:prstClr val="black"/>
                  </a:solidFill>
                  <a:latin typeface="Arial"/>
                  <a:ea typeface="DejaVu Sans"/>
                  <a:cs typeface="DejaVu Sans"/>
                </a:rPr>
                <a:t> pump creates a </a:t>
              </a:r>
              <a:r>
                <a:rPr lang="en-US" dirty="0" err="1" smtClean="0">
                  <a:solidFill>
                    <a:prstClr val="black"/>
                  </a:solidFill>
                  <a:latin typeface="Arial"/>
                  <a:ea typeface="DejaVu Sans"/>
                  <a:cs typeface="DejaVu Sans"/>
                </a:rPr>
                <a:t>wavepacket</a:t>
              </a:r>
              <a:r>
                <a:rPr lang="en-US" dirty="0" smtClean="0">
                  <a:solidFill>
                    <a:prstClr val="black"/>
                  </a:solidFill>
                  <a:latin typeface="Arial"/>
                  <a:ea typeface="DejaVu Sans"/>
                  <a:cs typeface="DejaVu Sans"/>
                </a:rPr>
                <a:t> of valence-excited states which then evolves for a time       before the arrival of the probe pulse.</a:t>
              </a:r>
              <a:endParaRPr lang="en-US" dirty="0">
                <a:solidFill>
                  <a:prstClr val="black"/>
                </a:solidFill>
                <a:latin typeface="Arial"/>
                <a:ea typeface="DejaVu Sans"/>
                <a:cs typeface="DejaVu Sans"/>
              </a:endParaRPr>
            </a:p>
          </p:txBody>
        </p:sp>
        <p:pic>
          <p:nvPicPr>
            <p:cNvPr id="3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3492" y="6202967"/>
              <a:ext cx="148357"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5" name="TextBox 34"/>
          <p:cNvSpPr txBox="1"/>
          <p:nvPr/>
        </p:nvSpPr>
        <p:spPr>
          <a:xfrm>
            <a:off x="5895132" y="3950792"/>
            <a:ext cx="2918085" cy="1200232"/>
          </a:xfrm>
          <a:prstGeom prst="rect">
            <a:avLst/>
          </a:prstGeom>
          <a:noFill/>
        </p:spPr>
        <p:txBody>
          <a:bodyPr wrap="square" lIns="90832" tIns="45418" rIns="90832" bIns="45418" rtlCol="0">
            <a:spAutoFit/>
          </a:bodyPr>
          <a:lstStyle/>
          <a:p>
            <a:pPr defTabSz="824219"/>
            <a:r>
              <a:rPr lang="en-US" dirty="0" smtClean="0">
                <a:solidFill>
                  <a:prstClr val="black"/>
                </a:solidFill>
                <a:latin typeface="Arial"/>
                <a:ea typeface="DejaVu Sans"/>
                <a:cs typeface="DejaVu Sans"/>
              </a:rPr>
              <a:t>The system interacts twice with the pump and twice with the probe.  No phase control is required.</a:t>
            </a:r>
            <a:endParaRPr lang="en-US" dirty="0">
              <a:solidFill>
                <a:prstClr val="black"/>
              </a:solidFill>
              <a:latin typeface="Arial"/>
              <a:ea typeface="DejaVu Sans"/>
              <a:cs typeface="DejaVu Sans"/>
            </a:endParaRPr>
          </a:p>
        </p:txBody>
      </p:sp>
      <p:pic>
        <p:nvPicPr>
          <p:cNvPr id="8209" name="Picture 17"/>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809832" y="5749130"/>
            <a:ext cx="7293887" cy="976559"/>
          </a:xfrm>
          <a:prstGeom prst="rect">
            <a:avLst/>
          </a:prstGeom>
          <a:noFill/>
          <a:ln w="9525">
            <a:noFill/>
            <a:miter lim="800000"/>
            <a:headEnd/>
            <a:tailEnd/>
          </a:ln>
          <a:effectLst/>
        </p:spPr>
      </p:pic>
    </p:spTree>
    <p:extLst>
      <p:ext uri="{BB962C8B-B14F-4D97-AF65-F5344CB8AC3E}">
        <p14:creationId xmlns:p14="http://schemas.microsoft.com/office/powerpoint/2010/main" val="362541140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14403" y="228600"/>
            <a:ext cx="8153400" cy="762000"/>
          </a:xfrm>
        </p:spPr>
        <p:txBody>
          <a:bodyPr>
            <a:normAutofit/>
          </a:bodyPr>
          <a:lstStyle/>
          <a:p>
            <a:r>
              <a:rPr lang="en-US" sz="3200" b="1" dirty="0"/>
              <a:t>Multidimensional X-Ray Raman Spectroscopy</a:t>
            </a:r>
          </a:p>
        </p:txBody>
      </p:sp>
      <p:graphicFrame>
        <p:nvGraphicFramePr>
          <p:cNvPr id="3" name="Table 2"/>
          <p:cNvGraphicFramePr>
            <a:graphicFrameLocks noGrp="1"/>
          </p:cNvGraphicFramePr>
          <p:nvPr>
            <p:extLst>
              <p:ext uri="{D42A27DB-BD31-4B8C-83A1-F6EECF244321}">
                <p14:modId xmlns:p14="http://schemas.microsoft.com/office/powerpoint/2010/main" val="596793065"/>
              </p:ext>
            </p:extLst>
          </p:nvPr>
        </p:nvGraphicFramePr>
        <p:xfrm>
          <a:off x="6438900" y="1085949"/>
          <a:ext cx="2705100" cy="2579769"/>
        </p:xfrm>
        <a:graphic>
          <a:graphicData uri="http://schemas.openxmlformats.org/drawingml/2006/table">
            <a:tbl>
              <a:tblPr firstRow="1" bandRow="1">
                <a:tableStyleId>{5C22544A-7EE6-4342-B048-85BDC9FD1C3A}</a:tableStyleId>
              </a:tblPr>
              <a:tblGrid>
                <a:gridCol w="2705100"/>
              </a:tblGrid>
              <a:tr h="816283">
                <a:tc>
                  <a:txBody>
                    <a:bodyPr/>
                    <a:lstStyle/>
                    <a:p>
                      <a:r>
                        <a:rPr kumimoji="0" lang="en-US" sz="1400" b="1" i="0" u="none" strike="noStrike" kern="1200" cap="none" spc="0" normalizeH="0" baseline="0" noProof="0" dirty="0" smtClean="0">
                          <a:ln>
                            <a:noFill/>
                          </a:ln>
                          <a:solidFill>
                            <a:prstClr val="black"/>
                          </a:solidFill>
                          <a:effectLst/>
                          <a:uLnTx/>
                          <a:uFillTx/>
                          <a:latin typeface="+mn-lt"/>
                          <a:ea typeface="+mn-ea"/>
                          <a:cs typeface="+mn-cs"/>
                        </a:rPr>
                        <a:t>Two-pulse</a:t>
                      </a:r>
                      <a:endParaRPr lang="en-US" sz="1800" dirty="0"/>
                    </a:p>
                  </a:txBody>
                  <a:tcPr>
                    <a:solidFill>
                      <a:schemeClr val="tx2">
                        <a:lumMod val="40000"/>
                        <a:lumOff val="60000"/>
                      </a:schemeClr>
                    </a:solidFill>
                  </a:tcPr>
                </a:tc>
              </a:tr>
              <a:tr h="8055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mn-lt"/>
                          <a:ea typeface="+mn-ea"/>
                          <a:cs typeface="+mn-cs"/>
                        </a:rPr>
                        <a:t>Three-pulse</a:t>
                      </a:r>
                    </a:p>
                    <a:p>
                      <a:pPr algn="ctr"/>
                      <a:endParaRPr lang="en-US" sz="1800" dirty="0"/>
                    </a:p>
                  </a:txBody>
                  <a:tcPr>
                    <a:solidFill>
                      <a:schemeClr val="accent3">
                        <a:lumMod val="60000"/>
                        <a:lumOff val="40000"/>
                      </a:schemeClr>
                    </a:solidFill>
                  </a:tcPr>
                </a:tc>
              </a:tr>
              <a:tr h="957943">
                <a:tc>
                  <a:txBody>
                    <a:bodyPr/>
                    <a:lstStyle/>
                    <a:p>
                      <a:r>
                        <a:rPr kumimoji="0" lang="en-US" sz="1400" b="1" i="0" u="none" strike="noStrike" kern="1200" cap="none" spc="0" normalizeH="0" baseline="0" noProof="0" dirty="0" smtClean="0">
                          <a:ln>
                            <a:noFill/>
                          </a:ln>
                          <a:solidFill>
                            <a:prstClr val="black"/>
                          </a:solidFill>
                          <a:effectLst/>
                          <a:uLnTx/>
                          <a:uFillTx/>
                          <a:latin typeface="+mn-lt"/>
                          <a:ea typeface="+mn-ea"/>
                          <a:cs typeface="+mn-cs"/>
                        </a:rPr>
                        <a:t>Four-pulse</a:t>
                      </a:r>
                      <a:endParaRPr lang="en-US" sz="1800" dirty="0"/>
                    </a:p>
                  </a:txBody>
                  <a:tcPr>
                    <a:solidFill>
                      <a:schemeClr val="accent4">
                        <a:lumMod val="60000"/>
                        <a:lumOff val="40000"/>
                      </a:schemeClr>
                    </a:solidFill>
                  </a:tcPr>
                </a:tc>
              </a:tr>
            </a:tbl>
          </a:graphicData>
        </a:graphic>
      </p:graphicFrame>
      <p:grpSp>
        <p:nvGrpSpPr>
          <p:cNvPr id="4" name="Group 3"/>
          <p:cNvGrpSpPr/>
          <p:nvPr/>
        </p:nvGrpSpPr>
        <p:grpSpPr>
          <a:xfrm>
            <a:off x="6614756" y="1314549"/>
            <a:ext cx="2567346" cy="2261534"/>
            <a:chOff x="6482755" y="2228404"/>
            <a:chExt cx="2567346" cy="2261534"/>
          </a:xfrm>
        </p:grpSpPr>
        <p:pic>
          <p:nvPicPr>
            <p:cNvPr id="8" name="Picture 3" descr="C:\Users\jbiggs\Documents\PTRSA\g304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2755" y="2228404"/>
              <a:ext cx="1654176" cy="5470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jbiggs\Documents\PTRSA\g304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8245" y="3048000"/>
              <a:ext cx="2130182" cy="5325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C:\Users\jbiggs\Documents\PTRSA\g304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8245" y="3956280"/>
              <a:ext cx="2561856" cy="53365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Table 10"/>
          <p:cNvGraphicFramePr>
            <a:graphicFrameLocks noGrp="1"/>
          </p:cNvGraphicFramePr>
          <p:nvPr>
            <p:extLst>
              <p:ext uri="{D42A27DB-BD31-4B8C-83A1-F6EECF244321}">
                <p14:modId xmlns:p14="http://schemas.microsoft.com/office/powerpoint/2010/main" val="1946284046"/>
              </p:ext>
            </p:extLst>
          </p:nvPr>
        </p:nvGraphicFramePr>
        <p:xfrm>
          <a:off x="162365" y="1201616"/>
          <a:ext cx="6172199" cy="2431091"/>
        </p:xfrm>
        <a:graphic>
          <a:graphicData uri="http://schemas.openxmlformats.org/drawingml/2006/table">
            <a:tbl>
              <a:tblPr firstRow="1" bandRow="1">
                <a:tableStyleId>{5C22544A-7EE6-4342-B048-85BDC9FD1C3A}</a:tableStyleId>
              </a:tblPr>
              <a:tblGrid>
                <a:gridCol w="2276093"/>
                <a:gridCol w="1752600"/>
                <a:gridCol w="2143506"/>
              </a:tblGrid>
              <a:tr h="644458">
                <a:tc>
                  <a:txBody>
                    <a:bodyPr/>
                    <a:lstStyle/>
                    <a:p>
                      <a:r>
                        <a:rPr lang="en-US" sz="1800" dirty="0" smtClean="0">
                          <a:solidFill>
                            <a:schemeClr val="tx1"/>
                          </a:solidFill>
                        </a:rPr>
                        <a:t>One Dimensional</a:t>
                      </a:r>
                      <a:endParaRPr lang="en-US" sz="1800" dirty="0">
                        <a:solidFill>
                          <a:schemeClr val="tx1"/>
                        </a:solidFill>
                      </a:endParaRPr>
                    </a:p>
                  </a:txBody>
                  <a:tcPr>
                    <a:solidFill>
                      <a:schemeClr val="bg2"/>
                    </a:solidFill>
                  </a:tcPr>
                </a:tc>
                <a:tc>
                  <a:txBody>
                    <a:bodyPr/>
                    <a:lstStyle/>
                    <a:p>
                      <a:r>
                        <a:rPr lang="en-US" sz="1800" dirty="0" smtClean="0">
                          <a:solidFill>
                            <a:schemeClr val="tx1"/>
                          </a:solidFill>
                        </a:rPr>
                        <a:t>Two</a:t>
                      </a:r>
                      <a:r>
                        <a:rPr lang="en-US" sz="1800" baseline="0" dirty="0" smtClean="0">
                          <a:solidFill>
                            <a:schemeClr val="tx1"/>
                          </a:solidFill>
                        </a:rPr>
                        <a:t> Dimensional</a:t>
                      </a:r>
                      <a:endParaRPr lang="en-US" sz="1800" dirty="0">
                        <a:solidFill>
                          <a:schemeClr val="tx1"/>
                        </a:solidFill>
                      </a:endParaRPr>
                    </a:p>
                  </a:txBody>
                  <a:tcPr>
                    <a:solidFill>
                      <a:schemeClr val="bg2"/>
                    </a:solidFill>
                  </a:tcPr>
                </a:tc>
                <a:tc>
                  <a:txBody>
                    <a:bodyPr/>
                    <a:lstStyle/>
                    <a:p>
                      <a:r>
                        <a:rPr lang="en-US" sz="1800" dirty="0" smtClean="0">
                          <a:solidFill>
                            <a:schemeClr val="tx1"/>
                          </a:solidFill>
                        </a:rPr>
                        <a:t>Three</a:t>
                      </a:r>
                      <a:r>
                        <a:rPr lang="en-US" sz="1800" baseline="0" dirty="0" smtClean="0">
                          <a:solidFill>
                            <a:schemeClr val="tx1"/>
                          </a:solidFill>
                        </a:rPr>
                        <a:t> Dimensional</a:t>
                      </a:r>
                      <a:endParaRPr lang="en-US" sz="1800" dirty="0">
                        <a:solidFill>
                          <a:schemeClr val="tx1"/>
                        </a:solidFill>
                      </a:endParaRPr>
                    </a:p>
                  </a:txBody>
                  <a:tcPr>
                    <a:solidFill>
                      <a:schemeClr val="bg2"/>
                    </a:solidFill>
                  </a:tcPr>
                </a:tc>
              </a:tr>
              <a:tr h="1142175">
                <a:tc>
                  <a:txBody>
                    <a:bodyPr/>
                    <a:lstStyle/>
                    <a:p>
                      <a:r>
                        <a:rPr lang="en-US" sz="1700" dirty="0" smtClean="0">
                          <a:latin typeface="Times New Roman" pitchFamily="18" charset="0"/>
                          <a:cs typeface="Times New Roman" pitchFamily="18" charset="0"/>
                        </a:rPr>
                        <a:t>Integrated</a:t>
                      </a:r>
                      <a:r>
                        <a:rPr lang="en-US" sz="1700" baseline="0" dirty="0" smtClean="0">
                          <a:latin typeface="Times New Roman" pitchFamily="18" charset="0"/>
                          <a:cs typeface="Times New Roman" pitchFamily="18" charset="0"/>
                        </a:rPr>
                        <a:t> </a:t>
                      </a:r>
                      <a:r>
                        <a:rPr lang="en-US" sz="1700" dirty="0" smtClean="0">
                          <a:latin typeface="Times New Roman" pitchFamily="18" charset="0"/>
                          <a:cs typeface="Times New Roman" pitchFamily="18" charset="0"/>
                        </a:rPr>
                        <a:t>two-pulse Stimulated X-Ray</a:t>
                      </a:r>
                      <a:r>
                        <a:rPr lang="en-US" sz="1700" baseline="0" dirty="0" smtClean="0">
                          <a:latin typeface="Times New Roman" pitchFamily="18" charset="0"/>
                          <a:cs typeface="Times New Roman" pitchFamily="18" charset="0"/>
                        </a:rPr>
                        <a:t> Raman Scattering (I2P-SXRS)</a:t>
                      </a:r>
                      <a:endParaRPr lang="en-US" sz="1700" dirty="0">
                        <a:latin typeface="Times New Roman" pitchFamily="18" charset="0"/>
                        <a:cs typeface="Times New Roman" pitchFamily="18" charset="0"/>
                      </a:endParaRPr>
                    </a:p>
                  </a:txBody>
                  <a:tcPr>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prstClr val="black"/>
                          </a:solidFill>
                          <a:latin typeface="Times New Roman" pitchFamily="18" charset="0"/>
                          <a:cs typeface="Times New Roman" pitchFamily="18" charset="0"/>
                        </a:rPr>
                        <a:t>Dispersed</a:t>
                      </a:r>
                    </a:p>
                    <a:p>
                      <a:r>
                        <a:rPr lang="en-US" sz="1800" dirty="0" smtClean="0">
                          <a:latin typeface="Times New Roman" pitchFamily="18" charset="0"/>
                          <a:cs typeface="Times New Roman" pitchFamily="18" charset="0"/>
                        </a:rPr>
                        <a:t>two-pulse SXRS</a:t>
                      </a:r>
                      <a:endParaRPr lang="en-US" sz="1800" dirty="0">
                        <a:latin typeface="Times New Roman" pitchFamily="18" charset="0"/>
                        <a:cs typeface="Times New Roman" pitchFamily="18" charset="0"/>
                      </a:endParaRPr>
                    </a:p>
                  </a:txBody>
                  <a:tcPr>
                    <a:solidFill>
                      <a:schemeClr val="tx2">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prstClr val="black"/>
                          </a:solidFill>
                          <a:latin typeface="Times New Roman" pitchFamily="18" charset="0"/>
                          <a:cs typeface="Times New Roman" pitchFamily="18" charset="0"/>
                        </a:rPr>
                        <a:t>Frequency-Dispersed</a:t>
                      </a:r>
                    </a:p>
                    <a:p>
                      <a:r>
                        <a:rPr lang="en-US" sz="1800" dirty="0" smtClean="0">
                          <a:latin typeface="Times New Roman" pitchFamily="18" charset="0"/>
                          <a:cs typeface="Times New Roman" pitchFamily="18" charset="0"/>
                        </a:rPr>
                        <a:t>three-pulse SXRS</a:t>
                      </a:r>
                    </a:p>
                  </a:txBody>
                  <a:tcPr>
                    <a:solidFill>
                      <a:schemeClr val="accent3">
                        <a:lumMod val="60000"/>
                        <a:lumOff val="40000"/>
                      </a:schemeClr>
                    </a:solidFill>
                  </a:tcPr>
                </a:tc>
              </a:tr>
              <a:tr h="644458">
                <a:tc>
                  <a:txBody>
                    <a:bodyPr/>
                    <a:lstStyle/>
                    <a:p>
                      <a:endParaRPr lang="en-US" sz="1800" dirty="0">
                        <a:latin typeface="Times New Roman" pitchFamily="18" charset="0"/>
                        <a:cs typeface="Times New Roman" pitchFamily="18" charset="0"/>
                      </a:endParaRPr>
                    </a:p>
                  </a:txBody>
                  <a:tcPr>
                    <a:solidFill>
                      <a:schemeClr val="bg1"/>
                    </a:solidFill>
                  </a:tcPr>
                </a:tc>
                <a:tc>
                  <a:txBody>
                    <a:bodyPr/>
                    <a:lstStyle/>
                    <a:p>
                      <a:r>
                        <a:rPr lang="en-US" sz="1800" dirty="0" smtClean="0">
                          <a:latin typeface="Times New Roman" pitchFamily="18" charset="0"/>
                          <a:cs typeface="Times New Roman" pitchFamily="18" charset="0"/>
                        </a:rPr>
                        <a:t>Integrated</a:t>
                      </a:r>
                      <a:r>
                        <a:rPr lang="en-US" sz="1800" baseline="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three-pulse SXRS</a:t>
                      </a:r>
                      <a:endParaRPr lang="en-US" sz="1800" dirty="0">
                        <a:latin typeface="Times New Roman" pitchFamily="18" charset="0"/>
                        <a:cs typeface="Times New Roman" pitchFamily="18" charset="0"/>
                      </a:endParaRPr>
                    </a:p>
                  </a:txBody>
                  <a:tcPr>
                    <a:solidFill>
                      <a:schemeClr val="accent3">
                        <a:lumMod val="60000"/>
                        <a:lumOff val="40000"/>
                      </a:schemeClr>
                    </a:solidFill>
                  </a:tcPr>
                </a:tc>
                <a:tc>
                  <a:txBody>
                    <a:bodyPr/>
                    <a:lstStyle/>
                    <a:p>
                      <a:r>
                        <a:rPr lang="en-US" sz="1800" dirty="0" smtClean="0">
                          <a:latin typeface="Times New Roman" pitchFamily="18" charset="0"/>
                          <a:cs typeface="Times New Roman" pitchFamily="18" charset="0"/>
                        </a:rPr>
                        <a:t>Heterodyne-detected four-wave mixing</a:t>
                      </a:r>
                      <a:endParaRPr lang="en-US" sz="1800" dirty="0">
                        <a:latin typeface="Times New Roman" pitchFamily="18" charset="0"/>
                        <a:cs typeface="Times New Roman" pitchFamily="18" charset="0"/>
                      </a:endParaRPr>
                    </a:p>
                  </a:txBody>
                  <a:tcPr>
                    <a:solidFill>
                      <a:schemeClr val="accent4">
                        <a:lumMod val="60000"/>
                        <a:lumOff val="40000"/>
                      </a:schemeClr>
                    </a:solidFill>
                  </a:tcPr>
                </a:tc>
              </a:tr>
            </a:tbl>
          </a:graphicData>
        </a:graphic>
      </p:graphicFrame>
      <p:grpSp>
        <p:nvGrpSpPr>
          <p:cNvPr id="15" name="Group 14"/>
          <p:cNvGrpSpPr/>
          <p:nvPr/>
        </p:nvGrpSpPr>
        <p:grpSpPr>
          <a:xfrm>
            <a:off x="2349429" y="4043842"/>
            <a:ext cx="6701219" cy="2689111"/>
            <a:chOff x="1266813" y="3595503"/>
            <a:chExt cx="6701219" cy="2689111"/>
          </a:xfrm>
        </p:grpSpPr>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6813" y="3854072"/>
              <a:ext cx="6457973" cy="2430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74543" y="3857113"/>
              <a:ext cx="13716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4219"/>
              <a:endParaRPr lang="en-US">
                <a:solidFill>
                  <a:prstClr val="white"/>
                </a:solidFill>
                <a:latin typeface="Calibri"/>
                <a:ea typeface="DejaVu Sans"/>
                <a:cs typeface="DejaVu Sans"/>
              </a:endParaRPr>
            </a:p>
          </p:txBody>
        </p:sp>
        <p:sp>
          <p:nvSpPr>
            <p:cNvPr id="14" name="Rectangle 13"/>
            <p:cNvSpPr/>
            <p:nvPr/>
          </p:nvSpPr>
          <p:spPr>
            <a:xfrm>
              <a:off x="6172200" y="3854293"/>
              <a:ext cx="1795832" cy="2955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4219"/>
              <a:endParaRPr lang="en-US">
                <a:solidFill>
                  <a:prstClr val="white"/>
                </a:solidFill>
                <a:latin typeface="Calibri"/>
                <a:ea typeface="DejaVu Sans"/>
                <a:cs typeface="DejaVu Sans"/>
              </a:endParaRPr>
            </a:p>
          </p:txBody>
        </p:sp>
        <p:sp>
          <p:nvSpPr>
            <p:cNvPr id="9" name="TextBox 8"/>
            <p:cNvSpPr txBox="1"/>
            <p:nvPr/>
          </p:nvSpPr>
          <p:spPr>
            <a:xfrm>
              <a:off x="6539165" y="3857113"/>
              <a:ext cx="1414832" cy="307777"/>
            </a:xfrm>
            <a:prstGeom prst="rect">
              <a:avLst/>
            </a:prstGeom>
            <a:noFill/>
          </p:spPr>
          <p:txBody>
            <a:bodyPr wrap="square" rtlCol="0">
              <a:spAutoFit/>
            </a:bodyPr>
            <a:lstStyle/>
            <a:p>
              <a:pPr defTabSz="824219"/>
              <a:r>
                <a:rPr lang="en-US" sz="1400" dirty="0">
                  <a:solidFill>
                    <a:prstClr val="black"/>
                  </a:solidFill>
                  <a:latin typeface="Times New Roman" pitchFamily="18" charset="0"/>
                  <a:ea typeface="DejaVu Sans"/>
                  <a:cs typeface="Times New Roman" pitchFamily="18" charset="0"/>
                </a:rPr>
                <a:t>Dispersed SXRS</a:t>
              </a:r>
            </a:p>
          </p:txBody>
        </p:sp>
        <p:sp>
          <p:nvSpPr>
            <p:cNvPr id="16" name="TextBox 15"/>
            <p:cNvSpPr txBox="1"/>
            <p:nvPr/>
          </p:nvSpPr>
          <p:spPr>
            <a:xfrm>
              <a:off x="1447800" y="3595503"/>
              <a:ext cx="1803143" cy="523220"/>
            </a:xfrm>
            <a:prstGeom prst="rect">
              <a:avLst/>
            </a:prstGeom>
            <a:noFill/>
          </p:spPr>
          <p:txBody>
            <a:bodyPr wrap="square" rtlCol="0">
              <a:spAutoFit/>
            </a:bodyPr>
            <a:lstStyle/>
            <a:p>
              <a:pPr defTabSz="824219"/>
              <a:r>
                <a:rPr lang="en-US" sz="1400" dirty="0">
                  <a:solidFill>
                    <a:prstClr val="black"/>
                  </a:solidFill>
                  <a:latin typeface="Times New Roman" pitchFamily="18" charset="0"/>
                  <a:ea typeface="DejaVu Sans"/>
                  <a:cs typeface="Times New Roman" pitchFamily="18" charset="0"/>
                </a:rPr>
                <a:t>Heterodyne-detected Four-wave mixing</a:t>
              </a:r>
            </a:p>
          </p:txBody>
        </p:sp>
      </p:grpSp>
      <p:sp>
        <p:nvSpPr>
          <p:cNvPr id="17" name="TextBox 16"/>
          <p:cNvSpPr txBox="1"/>
          <p:nvPr/>
        </p:nvSpPr>
        <p:spPr>
          <a:xfrm>
            <a:off x="152400" y="4267200"/>
            <a:ext cx="2057400" cy="2308268"/>
          </a:xfrm>
          <a:prstGeom prst="rect">
            <a:avLst/>
          </a:prstGeom>
          <a:noFill/>
        </p:spPr>
        <p:txBody>
          <a:bodyPr wrap="square" lIns="90871" tIns="45438" rIns="90871" bIns="45438" rtlCol="0">
            <a:spAutoFit/>
          </a:bodyPr>
          <a:lstStyle/>
          <a:p>
            <a:pPr defTabSz="824219"/>
            <a:r>
              <a:rPr lang="en-US" dirty="0" smtClean="0">
                <a:solidFill>
                  <a:prstClr val="black"/>
                </a:solidFill>
                <a:latin typeface="Calibri"/>
                <a:ea typeface="DejaVu Sans"/>
                <a:cs typeface="DejaVu Sans"/>
              </a:rPr>
              <a:t>Simulated experiments on the nitrogen K-edge of cysteine.  Lower dimensional signals are projections of higher dimensional signals.</a:t>
            </a:r>
            <a:endParaRPr lang="en-US" dirty="0">
              <a:solidFill>
                <a:prstClr val="black"/>
              </a:solidFill>
              <a:latin typeface="Calibri"/>
              <a:ea typeface="DejaVu Sans"/>
              <a:cs typeface="DejaVu Sans"/>
            </a:endParaRPr>
          </a:p>
        </p:txBody>
      </p:sp>
    </p:spTree>
    <p:extLst>
      <p:ext uri="{BB962C8B-B14F-4D97-AF65-F5344CB8AC3E}">
        <p14:creationId xmlns:p14="http://schemas.microsoft.com/office/powerpoint/2010/main" val="416426820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3dchem.com/imagesofmolecules/Cystein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885" y="914400"/>
            <a:ext cx="2736517" cy="28384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5800" y="152400"/>
            <a:ext cx="7924800" cy="1077218"/>
          </a:xfrm>
          <a:prstGeom prst="rect">
            <a:avLst/>
          </a:prstGeom>
          <a:noFill/>
        </p:spPr>
        <p:txBody>
          <a:bodyPr wrap="square" rtlCol="0">
            <a:spAutoFit/>
          </a:bodyPr>
          <a:lstStyle/>
          <a:p>
            <a:pPr algn="ctr" defTabSz="914400"/>
            <a:r>
              <a:rPr lang="en-US" sz="3200" dirty="0" smtClean="0">
                <a:solidFill>
                  <a:prstClr val="black"/>
                </a:solidFill>
                <a:latin typeface="Calibri"/>
              </a:rPr>
              <a:t>Restricted Excitation Window Time-Dependent</a:t>
            </a:r>
          </a:p>
          <a:p>
            <a:pPr algn="ctr" defTabSz="914400"/>
            <a:r>
              <a:rPr lang="en-US" sz="3200" dirty="0" smtClean="0">
                <a:solidFill>
                  <a:prstClr val="black"/>
                </a:solidFill>
                <a:latin typeface="Calibri"/>
              </a:rPr>
              <a:t>Density Functional Theory (REW-TDDFT)</a:t>
            </a:r>
            <a:endParaRPr lang="en-US" sz="3200" dirty="0">
              <a:solidFill>
                <a:prstClr val="black"/>
              </a:solidFill>
              <a:latin typeface="Calibri"/>
            </a:endParaRPr>
          </a:p>
        </p:txBody>
      </p:sp>
      <p:sp>
        <p:nvSpPr>
          <p:cNvPr id="5" name="TextBox 4"/>
          <p:cNvSpPr txBox="1"/>
          <p:nvPr/>
        </p:nvSpPr>
        <p:spPr>
          <a:xfrm>
            <a:off x="3326083" y="1509841"/>
            <a:ext cx="5486400" cy="2677656"/>
          </a:xfrm>
          <a:prstGeom prst="rect">
            <a:avLst/>
          </a:prstGeom>
          <a:noFill/>
        </p:spPr>
        <p:txBody>
          <a:bodyPr wrap="square" rtlCol="0">
            <a:spAutoFit/>
          </a:bodyPr>
          <a:lstStyle/>
          <a:p>
            <a:pPr defTabSz="914400"/>
            <a:r>
              <a:rPr lang="en-US" sz="2400" dirty="0" smtClean="0">
                <a:solidFill>
                  <a:prstClr val="black"/>
                </a:solidFill>
                <a:latin typeface="Calibri"/>
              </a:rPr>
              <a:t>Allows for the efficient calculation of core-excited states, and valence-excited states using a common theoretical framework.</a:t>
            </a:r>
          </a:p>
          <a:p>
            <a:pPr defTabSz="914400"/>
            <a:endParaRPr lang="en-US" sz="2400" dirty="0">
              <a:solidFill>
                <a:prstClr val="black"/>
              </a:solidFill>
              <a:latin typeface="Calibri"/>
            </a:endParaRPr>
          </a:p>
          <a:p>
            <a:pPr defTabSz="914400"/>
            <a:r>
              <a:rPr lang="en-US" sz="2400" dirty="0" smtClean="0">
                <a:solidFill>
                  <a:prstClr val="black"/>
                </a:solidFill>
                <a:latin typeface="Calibri"/>
              </a:rPr>
              <a:t>Was applied to Cysteine, focusing on the nitrogen, oxygen, and sulfur core transitions.</a:t>
            </a:r>
            <a:endParaRPr lang="en-US" sz="2400" dirty="0">
              <a:solidFill>
                <a:prstClr val="black"/>
              </a:solidFill>
              <a:latin typeface="Calibri"/>
            </a:endParaRPr>
          </a:p>
        </p:txBody>
      </p:sp>
      <p:pic>
        <p:nvPicPr>
          <p:cNvPr id="1029" name="Picture 5" descr="C:\Users\jbiggs\Documents\Collaborative papers\Papers\PowerPoints for Shaul\cysteine absorp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34344"/>
            <a:ext cx="8992549" cy="232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391220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ysteine_1d_sxrs_spectra_rew_tddft.png"/>
          <p:cNvPicPr>
            <a:picLocks noChangeAspect="1"/>
          </p:cNvPicPr>
          <p:nvPr/>
        </p:nvPicPr>
        <p:blipFill>
          <a:blip r:embed="rId2" cstate="print"/>
          <a:stretch>
            <a:fillRect/>
          </a:stretch>
        </p:blipFill>
        <p:spPr>
          <a:xfrm>
            <a:off x="1937007" y="1056807"/>
            <a:ext cx="7206993" cy="4725217"/>
          </a:xfrm>
          <a:prstGeom prst="rect">
            <a:avLst/>
          </a:prstGeom>
        </p:spPr>
      </p:pic>
      <p:sp>
        <p:nvSpPr>
          <p:cNvPr id="3" name="TextBox 2"/>
          <p:cNvSpPr txBox="1"/>
          <p:nvPr/>
        </p:nvSpPr>
        <p:spPr>
          <a:xfrm>
            <a:off x="2938071" y="284813"/>
            <a:ext cx="4691921" cy="646331"/>
          </a:xfrm>
          <a:prstGeom prst="rect">
            <a:avLst/>
          </a:prstGeom>
          <a:noFill/>
        </p:spPr>
        <p:txBody>
          <a:bodyPr wrap="square" rtlCol="0">
            <a:spAutoFit/>
          </a:bodyPr>
          <a:lstStyle/>
          <a:p>
            <a:pPr defTabSz="914400"/>
            <a:r>
              <a:rPr lang="en-US" sz="3600" b="1" dirty="0" smtClean="0">
                <a:solidFill>
                  <a:prstClr val="black"/>
                </a:solidFill>
                <a:latin typeface="Calibri"/>
              </a:rPr>
              <a:t>Cysteine I2P-SXRS</a:t>
            </a:r>
            <a:endParaRPr lang="en-US" sz="3600" b="1" dirty="0">
              <a:solidFill>
                <a:prstClr val="black"/>
              </a:solidFill>
              <a:latin typeface="Calibri"/>
            </a:endParaRPr>
          </a:p>
        </p:txBody>
      </p:sp>
      <p:pic>
        <p:nvPicPr>
          <p:cNvPr id="4" name="Picture 3" descr="cysteine_formula.png"/>
          <p:cNvPicPr>
            <a:picLocks noChangeAspect="1"/>
          </p:cNvPicPr>
          <p:nvPr/>
        </p:nvPicPr>
        <p:blipFill>
          <a:blip r:embed="rId3" cstate="print"/>
          <a:stretch>
            <a:fillRect/>
          </a:stretch>
        </p:blipFill>
        <p:spPr>
          <a:xfrm>
            <a:off x="517160" y="1252928"/>
            <a:ext cx="1295400" cy="1108805"/>
          </a:xfrm>
          <a:prstGeom prst="rect">
            <a:avLst/>
          </a:prstGeom>
        </p:spPr>
      </p:pic>
      <p:sp>
        <p:nvSpPr>
          <p:cNvPr id="5" name="TextBox 4"/>
          <p:cNvSpPr txBox="1"/>
          <p:nvPr/>
        </p:nvSpPr>
        <p:spPr>
          <a:xfrm>
            <a:off x="5508886" y="5861154"/>
            <a:ext cx="3417757" cy="646331"/>
          </a:xfrm>
          <a:prstGeom prst="rect">
            <a:avLst/>
          </a:prstGeom>
          <a:noFill/>
          <a:ln>
            <a:solidFill>
              <a:schemeClr val="tx1"/>
            </a:solidFill>
          </a:ln>
        </p:spPr>
        <p:txBody>
          <a:bodyPr wrap="square" rtlCol="0">
            <a:spAutoFit/>
          </a:bodyPr>
          <a:lstStyle/>
          <a:p>
            <a:pPr defTabSz="914400"/>
            <a:r>
              <a:rPr lang="en-US" dirty="0" smtClean="0">
                <a:solidFill>
                  <a:prstClr val="black"/>
                </a:solidFill>
                <a:latin typeface="Calibri"/>
              </a:rPr>
              <a:t>Yu Zhang, </a:t>
            </a:r>
            <a:r>
              <a:rPr lang="en-US" i="1" dirty="0" smtClean="0">
                <a:solidFill>
                  <a:prstClr val="black"/>
                </a:solidFill>
                <a:latin typeface="Calibri"/>
              </a:rPr>
              <a:t>et al. </a:t>
            </a:r>
            <a:r>
              <a:rPr lang="en-US" dirty="0" smtClean="0">
                <a:solidFill>
                  <a:prstClr val="black"/>
                </a:solidFill>
                <a:latin typeface="Calibri"/>
              </a:rPr>
              <a:t>JCP </a:t>
            </a:r>
            <a:r>
              <a:rPr lang="en-US" b="1" dirty="0" smtClean="0">
                <a:solidFill>
                  <a:prstClr val="black"/>
                </a:solidFill>
                <a:latin typeface="Calibri"/>
              </a:rPr>
              <a:t>137,</a:t>
            </a:r>
            <a:r>
              <a:rPr lang="en-US" dirty="0" smtClean="0">
                <a:solidFill>
                  <a:prstClr val="black"/>
                </a:solidFill>
                <a:latin typeface="Calibri"/>
              </a:rPr>
              <a:t> 194306 (2012)</a:t>
            </a:r>
            <a:endParaRPr lang="en-US" dirty="0">
              <a:solidFill>
                <a:prstClr val="black"/>
              </a:solidFill>
              <a:latin typeface="Calibri"/>
            </a:endParaRPr>
          </a:p>
        </p:txBody>
      </p:sp>
      <p:sp>
        <p:nvSpPr>
          <p:cNvPr id="6" name="TextBox 5"/>
          <p:cNvSpPr txBox="1"/>
          <p:nvPr/>
        </p:nvSpPr>
        <p:spPr>
          <a:xfrm>
            <a:off x="23601" y="5353323"/>
            <a:ext cx="3577918" cy="1754326"/>
          </a:xfrm>
          <a:prstGeom prst="rect">
            <a:avLst/>
          </a:prstGeom>
          <a:noFill/>
        </p:spPr>
        <p:txBody>
          <a:bodyPr wrap="square" rtlCol="0">
            <a:spAutoFit/>
          </a:bodyPr>
          <a:lstStyle/>
          <a:p>
            <a:pPr defTabSz="914400"/>
            <a:r>
              <a:rPr lang="en-US" b="1" dirty="0" smtClean="0">
                <a:solidFill>
                  <a:prstClr val="black"/>
                </a:solidFill>
                <a:latin typeface="Calibri"/>
              </a:rPr>
              <a:t>With four spectrally isolated core edges, SXRS can prepare localized valence wavepackets at different atomic sites in this important amino acid.</a:t>
            </a:r>
          </a:p>
          <a:p>
            <a:pPr marL="285750" indent="-285750" defTabSz="914400">
              <a:buFont typeface="Arial" pitchFamily="34" charset="0"/>
              <a:buChar char="•"/>
            </a:pPr>
            <a:endParaRPr lang="en-US" dirty="0">
              <a:solidFill>
                <a:prstClr val="black"/>
              </a:solidFill>
              <a:latin typeface="Calibri"/>
            </a:endParaRPr>
          </a:p>
        </p:txBody>
      </p:sp>
    </p:spTree>
    <p:extLst>
      <p:ext uri="{BB962C8B-B14F-4D97-AF65-F5344CB8AC3E}">
        <p14:creationId xmlns:p14="http://schemas.microsoft.com/office/powerpoint/2010/main" val="5755221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b="57190"/>
          <a:stretch>
            <a:fillRect/>
          </a:stretch>
        </p:blipFill>
        <p:spPr bwMode="auto">
          <a:xfrm>
            <a:off x="5682240" y="1579858"/>
            <a:ext cx="3265920" cy="1497757"/>
          </a:xfrm>
          <a:prstGeom prst="rect">
            <a:avLst/>
          </a:prstGeom>
          <a:noFill/>
          <a:ln w="9360">
            <a:noFill/>
            <a:miter lim="800000"/>
            <a:headEnd/>
            <a:tailEnd/>
          </a:ln>
        </p:spPr>
      </p:pic>
      <p:sp>
        <p:nvSpPr>
          <p:cNvPr id="20483" name="Rectangle 2"/>
          <p:cNvSpPr>
            <a:spLocks noGrp="1" noChangeArrowheads="1"/>
          </p:cNvSpPr>
          <p:nvPr>
            <p:ph type="title" idx="4294967295"/>
          </p:nvPr>
        </p:nvSpPr>
        <p:spPr>
          <a:xfrm>
            <a:off x="456480" y="-89304"/>
            <a:ext cx="8225280" cy="1142040"/>
          </a:xfrm>
        </p:spPr>
        <p:txBody>
          <a:bodyPr/>
          <a:lstStyle/>
          <a:p>
            <a:pPr>
              <a:tabLst>
                <a:tab pos="0"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dirty="0" smtClean="0"/>
              <a:t>Optical 2D spectroscopy</a:t>
            </a:r>
          </a:p>
        </p:txBody>
      </p:sp>
      <p:sp>
        <p:nvSpPr>
          <p:cNvPr id="20484" name="Rectangle 3"/>
          <p:cNvSpPr>
            <a:spLocks noGrp="1" noChangeArrowheads="1"/>
          </p:cNvSpPr>
          <p:nvPr>
            <p:ph type="body" idx="4294967295"/>
          </p:nvPr>
        </p:nvSpPr>
        <p:spPr>
          <a:xfrm>
            <a:off x="6334560" y="3004161"/>
            <a:ext cx="2481120" cy="436366"/>
          </a:xfrm>
        </p:spPr>
        <p:txBody>
          <a:bodyPr>
            <a:normAutofit fontScale="85000" lnSpcReduction="20000"/>
          </a:bodyPr>
          <a:lstStyle/>
          <a:p>
            <a:pPr indent="-307518">
              <a:buNone/>
              <a:tabLst>
                <a:tab pos="308954"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b="1" dirty="0" err="1" smtClean="0"/>
              <a:t>k</a:t>
            </a:r>
            <a:r>
              <a:rPr lang="en-US" altLang="zh-CN" sz="1800" dirty="0" err="1"/>
              <a:t>s</a:t>
            </a:r>
            <a:r>
              <a:rPr lang="en-US" altLang="zh-CN" dirty="0" smtClean="0"/>
              <a:t>=-</a:t>
            </a:r>
            <a:r>
              <a:rPr lang="en-US" altLang="zh-CN" b="1" dirty="0" err="1" smtClean="0"/>
              <a:t>k</a:t>
            </a:r>
            <a:r>
              <a:rPr lang="en-US" altLang="zh-CN" sz="1800" dirty="0" err="1"/>
              <a:t>A</a:t>
            </a:r>
            <a:r>
              <a:rPr lang="en-US" altLang="zh-CN" dirty="0" err="1" smtClean="0"/>
              <a:t>+</a:t>
            </a:r>
            <a:r>
              <a:rPr lang="en-US" altLang="zh-CN" b="1" dirty="0" err="1" smtClean="0"/>
              <a:t>k</a:t>
            </a:r>
            <a:r>
              <a:rPr lang="en-US" altLang="zh-CN" sz="1800" dirty="0" err="1"/>
              <a:t>B</a:t>
            </a:r>
            <a:r>
              <a:rPr lang="en-US" altLang="zh-CN" dirty="0" err="1" smtClean="0"/>
              <a:t>+</a:t>
            </a:r>
            <a:r>
              <a:rPr lang="en-US" altLang="zh-CN" b="1" dirty="0" err="1" smtClean="0"/>
              <a:t>k</a:t>
            </a:r>
            <a:r>
              <a:rPr lang="en-US" altLang="zh-CN" sz="1800" dirty="0" err="1"/>
              <a:t>C</a:t>
            </a:r>
            <a:endParaRPr lang="en-US" altLang="zh-CN" sz="1800" dirty="0"/>
          </a:p>
        </p:txBody>
      </p:sp>
      <p:pic>
        <p:nvPicPr>
          <p:cNvPr id="20485" name="Picture 4"/>
          <p:cNvPicPr>
            <a:picLocks noChangeAspect="1" noChangeArrowheads="1"/>
          </p:cNvPicPr>
          <p:nvPr/>
        </p:nvPicPr>
        <p:blipFill>
          <a:blip r:embed="rId3" cstate="print"/>
          <a:srcRect t="42885" r="-1550"/>
          <a:stretch>
            <a:fillRect/>
          </a:stretch>
        </p:blipFill>
        <p:spPr bwMode="auto">
          <a:xfrm>
            <a:off x="195840" y="2481388"/>
            <a:ext cx="3853440" cy="2481380"/>
          </a:xfrm>
          <a:prstGeom prst="rect">
            <a:avLst/>
          </a:prstGeom>
          <a:noFill/>
          <a:ln w="9360">
            <a:noFill/>
            <a:miter lim="800000"/>
            <a:headEnd/>
            <a:tailEnd/>
          </a:ln>
        </p:spPr>
      </p:pic>
      <p:sp>
        <p:nvSpPr>
          <p:cNvPr id="20486" name="Text Box 5"/>
          <p:cNvSpPr txBox="1">
            <a:spLocks noChangeArrowheads="1"/>
          </p:cNvSpPr>
          <p:nvPr/>
        </p:nvSpPr>
        <p:spPr bwMode="auto">
          <a:xfrm>
            <a:off x="4101122" y="4441483"/>
            <a:ext cx="3212640" cy="385961"/>
          </a:xfrm>
          <a:prstGeom prst="rect">
            <a:avLst/>
          </a:prstGeom>
          <a:noFill/>
          <a:ln w="9525">
            <a:noFill/>
            <a:round/>
            <a:headEnd/>
            <a:tailEnd/>
          </a:ln>
        </p:spPr>
        <p:txBody>
          <a:bodyPr lIns="0" tIns="25303" rIns="0" bIns="0"/>
          <a:lstStyle/>
          <a:p>
            <a:pPr marL="308954" indent="-307518" fontAlgn="base">
              <a:spcBef>
                <a:spcPct val="0"/>
              </a:spcBef>
              <a:spcAft>
                <a:spcPts val="1293"/>
              </a:spcAft>
              <a:tabLst>
                <a:tab pos="308954"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sz="2200" dirty="0">
                <a:solidFill>
                  <a:srgbClr val="000000"/>
                </a:solidFill>
                <a:latin typeface="Arial" pitchFamily="34" charset="0"/>
                <a:ea typeface="宋体"/>
                <a:cs typeface="Arial Unicode MS" charset="0"/>
              </a:rPr>
              <a:t>ground state</a:t>
            </a:r>
          </a:p>
        </p:txBody>
      </p:sp>
      <p:sp>
        <p:nvSpPr>
          <p:cNvPr id="20487" name="Text Box 6"/>
          <p:cNvSpPr txBox="1">
            <a:spLocks noChangeArrowheads="1"/>
          </p:cNvSpPr>
          <p:nvPr/>
        </p:nvSpPr>
        <p:spPr bwMode="auto">
          <a:xfrm>
            <a:off x="4148640" y="3859662"/>
            <a:ext cx="3231360" cy="385961"/>
          </a:xfrm>
          <a:prstGeom prst="rect">
            <a:avLst/>
          </a:prstGeom>
          <a:noFill/>
          <a:ln w="9525">
            <a:noFill/>
            <a:round/>
            <a:headEnd/>
            <a:tailEnd/>
          </a:ln>
        </p:spPr>
        <p:txBody>
          <a:bodyPr lIns="0" tIns="25303" rIns="0" bIns="0"/>
          <a:lstStyle/>
          <a:p>
            <a:pPr marL="308954" indent="-307518" fontAlgn="base">
              <a:spcBef>
                <a:spcPct val="0"/>
              </a:spcBef>
              <a:spcAft>
                <a:spcPts val="1293"/>
              </a:spcAft>
              <a:tabLst>
                <a:tab pos="308954"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sz="2200" dirty="0">
                <a:solidFill>
                  <a:srgbClr val="000000"/>
                </a:solidFill>
                <a:latin typeface="Arial" pitchFamily="34" charset="0"/>
                <a:ea typeface="宋体"/>
                <a:cs typeface="Arial Unicode MS" charset="0"/>
              </a:rPr>
              <a:t>excited state</a:t>
            </a:r>
          </a:p>
        </p:txBody>
      </p:sp>
      <p:sp>
        <p:nvSpPr>
          <p:cNvPr id="20488" name="Line 7"/>
          <p:cNvSpPr>
            <a:spLocks noChangeShapeType="1"/>
          </p:cNvSpPr>
          <p:nvPr/>
        </p:nvSpPr>
        <p:spPr bwMode="auto">
          <a:xfrm flipV="1">
            <a:off x="1764000" y="2253837"/>
            <a:ext cx="724320" cy="17282"/>
          </a:xfrm>
          <a:prstGeom prst="line">
            <a:avLst/>
          </a:prstGeom>
          <a:noFill/>
          <a:ln w="36000">
            <a:solidFill>
              <a:srgbClr val="FF3366"/>
            </a:solidFill>
            <a:round/>
            <a:headEnd/>
            <a:tailEnd type="triangle" w="med" len="med"/>
          </a:ln>
        </p:spPr>
        <p:txBody>
          <a:bodyPr lIns="82377" tIns="41191" rIns="82377" bIns="41191"/>
          <a:lstStyle/>
          <a:p>
            <a:pPr fontAlgn="base">
              <a:spcBef>
                <a:spcPct val="0"/>
              </a:spcBef>
              <a:spcAft>
                <a:spcPct val="0"/>
              </a:spcAft>
            </a:pPr>
            <a:endParaRPr lang="zh-CN" altLang="en-US">
              <a:solidFill>
                <a:prstClr val="black"/>
              </a:solidFill>
              <a:latin typeface="Arial" pitchFamily="34" charset="0"/>
              <a:ea typeface="宋体"/>
              <a:cs typeface="Arial" pitchFamily="34" charset="0"/>
            </a:endParaRPr>
          </a:p>
        </p:txBody>
      </p:sp>
      <p:sp>
        <p:nvSpPr>
          <p:cNvPr id="20489" name="Line 8"/>
          <p:cNvSpPr>
            <a:spLocks noChangeShapeType="1"/>
          </p:cNvSpPr>
          <p:nvPr/>
        </p:nvSpPr>
        <p:spPr bwMode="auto">
          <a:xfrm flipV="1">
            <a:off x="1208161" y="4798590"/>
            <a:ext cx="1440" cy="721516"/>
          </a:xfrm>
          <a:prstGeom prst="line">
            <a:avLst/>
          </a:prstGeom>
          <a:noFill/>
          <a:ln w="36000">
            <a:solidFill>
              <a:srgbClr val="FF3366"/>
            </a:solidFill>
            <a:round/>
            <a:headEnd/>
            <a:tailEnd type="triangle" w="med" len="med"/>
          </a:ln>
        </p:spPr>
        <p:txBody>
          <a:bodyPr lIns="82377" tIns="41191" rIns="82377" bIns="41191"/>
          <a:lstStyle/>
          <a:p>
            <a:pPr fontAlgn="base">
              <a:spcBef>
                <a:spcPct val="0"/>
              </a:spcBef>
              <a:spcAft>
                <a:spcPct val="0"/>
              </a:spcAft>
            </a:pPr>
            <a:endParaRPr lang="zh-CN" altLang="en-US">
              <a:solidFill>
                <a:prstClr val="black"/>
              </a:solidFill>
              <a:latin typeface="Arial" pitchFamily="34" charset="0"/>
              <a:ea typeface="宋体"/>
              <a:cs typeface="Arial" pitchFamily="34" charset="0"/>
            </a:endParaRPr>
          </a:p>
        </p:txBody>
      </p:sp>
      <p:sp>
        <p:nvSpPr>
          <p:cNvPr id="20490" name="Text Box 9"/>
          <p:cNvSpPr txBox="1">
            <a:spLocks noChangeArrowheads="1"/>
          </p:cNvSpPr>
          <p:nvPr/>
        </p:nvSpPr>
        <p:spPr bwMode="auto">
          <a:xfrm>
            <a:off x="1013760" y="5487037"/>
            <a:ext cx="3231360" cy="385961"/>
          </a:xfrm>
          <a:prstGeom prst="rect">
            <a:avLst/>
          </a:prstGeom>
          <a:noFill/>
          <a:ln w="9525">
            <a:noFill/>
            <a:round/>
            <a:headEnd/>
            <a:tailEnd/>
          </a:ln>
        </p:spPr>
        <p:txBody>
          <a:bodyPr lIns="0" tIns="25303" rIns="0" bIns="0"/>
          <a:lstStyle/>
          <a:p>
            <a:pPr marL="308954" indent="-307518" fontAlgn="base">
              <a:spcBef>
                <a:spcPct val="0"/>
              </a:spcBef>
              <a:spcAft>
                <a:spcPts val="1293"/>
              </a:spcAft>
              <a:tabLst>
                <a:tab pos="308954"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sz="2200" dirty="0">
                <a:solidFill>
                  <a:srgbClr val="000000"/>
                </a:solidFill>
                <a:latin typeface="Arial" pitchFamily="34" charset="0"/>
                <a:ea typeface="宋体"/>
                <a:cs typeface="Arial Unicode MS" charset="0"/>
              </a:rPr>
              <a:t>Coherent superposition</a:t>
            </a:r>
          </a:p>
        </p:txBody>
      </p:sp>
      <p:sp>
        <p:nvSpPr>
          <p:cNvPr id="20491" name="Text Box 10"/>
          <p:cNvSpPr txBox="1">
            <a:spLocks noChangeArrowheads="1"/>
          </p:cNvSpPr>
          <p:nvPr/>
        </p:nvSpPr>
        <p:spPr bwMode="auto">
          <a:xfrm>
            <a:off x="326885" y="1610102"/>
            <a:ext cx="4898880" cy="806485"/>
          </a:xfrm>
          <a:prstGeom prst="rect">
            <a:avLst/>
          </a:prstGeom>
          <a:noFill/>
          <a:ln w="9525">
            <a:noFill/>
            <a:round/>
            <a:headEnd/>
            <a:tailEnd/>
          </a:ln>
        </p:spPr>
        <p:txBody>
          <a:bodyPr lIns="0" tIns="25303" rIns="0" bIns="0"/>
          <a:lstStyle/>
          <a:p>
            <a:pPr marL="308954" indent="-307518" fontAlgn="base">
              <a:spcBef>
                <a:spcPct val="0"/>
              </a:spcBef>
              <a:spcAft>
                <a:spcPts val="1293"/>
              </a:spcAft>
              <a:tabLst>
                <a:tab pos="308954"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sz="2200" dirty="0">
                <a:solidFill>
                  <a:srgbClr val="000000"/>
                </a:solidFill>
                <a:latin typeface="Arial" pitchFamily="34" charset="0"/>
                <a:ea typeface="宋体"/>
                <a:cs typeface="Arial Unicode MS" charset="0"/>
              </a:rPr>
              <a:t>2D spectrum: </a:t>
            </a:r>
          </a:p>
          <a:p>
            <a:pPr marL="308954" indent="-307518" fontAlgn="base">
              <a:spcBef>
                <a:spcPct val="0"/>
              </a:spcBef>
              <a:spcAft>
                <a:spcPts val="1293"/>
              </a:spcAft>
              <a:tabLst>
                <a:tab pos="308954"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sz="2200" dirty="0">
                <a:solidFill>
                  <a:srgbClr val="000000"/>
                </a:solidFill>
                <a:latin typeface="Arial" pitchFamily="34" charset="0"/>
                <a:ea typeface="宋体"/>
                <a:cs typeface="Arial Unicode MS" charset="0"/>
              </a:rPr>
              <a:t>Signal (</a:t>
            </a:r>
            <a:r>
              <a:rPr lang="en-US" altLang="zh-CN" sz="2200" dirty="0">
                <a:solidFill>
                  <a:srgbClr val="000000"/>
                </a:solidFill>
                <a:latin typeface="Symbol" charset="2"/>
                <a:ea typeface="宋体"/>
                <a:cs typeface="Arial" pitchFamily="34" charset="0"/>
              </a:rPr>
              <a:t></a:t>
            </a:r>
            <a:r>
              <a:rPr lang="en-US" altLang="zh-CN" sz="2200" dirty="0">
                <a:solidFill>
                  <a:srgbClr val="000000"/>
                </a:solidFill>
                <a:latin typeface="Arial" pitchFamily="34" charset="0"/>
                <a:ea typeface="宋体"/>
                <a:cs typeface="Arial Unicode MS" charset="0"/>
              </a:rPr>
              <a:t>,t)            Fourier transform</a:t>
            </a:r>
          </a:p>
        </p:txBody>
      </p:sp>
      <p:sp>
        <p:nvSpPr>
          <p:cNvPr id="20492" name="Line 11"/>
          <p:cNvSpPr>
            <a:spLocks noChangeShapeType="1"/>
          </p:cNvSpPr>
          <p:nvPr/>
        </p:nvSpPr>
        <p:spPr bwMode="auto">
          <a:xfrm flipV="1">
            <a:off x="3330721" y="4798590"/>
            <a:ext cx="1440" cy="721516"/>
          </a:xfrm>
          <a:prstGeom prst="line">
            <a:avLst/>
          </a:prstGeom>
          <a:noFill/>
          <a:ln w="36000">
            <a:solidFill>
              <a:srgbClr val="FF3366"/>
            </a:solidFill>
            <a:round/>
            <a:headEnd/>
            <a:tailEnd type="triangle" w="med" len="med"/>
          </a:ln>
        </p:spPr>
        <p:txBody>
          <a:bodyPr lIns="82377" tIns="41191" rIns="82377" bIns="41191"/>
          <a:lstStyle/>
          <a:p>
            <a:pPr fontAlgn="base">
              <a:spcBef>
                <a:spcPct val="0"/>
              </a:spcBef>
              <a:spcAft>
                <a:spcPct val="0"/>
              </a:spcAft>
            </a:pPr>
            <a:endParaRPr lang="zh-CN" altLang="en-US">
              <a:solidFill>
                <a:prstClr val="black"/>
              </a:solidFill>
              <a:latin typeface="Arial" pitchFamily="34" charset="0"/>
              <a:ea typeface="宋体"/>
              <a:cs typeface="Arial" pitchFamily="34" charset="0"/>
            </a:endParaRPr>
          </a:p>
        </p:txBody>
      </p:sp>
      <p:sp>
        <p:nvSpPr>
          <p:cNvPr id="20493" name="AutoShape 12"/>
          <p:cNvSpPr>
            <a:spLocks noChangeArrowheads="1"/>
          </p:cNvSpPr>
          <p:nvPr/>
        </p:nvSpPr>
        <p:spPr bwMode="auto">
          <a:xfrm>
            <a:off x="5747040" y="4376620"/>
            <a:ext cx="3265920" cy="1617289"/>
          </a:xfrm>
          <a:prstGeom prst="roundRect">
            <a:avLst>
              <a:gd name="adj" fmla="val 88"/>
            </a:avLst>
          </a:prstGeom>
          <a:solidFill>
            <a:srgbClr val="CFE7F5"/>
          </a:solidFill>
          <a:ln w="9525">
            <a:solidFill>
              <a:srgbClr val="808080"/>
            </a:solidFill>
            <a:round/>
            <a:headEnd/>
            <a:tailEnd/>
          </a:ln>
        </p:spPr>
        <p:txBody>
          <a:bodyPr wrap="none" lIns="82377" tIns="41191" rIns="82377" bIns="41191" anchor="ctr"/>
          <a:lstStyle/>
          <a:p>
            <a:pPr fontAlgn="base">
              <a:spcBef>
                <a:spcPct val="0"/>
              </a:spcBef>
              <a:spcAft>
                <a:spcPct val="0"/>
              </a:spcAft>
            </a:pPr>
            <a:endParaRPr lang="zh-CN" altLang="en-US">
              <a:solidFill>
                <a:prstClr val="black"/>
              </a:solidFill>
              <a:latin typeface="Arial" pitchFamily="34" charset="0"/>
              <a:ea typeface="宋体"/>
              <a:cs typeface="Arial" pitchFamily="34" charset="0"/>
            </a:endParaRPr>
          </a:p>
        </p:txBody>
      </p:sp>
      <p:sp>
        <p:nvSpPr>
          <p:cNvPr id="20494" name="Text Box 13"/>
          <p:cNvSpPr txBox="1">
            <a:spLocks noChangeArrowheads="1"/>
          </p:cNvSpPr>
          <p:nvPr/>
        </p:nvSpPr>
        <p:spPr bwMode="auto">
          <a:xfrm>
            <a:off x="5878080" y="4488958"/>
            <a:ext cx="3003840" cy="475250"/>
          </a:xfrm>
          <a:prstGeom prst="rect">
            <a:avLst/>
          </a:prstGeom>
          <a:noFill/>
          <a:ln w="9525">
            <a:noFill/>
            <a:round/>
            <a:headEnd/>
            <a:tailEnd/>
          </a:ln>
        </p:spPr>
        <p:txBody>
          <a:bodyPr lIns="81078" tIns="40545" rIns="81078" bIns="40545"/>
          <a:lstStyle/>
          <a:p>
            <a:pPr fontAlgn="base">
              <a:spcBef>
                <a:spcPts val="1089"/>
              </a:spcBef>
              <a:spcAft>
                <a:spcPts val="544"/>
              </a:spcAft>
              <a:tabLst>
                <a:tab pos="0"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b="1" dirty="0" err="1">
                <a:solidFill>
                  <a:srgbClr val="000000"/>
                </a:solidFill>
                <a:latin typeface="Arial" pitchFamily="34" charset="0"/>
                <a:ea typeface="宋体"/>
                <a:cs typeface="Arial" pitchFamily="34" charset="0"/>
              </a:rPr>
              <a:t>Rephasing</a:t>
            </a:r>
            <a:r>
              <a:rPr lang="en-US" altLang="zh-CN" b="1" dirty="0">
                <a:solidFill>
                  <a:srgbClr val="000000"/>
                </a:solidFill>
                <a:latin typeface="Arial" pitchFamily="34" charset="0"/>
                <a:ea typeface="宋体"/>
                <a:cs typeface="Arial" pitchFamily="34" charset="0"/>
              </a:rPr>
              <a:t> spectrum</a:t>
            </a:r>
            <a:r>
              <a:rPr lang="en-US" altLang="zh-CN" dirty="0">
                <a:solidFill>
                  <a:srgbClr val="000000"/>
                </a:solidFill>
                <a:latin typeface="Arial" pitchFamily="34" charset="0"/>
                <a:ea typeface="宋体"/>
                <a:cs typeface="Arial" pitchFamily="34" charset="0"/>
              </a:rPr>
              <a:t>:</a:t>
            </a:r>
          </a:p>
        </p:txBody>
      </p:sp>
      <p:sp>
        <p:nvSpPr>
          <p:cNvPr id="20495" name="Text Box 14"/>
          <p:cNvSpPr txBox="1">
            <a:spLocks noChangeArrowheads="1"/>
          </p:cNvSpPr>
          <p:nvPr/>
        </p:nvSpPr>
        <p:spPr bwMode="auto">
          <a:xfrm>
            <a:off x="5886720" y="4834645"/>
            <a:ext cx="3453120" cy="390281"/>
          </a:xfrm>
          <a:prstGeom prst="rect">
            <a:avLst/>
          </a:prstGeom>
          <a:noFill/>
          <a:ln w="9525">
            <a:noFill/>
            <a:round/>
            <a:headEnd/>
            <a:tailEnd/>
          </a:ln>
        </p:spPr>
        <p:txBody>
          <a:bodyPr lIns="81078" tIns="40545" rIns="81078" bIns="40545"/>
          <a:lstStyle/>
          <a:p>
            <a:pPr fontAlgn="base">
              <a:spcBef>
                <a:spcPts val="1089"/>
              </a:spcBef>
              <a:spcAft>
                <a:spcPts val="544"/>
              </a:spcAft>
              <a:tabLst>
                <a:tab pos="0"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dirty="0">
                <a:solidFill>
                  <a:srgbClr val="000000"/>
                </a:solidFill>
                <a:latin typeface="Arial" pitchFamily="34" charset="0"/>
                <a:ea typeface="宋体"/>
                <a:cs typeface="Arial" pitchFamily="34" charset="0"/>
              </a:rPr>
              <a:t>conjugate pulse arrives 1st</a:t>
            </a:r>
          </a:p>
        </p:txBody>
      </p:sp>
      <p:sp>
        <p:nvSpPr>
          <p:cNvPr id="20496" name="Text Box 15"/>
          <p:cNvSpPr txBox="1">
            <a:spLocks noChangeArrowheads="1"/>
          </p:cNvSpPr>
          <p:nvPr/>
        </p:nvSpPr>
        <p:spPr bwMode="auto">
          <a:xfrm>
            <a:off x="5813280" y="5226367"/>
            <a:ext cx="3329280" cy="390281"/>
          </a:xfrm>
          <a:prstGeom prst="rect">
            <a:avLst/>
          </a:prstGeom>
          <a:noFill/>
          <a:ln w="9525">
            <a:noFill/>
            <a:round/>
            <a:headEnd/>
            <a:tailEnd/>
          </a:ln>
        </p:spPr>
        <p:txBody>
          <a:bodyPr lIns="81078" tIns="40545" rIns="81078" bIns="40545"/>
          <a:lstStyle/>
          <a:p>
            <a:pPr fontAlgn="base">
              <a:spcBef>
                <a:spcPts val="1089"/>
              </a:spcBef>
              <a:spcAft>
                <a:spcPts val="544"/>
              </a:spcAft>
              <a:tabLst>
                <a:tab pos="0"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b="1" dirty="0" err="1">
                <a:solidFill>
                  <a:srgbClr val="000000"/>
                </a:solidFill>
                <a:latin typeface="Arial" pitchFamily="34" charset="0"/>
                <a:ea typeface="宋体"/>
                <a:cs typeface="Arial" pitchFamily="34" charset="0"/>
              </a:rPr>
              <a:t>Nonrephasing</a:t>
            </a:r>
            <a:r>
              <a:rPr lang="en-US" altLang="zh-CN" b="1" dirty="0">
                <a:solidFill>
                  <a:srgbClr val="000000"/>
                </a:solidFill>
                <a:latin typeface="Arial" pitchFamily="34" charset="0"/>
                <a:ea typeface="宋体"/>
                <a:cs typeface="Arial" pitchFamily="34" charset="0"/>
              </a:rPr>
              <a:t>  spectrum: </a:t>
            </a:r>
          </a:p>
        </p:txBody>
      </p:sp>
      <p:sp>
        <p:nvSpPr>
          <p:cNvPr id="20497" name="Text Box 16"/>
          <p:cNvSpPr txBox="1">
            <a:spLocks noChangeArrowheads="1"/>
          </p:cNvSpPr>
          <p:nvPr/>
        </p:nvSpPr>
        <p:spPr bwMode="auto">
          <a:xfrm>
            <a:off x="5878080" y="5602252"/>
            <a:ext cx="3543840" cy="390281"/>
          </a:xfrm>
          <a:prstGeom prst="rect">
            <a:avLst/>
          </a:prstGeom>
          <a:noFill/>
          <a:ln w="9525">
            <a:noFill/>
            <a:round/>
            <a:headEnd/>
            <a:tailEnd/>
          </a:ln>
        </p:spPr>
        <p:txBody>
          <a:bodyPr lIns="81078" tIns="40545" rIns="81078" bIns="40545"/>
          <a:lstStyle/>
          <a:p>
            <a:pPr fontAlgn="base">
              <a:spcBef>
                <a:spcPts val="1089"/>
              </a:spcBef>
              <a:spcAft>
                <a:spcPts val="544"/>
              </a:spcAft>
              <a:tabLst>
                <a:tab pos="0" algn="l"/>
                <a:tab pos="403356" algn="l"/>
                <a:tab pos="808134" algn="l"/>
                <a:tab pos="1212897" algn="l"/>
                <a:tab pos="1617708" algn="l"/>
                <a:tab pos="2022486" algn="l"/>
                <a:tab pos="2427268" algn="l"/>
                <a:tab pos="2832060" algn="l"/>
                <a:tab pos="3236836" algn="l"/>
                <a:tab pos="3641621" algn="l"/>
                <a:tab pos="4046413" algn="l"/>
                <a:tab pos="4451184" algn="l"/>
                <a:tab pos="4855968" algn="l"/>
                <a:tab pos="5260747" algn="l"/>
                <a:tab pos="5665538" algn="l"/>
                <a:tab pos="6070321" algn="l"/>
                <a:tab pos="6475107" algn="l"/>
                <a:tab pos="6879884" algn="l"/>
                <a:tab pos="7284670" algn="l"/>
                <a:tab pos="7689451" algn="l"/>
                <a:tab pos="8094237" algn="l"/>
              </a:tabLst>
            </a:pPr>
            <a:r>
              <a:rPr lang="en-US" altLang="zh-CN" dirty="0">
                <a:solidFill>
                  <a:srgbClr val="000000"/>
                </a:solidFill>
                <a:latin typeface="Arial" pitchFamily="34" charset="0"/>
                <a:ea typeface="宋体"/>
                <a:cs typeface="Arial" pitchFamily="34" charset="0"/>
              </a:rPr>
              <a:t>conjugate pulse arrives 2nd</a:t>
            </a:r>
          </a:p>
        </p:txBody>
      </p:sp>
    </p:spTree>
    <p:extLst>
      <p:ext uri="{BB962C8B-B14F-4D97-AF65-F5344CB8AC3E}">
        <p14:creationId xmlns:p14="http://schemas.microsoft.com/office/powerpoint/2010/main" val="15543951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0"/>
            <a:ext cx="7696200" cy="954107"/>
          </a:xfrm>
          <a:prstGeom prst="rect">
            <a:avLst/>
          </a:prstGeom>
          <a:noFill/>
        </p:spPr>
        <p:txBody>
          <a:bodyPr wrap="square" rtlCol="0">
            <a:spAutoFit/>
          </a:bodyPr>
          <a:lstStyle/>
          <a:p>
            <a:pPr algn="r" defTabSz="914400"/>
            <a:r>
              <a:rPr lang="en-US" sz="2800" b="1" dirty="0" smtClean="0">
                <a:solidFill>
                  <a:prstClr val="black"/>
                </a:solidFill>
                <a:latin typeface="Calibri"/>
              </a:rPr>
              <a:t>Reduced Densities immediately </a:t>
            </a:r>
          </a:p>
          <a:p>
            <a:pPr algn="r" defTabSz="914400"/>
            <a:r>
              <a:rPr lang="en-US" sz="2800" b="1" dirty="0" smtClean="0">
                <a:solidFill>
                  <a:prstClr val="black"/>
                </a:solidFill>
                <a:latin typeface="Calibri"/>
              </a:rPr>
              <a:t>following X-ray Raman Excitation of </a:t>
            </a:r>
            <a:r>
              <a:rPr lang="en-US" sz="2800" b="1" dirty="0" err="1" smtClean="0">
                <a:solidFill>
                  <a:prstClr val="black"/>
                </a:solidFill>
                <a:latin typeface="Calibri"/>
              </a:rPr>
              <a:t>cysteine</a:t>
            </a:r>
            <a:endParaRPr lang="en-US" sz="2800" b="1" dirty="0">
              <a:solidFill>
                <a:prstClr val="black"/>
              </a:solidFill>
              <a:latin typeface="Calibri"/>
            </a:endParaRPr>
          </a:p>
        </p:txBody>
      </p:sp>
      <p:sp>
        <p:nvSpPr>
          <p:cNvPr id="4" name="TextBox 3"/>
          <p:cNvSpPr txBox="1"/>
          <p:nvPr/>
        </p:nvSpPr>
        <p:spPr>
          <a:xfrm>
            <a:off x="5562600" y="1905000"/>
            <a:ext cx="3200400" cy="4401205"/>
          </a:xfrm>
          <a:prstGeom prst="rect">
            <a:avLst/>
          </a:prstGeom>
          <a:noFill/>
        </p:spPr>
        <p:txBody>
          <a:bodyPr wrap="square" rtlCol="0">
            <a:spAutoFit/>
          </a:bodyPr>
          <a:lstStyle/>
          <a:p>
            <a:pPr defTabSz="914400">
              <a:buFont typeface="Arial" pitchFamily="34" charset="0"/>
              <a:buChar char="•"/>
            </a:pPr>
            <a:r>
              <a:rPr lang="en-US" sz="2000" dirty="0" smtClean="0">
                <a:solidFill>
                  <a:srgbClr val="1F497D"/>
                </a:solidFill>
                <a:latin typeface="Calibri"/>
              </a:rPr>
              <a:t> </a:t>
            </a:r>
            <a:r>
              <a:rPr lang="en-US" sz="2000" dirty="0" err="1" smtClean="0">
                <a:solidFill>
                  <a:srgbClr val="1F497D"/>
                </a:solidFill>
                <a:latin typeface="Calibri"/>
              </a:rPr>
              <a:t>Isosurface</a:t>
            </a:r>
            <a:r>
              <a:rPr lang="en-US" sz="2000" dirty="0" smtClean="0">
                <a:solidFill>
                  <a:srgbClr val="1F497D"/>
                </a:solidFill>
                <a:latin typeface="Calibri"/>
              </a:rPr>
              <a:t> </a:t>
            </a:r>
            <a:r>
              <a:rPr lang="el-GR" sz="2000" dirty="0" smtClean="0">
                <a:solidFill>
                  <a:srgbClr val="1F497D"/>
                </a:solidFill>
                <a:latin typeface="Calibri"/>
              </a:rPr>
              <a:t>σ</a:t>
            </a:r>
            <a:r>
              <a:rPr lang="en-US" sz="2000" dirty="0" smtClean="0">
                <a:solidFill>
                  <a:srgbClr val="1F497D"/>
                </a:solidFill>
                <a:latin typeface="Calibri"/>
              </a:rPr>
              <a:t>(r)=0.005 </a:t>
            </a:r>
            <a:r>
              <a:rPr lang="en-US" sz="2000" dirty="0" err="1" smtClean="0">
                <a:solidFill>
                  <a:srgbClr val="1F497D"/>
                </a:solidFill>
                <a:latin typeface="Calibri"/>
              </a:rPr>
              <a:t>a.u</a:t>
            </a:r>
            <a:r>
              <a:rPr lang="en-US" sz="2000" dirty="0" smtClean="0">
                <a:solidFill>
                  <a:srgbClr val="1F497D"/>
                </a:solidFill>
                <a:latin typeface="Calibri"/>
              </a:rPr>
              <a:t>.</a:t>
            </a:r>
          </a:p>
          <a:p>
            <a:pPr defTabSz="914400">
              <a:buFont typeface="Arial" pitchFamily="34" charset="0"/>
              <a:buChar char="•"/>
            </a:pPr>
            <a:r>
              <a:rPr lang="en-US" sz="2000" dirty="0" smtClean="0">
                <a:solidFill>
                  <a:srgbClr val="1F497D"/>
                </a:solidFill>
                <a:latin typeface="Calibri"/>
              </a:rPr>
              <a:t> for sulfur and oxygen, electrons and holes are local to their resonant atom. For nitrogen, the particle is spread over backbone</a:t>
            </a:r>
          </a:p>
          <a:p>
            <a:pPr defTabSz="914400">
              <a:buFont typeface="Arial" pitchFamily="34" charset="0"/>
              <a:buChar char="•"/>
            </a:pPr>
            <a:r>
              <a:rPr lang="en-US" sz="2000" dirty="0" smtClean="0">
                <a:solidFill>
                  <a:srgbClr val="1F497D"/>
                </a:solidFill>
                <a:latin typeface="Calibri"/>
              </a:rPr>
              <a:t>Holes seem more spread out, especially for oxygen.</a:t>
            </a:r>
          </a:p>
          <a:p>
            <a:pPr defTabSz="914400">
              <a:buFont typeface="Arial" pitchFamily="34" charset="0"/>
              <a:buChar char="•"/>
            </a:pPr>
            <a:r>
              <a:rPr lang="en-US" sz="2000" dirty="0" smtClean="0">
                <a:solidFill>
                  <a:srgbClr val="1F497D"/>
                </a:solidFill>
                <a:latin typeface="Calibri"/>
              </a:rPr>
              <a:t>Both electron and hole distributions after excitation at S K-edge are spread over </a:t>
            </a:r>
            <a:r>
              <a:rPr lang="en-US" sz="2000" dirty="0" err="1" smtClean="0">
                <a:solidFill>
                  <a:srgbClr val="1F497D"/>
                </a:solidFill>
                <a:latin typeface="Calibri"/>
              </a:rPr>
              <a:t>thiol</a:t>
            </a:r>
            <a:r>
              <a:rPr lang="en-US" sz="2000" dirty="0" smtClean="0">
                <a:solidFill>
                  <a:srgbClr val="1F497D"/>
                </a:solidFill>
                <a:latin typeface="Calibri"/>
              </a:rPr>
              <a:t>, its neighboring carbon and the carbonyl group.</a:t>
            </a:r>
          </a:p>
          <a:p>
            <a:pPr defTabSz="914400">
              <a:buFont typeface="Arial" pitchFamily="34" charset="0"/>
              <a:buChar char="•"/>
            </a:pPr>
            <a:endParaRPr lang="en-US" sz="2000" dirty="0" smtClean="0">
              <a:solidFill>
                <a:srgbClr val="1F497D"/>
              </a:solidFill>
              <a:latin typeface="Calibri"/>
            </a:endParaRPr>
          </a:p>
        </p:txBody>
      </p:sp>
      <p:sp>
        <p:nvSpPr>
          <p:cNvPr id="5" name="TextBox 4"/>
          <p:cNvSpPr txBox="1"/>
          <p:nvPr/>
        </p:nvSpPr>
        <p:spPr>
          <a:xfrm rot="16200000">
            <a:off x="-554341" y="3754740"/>
            <a:ext cx="2697213" cy="369332"/>
          </a:xfrm>
          <a:prstGeom prst="rect">
            <a:avLst/>
          </a:prstGeom>
          <a:noFill/>
        </p:spPr>
        <p:txBody>
          <a:bodyPr wrap="none" rtlCol="0">
            <a:spAutoFit/>
          </a:bodyPr>
          <a:lstStyle/>
          <a:p>
            <a:pPr defTabSz="914400"/>
            <a:r>
              <a:rPr lang="en-US" dirty="0" smtClean="0">
                <a:solidFill>
                  <a:prstClr val="black"/>
                </a:solidFill>
                <a:latin typeface="Calibri"/>
              </a:rPr>
              <a:t>Pulses tuned to K-edge of :</a:t>
            </a:r>
            <a:endParaRPr lang="en-US" dirty="0">
              <a:solidFill>
                <a:prstClr val="black"/>
              </a:solidFill>
              <a:latin typeface="Calibri"/>
            </a:endParaRPr>
          </a:p>
        </p:txBody>
      </p:sp>
      <p:pic>
        <p:nvPicPr>
          <p:cNvPr id="6" name="Picture 5" descr="wavepacket_at_tau_0_with_level_scheme.eps"/>
          <p:cNvPicPr>
            <a:picLocks noChangeAspect="1"/>
          </p:cNvPicPr>
          <p:nvPr/>
        </p:nvPicPr>
        <p:blipFill>
          <a:blip r:embed="rId2" cstate="print"/>
          <a:srcRect l="35292"/>
          <a:stretch>
            <a:fillRect/>
          </a:stretch>
        </p:blipFill>
        <p:spPr>
          <a:xfrm>
            <a:off x="1143000" y="1600200"/>
            <a:ext cx="3849947" cy="4724400"/>
          </a:xfrm>
          <a:prstGeom prst="rect">
            <a:avLst/>
          </a:prstGeom>
        </p:spPr>
      </p:pic>
      <p:pic>
        <p:nvPicPr>
          <p:cNvPr id="8" name="Picture 7" descr="cysteine_formula.png"/>
          <p:cNvPicPr>
            <a:picLocks noChangeAspect="1"/>
          </p:cNvPicPr>
          <p:nvPr/>
        </p:nvPicPr>
        <p:blipFill>
          <a:blip r:embed="rId3" cstate="print"/>
          <a:stretch>
            <a:fillRect/>
          </a:stretch>
        </p:blipFill>
        <p:spPr>
          <a:xfrm>
            <a:off x="4572000" y="990600"/>
            <a:ext cx="1295400" cy="1108805"/>
          </a:xfrm>
          <a:prstGeom prst="rect">
            <a:avLst/>
          </a:prstGeom>
        </p:spPr>
      </p:pic>
      <p:pic>
        <p:nvPicPr>
          <p:cNvPr id="7" name="Picture 6" descr="xray_raman_process.png"/>
          <p:cNvPicPr>
            <a:picLocks noChangeAspect="1"/>
          </p:cNvPicPr>
          <p:nvPr/>
        </p:nvPicPr>
        <p:blipFill>
          <a:blip r:embed="rId4" cstate="print">
            <a:clrChange>
              <a:clrFrom>
                <a:srgbClr val="FFFFFF"/>
              </a:clrFrom>
              <a:clrTo>
                <a:srgbClr val="FFFFFF">
                  <a:alpha val="0"/>
                </a:srgbClr>
              </a:clrTo>
            </a:clrChange>
          </a:blip>
          <a:stretch>
            <a:fillRect/>
          </a:stretch>
        </p:blipFill>
        <p:spPr>
          <a:xfrm>
            <a:off x="7584363" y="914400"/>
            <a:ext cx="1559637" cy="1066240"/>
          </a:xfrm>
          <a:prstGeom prst="rect">
            <a:avLst/>
          </a:prstGeom>
        </p:spPr>
      </p:pic>
    </p:spTree>
    <p:extLst>
      <p:ext uri="{BB962C8B-B14F-4D97-AF65-F5344CB8AC3E}">
        <p14:creationId xmlns:p14="http://schemas.microsoft.com/office/powerpoint/2010/main" val="37173357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304800"/>
            <a:ext cx="6477000" cy="584775"/>
          </a:xfrm>
          <a:prstGeom prst="rect">
            <a:avLst/>
          </a:prstGeom>
          <a:noFill/>
        </p:spPr>
        <p:txBody>
          <a:bodyPr wrap="square" rtlCol="0">
            <a:spAutoFit/>
          </a:bodyPr>
          <a:lstStyle/>
          <a:p>
            <a:pPr defTabSz="914400"/>
            <a:r>
              <a:rPr lang="en-US" sz="3200" b="1" dirty="0" smtClean="0">
                <a:solidFill>
                  <a:prstClr val="black"/>
                </a:solidFill>
                <a:latin typeface="Calibri"/>
              </a:rPr>
              <a:t>Reduced Density Movies of </a:t>
            </a:r>
            <a:r>
              <a:rPr lang="en-US" sz="3200" b="1" dirty="0" err="1" smtClean="0">
                <a:solidFill>
                  <a:prstClr val="black"/>
                </a:solidFill>
                <a:latin typeface="Calibri"/>
              </a:rPr>
              <a:t>Cysteine</a:t>
            </a:r>
            <a:endParaRPr lang="en-US" sz="3200" b="1" dirty="0">
              <a:solidFill>
                <a:prstClr val="black"/>
              </a:solidFill>
              <a:latin typeface="Calibri"/>
            </a:endParaRPr>
          </a:p>
        </p:txBody>
      </p:sp>
      <p:pic>
        <p:nvPicPr>
          <p:cNvPr id="4" name="Picture 3" descr="cysteine_formula.png"/>
          <p:cNvPicPr>
            <a:picLocks noChangeAspect="1"/>
          </p:cNvPicPr>
          <p:nvPr/>
        </p:nvPicPr>
        <p:blipFill>
          <a:blip r:embed="rId2" cstate="print"/>
          <a:stretch>
            <a:fillRect/>
          </a:stretch>
        </p:blipFill>
        <p:spPr>
          <a:xfrm>
            <a:off x="7674964" y="983105"/>
            <a:ext cx="1295400" cy="1108805"/>
          </a:xfrm>
          <a:prstGeom prst="rect">
            <a:avLst/>
          </a:prstGeom>
        </p:spPr>
      </p:pic>
      <p:sp>
        <p:nvSpPr>
          <p:cNvPr id="6" name="TextBox 5"/>
          <p:cNvSpPr txBox="1"/>
          <p:nvPr/>
        </p:nvSpPr>
        <p:spPr>
          <a:xfrm>
            <a:off x="5491579" y="2105966"/>
            <a:ext cx="3200400" cy="2554545"/>
          </a:xfrm>
          <a:prstGeom prst="rect">
            <a:avLst/>
          </a:prstGeom>
          <a:noFill/>
        </p:spPr>
        <p:txBody>
          <a:bodyPr wrap="square" rtlCol="0">
            <a:spAutoFit/>
          </a:bodyPr>
          <a:lstStyle/>
          <a:p>
            <a:pPr defTabSz="914400">
              <a:buFont typeface="Arial" pitchFamily="34" charset="0"/>
              <a:buChar char="•"/>
            </a:pPr>
            <a:r>
              <a:rPr lang="en-US" sz="2000" dirty="0" smtClean="0">
                <a:solidFill>
                  <a:srgbClr val="1F497D"/>
                </a:solidFill>
                <a:latin typeface="Calibri"/>
              </a:rPr>
              <a:t> For nitrogen and sulfur, the hole stays localized on that atom </a:t>
            </a:r>
          </a:p>
          <a:p>
            <a:pPr defTabSz="914400">
              <a:buFont typeface="Arial" pitchFamily="34" charset="0"/>
              <a:buChar char="•"/>
            </a:pPr>
            <a:r>
              <a:rPr lang="en-US" sz="2000" dirty="0" smtClean="0">
                <a:solidFill>
                  <a:srgbClr val="1F497D"/>
                </a:solidFill>
                <a:latin typeface="Calibri"/>
              </a:rPr>
              <a:t>For oxygen excitation, rapidly delocalized hole and particle.</a:t>
            </a:r>
          </a:p>
          <a:p>
            <a:pPr defTabSz="914400">
              <a:buFont typeface="Arial" pitchFamily="34" charset="0"/>
              <a:buChar char="•"/>
            </a:pPr>
            <a:endParaRPr lang="en-US" sz="2000" dirty="0" smtClean="0">
              <a:solidFill>
                <a:srgbClr val="1F497D"/>
              </a:solidFill>
              <a:latin typeface="Calibri"/>
            </a:endParaRPr>
          </a:p>
          <a:p>
            <a:pPr defTabSz="914400">
              <a:buFont typeface="Arial" pitchFamily="34" charset="0"/>
              <a:buChar char="•"/>
            </a:pPr>
            <a:endParaRPr lang="en-US" sz="2000" dirty="0" smtClean="0">
              <a:solidFill>
                <a:srgbClr val="1F497D"/>
              </a:solidFill>
              <a:latin typeface="Calibri"/>
            </a:endParaRPr>
          </a:p>
        </p:txBody>
      </p:sp>
      <p:pic>
        <p:nvPicPr>
          <p:cNvPr id="7" name="Picture 4" descr="C:\Users\jbiggs\frames\gifs\animatio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8016" y="983105"/>
            <a:ext cx="4983520" cy="578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34956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p:nvPr/>
        </p:nvGrpSpPr>
        <p:grpSpPr>
          <a:xfrm>
            <a:off x="914400" y="2286000"/>
            <a:ext cx="3926147" cy="1676400"/>
            <a:chOff x="762000" y="1752600"/>
            <a:chExt cx="3926147" cy="1676400"/>
          </a:xfrm>
        </p:grpSpPr>
        <p:pic>
          <p:nvPicPr>
            <p:cNvPr id="4" name="Picture 3" descr="wavepacket_at_tau_0_with_level_scheme.eps"/>
            <p:cNvPicPr>
              <a:picLocks noChangeAspect="1"/>
            </p:cNvPicPr>
            <p:nvPr/>
          </p:nvPicPr>
          <p:blipFill>
            <a:blip r:embed="rId2" cstate="print"/>
            <a:srcRect l="36573" b="67742"/>
            <a:stretch>
              <a:fillRect/>
            </a:stretch>
          </p:blipFill>
          <p:spPr>
            <a:xfrm>
              <a:off x="914400" y="1905000"/>
              <a:ext cx="3773747" cy="1524000"/>
            </a:xfrm>
            <a:prstGeom prst="rect">
              <a:avLst/>
            </a:prstGeom>
          </p:spPr>
        </p:pic>
        <p:sp>
          <p:nvSpPr>
            <p:cNvPr id="5" name="Rectangle 4"/>
            <p:cNvSpPr/>
            <p:nvPr/>
          </p:nvSpPr>
          <p:spPr>
            <a:xfrm>
              <a:off x="762000" y="17526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grpSp>
      <p:pic>
        <p:nvPicPr>
          <p:cNvPr id="7" name="Picture 6" descr="cysteine_3fold_projection_details.png"/>
          <p:cNvPicPr>
            <a:picLocks noChangeAspect="1"/>
          </p:cNvPicPr>
          <p:nvPr/>
        </p:nvPicPr>
        <p:blipFill>
          <a:blip r:embed="rId3" cstate="print">
            <a:clrChange>
              <a:clrFrom>
                <a:srgbClr val="FFFFFF"/>
              </a:clrFrom>
              <a:clrTo>
                <a:srgbClr val="FFFFFF">
                  <a:alpha val="0"/>
                </a:srgbClr>
              </a:clrTo>
            </a:clrChange>
          </a:blip>
          <a:stretch>
            <a:fillRect/>
          </a:stretch>
        </p:blipFill>
        <p:spPr>
          <a:xfrm>
            <a:off x="5867400" y="2286000"/>
            <a:ext cx="2743200" cy="2672051"/>
          </a:xfrm>
          <a:prstGeom prst="rect">
            <a:avLst/>
          </a:prstGeom>
        </p:spPr>
      </p:pic>
      <p:pic>
        <p:nvPicPr>
          <p:cNvPr id="8" name="Picture 7" descr="angle_fill_plot.eps"/>
          <p:cNvPicPr>
            <a:picLocks noChangeAspect="1"/>
          </p:cNvPicPr>
          <p:nvPr/>
        </p:nvPicPr>
        <p:blipFill>
          <a:blip r:embed="rId4" cstate="print"/>
          <a:srcRect b="64286"/>
          <a:stretch>
            <a:fillRect/>
          </a:stretch>
        </p:blipFill>
        <p:spPr>
          <a:xfrm>
            <a:off x="1143000" y="4267200"/>
            <a:ext cx="3810000" cy="1752600"/>
          </a:xfrm>
          <a:prstGeom prst="rect">
            <a:avLst/>
          </a:prstGeom>
        </p:spPr>
      </p:pic>
      <p:sp>
        <p:nvSpPr>
          <p:cNvPr id="9" name="TextBox 8"/>
          <p:cNvSpPr txBox="1"/>
          <p:nvPr/>
        </p:nvSpPr>
        <p:spPr>
          <a:xfrm>
            <a:off x="457200" y="914400"/>
            <a:ext cx="8077200" cy="1077218"/>
          </a:xfrm>
          <a:prstGeom prst="rect">
            <a:avLst/>
          </a:prstGeom>
          <a:noFill/>
        </p:spPr>
        <p:txBody>
          <a:bodyPr wrap="square" rtlCol="0">
            <a:spAutoFit/>
          </a:bodyPr>
          <a:lstStyle/>
          <a:p>
            <a:pPr algn="ctr" defTabSz="914400"/>
            <a:r>
              <a:rPr lang="en-US" sz="3200" dirty="0" smtClean="0">
                <a:solidFill>
                  <a:prstClr val="black"/>
                </a:solidFill>
                <a:latin typeface="Calibri"/>
              </a:rPr>
              <a:t>integrate reduced electron and hole densities over angular regions of the molecule</a:t>
            </a:r>
            <a:endParaRPr lang="en-US" sz="3200" dirty="0">
              <a:solidFill>
                <a:prstClr val="black"/>
              </a:solidFill>
              <a:latin typeface="Calibri"/>
            </a:endParaRPr>
          </a:p>
        </p:txBody>
      </p:sp>
      <p:sp>
        <p:nvSpPr>
          <p:cNvPr id="10" name="TextBox 9"/>
          <p:cNvSpPr txBox="1"/>
          <p:nvPr/>
        </p:nvSpPr>
        <p:spPr>
          <a:xfrm>
            <a:off x="1066800" y="2286000"/>
            <a:ext cx="1524000" cy="523220"/>
          </a:xfrm>
          <a:prstGeom prst="rect">
            <a:avLst/>
          </a:prstGeom>
          <a:noFill/>
        </p:spPr>
        <p:txBody>
          <a:bodyPr wrap="square" rtlCol="0">
            <a:spAutoFit/>
          </a:bodyPr>
          <a:lstStyle/>
          <a:p>
            <a:pPr defTabSz="914400"/>
            <a:r>
              <a:rPr lang="el-GR" sz="2800" b="1" dirty="0" smtClean="0">
                <a:solidFill>
                  <a:prstClr val="black"/>
                </a:solidFill>
                <a:latin typeface="Calibri"/>
              </a:rPr>
              <a:t>τ</a:t>
            </a:r>
            <a:r>
              <a:rPr lang="en-US" sz="2800" b="1" dirty="0" smtClean="0">
                <a:solidFill>
                  <a:prstClr val="black"/>
                </a:solidFill>
                <a:latin typeface="Calibri"/>
              </a:rPr>
              <a:t> = 0</a:t>
            </a:r>
            <a:endParaRPr lang="en-US" sz="2800" b="1" dirty="0">
              <a:solidFill>
                <a:prstClr val="black"/>
              </a:solidFill>
              <a:latin typeface="Calibri"/>
            </a:endParaRPr>
          </a:p>
        </p:txBody>
      </p:sp>
      <p:sp>
        <p:nvSpPr>
          <p:cNvPr id="11" name="Rounded Rectangle 10"/>
          <p:cNvSpPr/>
          <p:nvPr/>
        </p:nvSpPr>
        <p:spPr>
          <a:xfrm>
            <a:off x="762000" y="2133600"/>
            <a:ext cx="4419600" cy="1981200"/>
          </a:xfrm>
          <a:prstGeom prst="round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2" name="Oval 11"/>
          <p:cNvSpPr/>
          <p:nvPr/>
        </p:nvSpPr>
        <p:spPr>
          <a:xfrm>
            <a:off x="1447800" y="4495800"/>
            <a:ext cx="228600" cy="1752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cxnSp>
        <p:nvCxnSpPr>
          <p:cNvPr id="14" name="Straight Connector 13"/>
          <p:cNvCxnSpPr>
            <a:endCxn id="12" idx="0"/>
          </p:cNvCxnSpPr>
          <p:nvPr/>
        </p:nvCxnSpPr>
        <p:spPr>
          <a:xfrm>
            <a:off x="762000" y="3886200"/>
            <a:ext cx="8001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600200" y="3962400"/>
            <a:ext cx="35052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562600" y="1905000"/>
            <a:ext cx="1106393" cy="646331"/>
          </a:xfrm>
          <a:prstGeom prst="rect">
            <a:avLst/>
          </a:prstGeom>
          <a:solidFill>
            <a:schemeClr val="tx1"/>
          </a:solidFill>
        </p:spPr>
        <p:txBody>
          <a:bodyPr wrap="none" rtlCol="0">
            <a:spAutoFit/>
          </a:bodyPr>
          <a:lstStyle/>
          <a:p>
            <a:pPr defTabSz="914400"/>
            <a:r>
              <a:rPr lang="en-US" sz="3600" dirty="0" err="1" smtClean="0">
                <a:solidFill>
                  <a:srgbClr val="FFFF00"/>
                </a:solidFill>
                <a:latin typeface="Calibri"/>
              </a:rPr>
              <a:t>Thiol</a:t>
            </a:r>
            <a:endParaRPr lang="en-US" sz="3600" dirty="0">
              <a:solidFill>
                <a:srgbClr val="FFFF00"/>
              </a:solidFill>
              <a:latin typeface="Calibri"/>
            </a:endParaRPr>
          </a:p>
        </p:txBody>
      </p:sp>
      <p:sp>
        <p:nvSpPr>
          <p:cNvPr id="19" name="TextBox 18"/>
          <p:cNvSpPr txBox="1"/>
          <p:nvPr/>
        </p:nvSpPr>
        <p:spPr>
          <a:xfrm>
            <a:off x="6096000" y="4876800"/>
            <a:ext cx="1804276" cy="646331"/>
          </a:xfrm>
          <a:prstGeom prst="rect">
            <a:avLst/>
          </a:prstGeom>
          <a:solidFill>
            <a:schemeClr val="tx1"/>
          </a:solidFill>
        </p:spPr>
        <p:txBody>
          <a:bodyPr wrap="none" rtlCol="0">
            <a:spAutoFit/>
          </a:bodyPr>
          <a:lstStyle/>
          <a:p>
            <a:pPr defTabSz="914400"/>
            <a:r>
              <a:rPr lang="en-US" sz="3600" dirty="0" smtClean="0">
                <a:solidFill>
                  <a:srgbClr val="FF0000"/>
                </a:solidFill>
                <a:latin typeface="Calibri"/>
              </a:rPr>
              <a:t>Carboxyl</a:t>
            </a:r>
            <a:endParaRPr lang="en-US" sz="3600" dirty="0">
              <a:solidFill>
                <a:srgbClr val="FF0000"/>
              </a:solidFill>
              <a:latin typeface="Calibri"/>
            </a:endParaRPr>
          </a:p>
        </p:txBody>
      </p:sp>
      <p:sp>
        <p:nvSpPr>
          <p:cNvPr id="20" name="TextBox 19"/>
          <p:cNvSpPr txBox="1"/>
          <p:nvPr/>
        </p:nvSpPr>
        <p:spPr>
          <a:xfrm>
            <a:off x="7620000" y="2590800"/>
            <a:ext cx="1398140" cy="646331"/>
          </a:xfrm>
          <a:prstGeom prst="rect">
            <a:avLst/>
          </a:prstGeom>
          <a:solidFill>
            <a:schemeClr val="tx1"/>
          </a:solidFill>
        </p:spPr>
        <p:txBody>
          <a:bodyPr wrap="none" rtlCol="0">
            <a:spAutoFit/>
          </a:bodyPr>
          <a:lstStyle/>
          <a:p>
            <a:pPr defTabSz="914400"/>
            <a:r>
              <a:rPr lang="en-US" sz="3600" dirty="0" smtClean="0">
                <a:solidFill>
                  <a:srgbClr val="0070C0"/>
                </a:solidFill>
                <a:latin typeface="Calibri"/>
              </a:rPr>
              <a:t>Amine</a:t>
            </a:r>
            <a:endParaRPr lang="en-US" sz="3600" dirty="0">
              <a:solidFill>
                <a:srgbClr val="0070C0"/>
              </a:solidFill>
              <a:latin typeface="Calibri"/>
            </a:endParaRPr>
          </a:p>
        </p:txBody>
      </p:sp>
      <p:grpSp>
        <p:nvGrpSpPr>
          <p:cNvPr id="3" name="Group 24"/>
          <p:cNvGrpSpPr/>
          <p:nvPr/>
        </p:nvGrpSpPr>
        <p:grpSpPr>
          <a:xfrm>
            <a:off x="1752600" y="6019800"/>
            <a:ext cx="1219200" cy="646331"/>
            <a:chOff x="1828800" y="5486400"/>
            <a:chExt cx="1219200" cy="646331"/>
          </a:xfrm>
        </p:grpSpPr>
        <p:cxnSp>
          <p:nvCxnSpPr>
            <p:cNvPr id="22" name="Straight Arrow Connector 21"/>
            <p:cNvCxnSpPr/>
            <p:nvPr/>
          </p:nvCxnSpPr>
          <p:spPr>
            <a:xfrm>
              <a:off x="1828800" y="5791200"/>
              <a:ext cx="1219200" cy="0"/>
            </a:xfrm>
            <a:prstGeom prst="straightConnector1">
              <a:avLst/>
            </a:prstGeom>
            <a:ln w="31750" cap="flat">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209800" y="5486400"/>
              <a:ext cx="457200" cy="646331"/>
            </a:xfrm>
            <a:prstGeom prst="rect">
              <a:avLst/>
            </a:prstGeom>
            <a:solidFill>
              <a:schemeClr val="bg1"/>
            </a:solidFill>
            <a:ln>
              <a:solidFill>
                <a:schemeClr val="bg1"/>
              </a:solidFill>
            </a:ln>
          </p:spPr>
          <p:txBody>
            <a:bodyPr wrap="square" rtlCol="0">
              <a:spAutoFit/>
            </a:bodyPr>
            <a:lstStyle/>
            <a:p>
              <a:pPr defTabSz="914400"/>
              <a:r>
                <a:rPr lang="el-GR" sz="3600" b="1" dirty="0" smtClean="0">
                  <a:solidFill>
                    <a:prstClr val="black"/>
                  </a:solidFill>
                  <a:latin typeface="Calibri"/>
                </a:rPr>
                <a:t>τ</a:t>
              </a:r>
              <a:endParaRPr lang="en-US" sz="3600" b="1" dirty="0">
                <a:solidFill>
                  <a:prstClr val="black"/>
                </a:solidFill>
                <a:latin typeface="Calibri"/>
              </a:endParaRPr>
            </a:p>
          </p:txBody>
        </p:sp>
      </p:grpSp>
      <p:grpSp>
        <p:nvGrpSpPr>
          <p:cNvPr id="6" name="Group 25"/>
          <p:cNvGrpSpPr/>
          <p:nvPr/>
        </p:nvGrpSpPr>
        <p:grpSpPr>
          <a:xfrm>
            <a:off x="3505200" y="6019800"/>
            <a:ext cx="1219200" cy="646331"/>
            <a:chOff x="1828800" y="5486400"/>
            <a:chExt cx="1219200" cy="646331"/>
          </a:xfrm>
        </p:grpSpPr>
        <p:cxnSp>
          <p:nvCxnSpPr>
            <p:cNvPr id="27" name="Straight Arrow Connector 26"/>
            <p:cNvCxnSpPr/>
            <p:nvPr/>
          </p:nvCxnSpPr>
          <p:spPr>
            <a:xfrm>
              <a:off x="1828800" y="5791200"/>
              <a:ext cx="1219200" cy="0"/>
            </a:xfrm>
            <a:prstGeom prst="straightConnector1">
              <a:avLst/>
            </a:prstGeom>
            <a:ln w="31750" cap="flat">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209800" y="5486400"/>
              <a:ext cx="457200" cy="646331"/>
            </a:xfrm>
            <a:prstGeom prst="rect">
              <a:avLst/>
            </a:prstGeom>
            <a:solidFill>
              <a:schemeClr val="bg1"/>
            </a:solidFill>
            <a:ln>
              <a:solidFill>
                <a:schemeClr val="bg1"/>
              </a:solidFill>
            </a:ln>
          </p:spPr>
          <p:txBody>
            <a:bodyPr wrap="square" rtlCol="0">
              <a:spAutoFit/>
            </a:bodyPr>
            <a:lstStyle/>
            <a:p>
              <a:pPr defTabSz="914400"/>
              <a:r>
                <a:rPr lang="el-GR" sz="3600" b="1" dirty="0" smtClean="0">
                  <a:solidFill>
                    <a:prstClr val="black"/>
                  </a:solidFill>
                  <a:latin typeface="Calibri"/>
                </a:rPr>
                <a:t>τ</a:t>
              </a:r>
              <a:endParaRPr lang="en-US" sz="3600" b="1" dirty="0">
                <a:solidFill>
                  <a:prstClr val="black"/>
                </a:solidFill>
                <a:latin typeface="Calibri"/>
              </a:endParaRPr>
            </a:p>
          </p:txBody>
        </p:sp>
      </p:grpSp>
    </p:spTree>
    <p:extLst>
      <p:ext uri="{BB962C8B-B14F-4D97-AF65-F5344CB8AC3E}">
        <p14:creationId xmlns:p14="http://schemas.microsoft.com/office/powerpoint/2010/main" val="262526072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ysteine_3fold_projection_details.png"/>
          <p:cNvPicPr>
            <a:picLocks noChangeAspect="1"/>
          </p:cNvPicPr>
          <p:nvPr/>
        </p:nvPicPr>
        <p:blipFill>
          <a:blip r:embed="rId2" cstate="print">
            <a:clrChange>
              <a:clrFrom>
                <a:srgbClr val="FFFFFF"/>
              </a:clrFrom>
              <a:clrTo>
                <a:srgbClr val="FFFFFF">
                  <a:alpha val="0"/>
                </a:srgbClr>
              </a:clrTo>
            </a:clrChange>
          </a:blip>
          <a:stretch>
            <a:fillRect/>
          </a:stretch>
        </p:blipFill>
        <p:spPr>
          <a:xfrm>
            <a:off x="5791200" y="685800"/>
            <a:ext cx="1454789" cy="1417057"/>
          </a:xfrm>
          <a:prstGeom prst="rect">
            <a:avLst/>
          </a:prstGeom>
        </p:spPr>
      </p:pic>
      <p:sp>
        <p:nvSpPr>
          <p:cNvPr id="4" name="TextBox 3"/>
          <p:cNvSpPr txBox="1"/>
          <p:nvPr/>
        </p:nvSpPr>
        <p:spPr>
          <a:xfrm>
            <a:off x="1676400" y="152400"/>
            <a:ext cx="7467600" cy="830997"/>
          </a:xfrm>
          <a:prstGeom prst="rect">
            <a:avLst/>
          </a:prstGeom>
          <a:noFill/>
        </p:spPr>
        <p:txBody>
          <a:bodyPr wrap="square" rtlCol="0">
            <a:spAutoFit/>
          </a:bodyPr>
          <a:lstStyle/>
          <a:p>
            <a:pPr defTabSz="914400"/>
            <a:r>
              <a:rPr lang="en-US" sz="2400" b="1" dirty="0" smtClean="0">
                <a:solidFill>
                  <a:prstClr val="black"/>
                </a:solidFill>
                <a:latin typeface="Calibri"/>
              </a:rPr>
              <a:t>Projected Reduced Electron and Hole Densities of </a:t>
            </a:r>
            <a:r>
              <a:rPr lang="en-US" sz="2400" b="1" dirty="0" err="1" smtClean="0">
                <a:solidFill>
                  <a:prstClr val="black"/>
                </a:solidFill>
                <a:latin typeface="Calibri"/>
              </a:rPr>
              <a:t>cysteine</a:t>
            </a:r>
            <a:r>
              <a:rPr lang="en-US" sz="2400" b="1" dirty="0" smtClean="0">
                <a:solidFill>
                  <a:prstClr val="black"/>
                </a:solidFill>
                <a:latin typeface="Calibri"/>
              </a:rPr>
              <a:t> as a function of Time</a:t>
            </a:r>
            <a:endParaRPr lang="en-US" sz="2400" b="1" dirty="0">
              <a:solidFill>
                <a:prstClr val="black"/>
              </a:solidFill>
              <a:latin typeface="Calibri"/>
            </a:endParaRPr>
          </a:p>
        </p:txBody>
      </p:sp>
      <p:sp>
        <p:nvSpPr>
          <p:cNvPr id="5" name="TextBox 4"/>
          <p:cNvSpPr txBox="1"/>
          <p:nvPr/>
        </p:nvSpPr>
        <p:spPr>
          <a:xfrm>
            <a:off x="0" y="1905000"/>
            <a:ext cx="2053652" cy="4247317"/>
          </a:xfrm>
          <a:prstGeom prst="rect">
            <a:avLst/>
          </a:prstGeom>
          <a:noFill/>
        </p:spPr>
        <p:txBody>
          <a:bodyPr wrap="square" rtlCol="0">
            <a:spAutoFit/>
          </a:bodyPr>
          <a:lstStyle/>
          <a:p>
            <a:pPr defTabSz="914400">
              <a:buFont typeface="Arial" pitchFamily="34" charset="0"/>
              <a:buChar char="•"/>
            </a:pPr>
            <a:r>
              <a:rPr lang="en-US" dirty="0" smtClean="0">
                <a:solidFill>
                  <a:srgbClr val="1F497D"/>
                </a:solidFill>
                <a:latin typeface="Calibri"/>
              </a:rPr>
              <a:t> for sulfur and oxygen the electrons and holes prefer regions near the resonant atom.</a:t>
            </a:r>
          </a:p>
          <a:p>
            <a:pPr defTabSz="914400">
              <a:buFont typeface="Arial" pitchFamily="34" charset="0"/>
              <a:buChar char="•"/>
            </a:pPr>
            <a:endParaRPr lang="en-US" dirty="0" smtClean="0">
              <a:solidFill>
                <a:srgbClr val="1F497D"/>
              </a:solidFill>
              <a:latin typeface="Calibri"/>
            </a:endParaRPr>
          </a:p>
          <a:p>
            <a:pPr defTabSz="914400">
              <a:buFont typeface="Arial" pitchFamily="34" charset="0"/>
              <a:buChar char="•"/>
            </a:pPr>
            <a:r>
              <a:rPr lang="en-US" dirty="0" smtClean="0">
                <a:solidFill>
                  <a:srgbClr val="1F497D"/>
                </a:solidFill>
                <a:latin typeface="Calibri"/>
              </a:rPr>
              <a:t> The hole remains on nitrogen for that excitation.</a:t>
            </a:r>
          </a:p>
          <a:p>
            <a:pPr defTabSz="914400">
              <a:buFont typeface="Arial" pitchFamily="34" charset="0"/>
              <a:buChar char="•"/>
            </a:pPr>
            <a:endParaRPr lang="en-US" dirty="0" smtClean="0">
              <a:solidFill>
                <a:srgbClr val="1F497D"/>
              </a:solidFill>
              <a:latin typeface="Calibri"/>
            </a:endParaRPr>
          </a:p>
          <a:p>
            <a:pPr defTabSz="914400">
              <a:buFont typeface="Arial" pitchFamily="34" charset="0"/>
              <a:buChar char="•"/>
            </a:pPr>
            <a:r>
              <a:rPr lang="en-US" dirty="0" smtClean="0">
                <a:solidFill>
                  <a:srgbClr val="1F497D"/>
                </a:solidFill>
                <a:latin typeface="Calibri"/>
              </a:rPr>
              <a:t>For other techniques both electron and hole quickly spread out over the molecule.</a:t>
            </a:r>
            <a:endParaRPr lang="en-US" dirty="0">
              <a:solidFill>
                <a:srgbClr val="1F497D"/>
              </a:solidFill>
              <a:latin typeface="Calibri"/>
            </a:endParaRPr>
          </a:p>
        </p:txBody>
      </p:sp>
      <p:pic>
        <p:nvPicPr>
          <p:cNvPr id="6" name="Picture 5" descr="angle_fill_plot.eps"/>
          <p:cNvPicPr>
            <a:picLocks noChangeAspect="1"/>
          </p:cNvPicPr>
          <p:nvPr/>
        </p:nvPicPr>
        <p:blipFill>
          <a:blip r:embed="rId3" cstate="print"/>
          <a:stretch>
            <a:fillRect/>
          </a:stretch>
        </p:blipFill>
        <p:spPr>
          <a:xfrm>
            <a:off x="2133600" y="1676400"/>
            <a:ext cx="7010400" cy="4907280"/>
          </a:xfrm>
          <a:prstGeom prst="rect">
            <a:avLst/>
          </a:prstGeom>
        </p:spPr>
      </p:pic>
      <p:sp>
        <p:nvSpPr>
          <p:cNvPr id="7" name="Rectangle 6"/>
          <p:cNvSpPr/>
          <p:nvPr/>
        </p:nvSpPr>
        <p:spPr>
          <a:xfrm>
            <a:off x="2057400" y="2209800"/>
            <a:ext cx="457200" cy="990600"/>
          </a:xfrm>
          <a:prstGeom prst="rect">
            <a:avLst/>
          </a:prstGeom>
          <a:solidFill>
            <a:srgbClr val="0070C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0070C0"/>
              </a:solidFill>
              <a:latin typeface="Calibri"/>
            </a:endParaRPr>
          </a:p>
        </p:txBody>
      </p:sp>
      <p:sp>
        <p:nvSpPr>
          <p:cNvPr id="8" name="Rectangle 7"/>
          <p:cNvSpPr/>
          <p:nvPr/>
        </p:nvSpPr>
        <p:spPr>
          <a:xfrm>
            <a:off x="2057400" y="3581400"/>
            <a:ext cx="457200" cy="990600"/>
          </a:xfrm>
          <a:prstGeom prst="rect">
            <a:avLst/>
          </a:pr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9" name="Rectangle 8"/>
          <p:cNvSpPr/>
          <p:nvPr/>
        </p:nvSpPr>
        <p:spPr>
          <a:xfrm>
            <a:off x="2057400" y="4953000"/>
            <a:ext cx="457200" cy="990600"/>
          </a:xfrm>
          <a:prstGeom prst="rect">
            <a:avLst/>
          </a:prstGeom>
          <a:solidFill>
            <a:srgbClr val="FFFF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Tree>
    <p:extLst>
      <p:ext uri="{BB962C8B-B14F-4D97-AF65-F5344CB8AC3E}">
        <p14:creationId xmlns:p14="http://schemas.microsoft.com/office/powerpoint/2010/main" val="88108894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35314568"/>
              </p:ext>
            </p:extLst>
          </p:nvPr>
        </p:nvGraphicFramePr>
        <p:xfrm>
          <a:off x="533400" y="0"/>
          <a:ext cx="8399206"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91000" y="1600200"/>
            <a:ext cx="4572000" cy="4898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8"/>
          <p:cNvSpPr txBox="1">
            <a:spLocks noChangeArrowheads="1"/>
          </p:cNvSpPr>
          <p:nvPr/>
        </p:nvSpPr>
        <p:spPr bwMode="auto">
          <a:xfrm>
            <a:off x="-31812" y="1371600"/>
            <a:ext cx="3918012" cy="5478423"/>
          </a:xfrm>
          <a:prstGeom prst="rect">
            <a:avLst/>
          </a:prstGeom>
          <a:noFill/>
          <a:ln w="9525">
            <a:noFill/>
            <a:miter lim="800000"/>
            <a:headEnd/>
            <a:tailEnd/>
          </a:ln>
        </p:spPr>
        <p:txBody>
          <a:bodyPr wrap="square">
            <a:spAutoFit/>
          </a:bodyPr>
          <a:lstStyle/>
          <a:p>
            <a:pPr marL="342900" indent="-342900" defTabSz="914400">
              <a:spcBef>
                <a:spcPct val="50000"/>
              </a:spcBef>
              <a:buFont typeface="Arial" pitchFamily="34" charset="0"/>
              <a:buChar char="•"/>
            </a:pPr>
            <a:r>
              <a:rPr lang="en-US" sz="2000" dirty="0" smtClean="0">
                <a:solidFill>
                  <a:prstClr val="black"/>
                </a:solidFill>
                <a:latin typeface="Calibri"/>
              </a:rPr>
              <a:t>This signal allows us to “open up” the probe </a:t>
            </a:r>
            <a:r>
              <a:rPr lang="en-US" sz="2000" dirty="0" err="1" smtClean="0">
                <a:solidFill>
                  <a:prstClr val="black"/>
                </a:solidFill>
                <a:latin typeface="Calibri"/>
              </a:rPr>
              <a:t>polarizability</a:t>
            </a:r>
            <a:r>
              <a:rPr lang="en-US" sz="2000" dirty="0" smtClean="0">
                <a:solidFill>
                  <a:prstClr val="black"/>
                </a:solidFill>
                <a:latin typeface="Calibri"/>
              </a:rPr>
              <a:t>. </a:t>
            </a:r>
          </a:p>
          <a:p>
            <a:pPr marL="342900" indent="-342900" defTabSz="914400">
              <a:spcBef>
                <a:spcPct val="50000"/>
              </a:spcBef>
              <a:buFont typeface="Arial" pitchFamily="34" charset="0"/>
              <a:buChar char="•"/>
            </a:pPr>
            <a:r>
              <a:rPr lang="en-US" sz="2000" dirty="0" smtClean="0">
                <a:solidFill>
                  <a:prstClr val="black"/>
                </a:solidFill>
                <a:latin typeface="Calibri"/>
              </a:rPr>
              <a:t> Peaks show which core-excited and valence-excited states are coupled to each other.</a:t>
            </a:r>
          </a:p>
          <a:p>
            <a:pPr marL="342900" indent="-342900" defTabSz="914400">
              <a:spcBef>
                <a:spcPct val="50000"/>
              </a:spcBef>
              <a:buFont typeface="Arial" pitchFamily="34" charset="0"/>
              <a:buChar char="•"/>
            </a:pPr>
            <a:r>
              <a:rPr lang="en-US" sz="2000" b="1" dirty="0">
                <a:solidFill>
                  <a:prstClr val="black"/>
                </a:solidFill>
                <a:latin typeface="Calibri"/>
              </a:rPr>
              <a:t>Unlike the integrated signal, contributions from the two contributing diagrams are spectrally </a:t>
            </a:r>
            <a:r>
              <a:rPr lang="en-US" sz="2000" b="1" dirty="0" smtClean="0">
                <a:solidFill>
                  <a:prstClr val="black"/>
                </a:solidFill>
                <a:latin typeface="Calibri"/>
              </a:rPr>
              <a:t>isolated from </a:t>
            </a:r>
            <a:r>
              <a:rPr lang="en-US" sz="2000" b="1" dirty="0">
                <a:solidFill>
                  <a:prstClr val="black"/>
                </a:solidFill>
                <a:latin typeface="Calibri"/>
              </a:rPr>
              <a:t>each other</a:t>
            </a:r>
            <a:r>
              <a:rPr lang="en-US" sz="2000" b="1" dirty="0" smtClean="0">
                <a:solidFill>
                  <a:prstClr val="black"/>
                </a:solidFill>
                <a:latin typeface="Calibri"/>
              </a:rPr>
              <a:t>.</a:t>
            </a:r>
          </a:p>
          <a:p>
            <a:pPr marL="342900" indent="-342900" defTabSz="914400">
              <a:spcBef>
                <a:spcPct val="50000"/>
              </a:spcBef>
              <a:buFont typeface="Arial" pitchFamily="34" charset="0"/>
              <a:buChar char="•"/>
            </a:pPr>
            <a:r>
              <a:rPr lang="en-US" sz="2000" dirty="0" smtClean="0">
                <a:solidFill>
                  <a:prstClr val="black"/>
                </a:solidFill>
                <a:latin typeface="Calibri"/>
              </a:rPr>
              <a:t>The 1D-SXRS signal is obtained simply by summing over the dispersed frequency </a:t>
            </a:r>
            <a:endParaRPr lang="en-US" sz="2000" dirty="0">
              <a:solidFill>
                <a:prstClr val="black"/>
              </a:solidFill>
              <a:latin typeface="Calibri"/>
            </a:endParaRPr>
          </a:p>
          <a:p>
            <a:pPr marL="342900" indent="-342900" defTabSz="914400">
              <a:spcBef>
                <a:spcPct val="50000"/>
              </a:spcBef>
              <a:buFont typeface="Arial" pitchFamily="34" charset="0"/>
              <a:buChar char="•"/>
            </a:pPr>
            <a:endParaRPr lang="en-US" sz="2000" dirty="0">
              <a:solidFill>
                <a:prstClr val="black"/>
              </a:solidFill>
              <a:latin typeface="Calibri"/>
            </a:endParaRPr>
          </a:p>
          <a:p>
            <a:pPr defTabSz="914400">
              <a:spcBef>
                <a:spcPct val="50000"/>
              </a:spcBef>
            </a:pPr>
            <a:endParaRPr lang="en-US" sz="2000" dirty="0">
              <a:solidFill>
                <a:prstClr val="black"/>
              </a:solidFill>
              <a:latin typeface="Calibri"/>
            </a:endParaRPr>
          </a:p>
        </p:txBody>
      </p:sp>
      <p:sp>
        <p:nvSpPr>
          <p:cNvPr id="13" name="Text Box 18"/>
          <p:cNvSpPr txBox="1">
            <a:spLocks noChangeArrowheads="1"/>
          </p:cNvSpPr>
          <p:nvPr/>
        </p:nvSpPr>
        <p:spPr bwMode="auto">
          <a:xfrm>
            <a:off x="5225988" y="1266855"/>
            <a:ext cx="3918012" cy="400110"/>
          </a:xfrm>
          <a:prstGeom prst="rect">
            <a:avLst/>
          </a:prstGeom>
          <a:noFill/>
          <a:ln w="9525">
            <a:noFill/>
            <a:miter lim="800000"/>
            <a:headEnd/>
            <a:tailEnd/>
          </a:ln>
        </p:spPr>
        <p:txBody>
          <a:bodyPr wrap="square">
            <a:spAutoFit/>
          </a:bodyPr>
          <a:lstStyle/>
          <a:p>
            <a:pPr defTabSz="914400">
              <a:spcBef>
                <a:spcPct val="50000"/>
              </a:spcBef>
            </a:pPr>
            <a:r>
              <a:rPr lang="en-US" sz="2000" dirty="0" smtClean="0">
                <a:solidFill>
                  <a:prstClr val="black"/>
                </a:solidFill>
                <a:latin typeface="Calibri"/>
              </a:rPr>
              <a:t>N1s pump, N1s probe, L-cysteine</a:t>
            </a:r>
            <a:endParaRPr lang="en-US" sz="2000" dirty="0">
              <a:solidFill>
                <a:prstClr val="black"/>
              </a:solidFill>
              <a:latin typeface="Calibri"/>
            </a:endParaRPr>
          </a:p>
        </p:txBody>
      </p:sp>
      <p:pic>
        <p:nvPicPr>
          <p:cNvPr id="3074" name="Picture 2" descr="File:Cystein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7200" y="1677475"/>
            <a:ext cx="984886"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02093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2dsxrs_signal_1_all_parallel.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295400" y="1164065"/>
            <a:ext cx="7720781" cy="5137725"/>
          </a:xfrm>
          <a:prstGeom prst="rect">
            <a:avLst/>
          </a:prstGeom>
        </p:spPr>
      </p:pic>
      <p:sp>
        <p:nvSpPr>
          <p:cNvPr id="3" name="TextBox 2"/>
          <p:cNvSpPr txBox="1"/>
          <p:nvPr/>
        </p:nvSpPr>
        <p:spPr>
          <a:xfrm>
            <a:off x="3200400" y="228600"/>
            <a:ext cx="5464277" cy="646331"/>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noAutofit/>
          </a:bodyPr>
          <a:lstStyle/>
          <a:p>
            <a:pPr algn="ctr" defTabSz="914400"/>
            <a:r>
              <a:rPr lang="en-US" sz="3600" b="1" dirty="0" smtClean="0">
                <a:solidFill>
                  <a:prstClr val="black"/>
                </a:solidFill>
                <a:latin typeface="Calibri"/>
              </a:rPr>
              <a:t>I3P-SXRS of Cysteine</a:t>
            </a:r>
            <a:endParaRPr lang="en-US" sz="3600" b="1" dirty="0">
              <a:solidFill>
                <a:prstClr val="black"/>
              </a:solidFill>
              <a:latin typeface="Calibri"/>
            </a:endParaRPr>
          </a:p>
        </p:txBody>
      </p:sp>
      <p:sp>
        <p:nvSpPr>
          <p:cNvPr id="4" name="TextBox 3"/>
          <p:cNvSpPr txBox="1"/>
          <p:nvPr/>
        </p:nvSpPr>
        <p:spPr>
          <a:xfrm>
            <a:off x="228600" y="990600"/>
            <a:ext cx="182879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400"/>
            <a:r>
              <a:rPr lang="en-US" dirty="0" smtClean="0">
                <a:solidFill>
                  <a:prstClr val="black"/>
                </a:solidFill>
                <a:latin typeface="Calibri"/>
              </a:rPr>
              <a:t>x-ray pulse polarizations are all-parallel (VVV)</a:t>
            </a:r>
            <a:endParaRPr lang="en-US" dirty="0">
              <a:solidFill>
                <a:prstClr val="black"/>
              </a:solidFill>
              <a:latin typeface="Calibri"/>
            </a:endParaRPr>
          </a:p>
        </p:txBody>
      </p:sp>
      <p:sp>
        <p:nvSpPr>
          <p:cNvPr id="5" name="TextBox 4"/>
          <p:cNvSpPr txBox="1"/>
          <p:nvPr/>
        </p:nvSpPr>
        <p:spPr>
          <a:xfrm>
            <a:off x="1575622" y="6147864"/>
            <a:ext cx="360598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defTabSz="914400"/>
            <a:r>
              <a:rPr lang="en-US" sz="1600" dirty="0" smtClean="0">
                <a:solidFill>
                  <a:prstClr val="black"/>
                </a:solidFill>
                <a:latin typeface="Calibri"/>
              </a:rPr>
              <a:t>pulses1 and 2 tuned to Nitrogen K-edge, pulse 3 to Oxygen K-edge</a:t>
            </a:r>
            <a:endParaRPr lang="en-US" sz="1600" dirty="0">
              <a:solidFill>
                <a:prstClr val="black"/>
              </a:solidFill>
              <a:latin typeface="Calibri"/>
            </a:endParaRPr>
          </a:p>
        </p:txBody>
      </p:sp>
      <p:cxnSp>
        <p:nvCxnSpPr>
          <p:cNvPr id="7" name="Straight Arrow Connector 6"/>
          <p:cNvCxnSpPr>
            <a:endCxn id="8" idx="4"/>
          </p:cNvCxnSpPr>
          <p:nvPr/>
        </p:nvCxnSpPr>
        <p:spPr>
          <a:xfrm flipH="1" flipV="1">
            <a:off x="3986982" y="2396613"/>
            <a:ext cx="132735" cy="3753465"/>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3537156" y="1887793"/>
            <a:ext cx="899651" cy="5088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1" name="TextBox 10"/>
          <p:cNvSpPr txBox="1"/>
          <p:nvPr/>
        </p:nvSpPr>
        <p:spPr>
          <a:xfrm>
            <a:off x="7086600" y="5791200"/>
            <a:ext cx="1828800" cy="923330"/>
          </a:xfrm>
          <a:prstGeom prst="rect">
            <a:avLst/>
          </a:prstGeom>
          <a:noFill/>
        </p:spPr>
        <p:txBody>
          <a:bodyPr wrap="square" rtlCol="0">
            <a:spAutoFit/>
          </a:bodyPr>
          <a:lstStyle/>
          <a:p>
            <a:pPr defTabSz="914400"/>
            <a:r>
              <a:rPr lang="en-US" dirty="0" smtClean="0">
                <a:solidFill>
                  <a:prstClr val="black"/>
                </a:solidFill>
                <a:latin typeface="Calibri"/>
              </a:rPr>
              <a:t>trans-NMA: a model of the protein backbone</a:t>
            </a:r>
            <a:endParaRPr lang="en-US" dirty="0">
              <a:solidFill>
                <a:prstClr val="black"/>
              </a:solidFill>
              <a:latin typeface="Calibri"/>
            </a:endParaRPr>
          </a:p>
        </p:txBody>
      </p:sp>
      <p:pic>
        <p:nvPicPr>
          <p:cNvPr id="12" name="Picture 11" descr="trans_nma_structure_correct.png"/>
          <p:cNvPicPr>
            <a:picLocks noChangeAspect="1"/>
          </p:cNvPicPr>
          <p:nvPr/>
        </p:nvPicPr>
        <p:blipFill>
          <a:blip r:embed="rId4" cstate="print"/>
          <a:stretch>
            <a:fillRect/>
          </a:stretch>
        </p:blipFill>
        <p:spPr>
          <a:xfrm>
            <a:off x="5823679" y="5896939"/>
            <a:ext cx="1271443" cy="866949"/>
          </a:xfrm>
          <a:prstGeom prst="rect">
            <a:avLst/>
          </a:prstGeom>
        </p:spPr>
      </p:pic>
    </p:spTree>
    <p:extLst>
      <p:ext uri="{BB962C8B-B14F-4D97-AF65-F5344CB8AC3E}">
        <p14:creationId xmlns:p14="http://schemas.microsoft.com/office/powerpoint/2010/main" val="217980157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117807"/>
            <a:ext cx="8229600" cy="1143001"/>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prstClr val="black"/>
                </a:solidFill>
                <a:latin typeface="Calibri"/>
                <a:ea typeface="DejaVu Sans"/>
                <a:cs typeface="DejaVu Sans"/>
              </a:rPr>
              <a:t>Energy Transfer in </a:t>
            </a:r>
            <a:r>
              <a:rPr lang="en-US" sz="4000" b="1" dirty="0" err="1" smtClean="0">
                <a:solidFill>
                  <a:prstClr val="black"/>
                </a:solidFill>
                <a:latin typeface="Calibri"/>
                <a:ea typeface="DejaVu Sans"/>
                <a:cs typeface="DejaVu Sans"/>
              </a:rPr>
              <a:t>Porphyrin</a:t>
            </a:r>
            <a:r>
              <a:rPr lang="en-US" sz="4000" b="1" dirty="0" smtClean="0">
                <a:solidFill>
                  <a:prstClr val="black"/>
                </a:solidFill>
                <a:latin typeface="Calibri"/>
                <a:ea typeface="DejaVu Sans"/>
                <a:cs typeface="DejaVu Sans"/>
              </a:rPr>
              <a:t> Heterodimers</a:t>
            </a:r>
          </a:p>
        </p:txBody>
      </p:sp>
      <p:pic>
        <p:nvPicPr>
          <p:cNvPr id="8" name="Picture 12" descr="C:\Users\jbiggs\AppData\Local\Temp\Rar$DR00.320\PZnCCPNi-eq.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21" y="1853469"/>
            <a:ext cx="3323002" cy="157553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023338" y="6172200"/>
            <a:ext cx="4038600" cy="800219"/>
          </a:xfrm>
          <a:prstGeom prst="rect">
            <a:avLst/>
          </a:prstGeom>
          <a:noFill/>
        </p:spPr>
        <p:txBody>
          <a:bodyPr wrap="square" rtlCol="0">
            <a:spAutoFit/>
          </a:bodyPr>
          <a:lstStyle/>
          <a:p>
            <a:r>
              <a:rPr lang="en-US" sz="1400" b="1" dirty="0" smtClean="0">
                <a:solidFill>
                  <a:prstClr val="black"/>
                </a:solidFill>
                <a:latin typeface="Calibri"/>
                <a:ea typeface="DejaVu Sans"/>
                <a:cs typeface="DejaVu Sans"/>
              </a:rPr>
              <a:t>Pulse power spectra shown in blue</a:t>
            </a:r>
          </a:p>
          <a:p>
            <a:r>
              <a:rPr lang="en-US" sz="1400" b="1" dirty="0">
                <a:solidFill>
                  <a:prstClr val="black"/>
                </a:solidFill>
                <a:latin typeface="Calibri"/>
                <a:ea typeface="DejaVu Sans"/>
                <a:cs typeface="DejaVu Sans"/>
              </a:rPr>
              <a:t>FWHM of 166 as (10.9 </a:t>
            </a:r>
            <a:r>
              <a:rPr lang="en-US" sz="1400" b="1" dirty="0" err="1">
                <a:solidFill>
                  <a:prstClr val="black"/>
                </a:solidFill>
                <a:latin typeface="Calibri"/>
                <a:ea typeface="DejaVu Sans"/>
                <a:cs typeface="DejaVu Sans"/>
              </a:rPr>
              <a:t>eV</a:t>
            </a:r>
            <a:r>
              <a:rPr lang="en-US" sz="1400" b="1" dirty="0">
                <a:solidFill>
                  <a:prstClr val="black"/>
                </a:solidFill>
                <a:latin typeface="Calibri"/>
                <a:ea typeface="DejaVu Sans"/>
                <a:cs typeface="DejaVu Sans"/>
              </a:rPr>
              <a:t>)</a:t>
            </a:r>
          </a:p>
          <a:p>
            <a:endParaRPr lang="en-US" dirty="0">
              <a:solidFill>
                <a:prstClr val="black"/>
              </a:solidFill>
              <a:latin typeface="Calibri"/>
              <a:ea typeface="DejaVu Sans"/>
              <a:cs typeface="DejaVu Sans"/>
            </a:endParaRPr>
          </a:p>
        </p:txBody>
      </p:sp>
      <p:grpSp>
        <p:nvGrpSpPr>
          <p:cNvPr id="3" name="Group 2"/>
          <p:cNvGrpSpPr/>
          <p:nvPr/>
        </p:nvGrpSpPr>
        <p:grpSpPr>
          <a:xfrm>
            <a:off x="670048" y="1285875"/>
            <a:ext cx="1219200" cy="382381"/>
            <a:chOff x="670048" y="1285875"/>
            <a:chExt cx="1219200" cy="382381"/>
          </a:xfrm>
        </p:grpSpPr>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504" y="1285875"/>
              <a:ext cx="488704" cy="18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048" y="1524000"/>
              <a:ext cx="1219200" cy="14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2384001" y="1342358"/>
            <a:ext cx="1219200" cy="398026"/>
            <a:chOff x="2384001" y="1342358"/>
            <a:chExt cx="1219200" cy="398026"/>
          </a:xfrm>
        </p:grpSpPr>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3168" y="1342358"/>
              <a:ext cx="660866" cy="18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001" y="1596128"/>
              <a:ext cx="1219200" cy="14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098" name="Picture 2" descr="C:\Users\jbiggs\Documents\subversion\porphyrin_22March - Copy\images\EQGeom-XANES-Kedg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6400" y="2743903"/>
            <a:ext cx="2670164" cy="34099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8802" y="2761488"/>
            <a:ext cx="2326146" cy="341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813965" y="2532888"/>
            <a:ext cx="1752599" cy="646331"/>
          </a:xfrm>
          <a:prstGeom prst="rect">
            <a:avLst/>
          </a:prstGeom>
          <a:noFill/>
        </p:spPr>
        <p:txBody>
          <a:bodyPr wrap="square" rtlCol="0">
            <a:spAutoFit/>
          </a:bodyPr>
          <a:lstStyle/>
          <a:p>
            <a:r>
              <a:rPr lang="en-US" b="1" dirty="0" smtClean="0">
                <a:solidFill>
                  <a:prstClr val="black"/>
                </a:solidFill>
                <a:latin typeface="Calibri"/>
                <a:ea typeface="DejaVu Sans"/>
                <a:cs typeface="DejaVu Sans"/>
              </a:rPr>
              <a:t>K-edge XANES</a:t>
            </a:r>
            <a:endParaRPr lang="en-US" b="1" dirty="0">
              <a:solidFill>
                <a:prstClr val="black"/>
              </a:solidFill>
              <a:latin typeface="Calibri"/>
              <a:ea typeface="DejaVu Sans"/>
              <a:cs typeface="DejaVu Sans"/>
            </a:endParaRPr>
          </a:p>
          <a:p>
            <a:endParaRPr lang="en-US" dirty="0">
              <a:solidFill>
                <a:prstClr val="black"/>
              </a:solidFill>
              <a:latin typeface="Calibri"/>
              <a:ea typeface="DejaVu Sans"/>
              <a:cs typeface="DejaVu Sans"/>
            </a:endParaRPr>
          </a:p>
        </p:txBody>
      </p:sp>
      <p:sp>
        <p:nvSpPr>
          <p:cNvPr id="14" name="TextBox 13"/>
          <p:cNvSpPr txBox="1"/>
          <p:nvPr/>
        </p:nvSpPr>
        <p:spPr>
          <a:xfrm>
            <a:off x="6960577" y="2532888"/>
            <a:ext cx="1752599" cy="646331"/>
          </a:xfrm>
          <a:prstGeom prst="rect">
            <a:avLst/>
          </a:prstGeom>
          <a:noFill/>
        </p:spPr>
        <p:txBody>
          <a:bodyPr wrap="square" rtlCol="0">
            <a:spAutoFit/>
          </a:bodyPr>
          <a:lstStyle/>
          <a:p>
            <a:r>
              <a:rPr lang="en-US" b="1" dirty="0" smtClean="0">
                <a:solidFill>
                  <a:prstClr val="black"/>
                </a:solidFill>
                <a:latin typeface="Calibri"/>
                <a:ea typeface="DejaVu Sans"/>
                <a:cs typeface="DejaVu Sans"/>
              </a:rPr>
              <a:t>L-edge XANES</a:t>
            </a:r>
            <a:endParaRPr lang="en-US" b="1" dirty="0">
              <a:solidFill>
                <a:prstClr val="black"/>
              </a:solidFill>
              <a:latin typeface="Calibri"/>
              <a:ea typeface="DejaVu Sans"/>
              <a:cs typeface="DejaVu Sans"/>
            </a:endParaRPr>
          </a:p>
          <a:p>
            <a:endParaRPr lang="en-US" dirty="0">
              <a:solidFill>
                <a:prstClr val="black"/>
              </a:solidFill>
              <a:latin typeface="Calibri"/>
              <a:ea typeface="DejaVu Sans"/>
              <a:cs typeface="DejaVu Sans"/>
            </a:endParaRPr>
          </a:p>
        </p:txBody>
      </p:sp>
      <p:grpSp>
        <p:nvGrpSpPr>
          <p:cNvPr id="6" name="Group 5"/>
          <p:cNvGrpSpPr/>
          <p:nvPr/>
        </p:nvGrpSpPr>
        <p:grpSpPr>
          <a:xfrm>
            <a:off x="4343400" y="990600"/>
            <a:ext cx="4369776" cy="1938992"/>
            <a:chOff x="4343400" y="990600"/>
            <a:chExt cx="4369776" cy="1938992"/>
          </a:xfrm>
        </p:grpSpPr>
        <p:sp>
          <p:nvSpPr>
            <p:cNvPr id="25" name="Rounded Rectangle 24"/>
            <p:cNvSpPr/>
            <p:nvPr/>
          </p:nvSpPr>
          <p:spPr>
            <a:xfrm>
              <a:off x="4343400" y="990600"/>
              <a:ext cx="4369776" cy="154228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24" name="TextBox 23"/>
            <p:cNvSpPr txBox="1"/>
            <p:nvPr/>
          </p:nvSpPr>
          <p:spPr>
            <a:xfrm>
              <a:off x="4343400" y="990600"/>
              <a:ext cx="4267200" cy="1938992"/>
            </a:xfrm>
            <a:prstGeom prst="rect">
              <a:avLst/>
            </a:prstGeom>
            <a:noFill/>
          </p:spPr>
          <p:txBody>
            <a:bodyPr wrap="square" rtlCol="0">
              <a:spAutoFit/>
            </a:bodyPr>
            <a:lstStyle/>
            <a:p>
              <a:r>
                <a:rPr lang="en-US" sz="1600" dirty="0" smtClean="0">
                  <a:solidFill>
                    <a:prstClr val="white"/>
                  </a:solidFill>
                  <a:latin typeface="Calibri"/>
                  <a:ea typeface="DejaVu Sans"/>
                  <a:cs typeface="DejaVu Sans"/>
                </a:rPr>
                <a:t>Core-excited states </a:t>
              </a:r>
              <a:r>
                <a:rPr lang="en-US" sz="1600" dirty="0">
                  <a:solidFill>
                    <a:prstClr val="white"/>
                  </a:solidFill>
                  <a:latin typeface="Calibri"/>
                  <a:ea typeface="DejaVu Sans"/>
                  <a:cs typeface="DejaVu Sans"/>
                </a:rPr>
                <a:t>calculated using </a:t>
              </a:r>
              <a:r>
                <a:rPr lang="en-US" sz="1600" dirty="0" smtClean="0">
                  <a:solidFill>
                    <a:prstClr val="white"/>
                  </a:solidFill>
                  <a:latin typeface="Calibri"/>
                  <a:ea typeface="DejaVu Sans"/>
                  <a:cs typeface="DejaVu Sans"/>
                </a:rPr>
                <a:t>restricted excitation window time-dependent</a:t>
              </a:r>
              <a:endParaRPr lang="en-US" sz="1600" dirty="0">
                <a:solidFill>
                  <a:prstClr val="white"/>
                </a:solidFill>
                <a:latin typeface="Calibri"/>
                <a:ea typeface="DejaVu Sans"/>
                <a:cs typeface="DejaVu Sans"/>
              </a:endParaRPr>
            </a:p>
            <a:p>
              <a:r>
                <a:rPr lang="en-US" sz="1600" dirty="0" smtClean="0">
                  <a:solidFill>
                    <a:prstClr val="white"/>
                  </a:solidFill>
                  <a:latin typeface="Calibri"/>
                  <a:ea typeface="DejaVu Sans"/>
                  <a:cs typeface="DejaVu Sans"/>
                </a:rPr>
                <a:t>density functional theory (</a:t>
              </a:r>
              <a:r>
                <a:rPr lang="en-US" sz="1600" b="1" dirty="0" smtClean="0">
                  <a:solidFill>
                    <a:prstClr val="white"/>
                  </a:solidFill>
                  <a:latin typeface="Calibri"/>
                  <a:ea typeface="DejaVu Sans"/>
                  <a:cs typeface="DejaVu Sans"/>
                </a:rPr>
                <a:t>REW-TDDFT</a:t>
              </a:r>
              <a:r>
                <a:rPr lang="en-US" sz="1600" dirty="0" smtClean="0">
                  <a:solidFill>
                    <a:prstClr val="white"/>
                  </a:solidFill>
                  <a:latin typeface="Calibri"/>
                  <a:ea typeface="DejaVu Sans"/>
                  <a:cs typeface="DejaVu Sans"/>
                </a:rPr>
                <a:t>), which allows for the efficient calculation of core-excited states, and valence-excited states using a common theoretical framework.</a:t>
              </a:r>
            </a:p>
            <a:p>
              <a:r>
                <a:rPr lang="en-US" sz="2400" dirty="0" smtClean="0">
                  <a:solidFill>
                    <a:prstClr val="black"/>
                  </a:solidFill>
                  <a:latin typeface="Calibri"/>
                  <a:ea typeface="DejaVu Sans"/>
                  <a:cs typeface="DejaVu Sans"/>
                </a:rPr>
                <a:t>			</a:t>
              </a:r>
              <a:endParaRPr lang="en-US" sz="2400" dirty="0">
                <a:solidFill>
                  <a:prstClr val="black"/>
                </a:solidFill>
                <a:latin typeface="Calibri"/>
                <a:ea typeface="DejaVu Sans"/>
                <a:cs typeface="DejaVu Sans"/>
              </a:endParaRPr>
            </a:p>
          </p:txBody>
        </p:sp>
      </p:grpSp>
      <p:pic>
        <p:nvPicPr>
          <p:cNvPr id="4104" name="Picture 8" descr="C:\Users\jbiggs\Documents\subversion\porphyrin_22March - Copy\images\EQGeom-UV.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086" y="3523509"/>
            <a:ext cx="2656678" cy="1886670"/>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76201" y="5410179"/>
            <a:ext cx="3820200" cy="139404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31" name="TextBox 30"/>
          <p:cNvSpPr txBox="1"/>
          <p:nvPr/>
        </p:nvSpPr>
        <p:spPr>
          <a:xfrm>
            <a:off x="76201" y="5410179"/>
            <a:ext cx="3730525" cy="1323439"/>
          </a:xfrm>
          <a:prstGeom prst="rect">
            <a:avLst/>
          </a:prstGeom>
          <a:noFill/>
        </p:spPr>
        <p:txBody>
          <a:bodyPr wrap="square" rtlCol="0">
            <a:spAutoFit/>
          </a:bodyPr>
          <a:lstStyle/>
          <a:p>
            <a:r>
              <a:rPr lang="en-US" sz="1600" dirty="0" smtClean="0">
                <a:solidFill>
                  <a:prstClr val="white"/>
                </a:solidFill>
                <a:latin typeface="Calibri"/>
                <a:ea typeface="DejaVu Sans"/>
                <a:cs typeface="DejaVu Sans"/>
              </a:rPr>
              <a:t>X-ray Raman probes valence-excitations, but through a core-excited intermediate.  The same states show up in the UV/visible absorption spectrum, but with vastly different amplitudes. </a:t>
            </a:r>
            <a:endParaRPr lang="en-US" sz="2400" dirty="0">
              <a:solidFill>
                <a:prstClr val="black"/>
              </a:solidFill>
              <a:latin typeface="Calibri"/>
              <a:ea typeface="DejaVu Sans"/>
              <a:cs typeface="DejaVu Sans"/>
            </a:endParaRPr>
          </a:p>
        </p:txBody>
      </p:sp>
      <p:sp>
        <p:nvSpPr>
          <p:cNvPr id="32" name="TextBox 31"/>
          <p:cNvSpPr txBox="1"/>
          <p:nvPr/>
        </p:nvSpPr>
        <p:spPr>
          <a:xfrm>
            <a:off x="1676400" y="3768717"/>
            <a:ext cx="1752599" cy="646331"/>
          </a:xfrm>
          <a:prstGeom prst="rect">
            <a:avLst/>
          </a:prstGeom>
          <a:noFill/>
        </p:spPr>
        <p:txBody>
          <a:bodyPr wrap="square" rtlCol="0">
            <a:spAutoFit/>
          </a:bodyPr>
          <a:lstStyle/>
          <a:p>
            <a:r>
              <a:rPr lang="en-US" b="1" dirty="0" smtClean="0">
                <a:solidFill>
                  <a:prstClr val="black"/>
                </a:solidFill>
                <a:latin typeface="Calibri"/>
                <a:ea typeface="DejaVu Sans"/>
                <a:cs typeface="DejaVu Sans"/>
              </a:rPr>
              <a:t>UV Absorption</a:t>
            </a:r>
            <a:endParaRPr lang="en-US" b="1" dirty="0">
              <a:solidFill>
                <a:prstClr val="black"/>
              </a:solidFill>
              <a:latin typeface="Calibri"/>
              <a:ea typeface="DejaVu Sans"/>
              <a:cs typeface="DejaVu Sans"/>
            </a:endParaRPr>
          </a:p>
          <a:p>
            <a:endParaRPr lang="en-US" dirty="0">
              <a:solidFill>
                <a:prstClr val="black"/>
              </a:solidFill>
              <a:latin typeface="Calibri"/>
              <a:ea typeface="DejaVu Sans"/>
              <a:cs typeface="DejaVu Sans"/>
            </a:endParaRPr>
          </a:p>
        </p:txBody>
      </p:sp>
    </p:spTree>
    <p:extLst>
      <p:ext uri="{BB962C8B-B14F-4D97-AF65-F5344CB8AC3E}">
        <p14:creationId xmlns:p14="http://schemas.microsoft.com/office/powerpoint/2010/main" val="1622029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51758" y="956882"/>
            <a:ext cx="2297502" cy="2091118"/>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27" name="Rounded Rectangle 26"/>
          <p:cNvSpPr/>
          <p:nvPr/>
        </p:nvSpPr>
        <p:spPr>
          <a:xfrm>
            <a:off x="3017808" y="1175398"/>
            <a:ext cx="2438400" cy="118680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1" name="Rounded Rectangle 10"/>
          <p:cNvSpPr/>
          <p:nvPr/>
        </p:nvSpPr>
        <p:spPr>
          <a:xfrm>
            <a:off x="6400800" y="1524000"/>
            <a:ext cx="2438400" cy="2955175"/>
          </a:xfrm>
          <a:prstGeom prst="roundRect">
            <a:avLst/>
          </a:prstGeom>
          <a:solidFill>
            <a:srgbClr val="0D0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4" name="TextBox 3"/>
          <p:cNvSpPr txBox="1"/>
          <p:nvPr/>
        </p:nvSpPr>
        <p:spPr>
          <a:xfrm>
            <a:off x="6248400" y="5867400"/>
            <a:ext cx="2743200" cy="461665"/>
          </a:xfrm>
          <a:prstGeom prst="rect">
            <a:avLst/>
          </a:prstGeom>
          <a:noFill/>
          <a:ln>
            <a:solidFill>
              <a:schemeClr val="accent1">
                <a:shade val="50000"/>
              </a:schemeClr>
            </a:solidFill>
          </a:ln>
        </p:spPr>
        <p:txBody>
          <a:bodyPr wrap="square" rtlCol="0">
            <a:spAutoFit/>
          </a:bodyPr>
          <a:lstStyle/>
          <a:p>
            <a:r>
              <a:rPr lang="en-US" sz="1200" dirty="0" smtClean="0">
                <a:solidFill>
                  <a:prstClr val="black"/>
                </a:solidFill>
                <a:latin typeface="Calibri"/>
                <a:ea typeface="DejaVu Sans"/>
                <a:cs typeface="DejaVu Sans"/>
              </a:rPr>
              <a:t>Biggs, Zhang, </a:t>
            </a:r>
            <a:r>
              <a:rPr lang="en-US" sz="1200" dirty="0" err="1" smtClean="0">
                <a:solidFill>
                  <a:prstClr val="black"/>
                </a:solidFill>
                <a:latin typeface="Calibri"/>
                <a:ea typeface="DejaVu Sans"/>
                <a:cs typeface="DejaVu Sans"/>
              </a:rPr>
              <a:t>Healion</a:t>
            </a:r>
            <a:r>
              <a:rPr lang="en-US" sz="1200" dirty="0" smtClean="0">
                <a:solidFill>
                  <a:prstClr val="black"/>
                </a:solidFill>
                <a:latin typeface="Calibri"/>
                <a:ea typeface="DejaVu Sans"/>
                <a:cs typeface="DejaVu Sans"/>
              </a:rPr>
              <a:t>, and </a:t>
            </a:r>
            <a:r>
              <a:rPr lang="en-US" sz="1200" dirty="0" err="1" smtClean="0">
                <a:solidFill>
                  <a:prstClr val="black"/>
                </a:solidFill>
                <a:latin typeface="Calibri"/>
                <a:ea typeface="DejaVu Sans"/>
                <a:cs typeface="DejaVu Sans"/>
              </a:rPr>
              <a:t>Mukamel</a:t>
            </a:r>
            <a:r>
              <a:rPr lang="en-US" sz="1200" dirty="0" smtClean="0">
                <a:solidFill>
                  <a:prstClr val="black"/>
                </a:solidFill>
                <a:latin typeface="Calibri"/>
                <a:ea typeface="DejaVu Sans"/>
                <a:cs typeface="DejaVu Sans"/>
              </a:rPr>
              <a:t>; </a:t>
            </a:r>
          </a:p>
          <a:p>
            <a:r>
              <a:rPr lang="de-DE" sz="1200" dirty="0" smtClean="0">
                <a:solidFill>
                  <a:prstClr val="black"/>
                </a:solidFill>
                <a:latin typeface="Calibri"/>
                <a:ea typeface="DejaVu Sans"/>
                <a:cs typeface="DejaVu Sans"/>
              </a:rPr>
              <a:t>J</a:t>
            </a:r>
            <a:r>
              <a:rPr lang="de-DE" sz="1200" dirty="0">
                <a:solidFill>
                  <a:prstClr val="black"/>
                </a:solidFill>
                <a:latin typeface="Calibri"/>
                <a:ea typeface="DejaVu Sans"/>
                <a:cs typeface="DejaVu Sans"/>
              </a:rPr>
              <a:t>. Chem. Phys. </a:t>
            </a:r>
            <a:r>
              <a:rPr lang="de-DE" sz="1200" b="1" dirty="0">
                <a:solidFill>
                  <a:prstClr val="black"/>
                </a:solidFill>
                <a:latin typeface="Calibri"/>
                <a:ea typeface="DejaVu Sans"/>
                <a:cs typeface="DejaVu Sans"/>
              </a:rPr>
              <a:t>136</a:t>
            </a:r>
            <a:r>
              <a:rPr lang="de-DE" sz="1200" dirty="0">
                <a:solidFill>
                  <a:prstClr val="black"/>
                </a:solidFill>
                <a:latin typeface="Calibri"/>
                <a:ea typeface="DejaVu Sans"/>
                <a:cs typeface="DejaVu Sans"/>
              </a:rPr>
              <a:t>, 174117 (2012)</a:t>
            </a:r>
            <a:endParaRPr lang="en-US" sz="1200" dirty="0">
              <a:solidFill>
                <a:prstClr val="black"/>
              </a:solidFill>
              <a:latin typeface="Calibri"/>
              <a:ea typeface="DejaVu Sans"/>
              <a:cs typeface="DejaVu Sans"/>
            </a:endParaRPr>
          </a:p>
        </p:txBody>
      </p:sp>
      <p:sp>
        <p:nvSpPr>
          <p:cNvPr id="8" name="TextBox 7"/>
          <p:cNvSpPr txBox="1"/>
          <p:nvPr/>
        </p:nvSpPr>
        <p:spPr>
          <a:xfrm>
            <a:off x="838201" y="304800"/>
            <a:ext cx="8305800" cy="630942"/>
          </a:xfrm>
          <a:prstGeom prst="rect">
            <a:avLst/>
          </a:prstGeom>
          <a:noFill/>
        </p:spPr>
        <p:txBody>
          <a:bodyPr wrap="square" rtlCol="0">
            <a:spAutoFit/>
          </a:bodyPr>
          <a:lstStyle/>
          <a:p>
            <a:r>
              <a:rPr lang="en-US" sz="3500" b="1" dirty="0" smtClean="0">
                <a:solidFill>
                  <a:prstClr val="black"/>
                </a:solidFill>
                <a:latin typeface="Calibri"/>
                <a:ea typeface="DejaVu Sans"/>
                <a:cs typeface="DejaVu Sans"/>
              </a:rPr>
              <a:t>Integrated 2-Pulse </a:t>
            </a:r>
            <a:r>
              <a:rPr lang="en-US" sz="3500" b="1" dirty="0">
                <a:solidFill>
                  <a:prstClr val="black"/>
                </a:solidFill>
                <a:latin typeface="Calibri"/>
                <a:ea typeface="DejaVu Sans"/>
                <a:cs typeface="DejaVu Sans"/>
              </a:rPr>
              <a:t>Stimulated X-ray Raman</a:t>
            </a:r>
          </a:p>
        </p:txBody>
      </p:sp>
      <p:sp>
        <p:nvSpPr>
          <p:cNvPr id="9" name="TextBox 8"/>
          <p:cNvSpPr txBox="1"/>
          <p:nvPr/>
        </p:nvSpPr>
        <p:spPr>
          <a:xfrm>
            <a:off x="2819400" y="5983197"/>
            <a:ext cx="3352800" cy="523220"/>
          </a:xfrm>
          <a:prstGeom prst="rect">
            <a:avLst/>
          </a:prstGeom>
          <a:noFill/>
        </p:spPr>
        <p:txBody>
          <a:bodyPr wrap="square" rtlCol="0">
            <a:spAutoFit/>
          </a:bodyPr>
          <a:lstStyle/>
          <a:p>
            <a:r>
              <a:rPr lang="en-US" sz="1400" dirty="0" smtClean="0">
                <a:solidFill>
                  <a:prstClr val="black"/>
                </a:solidFill>
                <a:latin typeface="Calibri"/>
                <a:ea typeface="DejaVu Sans"/>
                <a:cs typeface="DejaVu Sans"/>
              </a:rPr>
              <a:t>choose long delays: core-ionized states are off-resonance</a:t>
            </a:r>
            <a:endParaRPr lang="en-US" sz="1400" dirty="0">
              <a:solidFill>
                <a:prstClr val="black"/>
              </a:solidFill>
              <a:latin typeface="Calibri"/>
              <a:ea typeface="DejaVu Sans"/>
              <a:cs typeface="DejaVu Sans"/>
            </a:endParaRPr>
          </a:p>
        </p:txBody>
      </p:sp>
      <p:pic>
        <p:nvPicPr>
          <p:cNvPr id="18" name="Picture 17" descr="1d_sxrs_loop_diagram.png"/>
          <p:cNvPicPr>
            <a:picLocks noChangeAspect="1"/>
          </p:cNvPicPr>
          <p:nvPr/>
        </p:nvPicPr>
        <p:blipFill>
          <a:blip r:embed="rId2" cstate="print"/>
          <a:stretch>
            <a:fillRect/>
          </a:stretch>
        </p:blipFill>
        <p:spPr>
          <a:xfrm>
            <a:off x="76200" y="5387304"/>
            <a:ext cx="1875190" cy="1450568"/>
          </a:xfrm>
          <a:prstGeom prst="rect">
            <a:avLst/>
          </a:prstGeom>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90950"/>
            <a:ext cx="4267200" cy="277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52400" y="1059625"/>
            <a:ext cx="2196860" cy="2031325"/>
          </a:xfrm>
          <a:prstGeom prst="rect">
            <a:avLst/>
          </a:prstGeom>
          <a:noFill/>
        </p:spPr>
        <p:txBody>
          <a:bodyPr wrap="square" rtlCol="0">
            <a:spAutoFit/>
          </a:bodyPr>
          <a:lstStyle/>
          <a:p>
            <a:r>
              <a:rPr lang="en-US" dirty="0" smtClean="0">
                <a:solidFill>
                  <a:prstClr val="white"/>
                </a:solidFill>
                <a:latin typeface="Calibri"/>
                <a:ea typeface="DejaVu Sans"/>
                <a:cs typeface="DejaVu Sans"/>
              </a:rPr>
              <a:t>The pump pulse creates a valence </a:t>
            </a:r>
            <a:r>
              <a:rPr lang="en-US" dirty="0" err="1" smtClean="0">
                <a:solidFill>
                  <a:prstClr val="white"/>
                </a:solidFill>
                <a:latin typeface="Calibri"/>
                <a:ea typeface="DejaVu Sans"/>
                <a:cs typeface="DejaVu Sans"/>
              </a:rPr>
              <a:t>wavepacket</a:t>
            </a:r>
            <a:r>
              <a:rPr lang="en-US" dirty="0" smtClean="0">
                <a:solidFill>
                  <a:prstClr val="white"/>
                </a:solidFill>
                <a:latin typeface="Calibri"/>
                <a:ea typeface="DejaVu Sans"/>
                <a:cs typeface="DejaVu Sans"/>
              </a:rPr>
              <a:t> by scattering off a manifold of core-excited states within the pulse bandwidth</a:t>
            </a:r>
            <a:endParaRPr lang="en-US" dirty="0">
              <a:solidFill>
                <a:prstClr val="white"/>
              </a:solidFill>
              <a:latin typeface="Calibri"/>
              <a:ea typeface="DejaVu Sans"/>
              <a:cs typeface="DejaVu Sans"/>
            </a:endParaRPr>
          </a:p>
        </p:txBody>
      </p:sp>
      <p:sp>
        <p:nvSpPr>
          <p:cNvPr id="22" name="TextBox 21"/>
          <p:cNvSpPr txBox="1"/>
          <p:nvPr/>
        </p:nvSpPr>
        <p:spPr>
          <a:xfrm>
            <a:off x="3052650" y="1179731"/>
            <a:ext cx="2586150" cy="1200329"/>
          </a:xfrm>
          <a:prstGeom prst="rect">
            <a:avLst/>
          </a:prstGeom>
          <a:noFill/>
        </p:spPr>
        <p:txBody>
          <a:bodyPr wrap="square" rtlCol="0">
            <a:spAutoFit/>
          </a:bodyPr>
          <a:lstStyle/>
          <a:p>
            <a:r>
              <a:rPr lang="en-US" dirty="0" smtClean="0">
                <a:solidFill>
                  <a:prstClr val="white"/>
                </a:solidFill>
                <a:latin typeface="Calibri"/>
                <a:ea typeface="DejaVu Sans"/>
                <a:cs typeface="DejaVu Sans"/>
              </a:rPr>
              <a:t>This superposition of valence-excited states then evolves during the </a:t>
            </a:r>
            <a:r>
              <a:rPr lang="en-US" dirty="0" err="1" smtClean="0">
                <a:solidFill>
                  <a:prstClr val="white"/>
                </a:solidFill>
                <a:latin typeface="Calibri"/>
                <a:ea typeface="DejaVu Sans"/>
                <a:cs typeface="DejaVu Sans"/>
              </a:rPr>
              <a:t>interpulse</a:t>
            </a:r>
            <a:r>
              <a:rPr lang="en-US" dirty="0" smtClean="0">
                <a:solidFill>
                  <a:prstClr val="white"/>
                </a:solidFill>
                <a:latin typeface="Calibri"/>
                <a:ea typeface="DejaVu Sans"/>
                <a:cs typeface="DejaVu Sans"/>
              </a:rPr>
              <a:t> delays</a:t>
            </a:r>
            <a:endParaRPr lang="en-US" dirty="0">
              <a:solidFill>
                <a:prstClr val="white"/>
              </a:solidFill>
              <a:latin typeface="Calibri"/>
              <a:ea typeface="DejaVu Sans"/>
              <a:cs typeface="DejaVu Sans"/>
            </a:endParaRPr>
          </a:p>
        </p:txBody>
      </p:sp>
      <p:sp>
        <p:nvSpPr>
          <p:cNvPr id="24" name="TextBox 23"/>
          <p:cNvSpPr txBox="1"/>
          <p:nvPr/>
        </p:nvSpPr>
        <p:spPr>
          <a:xfrm>
            <a:off x="6521570" y="1589676"/>
            <a:ext cx="2196860" cy="2862322"/>
          </a:xfrm>
          <a:prstGeom prst="rect">
            <a:avLst/>
          </a:prstGeom>
          <a:noFill/>
        </p:spPr>
        <p:txBody>
          <a:bodyPr wrap="square" rtlCol="0">
            <a:spAutoFit/>
          </a:bodyPr>
          <a:lstStyle/>
          <a:p>
            <a:r>
              <a:rPr lang="en-US" dirty="0" smtClean="0">
                <a:solidFill>
                  <a:prstClr val="white"/>
                </a:solidFill>
                <a:latin typeface="Calibri"/>
                <a:ea typeface="DejaVu Sans"/>
                <a:cs typeface="DejaVu Sans"/>
              </a:rPr>
              <a:t>The probe pulse then returns the system to the ground state by scattering off of core-excited states. In a two-color setup, these core-excited states are different than those accessed by the pump</a:t>
            </a:r>
            <a:endParaRPr lang="en-US" dirty="0">
              <a:solidFill>
                <a:prstClr val="white"/>
              </a:solidFill>
              <a:latin typeface="Calibri"/>
              <a:ea typeface="DejaVu Sans"/>
              <a:cs typeface="DejaVu Sans"/>
            </a:endParaRPr>
          </a:p>
        </p:txBody>
      </p:sp>
    </p:spTree>
    <p:extLst>
      <p:ext uri="{BB962C8B-B14F-4D97-AF65-F5344CB8AC3E}">
        <p14:creationId xmlns:p14="http://schemas.microsoft.com/office/powerpoint/2010/main" val="185292143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1" y="304800"/>
            <a:ext cx="8305800" cy="523220"/>
          </a:xfrm>
          <a:prstGeom prst="rect">
            <a:avLst/>
          </a:prstGeom>
          <a:noFill/>
        </p:spPr>
        <p:txBody>
          <a:bodyPr wrap="square" rtlCol="0">
            <a:spAutoFit/>
          </a:bodyPr>
          <a:lstStyle/>
          <a:p>
            <a:r>
              <a:rPr lang="en-US" sz="2800" b="1" dirty="0">
                <a:solidFill>
                  <a:prstClr val="black"/>
                </a:solidFill>
                <a:latin typeface="Calibri"/>
                <a:ea typeface="DejaVu Sans"/>
                <a:cs typeface="DejaVu Sans"/>
              </a:rPr>
              <a:t>Integrated 2-Pulse Stimulated X-ray </a:t>
            </a:r>
            <a:r>
              <a:rPr lang="en-US" sz="2800" b="1" dirty="0" smtClean="0">
                <a:solidFill>
                  <a:prstClr val="black"/>
                </a:solidFill>
                <a:latin typeface="Calibri"/>
                <a:ea typeface="DejaVu Sans"/>
                <a:cs typeface="DejaVu Sans"/>
              </a:rPr>
              <a:t>Raman – cont’d</a:t>
            </a:r>
            <a:endParaRPr lang="en-US" sz="2800" b="1" dirty="0">
              <a:solidFill>
                <a:prstClr val="black"/>
              </a:solidFill>
              <a:latin typeface="Calibri"/>
              <a:ea typeface="DejaVu Sans"/>
              <a:cs typeface="DejaVu Sans"/>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254" y="1079320"/>
            <a:ext cx="3260784" cy="49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39" y="1051772"/>
            <a:ext cx="2009955" cy="427658"/>
            <a:chOff x="51758" y="956882"/>
            <a:chExt cx="2009955" cy="427658"/>
          </a:xfrm>
        </p:grpSpPr>
        <p:sp>
          <p:nvSpPr>
            <p:cNvPr id="4" name="Rounded Rectangle 3"/>
            <p:cNvSpPr/>
            <p:nvPr/>
          </p:nvSpPr>
          <p:spPr>
            <a:xfrm>
              <a:off x="51758" y="956882"/>
              <a:ext cx="1578634" cy="427658"/>
            </a:xfrm>
            <a:prstGeom prst="roundRect">
              <a:avLst/>
            </a:prstGeom>
            <a:solidFill>
              <a:srgbClr val="0B01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3" name="TextBox 2"/>
            <p:cNvSpPr txBox="1"/>
            <p:nvPr/>
          </p:nvSpPr>
          <p:spPr>
            <a:xfrm>
              <a:off x="51758" y="984430"/>
              <a:ext cx="2009955" cy="400110"/>
            </a:xfrm>
            <a:prstGeom prst="rect">
              <a:avLst/>
            </a:prstGeom>
            <a:noFill/>
          </p:spPr>
          <p:txBody>
            <a:bodyPr wrap="square" rtlCol="0">
              <a:spAutoFit/>
            </a:bodyPr>
            <a:lstStyle/>
            <a:p>
              <a:r>
                <a:rPr lang="en-US" sz="2000" dirty="0" smtClean="0">
                  <a:solidFill>
                    <a:prstClr val="white"/>
                  </a:solidFill>
                  <a:latin typeface="Calibri"/>
                  <a:ea typeface="DejaVu Sans"/>
                  <a:cs typeface="DejaVu Sans"/>
                </a:rPr>
                <a:t>Time Domain:  </a:t>
              </a:r>
              <a:endParaRPr lang="en-US" sz="2000" dirty="0">
                <a:solidFill>
                  <a:prstClr val="white"/>
                </a:solidFill>
                <a:latin typeface="Calibri"/>
                <a:ea typeface="DejaVu Sans"/>
                <a:cs typeface="DejaVu Sans"/>
              </a:endParaRPr>
            </a:p>
          </p:txBody>
        </p:sp>
      </p:grpSp>
      <p:grpSp>
        <p:nvGrpSpPr>
          <p:cNvPr id="7" name="Group 6"/>
          <p:cNvGrpSpPr/>
          <p:nvPr/>
        </p:nvGrpSpPr>
        <p:grpSpPr>
          <a:xfrm>
            <a:off x="0" y="1724633"/>
            <a:ext cx="2829464" cy="427658"/>
            <a:chOff x="51758" y="956882"/>
            <a:chExt cx="2009955" cy="427658"/>
          </a:xfrm>
        </p:grpSpPr>
        <p:sp>
          <p:nvSpPr>
            <p:cNvPr id="8" name="Rounded Rectangle 7"/>
            <p:cNvSpPr/>
            <p:nvPr/>
          </p:nvSpPr>
          <p:spPr>
            <a:xfrm>
              <a:off x="51758" y="956882"/>
              <a:ext cx="1578634" cy="427658"/>
            </a:xfrm>
            <a:prstGeom prst="roundRect">
              <a:avLst/>
            </a:prstGeom>
            <a:solidFill>
              <a:srgbClr val="0B01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9" name="TextBox 8"/>
            <p:cNvSpPr txBox="1"/>
            <p:nvPr/>
          </p:nvSpPr>
          <p:spPr>
            <a:xfrm>
              <a:off x="51758" y="984430"/>
              <a:ext cx="2009955" cy="400110"/>
            </a:xfrm>
            <a:prstGeom prst="rect">
              <a:avLst/>
            </a:prstGeom>
            <a:noFill/>
          </p:spPr>
          <p:txBody>
            <a:bodyPr wrap="square" rtlCol="0">
              <a:spAutoFit/>
            </a:bodyPr>
            <a:lstStyle/>
            <a:p>
              <a:r>
                <a:rPr lang="en-US" sz="2000" dirty="0" smtClean="0">
                  <a:solidFill>
                    <a:prstClr val="white"/>
                  </a:solidFill>
                  <a:latin typeface="Calibri"/>
                  <a:ea typeface="DejaVu Sans"/>
                  <a:cs typeface="DejaVu Sans"/>
                </a:rPr>
                <a:t>Frequency Domain:  </a:t>
              </a:r>
              <a:endParaRPr lang="en-US" sz="2000" dirty="0">
                <a:solidFill>
                  <a:prstClr val="white"/>
                </a:solidFill>
                <a:latin typeface="Calibri"/>
                <a:ea typeface="DejaVu Sans"/>
                <a:cs typeface="DejaVu Sans"/>
              </a:endParaRPr>
            </a:p>
          </p:txBody>
        </p:sp>
      </p:gr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2650" y="1573232"/>
            <a:ext cx="3786376" cy="85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6391513" y="1044503"/>
            <a:ext cx="2623092" cy="1912446"/>
            <a:chOff x="3437559" y="1029160"/>
            <a:chExt cx="2192429" cy="2892601"/>
          </a:xfrm>
        </p:grpSpPr>
        <p:sp>
          <p:nvSpPr>
            <p:cNvPr id="13" name="Rounded Rectangle 12"/>
            <p:cNvSpPr/>
            <p:nvPr/>
          </p:nvSpPr>
          <p:spPr>
            <a:xfrm>
              <a:off x="3437559" y="1053605"/>
              <a:ext cx="2172740" cy="2868156"/>
            </a:xfrm>
            <a:prstGeom prst="roundRect">
              <a:avLst/>
            </a:prstGeom>
            <a:solidFill>
              <a:srgbClr val="0B01C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4" name="TextBox 13"/>
            <p:cNvSpPr txBox="1"/>
            <p:nvPr/>
          </p:nvSpPr>
          <p:spPr>
            <a:xfrm>
              <a:off x="3467813" y="1029160"/>
              <a:ext cx="2162175" cy="1892334"/>
            </a:xfrm>
            <a:prstGeom prst="rect">
              <a:avLst/>
            </a:prstGeom>
            <a:noFill/>
          </p:spPr>
          <p:txBody>
            <a:bodyPr wrap="square" rtlCol="0">
              <a:spAutoFit/>
            </a:bodyPr>
            <a:lstStyle/>
            <a:p>
              <a:r>
                <a:rPr lang="en-US" b="1" dirty="0" smtClean="0">
                  <a:solidFill>
                    <a:prstClr val="white"/>
                  </a:solidFill>
                  <a:latin typeface="Calibri"/>
                  <a:ea typeface="DejaVu Sans"/>
                  <a:cs typeface="DejaVu Sans"/>
                </a:rPr>
                <a:t>The signal is determined by the effective isotropic </a:t>
              </a:r>
              <a:r>
                <a:rPr lang="en-US" b="1" dirty="0" err="1" smtClean="0">
                  <a:solidFill>
                    <a:prstClr val="white"/>
                  </a:solidFill>
                  <a:latin typeface="Calibri"/>
                  <a:ea typeface="DejaVu Sans"/>
                  <a:cs typeface="DejaVu Sans"/>
                </a:rPr>
                <a:t>polarizability</a:t>
              </a:r>
              <a:r>
                <a:rPr lang="en-US" b="1" dirty="0" smtClean="0">
                  <a:solidFill>
                    <a:prstClr val="white"/>
                  </a:solidFill>
                  <a:latin typeface="Calibri"/>
                  <a:ea typeface="DejaVu Sans"/>
                  <a:cs typeface="DejaVu Sans"/>
                </a:rPr>
                <a:t>, which is averaged over the finite bandwidth of the excitation pulses.</a:t>
              </a:r>
            </a:p>
          </p:txBody>
        </p:sp>
      </p:gr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7911" y="3991424"/>
            <a:ext cx="5983854" cy="132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3440501" y="3589100"/>
            <a:ext cx="845388" cy="491706"/>
          </a:xfrm>
          <a:custGeom>
            <a:avLst/>
            <a:gdLst>
              <a:gd name="connsiteX0" fmla="*/ 0 w 845388"/>
              <a:gd name="connsiteY0" fmla="*/ 491706 h 491706"/>
              <a:gd name="connsiteX1" fmla="*/ 396815 w 845388"/>
              <a:gd name="connsiteY1" fmla="*/ 129396 h 491706"/>
              <a:gd name="connsiteX2" fmla="*/ 845388 w 845388"/>
              <a:gd name="connsiteY2" fmla="*/ 0 h 491706"/>
              <a:gd name="connsiteX3" fmla="*/ 845388 w 845388"/>
              <a:gd name="connsiteY3" fmla="*/ 0 h 491706"/>
            </a:gdLst>
            <a:ahLst/>
            <a:cxnLst>
              <a:cxn ang="0">
                <a:pos x="connsiteX0" y="connsiteY0"/>
              </a:cxn>
              <a:cxn ang="0">
                <a:pos x="connsiteX1" y="connsiteY1"/>
              </a:cxn>
              <a:cxn ang="0">
                <a:pos x="connsiteX2" y="connsiteY2"/>
              </a:cxn>
              <a:cxn ang="0">
                <a:pos x="connsiteX3" y="connsiteY3"/>
              </a:cxn>
            </a:cxnLst>
            <a:rect l="l" t="t" r="r" b="b"/>
            <a:pathLst>
              <a:path w="845388" h="491706">
                <a:moveTo>
                  <a:pt x="0" y="491706"/>
                </a:moveTo>
                <a:cubicBezTo>
                  <a:pt x="127958" y="351526"/>
                  <a:pt x="255917" y="211347"/>
                  <a:pt x="396815" y="129396"/>
                </a:cubicBezTo>
                <a:cubicBezTo>
                  <a:pt x="537713" y="47445"/>
                  <a:pt x="845388" y="0"/>
                  <a:pt x="845388" y="0"/>
                </a:cubicBezTo>
                <a:lnTo>
                  <a:pt x="845388" y="0"/>
                </a:lnTo>
              </a:path>
            </a:pathLst>
          </a:custGeom>
          <a:ln>
            <a:tailEnd type="stealth" w="lg" len="lg"/>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solidFill>
                <a:prstClr val="black"/>
              </a:solidFill>
              <a:latin typeface="Calibri"/>
              <a:ea typeface="DejaVu Sans"/>
              <a:cs typeface="DejaVu Sans"/>
            </a:endParaRPr>
          </a:p>
        </p:txBody>
      </p:sp>
      <p:sp>
        <p:nvSpPr>
          <p:cNvPr id="20" name="Rounded Rectangle 19"/>
          <p:cNvSpPr/>
          <p:nvPr/>
        </p:nvSpPr>
        <p:spPr>
          <a:xfrm>
            <a:off x="4324399" y="3044602"/>
            <a:ext cx="2599535" cy="95615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21" name="TextBox 20"/>
          <p:cNvSpPr txBox="1"/>
          <p:nvPr/>
        </p:nvSpPr>
        <p:spPr>
          <a:xfrm>
            <a:off x="4360596" y="3036453"/>
            <a:ext cx="2586895" cy="465566"/>
          </a:xfrm>
          <a:prstGeom prst="rect">
            <a:avLst/>
          </a:prstGeom>
          <a:noFill/>
        </p:spPr>
        <p:txBody>
          <a:bodyPr wrap="square" rtlCol="0">
            <a:spAutoFit/>
          </a:bodyPr>
          <a:lstStyle/>
          <a:p>
            <a:r>
              <a:rPr lang="en-US" b="1" dirty="0" smtClean="0">
                <a:solidFill>
                  <a:prstClr val="white"/>
                </a:solidFill>
                <a:latin typeface="Calibri"/>
                <a:ea typeface="DejaVu Sans"/>
                <a:cs typeface="DejaVu Sans"/>
              </a:rPr>
              <a:t>Imaginary part of the </a:t>
            </a:r>
            <a:r>
              <a:rPr lang="en-US" b="1" dirty="0" err="1" smtClean="0">
                <a:solidFill>
                  <a:prstClr val="white"/>
                </a:solidFill>
                <a:latin typeface="Calibri"/>
                <a:ea typeface="DejaVu Sans"/>
                <a:cs typeface="DejaVu Sans"/>
              </a:rPr>
              <a:t>polarizability</a:t>
            </a:r>
            <a:r>
              <a:rPr lang="en-US" b="1" dirty="0" smtClean="0">
                <a:solidFill>
                  <a:prstClr val="white"/>
                </a:solidFill>
                <a:latin typeface="Calibri"/>
                <a:ea typeface="DejaVu Sans"/>
                <a:cs typeface="DejaVu Sans"/>
              </a:rPr>
              <a:t> – goes to zero off resonance.</a:t>
            </a:r>
          </a:p>
        </p:txBody>
      </p:sp>
      <p:sp>
        <p:nvSpPr>
          <p:cNvPr id="33" name="TextBox 32"/>
          <p:cNvSpPr txBox="1"/>
          <p:nvPr/>
        </p:nvSpPr>
        <p:spPr>
          <a:xfrm>
            <a:off x="0" y="4654464"/>
            <a:ext cx="1668369" cy="523220"/>
          </a:xfrm>
          <a:prstGeom prst="rect">
            <a:avLst/>
          </a:prstGeom>
          <a:noFill/>
        </p:spPr>
        <p:txBody>
          <a:bodyPr wrap="square" rtlCol="0">
            <a:spAutoFit/>
          </a:bodyPr>
          <a:lstStyle/>
          <a:p>
            <a:r>
              <a:rPr lang="en-US" sz="1400" b="1" dirty="0" err="1" smtClean="0">
                <a:solidFill>
                  <a:prstClr val="black"/>
                </a:solidFill>
                <a:latin typeface="Calibri"/>
                <a:ea typeface="DejaVu Sans"/>
                <a:cs typeface="DejaVu Sans"/>
              </a:rPr>
              <a:t>polarizbility</a:t>
            </a:r>
            <a:r>
              <a:rPr lang="en-US" sz="1400" b="1" dirty="0" smtClean="0">
                <a:solidFill>
                  <a:prstClr val="black"/>
                </a:solidFill>
                <a:latin typeface="Calibri"/>
                <a:ea typeface="DejaVu Sans"/>
                <a:cs typeface="DejaVu Sans"/>
              </a:rPr>
              <a:t> for the </a:t>
            </a:r>
            <a:r>
              <a:rPr lang="en-US" sz="1400" b="1" i="1" dirty="0" err="1" smtClean="0">
                <a:solidFill>
                  <a:prstClr val="black"/>
                </a:solidFill>
                <a:latin typeface="Times New Roman" pitchFamily="18" charset="0"/>
                <a:ea typeface="DejaVu Sans"/>
                <a:cs typeface="Times New Roman" pitchFamily="18" charset="0"/>
              </a:rPr>
              <a:t>j</a:t>
            </a:r>
            <a:r>
              <a:rPr lang="en-US" sz="1400" b="1" baseline="30000" dirty="0" err="1" smtClean="0">
                <a:solidFill>
                  <a:prstClr val="black"/>
                </a:solidFill>
                <a:latin typeface="Calibri"/>
                <a:ea typeface="DejaVu Sans"/>
                <a:cs typeface="DejaVu Sans"/>
              </a:rPr>
              <a:t>th</a:t>
            </a:r>
            <a:r>
              <a:rPr lang="en-US" sz="1400" b="1" dirty="0" smtClean="0">
                <a:solidFill>
                  <a:prstClr val="black"/>
                </a:solidFill>
                <a:latin typeface="Calibri"/>
                <a:ea typeface="DejaVu Sans"/>
                <a:cs typeface="DejaVu Sans"/>
              </a:rPr>
              <a:t> ultrafast pulse</a:t>
            </a:r>
          </a:p>
        </p:txBody>
      </p:sp>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955" y="3347562"/>
            <a:ext cx="882462" cy="81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0" y="2537714"/>
            <a:ext cx="2137911" cy="1754326"/>
            <a:chOff x="3437559" y="1029159"/>
            <a:chExt cx="2192429" cy="3131042"/>
          </a:xfrm>
        </p:grpSpPr>
        <p:sp>
          <p:nvSpPr>
            <p:cNvPr id="27" name="Rounded Rectangle 26"/>
            <p:cNvSpPr/>
            <p:nvPr/>
          </p:nvSpPr>
          <p:spPr>
            <a:xfrm>
              <a:off x="3437559" y="1053605"/>
              <a:ext cx="2172740" cy="2868156"/>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28" name="TextBox 27"/>
            <p:cNvSpPr txBox="1"/>
            <p:nvPr/>
          </p:nvSpPr>
          <p:spPr>
            <a:xfrm>
              <a:off x="3467813" y="1029159"/>
              <a:ext cx="2162175" cy="3131042"/>
            </a:xfrm>
            <a:prstGeom prst="rect">
              <a:avLst/>
            </a:prstGeom>
            <a:noFill/>
          </p:spPr>
          <p:txBody>
            <a:bodyPr wrap="square" rtlCol="0">
              <a:spAutoFit/>
            </a:bodyPr>
            <a:lstStyle/>
            <a:p>
              <a:r>
                <a:rPr lang="en-US" b="1" dirty="0" smtClean="0">
                  <a:solidFill>
                    <a:prstClr val="white"/>
                  </a:solidFill>
                  <a:latin typeface="Calibri"/>
                  <a:ea typeface="DejaVu Sans"/>
                  <a:cs typeface="DejaVu Sans"/>
                </a:rPr>
                <a:t>Real part of the </a:t>
              </a:r>
              <a:r>
                <a:rPr lang="en-US" b="1" dirty="0" err="1" smtClean="0">
                  <a:solidFill>
                    <a:prstClr val="white"/>
                  </a:solidFill>
                  <a:latin typeface="Calibri"/>
                  <a:ea typeface="DejaVu Sans"/>
                  <a:cs typeface="DejaVu Sans"/>
                </a:rPr>
                <a:t>polarizability</a:t>
              </a:r>
              <a:r>
                <a:rPr lang="en-US" b="1" dirty="0" smtClean="0">
                  <a:solidFill>
                    <a:prstClr val="white"/>
                  </a:solidFill>
                  <a:latin typeface="Calibri"/>
                  <a:ea typeface="DejaVu Sans"/>
                  <a:cs typeface="DejaVu Sans"/>
                </a:rPr>
                <a:t> – responsible for off-resonance Raman scattering.</a:t>
              </a:r>
            </a:p>
          </p:txBody>
        </p:sp>
      </p:grpSp>
      <p:grpSp>
        <p:nvGrpSpPr>
          <p:cNvPr id="30" name="Group 29"/>
          <p:cNvGrpSpPr/>
          <p:nvPr/>
        </p:nvGrpSpPr>
        <p:grpSpPr>
          <a:xfrm>
            <a:off x="196413" y="5758646"/>
            <a:ext cx="8030084" cy="964304"/>
            <a:chOff x="3437559" y="1029160"/>
            <a:chExt cx="2192429" cy="2892601"/>
          </a:xfrm>
        </p:grpSpPr>
        <p:sp>
          <p:nvSpPr>
            <p:cNvPr id="31" name="Rounded Rectangle 30"/>
            <p:cNvSpPr/>
            <p:nvPr/>
          </p:nvSpPr>
          <p:spPr>
            <a:xfrm>
              <a:off x="3437559" y="1053605"/>
              <a:ext cx="2172740" cy="2868156"/>
            </a:xfrm>
            <a:prstGeom prst="roundRect">
              <a:avLst/>
            </a:prstGeom>
            <a:solidFill>
              <a:srgbClr val="8C41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32" name="TextBox 31"/>
            <p:cNvSpPr txBox="1"/>
            <p:nvPr/>
          </p:nvSpPr>
          <p:spPr>
            <a:xfrm>
              <a:off x="3467813" y="1029160"/>
              <a:ext cx="2162175" cy="2769692"/>
            </a:xfrm>
            <a:prstGeom prst="rect">
              <a:avLst/>
            </a:prstGeom>
            <a:noFill/>
          </p:spPr>
          <p:txBody>
            <a:bodyPr wrap="square" rtlCol="0">
              <a:spAutoFit/>
            </a:bodyPr>
            <a:lstStyle/>
            <a:p>
              <a:r>
                <a:rPr lang="en-US" b="1" dirty="0" smtClean="0">
                  <a:solidFill>
                    <a:prstClr val="white"/>
                  </a:solidFill>
                  <a:latin typeface="Calibri"/>
                  <a:ea typeface="DejaVu Sans"/>
                  <a:cs typeface="DejaVu Sans"/>
                </a:rPr>
                <a:t>Since the I2P-SXRS signal is defined as the change in the integrated intensity of the probe pulse, the probe must be on resonance.  Therefore the signal only depends on the imaginary part of the probe </a:t>
              </a:r>
              <a:r>
                <a:rPr lang="en-US" b="1" dirty="0" err="1" smtClean="0">
                  <a:solidFill>
                    <a:prstClr val="white"/>
                  </a:solidFill>
                  <a:latin typeface="Calibri"/>
                  <a:ea typeface="DejaVu Sans"/>
                  <a:cs typeface="DejaVu Sans"/>
                </a:rPr>
                <a:t>polarizability</a:t>
              </a:r>
              <a:r>
                <a:rPr lang="en-US" b="1" dirty="0" smtClean="0">
                  <a:solidFill>
                    <a:prstClr val="white"/>
                  </a:solidFill>
                  <a:latin typeface="Calibri"/>
                  <a:ea typeface="DejaVu Sans"/>
                  <a:cs typeface="DejaVu Sans"/>
                </a:rPr>
                <a:t>.</a:t>
              </a:r>
            </a:p>
          </p:txBody>
        </p:sp>
      </p:grpSp>
      <p:sp>
        <p:nvSpPr>
          <p:cNvPr id="29" name="Freeform 28"/>
          <p:cNvSpPr/>
          <p:nvPr/>
        </p:nvSpPr>
        <p:spPr>
          <a:xfrm rot="9865104">
            <a:off x="1507075" y="4537171"/>
            <a:ext cx="910805" cy="234587"/>
          </a:xfrm>
          <a:custGeom>
            <a:avLst/>
            <a:gdLst>
              <a:gd name="connsiteX0" fmla="*/ 0 w 845388"/>
              <a:gd name="connsiteY0" fmla="*/ 491706 h 491706"/>
              <a:gd name="connsiteX1" fmla="*/ 396815 w 845388"/>
              <a:gd name="connsiteY1" fmla="*/ 129396 h 491706"/>
              <a:gd name="connsiteX2" fmla="*/ 845388 w 845388"/>
              <a:gd name="connsiteY2" fmla="*/ 0 h 491706"/>
              <a:gd name="connsiteX3" fmla="*/ 845388 w 845388"/>
              <a:gd name="connsiteY3" fmla="*/ 0 h 491706"/>
            </a:gdLst>
            <a:ahLst/>
            <a:cxnLst>
              <a:cxn ang="0">
                <a:pos x="connsiteX0" y="connsiteY0"/>
              </a:cxn>
              <a:cxn ang="0">
                <a:pos x="connsiteX1" y="connsiteY1"/>
              </a:cxn>
              <a:cxn ang="0">
                <a:pos x="connsiteX2" y="connsiteY2"/>
              </a:cxn>
              <a:cxn ang="0">
                <a:pos x="connsiteX3" y="connsiteY3"/>
              </a:cxn>
            </a:cxnLst>
            <a:rect l="l" t="t" r="r" b="b"/>
            <a:pathLst>
              <a:path w="845388" h="491706">
                <a:moveTo>
                  <a:pt x="0" y="491706"/>
                </a:moveTo>
                <a:cubicBezTo>
                  <a:pt x="127958" y="351526"/>
                  <a:pt x="255917" y="211347"/>
                  <a:pt x="396815" y="129396"/>
                </a:cubicBezTo>
                <a:cubicBezTo>
                  <a:pt x="537713" y="47445"/>
                  <a:pt x="845388" y="0"/>
                  <a:pt x="845388" y="0"/>
                </a:cubicBezTo>
                <a:lnTo>
                  <a:pt x="845388" y="0"/>
                </a:lnTo>
              </a:path>
            </a:pathLst>
          </a:custGeom>
          <a:ln>
            <a:tailEnd type="stealth" w="lg" len="lg"/>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solidFill>
                <a:prstClr val="black"/>
              </a:solidFill>
              <a:latin typeface="Calibri"/>
              <a:ea typeface="DejaVu Sans"/>
              <a:cs typeface="DejaVu Sans"/>
            </a:endParaRPr>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9664" y="3056136"/>
            <a:ext cx="77152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76713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biggs\Documents\subversion\porphyrin_22March\images\EQGeom-I2PSXRS-onecolorprob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3736" y="1851751"/>
            <a:ext cx="4233672" cy="48881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908538" y="20516"/>
            <a:ext cx="8229600"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black"/>
                </a:solidFill>
                <a:latin typeface="Calibri"/>
                <a:ea typeface="DejaVu Sans"/>
                <a:cs typeface="DejaVu Sans"/>
              </a:rPr>
              <a:t>One-color SXRS: Pump and Probe at same edge</a:t>
            </a:r>
          </a:p>
        </p:txBody>
      </p:sp>
      <p:sp>
        <p:nvSpPr>
          <p:cNvPr id="4" name="TextBox 3"/>
          <p:cNvSpPr txBox="1"/>
          <p:nvPr/>
        </p:nvSpPr>
        <p:spPr>
          <a:xfrm>
            <a:off x="4382199" y="909333"/>
            <a:ext cx="5077585" cy="461665"/>
          </a:xfrm>
          <a:prstGeom prst="rect">
            <a:avLst/>
          </a:prstGeom>
          <a:noFill/>
        </p:spPr>
        <p:txBody>
          <a:bodyPr wrap="square" rtlCol="0">
            <a:spAutoFit/>
          </a:bodyPr>
          <a:lstStyle/>
          <a:p>
            <a:r>
              <a:rPr lang="en-US" sz="2400" dirty="0" smtClean="0">
                <a:solidFill>
                  <a:prstClr val="black"/>
                </a:solidFill>
                <a:latin typeface="Calibri"/>
                <a:ea typeface="DejaVu Sans"/>
                <a:cs typeface="DejaVu Sans"/>
              </a:rPr>
              <a:t>One color SXRS from </a:t>
            </a:r>
            <a:r>
              <a:rPr lang="en-US" sz="2400" dirty="0" err="1" smtClean="0">
                <a:solidFill>
                  <a:prstClr val="black"/>
                </a:solidFill>
                <a:latin typeface="Calibri"/>
                <a:ea typeface="DejaVu Sans"/>
                <a:cs typeface="DejaVu Sans"/>
              </a:rPr>
              <a:t>porphyrin</a:t>
            </a:r>
            <a:r>
              <a:rPr lang="en-US" sz="2400" dirty="0" smtClean="0">
                <a:solidFill>
                  <a:prstClr val="black"/>
                </a:solidFill>
                <a:latin typeface="Calibri"/>
                <a:ea typeface="DejaVu Sans"/>
                <a:cs typeface="DejaVu Sans"/>
              </a:rPr>
              <a:t> dimer</a:t>
            </a:r>
            <a:endParaRPr lang="en-US" sz="2400" dirty="0">
              <a:solidFill>
                <a:prstClr val="black"/>
              </a:solidFill>
              <a:latin typeface="Calibri"/>
              <a:ea typeface="DejaVu Sans"/>
              <a:cs typeface="DejaVu Sans"/>
            </a:endParaRPr>
          </a:p>
        </p:txBody>
      </p:sp>
      <p:sp>
        <p:nvSpPr>
          <p:cNvPr id="3" name="TextBox 2"/>
          <p:cNvSpPr txBox="1"/>
          <p:nvPr/>
        </p:nvSpPr>
        <p:spPr>
          <a:xfrm>
            <a:off x="4986832" y="1543974"/>
            <a:ext cx="3448695" cy="307777"/>
          </a:xfrm>
          <a:prstGeom prst="rect">
            <a:avLst/>
          </a:prstGeom>
          <a:noFill/>
        </p:spPr>
        <p:txBody>
          <a:bodyPr wrap="square" rtlCol="0">
            <a:spAutoFit/>
          </a:bodyPr>
          <a:lstStyle/>
          <a:p>
            <a:r>
              <a:rPr lang="en-US" sz="1400" b="1" dirty="0" smtClean="0">
                <a:solidFill>
                  <a:prstClr val="black"/>
                </a:solidFill>
                <a:latin typeface="Calibri"/>
                <a:ea typeface="DejaVu Sans"/>
                <a:cs typeface="DejaVu Sans"/>
              </a:rPr>
              <a:t>Time Domain</a:t>
            </a:r>
            <a:r>
              <a:rPr lang="en-US" sz="1400" b="1" dirty="0">
                <a:solidFill>
                  <a:prstClr val="black"/>
                </a:solidFill>
                <a:latin typeface="Calibri"/>
                <a:ea typeface="DejaVu Sans"/>
                <a:cs typeface="DejaVu Sans"/>
              </a:rPr>
              <a:t>	</a:t>
            </a:r>
            <a:r>
              <a:rPr lang="en-US" sz="1400" b="1" dirty="0" smtClean="0">
                <a:solidFill>
                  <a:prstClr val="black"/>
                </a:solidFill>
                <a:latin typeface="Calibri"/>
                <a:ea typeface="DejaVu Sans"/>
                <a:cs typeface="DejaVu Sans"/>
              </a:rPr>
              <a:t>Frequency Domain</a:t>
            </a:r>
            <a:endParaRPr lang="en-US" dirty="0">
              <a:solidFill>
                <a:prstClr val="black"/>
              </a:solidFill>
              <a:latin typeface="Calibri"/>
              <a:ea typeface="DejaVu Sans"/>
              <a:cs typeface="DejaVu Sans"/>
            </a:endParaRPr>
          </a:p>
        </p:txBody>
      </p:sp>
      <p:sp>
        <p:nvSpPr>
          <p:cNvPr id="10" name="Rounded Rectangle 9"/>
          <p:cNvSpPr/>
          <p:nvPr/>
        </p:nvSpPr>
        <p:spPr>
          <a:xfrm>
            <a:off x="361092" y="3200400"/>
            <a:ext cx="3906107" cy="2438400"/>
          </a:xfrm>
          <a:prstGeom prst="roundRect">
            <a:avLst/>
          </a:prstGeom>
          <a:solidFill>
            <a:srgbClr val="0D0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1" name="TextBox 10"/>
          <p:cNvSpPr txBox="1"/>
          <p:nvPr/>
        </p:nvSpPr>
        <p:spPr>
          <a:xfrm>
            <a:off x="481862" y="3266076"/>
            <a:ext cx="3670305" cy="2246769"/>
          </a:xfrm>
          <a:prstGeom prst="rect">
            <a:avLst/>
          </a:prstGeom>
          <a:noFill/>
        </p:spPr>
        <p:txBody>
          <a:bodyPr wrap="square" rtlCol="0">
            <a:spAutoFit/>
          </a:bodyPr>
          <a:lstStyle/>
          <a:p>
            <a:r>
              <a:rPr lang="en-US" sz="2000" dirty="0" smtClean="0">
                <a:solidFill>
                  <a:prstClr val="white"/>
                </a:solidFill>
                <a:latin typeface="Calibri"/>
                <a:ea typeface="DejaVu Sans"/>
                <a:cs typeface="DejaVu Sans"/>
              </a:rPr>
              <a:t>One-color SXRS measures the autocorrelation of the doorway.  Only the Zn2p/Zn2p signal exhibits strong low-frequency oscillations indicative of energy transfer.   Other on-color signals show only exponential decay.</a:t>
            </a:r>
            <a:endParaRPr lang="en-US" sz="2000" dirty="0">
              <a:solidFill>
                <a:prstClr val="white"/>
              </a:solidFill>
              <a:latin typeface="Calibri"/>
              <a:ea typeface="DejaVu Sans"/>
              <a:cs typeface="DejaVu Sans"/>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92" y="1392087"/>
            <a:ext cx="3952875" cy="330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2773116" y="1981200"/>
            <a:ext cx="1804137" cy="756249"/>
            <a:chOff x="2678723" y="2039815"/>
            <a:chExt cx="1804137" cy="756249"/>
          </a:xfrm>
        </p:grpSpPr>
        <p:sp>
          <p:nvSpPr>
            <p:cNvPr id="20" name="Rounded Rectangle 19"/>
            <p:cNvSpPr/>
            <p:nvPr/>
          </p:nvSpPr>
          <p:spPr>
            <a:xfrm>
              <a:off x="2678723" y="2039815"/>
              <a:ext cx="1588477" cy="75624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9" name="TextBox 18"/>
            <p:cNvSpPr txBox="1"/>
            <p:nvPr/>
          </p:nvSpPr>
          <p:spPr>
            <a:xfrm>
              <a:off x="2678723" y="2057400"/>
              <a:ext cx="1804137" cy="738664"/>
            </a:xfrm>
            <a:prstGeom prst="rect">
              <a:avLst/>
            </a:prstGeom>
            <a:noFill/>
          </p:spPr>
          <p:txBody>
            <a:bodyPr wrap="square" rtlCol="0">
              <a:spAutoFit/>
            </a:bodyPr>
            <a:lstStyle/>
            <a:p>
              <a:r>
                <a:rPr lang="en-US" sz="1400" b="1" dirty="0" smtClean="0">
                  <a:solidFill>
                    <a:prstClr val="white"/>
                  </a:solidFill>
                  <a:latin typeface="Calibri"/>
                  <a:ea typeface="DejaVu Sans"/>
                  <a:cs typeface="DejaVu Sans"/>
                </a:rPr>
                <a:t>time-dependent doorway created by pump</a:t>
              </a:r>
              <a:endParaRPr lang="en-US" sz="1400" b="1" dirty="0">
                <a:solidFill>
                  <a:prstClr val="white"/>
                </a:solidFill>
                <a:latin typeface="Calibri"/>
                <a:ea typeface="DejaVu Sans"/>
                <a:cs typeface="DejaVu Sans"/>
              </a:endParaRPr>
            </a:p>
          </p:txBody>
        </p:sp>
      </p:grpSp>
      <p:cxnSp>
        <p:nvCxnSpPr>
          <p:cNvPr id="12" name="Straight Arrow Connector 11"/>
          <p:cNvCxnSpPr>
            <a:stCxn id="20" idx="0"/>
          </p:cNvCxnSpPr>
          <p:nvPr/>
        </p:nvCxnSpPr>
        <p:spPr>
          <a:xfrm flipH="1" flipV="1">
            <a:off x="3567354" y="1722303"/>
            <a:ext cx="1" cy="25889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Rounded Rectangle 25"/>
          <p:cNvSpPr/>
          <p:nvPr/>
        </p:nvSpPr>
        <p:spPr>
          <a:xfrm>
            <a:off x="786055" y="2039320"/>
            <a:ext cx="1588477" cy="756249"/>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27" name="TextBox 26"/>
          <p:cNvSpPr txBox="1"/>
          <p:nvPr/>
        </p:nvSpPr>
        <p:spPr>
          <a:xfrm>
            <a:off x="786055" y="2056905"/>
            <a:ext cx="1804137" cy="738664"/>
          </a:xfrm>
          <a:prstGeom prst="rect">
            <a:avLst/>
          </a:prstGeom>
          <a:noFill/>
        </p:spPr>
        <p:txBody>
          <a:bodyPr wrap="square" rtlCol="0">
            <a:spAutoFit/>
          </a:bodyPr>
          <a:lstStyle/>
          <a:p>
            <a:r>
              <a:rPr lang="en-US" sz="1400" b="1" dirty="0" smtClean="0">
                <a:solidFill>
                  <a:prstClr val="white"/>
                </a:solidFill>
                <a:latin typeface="Calibri"/>
                <a:ea typeface="DejaVu Sans"/>
                <a:cs typeface="DejaVu Sans"/>
              </a:rPr>
              <a:t>time-independent window created by probe</a:t>
            </a:r>
            <a:endParaRPr lang="en-US" sz="1400" b="1" dirty="0">
              <a:solidFill>
                <a:prstClr val="white"/>
              </a:solidFill>
              <a:latin typeface="Calibri"/>
              <a:ea typeface="DejaVu Sans"/>
              <a:cs typeface="DejaVu Sans"/>
            </a:endParaRPr>
          </a:p>
        </p:txBody>
      </p:sp>
      <p:cxnSp>
        <p:nvCxnSpPr>
          <p:cNvPr id="28" name="Straight Arrow Connector 27"/>
          <p:cNvCxnSpPr/>
          <p:nvPr/>
        </p:nvCxnSpPr>
        <p:spPr>
          <a:xfrm flipV="1">
            <a:off x="2209800" y="1722303"/>
            <a:ext cx="685800" cy="31701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451381" y="5980981"/>
            <a:ext cx="3448695" cy="800219"/>
          </a:xfrm>
          <a:prstGeom prst="rect">
            <a:avLst/>
          </a:prstGeom>
          <a:noFill/>
        </p:spPr>
        <p:txBody>
          <a:bodyPr wrap="square" rtlCol="0">
            <a:spAutoFit/>
          </a:bodyPr>
          <a:lstStyle/>
          <a:p>
            <a:r>
              <a:rPr lang="en-US" sz="1400" b="1" dirty="0" smtClean="0">
                <a:solidFill>
                  <a:prstClr val="black"/>
                </a:solidFill>
                <a:latin typeface="Calibri"/>
                <a:ea typeface="DejaVu Sans"/>
                <a:cs typeface="DejaVu Sans"/>
              </a:rPr>
              <a:t>Zinc metal:  K-edge, L-edge</a:t>
            </a:r>
          </a:p>
          <a:p>
            <a:r>
              <a:rPr lang="en-US" sz="1400" b="1" dirty="0" smtClean="0">
                <a:solidFill>
                  <a:prstClr val="black"/>
                </a:solidFill>
                <a:latin typeface="Calibri"/>
                <a:ea typeface="DejaVu Sans"/>
                <a:cs typeface="DejaVu Sans"/>
              </a:rPr>
              <a:t>Nickel </a:t>
            </a:r>
            <a:r>
              <a:rPr lang="en-US" sz="1400" b="1" dirty="0">
                <a:solidFill>
                  <a:prstClr val="black"/>
                </a:solidFill>
                <a:latin typeface="Calibri"/>
                <a:ea typeface="DejaVu Sans"/>
                <a:cs typeface="DejaVu Sans"/>
              </a:rPr>
              <a:t>metal:  K-edge, L-edge</a:t>
            </a:r>
          </a:p>
          <a:p>
            <a:endParaRPr lang="en-US" dirty="0">
              <a:solidFill>
                <a:prstClr val="black"/>
              </a:solidFill>
              <a:latin typeface="Calibri"/>
              <a:ea typeface="DejaVu Sans"/>
              <a:cs typeface="DejaVu Sans"/>
            </a:endParaRPr>
          </a:p>
        </p:txBody>
      </p:sp>
    </p:spTree>
    <p:extLst>
      <p:ext uri="{BB962C8B-B14F-4D97-AF65-F5344CB8AC3E}">
        <p14:creationId xmlns:p14="http://schemas.microsoft.com/office/powerpoint/2010/main" val="57534833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Line 2"/>
          <p:cNvSpPr>
            <a:spLocks noChangeShapeType="1"/>
          </p:cNvSpPr>
          <p:nvPr/>
        </p:nvSpPr>
        <p:spPr bwMode="auto">
          <a:xfrm>
            <a:off x="380675" y="1067271"/>
            <a:ext cx="8382651" cy="1117"/>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1029" name="Line 3"/>
          <p:cNvSpPr>
            <a:spLocks noChangeShapeType="1"/>
          </p:cNvSpPr>
          <p:nvPr/>
        </p:nvSpPr>
        <p:spPr bwMode="auto">
          <a:xfrm>
            <a:off x="380675" y="3962078"/>
            <a:ext cx="8382651" cy="223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1030" name="Line 4"/>
          <p:cNvSpPr>
            <a:spLocks noChangeShapeType="1"/>
          </p:cNvSpPr>
          <p:nvPr/>
        </p:nvSpPr>
        <p:spPr bwMode="auto">
          <a:xfrm>
            <a:off x="380675" y="1067271"/>
            <a:ext cx="0" cy="289480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1031" name="Line 5"/>
          <p:cNvSpPr>
            <a:spLocks noChangeShapeType="1"/>
          </p:cNvSpPr>
          <p:nvPr/>
        </p:nvSpPr>
        <p:spPr bwMode="auto">
          <a:xfrm>
            <a:off x="8763325" y="1067271"/>
            <a:ext cx="0" cy="289480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533510" name="Text Box 6"/>
          <p:cNvSpPr txBox="1">
            <a:spLocks noChangeArrowheads="1"/>
          </p:cNvSpPr>
          <p:nvPr/>
        </p:nvSpPr>
        <p:spPr bwMode="auto">
          <a:xfrm>
            <a:off x="762465" y="304776"/>
            <a:ext cx="7314307" cy="590571"/>
          </a:xfrm>
          <a:prstGeom prst="rect">
            <a:avLst/>
          </a:prstGeom>
          <a:noFill/>
          <a:ln w="9525">
            <a:noFill/>
            <a:miter lim="800000"/>
            <a:headEnd/>
            <a:tailEnd/>
          </a:ln>
          <a:effectLst/>
        </p:spPr>
        <p:txBody>
          <a:bodyPr lIns="90924" tIns="45463" rIns="90924" bIns="45463">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09584">
              <a:spcBef>
                <a:spcPct val="50000"/>
              </a:spcBef>
              <a:defRPr/>
            </a:pPr>
            <a:r>
              <a:rPr kumimoji="1" lang="en-US" altLang="zh-CN" sz="3200" b="1" i="1">
                <a:solidFill>
                  <a:srgbClr val="000099"/>
                </a:solidFill>
                <a:effectLst>
                  <a:outerShdw blurRad="38100" dist="38100" dir="2700000" algn="tl">
                    <a:srgbClr val="DDDDDD"/>
                  </a:outerShdw>
                </a:effectLst>
                <a:latin typeface="Times New Roman" charset="0"/>
                <a:ea typeface="宋体" charset="0"/>
                <a:cs typeface="宋体" charset="0"/>
              </a:rPr>
              <a:t>The Nonlinear Response Function</a:t>
            </a:r>
          </a:p>
        </p:txBody>
      </p:sp>
      <p:graphicFrame>
        <p:nvGraphicFramePr>
          <p:cNvPr id="680966" name="Object 7"/>
          <p:cNvGraphicFramePr>
            <a:graphicFrameLocks noChangeAspect="1"/>
          </p:cNvGraphicFramePr>
          <p:nvPr/>
        </p:nvGraphicFramePr>
        <p:xfrm>
          <a:off x="380675" y="4115023"/>
          <a:ext cx="8153800" cy="940003"/>
        </p:xfrm>
        <a:graphic>
          <a:graphicData uri="http://schemas.openxmlformats.org/presentationml/2006/ole">
            <mc:AlternateContent xmlns:mc="http://schemas.openxmlformats.org/markup-compatibility/2006">
              <mc:Choice xmlns:v="urn:schemas-microsoft-com:vml" Requires="v">
                <p:oleObj spid="_x0000_s326700" name="Image" r:id="rId4" imgW="3096774" imgH="356405" progId="Photoshop.Image.7">
                  <p:embed/>
                </p:oleObj>
              </mc:Choice>
              <mc:Fallback>
                <p:oleObj name="Image" r:id="rId4" imgW="3096774" imgH="356405" progId="Photoshop.Image.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675" y="4115023"/>
                        <a:ext cx="8153800" cy="94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33" name="Line 8"/>
          <p:cNvSpPr>
            <a:spLocks noChangeShapeType="1"/>
          </p:cNvSpPr>
          <p:nvPr/>
        </p:nvSpPr>
        <p:spPr bwMode="auto">
          <a:xfrm flipH="1" flipV="1">
            <a:off x="3429418" y="6400279"/>
            <a:ext cx="4800293" cy="0"/>
          </a:xfrm>
          <a:prstGeom prst="line">
            <a:avLst/>
          </a:prstGeom>
          <a:noFill/>
          <a:ln w="38100">
            <a:solidFill>
              <a:srgbClr val="0000FF"/>
            </a:solidFill>
            <a:round/>
            <a:headEnd/>
            <a:tailEnd type="stealth" w="med" len="lg"/>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1034" name="Oval 9"/>
          <p:cNvSpPr>
            <a:spLocks noChangeArrowheads="1"/>
          </p:cNvSpPr>
          <p:nvPr/>
        </p:nvSpPr>
        <p:spPr bwMode="auto">
          <a:xfrm>
            <a:off x="7467247" y="6248450"/>
            <a:ext cx="457702" cy="304775"/>
          </a:xfrm>
          <a:prstGeom prst="ellipse">
            <a:avLst/>
          </a:prstGeom>
          <a:solidFill>
            <a:schemeClr val="accent1"/>
          </a:solidFill>
          <a:ln w="9525">
            <a:solidFill>
              <a:schemeClr val="tx1"/>
            </a:solidFill>
            <a:round/>
            <a:headEnd/>
            <a:tailEnd/>
          </a:ln>
        </p:spPr>
        <p:txBody>
          <a:bodyPr wrap="none" lIns="90924" tIns="45463" rIns="90924" bIns="45463" anchor="ctr"/>
          <a:lstStyle/>
          <a:p>
            <a:pPr defTabSz="909584">
              <a:defRPr/>
            </a:pPr>
            <a:endParaRPr lang="en-US">
              <a:solidFill>
                <a:prstClr val="black"/>
              </a:solidFill>
              <a:latin typeface="Arial" pitchFamily="34" charset="0"/>
              <a:cs typeface="Arial" pitchFamily="34" charset="0"/>
            </a:endParaRPr>
          </a:p>
        </p:txBody>
      </p:sp>
      <p:sp>
        <p:nvSpPr>
          <p:cNvPr id="1035" name="Line 10"/>
          <p:cNvSpPr>
            <a:spLocks noChangeShapeType="1"/>
          </p:cNvSpPr>
          <p:nvPr/>
        </p:nvSpPr>
        <p:spPr bwMode="auto">
          <a:xfrm>
            <a:off x="6934749" y="4800488"/>
            <a:ext cx="0" cy="1523876"/>
          </a:xfrm>
          <a:prstGeom prst="line">
            <a:avLst/>
          </a:prstGeom>
          <a:noFill/>
          <a:ln w="38100">
            <a:solidFill>
              <a:srgbClr val="FF0000"/>
            </a:solidFill>
            <a:prstDash val="dashDot"/>
            <a:round/>
            <a:headEnd/>
            <a:tailEnd type="stealth" w="med" len="lg"/>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1036" name="Line 11"/>
          <p:cNvSpPr>
            <a:spLocks noChangeShapeType="1"/>
          </p:cNvSpPr>
          <p:nvPr/>
        </p:nvSpPr>
        <p:spPr bwMode="auto">
          <a:xfrm flipH="1">
            <a:off x="4877321" y="4876403"/>
            <a:ext cx="0" cy="1447962"/>
          </a:xfrm>
          <a:prstGeom prst="line">
            <a:avLst/>
          </a:prstGeom>
          <a:noFill/>
          <a:ln w="38100">
            <a:solidFill>
              <a:srgbClr val="FF0000"/>
            </a:solidFill>
            <a:prstDash val="dashDot"/>
            <a:round/>
            <a:headEnd/>
            <a:tailEnd type="stealth" w="med" len="lg"/>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1037" name="Line 12"/>
          <p:cNvSpPr>
            <a:spLocks noChangeShapeType="1"/>
          </p:cNvSpPr>
          <p:nvPr/>
        </p:nvSpPr>
        <p:spPr bwMode="auto">
          <a:xfrm flipH="1">
            <a:off x="5867521" y="4876403"/>
            <a:ext cx="0" cy="1447962"/>
          </a:xfrm>
          <a:prstGeom prst="line">
            <a:avLst/>
          </a:prstGeom>
          <a:noFill/>
          <a:ln w="38100">
            <a:solidFill>
              <a:srgbClr val="FF0000"/>
            </a:solidFill>
            <a:prstDash val="dashDot"/>
            <a:round/>
            <a:headEnd/>
            <a:tailEnd type="stealth" w="med" len="lg"/>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1038" name="Line 13"/>
          <p:cNvSpPr>
            <a:spLocks noChangeShapeType="1"/>
          </p:cNvSpPr>
          <p:nvPr/>
        </p:nvSpPr>
        <p:spPr bwMode="auto">
          <a:xfrm flipH="1">
            <a:off x="3810093" y="4953434"/>
            <a:ext cx="0" cy="1370930"/>
          </a:xfrm>
          <a:prstGeom prst="line">
            <a:avLst/>
          </a:prstGeom>
          <a:noFill/>
          <a:ln w="38100">
            <a:solidFill>
              <a:srgbClr val="FF0000"/>
            </a:solidFill>
            <a:prstDash val="dashDot"/>
            <a:round/>
            <a:headEnd/>
            <a:tailEnd type="stealth" w="med" len="lg"/>
          </a:ln>
          <a:extLst>
            <a:ext uri="{909E8E84-426E-40dd-AFC4-6F175D3DCCD1}">
              <a14:hiddenFill xmlns:a14="http://schemas.microsoft.com/office/drawing/2010/main">
                <a:noFill/>
              </a14:hiddenFill>
            </a:ext>
          </a:extLst>
        </p:spPr>
        <p:txBody>
          <a:bodyPr lIns="90924" tIns="45463" rIns="90924" bIns="45463"/>
          <a:lstStyle/>
          <a:p>
            <a:pPr defTabSz="909584">
              <a:defRPr/>
            </a:pPr>
            <a:endParaRPr lang="en-US">
              <a:solidFill>
                <a:prstClr val="black"/>
              </a:solidFill>
              <a:latin typeface="Arial" pitchFamily="34" charset="0"/>
              <a:cs typeface="Arial" pitchFamily="34" charset="0"/>
            </a:endParaRPr>
          </a:p>
        </p:txBody>
      </p:sp>
      <p:sp>
        <p:nvSpPr>
          <p:cNvPr id="680973" name="Text Box 14"/>
          <p:cNvSpPr txBox="1">
            <a:spLocks noChangeArrowheads="1"/>
          </p:cNvSpPr>
          <p:nvPr/>
        </p:nvSpPr>
        <p:spPr bwMode="auto">
          <a:xfrm>
            <a:off x="5409818" y="6400279"/>
            <a:ext cx="285785" cy="45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24" tIns="45463" rIns="90924" bIns="45463">
            <a:spAutoFit/>
          </a:bodyPr>
          <a:lstStyle>
            <a:lvl1pPr defTabSz="1298575" eaLnBrk="0" hangingPunct="0">
              <a:defRPr sz="4300">
                <a:solidFill>
                  <a:schemeClr val="bg1"/>
                </a:solidFill>
                <a:latin typeface="Gill Sans" charset="0"/>
                <a:ea typeface="ＭＳ Ｐゴシック" charset="0"/>
                <a:cs typeface="ＭＳ Ｐゴシック" charset="0"/>
              </a:defRPr>
            </a:lvl1pPr>
            <a:lvl2pPr marL="742950" indent="-285750" defTabSz="1298575" eaLnBrk="0" hangingPunct="0">
              <a:defRPr sz="4300">
                <a:solidFill>
                  <a:schemeClr val="bg1"/>
                </a:solidFill>
                <a:latin typeface="Gill Sans" charset="0"/>
                <a:ea typeface="ＭＳ Ｐゴシック" charset="0"/>
              </a:defRPr>
            </a:lvl2pPr>
            <a:lvl3pPr marL="1143000" indent="-228600" defTabSz="1298575" eaLnBrk="0" hangingPunct="0">
              <a:defRPr sz="4300">
                <a:solidFill>
                  <a:schemeClr val="bg1"/>
                </a:solidFill>
                <a:latin typeface="Gill Sans" charset="0"/>
                <a:ea typeface="ＭＳ Ｐゴシック" charset="0"/>
              </a:defRPr>
            </a:lvl3pPr>
            <a:lvl4pPr marL="1600200" indent="-228600" defTabSz="1298575" eaLnBrk="0" hangingPunct="0">
              <a:defRPr sz="4300">
                <a:solidFill>
                  <a:schemeClr val="bg1"/>
                </a:solidFill>
                <a:latin typeface="Gill Sans" charset="0"/>
                <a:ea typeface="ＭＳ Ｐゴシック" charset="0"/>
              </a:defRPr>
            </a:lvl4pPr>
            <a:lvl5pPr marL="2057400" indent="-228600" defTabSz="1298575" eaLnBrk="0" hangingPunct="0">
              <a:defRPr sz="4300">
                <a:solidFill>
                  <a:schemeClr val="bg1"/>
                </a:solidFill>
                <a:latin typeface="Gill Sans" charset="0"/>
                <a:ea typeface="ＭＳ Ｐゴシック" charset="0"/>
              </a:defRPr>
            </a:lvl5pPr>
            <a:lvl6pPr marL="2514600" indent="-228600" defTabSz="1298575"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6pPr>
            <a:lvl7pPr marL="2971800" indent="-228600" defTabSz="1298575"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7pPr>
            <a:lvl8pPr marL="3429000" indent="-228600" defTabSz="1298575"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8pPr>
            <a:lvl9pPr marL="3886200" indent="-228600" defTabSz="1298575"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9pPr>
          </a:lstStyle>
          <a:p>
            <a:pPr eaLnBrk="1" hangingPunct="1"/>
            <a:r>
              <a:rPr kumimoji="1" lang="en-US" sz="2400" b="1">
                <a:solidFill>
                  <a:srgbClr val="000099"/>
                </a:solidFill>
                <a:latin typeface="Times New Roman" charset="0"/>
                <a:ea typeface="宋体" charset="0"/>
                <a:cs typeface="宋体" charset="0"/>
              </a:rPr>
              <a:t>t</a:t>
            </a:r>
          </a:p>
        </p:txBody>
      </p:sp>
      <p:graphicFrame>
        <p:nvGraphicFramePr>
          <p:cNvPr id="680974" name="Object 15"/>
          <p:cNvGraphicFramePr>
            <a:graphicFrameLocks noChangeAspect="1"/>
          </p:cNvGraphicFramePr>
          <p:nvPr/>
        </p:nvGraphicFramePr>
        <p:xfrm>
          <a:off x="685437" y="1295015"/>
          <a:ext cx="7239512" cy="2433736"/>
        </p:xfrm>
        <a:graphic>
          <a:graphicData uri="http://schemas.openxmlformats.org/presentationml/2006/ole">
            <mc:AlternateContent xmlns:mc="http://schemas.openxmlformats.org/markup-compatibility/2006">
              <mc:Choice xmlns:v="urn:schemas-microsoft-com:vml" Requires="v">
                <p:oleObj spid="_x0000_s326701" name="Equation" r:id="rId6" imgW="2781300" imgH="1041400" progId="Equation.3">
                  <p:embed/>
                </p:oleObj>
              </mc:Choice>
              <mc:Fallback>
                <p:oleObj name="Equation" r:id="rId6" imgW="2781300" imgH="1041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437" y="1295015"/>
                        <a:ext cx="7239512" cy="24337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40" name="AutoShape 16"/>
          <p:cNvSpPr>
            <a:spLocks noChangeArrowheads="1"/>
          </p:cNvSpPr>
          <p:nvPr/>
        </p:nvSpPr>
        <p:spPr bwMode="auto">
          <a:xfrm>
            <a:off x="6096373" y="6172535"/>
            <a:ext cx="685437" cy="380690"/>
          </a:xfrm>
          <a:prstGeom prst="leftArrow">
            <a:avLst>
              <a:gd name="adj1" fmla="val 50000"/>
              <a:gd name="adj2" fmla="val 45000"/>
            </a:avLst>
          </a:prstGeom>
          <a:solidFill>
            <a:schemeClr val="accent1"/>
          </a:solidFill>
          <a:ln w="9525">
            <a:solidFill>
              <a:schemeClr val="tx1"/>
            </a:solidFill>
            <a:miter lim="800000"/>
            <a:headEnd/>
            <a:tailEnd/>
          </a:ln>
        </p:spPr>
        <p:txBody>
          <a:bodyPr wrap="none" lIns="90924" tIns="45463" rIns="90924" bIns="45463" anchor="ctr"/>
          <a:lstStyle/>
          <a:p>
            <a:pPr defTabSz="909584">
              <a:defRPr/>
            </a:pPr>
            <a:endParaRPr lang="en-US">
              <a:solidFill>
                <a:prstClr val="black"/>
              </a:solidFill>
              <a:latin typeface="Arial" pitchFamily="34" charset="0"/>
              <a:cs typeface="Arial" pitchFamily="34" charset="0"/>
            </a:endParaRPr>
          </a:p>
        </p:txBody>
      </p:sp>
      <p:sp>
        <p:nvSpPr>
          <p:cNvPr id="1041" name="AutoShape 17"/>
          <p:cNvSpPr>
            <a:spLocks noChangeArrowheads="1"/>
          </p:cNvSpPr>
          <p:nvPr/>
        </p:nvSpPr>
        <p:spPr bwMode="auto">
          <a:xfrm>
            <a:off x="5029145" y="6172535"/>
            <a:ext cx="685437" cy="380690"/>
          </a:xfrm>
          <a:prstGeom prst="leftArrow">
            <a:avLst>
              <a:gd name="adj1" fmla="val 50000"/>
              <a:gd name="adj2" fmla="val 45000"/>
            </a:avLst>
          </a:prstGeom>
          <a:solidFill>
            <a:schemeClr val="accent1"/>
          </a:solidFill>
          <a:ln w="9525">
            <a:solidFill>
              <a:schemeClr val="tx1"/>
            </a:solidFill>
            <a:miter lim="800000"/>
            <a:headEnd/>
            <a:tailEnd/>
          </a:ln>
        </p:spPr>
        <p:txBody>
          <a:bodyPr wrap="none" lIns="90924" tIns="45463" rIns="90924" bIns="45463" anchor="ctr"/>
          <a:lstStyle/>
          <a:p>
            <a:pPr defTabSz="909584">
              <a:defRPr/>
            </a:pPr>
            <a:endParaRPr lang="en-US">
              <a:solidFill>
                <a:prstClr val="black"/>
              </a:solidFill>
              <a:latin typeface="Arial" pitchFamily="34" charset="0"/>
              <a:cs typeface="Arial" pitchFamily="34" charset="0"/>
            </a:endParaRPr>
          </a:p>
        </p:txBody>
      </p:sp>
      <p:sp>
        <p:nvSpPr>
          <p:cNvPr id="1042" name="AutoShape 18"/>
          <p:cNvSpPr>
            <a:spLocks noChangeArrowheads="1"/>
          </p:cNvSpPr>
          <p:nvPr/>
        </p:nvSpPr>
        <p:spPr bwMode="auto">
          <a:xfrm>
            <a:off x="3961917" y="6172535"/>
            <a:ext cx="686553" cy="380690"/>
          </a:xfrm>
          <a:prstGeom prst="leftArrow">
            <a:avLst>
              <a:gd name="adj1" fmla="val 50000"/>
              <a:gd name="adj2" fmla="val 45000"/>
            </a:avLst>
          </a:prstGeom>
          <a:solidFill>
            <a:schemeClr val="accent1"/>
          </a:solidFill>
          <a:ln w="9525">
            <a:solidFill>
              <a:schemeClr val="tx1"/>
            </a:solidFill>
            <a:miter lim="800000"/>
            <a:headEnd/>
            <a:tailEnd/>
          </a:ln>
        </p:spPr>
        <p:txBody>
          <a:bodyPr wrap="none" lIns="90924" tIns="45463" rIns="90924" bIns="45463" anchor="ctr"/>
          <a:lstStyle/>
          <a:p>
            <a:pPr defTabSz="909584">
              <a:defRPr/>
            </a:pPr>
            <a:endParaRPr 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584552538"/>
      </p:ext>
    </p:extLst>
  </p:cSld>
  <p:clrMapOvr>
    <a:masterClrMapping/>
  </p:clrMapOvr>
  <p:transition xmlns:p14="http://schemas.microsoft.com/office/powerpoint/2010/main" advTm="441712"/>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biggs\Documents\subversion\porphyrin_22March - Copy\images\EQGeom-I2PSXRS-twocolorBprob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2112" y="1243132"/>
            <a:ext cx="3154680" cy="5334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353683" y="20516"/>
            <a:ext cx="9307902"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prstClr val="black"/>
                </a:solidFill>
                <a:latin typeface="Calibri"/>
                <a:ea typeface="DejaVu Sans"/>
                <a:cs typeface="DejaVu Sans"/>
              </a:rPr>
              <a:t>Two-color SXRS: Pump and Probe at different edges</a:t>
            </a:r>
          </a:p>
        </p:txBody>
      </p:sp>
      <p:pic>
        <p:nvPicPr>
          <p:cNvPr id="1028" name="Picture 4" descr="C:\Users\jbiggs\Documents\subversion\porphyrin_22March - Copy\images\EQGeom-I2PSXRS-twocolorAprob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25" y="1243132"/>
            <a:ext cx="3154680" cy="533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3437559" y="1029160"/>
            <a:ext cx="2192429" cy="2892601"/>
            <a:chOff x="3437559" y="1029160"/>
            <a:chExt cx="2192429" cy="2892601"/>
          </a:xfrm>
        </p:grpSpPr>
        <p:sp>
          <p:nvSpPr>
            <p:cNvPr id="6" name="Rounded Rectangle 5"/>
            <p:cNvSpPr/>
            <p:nvPr/>
          </p:nvSpPr>
          <p:spPr>
            <a:xfrm>
              <a:off x="3437559" y="1053605"/>
              <a:ext cx="2172740" cy="28681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7" name="TextBox 6"/>
            <p:cNvSpPr txBox="1"/>
            <p:nvPr/>
          </p:nvSpPr>
          <p:spPr>
            <a:xfrm>
              <a:off x="3467813" y="1029160"/>
              <a:ext cx="2162175" cy="2862322"/>
            </a:xfrm>
            <a:prstGeom prst="rect">
              <a:avLst/>
            </a:prstGeom>
            <a:noFill/>
          </p:spPr>
          <p:txBody>
            <a:bodyPr wrap="square" rtlCol="0">
              <a:spAutoFit/>
            </a:bodyPr>
            <a:lstStyle/>
            <a:p>
              <a:r>
                <a:rPr lang="en-US" b="1" dirty="0" smtClean="0">
                  <a:solidFill>
                    <a:prstClr val="white"/>
                  </a:solidFill>
                  <a:latin typeface="Calibri"/>
                  <a:ea typeface="DejaVu Sans"/>
                  <a:cs typeface="DejaVu Sans"/>
                </a:rPr>
                <a:t>Two-color signals vanish when the two core electrons are not coupled to the same valence manifold.  For the </a:t>
              </a:r>
              <a:r>
                <a:rPr lang="en-US" b="1" dirty="0" err="1" smtClean="0">
                  <a:solidFill>
                    <a:prstClr val="white"/>
                  </a:solidFill>
                  <a:latin typeface="Calibri"/>
                  <a:ea typeface="DejaVu Sans"/>
                  <a:cs typeface="DejaVu Sans"/>
                </a:rPr>
                <a:t>porphyrin</a:t>
              </a:r>
              <a:r>
                <a:rPr lang="en-US" b="1" dirty="0" smtClean="0">
                  <a:solidFill>
                    <a:prstClr val="white"/>
                  </a:solidFill>
                  <a:latin typeface="Calibri"/>
                  <a:ea typeface="DejaVu Sans"/>
                  <a:cs typeface="DejaVu Sans"/>
                </a:rPr>
                <a:t> dimer, a nonzero signal is evidence of energy or charge transfer.</a:t>
              </a:r>
            </a:p>
          </p:txBody>
        </p:sp>
      </p:grpSp>
      <p:grpSp>
        <p:nvGrpSpPr>
          <p:cNvPr id="3" name="Group 2"/>
          <p:cNvGrpSpPr/>
          <p:nvPr/>
        </p:nvGrpSpPr>
        <p:grpSpPr>
          <a:xfrm>
            <a:off x="3437559" y="4321833"/>
            <a:ext cx="2192429" cy="1699405"/>
            <a:chOff x="3437559" y="4321833"/>
            <a:chExt cx="2192429" cy="1699405"/>
          </a:xfrm>
        </p:grpSpPr>
        <p:sp>
          <p:nvSpPr>
            <p:cNvPr id="8" name="Rounded Rectangle 7"/>
            <p:cNvSpPr/>
            <p:nvPr/>
          </p:nvSpPr>
          <p:spPr>
            <a:xfrm>
              <a:off x="3437559" y="4321833"/>
              <a:ext cx="2172740" cy="1699405"/>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9" name="TextBox 8"/>
            <p:cNvSpPr txBox="1"/>
            <p:nvPr/>
          </p:nvSpPr>
          <p:spPr>
            <a:xfrm>
              <a:off x="3467813" y="4425679"/>
              <a:ext cx="2162175" cy="1477328"/>
            </a:xfrm>
            <a:prstGeom prst="rect">
              <a:avLst/>
            </a:prstGeom>
            <a:noFill/>
          </p:spPr>
          <p:txBody>
            <a:bodyPr wrap="square" rtlCol="0">
              <a:spAutoFit/>
            </a:bodyPr>
            <a:lstStyle/>
            <a:p>
              <a:r>
                <a:rPr lang="en-US" b="1" dirty="0" smtClean="0">
                  <a:solidFill>
                    <a:prstClr val="white"/>
                  </a:solidFill>
                  <a:latin typeface="Calibri"/>
                  <a:ea typeface="DejaVu Sans"/>
                  <a:cs typeface="DejaVu Sans"/>
                </a:rPr>
                <a:t>Switching the order in which the two pulses arrive results in nearly identical signals.</a:t>
              </a:r>
              <a:endParaRPr lang="en-US" b="1" dirty="0">
                <a:solidFill>
                  <a:prstClr val="white"/>
                </a:solidFill>
                <a:latin typeface="Calibri"/>
                <a:ea typeface="DejaVu Sans"/>
                <a:cs typeface="DejaVu Sans"/>
              </a:endParaRPr>
            </a:p>
          </p:txBody>
        </p:sp>
      </p:grpSp>
      <p:sp>
        <p:nvSpPr>
          <p:cNvPr id="11" name="TextBox 10"/>
          <p:cNvSpPr txBox="1"/>
          <p:nvPr/>
        </p:nvSpPr>
        <p:spPr>
          <a:xfrm>
            <a:off x="473434" y="1000012"/>
            <a:ext cx="3448695" cy="276999"/>
          </a:xfrm>
          <a:prstGeom prst="rect">
            <a:avLst/>
          </a:prstGeom>
          <a:noFill/>
        </p:spPr>
        <p:txBody>
          <a:bodyPr wrap="square" rtlCol="0">
            <a:spAutoFit/>
          </a:bodyPr>
          <a:lstStyle/>
          <a:p>
            <a:r>
              <a:rPr lang="en-US" sz="1200" b="1" dirty="0" smtClean="0">
                <a:solidFill>
                  <a:prstClr val="black"/>
                </a:solidFill>
                <a:latin typeface="Calibri"/>
                <a:ea typeface="DejaVu Sans"/>
                <a:cs typeface="DejaVu Sans"/>
              </a:rPr>
              <a:t>Time Domain	             Frequency Domain</a:t>
            </a:r>
            <a:endParaRPr lang="en-US" sz="1200" dirty="0">
              <a:solidFill>
                <a:prstClr val="black"/>
              </a:solidFill>
              <a:latin typeface="Calibri"/>
              <a:ea typeface="DejaVu Sans"/>
              <a:cs typeface="DejaVu Sans"/>
            </a:endParaRPr>
          </a:p>
        </p:txBody>
      </p:sp>
      <p:sp>
        <p:nvSpPr>
          <p:cNvPr id="12" name="TextBox 11"/>
          <p:cNvSpPr txBox="1"/>
          <p:nvPr/>
        </p:nvSpPr>
        <p:spPr>
          <a:xfrm>
            <a:off x="6063350" y="1000012"/>
            <a:ext cx="3448695" cy="276999"/>
          </a:xfrm>
          <a:prstGeom prst="rect">
            <a:avLst/>
          </a:prstGeom>
          <a:noFill/>
        </p:spPr>
        <p:txBody>
          <a:bodyPr wrap="square" rtlCol="0">
            <a:spAutoFit/>
          </a:bodyPr>
          <a:lstStyle/>
          <a:p>
            <a:r>
              <a:rPr lang="en-US" sz="1200" b="1" dirty="0" smtClean="0">
                <a:solidFill>
                  <a:prstClr val="black"/>
                </a:solidFill>
                <a:latin typeface="Calibri"/>
                <a:ea typeface="DejaVu Sans"/>
                <a:cs typeface="DejaVu Sans"/>
              </a:rPr>
              <a:t>Time Domain	             Frequency Domain</a:t>
            </a:r>
            <a:endParaRPr lang="en-US" sz="1200" dirty="0">
              <a:solidFill>
                <a:prstClr val="black"/>
              </a:solidFill>
              <a:latin typeface="Calibri"/>
              <a:ea typeface="DejaVu Sans"/>
              <a:cs typeface="DejaVu Sans"/>
            </a:endParaRPr>
          </a:p>
        </p:txBody>
      </p:sp>
    </p:spTree>
    <p:extLst>
      <p:ext uri="{BB962C8B-B14F-4D97-AF65-F5344CB8AC3E}">
        <p14:creationId xmlns:p14="http://schemas.microsoft.com/office/powerpoint/2010/main" val="15097721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353683" y="20516"/>
            <a:ext cx="9307902"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prstClr val="black"/>
                </a:solidFill>
                <a:latin typeface="Calibri"/>
                <a:ea typeface="DejaVu Sans"/>
                <a:cs typeface="DejaVu Sans"/>
              </a:rPr>
              <a:t>Time-reversal symmetry in 2-color SXRS</a:t>
            </a:r>
          </a:p>
        </p:txBody>
      </p:sp>
      <p:grpSp>
        <p:nvGrpSpPr>
          <p:cNvPr id="2" name="Group 1"/>
          <p:cNvGrpSpPr/>
          <p:nvPr/>
        </p:nvGrpSpPr>
        <p:grpSpPr>
          <a:xfrm>
            <a:off x="2846717" y="1148361"/>
            <a:ext cx="2337759" cy="4018861"/>
            <a:chOff x="3437559" y="1029160"/>
            <a:chExt cx="2192429" cy="2892601"/>
          </a:xfrm>
        </p:grpSpPr>
        <p:sp>
          <p:nvSpPr>
            <p:cNvPr id="6" name="Rounded Rectangle 5"/>
            <p:cNvSpPr/>
            <p:nvPr/>
          </p:nvSpPr>
          <p:spPr>
            <a:xfrm>
              <a:off x="3437559" y="1053605"/>
              <a:ext cx="2172740" cy="28681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7" name="TextBox 6"/>
            <p:cNvSpPr txBox="1"/>
            <p:nvPr/>
          </p:nvSpPr>
          <p:spPr>
            <a:xfrm>
              <a:off x="3467813" y="1029160"/>
              <a:ext cx="2162175" cy="2857662"/>
            </a:xfrm>
            <a:prstGeom prst="rect">
              <a:avLst/>
            </a:prstGeom>
            <a:noFill/>
          </p:spPr>
          <p:txBody>
            <a:bodyPr wrap="square" rtlCol="0">
              <a:spAutoFit/>
            </a:bodyPr>
            <a:lstStyle/>
            <a:p>
              <a:r>
                <a:rPr lang="en-US" b="1" dirty="0" smtClean="0">
                  <a:solidFill>
                    <a:prstClr val="white"/>
                  </a:solidFill>
                  <a:latin typeface="Calibri"/>
                  <a:ea typeface="DejaVu Sans"/>
                  <a:cs typeface="DejaVu Sans"/>
                </a:rPr>
                <a:t>In the time domain, the difference signals (in purple) resemble the time-ordered signals (in red).  In the frequency domain, the difference signals report upon the interference between the real and imaginary </a:t>
              </a:r>
              <a:r>
                <a:rPr lang="en-US" b="1" dirty="0" err="1" smtClean="0">
                  <a:solidFill>
                    <a:prstClr val="white"/>
                  </a:solidFill>
                  <a:latin typeface="Calibri"/>
                  <a:ea typeface="DejaVu Sans"/>
                  <a:cs typeface="DejaVu Sans"/>
                </a:rPr>
                <a:t>polarizabilities</a:t>
              </a:r>
              <a:r>
                <a:rPr lang="en-US" b="1" dirty="0" smtClean="0">
                  <a:solidFill>
                    <a:prstClr val="white"/>
                  </a:solidFill>
                  <a:latin typeface="Calibri"/>
                  <a:ea typeface="DejaVu Sans"/>
                  <a:cs typeface="DejaVu Sans"/>
                </a:rPr>
                <a:t> for the two different core edges considered.</a:t>
              </a:r>
            </a:p>
          </p:txBody>
        </p:sp>
      </p:grpSp>
      <p:grpSp>
        <p:nvGrpSpPr>
          <p:cNvPr id="5" name="Group 4"/>
          <p:cNvGrpSpPr/>
          <p:nvPr/>
        </p:nvGrpSpPr>
        <p:grpSpPr>
          <a:xfrm>
            <a:off x="1333247" y="5477937"/>
            <a:ext cx="3952875" cy="1343025"/>
            <a:chOff x="1015609" y="5244411"/>
            <a:chExt cx="3952875" cy="1343025"/>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609" y="5739711"/>
              <a:ext cx="39528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5609" y="5244411"/>
              <a:ext cx="3324225"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9223" y="1083328"/>
            <a:ext cx="3407054" cy="576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98891" y="1084085"/>
            <a:ext cx="2616677" cy="4424332"/>
            <a:chOff x="98891" y="1053605"/>
            <a:chExt cx="2616677" cy="4424332"/>
          </a:xfrm>
        </p:grpSpPr>
        <p:pic>
          <p:nvPicPr>
            <p:cNvPr id="1028" name="Picture 4" descr="C:\Users\jbiggs\Documents\subversion\porphyrin_22March - Copy\images\EQGeom-I2PSXRS-twocolorAprob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891" y="1053605"/>
              <a:ext cx="2616677" cy="442433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35754" y="1609725"/>
              <a:ext cx="371475"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3" name="Rectangle 12"/>
            <p:cNvSpPr/>
            <p:nvPr/>
          </p:nvSpPr>
          <p:spPr>
            <a:xfrm>
              <a:off x="1054551" y="2319337"/>
              <a:ext cx="371475"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4" name="Rectangle 13"/>
            <p:cNvSpPr/>
            <p:nvPr/>
          </p:nvSpPr>
          <p:spPr>
            <a:xfrm>
              <a:off x="1054551" y="2990849"/>
              <a:ext cx="371475"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5" name="Rectangle 14"/>
            <p:cNvSpPr/>
            <p:nvPr/>
          </p:nvSpPr>
          <p:spPr>
            <a:xfrm>
              <a:off x="1035753" y="3700462"/>
              <a:ext cx="371475"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6" name="Rectangle 15"/>
            <p:cNvSpPr/>
            <p:nvPr/>
          </p:nvSpPr>
          <p:spPr>
            <a:xfrm>
              <a:off x="1054550" y="4405312"/>
              <a:ext cx="371475"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7" name="Rectangle 16"/>
            <p:cNvSpPr/>
            <p:nvPr/>
          </p:nvSpPr>
          <p:spPr>
            <a:xfrm>
              <a:off x="1054550" y="5110072"/>
              <a:ext cx="371475" cy="1143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grpSp>
      <p:sp>
        <p:nvSpPr>
          <p:cNvPr id="19" name="TextBox 18"/>
          <p:cNvSpPr txBox="1"/>
          <p:nvPr/>
        </p:nvSpPr>
        <p:spPr>
          <a:xfrm>
            <a:off x="770614" y="871362"/>
            <a:ext cx="3448695" cy="276999"/>
          </a:xfrm>
          <a:prstGeom prst="rect">
            <a:avLst/>
          </a:prstGeom>
          <a:noFill/>
        </p:spPr>
        <p:txBody>
          <a:bodyPr wrap="square" rtlCol="0">
            <a:spAutoFit/>
          </a:bodyPr>
          <a:lstStyle/>
          <a:p>
            <a:r>
              <a:rPr lang="en-US" sz="1200" b="1" dirty="0" smtClean="0">
                <a:solidFill>
                  <a:prstClr val="black"/>
                </a:solidFill>
                <a:latin typeface="Calibri"/>
                <a:ea typeface="DejaVu Sans"/>
                <a:cs typeface="DejaVu Sans"/>
              </a:rPr>
              <a:t>Time Ordered Signals</a:t>
            </a:r>
            <a:endParaRPr lang="en-US" sz="1200" dirty="0">
              <a:solidFill>
                <a:prstClr val="black"/>
              </a:solidFill>
              <a:latin typeface="Calibri"/>
              <a:ea typeface="DejaVu Sans"/>
              <a:cs typeface="DejaVu Sans"/>
            </a:endParaRPr>
          </a:p>
        </p:txBody>
      </p:sp>
      <p:sp>
        <p:nvSpPr>
          <p:cNvPr id="20" name="TextBox 19"/>
          <p:cNvSpPr txBox="1"/>
          <p:nvPr/>
        </p:nvSpPr>
        <p:spPr>
          <a:xfrm>
            <a:off x="6101738" y="871361"/>
            <a:ext cx="3448695" cy="276999"/>
          </a:xfrm>
          <a:prstGeom prst="rect">
            <a:avLst/>
          </a:prstGeom>
          <a:noFill/>
        </p:spPr>
        <p:txBody>
          <a:bodyPr wrap="square" rtlCol="0">
            <a:spAutoFit/>
          </a:bodyPr>
          <a:lstStyle/>
          <a:p>
            <a:r>
              <a:rPr lang="en-US" sz="1200" b="1" dirty="0" smtClean="0">
                <a:solidFill>
                  <a:prstClr val="black"/>
                </a:solidFill>
                <a:latin typeface="Calibri"/>
                <a:ea typeface="DejaVu Sans"/>
                <a:cs typeface="DejaVu Sans"/>
              </a:rPr>
              <a:t>Difference Signals</a:t>
            </a:r>
            <a:endParaRPr lang="en-US" sz="1200" dirty="0">
              <a:solidFill>
                <a:prstClr val="black"/>
              </a:solidFill>
              <a:latin typeface="Calibri"/>
              <a:ea typeface="DejaVu Sans"/>
              <a:cs typeface="DejaVu Sans"/>
            </a:endParaRPr>
          </a:p>
        </p:txBody>
      </p:sp>
    </p:spTree>
    <p:extLst>
      <p:ext uri="{BB962C8B-B14F-4D97-AF65-F5344CB8AC3E}">
        <p14:creationId xmlns:p14="http://schemas.microsoft.com/office/powerpoint/2010/main" val="19339629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08538" y="20516"/>
            <a:ext cx="8229600"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prstClr val="black"/>
                </a:solidFill>
                <a:latin typeface="Calibri"/>
                <a:ea typeface="DejaVu Sans"/>
                <a:cs typeface="DejaVu Sans"/>
              </a:rPr>
              <a:t>Natural Orbitals Decomposition</a:t>
            </a:r>
          </a:p>
        </p:txBody>
      </p:sp>
      <p:grpSp>
        <p:nvGrpSpPr>
          <p:cNvPr id="3" name="Group 2"/>
          <p:cNvGrpSpPr/>
          <p:nvPr/>
        </p:nvGrpSpPr>
        <p:grpSpPr>
          <a:xfrm>
            <a:off x="241540" y="1698580"/>
            <a:ext cx="4212454" cy="634353"/>
            <a:chOff x="3041849" y="1707675"/>
            <a:chExt cx="3971426" cy="578684"/>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1849" y="1707675"/>
              <a:ext cx="2927630" cy="57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7115" y="1768471"/>
              <a:ext cx="966160" cy="327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 name="Group 6"/>
          <p:cNvGrpSpPr/>
          <p:nvPr/>
        </p:nvGrpSpPr>
        <p:grpSpPr>
          <a:xfrm>
            <a:off x="241540" y="1091569"/>
            <a:ext cx="8657671" cy="402785"/>
            <a:chOff x="3437559" y="4321833"/>
            <a:chExt cx="2192429" cy="1699405"/>
          </a:xfrm>
        </p:grpSpPr>
        <p:sp>
          <p:nvSpPr>
            <p:cNvPr id="8" name="Rounded Rectangle 7"/>
            <p:cNvSpPr/>
            <p:nvPr/>
          </p:nvSpPr>
          <p:spPr>
            <a:xfrm>
              <a:off x="3437559" y="4321833"/>
              <a:ext cx="2172740" cy="1699405"/>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9" name="TextBox 8"/>
            <p:cNvSpPr txBox="1"/>
            <p:nvPr/>
          </p:nvSpPr>
          <p:spPr>
            <a:xfrm>
              <a:off x="3467813" y="4425678"/>
              <a:ext cx="2162175" cy="1146488"/>
            </a:xfrm>
            <a:prstGeom prst="rect">
              <a:avLst/>
            </a:prstGeom>
            <a:noFill/>
          </p:spPr>
          <p:txBody>
            <a:bodyPr wrap="square" rtlCol="0">
              <a:spAutoFit/>
            </a:bodyPr>
            <a:lstStyle/>
            <a:p>
              <a:r>
                <a:rPr lang="en-US" b="1" dirty="0" smtClean="0">
                  <a:solidFill>
                    <a:prstClr val="white"/>
                  </a:solidFill>
                  <a:latin typeface="Calibri"/>
                  <a:ea typeface="DejaVu Sans"/>
                  <a:cs typeface="DejaVu Sans"/>
                </a:rPr>
                <a:t>Interaction with the pump creates the doorway, a </a:t>
              </a:r>
              <a:r>
                <a:rPr lang="en-US" b="1" dirty="0" err="1" smtClean="0">
                  <a:solidFill>
                    <a:prstClr val="white"/>
                  </a:solidFill>
                  <a:latin typeface="Calibri"/>
                  <a:ea typeface="DejaVu Sans"/>
                  <a:cs typeface="DejaVu Sans"/>
                </a:rPr>
                <a:t>wavepacket</a:t>
              </a:r>
              <a:r>
                <a:rPr lang="en-US" b="1" dirty="0" smtClean="0">
                  <a:solidFill>
                    <a:prstClr val="white"/>
                  </a:solidFill>
                  <a:latin typeface="Calibri"/>
                  <a:ea typeface="DejaVu Sans"/>
                  <a:cs typeface="DejaVu Sans"/>
                </a:rPr>
                <a:t> of valence excited states</a:t>
              </a:r>
              <a:endParaRPr lang="en-US" b="1" dirty="0">
                <a:solidFill>
                  <a:prstClr val="white"/>
                </a:solidFill>
                <a:latin typeface="Calibri"/>
                <a:ea typeface="DejaVu Sans"/>
                <a:cs typeface="DejaVu Sans"/>
              </a:endParaRPr>
            </a:p>
          </p:txBody>
        </p:sp>
      </p:grpSp>
      <p:sp>
        <p:nvSpPr>
          <p:cNvPr id="10" name="Freeform 9"/>
          <p:cNvSpPr/>
          <p:nvPr/>
        </p:nvSpPr>
        <p:spPr>
          <a:xfrm rot="10800000">
            <a:off x="2335483" y="2087081"/>
            <a:ext cx="845388" cy="491706"/>
          </a:xfrm>
          <a:custGeom>
            <a:avLst/>
            <a:gdLst>
              <a:gd name="connsiteX0" fmla="*/ 0 w 845388"/>
              <a:gd name="connsiteY0" fmla="*/ 491706 h 491706"/>
              <a:gd name="connsiteX1" fmla="*/ 396815 w 845388"/>
              <a:gd name="connsiteY1" fmla="*/ 129396 h 491706"/>
              <a:gd name="connsiteX2" fmla="*/ 845388 w 845388"/>
              <a:gd name="connsiteY2" fmla="*/ 0 h 491706"/>
              <a:gd name="connsiteX3" fmla="*/ 845388 w 845388"/>
              <a:gd name="connsiteY3" fmla="*/ 0 h 491706"/>
            </a:gdLst>
            <a:ahLst/>
            <a:cxnLst>
              <a:cxn ang="0">
                <a:pos x="connsiteX0" y="connsiteY0"/>
              </a:cxn>
              <a:cxn ang="0">
                <a:pos x="connsiteX1" y="connsiteY1"/>
              </a:cxn>
              <a:cxn ang="0">
                <a:pos x="connsiteX2" y="connsiteY2"/>
              </a:cxn>
              <a:cxn ang="0">
                <a:pos x="connsiteX3" y="connsiteY3"/>
              </a:cxn>
            </a:cxnLst>
            <a:rect l="l" t="t" r="r" b="b"/>
            <a:pathLst>
              <a:path w="845388" h="491706">
                <a:moveTo>
                  <a:pt x="0" y="491706"/>
                </a:moveTo>
                <a:cubicBezTo>
                  <a:pt x="127958" y="351526"/>
                  <a:pt x="255917" y="211347"/>
                  <a:pt x="396815" y="129396"/>
                </a:cubicBezTo>
                <a:cubicBezTo>
                  <a:pt x="537713" y="47445"/>
                  <a:pt x="845388" y="0"/>
                  <a:pt x="845388" y="0"/>
                </a:cubicBezTo>
                <a:lnTo>
                  <a:pt x="845388" y="0"/>
                </a:lnTo>
              </a:path>
            </a:pathLst>
          </a:custGeom>
          <a:ln>
            <a:tailEnd type="stealth" w="lg" len="lg"/>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a:solidFill>
                <a:prstClr val="black"/>
              </a:solidFill>
              <a:latin typeface="Calibri"/>
              <a:ea typeface="DejaVu Sans"/>
              <a:cs typeface="DejaVu Sans"/>
            </a:endParaRP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010" y="2445592"/>
            <a:ext cx="1954718" cy="54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000840" y="2074656"/>
            <a:ext cx="882462" cy="810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0369" y="2445592"/>
            <a:ext cx="2888942" cy="543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4760369" y="1716034"/>
            <a:ext cx="3728533" cy="561232"/>
            <a:chOff x="4080294" y="2667110"/>
            <a:chExt cx="2137911" cy="1620728"/>
          </a:xfrm>
        </p:grpSpPr>
        <p:sp>
          <p:nvSpPr>
            <p:cNvPr id="17" name="Rounded Rectangle 16"/>
            <p:cNvSpPr/>
            <p:nvPr/>
          </p:nvSpPr>
          <p:spPr>
            <a:xfrm>
              <a:off x="4080294" y="2680807"/>
              <a:ext cx="2118711" cy="160703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8" name="TextBox 17"/>
            <p:cNvSpPr txBox="1"/>
            <p:nvPr/>
          </p:nvSpPr>
          <p:spPr>
            <a:xfrm>
              <a:off x="4109796" y="2667110"/>
              <a:ext cx="2108409" cy="1510957"/>
            </a:xfrm>
            <a:prstGeom prst="rect">
              <a:avLst/>
            </a:prstGeom>
            <a:noFill/>
          </p:spPr>
          <p:txBody>
            <a:bodyPr wrap="square" rtlCol="0">
              <a:spAutoFit/>
            </a:bodyPr>
            <a:lstStyle/>
            <a:p>
              <a:r>
                <a:rPr lang="en-US" sz="1400" b="1" dirty="0" smtClean="0">
                  <a:solidFill>
                    <a:prstClr val="white"/>
                  </a:solidFill>
                  <a:latin typeface="Calibri"/>
                  <a:ea typeface="DejaVu Sans"/>
                  <a:cs typeface="DejaVu Sans"/>
                </a:rPr>
                <a:t>The time-dependent operator </a:t>
              </a:r>
              <a:r>
                <a:rPr lang="en-US" sz="1400" b="1" i="1" dirty="0" smtClean="0">
                  <a:solidFill>
                    <a:prstClr val="white"/>
                  </a:solidFill>
                  <a:latin typeface="Times New Roman" pitchFamily="18" charset="0"/>
                  <a:ea typeface="DejaVu Sans"/>
                  <a:cs typeface="Times New Roman" pitchFamily="18" charset="0"/>
                </a:rPr>
                <a:t>K</a:t>
              </a:r>
              <a:r>
                <a:rPr lang="en-US" sz="1400" b="1" dirty="0" smtClean="0">
                  <a:solidFill>
                    <a:prstClr val="white"/>
                  </a:solidFill>
                  <a:latin typeface="Calibri"/>
                  <a:ea typeface="DejaVu Sans"/>
                  <a:cs typeface="DejaVu Sans"/>
                </a:rPr>
                <a:t>(</a:t>
              </a:r>
              <a:r>
                <a:rPr lang="en-US" sz="1400" b="1" i="1" dirty="0" smtClean="0">
                  <a:solidFill>
                    <a:prstClr val="white"/>
                  </a:solidFill>
                  <a:latin typeface="Symbol" pitchFamily="18" charset="2"/>
                  <a:ea typeface="DejaVu Sans"/>
                  <a:cs typeface="DejaVu Sans"/>
                </a:rPr>
                <a:t>t</a:t>
              </a:r>
              <a:r>
                <a:rPr lang="en-US" sz="1400" b="1" dirty="0" smtClean="0">
                  <a:solidFill>
                    <a:prstClr val="white"/>
                  </a:solidFill>
                  <a:latin typeface="Calibri"/>
                  <a:ea typeface="DejaVu Sans"/>
                  <a:cs typeface="DejaVu Sans"/>
                </a:rPr>
                <a:t>) acts upon the ground state to create the doorway.</a:t>
              </a:r>
            </a:p>
          </p:txBody>
        </p:sp>
      </p:grpSp>
      <p:grpSp>
        <p:nvGrpSpPr>
          <p:cNvPr id="21" name="Group 20"/>
          <p:cNvGrpSpPr/>
          <p:nvPr/>
        </p:nvGrpSpPr>
        <p:grpSpPr>
          <a:xfrm>
            <a:off x="43132" y="3162042"/>
            <a:ext cx="3235528" cy="423858"/>
            <a:chOff x="525589" y="3170668"/>
            <a:chExt cx="3310816" cy="423858"/>
          </a:xfrm>
        </p:grpSpPr>
        <p:sp>
          <p:nvSpPr>
            <p:cNvPr id="13" name="Rounded Rectangle 12"/>
            <p:cNvSpPr/>
            <p:nvPr/>
          </p:nvSpPr>
          <p:spPr>
            <a:xfrm>
              <a:off x="607294" y="3170668"/>
              <a:ext cx="3052568" cy="42385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20" name="TextBox 19"/>
            <p:cNvSpPr txBox="1"/>
            <p:nvPr/>
          </p:nvSpPr>
          <p:spPr>
            <a:xfrm>
              <a:off x="525589" y="3264384"/>
              <a:ext cx="3310816" cy="307777"/>
            </a:xfrm>
            <a:prstGeom prst="rect">
              <a:avLst/>
            </a:prstGeom>
            <a:noFill/>
          </p:spPr>
          <p:txBody>
            <a:bodyPr wrap="square" rtlCol="0">
              <a:spAutoFit/>
            </a:bodyPr>
            <a:lstStyle/>
            <a:p>
              <a:r>
                <a:rPr lang="en-US" sz="1400" b="1" dirty="0" smtClean="0">
                  <a:solidFill>
                    <a:prstClr val="white"/>
                  </a:solidFill>
                  <a:latin typeface="Calibri"/>
                  <a:ea typeface="DejaVu Sans"/>
                  <a:cs typeface="DejaVu Sans"/>
                </a:rPr>
                <a:t>Valence excitations written in MO basis</a:t>
              </a:r>
            </a:p>
          </p:txBody>
        </p:sp>
      </p:grpSp>
      <p:sp>
        <p:nvSpPr>
          <p:cNvPr id="28" name="TextBox 27"/>
          <p:cNvSpPr txBox="1"/>
          <p:nvPr/>
        </p:nvSpPr>
        <p:spPr>
          <a:xfrm>
            <a:off x="525076" y="3684181"/>
            <a:ext cx="3393546" cy="830997"/>
          </a:xfrm>
          <a:prstGeom prst="rect">
            <a:avLst/>
          </a:prstGeom>
          <a:noFill/>
        </p:spPr>
        <p:txBody>
          <a:bodyPr wrap="square" rtlCol="0">
            <a:spAutoFit/>
          </a:bodyPr>
          <a:lstStyle/>
          <a:p>
            <a:r>
              <a:rPr lang="en-US" sz="1200" b="1" dirty="0" smtClean="0">
                <a:solidFill>
                  <a:prstClr val="black"/>
                </a:solidFill>
                <a:latin typeface="Calibri"/>
                <a:ea typeface="DejaVu Sans"/>
                <a:cs typeface="DejaVu Sans"/>
              </a:rPr>
              <a:t>creation operator for virtual orbital </a:t>
            </a:r>
            <a:r>
              <a:rPr lang="en-US" sz="1200" b="1" i="1" dirty="0" smtClean="0">
                <a:solidFill>
                  <a:prstClr val="black"/>
                </a:solidFill>
                <a:latin typeface="Times New Roman" pitchFamily="18" charset="0"/>
                <a:ea typeface="DejaVu Sans"/>
                <a:cs typeface="Times New Roman" pitchFamily="18" charset="0"/>
              </a:rPr>
              <a:t>a</a:t>
            </a:r>
          </a:p>
          <a:p>
            <a:pPr marL="285750" indent="-285750">
              <a:buFont typeface="Arial" pitchFamily="34" charset="0"/>
              <a:buChar char="•"/>
            </a:pPr>
            <a:endParaRPr lang="en-US" sz="1200" b="1" dirty="0" smtClean="0">
              <a:solidFill>
                <a:prstClr val="black"/>
              </a:solidFill>
              <a:latin typeface="Calibri"/>
              <a:ea typeface="DejaVu Sans"/>
              <a:cs typeface="DejaVu Sans"/>
            </a:endParaRPr>
          </a:p>
          <a:p>
            <a:pPr marL="285750" indent="-285750">
              <a:buFont typeface="Arial" pitchFamily="34" charset="0"/>
              <a:buChar char="•"/>
            </a:pPr>
            <a:endParaRPr lang="en-US" sz="1200" b="1" dirty="0" smtClean="0">
              <a:solidFill>
                <a:prstClr val="black"/>
              </a:solidFill>
              <a:latin typeface="Calibri"/>
              <a:ea typeface="DejaVu Sans"/>
              <a:cs typeface="DejaVu Sans"/>
            </a:endParaRPr>
          </a:p>
          <a:p>
            <a:r>
              <a:rPr lang="en-US" sz="1200" b="1" dirty="0" smtClean="0">
                <a:solidFill>
                  <a:prstClr val="black"/>
                </a:solidFill>
                <a:latin typeface="Calibri"/>
                <a:ea typeface="DejaVu Sans"/>
                <a:cs typeface="DejaVu Sans"/>
              </a:rPr>
              <a:t>annihilation operator for occupied orbital </a:t>
            </a:r>
            <a:r>
              <a:rPr lang="en-US" sz="1200" b="1" i="1" dirty="0" smtClean="0">
                <a:solidFill>
                  <a:prstClr val="black"/>
                </a:solidFill>
                <a:latin typeface="Times New Roman" pitchFamily="18" charset="0"/>
                <a:ea typeface="DejaVu Sans"/>
                <a:cs typeface="Times New Roman" pitchFamily="18" charset="0"/>
              </a:rPr>
              <a:t>i</a:t>
            </a:r>
            <a:r>
              <a:rPr lang="en-US" sz="1200" b="1" dirty="0" smtClean="0">
                <a:solidFill>
                  <a:prstClr val="black"/>
                </a:solidFill>
                <a:latin typeface="Calibri"/>
                <a:ea typeface="DejaVu Sans"/>
                <a:cs typeface="DejaVu Sans"/>
              </a:rPr>
              <a:t> </a:t>
            </a:r>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540" y="3620404"/>
            <a:ext cx="327262" cy="40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0948" y="4229666"/>
            <a:ext cx="285514" cy="28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42772" y="3731457"/>
            <a:ext cx="2536166" cy="418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4000840" y="3129030"/>
            <a:ext cx="5065522" cy="738664"/>
            <a:chOff x="4080294" y="2667110"/>
            <a:chExt cx="2137911" cy="2133117"/>
          </a:xfrm>
        </p:grpSpPr>
        <p:sp>
          <p:nvSpPr>
            <p:cNvPr id="32" name="Rounded Rectangle 31"/>
            <p:cNvSpPr/>
            <p:nvPr/>
          </p:nvSpPr>
          <p:spPr>
            <a:xfrm>
              <a:off x="4080294" y="2680807"/>
              <a:ext cx="2118711" cy="160703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33" name="TextBox 32"/>
            <p:cNvSpPr txBox="1"/>
            <p:nvPr/>
          </p:nvSpPr>
          <p:spPr>
            <a:xfrm>
              <a:off x="4109796" y="2667110"/>
              <a:ext cx="2108409" cy="2133117"/>
            </a:xfrm>
            <a:prstGeom prst="rect">
              <a:avLst/>
            </a:prstGeom>
            <a:noFill/>
          </p:spPr>
          <p:txBody>
            <a:bodyPr wrap="square" rtlCol="0">
              <a:spAutoFit/>
            </a:bodyPr>
            <a:lstStyle/>
            <a:p>
              <a:r>
                <a:rPr lang="en-US" sz="1400" b="1" dirty="0" smtClean="0">
                  <a:solidFill>
                    <a:prstClr val="white"/>
                  </a:solidFill>
                  <a:latin typeface="Calibri"/>
                  <a:ea typeface="DejaVu Sans"/>
                  <a:cs typeface="DejaVu Sans"/>
                </a:rPr>
                <a:t>A singular value decomposition of  provides the most compact representation of the doorway in the space of single excitations.</a:t>
              </a:r>
            </a:p>
          </p:txBody>
        </p:sp>
      </p:grpSp>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0369" y="4241461"/>
            <a:ext cx="3820087" cy="64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68744" y="4794724"/>
            <a:ext cx="1781448" cy="121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6" name="Group 35"/>
          <p:cNvGrpSpPr/>
          <p:nvPr/>
        </p:nvGrpSpPr>
        <p:grpSpPr>
          <a:xfrm>
            <a:off x="4630110" y="4888494"/>
            <a:ext cx="2282592" cy="1649016"/>
            <a:chOff x="4080294" y="2667110"/>
            <a:chExt cx="2137911" cy="1620728"/>
          </a:xfrm>
        </p:grpSpPr>
        <p:sp>
          <p:nvSpPr>
            <p:cNvPr id="37" name="Rounded Rectangle 36"/>
            <p:cNvSpPr/>
            <p:nvPr/>
          </p:nvSpPr>
          <p:spPr>
            <a:xfrm>
              <a:off x="4080294" y="2680807"/>
              <a:ext cx="2118711" cy="1607031"/>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38" name="TextBox 37"/>
            <p:cNvSpPr txBox="1"/>
            <p:nvPr/>
          </p:nvSpPr>
          <p:spPr>
            <a:xfrm>
              <a:off x="4109796" y="2667110"/>
              <a:ext cx="2108409" cy="927725"/>
            </a:xfrm>
            <a:prstGeom prst="rect">
              <a:avLst/>
            </a:prstGeom>
            <a:noFill/>
          </p:spPr>
          <p:txBody>
            <a:bodyPr wrap="square" rtlCol="0">
              <a:spAutoFit/>
            </a:bodyPr>
            <a:lstStyle/>
            <a:p>
              <a:r>
                <a:rPr lang="en-US" sz="1400" b="1" dirty="0" smtClean="0">
                  <a:solidFill>
                    <a:prstClr val="white"/>
                  </a:solidFill>
                  <a:latin typeface="Calibri"/>
                  <a:ea typeface="DejaVu Sans"/>
                  <a:cs typeface="DejaVu Sans"/>
                </a:rPr>
                <a:t>Through a rotation of the MO basis, a new set of natural orbitals is achieved which minimizes the number of electron-hole pairs needed to describe the state.</a:t>
              </a:r>
            </a:p>
          </p:txBody>
        </p:sp>
      </p:grpSp>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3781" y="6138157"/>
            <a:ext cx="1420836" cy="53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8802" y="5971544"/>
            <a:ext cx="2348506" cy="867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Group 40"/>
          <p:cNvGrpSpPr/>
          <p:nvPr/>
        </p:nvGrpSpPr>
        <p:grpSpPr>
          <a:xfrm>
            <a:off x="159418" y="4653110"/>
            <a:ext cx="3618952" cy="1384995"/>
            <a:chOff x="4080294" y="2667110"/>
            <a:chExt cx="2137911" cy="1653021"/>
          </a:xfrm>
        </p:grpSpPr>
        <p:sp>
          <p:nvSpPr>
            <p:cNvPr id="42" name="Rounded Rectangle 41"/>
            <p:cNvSpPr/>
            <p:nvPr/>
          </p:nvSpPr>
          <p:spPr>
            <a:xfrm>
              <a:off x="4080294" y="2680807"/>
              <a:ext cx="2118711" cy="1607031"/>
            </a:xfrm>
            <a:prstGeom prst="roundRect">
              <a:avLst/>
            </a:prstGeom>
            <a:solidFill>
              <a:srgbClr val="8C41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43" name="TextBox 42"/>
            <p:cNvSpPr txBox="1"/>
            <p:nvPr/>
          </p:nvSpPr>
          <p:spPr>
            <a:xfrm>
              <a:off x="4109796" y="2667110"/>
              <a:ext cx="2108409" cy="1653021"/>
            </a:xfrm>
            <a:prstGeom prst="rect">
              <a:avLst/>
            </a:prstGeom>
            <a:noFill/>
          </p:spPr>
          <p:txBody>
            <a:bodyPr wrap="square" rtlCol="0">
              <a:spAutoFit/>
            </a:bodyPr>
            <a:lstStyle/>
            <a:p>
              <a:r>
                <a:rPr lang="en-US" sz="1400" b="1" dirty="0" smtClean="0">
                  <a:solidFill>
                    <a:prstClr val="white"/>
                  </a:solidFill>
                  <a:latin typeface="Calibri"/>
                  <a:ea typeface="DejaVu Sans"/>
                  <a:cs typeface="DejaVu Sans"/>
                </a:rPr>
                <a:t>The participation ratio </a:t>
              </a:r>
              <a:r>
                <a:rPr lang="en-US" sz="1400" b="1" i="1" dirty="0">
                  <a:solidFill>
                    <a:prstClr val="white"/>
                  </a:solidFill>
                  <a:latin typeface="Times New Roman" pitchFamily="18" charset="0"/>
                  <a:ea typeface="DejaVu Sans"/>
                  <a:cs typeface="Times New Roman" pitchFamily="18" charset="0"/>
                </a:rPr>
                <a:t>R</a:t>
              </a:r>
              <a:r>
                <a:rPr lang="en-US" sz="1400" b="1" baseline="30000" dirty="0">
                  <a:solidFill>
                    <a:prstClr val="white"/>
                  </a:solidFill>
                  <a:latin typeface="Calibri"/>
                  <a:ea typeface="DejaVu Sans"/>
                  <a:cs typeface="DejaVu Sans"/>
                </a:rPr>
                <a:t>-1</a:t>
              </a:r>
              <a:r>
                <a:rPr lang="en-US" sz="1400" b="1" dirty="0" smtClean="0">
                  <a:solidFill>
                    <a:prstClr val="white"/>
                  </a:solidFill>
                  <a:latin typeface="Calibri"/>
                  <a:ea typeface="DejaVu Sans"/>
                  <a:cs typeface="DejaVu Sans"/>
                </a:rPr>
                <a:t> is a useful measure of the degree to which the electron and hole are entangled.  When the state is described by a single electron-hole pair, they are not entangled at all and </a:t>
              </a:r>
              <a:r>
                <a:rPr lang="en-US" sz="1400" b="1" i="1" dirty="0" smtClean="0">
                  <a:solidFill>
                    <a:prstClr val="white"/>
                  </a:solidFill>
                  <a:latin typeface="Times New Roman" pitchFamily="18" charset="0"/>
                  <a:ea typeface="DejaVu Sans"/>
                  <a:cs typeface="Times New Roman" pitchFamily="18" charset="0"/>
                </a:rPr>
                <a:t>R</a:t>
              </a:r>
              <a:r>
                <a:rPr lang="en-US" sz="1400" b="1" baseline="30000" dirty="0" smtClean="0">
                  <a:solidFill>
                    <a:prstClr val="white"/>
                  </a:solidFill>
                  <a:latin typeface="Calibri"/>
                  <a:ea typeface="DejaVu Sans"/>
                  <a:cs typeface="DejaVu Sans"/>
                </a:rPr>
                <a:t>-1</a:t>
              </a:r>
              <a:r>
                <a:rPr lang="en-US" sz="1400" b="1" dirty="0" smtClean="0">
                  <a:solidFill>
                    <a:prstClr val="white"/>
                  </a:solidFill>
                  <a:latin typeface="Calibri"/>
                  <a:ea typeface="DejaVu Sans"/>
                  <a:cs typeface="DejaVu Sans"/>
                </a:rPr>
                <a:t>=1.  Higher values indicate greater entanglement.</a:t>
              </a:r>
            </a:p>
          </p:txBody>
        </p:sp>
      </p:grpSp>
    </p:spTree>
    <p:extLst>
      <p:ext uri="{BB962C8B-B14F-4D97-AF65-F5344CB8AC3E}">
        <p14:creationId xmlns:p14="http://schemas.microsoft.com/office/powerpoint/2010/main" val="379236125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jbiggs\Documents\subversion\porphyrin_22March - Copy\images\valence_N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148863"/>
            <a:ext cx="4483838" cy="37136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908538" y="20516"/>
            <a:ext cx="8229600"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prstClr val="black"/>
                </a:solidFill>
                <a:latin typeface="Calibri"/>
                <a:ea typeface="DejaVu Sans"/>
                <a:cs typeface="DejaVu Sans"/>
              </a:rPr>
              <a:t>Natural Transition Orbitals for Valence </a:t>
            </a:r>
            <a:r>
              <a:rPr lang="en-US" sz="3000" b="1" dirty="0" err="1" smtClean="0">
                <a:solidFill>
                  <a:prstClr val="black"/>
                </a:solidFill>
                <a:latin typeface="Calibri"/>
                <a:ea typeface="DejaVu Sans"/>
                <a:cs typeface="DejaVu Sans"/>
              </a:rPr>
              <a:t>Eigenstates</a:t>
            </a:r>
            <a:endParaRPr lang="en-US" sz="3000" b="1" dirty="0" smtClean="0">
              <a:solidFill>
                <a:prstClr val="black"/>
              </a:solidFill>
              <a:latin typeface="Calibri"/>
              <a:ea typeface="DejaVu Sans"/>
              <a:cs typeface="DejaVu Sans"/>
            </a:endParaRPr>
          </a:p>
        </p:txBody>
      </p:sp>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770" y="1536464"/>
            <a:ext cx="3117630" cy="2260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1970" y="1119555"/>
            <a:ext cx="1524000" cy="39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816" y="4700954"/>
            <a:ext cx="392679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28816" y="3768298"/>
            <a:ext cx="3820200" cy="83099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0" name="TextBox 9"/>
          <p:cNvSpPr txBox="1"/>
          <p:nvPr/>
        </p:nvSpPr>
        <p:spPr>
          <a:xfrm>
            <a:off x="128816" y="3768298"/>
            <a:ext cx="3730525" cy="923330"/>
          </a:xfrm>
          <a:prstGeom prst="rect">
            <a:avLst/>
          </a:prstGeom>
          <a:noFill/>
        </p:spPr>
        <p:txBody>
          <a:bodyPr wrap="square" rtlCol="0">
            <a:spAutoFit/>
          </a:bodyPr>
          <a:lstStyle/>
          <a:p>
            <a:r>
              <a:rPr lang="en-US" dirty="0" smtClean="0">
                <a:solidFill>
                  <a:prstClr val="white"/>
                </a:solidFill>
                <a:latin typeface="Calibri"/>
                <a:ea typeface="DejaVu Sans"/>
                <a:cs typeface="DejaVu Sans"/>
              </a:rPr>
              <a:t>The </a:t>
            </a:r>
            <a:r>
              <a:rPr lang="en-US" dirty="0" err="1" smtClean="0">
                <a:solidFill>
                  <a:prstClr val="white"/>
                </a:solidFill>
                <a:latin typeface="Calibri"/>
                <a:ea typeface="DejaVu Sans"/>
                <a:cs typeface="DejaVu Sans"/>
              </a:rPr>
              <a:t>eigenstates</a:t>
            </a:r>
            <a:r>
              <a:rPr lang="en-US" dirty="0" smtClean="0">
                <a:solidFill>
                  <a:prstClr val="white"/>
                </a:solidFill>
                <a:latin typeface="Calibri"/>
                <a:ea typeface="DejaVu Sans"/>
                <a:cs typeface="DejaVu Sans"/>
              </a:rPr>
              <a:t> which show up in the Fourier-Transform spectra are delocalized valence states. </a:t>
            </a:r>
            <a:endParaRPr lang="en-US" dirty="0">
              <a:solidFill>
                <a:prstClr val="black"/>
              </a:solidFill>
              <a:latin typeface="Calibri"/>
              <a:ea typeface="DejaVu Sans"/>
              <a:cs typeface="DejaVu Sans"/>
            </a:endParaRPr>
          </a:p>
        </p:txBody>
      </p:sp>
      <p:sp>
        <p:nvSpPr>
          <p:cNvPr id="11" name="Rounded Rectangle 10"/>
          <p:cNvSpPr/>
          <p:nvPr/>
        </p:nvSpPr>
        <p:spPr>
          <a:xfrm>
            <a:off x="4343400" y="4936758"/>
            <a:ext cx="4572000" cy="1477328"/>
          </a:xfrm>
          <a:prstGeom prst="roundRect">
            <a:avLst/>
          </a:prstGeom>
          <a:solidFill>
            <a:srgbClr val="0D0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2" name="TextBox 11"/>
          <p:cNvSpPr txBox="1"/>
          <p:nvPr/>
        </p:nvSpPr>
        <p:spPr>
          <a:xfrm>
            <a:off x="4343400" y="4936757"/>
            <a:ext cx="4464678" cy="1477328"/>
          </a:xfrm>
          <a:prstGeom prst="rect">
            <a:avLst/>
          </a:prstGeom>
          <a:noFill/>
        </p:spPr>
        <p:txBody>
          <a:bodyPr wrap="square" rtlCol="0">
            <a:spAutoFit/>
          </a:bodyPr>
          <a:lstStyle/>
          <a:p>
            <a:r>
              <a:rPr lang="en-US" dirty="0" smtClean="0">
                <a:solidFill>
                  <a:prstClr val="white"/>
                </a:solidFill>
                <a:latin typeface="Calibri"/>
                <a:ea typeface="DejaVu Sans"/>
                <a:cs typeface="DejaVu Sans"/>
              </a:rPr>
              <a:t>Natural transition orbitals provide the most compact representation of these states.  Orbital rotations which result from a singular-value decomposition of the transition density matrices in the space of single excitations</a:t>
            </a:r>
            <a:endParaRPr lang="en-US" dirty="0">
              <a:solidFill>
                <a:prstClr val="black"/>
              </a:solidFill>
              <a:latin typeface="Calibri"/>
              <a:ea typeface="DejaVu Sans"/>
              <a:cs typeface="DejaVu Sans"/>
            </a:endParaRPr>
          </a:p>
        </p:txBody>
      </p:sp>
    </p:spTree>
    <p:extLst>
      <p:ext uri="{BB962C8B-B14F-4D97-AF65-F5344CB8AC3E}">
        <p14:creationId xmlns:p14="http://schemas.microsoft.com/office/powerpoint/2010/main" val="292824959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08538" y="20516"/>
            <a:ext cx="8229600"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b="1" dirty="0" smtClean="0">
                <a:solidFill>
                  <a:prstClr val="black"/>
                </a:solidFill>
                <a:latin typeface="Calibri"/>
                <a:ea typeface="DejaVu Sans"/>
                <a:cs typeface="DejaVu Sans"/>
              </a:rPr>
              <a:t>Time-dependent Natural Orbitals for Valence Wavepackets</a:t>
            </a:r>
          </a:p>
        </p:txBody>
      </p:sp>
      <p:pic>
        <p:nvPicPr>
          <p:cNvPr id="7171" name="Picture 3" descr="C:\Users\jbiggs\Documents\subversion\porphyrin_22March - Copy\images\wavepacket_NT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990600"/>
            <a:ext cx="3129800" cy="5273918"/>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68208" y="1575364"/>
            <a:ext cx="5022922" cy="2910828"/>
            <a:chOff x="154761" y="1720762"/>
            <a:chExt cx="5022922" cy="2910828"/>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1" y="1828800"/>
              <a:ext cx="5022922" cy="2802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Group 18"/>
            <p:cNvGrpSpPr/>
            <p:nvPr/>
          </p:nvGrpSpPr>
          <p:grpSpPr>
            <a:xfrm>
              <a:off x="900918" y="1720762"/>
              <a:ext cx="228600" cy="307777"/>
              <a:chOff x="1074420" y="1043940"/>
              <a:chExt cx="228600" cy="307777"/>
            </a:xfrm>
          </p:grpSpPr>
          <p:sp>
            <p:nvSpPr>
              <p:cNvPr id="16" name="Oval 15"/>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18" name="TextBox 17"/>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1</a:t>
                </a:r>
                <a:endParaRPr lang="en-US" sz="1400" b="1" dirty="0">
                  <a:solidFill>
                    <a:srgbClr val="FFFF00"/>
                  </a:solidFill>
                  <a:latin typeface="Calibri"/>
                  <a:ea typeface="DejaVu Sans"/>
                  <a:cs typeface="DejaVu Sans"/>
                </a:endParaRPr>
              </a:p>
            </p:txBody>
          </p:sp>
        </p:grpSp>
        <p:grpSp>
          <p:nvGrpSpPr>
            <p:cNvPr id="23" name="Group 22"/>
            <p:cNvGrpSpPr/>
            <p:nvPr/>
          </p:nvGrpSpPr>
          <p:grpSpPr>
            <a:xfrm>
              <a:off x="1556238" y="2558962"/>
              <a:ext cx="228600" cy="307777"/>
              <a:chOff x="1074420" y="1043940"/>
              <a:chExt cx="228600" cy="307777"/>
            </a:xfrm>
          </p:grpSpPr>
          <p:sp>
            <p:nvSpPr>
              <p:cNvPr id="24" name="Oval 23"/>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25" name="TextBox 24"/>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2</a:t>
                </a:r>
                <a:endParaRPr lang="en-US" sz="1400" b="1" dirty="0">
                  <a:solidFill>
                    <a:srgbClr val="FFFF00"/>
                  </a:solidFill>
                  <a:latin typeface="Calibri"/>
                  <a:ea typeface="DejaVu Sans"/>
                  <a:cs typeface="DejaVu Sans"/>
                </a:endParaRPr>
              </a:p>
            </p:txBody>
          </p:sp>
        </p:grpSp>
        <p:grpSp>
          <p:nvGrpSpPr>
            <p:cNvPr id="26" name="Group 25"/>
            <p:cNvGrpSpPr/>
            <p:nvPr/>
          </p:nvGrpSpPr>
          <p:grpSpPr>
            <a:xfrm>
              <a:off x="2355560" y="2213085"/>
              <a:ext cx="228600" cy="307777"/>
              <a:chOff x="1074420" y="1043940"/>
              <a:chExt cx="228600" cy="307777"/>
            </a:xfrm>
          </p:grpSpPr>
          <p:sp>
            <p:nvSpPr>
              <p:cNvPr id="27" name="Oval 26"/>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28" name="TextBox 27"/>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3</a:t>
                </a:r>
                <a:endParaRPr lang="en-US" sz="1400" b="1" dirty="0">
                  <a:solidFill>
                    <a:srgbClr val="FFFF00"/>
                  </a:solidFill>
                  <a:latin typeface="Calibri"/>
                  <a:ea typeface="DejaVu Sans"/>
                  <a:cs typeface="DejaVu Sans"/>
                </a:endParaRPr>
              </a:p>
            </p:txBody>
          </p:sp>
        </p:grpSp>
        <p:grpSp>
          <p:nvGrpSpPr>
            <p:cNvPr id="29" name="Group 28"/>
            <p:cNvGrpSpPr/>
            <p:nvPr/>
          </p:nvGrpSpPr>
          <p:grpSpPr>
            <a:xfrm>
              <a:off x="3231860" y="2610653"/>
              <a:ext cx="228600" cy="307777"/>
              <a:chOff x="1074420" y="1043940"/>
              <a:chExt cx="228600" cy="307777"/>
            </a:xfrm>
          </p:grpSpPr>
          <p:sp>
            <p:nvSpPr>
              <p:cNvPr id="30" name="Oval 29"/>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31" name="TextBox 30"/>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4</a:t>
                </a:r>
                <a:endParaRPr lang="en-US" sz="1400" b="1" dirty="0">
                  <a:solidFill>
                    <a:srgbClr val="FFFF00"/>
                  </a:solidFill>
                  <a:latin typeface="Calibri"/>
                  <a:ea typeface="DejaVu Sans"/>
                  <a:cs typeface="DejaVu Sans"/>
                </a:endParaRPr>
              </a:p>
            </p:txBody>
          </p:sp>
        </p:grpSp>
        <p:grpSp>
          <p:nvGrpSpPr>
            <p:cNvPr id="32" name="Group 31"/>
            <p:cNvGrpSpPr/>
            <p:nvPr/>
          </p:nvGrpSpPr>
          <p:grpSpPr>
            <a:xfrm>
              <a:off x="3971000" y="2315359"/>
              <a:ext cx="228600" cy="307777"/>
              <a:chOff x="1074420" y="1043940"/>
              <a:chExt cx="228600" cy="307777"/>
            </a:xfrm>
          </p:grpSpPr>
          <p:sp>
            <p:nvSpPr>
              <p:cNvPr id="33" name="Oval 32"/>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34" name="TextBox 33"/>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5</a:t>
                </a:r>
                <a:endParaRPr lang="en-US" sz="1400" b="1" dirty="0">
                  <a:solidFill>
                    <a:srgbClr val="FFFF00"/>
                  </a:solidFill>
                  <a:latin typeface="Calibri"/>
                  <a:ea typeface="DejaVu Sans"/>
                  <a:cs typeface="DejaVu Sans"/>
                </a:endParaRPr>
              </a:p>
            </p:txBody>
          </p:sp>
        </p:grpSp>
      </p:grpSp>
      <p:grpSp>
        <p:nvGrpSpPr>
          <p:cNvPr id="35" name="Group 34"/>
          <p:cNvGrpSpPr/>
          <p:nvPr/>
        </p:nvGrpSpPr>
        <p:grpSpPr>
          <a:xfrm>
            <a:off x="5441405" y="1625377"/>
            <a:ext cx="228600" cy="307777"/>
            <a:chOff x="1074420" y="1043940"/>
            <a:chExt cx="228600" cy="307777"/>
          </a:xfrm>
        </p:grpSpPr>
        <p:sp>
          <p:nvSpPr>
            <p:cNvPr id="36" name="Oval 35"/>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37" name="TextBox 36"/>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1</a:t>
              </a:r>
              <a:endParaRPr lang="en-US" sz="1400" b="1" dirty="0">
                <a:solidFill>
                  <a:srgbClr val="FFFF00"/>
                </a:solidFill>
                <a:latin typeface="Calibri"/>
                <a:ea typeface="DejaVu Sans"/>
                <a:cs typeface="DejaVu Sans"/>
              </a:endParaRPr>
            </a:p>
          </p:txBody>
        </p:sp>
      </p:grpSp>
      <p:grpSp>
        <p:nvGrpSpPr>
          <p:cNvPr id="38" name="Group 37"/>
          <p:cNvGrpSpPr/>
          <p:nvPr/>
        </p:nvGrpSpPr>
        <p:grpSpPr>
          <a:xfrm>
            <a:off x="5441405" y="2461497"/>
            <a:ext cx="228600" cy="307777"/>
            <a:chOff x="1074420" y="1043940"/>
            <a:chExt cx="228600" cy="307777"/>
          </a:xfrm>
        </p:grpSpPr>
        <p:sp>
          <p:nvSpPr>
            <p:cNvPr id="39" name="Oval 38"/>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40" name="TextBox 39"/>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2</a:t>
              </a:r>
              <a:endParaRPr lang="en-US" sz="1400" b="1" dirty="0">
                <a:solidFill>
                  <a:srgbClr val="FFFF00"/>
                </a:solidFill>
                <a:latin typeface="Calibri"/>
                <a:ea typeface="DejaVu Sans"/>
                <a:cs typeface="DejaVu Sans"/>
              </a:endParaRPr>
            </a:p>
          </p:txBody>
        </p:sp>
      </p:grpSp>
      <p:grpSp>
        <p:nvGrpSpPr>
          <p:cNvPr id="41" name="Group 40"/>
          <p:cNvGrpSpPr/>
          <p:nvPr/>
        </p:nvGrpSpPr>
        <p:grpSpPr>
          <a:xfrm>
            <a:off x="5441405" y="3287264"/>
            <a:ext cx="228600" cy="307777"/>
            <a:chOff x="1074420" y="1043940"/>
            <a:chExt cx="228600" cy="307777"/>
          </a:xfrm>
        </p:grpSpPr>
        <p:sp>
          <p:nvSpPr>
            <p:cNvPr id="42" name="Oval 41"/>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43" name="TextBox 42"/>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3</a:t>
              </a:r>
              <a:endParaRPr lang="en-US" sz="1400" b="1" dirty="0">
                <a:solidFill>
                  <a:srgbClr val="FFFF00"/>
                </a:solidFill>
                <a:latin typeface="Calibri"/>
                <a:ea typeface="DejaVu Sans"/>
                <a:cs typeface="DejaVu Sans"/>
              </a:endParaRPr>
            </a:p>
          </p:txBody>
        </p:sp>
      </p:grpSp>
      <p:grpSp>
        <p:nvGrpSpPr>
          <p:cNvPr id="44" name="Group 43"/>
          <p:cNvGrpSpPr/>
          <p:nvPr/>
        </p:nvGrpSpPr>
        <p:grpSpPr>
          <a:xfrm>
            <a:off x="5441405" y="4148819"/>
            <a:ext cx="228600" cy="307777"/>
            <a:chOff x="1074420" y="1043940"/>
            <a:chExt cx="228600" cy="307777"/>
          </a:xfrm>
        </p:grpSpPr>
        <p:sp>
          <p:nvSpPr>
            <p:cNvPr id="45" name="Oval 44"/>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46" name="TextBox 45"/>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4</a:t>
              </a:r>
              <a:endParaRPr lang="en-US" sz="1400" b="1" dirty="0">
                <a:solidFill>
                  <a:srgbClr val="FFFF00"/>
                </a:solidFill>
                <a:latin typeface="Calibri"/>
                <a:ea typeface="DejaVu Sans"/>
                <a:cs typeface="DejaVu Sans"/>
              </a:endParaRPr>
            </a:p>
          </p:txBody>
        </p:sp>
      </p:grpSp>
      <p:grpSp>
        <p:nvGrpSpPr>
          <p:cNvPr id="47" name="Group 46"/>
          <p:cNvGrpSpPr/>
          <p:nvPr/>
        </p:nvGrpSpPr>
        <p:grpSpPr>
          <a:xfrm>
            <a:off x="5441405" y="5003141"/>
            <a:ext cx="228600" cy="307777"/>
            <a:chOff x="1074420" y="1043940"/>
            <a:chExt cx="228600" cy="307777"/>
          </a:xfrm>
        </p:grpSpPr>
        <p:sp>
          <p:nvSpPr>
            <p:cNvPr id="48" name="Oval 47"/>
            <p:cNvSpPr/>
            <p:nvPr/>
          </p:nvSpPr>
          <p:spPr>
            <a:xfrm>
              <a:off x="1109472" y="1109472"/>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49" name="TextBox 48"/>
            <p:cNvSpPr txBox="1"/>
            <p:nvPr/>
          </p:nvSpPr>
          <p:spPr>
            <a:xfrm>
              <a:off x="1074420" y="1043940"/>
              <a:ext cx="228600" cy="307777"/>
            </a:xfrm>
            <a:prstGeom prst="rect">
              <a:avLst/>
            </a:prstGeom>
            <a:noFill/>
          </p:spPr>
          <p:txBody>
            <a:bodyPr wrap="square" rtlCol="0">
              <a:spAutoFit/>
            </a:bodyPr>
            <a:lstStyle/>
            <a:p>
              <a:r>
                <a:rPr lang="en-US" sz="1400" b="1" dirty="0" smtClean="0">
                  <a:solidFill>
                    <a:srgbClr val="FFFF00"/>
                  </a:solidFill>
                  <a:latin typeface="Calibri"/>
                  <a:ea typeface="DejaVu Sans"/>
                  <a:cs typeface="DejaVu Sans"/>
                </a:rPr>
                <a:t>5</a:t>
              </a:r>
              <a:endParaRPr lang="en-US" sz="1400" b="1" dirty="0">
                <a:solidFill>
                  <a:srgbClr val="FFFF00"/>
                </a:solidFill>
                <a:latin typeface="Calibri"/>
                <a:ea typeface="DejaVu Sans"/>
                <a:cs typeface="DejaVu Sans"/>
              </a:endParaRPr>
            </a:p>
          </p:txBody>
        </p:sp>
      </p:grpSp>
      <p:sp>
        <p:nvSpPr>
          <p:cNvPr id="8" name="Rounded Rectangle 7"/>
          <p:cNvSpPr/>
          <p:nvPr/>
        </p:nvSpPr>
        <p:spPr>
          <a:xfrm>
            <a:off x="189460" y="4631590"/>
            <a:ext cx="4833878" cy="194931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9" name="TextBox 8"/>
          <p:cNvSpPr txBox="1"/>
          <p:nvPr/>
        </p:nvSpPr>
        <p:spPr>
          <a:xfrm>
            <a:off x="317856" y="4714488"/>
            <a:ext cx="4461961" cy="1754326"/>
          </a:xfrm>
          <a:prstGeom prst="rect">
            <a:avLst/>
          </a:prstGeom>
          <a:noFill/>
        </p:spPr>
        <p:txBody>
          <a:bodyPr wrap="square" rtlCol="0">
            <a:spAutoFit/>
          </a:bodyPr>
          <a:lstStyle/>
          <a:p>
            <a:r>
              <a:rPr lang="en-US" b="1" dirty="0" smtClean="0">
                <a:solidFill>
                  <a:prstClr val="white"/>
                </a:solidFill>
                <a:latin typeface="Calibri"/>
                <a:ea typeface="DejaVu Sans"/>
                <a:cs typeface="DejaVu Sans"/>
              </a:rPr>
              <a:t>The superposition of delocalized electronic </a:t>
            </a:r>
            <a:r>
              <a:rPr lang="en-US" b="1" dirty="0" err="1" smtClean="0">
                <a:solidFill>
                  <a:prstClr val="white"/>
                </a:solidFill>
                <a:latin typeface="Calibri"/>
                <a:ea typeface="DejaVu Sans"/>
                <a:cs typeface="DejaVu Sans"/>
              </a:rPr>
              <a:t>eigenstates</a:t>
            </a:r>
            <a:r>
              <a:rPr lang="en-US" b="1" dirty="0" smtClean="0">
                <a:solidFill>
                  <a:prstClr val="white"/>
                </a:solidFill>
                <a:latin typeface="Calibri"/>
                <a:ea typeface="DejaVu Sans"/>
                <a:cs typeface="DejaVu Sans"/>
              </a:rPr>
              <a:t> resulting from Raman excitation is localized in space.  Maxima and minima in this signal correspond to times when the excitation is on the zinc and nickel monomers, respectively.</a:t>
            </a:r>
            <a:endParaRPr lang="en-US" b="1" dirty="0">
              <a:solidFill>
                <a:prstClr val="black"/>
              </a:solidFill>
              <a:latin typeface="Calibri"/>
              <a:ea typeface="DejaVu Sans"/>
              <a:cs typeface="DejaVu Sans"/>
            </a:endParaRPr>
          </a:p>
        </p:txBody>
      </p:sp>
      <p:sp>
        <p:nvSpPr>
          <p:cNvPr id="21" name="Rectangle 20"/>
          <p:cNvSpPr/>
          <p:nvPr/>
        </p:nvSpPr>
        <p:spPr>
          <a:xfrm>
            <a:off x="5670005" y="5777345"/>
            <a:ext cx="3280031" cy="4871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1629" y="5591650"/>
            <a:ext cx="2090774" cy="126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ounded Rectangle 51"/>
          <p:cNvSpPr/>
          <p:nvPr/>
        </p:nvSpPr>
        <p:spPr>
          <a:xfrm>
            <a:off x="7263488" y="5606250"/>
            <a:ext cx="1880512" cy="111320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53" name="TextBox 52"/>
          <p:cNvSpPr txBox="1"/>
          <p:nvPr/>
        </p:nvSpPr>
        <p:spPr>
          <a:xfrm>
            <a:off x="7279901" y="5637902"/>
            <a:ext cx="1858238" cy="1092607"/>
          </a:xfrm>
          <a:prstGeom prst="rect">
            <a:avLst/>
          </a:prstGeom>
          <a:noFill/>
        </p:spPr>
        <p:txBody>
          <a:bodyPr wrap="square" rtlCol="0">
            <a:spAutoFit/>
          </a:bodyPr>
          <a:lstStyle/>
          <a:p>
            <a:r>
              <a:rPr lang="en-US" sz="1300" b="1" dirty="0" smtClean="0">
                <a:solidFill>
                  <a:prstClr val="white"/>
                </a:solidFill>
                <a:latin typeface="Calibri"/>
                <a:ea typeface="DejaVu Sans"/>
                <a:cs typeface="DejaVu Sans"/>
              </a:rPr>
              <a:t>The electron-hole pairs comprising the </a:t>
            </a:r>
            <a:r>
              <a:rPr lang="en-US" sz="1300" b="1" dirty="0" err="1" smtClean="0">
                <a:solidFill>
                  <a:prstClr val="white"/>
                </a:solidFill>
                <a:latin typeface="Calibri"/>
                <a:ea typeface="DejaVu Sans"/>
                <a:cs typeface="DejaVu Sans"/>
              </a:rPr>
              <a:t>wavepacket</a:t>
            </a:r>
            <a:r>
              <a:rPr lang="en-US" sz="1300" b="1" dirty="0" smtClean="0">
                <a:solidFill>
                  <a:prstClr val="white"/>
                </a:solidFill>
                <a:latin typeface="Calibri"/>
                <a:ea typeface="DejaVu Sans"/>
                <a:cs typeface="DejaVu Sans"/>
              </a:rPr>
              <a:t> become increasingly entangled following excitation</a:t>
            </a:r>
            <a:endParaRPr lang="en-US" sz="1300" b="1" dirty="0">
              <a:solidFill>
                <a:prstClr val="black"/>
              </a:solidFill>
              <a:latin typeface="Calibri"/>
              <a:ea typeface="DejaVu Sans"/>
              <a:cs typeface="DejaVu Sans"/>
            </a:endParaRPr>
          </a:p>
        </p:txBody>
      </p:sp>
      <p:sp>
        <p:nvSpPr>
          <p:cNvPr id="22" name="TextBox 21"/>
          <p:cNvSpPr txBox="1"/>
          <p:nvPr/>
        </p:nvSpPr>
        <p:spPr>
          <a:xfrm>
            <a:off x="1277471" y="1312402"/>
            <a:ext cx="4163934" cy="400110"/>
          </a:xfrm>
          <a:prstGeom prst="rect">
            <a:avLst/>
          </a:prstGeom>
          <a:noFill/>
        </p:spPr>
        <p:txBody>
          <a:bodyPr wrap="square" rtlCol="0">
            <a:spAutoFit/>
          </a:bodyPr>
          <a:lstStyle/>
          <a:p>
            <a:r>
              <a:rPr lang="en-US" sz="2000" b="1" dirty="0" smtClean="0">
                <a:solidFill>
                  <a:prstClr val="black"/>
                </a:solidFill>
                <a:latin typeface="Calibri"/>
                <a:ea typeface="DejaVu Sans"/>
                <a:cs typeface="DejaVu Sans"/>
              </a:rPr>
              <a:t>Zn2p/Zn2p Signal –Time Domain</a:t>
            </a:r>
            <a:endParaRPr lang="en-US" sz="2000" b="1" dirty="0">
              <a:solidFill>
                <a:prstClr val="black"/>
              </a:solidFill>
              <a:latin typeface="Calibri"/>
              <a:ea typeface="DejaVu Sans"/>
              <a:cs typeface="DejaVu Sans"/>
            </a:endParaRPr>
          </a:p>
        </p:txBody>
      </p:sp>
    </p:spTree>
    <p:extLst>
      <p:ext uri="{BB962C8B-B14F-4D97-AF65-F5344CB8AC3E}">
        <p14:creationId xmlns:p14="http://schemas.microsoft.com/office/powerpoint/2010/main" val="268558239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1295400"/>
            <a:ext cx="6400800" cy="50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81884" y="1035424"/>
            <a:ext cx="2192429" cy="4105919"/>
            <a:chOff x="81884" y="1035424"/>
            <a:chExt cx="2192429" cy="4105919"/>
          </a:xfrm>
        </p:grpSpPr>
        <p:sp>
          <p:nvSpPr>
            <p:cNvPr id="5" name="Rounded Rectangle 4"/>
            <p:cNvSpPr/>
            <p:nvPr/>
          </p:nvSpPr>
          <p:spPr>
            <a:xfrm>
              <a:off x="81884" y="1035424"/>
              <a:ext cx="2172740" cy="410591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a typeface="DejaVu Sans"/>
                <a:cs typeface="DejaVu Sans"/>
              </a:endParaRPr>
            </a:p>
          </p:txBody>
        </p:sp>
        <p:sp>
          <p:nvSpPr>
            <p:cNvPr id="6" name="TextBox 5"/>
            <p:cNvSpPr txBox="1"/>
            <p:nvPr/>
          </p:nvSpPr>
          <p:spPr>
            <a:xfrm>
              <a:off x="112138" y="1295399"/>
              <a:ext cx="2162175" cy="3693319"/>
            </a:xfrm>
            <a:prstGeom prst="rect">
              <a:avLst/>
            </a:prstGeom>
            <a:noFill/>
          </p:spPr>
          <p:txBody>
            <a:bodyPr wrap="square" rtlCol="0">
              <a:spAutoFit/>
            </a:bodyPr>
            <a:lstStyle/>
            <a:p>
              <a:r>
                <a:rPr lang="en-US" b="1" dirty="0" smtClean="0">
                  <a:solidFill>
                    <a:prstClr val="white"/>
                  </a:solidFill>
                  <a:latin typeface="Calibri"/>
                  <a:ea typeface="DejaVu Sans"/>
                  <a:cs typeface="DejaVu Sans"/>
                </a:rPr>
                <a:t>There is a correspondence between the </a:t>
              </a:r>
              <a:r>
                <a:rPr lang="en-US" b="1" dirty="0" err="1" smtClean="0">
                  <a:solidFill>
                    <a:prstClr val="white"/>
                  </a:solidFill>
                  <a:latin typeface="Calibri"/>
                  <a:ea typeface="DejaVu Sans"/>
                  <a:cs typeface="DejaVu Sans"/>
                </a:rPr>
                <a:t>nonequilibrium</a:t>
              </a:r>
              <a:r>
                <a:rPr lang="en-US" b="1" dirty="0" smtClean="0">
                  <a:solidFill>
                    <a:prstClr val="white"/>
                  </a:solidFill>
                  <a:latin typeface="Calibri"/>
                  <a:ea typeface="DejaVu Sans"/>
                  <a:cs typeface="DejaVu Sans"/>
                </a:rPr>
                <a:t> charge density and the spectroscopic signal.  The electron and hole densities move across monomers together, indicating energy transfer rather than charge transfer.</a:t>
              </a:r>
              <a:endParaRPr lang="en-US" b="1" dirty="0">
                <a:solidFill>
                  <a:prstClr val="white"/>
                </a:solidFill>
                <a:latin typeface="Calibri"/>
                <a:ea typeface="DejaVu Sans"/>
                <a:cs typeface="DejaVu Sans"/>
              </a:endParaRPr>
            </a:p>
          </p:txBody>
        </p:sp>
      </p:grpSp>
      <p:sp>
        <p:nvSpPr>
          <p:cNvPr id="7" name="Rectangle 2"/>
          <p:cNvSpPr txBox="1">
            <a:spLocks noChangeArrowheads="1"/>
          </p:cNvSpPr>
          <p:nvPr/>
        </p:nvSpPr>
        <p:spPr>
          <a:xfrm>
            <a:off x="908538" y="20516"/>
            <a:ext cx="8229600"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prstClr val="black"/>
                </a:solidFill>
                <a:latin typeface="Calibri"/>
                <a:ea typeface="DejaVu Sans"/>
                <a:cs typeface="DejaVu Sans"/>
              </a:rPr>
              <a:t>Charge density vs. signal </a:t>
            </a:r>
          </a:p>
        </p:txBody>
      </p:sp>
    </p:spTree>
    <p:extLst>
      <p:ext uri="{BB962C8B-B14F-4D97-AF65-F5344CB8AC3E}">
        <p14:creationId xmlns:p14="http://schemas.microsoft.com/office/powerpoint/2010/main" val="173879492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jbiggs\Documents\Collaborative papers\calculations\Porphyrin Dimer\EqGeom\cubes\Zn2p_Frames\gif\Zn2p_animatiom_shor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95400"/>
            <a:ext cx="6667500" cy="51149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908538" y="20516"/>
            <a:ext cx="8229600" cy="114300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solidFill>
                  <a:prstClr val="black"/>
                </a:solidFill>
                <a:latin typeface="Calibri"/>
                <a:ea typeface="DejaVu Sans"/>
                <a:cs typeface="DejaVu Sans"/>
              </a:rPr>
              <a:t>Animation – short simulation</a:t>
            </a:r>
          </a:p>
        </p:txBody>
      </p:sp>
    </p:spTree>
    <p:extLst>
      <p:ext uri="{BB962C8B-B14F-4D97-AF65-F5344CB8AC3E}">
        <p14:creationId xmlns:p14="http://schemas.microsoft.com/office/powerpoint/2010/main" val="149170079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96383" y="1122959"/>
            <a:ext cx="7772400" cy="1470025"/>
          </a:xfrm>
        </p:spPr>
        <p:txBody>
          <a:bodyPr>
            <a:normAutofit fontScale="90000"/>
          </a:bodyPr>
          <a:lstStyle/>
          <a:p>
            <a:r>
              <a:rPr lang="en-US" altLang="zh-CN" sz="4000" dirty="0">
                <a:solidFill>
                  <a:srgbClr val="FF0000"/>
                </a:solidFill>
              </a:rPr>
              <a:t>Coherent Control of Long-range Photoinduced Electron Transfer by</a:t>
            </a:r>
            <a:r>
              <a:rPr lang="en-US" altLang="zh-CN" dirty="0">
                <a:solidFill>
                  <a:srgbClr val="FF0000"/>
                </a:solidFill>
              </a:rPr>
              <a:t> </a:t>
            </a:r>
            <a:r>
              <a:rPr lang="en-US" altLang="zh-CN" sz="4000" dirty="0">
                <a:solidFill>
                  <a:srgbClr val="FF0000"/>
                </a:solidFill>
              </a:rPr>
              <a:t>Stimulated X-ray Raman </a:t>
            </a:r>
            <a:endParaRPr lang="zh-CN" altLang="en-US" sz="4000" dirty="0">
              <a:solidFill>
                <a:srgbClr val="FF0000"/>
              </a:solidFill>
            </a:endParaRPr>
          </a:p>
        </p:txBody>
      </p:sp>
      <p:sp>
        <p:nvSpPr>
          <p:cNvPr id="3" name="副标题 2"/>
          <p:cNvSpPr>
            <a:spLocks noGrp="1"/>
          </p:cNvSpPr>
          <p:nvPr>
            <p:ph type="subTitle" idx="4294967295"/>
          </p:nvPr>
        </p:nvSpPr>
        <p:spPr>
          <a:xfrm>
            <a:off x="1371600" y="3886201"/>
            <a:ext cx="6400800" cy="2495128"/>
          </a:xfrm>
          <a:prstGeom prst="rect">
            <a:avLst/>
          </a:prstGeo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altLang="zh-CN"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a:ea typeface="DejaVu Sans"/>
                <a:cs typeface="DejaVu Sans"/>
              </a:rPr>
              <a:t>“Stimulated X-ray Raman Coherent Control of Long-range </a:t>
            </a:r>
            <a:r>
              <a:rPr lang="en-US" altLang="zh-CN"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a:ea typeface="DejaVu Sans"/>
                <a:cs typeface="DejaVu Sans"/>
              </a:rPr>
              <a:t>Photoinduced</a:t>
            </a:r>
            <a:r>
              <a:rPr lang="en-US" altLang="zh-CN"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a:ea typeface="DejaVu Sans"/>
                <a:cs typeface="DejaVu Sans"/>
              </a:rPr>
              <a:t> Electron Transfer”, K. E. Dorfman, Y. Zhang and S. </a:t>
            </a:r>
            <a:r>
              <a:rPr lang="en-US" altLang="zh-CN"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a:ea typeface="DejaVu Sans"/>
                <a:cs typeface="DejaVu Sans"/>
              </a:rPr>
              <a:t>Mukamel</a:t>
            </a:r>
            <a:r>
              <a:rPr lang="en-US" altLang="zh-CN"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a:ea typeface="DejaVu Sans"/>
                <a:cs typeface="DejaVu Sans"/>
              </a:rPr>
              <a:t>, PNAS (2016)</a:t>
            </a:r>
            <a:endParaRPr lang="zh-CN" altLang="en-US" b="1" i="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250677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44610" y="0"/>
            <a:ext cx="8229090" cy="1144682"/>
          </a:xfrm>
        </p:spPr>
        <p:txBody>
          <a:bodyPr/>
          <a:lstStyle/>
          <a:p>
            <a:r>
              <a:rPr lang="en-US" altLang="zh-CN" sz="2400" dirty="0" smtClean="0"/>
              <a:t>Control Schemes</a:t>
            </a:r>
            <a:endParaRPr lang="zh-CN" altLang="en-US" sz="2400" dirty="0"/>
          </a:p>
        </p:txBody>
      </p:sp>
      <p:sp>
        <p:nvSpPr>
          <p:cNvPr id="3" name="内容占位符 2"/>
          <p:cNvSpPr>
            <a:spLocks noGrp="1"/>
          </p:cNvSpPr>
          <p:nvPr>
            <p:ph idx="4294967295"/>
          </p:nvPr>
        </p:nvSpPr>
        <p:spPr>
          <a:xfrm>
            <a:off x="457200" y="1600202"/>
            <a:ext cx="8229600" cy="1396751"/>
          </a:xfrm>
          <a:prstGeom prst="rect">
            <a:avLst/>
          </a:prstGeom>
        </p:spPr>
        <p:txBody>
          <a:bodyPr>
            <a:normAutofit/>
          </a:bodyPr>
          <a:lstStyle/>
          <a:p>
            <a:r>
              <a:rPr lang="en-US" altLang="zh-CN" dirty="0" smtClean="0"/>
              <a:t>Control on either the donor, the bridge, or the acceptor, is possible.</a:t>
            </a:r>
          </a:p>
          <a:p>
            <a:r>
              <a:rPr lang="en-US" altLang="zh-CN" dirty="0" smtClean="0"/>
              <a:t>ET processes could be either enhanced or hindered. ET pathways could be switched on and off.</a:t>
            </a:r>
            <a:endParaRPr lang="zh-CN" altLang="en-US" dirty="0"/>
          </a:p>
        </p:txBody>
      </p:sp>
      <p:pic>
        <p:nvPicPr>
          <p:cNvPr id="1026" name="Picture 2"/>
          <p:cNvPicPr>
            <a:picLocks noChangeAspect="1" noChangeArrowheads="1"/>
          </p:cNvPicPr>
          <p:nvPr/>
        </p:nvPicPr>
        <p:blipFill>
          <a:blip r:embed="rId2" cstate="print"/>
          <a:srcRect/>
          <a:stretch>
            <a:fillRect/>
          </a:stretch>
        </p:blipFill>
        <p:spPr bwMode="auto">
          <a:xfrm>
            <a:off x="539552" y="3068961"/>
            <a:ext cx="3943350" cy="3362325"/>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5220072" y="2880320"/>
            <a:ext cx="3366042" cy="3861048"/>
          </a:xfrm>
          <a:prstGeom prst="rect">
            <a:avLst/>
          </a:prstGeom>
          <a:noFill/>
          <a:ln w="9525">
            <a:noFill/>
            <a:miter lim="800000"/>
            <a:headEnd/>
            <a:tailEnd/>
          </a:ln>
        </p:spPr>
      </p:pic>
      <p:sp>
        <p:nvSpPr>
          <p:cNvPr id="7" name="TextBox 6"/>
          <p:cNvSpPr txBox="1"/>
          <p:nvPr/>
        </p:nvSpPr>
        <p:spPr>
          <a:xfrm>
            <a:off x="2411761" y="4653137"/>
            <a:ext cx="2016224" cy="400110"/>
          </a:xfrm>
          <a:prstGeom prst="rect">
            <a:avLst/>
          </a:prstGeom>
          <a:noFill/>
        </p:spPr>
        <p:txBody>
          <a:bodyPr wrap="square" lIns="91430" tIns="45715" rIns="91430" bIns="45715" rtlCol="0">
            <a:spAutoFit/>
          </a:bodyPr>
          <a:lstStyle/>
          <a:p>
            <a:pPr defTabSz="914305"/>
            <a:r>
              <a:rPr lang="en-US" altLang="zh-CN" sz="2000" dirty="0">
                <a:solidFill>
                  <a:srgbClr val="FF0000"/>
                </a:solidFill>
                <a:latin typeface="Calibri"/>
                <a:ea typeface="宋体"/>
                <a:cs typeface="DejaVu Sans"/>
              </a:rPr>
              <a:t>acceptor control</a:t>
            </a:r>
            <a:endParaRPr lang="zh-CN" altLang="en-US" sz="2000" dirty="0">
              <a:solidFill>
                <a:srgbClr val="FF0000"/>
              </a:solidFill>
              <a:latin typeface="Calibri"/>
              <a:ea typeface="宋体"/>
              <a:cs typeface="DejaVu Sans"/>
            </a:endParaRPr>
          </a:p>
        </p:txBody>
      </p:sp>
      <p:sp>
        <p:nvSpPr>
          <p:cNvPr id="8" name="TextBox 7"/>
          <p:cNvSpPr txBox="1"/>
          <p:nvPr/>
        </p:nvSpPr>
        <p:spPr>
          <a:xfrm>
            <a:off x="5652121" y="4653137"/>
            <a:ext cx="2016224" cy="400110"/>
          </a:xfrm>
          <a:prstGeom prst="rect">
            <a:avLst/>
          </a:prstGeom>
          <a:noFill/>
        </p:spPr>
        <p:txBody>
          <a:bodyPr wrap="square" lIns="91430" tIns="45715" rIns="91430" bIns="45715" rtlCol="0">
            <a:spAutoFit/>
          </a:bodyPr>
          <a:lstStyle/>
          <a:p>
            <a:pPr defTabSz="914305"/>
            <a:r>
              <a:rPr lang="en-US" altLang="zh-CN" sz="2000" dirty="0">
                <a:solidFill>
                  <a:srgbClr val="FF0000"/>
                </a:solidFill>
                <a:latin typeface="Calibri"/>
                <a:ea typeface="宋体"/>
                <a:cs typeface="DejaVu Sans"/>
              </a:rPr>
              <a:t>donor control</a:t>
            </a:r>
            <a:endParaRPr lang="zh-CN" altLang="en-US" sz="2000" dirty="0">
              <a:solidFill>
                <a:srgbClr val="FF0000"/>
              </a:solidFill>
              <a:latin typeface="Calibri"/>
              <a:ea typeface="宋体"/>
              <a:cs typeface="DejaVu Sans"/>
            </a:endParaRPr>
          </a:p>
        </p:txBody>
      </p:sp>
    </p:spTree>
    <p:extLst>
      <p:ext uri="{BB962C8B-B14F-4D97-AF65-F5344CB8AC3E}">
        <p14:creationId xmlns:p14="http://schemas.microsoft.com/office/powerpoint/2010/main" val="1804818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Control Schemes</a:t>
            </a:r>
            <a:endParaRPr lang="zh-CN" altLang="en-US" dirty="0"/>
          </a:p>
        </p:txBody>
      </p:sp>
      <p:sp>
        <p:nvSpPr>
          <p:cNvPr id="3" name="内容占位符 2"/>
          <p:cNvSpPr>
            <a:spLocks noGrp="1"/>
          </p:cNvSpPr>
          <p:nvPr>
            <p:ph idx="4294967295"/>
          </p:nvPr>
        </p:nvSpPr>
        <p:spPr>
          <a:xfrm>
            <a:off x="457200" y="1600203"/>
            <a:ext cx="8229600" cy="4525963"/>
          </a:xfrm>
          <a:prstGeom prst="rect">
            <a:avLst/>
          </a:prstGeom>
        </p:spPr>
        <p:txBody>
          <a:bodyPr/>
          <a:lstStyle/>
          <a:p>
            <a:r>
              <a:rPr lang="en-US" altLang="zh-CN" dirty="0" smtClean="0"/>
              <a:t>Bridge control</a:t>
            </a:r>
            <a:endParaRPr lang="zh-CN" altLang="en-US" dirty="0"/>
          </a:p>
        </p:txBody>
      </p:sp>
      <p:pic>
        <p:nvPicPr>
          <p:cNvPr id="2051" name="Picture 3"/>
          <p:cNvPicPr>
            <a:picLocks noChangeAspect="1" noChangeArrowheads="1"/>
          </p:cNvPicPr>
          <p:nvPr/>
        </p:nvPicPr>
        <p:blipFill>
          <a:blip r:embed="rId2" cstate="print"/>
          <a:srcRect/>
          <a:stretch>
            <a:fillRect/>
          </a:stretch>
        </p:blipFill>
        <p:spPr bwMode="auto">
          <a:xfrm>
            <a:off x="931124" y="2818234"/>
            <a:ext cx="7274035" cy="3707110"/>
          </a:xfrm>
          <a:prstGeom prst="rect">
            <a:avLst/>
          </a:prstGeom>
          <a:noFill/>
          <a:ln w="9525">
            <a:noFill/>
            <a:miter lim="800000"/>
            <a:headEnd/>
            <a:tailEnd/>
          </a:ln>
        </p:spPr>
      </p:pic>
      <p:sp>
        <p:nvSpPr>
          <p:cNvPr id="6" name="TextBox 5"/>
          <p:cNvSpPr txBox="1"/>
          <p:nvPr/>
        </p:nvSpPr>
        <p:spPr>
          <a:xfrm>
            <a:off x="755576" y="2197313"/>
            <a:ext cx="5472608" cy="1200329"/>
          </a:xfrm>
          <a:prstGeom prst="rect">
            <a:avLst/>
          </a:prstGeom>
          <a:noFill/>
        </p:spPr>
        <p:txBody>
          <a:bodyPr wrap="square" lIns="91430" tIns="45715" rIns="91430" bIns="45715" rtlCol="0">
            <a:spAutoFit/>
          </a:bodyPr>
          <a:lstStyle/>
          <a:p>
            <a:pPr defTabSz="914305"/>
            <a:r>
              <a:rPr lang="en-US" altLang="zh-CN" sz="2400" dirty="0">
                <a:solidFill>
                  <a:prstClr val="black"/>
                </a:solidFill>
                <a:latin typeface="Calibri"/>
                <a:ea typeface="宋体"/>
                <a:cs typeface="DejaVu Sans"/>
              </a:rPr>
              <a:t>Red solid  and blue dashed lines represent the strong  and weak interactions between the </a:t>
            </a:r>
            <a:r>
              <a:rPr lang="en-US" altLang="zh-CN" sz="2400" dirty="0" err="1">
                <a:solidFill>
                  <a:prstClr val="black"/>
                </a:solidFill>
                <a:latin typeface="Calibri"/>
                <a:ea typeface="宋体"/>
                <a:cs typeface="DejaVu Sans"/>
              </a:rPr>
              <a:t>orbitals</a:t>
            </a:r>
            <a:r>
              <a:rPr lang="en-US" altLang="zh-CN" sz="2400" dirty="0">
                <a:solidFill>
                  <a:prstClr val="black"/>
                </a:solidFill>
                <a:latin typeface="Calibri"/>
                <a:ea typeface="宋体"/>
                <a:cs typeface="DejaVu Sans"/>
              </a:rPr>
              <a:t>, respectively.</a:t>
            </a:r>
            <a:endParaRPr lang="zh-CN" altLang="en-US" sz="2400" dirty="0">
              <a:solidFill>
                <a:prstClr val="black"/>
              </a:solidFill>
              <a:latin typeface="Calibri"/>
              <a:ea typeface="宋体"/>
              <a:cs typeface="DejaVu Sans"/>
            </a:endParaRPr>
          </a:p>
        </p:txBody>
      </p:sp>
      <p:sp>
        <p:nvSpPr>
          <p:cNvPr id="7" name="TextBox 6"/>
          <p:cNvSpPr txBox="1"/>
          <p:nvPr/>
        </p:nvSpPr>
        <p:spPr>
          <a:xfrm>
            <a:off x="6300192" y="1196753"/>
            <a:ext cx="2843808" cy="1569660"/>
          </a:xfrm>
          <a:prstGeom prst="rect">
            <a:avLst/>
          </a:prstGeom>
          <a:noFill/>
        </p:spPr>
        <p:txBody>
          <a:bodyPr wrap="square" lIns="91430" tIns="45715" rIns="91430" bIns="45715" rtlCol="0">
            <a:spAutoFit/>
          </a:bodyPr>
          <a:lstStyle/>
          <a:p>
            <a:pPr defTabSz="914305"/>
            <a:r>
              <a:rPr lang="en-US" altLang="zh-CN" sz="2400" dirty="0">
                <a:solidFill>
                  <a:prstClr val="black"/>
                </a:solidFill>
                <a:latin typeface="Calibri"/>
                <a:ea typeface="宋体"/>
                <a:cs typeface="DejaVu Sans"/>
              </a:rPr>
              <a:t>ET pathways can be switched on and off by the X-ray Raman process.</a:t>
            </a:r>
            <a:endParaRPr lang="zh-CN" altLang="en-US" sz="2400" dirty="0">
              <a:solidFill>
                <a:prstClr val="black"/>
              </a:solidFill>
              <a:latin typeface="Calibri"/>
              <a:ea typeface="宋体"/>
              <a:cs typeface="DejaVu Sans"/>
            </a:endParaRPr>
          </a:p>
        </p:txBody>
      </p:sp>
    </p:spTree>
    <p:extLst>
      <p:ext uri="{BB962C8B-B14F-4D97-AF65-F5344CB8AC3E}">
        <p14:creationId xmlns:p14="http://schemas.microsoft.com/office/powerpoint/2010/main" val="239995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3"/>
          <p:cNvSpPr>
            <a:spLocks noGrp="1" noChangeArrowheads="1"/>
          </p:cNvSpPr>
          <p:nvPr>
            <p:ph type="body" idx="4294967295"/>
          </p:nvPr>
        </p:nvSpPr>
        <p:spPr>
          <a:xfrm>
            <a:off x="0" y="990241"/>
            <a:ext cx="9144000" cy="533636"/>
          </a:xfrm>
        </p:spPr>
        <p:txBody>
          <a:bodyPr/>
          <a:lstStyle/>
          <a:p>
            <a:pPr algn="ctr" eaLnBrk="1" hangingPunct="1">
              <a:buFont typeface="Arial" charset="0"/>
              <a:buNone/>
            </a:pPr>
            <a:r>
              <a:rPr lang="en-US" altLang="zh-CN" sz="2800">
                <a:latin typeface="Arial" charset="0"/>
                <a:cs typeface="Arial" charset="0"/>
              </a:rPr>
              <a:t>Double Fourier transform</a:t>
            </a:r>
          </a:p>
        </p:txBody>
      </p:sp>
      <p:graphicFrame>
        <p:nvGraphicFramePr>
          <p:cNvPr id="683010" name="Object 4"/>
          <p:cNvGraphicFramePr>
            <a:graphicFrameLocks noChangeAspect="1"/>
          </p:cNvGraphicFramePr>
          <p:nvPr/>
        </p:nvGraphicFramePr>
        <p:xfrm>
          <a:off x="380675" y="1523876"/>
          <a:ext cx="8077888" cy="1579695"/>
        </p:xfrm>
        <a:graphic>
          <a:graphicData uri="http://schemas.openxmlformats.org/presentationml/2006/ole">
            <mc:AlternateContent xmlns:mc="http://schemas.openxmlformats.org/markup-compatibility/2006">
              <mc:Choice xmlns:v="urn:schemas-microsoft-com:vml" Requires="v">
                <p:oleObj spid="_x0000_s327704" name="Equation" r:id="rId4" imgW="3707757" imgH="863692" progId="Equation.3">
                  <p:embed/>
                </p:oleObj>
              </mc:Choice>
              <mc:Fallback>
                <p:oleObj name="Equation" r:id="rId4" imgW="3707757" imgH="863692"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675" y="1523876"/>
                        <a:ext cx="8077888" cy="1579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83011" name="Rectangle 5"/>
          <p:cNvSpPr>
            <a:spLocks noChangeArrowheads="1"/>
          </p:cNvSpPr>
          <p:nvPr/>
        </p:nvSpPr>
        <p:spPr bwMode="auto">
          <a:xfrm>
            <a:off x="467750" y="3352528"/>
            <a:ext cx="8137054" cy="223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24" tIns="45463" rIns="90924" bIns="45463">
            <a:spAutoFit/>
          </a:bodyPr>
          <a:lstStyle/>
          <a:p>
            <a:pPr defTabSz="905344">
              <a:spcBef>
                <a:spcPct val="20000"/>
              </a:spcBef>
              <a:buFontTx/>
              <a:buChar char="•"/>
            </a:pPr>
            <a:r>
              <a:rPr kumimoji="1" lang="en-US" altLang="zh-CN" sz="2400">
                <a:solidFill>
                  <a:srgbClr val="000000"/>
                </a:solidFill>
                <a:latin typeface="Arial" charset="0"/>
                <a:ea typeface="宋体"/>
                <a:cs typeface="Arial" charset="0"/>
              </a:rPr>
              <a:t>Useful for displaying structural and dynamical information</a:t>
            </a:r>
          </a:p>
          <a:p>
            <a:pPr defTabSz="905344">
              <a:spcBef>
                <a:spcPct val="20000"/>
              </a:spcBef>
              <a:buFontTx/>
              <a:buChar char="•"/>
            </a:pPr>
            <a:r>
              <a:rPr kumimoji="1" lang="en-US" altLang="zh-CN" sz="2400">
                <a:solidFill>
                  <a:srgbClr val="000000"/>
                </a:solidFill>
                <a:latin typeface="Arial" charset="0"/>
                <a:ea typeface="宋体"/>
                <a:cs typeface="Arial" charset="0"/>
              </a:rPr>
              <a:t>Ultrafast (50 fs) time resolution</a:t>
            </a:r>
          </a:p>
          <a:p>
            <a:pPr defTabSz="905344">
              <a:spcBef>
                <a:spcPct val="20000"/>
              </a:spcBef>
              <a:buFontTx/>
              <a:buChar char="•"/>
            </a:pPr>
            <a:r>
              <a:rPr kumimoji="1" lang="en-US" altLang="zh-CN" sz="2400">
                <a:solidFill>
                  <a:srgbClr val="000000"/>
                </a:solidFill>
                <a:latin typeface="Arial" charset="0"/>
                <a:ea typeface="宋体"/>
                <a:cs typeface="Arial" charset="0"/>
              </a:rPr>
              <a:t>Probe intra- and intermolecular interactions  </a:t>
            </a:r>
          </a:p>
          <a:p>
            <a:pPr defTabSz="905344">
              <a:spcBef>
                <a:spcPct val="20000"/>
              </a:spcBef>
              <a:buFontTx/>
              <a:buChar char="•"/>
            </a:pPr>
            <a:r>
              <a:rPr kumimoji="1" lang="en-US" altLang="zh-CN" sz="2400">
                <a:solidFill>
                  <a:srgbClr val="000000"/>
                </a:solidFill>
                <a:latin typeface="Arial" charset="0"/>
                <a:ea typeface="宋体"/>
                <a:cs typeface="Arial" charset="0"/>
              </a:rPr>
              <a:t>Spreading transitions in multiple dimensions</a:t>
            </a:r>
          </a:p>
          <a:p>
            <a:pPr defTabSz="905344">
              <a:spcBef>
                <a:spcPct val="20000"/>
              </a:spcBef>
              <a:buFontTx/>
              <a:buChar char="•"/>
            </a:pPr>
            <a:r>
              <a:rPr kumimoji="1" lang="en-US" altLang="zh-CN" sz="2400">
                <a:solidFill>
                  <a:srgbClr val="000000"/>
                </a:solidFill>
                <a:latin typeface="Arial" charset="0"/>
                <a:ea typeface="宋体"/>
                <a:cs typeface="Arial" charset="0"/>
              </a:rPr>
              <a:t>Lineshapes reveal environmental fluctuations</a:t>
            </a:r>
          </a:p>
        </p:txBody>
      </p:sp>
      <p:sp>
        <p:nvSpPr>
          <p:cNvPr id="6" name="TextBox 5"/>
          <p:cNvSpPr txBox="1"/>
          <p:nvPr/>
        </p:nvSpPr>
        <p:spPr>
          <a:xfrm>
            <a:off x="0" y="404134"/>
            <a:ext cx="8055561" cy="368813"/>
          </a:xfrm>
          <a:prstGeom prst="rect">
            <a:avLst/>
          </a:prstGeom>
          <a:noFill/>
        </p:spPr>
        <p:txBody>
          <a:bodyPr lIns="90924" tIns="45463" rIns="90924" bIns="45463">
            <a:spAutoFit/>
          </a:bodyPr>
          <a:lstStyle/>
          <a:p>
            <a:pPr algn="r" defTabSz="909584">
              <a:defRPr/>
            </a:pPr>
            <a:r>
              <a:rPr lang="en-US" dirty="0">
                <a:solidFill>
                  <a:prstClr val="black"/>
                </a:solidFill>
                <a:latin typeface="Arial" pitchFamily="34" charset="0"/>
                <a:cs typeface="Arial" pitchFamily="34" charset="0"/>
              </a:rPr>
              <a:t>2D Correlation Plots</a:t>
            </a:r>
          </a:p>
        </p:txBody>
      </p:sp>
    </p:spTree>
    <p:extLst>
      <p:ext uri="{BB962C8B-B14F-4D97-AF65-F5344CB8AC3E}">
        <p14:creationId xmlns:p14="http://schemas.microsoft.com/office/powerpoint/2010/main" val="136177236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23046" y="-230885"/>
            <a:ext cx="11304297" cy="1648919"/>
          </a:xfrm>
        </p:spPr>
        <p:txBody>
          <a:bodyPr/>
          <a:lstStyle/>
          <a:p>
            <a:r>
              <a:rPr lang="en-US" altLang="zh-CN" sz="2400" dirty="0" smtClean="0"/>
              <a:t>Control Scheme</a:t>
            </a:r>
            <a:endParaRPr lang="zh-CN" altLang="en-US" sz="2400" dirty="0"/>
          </a:p>
        </p:txBody>
      </p:sp>
      <p:sp>
        <p:nvSpPr>
          <p:cNvPr id="6" name="内容占位符 2"/>
          <p:cNvSpPr>
            <a:spLocks noGrp="1"/>
          </p:cNvSpPr>
          <p:nvPr>
            <p:ph idx="4294967295"/>
          </p:nvPr>
        </p:nvSpPr>
        <p:spPr>
          <a:xfrm>
            <a:off x="457200" y="1600201"/>
            <a:ext cx="8229600" cy="3845024"/>
          </a:xfrm>
          <a:prstGeom prst="rect">
            <a:avLst/>
          </a:prstGeom>
        </p:spPr>
        <p:txBody>
          <a:bodyPr>
            <a:normAutofit/>
          </a:bodyPr>
          <a:lstStyle/>
          <a:p>
            <a:r>
              <a:rPr lang="en-US" altLang="zh-CN" sz="2800" dirty="0"/>
              <a:t>Controlling Pulses and the corresponding diagram</a:t>
            </a:r>
            <a:endParaRPr lang="zh-CN" altLang="en-US" sz="2800" dirty="0"/>
          </a:p>
        </p:txBody>
      </p:sp>
      <p:pic>
        <p:nvPicPr>
          <p:cNvPr id="1028" name="Picture 4"/>
          <p:cNvPicPr>
            <a:picLocks noChangeAspect="1" noChangeArrowheads="1"/>
          </p:cNvPicPr>
          <p:nvPr/>
        </p:nvPicPr>
        <p:blipFill>
          <a:blip r:embed="rId2" cstate="print"/>
          <a:srcRect/>
          <a:stretch>
            <a:fillRect/>
          </a:stretch>
        </p:blipFill>
        <p:spPr bwMode="auto">
          <a:xfrm>
            <a:off x="4499992" y="2060848"/>
            <a:ext cx="1872207" cy="2628783"/>
          </a:xfrm>
          <a:prstGeom prst="rect">
            <a:avLst/>
          </a:prstGeom>
          <a:noFill/>
          <a:ln w="9525">
            <a:noFill/>
            <a:miter lim="800000"/>
            <a:headEnd/>
            <a:tailEnd/>
          </a:ln>
        </p:spPr>
      </p:pic>
      <p:sp>
        <p:nvSpPr>
          <p:cNvPr id="9" name="TextBox 8"/>
          <p:cNvSpPr txBox="1"/>
          <p:nvPr/>
        </p:nvSpPr>
        <p:spPr>
          <a:xfrm>
            <a:off x="4355976" y="4638616"/>
            <a:ext cx="4788024" cy="2554535"/>
          </a:xfrm>
          <a:prstGeom prst="rect">
            <a:avLst/>
          </a:prstGeom>
          <a:noFill/>
        </p:spPr>
        <p:txBody>
          <a:bodyPr wrap="square" lIns="91430" tIns="45715" rIns="91430" bIns="45715" rtlCol="0">
            <a:spAutoFit/>
          </a:bodyPr>
          <a:lstStyle/>
          <a:p>
            <a:pPr defTabSz="914305"/>
            <a:r>
              <a:rPr lang="en-US" altLang="zh-CN" sz="2000" dirty="0">
                <a:solidFill>
                  <a:prstClr val="black"/>
                </a:solidFill>
                <a:latin typeface="Calibri"/>
                <a:ea typeface="宋体"/>
                <a:cs typeface="DejaVu Sans"/>
              </a:rPr>
              <a:t>The two Gaussian pulses E</a:t>
            </a:r>
            <a:r>
              <a:rPr lang="en-US" altLang="zh-CN" sz="2000" baseline="-25000" dirty="0">
                <a:solidFill>
                  <a:prstClr val="black"/>
                </a:solidFill>
                <a:latin typeface="Calibri"/>
                <a:ea typeface="宋体"/>
                <a:cs typeface="DejaVu Sans"/>
              </a:rPr>
              <a:t>1</a:t>
            </a:r>
            <a:r>
              <a:rPr lang="en-US" altLang="zh-CN" sz="2000" dirty="0">
                <a:solidFill>
                  <a:prstClr val="black"/>
                </a:solidFill>
                <a:latin typeface="Calibri"/>
                <a:ea typeface="宋体"/>
                <a:cs typeface="DejaVu Sans"/>
              </a:rPr>
              <a:t> and E</a:t>
            </a:r>
            <a:r>
              <a:rPr lang="en-US" altLang="zh-CN" sz="2000" baseline="-25000" dirty="0">
                <a:solidFill>
                  <a:prstClr val="black"/>
                </a:solidFill>
                <a:latin typeface="Calibri"/>
                <a:ea typeface="宋体"/>
                <a:cs typeface="DejaVu Sans"/>
              </a:rPr>
              <a:t>2</a:t>
            </a:r>
            <a:r>
              <a:rPr lang="en-US" altLang="zh-CN" sz="2000" dirty="0">
                <a:solidFill>
                  <a:prstClr val="black"/>
                </a:solidFill>
                <a:latin typeface="Calibri"/>
                <a:ea typeface="宋体"/>
                <a:cs typeface="DejaVu Sans"/>
              </a:rPr>
              <a:t> arrive at the sample at the same time. E</a:t>
            </a:r>
            <a:r>
              <a:rPr lang="en-US" altLang="zh-CN" sz="2000" baseline="-25000" dirty="0">
                <a:solidFill>
                  <a:prstClr val="black"/>
                </a:solidFill>
                <a:latin typeface="Calibri"/>
                <a:ea typeface="宋体"/>
                <a:cs typeface="DejaVu Sans"/>
              </a:rPr>
              <a:t>1</a:t>
            </a:r>
            <a:r>
              <a:rPr lang="en-US" altLang="zh-CN" sz="2000" dirty="0">
                <a:solidFill>
                  <a:prstClr val="black"/>
                </a:solidFill>
                <a:latin typeface="Calibri"/>
                <a:ea typeface="宋体"/>
                <a:cs typeface="DejaVu Sans"/>
              </a:rPr>
              <a:t> is resonant with the local core excitation at the acceptor and E</a:t>
            </a:r>
            <a:r>
              <a:rPr lang="en-US" altLang="zh-CN" sz="2000" baseline="-25000" dirty="0">
                <a:solidFill>
                  <a:prstClr val="black"/>
                </a:solidFill>
                <a:latin typeface="Calibri"/>
                <a:ea typeface="宋体"/>
                <a:cs typeface="DejaVu Sans"/>
              </a:rPr>
              <a:t>2</a:t>
            </a:r>
            <a:r>
              <a:rPr lang="en-US" altLang="zh-CN" sz="2000" dirty="0">
                <a:solidFill>
                  <a:prstClr val="black"/>
                </a:solidFill>
                <a:latin typeface="Calibri"/>
                <a:ea typeface="宋体"/>
                <a:cs typeface="DejaVu Sans"/>
              </a:rPr>
              <a:t>  is resonant with the bridge-to-acceptor transition. The two pulses induce an X-ray Raman process which facilitates the ET between the bridge and the acceptor.</a:t>
            </a:r>
            <a:endParaRPr lang="zh-CN" altLang="en-US" sz="2000" dirty="0">
              <a:solidFill>
                <a:prstClr val="black"/>
              </a:solidFill>
              <a:latin typeface="Calibri"/>
              <a:ea typeface="宋体"/>
              <a:cs typeface="DejaVu Sans"/>
            </a:endParaRPr>
          </a:p>
        </p:txBody>
      </p:sp>
      <p:pic>
        <p:nvPicPr>
          <p:cNvPr id="3073" name="Picture 1" descr="C:\Users\yzhang\Desktop\pulse.png"/>
          <p:cNvPicPr>
            <a:picLocks noChangeAspect="1" noChangeArrowheads="1"/>
          </p:cNvPicPr>
          <p:nvPr/>
        </p:nvPicPr>
        <p:blipFill>
          <a:blip r:embed="rId3" cstate="print"/>
          <a:srcRect/>
          <a:stretch>
            <a:fillRect/>
          </a:stretch>
        </p:blipFill>
        <p:spPr bwMode="auto">
          <a:xfrm>
            <a:off x="539553" y="2140856"/>
            <a:ext cx="3600400" cy="4600512"/>
          </a:xfrm>
          <a:prstGeom prst="rect">
            <a:avLst/>
          </a:prstGeom>
          <a:noFill/>
        </p:spPr>
      </p:pic>
    </p:spTree>
    <p:extLst>
      <p:ext uri="{BB962C8B-B14F-4D97-AF65-F5344CB8AC3E}">
        <p14:creationId xmlns:p14="http://schemas.microsoft.com/office/powerpoint/2010/main" val="36856301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369643" y="-159943"/>
            <a:ext cx="8229090" cy="1144682"/>
          </a:xfrm>
        </p:spPr>
        <p:txBody>
          <a:bodyPr>
            <a:normAutofit/>
          </a:bodyPr>
          <a:lstStyle/>
          <a:p>
            <a:r>
              <a:rPr lang="en-US" altLang="zh-CN" dirty="0" smtClean="0"/>
              <a:t>M</a:t>
            </a:r>
            <a:r>
              <a:rPr lang="en-US" altLang="zh-CN" sz="2400" dirty="0" smtClean="0"/>
              <a:t>olecular </a:t>
            </a:r>
            <a:r>
              <a:rPr lang="en-US" altLang="zh-CN" sz="2400" dirty="0" err="1" smtClean="0"/>
              <a:t>Comlex</a:t>
            </a:r>
            <a:endParaRPr lang="zh-CN" altLang="en-US" sz="2400" dirty="0"/>
          </a:p>
        </p:txBody>
      </p:sp>
      <p:sp>
        <p:nvSpPr>
          <p:cNvPr id="3" name="内容占位符 2"/>
          <p:cNvSpPr>
            <a:spLocks noGrp="1"/>
          </p:cNvSpPr>
          <p:nvPr>
            <p:ph idx="4294967295"/>
          </p:nvPr>
        </p:nvSpPr>
        <p:spPr>
          <a:xfrm>
            <a:off x="457200" y="1600201"/>
            <a:ext cx="2818656" cy="4525963"/>
          </a:xfrm>
          <a:prstGeom prst="rect">
            <a:avLst/>
          </a:prstGeom>
        </p:spPr>
        <p:txBody>
          <a:bodyPr>
            <a:normAutofit lnSpcReduction="10000"/>
          </a:bodyPr>
          <a:lstStyle/>
          <a:p>
            <a:r>
              <a:rPr lang="en-US" altLang="zh-CN" sz="1800" dirty="0"/>
              <a:t>[(CN)</a:t>
            </a:r>
            <a:r>
              <a:rPr lang="en-US" altLang="zh-CN" sz="1800" baseline="-25000" dirty="0"/>
              <a:t>4</a:t>
            </a:r>
            <a:r>
              <a:rPr lang="en-US" altLang="zh-CN" sz="1800" dirty="0"/>
              <a:t>Ru</a:t>
            </a:r>
            <a:r>
              <a:rPr lang="en-US" altLang="zh-CN" sz="1800" baseline="30000" dirty="0"/>
              <a:t>II</a:t>
            </a:r>
            <a:r>
              <a:rPr lang="en-US" altLang="zh-CN" sz="1800" dirty="0"/>
              <a:t>(</a:t>
            </a:r>
            <a:r>
              <a:rPr lang="en-US" altLang="zh-CN" sz="1800" dirty="0" err="1"/>
              <a:t>tpphz</a:t>
            </a:r>
            <a:r>
              <a:rPr lang="en-US" altLang="zh-CN" sz="1800" dirty="0"/>
              <a:t>)</a:t>
            </a:r>
            <a:r>
              <a:rPr lang="en-US" altLang="zh-CN" sz="1800" dirty="0" err="1"/>
              <a:t>Co</a:t>
            </a:r>
            <a:r>
              <a:rPr lang="en-US" altLang="zh-CN" sz="1800" baseline="30000" dirty="0" err="1"/>
              <a:t>III</a:t>
            </a:r>
            <a:r>
              <a:rPr lang="en-US" altLang="zh-CN" sz="1800" dirty="0"/>
              <a:t>(CN)</a:t>
            </a:r>
            <a:r>
              <a:rPr lang="en-US" altLang="zh-CN" sz="1800" baseline="-25000" dirty="0"/>
              <a:t>4</a:t>
            </a:r>
            <a:r>
              <a:rPr lang="en-US" altLang="zh-CN" sz="1800" dirty="0"/>
              <a:t>]</a:t>
            </a:r>
            <a:r>
              <a:rPr lang="en-US" altLang="zh-CN" sz="1800" baseline="30000" dirty="0"/>
              <a:t>3-</a:t>
            </a:r>
            <a:r>
              <a:rPr lang="en-US" altLang="zh-CN" sz="1800" dirty="0"/>
              <a:t>: to mimic [(</a:t>
            </a:r>
            <a:r>
              <a:rPr lang="en-US" altLang="zh-CN" sz="1800" dirty="0" err="1"/>
              <a:t>bpy</a:t>
            </a:r>
            <a:r>
              <a:rPr lang="en-US" altLang="zh-CN" sz="1800" dirty="0"/>
              <a:t>)</a:t>
            </a:r>
            <a:r>
              <a:rPr lang="en-US" altLang="zh-CN" sz="1800" baseline="-25000" dirty="0"/>
              <a:t>2</a:t>
            </a:r>
            <a:r>
              <a:rPr lang="en-US" altLang="zh-CN" sz="1800" dirty="0"/>
              <a:t>Ru</a:t>
            </a:r>
            <a:r>
              <a:rPr lang="en-US" altLang="zh-CN" sz="1800" baseline="30000" dirty="0"/>
              <a:t>II</a:t>
            </a:r>
            <a:r>
              <a:rPr lang="en-US" altLang="zh-CN" sz="1800" dirty="0"/>
              <a:t>(</a:t>
            </a:r>
            <a:r>
              <a:rPr lang="en-US" altLang="zh-CN" sz="1800" dirty="0" err="1"/>
              <a:t>tpphz</a:t>
            </a:r>
            <a:r>
              <a:rPr lang="en-US" altLang="zh-CN" sz="1800" dirty="0"/>
              <a:t>)</a:t>
            </a:r>
            <a:r>
              <a:rPr lang="en-US" altLang="zh-CN" sz="1800" dirty="0" err="1"/>
              <a:t>Co</a:t>
            </a:r>
            <a:r>
              <a:rPr lang="en-US" altLang="zh-CN" sz="1800" baseline="30000" dirty="0" err="1"/>
              <a:t>III</a:t>
            </a:r>
            <a:r>
              <a:rPr lang="en-US" altLang="zh-CN" sz="1800" dirty="0"/>
              <a:t>(</a:t>
            </a:r>
            <a:r>
              <a:rPr lang="en-US" altLang="zh-CN" sz="1800" dirty="0" err="1"/>
              <a:t>bpy</a:t>
            </a:r>
            <a:r>
              <a:rPr lang="en-US" altLang="zh-CN" sz="1800" dirty="0"/>
              <a:t>)</a:t>
            </a:r>
            <a:r>
              <a:rPr lang="en-US" altLang="zh-CN" sz="1800" baseline="-25000" dirty="0"/>
              <a:t>2</a:t>
            </a:r>
            <a:r>
              <a:rPr lang="en-US" altLang="zh-CN" sz="1800" dirty="0"/>
              <a:t>]</a:t>
            </a:r>
            <a:r>
              <a:rPr lang="en-US" altLang="zh-CN" sz="1800" baseline="30000" dirty="0"/>
              <a:t>3-,</a:t>
            </a:r>
            <a:r>
              <a:rPr lang="en-US" altLang="zh-CN" sz="1800" dirty="0"/>
              <a:t>, which has artificial light harvesting applications.</a:t>
            </a:r>
          </a:p>
          <a:p>
            <a:r>
              <a:rPr lang="en-US" altLang="zh-CN" sz="1800" dirty="0"/>
              <a:t>CN</a:t>
            </a:r>
            <a:r>
              <a:rPr lang="en-US" altLang="zh-CN" sz="1800" baseline="30000" dirty="0"/>
              <a:t>-</a:t>
            </a:r>
            <a:r>
              <a:rPr lang="en-US" altLang="zh-CN" sz="1800" dirty="0"/>
              <a:t> replaces </a:t>
            </a:r>
            <a:r>
              <a:rPr lang="en-US" altLang="zh-CN" sz="1800" dirty="0" err="1"/>
              <a:t>bpy</a:t>
            </a:r>
            <a:r>
              <a:rPr lang="en-US" altLang="zh-CN" sz="1800" dirty="0"/>
              <a:t>, to save computing time and conserve the essential </a:t>
            </a:r>
            <a:r>
              <a:rPr lang="en-US" altLang="zh-CN" sz="1800" dirty="0" err="1"/>
              <a:t>photophysics</a:t>
            </a:r>
            <a:r>
              <a:rPr lang="en-US" altLang="zh-CN" sz="1800" dirty="0"/>
              <a:t>. Complicated spin-crossover does not exist.</a:t>
            </a:r>
          </a:p>
          <a:p>
            <a:r>
              <a:rPr lang="en-US" altLang="zh-CN" sz="1800" dirty="0"/>
              <a:t>ET parameters were estimated by TDDFT calculations as well as experimental measurements of the </a:t>
            </a:r>
            <a:r>
              <a:rPr lang="en-US" altLang="zh-CN" sz="1800" dirty="0" err="1"/>
              <a:t>photodynamics</a:t>
            </a:r>
            <a:r>
              <a:rPr lang="en-US" altLang="zh-CN" sz="1800" dirty="0"/>
              <a:t>.</a:t>
            </a:r>
            <a:endParaRPr lang="zh-CN" altLang="en-US" sz="1800" dirty="0"/>
          </a:p>
        </p:txBody>
      </p:sp>
      <p:pic>
        <p:nvPicPr>
          <p:cNvPr id="3074" name="Picture 2"/>
          <p:cNvPicPr>
            <a:picLocks noChangeAspect="1" noChangeArrowheads="1"/>
          </p:cNvPicPr>
          <p:nvPr/>
        </p:nvPicPr>
        <p:blipFill>
          <a:blip r:embed="rId2" cstate="print"/>
          <a:srcRect/>
          <a:stretch>
            <a:fillRect/>
          </a:stretch>
        </p:blipFill>
        <p:spPr bwMode="auto">
          <a:xfrm>
            <a:off x="3366613" y="1628800"/>
            <a:ext cx="5597875" cy="4536504"/>
          </a:xfrm>
          <a:prstGeom prst="rect">
            <a:avLst/>
          </a:prstGeom>
          <a:noFill/>
          <a:ln w="9525">
            <a:noFill/>
            <a:miter lim="800000"/>
            <a:headEnd/>
            <a:tailEnd/>
          </a:ln>
        </p:spPr>
      </p:pic>
    </p:spTree>
    <p:extLst>
      <p:ext uri="{BB962C8B-B14F-4D97-AF65-F5344CB8AC3E}">
        <p14:creationId xmlns:p14="http://schemas.microsoft.com/office/powerpoint/2010/main" val="343281666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95837" y="0"/>
            <a:ext cx="9060909" cy="1144682"/>
          </a:xfrm>
        </p:spPr>
        <p:txBody>
          <a:bodyPr/>
          <a:lstStyle/>
          <a:p>
            <a:r>
              <a:rPr lang="en-US" altLang="zh-CN" sz="2400" dirty="0" smtClean="0"/>
              <a:t>Control Scheme </a:t>
            </a:r>
            <a:endParaRPr lang="zh-CN" altLang="en-US" sz="2400" dirty="0"/>
          </a:p>
        </p:txBody>
      </p:sp>
      <p:sp>
        <p:nvSpPr>
          <p:cNvPr id="6" name="内容占位符 2"/>
          <p:cNvSpPr>
            <a:spLocks noGrp="1"/>
          </p:cNvSpPr>
          <p:nvPr>
            <p:ph idx="4294967295"/>
          </p:nvPr>
        </p:nvSpPr>
        <p:spPr>
          <a:xfrm>
            <a:off x="457200" y="1600201"/>
            <a:ext cx="8229600" cy="3845024"/>
          </a:xfrm>
          <a:prstGeom prst="rect">
            <a:avLst/>
          </a:prstGeom>
        </p:spPr>
        <p:txBody>
          <a:bodyPr>
            <a:normAutofit/>
          </a:bodyPr>
          <a:lstStyle/>
          <a:p>
            <a:r>
              <a:rPr lang="en-US" altLang="zh-CN" sz="2800" dirty="0"/>
              <a:t>Controlling Pulses and the corresponding diagram</a:t>
            </a:r>
            <a:endParaRPr lang="zh-CN" altLang="en-US" sz="2800" dirty="0"/>
          </a:p>
        </p:txBody>
      </p:sp>
      <p:pic>
        <p:nvPicPr>
          <p:cNvPr id="1028" name="Picture 4"/>
          <p:cNvPicPr>
            <a:picLocks noChangeAspect="1" noChangeArrowheads="1"/>
          </p:cNvPicPr>
          <p:nvPr/>
        </p:nvPicPr>
        <p:blipFill>
          <a:blip r:embed="rId2" cstate="print"/>
          <a:srcRect/>
          <a:stretch>
            <a:fillRect/>
          </a:stretch>
        </p:blipFill>
        <p:spPr bwMode="auto">
          <a:xfrm>
            <a:off x="5076057" y="2168369"/>
            <a:ext cx="1872207" cy="2628783"/>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827585" y="2204864"/>
            <a:ext cx="3430470" cy="2736304"/>
          </a:xfrm>
          <a:prstGeom prst="rect">
            <a:avLst/>
          </a:prstGeom>
          <a:noFill/>
          <a:ln w="9525">
            <a:noFill/>
            <a:miter lim="800000"/>
            <a:headEnd/>
            <a:tailEnd/>
          </a:ln>
        </p:spPr>
      </p:pic>
      <p:sp>
        <p:nvSpPr>
          <p:cNvPr id="9" name="TextBox 8"/>
          <p:cNvSpPr txBox="1"/>
          <p:nvPr/>
        </p:nvSpPr>
        <p:spPr>
          <a:xfrm>
            <a:off x="251520" y="5085184"/>
            <a:ext cx="8496944" cy="1631216"/>
          </a:xfrm>
          <a:prstGeom prst="rect">
            <a:avLst/>
          </a:prstGeom>
          <a:noFill/>
        </p:spPr>
        <p:txBody>
          <a:bodyPr wrap="square" lIns="91430" tIns="45715" rIns="91430" bIns="45715" rtlCol="0">
            <a:spAutoFit/>
          </a:bodyPr>
          <a:lstStyle/>
          <a:p>
            <a:pPr defTabSz="914305"/>
            <a:r>
              <a:rPr lang="en-US" altLang="zh-CN" sz="2000" dirty="0">
                <a:solidFill>
                  <a:prstClr val="black"/>
                </a:solidFill>
                <a:latin typeface="Calibri"/>
                <a:ea typeface="宋体"/>
                <a:cs typeface="DejaVu Sans"/>
              </a:rPr>
              <a:t>The controlling pulse has two Gaussian components E</a:t>
            </a:r>
            <a:r>
              <a:rPr lang="en-US" altLang="zh-CN" sz="2000" baseline="-25000" dirty="0">
                <a:solidFill>
                  <a:prstClr val="black"/>
                </a:solidFill>
                <a:latin typeface="Calibri"/>
                <a:ea typeface="宋体"/>
                <a:cs typeface="DejaVu Sans"/>
              </a:rPr>
              <a:t>1</a:t>
            </a:r>
            <a:r>
              <a:rPr lang="en-US" altLang="zh-CN" sz="2000" dirty="0">
                <a:solidFill>
                  <a:prstClr val="black"/>
                </a:solidFill>
                <a:latin typeface="Calibri"/>
                <a:ea typeface="宋体"/>
                <a:cs typeface="DejaVu Sans"/>
              </a:rPr>
              <a:t> and E</a:t>
            </a:r>
            <a:r>
              <a:rPr lang="en-US" altLang="zh-CN" sz="2000" baseline="-25000" dirty="0">
                <a:solidFill>
                  <a:prstClr val="black"/>
                </a:solidFill>
                <a:latin typeface="Calibri"/>
                <a:ea typeface="宋体"/>
                <a:cs typeface="DejaVu Sans"/>
              </a:rPr>
              <a:t>2</a:t>
            </a:r>
            <a:r>
              <a:rPr lang="en-US" altLang="zh-CN" sz="2000" dirty="0">
                <a:solidFill>
                  <a:prstClr val="black"/>
                </a:solidFill>
                <a:latin typeface="Calibri"/>
                <a:ea typeface="宋体"/>
                <a:cs typeface="DejaVu Sans"/>
              </a:rPr>
              <a:t> which arrive at the sample at the same time. E</a:t>
            </a:r>
            <a:r>
              <a:rPr lang="en-US" altLang="zh-CN" sz="2000" baseline="-25000" dirty="0">
                <a:solidFill>
                  <a:prstClr val="black"/>
                </a:solidFill>
                <a:latin typeface="Calibri"/>
                <a:ea typeface="宋体"/>
                <a:cs typeface="DejaVu Sans"/>
              </a:rPr>
              <a:t>1</a:t>
            </a:r>
            <a:r>
              <a:rPr lang="en-US" altLang="zh-CN" sz="2000" dirty="0">
                <a:solidFill>
                  <a:prstClr val="black"/>
                </a:solidFill>
                <a:latin typeface="Calibri"/>
                <a:ea typeface="宋体"/>
                <a:cs typeface="DejaVu Sans"/>
              </a:rPr>
              <a:t> is nearly resonant with the local core excitation at the acceptor and E</a:t>
            </a:r>
            <a:r>
              <a:rPr lang="en-US" altLang="zh-CN" sz="2000" baseline="-25000" dirty="0">
                <a:solidFill>
                  <a:prstClr val="black"/>
                </a:solidFill>
                <a:latin typeface="Calibri"/>
                <a:ea typeface="宋体"/>
                <a:cs typeface="DejaVu Sans"/>
              </a:rPr>
              <a:t>2</a:t>
            </a:r>
            <a:r>
              <a:rPr lang="en-US" altLang="zh-CN" sz="2000" dirty="0">
                <a:solidFill>
                  <a:prstClr val="black"/>
                </a:solidFill>
                <a:latin typeface="Calibri"/>
                <a:ea typeface="宋体"/>
                <a:cs typeface="DejaVu Sans"/>
              </a:rPr>
              <a:t>  is nearly resonant with the bridge-to-acceptor transition. The two components induce an X-ray Raman process which facilitates the ET between the bridge and the acceptor.</a:t>
            </a:r>
            <a:endParaRPr lang="zh-CN" altLang="en-US" sz="2000" dirty="0">
              <a:solidFill>
                <a:prstClr val="black"/>
              </a:solidFill>
              <a:latin typeface="Calibri"/>
              <a:ea typeface="宋体"/>
              <a:cs typeface="DejaVu Sans"/>
            </a:endParaRPr>
          </a:p>
        </p:txBody>
      </p:sp>
    </p:spTree>
    <p:extLst>
      <p:ext uri="{BB962C8B-B14F-4D97-AF65-F5344CB8AC3E}">
        <p14:creationId xmlns:p14="http://schemas.microsoft.com/office/powerpoint/2010/main" val="2056829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23760" y="0"/>
            <a:ext cx="8229090" cy="1144682"/>
          </a:xfrm>
        </p:spPr>
        <p:txBody>
          <a:bodyPr/>
          <a:lstStyle/>
          <a:p>
            <a:r>
              <a:rPr lang="en-US" altLang="zh-CN" sz="2400" dirty="0" smtClean="0"/>
              <a:t>Simulation Details</a:t>
            </a:r>
            <a:endParaRPr lang="zh-CN" altLang="en-US" sz="2400" dirty="0"/>
          </a:p>
        </p:txBody>
      </p:sp>
      <p:sp>
        <p:nvSpPr>
          <p:cNvPr id="3" name="内容占位符 2"/>
          <p:cNvSpPr>
            <a:spLocks noGrp="1"/>
          </p:cNvSpPr>
          <p:nvPr>
            <p:ph idx="4294967295"/>
          </p:nvPr>
        </p:nvSpPr>
        <p:spPr>
          <a:xfrm>
            <a:off x="457200" y="1600200"/>
            <a:ext cx="8229600" cy="4525963"/>
          </a:xfrm>
          <a:prstGeom prst="rect">
            <a:avLst/>
          </a:prstGeom>
        </p:spPr>
        <p:txBody>
          <a:bodyPr/>
          <a:lstStyle/>
          <a:p>
            <a:r>
              <a:rPr lang="en-US" altLang="zh-CN" dirty="0" smtClean="0"/>
              <a:t>Incremental acceptor population</a:t>
            </a:r>
            <a:endParaRPr lang="zh-CN" altLang="en-US" dirty="0"/>
          </a:p>
        </p:txBody>
      </p:sp>
      <p:graphicFrame>
        <p:nvGraphicFramePr>
          <p:cNvPr id="2051" name="Object 3"/>
          <p:cNvGraphicFramePr>
            <a:graphicFrameLocks noChangeAspect="1"/>
          </p:cNvGraphicFramePr>
          <p:nvPr>
            <p:extLst>
              <p:ext uri="{D42A27DB-BD31-4B8C-83A1-F6EECF244321}">
                <p14:modId xmlns:p14="http://schemas.microsoft.com/office/powerpoint/2010/main" val="1039217817"/>
              </p:ext>
            </p:extLst>
          </p:nvPr>
        </p:nvGraphicFramePr>
        <p:xfrm>
          <a:off x="1287735" y="4931494"/>
          <a:ext cx="6524625" cy="1593850"/>
        </p:xfrm>
        <a:graphic>
          <a:graphicData uri="http://schemas.openxmlformats.org/presentationml/2006/ole">
            <mc:AlternateContent xmlns:mc="http://schemas.openxmlformats.org/markup-compatibility/2006">
              <mc:Choice xmlns:v="urn:schemas-microsoft-com:vml" Requires="v">
                <p:oleObj spid="_x0000_s334870" name="Formula" r:id="rId3" imgW="3291840" imgH="802800" progId="Equation.Ribbit">
                  <p:embed/>
                </p:oleObj>
              </mc:Choice>
              <mc:Fallback>
                <p:oleObj name="Formula" r:id="rId3" imgW="3291840" imgH="802800" progId="Equation.Ribbit">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735" y="4931494"/>
                        <a:ext cx="6524625" cy="1593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827584" y="3833172"/>
            <a:ext cx="7704856" cy="1107996"/>
          </a:xfrm>
          <a:prstGeom prst="rect">
            <a:avLst/>
          </a:prstGeom>
          <a:noFill/>
        </p:spPr>
        <p:txBody>
          <a:bodyPr wrap="square" rtlCol="0">
            <a:spAutoFit/>
          </a:bodyPr>
          <a:lstStyle/>
          <a:p>
            <a:r>
              <a:rPr lang="en-US" altLang="zh-CN" sz="2200" dirty="0" smtClean="0">
                <a:solidFill>
                  <a:prstClr val="black"/>
                </a:solidFill>
                <a:latin typeface="Arial"/>
                <a:ea typeface="DejaVu Sans"/>
                <a:cs typeface="DejaVu Sans"/>
              </a:rPr>
              <a:t>R represents the real part, g  is the </a:t>
            </a:r>
            <a:r>
              <a:rPr lang="en-US" altLang="zh-CN" sz="2200" dirty="0" err="1" smtClean="0">
                <a:solidFill>
                  <a:prstClr val="black"/>
                </a:solidFill>
                <a:latin typeface="Arial"/>
                <a:ea typeface="DejaVu Sans"/>
                <a:cs typeface="DejaVu Sans"/>
              </a:rPr>
              <a:t>Liouville</a:t>
            </a:r>
            <a:r>
              <a:rPr lang="en-US" altLang="zh-CN" sz="2200" dirty="0" smtClean="0">
                <a:solidFill>
                  <a:prstClr val="black"/>
                </a:solidFill>
                <a:latin typeface="Arial"/>
                <a:ea typeface="DejaVu Sans"/>
                <a:cs typeface="DejaVu Sans"/>
              </a:rPr>
              <a:t> space Green’s function matrix element and alpha is the generalized </a:t>
            </a:r>
            <a:r>
              <a:rPr lang="en-US" altLang="zh-CN" sz="2200" dirty="0" err="1" smtClean="0">
                <a:solidFill>
                  <a:prstClr val="black"/>
                </a:solidFill>
                <a:latin typeface="Arial"/>
                <a:ea typeface="DejaVu Sans"/>
                <a:cs typeface="DejaVu Sans"/>
              </a:rPr>
              <a:t>polarizability</a:t>
            </a:r>
            <a:r>
              <a:rPr lang="en-US" altLang="zh-CN" sz="2200" dirty="0" smtClean="0">
                <a:solidFill>
                  <a:prstClr val="black"/>
                </a:solidFill>
                <a:latin typeface="Arial"/>
                <a:ea typeface="DejaVu Sans"/>
                <a:cs typeface="DejaVu Sans"/>
              </a:rPr>
              <a:t> tensor: </a:t>
            </a:r>
            <a:endParaRPr lang="zh-CN" altLang="en-US" sz="2200" dirty="0">
              <a:solidFill>
                <a:prstClr val="black"/>
              </a:solidFill>
              <a:latin typeface="Arial"/>
              <a:ea typeface="DejaVu Sans"/>
              <a:cs typeface="DejaVu Sans"/>
            </a:endParaRPr>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584" y="2996952"/>
            <a:ext cx="7814781" cy="72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1800" y="2367979"/>
            <a:ext cx="2880320" cy="412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4925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73200" y="0"/>
            <a:ext cx="8229600" cy="1215008"/>
          </a:xfrm>
        </p:spPr>
        <p:txBody>
          <a:bodyPr>
            <a:normAutofit/>
          </a:bodyPr>
          <a:lstStyle/>
          <a:p>
            <a:r>
              <a:rPr lang="en-US" altLang="zh-CN" dirty="0" smtClean="0"/>
              <a:t>Simulation Results: </a:t>
            </a:r>
            <a:br>
              <a:rPr lang="en-US" altLang="zh-CN" dirty="0" smtClean="0"/>
            </a:br>
            <a:r>
              <a:rPr lang="en-US" altLang="zh-CN" dirty="0" smtClean="0"/>
              <a:t>Acceptor Population (I)</a:t>
            </a:r>
            <a:endParaRPr lang="zh-CN" altLang="en-US" dirty="0"/>
          </a:p>
        </p:txBody>
      </p:sp>
      <p:sp>
        <p:nvSpPr>
          <p:cNvPr id="7" name="内容占位符 2"/>
          <p:cNvSpPr>
            <a:spLocks noGrp="1"/>
          </p:cNvSpPr>
          <p:nvPr>
            <p:ph idx="4294967295"/>
          </p:nvPr>
        </p:nvSpPr>
        <p:spPr>
          <a:xfrm>
            <a:off x="918794" y="5445224"/>
            <a:ext cx="6965574" cy="1368152"/>
          </a:xfrm>
          <a:prstGeom prst="rect">
            <a:avLst/>
          </a:prstGeom>
        </p:spPr>
        <p:txBody>
          <a:bodyPr>
            <a:normAutofit fontScale="92500" lnSpcReduction="10000"/>
          </a:bodyPr>
          <a:lstStyle/>
          <a:p>
            <a:pPr marL="0" indent="0">
              <a:buNone/>
            </a:pPr>
            <a:r>
              <a:rPr lang="en-US" altLang="zh-CN" sz="1600" dirty="0" smtClean="0"/>
              <a:t>The acceptor </a:t>
            </a:r>
            <a:r>
              <a:rPr lang="en-US" altLang="zh-CN" sz="1600" dirty="0"/>
              <a:t>population in the model complex vs</a:t>
            </a:r>
            <a:r>
              <a:rPr lang="en-US" altLang="zh-CN" sz="1600" dirty="0" smtClean="0"/>
              <a:t>. t1 at t2 = 3 fs (after the X-ray pulses).</a:t>
            </a:r>
          </a:p>
          <a:p>
            <a:pPr>
              <a:buFont typeface="+mj-lt"/>
              <a:buAutoNum type="alphaLcPeriod"/>
            </a:pPr>
            <a:r>
              <a:rPr lang="en-US" altLang="zh-CN" sz="1600" dirty="0" smtClean="0"/>
              <a:t>The acceptor population without the X-ray pulse.</a:t>
            </a:r>
          </a:p>
          <a:p>
            <a:pPr>
              <a:buFont typeface="+mj-lt"/>
              <a:buAutoNum type="alphaLcPeriod"/>
            </a:pPr>
            <a:r>
              <a:rPr lang="en-US" altLang="zh-CN" sz="1600" dirty="0" smtClean="0"/>
              <a:t>The incremental acceptor population due </a:t>
            </a:r>
            <a:r>
              <a:rPr lang="en-US" altLang="zh-CN" sz="1600" dirty="0"/>
              <a:t>to X-ray ΔP</a:t>
            </a:r>
            <a:r>
              <a:rPr lang="en-US" altLang="zh-CN" sz="1600" baseline="-25000" dirty="0"/>
              <a:t>A</a:t>
            </a:r>
            <a:r>
              <a:rPr lang="en-US" altLang="zh-CN" sz="1600" dirty="0"/>
              <a:t> for different </a:t>
            </a:r>
            <a:r>
              <a:rPr lang="en-US" altLang="zh-CN" sz="1600" dirty="0" smtClean="0"/>
              <a:t>phases.</a:t>
            </a:r>
          </a:p>
          <a:p>
            <a:pPr>
              <a:buFont typeface="+mj-lt"/>
              <a:buAutoNum type="alphaLcPeriod"/>
            </a:pPr>
            <a:r>
              <a:rPr lang="en-US" altLang="zh-CN" sz="1600" dirty="0" smtClean="0"/>
              <a:t>Same as in b., but for different amplitude ratio and zero phase.</a:t>
            </a:r>
          </a:p>
          <a:p>
            <a:pPr>
              <a:buFont typeface="+mj-lt"/>
              <a:buAutoNum type="alphaLcPeriod"/>
            </a:pPr>
            <a:r>
              <a:rPr lang="en-US" altLang="zh-CN" sz="1600" dirty="0" smtClean="0"/>
              <a:t>Same as in c.,  but for phase = pi.</a:t>
            </a:r>
          </a:p>
          <a:p>
            <a:pPr>
              <a:buFont typeface="+mj-lt"/>
              <a:buAutoNum type="alphaLcPeriod"/>
            </a:pPr>
            <a:endParaRPr lang="en-US" altLang="zh-CN" sz="1800" dirty="0" smtClean="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847" y="1340768"/>
            <a:ext cx="3139842" cy="40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0768"/>
            <a:ext cx="3182196" cy="407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6012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359646" y="116632"/>
            <a:ext cx="7327153" cy="1143000"/>
          </a:xfrm>
        </p:spPr>
        <p:txBody>
          <a:bodyPr>
            <a:normAutofit/>
          </a:bodyPr>
          <a:lstStyle/>
          <a:p>
            <a:r>
              <a:rPr lang="en-US" altLang="zh-CN" sz="2400" dirty="0" smtClean="0"/>
              <a:t>Simulation Results: Acceptor Population (II)</a:t>
            </a:r>
            <a:br>
              <a:rPr lang="en-US" altLang="zh-CN" sz="2400" dirty="0" smtClean="0"/>
            </a:br>
            <a:endParaRPr lang="zh-CN" alt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3925570" cy="402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412776"/>
            <a:ext cx="3917640" cy="402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内容占位符 2"/>
          <p:cNvSpPr>
            <a:spLocks noGrp="1"/>
          </p:cNvSpPr>
          <p:nvPr>
            <p:ph idx="4294967295"/>
          </p:nvPr>
        </p:nvSpPr>
        <p:spPr>
          <a:xfrm>
            <a:off x="918794" y="5445224"/>
            <a:ext cx="6965574" cy="1412776"/>
          </a:xfrm>
          <a:prstGeom prst="rect">
            <a:avLst/>
          </a:prstGeom>
        </p:spPr>
        <p:txBody>
          <a:bodyPr>
            <a:normAutofit/>
          </a:bodyPr>
          <a:lstStyle/>
          <a:p>
            <a:pPr>
              <a:buFont typeface="+mj-lt"/>
              <a:buAutoNum type="alphaLcPeriod"/>
            </a:pPr>
            <a:r>
              <a:rPr lang="en-US" altLang="zh-CN" sz="1600" dirty="0"/>
              <a:t>The incremental acceptor population </a:t>
            </a:r>
            <a:r>
              <a:rPr lang="en-US" altLang="zh-CN" sz="1600" dirty="0" smtClean="0"/>
              <a:t>vs</a:t>
            </a:r>
            <a:r>
              <a:rPr lang="en-US" altLang="zh-CN" sz="1600" dirty="0"/>
              <a:t>. t2 for different </a:t>
            </a:r>
            <a:r>
              <a:rPr lang="en-US" altLang="zh-CN" sz="1600" dirty="0" smtClean="0"/>
              <a:t>t1 without the X-ray pulse.</a:t>
            </a:r>
          </a:p>
          <a:p>
            <a:pPr>
              <a:buFont typeface="+mj-lt"/>
              <a:buAutoNum type="alphaLcPeriod"/>
            </a:pPr>
            <a:r>
              <a:rPr lang="en-US" altLang="zh-CN" sz="1600" dirty="0" smtClean="0"/>
              <a:t>The incremental acceptor population </a:t>
            </a:r>
            <a:r>
              <a:rPr lang="en-US" altLang="zh-CN" sz="1600" dirty="0"/>
              <a:t>vs. t2 for </a:t>
            </a:r>
            <a:r>
              <a:rPr lang="en-US" altLang="zh-CN" sz="1600" dirty="0" smtClean="0"/>
              <a:t>different t1.</a:t>
            </a:r>
          </a:p>
          <a:p>
            <a:pPr>
              <a:buFont typeface="+mj-lt"/>
              <a:buAutoNum type="alphaLcPeriod"/>
            </a:pPr>
            <a:r>
              <a:rPr lang="en-US" altLang="zh-CN" sz="1600" dirty="0" smtClean="0"/>
              <a:t>Same as in b., but for different phases.</a:t>
            </a:r>
          </a:p>
          <a:p>
            <a:pPr>
              <a:buFont typeface="+mj-lt"/>
              <a:buAutoNum type="alphaLcPeriod"/>
            </a:pPr>
            <a:r>
              <a:rPr lang="en-US" altLang="zh-CN" sz="1600" dirty="0" smtClean="0"/>
              <a:t>Same as in c.,  but for amplitude ratios.</a:t>
            </a:r>
          </a:p>
        </p:txBody>
      </p:sp>
    </p:spTree>
    <p:extLst>
      <p:ext uri="{BB962C8B-B14F-4D97-AF65-F5344CB8AC3E}">
        <p14:creationId xmlns:p14="http://schemas.microsoft.com/office/powerpoint/2010/main" val="26959801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103666" y="-262390"/>
            <a:ext cx="7978052" cy="1144682"/>
          </a:xfrm>
        </p:spPr>
        <p:txBody>
          <a:bodyPr/>
          <a:lstStyle/>
          <a:p>
            <a:r>
              <a:rPr lang="en-US" altLang="zh-CN" sz="2400" dirty="0" smtClean="0"/>
              <a:t>Conclusions</a:t>
            </a:r>
            <a:endParaRPr lang="zh-CN" altLang="en-US" sz="2400" dirty="0"/>
          </a:p>
        </p:txBody>
      </p:sp>
      <p:sp>
        <p:nvSpPr>
          <p:cNvPr id="3" name="内容占位符 2"/>
          <p:cNvSpPr>
            <a:spLocks noGrp="1"/>
          </p:cNvSpPr>
          <p:nvPr>
            <p:ph idx="4294967295"/>
          </p:nvPr>
        </p:nvSpPr>
        <p:spPr>
          <a:xfrm>
            <a:off x="457200" y="1600200"/>
            <a:ext cx="8229600" cy="4525963"/>
          </a:xfrm>
          <a:prstGeom prst="rect">
            <a:avLst/>
          </a:prstGeom>
        </p:spPr>
        <p:txBody>
          <a:bodyPr>
            <a:normAutofit/>
          </a:bodyPr>
          <a:lstStyle/>
          <a:p>
            <a:r>
              <a:rPr lang="en-US" altLang="zh-CN" dirty="0" smtClean="0"/>
              <a:t>Stimulated X-ray Raman process can induce transitions between sites thus enhance the D -&gt; B -&gt; A ET.</a:t>
            </a:r>
          </a:p>
          <a:p>
            <a:r>
              <a:rPr lang="en-US" altLang="zh-CN" dirty="0" smtClean="0"/>
              <a:t>X-ray pulse delays, shapes, phases and intensities are all control knobs of ET.</a:t>
            </a:r>
          </a:p>
          <a:p>
            <a:r>
              <a:rPr lang="en-US" altLang="zh-CN" dirty="0" smtClean="0"/>
              <a:t>IR pulses weakly perturb the electronic structure of the studied system, while X-ray strongly change the electron population.</a:t>
            </a:r>
          </a:p>
          <a:p>
            <a:r>
              <a:rPr lang="en-US" altLang="zh-CN" dirty="0" smtClean="0"/>
              <a:t>UV-</a:t>
            </a:r>
            <a:r>
              <a:rPr lang="en-US" altLang="zh-CN" dirty="0" err="1" smtClean="0"/>
              <a:t>vis</a:t>
            </a:r>
            <a:r>
              <a:rPr lang="en-US" altLang="zh-CN" dirty="0" smtClean="0"/>
              <a:t> excitations lack the element selectivity of X-ray excitations, and also can not trace the ultrafast motion of electron, which can be captured by using </a:t>
            </a:r>
            <a:r>
              <a:rPr lang="en-US" altLang="zh-CN" dirty="0" err="1" smtClean="0"/>
              <a:t>ultrashort</a:t>
            </a:r>
            <a:r>
              <a:rPr lang="en-US" altLang="zh-CN" dirty="0" smtClean="0"/>
              <a:t> X-ray pulses.</a:t>
            </a:r>
          </a:p>
          <a:p>
            <a:r>
              <a:rPr lang="en-US" altLang="zh-CN" dirty="0" smtClean="0"/>
              <a:t>X-ray pulses offer us a powerful tool to precise control ET in molecules.</a:t>
            </a:r>
          </a:p>
          <a:p>
            <a:endParaRPr lang="zh-CN" altLang="en-US" dirty="0"/>
          </a:p>
        </p:txBody>
      </p:sp>
    </p:spTree>
    <p:extLst>
      <p:ext uri="{BB962C8B-B14F-4D97-AF65-F5344CB8AC3E}">
        <p14:creationId xmlns:p14="http://schemas.microsoft.com/office/powerpoint/2010/main" val="16114554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747" y="544447"/>
            <a:ext cx="9144000" cy="2092325"/>
          </a:xfrm>
        </p:spPr>
        <p:txBody>
          <a:bodyPr>
            <a:noAutofit/>
          </a:bodyPr>
          <a:lstStyle/>
          <a:p>
            <a:r>
              <a:rPr lang="en-US" sz="3200" dirty="0">
                <a:solidFill>
                  <a:srgbClr val="000090"/>
                </a:solidFill>
                <a:latin typeface="Arial"/>
                <a:cs typeface="Arial"/>
              </a:rPr>
              <a:t>Broadband  Raman probes </a:t>
            </a:r>
            <a:br>
              <a:rPr lang="en-US" sz="3200" dirty="0">
                <a:solidFill>
                  <a:srgbClr val="000090"/>
                </a:solidFill>
                <a:latin typeface="Arial"/>
                <a:cs typeface="Arial"/>
              </a:rPr>
            </a:br>
            <a:r>
              <a:rPr lang="en-US" sz="3200" dirty="0">
                <a:solidFill>
                  <a:srgbClr val="000090"/>
                </a:solidFill>
                <a:latin typeface="Arial"/>
                <a:cs typeface="Arial"/>
              </a:rPr>
              <a:t>of excited-state vibrational dynamics </a:t>
            </a:r>
          </a:p>
        </p:txBody>
      </p:sp>
      <p:sp>
        <p:nvSpPr>
          <p:cNvPr id="4" name="Rectangle 2"/>
          <p:cNvSpPr txBox="1">
            <a:spLocks noChangeArrowheads="1"/>
          </p:cNvSpPr>
          <p:nvPr/>
        </p:nvSpPr>
        <p:spPr bwMode="auto">
          <a:xfrm>
            <a:off x="1475656" y="4725177"/>
            <a:ext cx="5946775" cy="2104463"/>
          </a:xfrm>
          <a:prstGeom prst="rect">
            <a:avLst/>
          </a:prstGeom>
          <a:solidFill>
            <a:schemeClr val="bg1"/>
          </a:solidFill>
          <a:ln>
            <a:miter lim="800000"/>
            <a:headEnd/>
            <a:tailEnd/>
          </a:ln>
        </p:spPr>
        <p:txBody>
          <a:bodyPr vert="horz" wrap="square" lIns="0" tIns="0" rIns="0" bIns="0" numCol="1" rtlCol="0" anchor="ctr" anchorCtr="0" compatLnSpc="1">
            <a:prstTxWarp prst="textNoShape">
              <a:avLst/>
            </a:prstTxWarp>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en-US" sz="2400" dirty="0">
                <a:solidFill>
                  <a:prstClr val="black"/>
                </a:solidFill>
                <a:latin typeface="Arial"/>
                <a:ea typeface="DejaVu Sans"/>
                <a:cs typeface="Arial"/>
              </a:rPr>
              <a:t>Shaul Mukamel, Konstantin E. Dorfman, Benjamin P. Fingerhut</a:t>
            </a:r>
          </a:p>
        </p:txBody>
      </p:sp>
      <p:pic>
        <p:nvPicPr>
          <p:cNvPr id="5" name="Picture 4" descr="ns2-t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575" y="3045850"/>
            <a:ext cx="4587819" cy="1524000"/>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1" y="3045850"/>
            <a:ext cx="1730375" cy="1679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1838506251"/>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a:xfrm>
            <a:off x="2473523" y="178594"/>
            <a:ext cx="6634758" cy="848320"/>
          </a:xfrm>
          <a:ln/>
        </p:spPr>
        <p:txBody>
          <a:bodyPr anchor="ctr">
            <a:normAutofit fontScale="90000"/>
          </a:bodyPr>
          <a:lstStyle/>
          <a:p>
            <a:r>
              <a:rPr lang="en-US" sz="2200">
                <a:latin typeface="Helvetica" charset="0"/>
                <a:cs typeface="Helvetica" charset="0"/>
                <a:sym typeface="Helvetica" charset="0"/>
              </a:rPr>
              <a:t>Stimulated Raman Signals with Broad- and Narrowband pulses</a:t>
            </a:r>
            <a:r>
              <a:rPr lang="en-US" sz="2200">
                <a:latin typeface="Helvetica" charset="0"/>
                <a:sym typeface="Helvetica" charset="0"/>
              </a:rPr>
              <a:t/>
            </a:r>
            <a:br>
              <a:rPr lang="en-US" sz="2200">
                <a:latin typeface="Helvetica" charset="0"/>
                <a:sym typeface="Helvetica" charset="0"/>
              </a:rPr>
            </a:br>
            <a:endParaRPr lang="en-US" sz="2200">
              <a:latin typeface="Helvetica" charset="0"/>
              <a:sym typeface="Helvetica" charset="0"/>
            </a:endParaRPr>
          </a:p>
        </p:txBody>
      </p:sp>
      <p:sp>
        <p:nvSpPr>
          <p:cNvPr id="20483" name="Rectangle 3"/>
          <p:cNvSpPr>
            <a:spLocks/>
          </p:cNvSpPr>
          <p:nvPr/>
        </p:nvSpPr>
        <p:spPr bwMode="auto">
          <a:xfrm>
            <a:off x="250031" y="5246191"/>
            <a:ext cx="4509492"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defTabSz="640782" fontAlgn="base">
              <a:spcBef>
                <a:spcPct val="0"/>
              </a:spcBef>
              <a:spcAft>
                <a:spcPct val="0"/>
              </a:spcAft>
            </a:pPr>
            <a:r>
              <a:rPr lang="en-US" sz="1100">
                <a:solidFill>
                  <a:srgbClr val="000000"/>
                </a:solidFill>
                <a:latin typeface="Arial" charset="0"/>
                <a:ea typeface="ＭＳ Ｐゴシック" charset="0"/>
                <a:cs typeface="Arial" charset="0"/>
                <a:sym typeface="Arial" charset="0"/>
              </a:rPr>
              <a:t>R. Mathies Annu. Rev. Phys. Chem. 58, 461 (2007),</a:t>
            </a:r>
          </a:p>
          <a:p>
            <a:pPr defTabSz="640782" fontAlgn="base">
              <a:spcBef>
                <a:spcPct val="0"/>
              </a:spcBef>
              <a:spcAft>
                <a:spcPct val="0"/>
              </a:spcAft>
            </a:pPr>
            <a:r>
              <a:rPr lang="en-US" sz="1100">
                <a:solidFill>
                  <a:srgbClr val="000000"/>
                </a:solidFill>
                <a:latin typeface="Arial" charset="0"/>
                <a:ea typeface="ＭＳ Ｐゴシック" charset="0"/>
                <a:cs typeface="Arial" charset="0"/>
                <a:sym typeface="Arial" charset="0"/>
              </a:rPr>
              <a:t>T. Tahara Yellow protein: J. Phys. Chem. Lett. </a:t>
            </a:r>
            <a:r>
              <a:rPr lang="en-US" sz="1100">
                <a:solidFill>
                  <a:srgbClr val="000000"/>
                </a:solidFill>
                <a:latin typeface="Arial Bold" charset="0"/>
                <a:ea typeface="ＭＳ Ｐゴシック" charset="0"/>
                <a:cs typeface="Arial Bold" charset="0"/>
                <a:sym typeface="Arial Bold" charset="0"/>
              </a:rPr>
              <a:t>3</a:t>
            </a:r>
            <a:r>
              <a:rPr lang="en-US" sz="1100">
                <a:solidFill>
                  <a:srgbClr val="000000"/>
                </a:solidFill>
                <a:latin typeface="Arial" charset="0"/>
                <a:ea typeface="ＭＳ Ｐゴシック" charset="0"/>
                <a:cs typeface="Arial" charset="0"/>
                <a:sym typeface="Arial" charset="0"/>
              </a:rPr>
              <a:t>, 2025 (2012),</a:t>
            </a:r>
          </a:p>
          <a:p>
            <a:pPr defTabSz="640782" fontAlgn="base">
              <a:spcBef>
                <a:spcPct val="0"/>
              </a:spcBef>
              <a:spcAft>
                <a:spcPct val="0"/>
              </a:spcAft>
            </a:pPr>
            <a:r>
              <a:rPr lang="en-US" sz="1100">
                <a:solidFill>
                  <a:srgbClr val="000000"/>
                </a:solidFill>
                <a:latin typeface="Arial" charset="0"/>
                <a:ea typeface="ＭＳ Ｐゴシック" charset="0"/>
                <a:cs typeface="Arial" charset="0"/>
                <a:sym typeface="Arial" charset="0"/>
              </a:rPr>
              <a:t>pNA, pDNA:  P. Gilch, Optics Communications 202, 209 (2002),</a:t>
            </a:r>
          </a:p>
          <a:p>
            <a:pPr defTabSz="640782" fontAlgn="base">
              <a:spcBef>
                <a:spcPct val="0"/>
              </a:spcBef>
              <a:spcAft>
                <a:spcPct val="0"/>
              </a:spcAft>
            </a:pPr>
            <a:r>
              <a:rPr lang="en-US" sz="1100">
                <a:solidFill>
                  <a:srgbClr val="000000"/>
                </a:solidFill>
                <a:latin typeface="Arial" charset="0"/>
                <a:ea typeface="ＭＳ Ｐゴシック" charset="0"/>
                <a:cs typeface="Arial" charset="0"/>
                <a:sym typeface="Arial" charset="0"/>
              </a:rPr>
              <a:t>CO</a:t>
            </a:r>
            <a:r>
              <a:rPr lang="en-US" sz="1100" baseline="-6000">
                <a:solidFill>
                  <a:srgbClr val="000000"/>
                </a:solidFill>
                <a:latin typeface="Arial" charset="0"/>
                <a:ea typeface="ＭＳ Ｐゴシック" charset="0"/>
                <a:cs typeface="Arial" charset="0"/>
                <a:sym typeface="Arial" charset="0"/>
              </a:rPr>
              <a:t>2</a:t>
            </a:r>
            <a:r>
              <a:rPr lang="en-US" sz="1100">
                <a:solidFill>
                  <a:srgbClr val="000000"/>
                </a:solidFill>
                <a:latin typeface="Arial" charset="0"/>
                <a:ea typeface="ＭＳ Ｐゴシック" charset="0"/>
                <a:cs typeface="Arial" charset="0"/>
                <a:sym typeface="Arial" charset="0"/>
              </a:rPr>
              <a:t>: M. Dantus, Journal of Raman Spectroscopy 41, 1194 (2010),</a:t>
            </a:r>
          </a:p>
          <a:p>
            <a:pPr defTabSz="640782" fontAlgn="base">
              <a:spcBef>
                <a:spcPct val="0"/>
              </a:spcBef>
              <a:spcAft>
                <a:spcPct val="0"/>
              </a:spcAft>
            </a:pPr>
            <a:r>
              <a:rPr lang="en-US" sz="1100">
                <a:solidFill>
                  <a:srgbClr val="000000"/>
                </a:solidFill>
                <a:latin typeface="Arial" charset="0"/>
                <a:ea typeface="ＭＳ Ｐゴシック" charset="0"/>
                <a:cs typeface="Arial" charset="0"/>
                <a:sym typeface="Arial" charset="0"/>
              </a:rPr>
              <a:t>Bacterial endospores: M. Scully Science 316, 265 (2007),</a:t>
            </a:r>
          </a:p>
          <a:p>
            <a:pPr defTabSz="640782" fontAlgn="base">
              <a:spcBef>
                <a:spcPct val="0"/>
              </a:spcBef>
              <a:spcAft>
                <a:spcPct val="0"/>
              </a:spcAft>
            </a:pPr>
            <a:r>
              <a:rPr lang="en-US" sz="1100">
                <a:solidFill>
                  <a:srgbClr val="000000"/>
                </a:solidFill>
                <a:latin typeface="Arial" charset="0"/>
                <a:ea typeface="ＭＳ Ｐゴシック" charset="0"/>
                <a:cs typeface="Arial" charset="0"/>
                <a:sym typeface="Arial" charset="0"/>
              </a:rPr>
              <a:t>Cell imaging: Sunney Xie Phys. Rev. Lett. 82, 4142 (May 1999),</a:t>
            </a:r>
          </a:p>
          <a:p>
            <a:pPr defTabSz="640782" fontAlgn="base">
              <a:spcBef>
                <a:spcPct val="0"/>
              </a:spcBef>
              <a:spcAft>
                <a:spcPct val="0"/>
              </a:spcAft>
            </a:pPr>
            <a:r>
              <a:rPr lang="en-US" sz="1100">
                <a:solidFill>
                  <a:srgbClr val="000000"/>
                </a:solidFill>
                <a:latin typeface="Arial" charset="0"/>
                <a:ea typeface="ＭＳ Ｐゴシック" charset="0"/>
                <a:cs typeface="Arial" charset="0"/>
                <a:sym typeface="Arial" charset="0"/>
              </a:rPr>
              <a:t>Multiplex CARS: J.-X. Cheng, J. Phys. Chem. B 106, 8493 (2002) </a:t>
            </a:r>
          </a:p>
          <a:p>
            <a:pPr defTabSz="640782" fontAlgn="base">
              <a:spcBef>
                <a:spcPct val="0"/>
              </a:spcBef>
              <a:spcAft>
                <a:spcPct val="0"/>
              </a:spcAft>
            </a:pPr>
            <a:r>
              <a:rPr lang="en-US" sz="1100">
                <a:solidFill>
                  <a:srgbClr val="000000"/>
                </a:solidFill>
                <a:latin typeface="Arial" charset="0"/>
                <a:ea typeface="ＭＳ Ｐゴシック" charset="0"/>
                <a:cs typeface="Arial" charset="0"/>
                <a:sym typeface="Arial" charset="0"/>
              </a:rPr>
              <a:t>	 M. Müller, J. Phys. Chem. B 106, 3715 (2002)</a:t>
            </a:r>
          </a:p>
          <a:p>
            <a:pPr algn="ctr" defTabSz="640782" fontAlgn="base">
              <a:spcBef>
                <a:spcPct val="0"/>
              </a:spcBef>
              <a:spcAft>
                <a:spcPct val="0"/>
              </a:spcAft>
            </a:pPr>
            <a:endParaRPr lang="en-US" sz="1000">
              <a:solidFill>
                <a:srgbClr val="000000"/>
              </a:solidFill>
              <a:latin typeface="Gill Sans" charset="0"/>
              <a:ea typeface="ＭＳ Ｐゴシック" charset="0"/>
              <a:cs typeface="Gill Sans" charset="0"/>
              <a:sym typeface="Gill Sans" charset="0"/>
            </a:endParaRPr>
          </a:p>
        </p:txBody>
      </p:sp>
      <p:sp>
        <p:nvSpPr>
          <p:cNvPr id="20484" name="Rectangle 4"/>
          <p:cNvSpPr>
            <a:spLocks/>
          </p:cNvSpPr>
          <p:nvPr/>
        </p:nvSpPr>
        <p:spPr bwMode="auto">
          <a:xfrm>
            <a:off x="5357845" y="1451078"/>
            <a:ext cx="3741539" cy="496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just" defTabSz="640782" fontAlgn="base">
              <a:spcBef>
                <a:spcPct val="0"/>
              </a:spcBef>
              <a:spcAft>
                <a:spcPct val="0"/>
              </a:spcAft>
              <a:buSzPct val="125000"/>
              <a:buFont typeface="Arial" charset="0"/>
              <a:buChar char="•"/>
            </a:pPr>
            <a:r>
              <a:rPr lang="en-US" sz="1500">
                <a:solidFill>
                  <a:srgbClr val="000000"/>
                </a:solidFill>
                <a:latin typeface="Arial" charset="0"/>
                <a:ea typeface="ＭＳ Ｐゴシック" charset="0"/>
                <a:cs typeface="Arial" charset="0"/>
                <a:sym typeface="Arial" charset="0"/>
              </a:rPr>
              <a:t>Ultrashort pulse 1 initiates a chemical reaction in an excited electronic state</a:t>
            </a:r>
          </a:p>
          <a:p>
            <a:pPr algn="just" defTabSz="640782" fontAlgn="base">
              <a:spcBef>
                <a:spcPct val="0"/>
              </a:spcBef>
              <a:spcAft>
                <a:spcPct val="0"/>
              </a:spcAft>
            </a:pPr>
            <a:endParaRPr lang="en-US" sz="1500">
              <a:solidFill>
                <a:srgbClr val="000000"/>
              </a:solidFill>
              <a:latin typeface="Arial" charset="0"/>
              <a:ea typeface="ＭＳ Ｐゴシック" charset="0"/>
              <a:cs typeface="Lucida Grande" charset="0"/>
              <a:sym typeface="Arial" charset="0"/>
            </a:endParaRPr>
          </a:p>
          <a:p>
            <a:pPr algn="just" defTabSz="640782" fontAlgn="base">
              <a:spcBef>
                <a:spcPct val="0"/>
              </a:spcBef>
              <a:spcAft>
                <a:spcPct val="0"/>
              </a:spcAft>
              <a:buSzPct val="125000"/>
              <a:buFont typeface="Arial" charset="0"/>
              <a:buChar char="•"/>
            </a:pPr>
            <a:r>
              <a:rPr lang="en-US" sz="1500">
                <a:solidFill>
                  <a:srgbClr val="000000"/>
                </a:solidFill>
                <a:latin typeface="Arial" charset="0"/>
                <a:ea typeface="ＭＳ Ｐゴシック" charset="0"/>
                <a:cs typeface="Arial" charset="0"/>
                <a:sym typeface="Arial" charset="0"/>
              </a:rPr>
              <a:t>Pulses 2 (narrowband) and </a:t>
            </a:r>
          </a:p>
          <a:p>
            <a:pPr algn="just" defTabSz="640782" fontAlgn="base">
              <a:spcBef>
                <a:spcPct val="0"/>
              </a:spcBef>
              <a:spcAft>
                <a:spcPct val="0"/>
              </a:spcAft>
            </a:pPr>
            <a:r>
              <a:rPr lang="en-US" sz="1500">
                <a:solidFill>
                  <a:srgbClr val="000000"/>
                </a:solidFill>
                <a:latin typeface="Arial" charset="0"/>
                <a:ea typeface="ＭＳ Ｐゴシック" charset="0"/>
                <a:cs typeface="Arial" charset="0"/>
                <a:sym typeface="Arial" charset="0"/>
              </a:rPr>
              <a:t> 3 (broadband) induce a Raman transition.</a:t>
            </a:r>
          </a:p>
          <a:p>
            <a:pPr algn="just" defTabSz="640782" fontAlgn="base">
              <a:spcBef>
                <a:spcPct val="0"/>
              </a:spcBef>
              <a:spcAft>
                <a:spcPct val="0"/>
              </a:spcAft>
              <a:buSzPct val="125000"/>
              <a:buFont typeface="Arial" charset="0"/>
              <a:buChar char="•"/>
            </a:pPr>
            <a:endParaRPr lang="en-US" sz="1500">
              <a:solidFill>
                <a:srgbClr val="000000"/>
              </a:solidFill>
              <a:latin typeface="Arial" charset="0"/>
              <a:ea typeface="ＭＳ Ｐゴシック" charset="0"/>
              <a:cs typeface="Lucida Grande" charset="0"/>
              <a:sym typeface="Arial" charset="0"/>
            </a:endParaRPr>
          </a:p>
          <a:p>
            <a:pPr algn="just" defTabSz="640782" fontAlgn="base">
              <a:spcBef>
                <a:spcPct val="0"/>
              </a:spcBef>
              <a:spcAft>
                <a:spcPct val="0"/>
              </a:spcAft>
              <a:buSzPct val="125000"/>
              <a:buFont typeface="Arial" charset="0"/>
              <a:buChar char="•"/>
            </a:pPr>
            <a:r>
              <a:rPr lang="en-US" sz="1500">
                <a:solidFill>
                  <a:srgbClr val="000000"/>
                </a:solidFill>
                <a:latin typeface="Arial" charset="0"/>
                <a:ea typeface="ＭＳ Ｐゴシック" charset="0"/>
                <a:cs typeface="Lucida Grande" charset="0"/>
                <a:sym typeface="Arial" charset="0"/>
              </a:rPr>
              <a:t>The spectral resolution (Δω) is determined by the monochromator into which the signal is dispersed</a:t>
            </a:r>
          </a:p>
          <a:p>
            <a:pPr algn="just" defTabSz="640782" fontAlgn="base">
              <a:spcBef>
                <a:spcPct val="0"/>
              </a:spcBef>
              <a:spcAft>
                <a:spcPct val="0"/>
              </a:spcAft>
              <a:buSzPct val="125000"/>
              <a:buFont typeface="Arial" charset="0"/>
              <a:buChar char="•"/>
            </a:pPr>
            <a:endParaRPr lang="en-US" sz="1500">
              <a:solidFill>
                <a:srgbClr val="000000"/>
              </a:solidFill>
              <a:latin typeface="Arial" charset="0"/>
              <a:ea typeface="ＭＳ Ｐゴシック" charset="0"/>
              <a:cs typeface="Lucida Grande" charset="0"/>
              <a:sym typeface="Arial" charset="0"/>
            </a:endParaRPr>
          </a:p>
          <a:p>
            <a:pPr defTabSz="640782" fontAlgn="base">
              <a:spcBef>
                <a:spcPct val="0"/>
              </a:spcBef>
              <a:spcAft>
                <a:spcPct val="0"/>
              </a:spcAft>
            </a:pPr>
            <a:r>
              <a:rPr lang="en-US" sz="1500">
                <a:solidFill>
                  <a:srgbClr val="000000"/>
                </a:solidFill>
                <a:latin typeface="Arial" charset="0"/>
                <a:ea typeface="ＭＳ Ｐゴシック" charset="0"/>
                <a:cs typeface="Arial" charset="0"/>
                <a:sym typeface="Arial" charset="0"/>
              </a:rPr>
              <a:t>The apparent time resolution (Δ</a:t>
            </a:r>
            <a:r>
              <a:rPr lang="en-US" sz="1500">
                <a:solidFill>
                  <a:srgbClr val="000000"/>
                </a:solidFill>
                <a:latin typeface="Arial Italic" charset="0"/>
                <a:ea typeface="ＭＳ Ｐゴシック" charset="0"/>
                <a:cs typeface="Arial Italic" charset="0"/>
                <a:sym typeface="Arial Italic" charset="0"/>
              </a:rPr>
              <a:t>t</a:t>
            </a:r>
            <a:r>
              <a:rPr lang="en-US" sz="1500">
                <a:solidFill>
                  <a:srgbClr val="000000"/>
                </a:solidFill>
                <a:latin typeface="Arial" charset="0"/>
                <a:ea typeface="ＭＳ Ｐゴシック" charset="0"/>
                <a:cs typeface="Arial" charset="0"/>
                <a:sym typeface="Arial" charset="0"/>
              </a:rPr>
              <a:t>) is determined by the delay time </a:t>
            </a:r>
            <a:r>
              <a:rPr lang="en-US" sz="1500">
                <a:solidFill>
                  <a:srgbClr val="000000"/>
                </a:solidFill>
                <a:latin typeface="Arial Italic" charset="0"/>
                <a:ea typeface="ＭＳ Ｐゴシック" charset="0"/>
                <a:cs typeface="Arial Italic" charset="0"/>
                <a:sym typeface="Arial Italic" charset="0"/>
              </a:rPr>
              <a:t>T</a:t>
            </a:r>
            <a:r>
              <a:rPr lang="en-US" sz="1500">
                <a:solidFill>
                  <a:srgbClr val="000000"/>
                </a:solidFill>
                <a:latin typeface="Arial" charset="0"/>
                <a:ea typeface="ＭＳ Ｐゴシック" charset="0"/>
                <a:cs typeface="Arial" charset="0"/>
                <a:sym typeface="Arial" charset="0"/>
              </a:rPr>
              <a:t> between broadband pulses </a:t>
            </a:r>
            <a:r>
              <a:rPr lang="en-US" sz="1500">
                <a:solidFill>
                  <a:srgbClr val="000000"/>
                </a:solidFill>
                <a:latin typeface="Arial Bold Italic" charset="0"/>
                <a:ea typeface="ＭＳ Ｐゴシック" charset="0"/>
                <a:cs typeface="Arial Bold Italic" charset="0"/>
                <a:sym typeface="Arial Bold Italic" charset="0"/>
              </a:rPr>
              <a:t>k</a:t>
            </a:r>
            <a:r>
              <a:rPr lang="en-US" sz="1500" baseline="-6000">
                <a:solidFill>
                  <a:srgbClr val="000000"/>
                </a:solidFill>
                <a:latin typeface="Arial" charset="0"/>
                <a:ea typeface="ＭＳ Ｐゴシック" charset="0"/>
                <a:cs typeface="Arial" charset="0"/>
                <a:sym typeface="Arial" charset="0"/>
              </a:rPr>
              <a:t>1</a:t>
            </a:r>
            <a:r>
              <a:rPr lang="en-US" sz="1500">
                <a:solidFill>
                  <a:srgbClr val="000000"/>
                </a:solidFill>
                <a:latin typeface="Arial" charset="0"/>
                <a:ea typeface="ＭＳ Ｐゴシック" charset="0"/>
                <a:cs typeface="Arial" charset="0"/>
                <a:sym typeface="Arial" charset="0"/>
              </a:rPr>
              <a:t> and </a:t>
            </a:r>
            <a:r>
              <a:rPr lang="en-US" sz="1500">
                <a:solidFill>
                  <a:srgbClr val="000000"/>
                </a:solidFill>
                <a:latin typeface="Arial Bold Italic" charset="0"/>
                <a:ea typeface="ＭＳ Ｐゴシック" charset="0"/>
                <a:cs typeface="Arial Bold Italic" charset="0"/>
                <a:sym typeface="Arial Bold Italic" charset="0"/>
              </a:rPr>
              <a:t>k</a:t>
            </a:r>
            <a:r>
              <a:rPr lang="en-US" sz="1500" baseline="-6000">
                <a:solidFill>
                  <a:srgbClr val="000000"/>
                </a:solidFill>
                <a:latin typeface="Arial" charset="0"/>
                <a:ea typeface="ＭＳ Ｐゴシック" charset="0"/>
                <a:cs typeface="Arial" charset="0"/>
                <a:sym typeface="Arial" charset="0"/>
              </a:rPr>
              <a:t>3</a:t>
            </a:r>
            <a:r>
              <a:rPr lang="en-US" sz="1500">
                <a:solidFill>
                  <a:srgbClr val="000000"/>
                </a:solidFill>
                <a:latin typeface="Arial" charset="0"/>
                <a:ea typeface="ＭＳ Ｐゴシック" charset="0"/>
                <a:cs typeface="Arial" charset="0"/>
                <a:sym typeface="Arial" charset="0"/>
              </a:rPr>
              <a:t> </a:t>
            </a:r>
          </a:p>
          <a:p>
            <a:pPr defTabSz="640782" fontAlgn="base">
              <a:spcBef>
                <a:spcPct val="0"/>
              </a:spcBef>
              <a:spcAft>
                <a:spcPct val="0"/>
              </a:spcAft>
            </a:pPr>
            <a:endParaRPr lang="en-US" sz="1500">
              <a:solidFill>
                <a:srgbClr val="000000"/>
              </a:solidFill>
              <a:latin typeface="Arial" charset="0"/>
              <a:ea typeface="ＭＳ Ｐゴシック" charset="0"/>
              <a:cs typeface="Arial" charset="0"/>
              <a:sym typeface="Arial" charset="0"/>
            </a:endParaRPr>
          </a:p>
          <a:p>
            <a:pPr defTabSz="640782" fontAlgn="base">
              <a:spcBef>
                <a:spcPct val="0"/>
              </a:spcBef>
              <a:spcAft>
                <a:spcPct val="0"/>
              </a:spcAft>
            </a:pPr>
            <a:r>
              <a:rPr lang="en-US" sz="1500">
                <a:solidFill>
                  <a:srgbClr val="000000"/>
                </a:solidFill>
                <a:latin typeface="Arial" charset="0"/>
                <a:ea typeface="ＭＳ Ｐゴシック" charset="0"/>
                <a:cs typeface="Arial" charset="0"/>
                <a:sym typeface="Arial" charset="0"/>
              </a:rPr>
              <a:t>Apparently there is no lower limit to the product ΔωΔ</a:t>
            </a:r>
            <a:r>
              <a:rPr lang="en-US" sz="1500">
                <a:solidFill>
                  <a:srgbClr val="000000"/>
                </a:solidFill>
                <a:latin typeface="Arial Italic" charset="0"/>
                <a:ea typeface="ＭＳ Ｐゴシック" charset="0"/>
                <a:cs typeface="Arial Italic" charset="0"/>
                <a:sym typeface="Arial Italic" charset="0"/>
              </a:rPr>
              <a:t>t</a:t>
            </a:r>
          </a:p>
          <a:p>
            <a:pPr defTabSz="640782" fontAlgn="base">
              <a:spcBef>
                <a:spcPct val="0"/>
              </a:spcBef>
              <a:spcAft>
                <a:spcPct val="0"/>
              </a:spcAft>
            </a:pPr>
            <a:endParaRPr lang="en-US" sz="1500">
              <a:solidFill>
                <a:srgbClr val="000000"/>
              </a:solidFill>
              <a:latin typeface="Arial Italic" charset="0"/>
              <a:ea typeface="ＭＳ Ｐゴシック" charset="0"/>
              <a:cs typeface="Arial Italic" charset="0"/>
              <a:sym typeface="Arial Italic" charset="0"/>
            </a:endParaRPr>
          </a:p>
          <a:p>
            <a:pPr defTabSz="640782" fontAlgn="base">
              <a:spcBef>
                <a:spcPct val="0"/>
              </a:spcBef>
              <a:spcAft>
                <a:spcPct val="0"/>
              </a:spcAft>
            </a:pPr>
            <a:r>
              <a:rPr lang="en-US" sz="1500">
                <a:solidFill>
                  <a:srgbClr val="000000"/>
                </a:solidFill>
                <a:latin typeface="Arial" charset="0"/>
                <a:ea typeface="ＭＳ Ｐゴシック" charset="0"/>
                <a:cs typeface="Arial" charset="0"/>
                <a:sym typeface="Arial" charset="0"/>
              </a:rPr>
              <a:t>Does the technique offer perfect snapshots of the changing vibrational frequency </a:t>
            </a:r>
            <a:r>
              <a:rPr lang="en-US" sz="1500">
                <a:solidFill>
                  <a:srgbClr val="000000"/>
                </a:solidFill>
                <a:latin typeface="Symbol" charset="0"/>
                <a:ea typeface="ＭＳ Ｐゴシック" charset="0"/>
                <a:cs typeface="Symbol" charset="0"/>
                <a:sym typeface="Symbol" charset="0"/>
              </a:rPr>
              <a:t>ω</a:t>
            </a:r>
            <a:r>
              <a:rPr lang="en-US" sz="1500" baseline="-6000">
                <a:solidFill>
                  <a:srgbClr val="000000"/>
                </a:solidFill>
                <a:latin typeface="Arial" charset="0"/>
                <a:ea typeface="ＭＳ Ｐゴシック" charset="0"/>
                <a:cs typeface="Arial" charset="0"/>
                <a:sym typeface="Arial" charset="0"/>
              </a:rPr>
              <a:t>ca</a:t>
            </a:r>
            <a:r>
              <a:rPr lang="en-US" sz="1500">
                <a:solidFill>
                  <a:srgbClr val="000000"/>
                </a:solidFill>
                <a:latin typeface="Arial" charset="0"/>
                <a:ea typeface="ＭＳ Ｐゴシック" charset="0"/>
                <a:cs typeface="Arial" charset="0"/>
                <a:sym typeface="Arial" charset="0"/>
              </a:rPr>
              <a:t> </a:t>
            </a:r>
            <a:r>
              <a:rPr lang="en-US" sz="1500">
                <a:solidFill>
                  <a:srgbClr val="000000"/>
                </a:solidFill>
                <a:latin typeface="Arial Bold" charset="0"/>
                <a:ea typeface="ＭＳ Ｐゴシック" charset="0"/>
                <a:cs typeface="Arial Bold" charset="0"/>
                <a:sym typeface="Arial Bold" charset="0"/>
              </a:rPr>
              <a:t>at</a:t>
            </a:r>
            <a:r>
              <a:rPr lang="en-US" sz="1500">
                <a:solidFill>
                  <a:srgbClr val="000000"/>
                </a:solidFill>
                <a:latin typeface="Arial" charset="0"/>
                <a:ea typeface="ＭＳ Ｐゴシック" charset="0"/>
                <a:cs typeface="Arial" charset="0"/>
                <a:sym typeface="Arial" charset="0"/>
              </a:rPr>
              <a:t> time </a:t>
            </a:r>
            <a:r>
              <a:rPr lang="en-US" sz="1500">
                <a:solidFill>
                  <a:srgbClr val="000000"/>
                </a:solidFill>
                <a:latin typeface="Times New Roman Italic" charset="0"/>
                <a:ea typeface="ＭＳ Ｐゴシック" charset="0"/>
                <a:cs typeface="Times New Roman Italic" charset="0"/>
                <a:sym typeface="Times New Roman Italic" charset="0"/>
              </a:rPr>
              <a:t>T</a:t>
            </a:r>
            <a:r>
              <a:rPr lang="en-US" sz="1500">
                <a:solidFill>
                  <a:srgbClr val="000000"/>
                </a:solidFill>
                <a:latin typeface="Arial" charset="0"/>
                <a:ea typeface="ＭＳ Ｐゴシック" charset="0"/>
                <a:cs typeface="Arial" charset="0"/>
                <a:sym typeface="Arial" charset="0"/>
              </a:rPr>
              <a:t>?</a:t>
            </a:r>
          </a:p>
        </p:txBody>
      </p:sp>
      <p:pic>
        <p:nvPicPr>
          <p:cNvPr id="2" name="Picture 1"/>
          <p:cNvPicPr>
            <a:picLocks noChangeAspect="1"/>
          </p:cNvPicPr>
          <p:nvPr/>
        </p:nvPicPr>
        <p:blipFill>
          <a:blip r:embed="rId2"/>
          <a:stretch>
            <a:fillRect/>
          </a:stretch>
        </p:blipFill>
        <p:spPr>
          <a:xfrm>
            <a:off x="167136" y="1201252"/>
            <a:ext cx="5039062" cy="3949189"/>
          </a:xfrm>
          <a:prstGeom prst="rect">
            <a:avLst/>
          </a:prstGeom>
        </p:spPr>
      </p:pic>
    </p:spTree>
    <p:extLst>
      <p:ext uri="{BB962C8B-B14F-4D97-AF65-F5344CB8AC3E}">
        <p14:creationId xmlns:p14="http://schemas.microsoft.com/office/powerpoint/2010/main" val="3340990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sz="3200" dirty="0"/>
              <a:t>Conical intersections (CoIns)</a:t>
            </a:r>
            <a:endParaRPr lang="zh-CN" altLang="en-US" sz="3200" dirty="0"/>
          </a:p>
        </p:txBody>
      </p:sp>
      <p:sp>
        <p:nvSpPr>
          <p:cNvPr id="3" name="Content Placeholder 2"/>
          <p:cNvSpPr>
            <a:spLocks noGrp="1"/>
          </p:cNvSpPr>
          <p:nvPr>
            <p:ph idx="1"/>
          </p:nvPr>
        </p:nvSpPr>
        <p:spPr/>
        <p:txBody>
          <a:bodyPr>
            <a:normAutofit/>
          </a:bodyPr>
          <a:lstStyle/>
          <a:p>
            <a:r>
              <a:rPr lang="en-US" altLang="zh-CN" sz="2200" dirty="0"/>
              <a:t>A </a:t>
            </a:r>
            <a:r>
              <a:rPr lang="en-US" altLang="zh-CN" sz="2200" dirty="0">
                <a:solidFill>
                  <a:srgbClr val="FF0000"/>
                </a:solidFill>
              </a:rPr>
              <a:t>fundamental </a:t>
            </a:r>
            <a:r>
              <a:rPr lang="en-US" altLang="zh-CN" sz="2200" dirty="0"/>
              <a:t>concept for chemical reaction dynamics that controls the rates and yields of photochemical processes</a:t>
            </a:r>
          </a:p>
          <a:p>
            <a:r>
              <a:rPr lang="en-US" altLang="zh-CN" sz="2200" dirty="0"/>
              <a:t>Points where the molecule reaches a geometry for which potential energy surfaces of different electronic states come close in energy and may even become </a:t>
            </a:r>
            <a:r>
              <a:rPr lang="en-US" altLang="zh-CN" sz="2200" dirty="0">
                <a:solidFill>
                  <a:srgbClr val="FF0000"/>
                </a:solidFill>
              </a:rPr>
              <a:t>degenerate</a:t>
            </a:r>
            <a:r>
              <a:rPr lang="en-US" altLang="zh-CN" sz="2200" dirty="0"/>
              <a:t>. </a:t>
            </a:r>
          </a:p>
          <a:p>
            <a:r>
              <a:rPr lang="en-US" altLang="zh-CN" sz="2200" dirty="0"/>
              <a:t>Born-Oppenheimer approximation breaks down. </a:t>
            </a:r>
          </a:p>
          <a:p>
            <a:r>
              <a:rPr lang="en-US" altLang="zh-CN" sz="2200" dirty="0"/>
              <a:t>The electronic and nuclear motions are strongly </a:t>
            </a:r>
            <a:r>
              <a:rPr lang="en-US" altLang="zh-CN" sz="2200" dirty="0">
                <a:solidFill>
                  <a:srgbClr val="FF0000"/>
                </a:solidFill>
              </a:rPr>
              <a:t>coupled</a:t>
            </a:r>
            <a:endParaRPr lang="en-US" altLang="zh-CN" sz="2200" dirty="0"/>
          </a:p>
          <a:p>
            <a:r>
              <a:rPr lang="en-US" altLang="zh-CN" sz="2200" dirty="0">
                <a:solidFill>
                  <a:srgbClr val="FF0000"/>
                </a:solidFill>
              </a:rPr>
              <a:t>Direct</a:t>
            </a:r>
            <a:r>
              <a:rPr lang="en-US" altLang="zh-CN" sz="2200" dirty="0"/>
              <a:t> characterization of CoIns is essential to the understanding of ultrafast photo-induced chemical reactions. </a:t>
            </a:r>
          </a:p>
          <a:p>
            <a:r>
              <a:rPr lang="en-US" altLang="zh-CN" sz="2200" dirty="0">
                <a:solidFill>
                  <a:srgbClr val="FF0000"/>
                </a:solidFill>
              </a:rPr>
              <a:t>Direct </a:t>
            </a:r>
            <a:r>
              <a:rPr lang="en-US" altLang="zh-CN" sz="2200" dirty="0"/>
              <a:t>detection of this </a:t>
            </a:r>
            <a:r>
              <a:rPr lang="en-US" altLang="zh-CN" sz="2200" dirty="0">
                <a:solidFill>
                  <a:srgbClr val="FF0000"/>
                </a:solidFill>
              </a:rPr>
              <a:t>ultrafast </a:t>
            </a:r>
            <a:r>
              <a:rPr lang="en-US" altLang="zh-CN" sz="2200" dirty="0"/>
              <a:t>event is still lacking, only indirect circumstantial evidence exists.</a:t>
            </a:r>
            <a:endParaRPr lang="zh-CN" altLang="en-US" sz="2200" dirty="0"/>
          </a:p>
        </p:txBody>
      </p:sp>
      <p:sp>
        <p:nvSpPr>
          <p:cNvPr id="4" name="Slide Number Placeholder 3"/>
          <p:cNvSpPr>
            <a:spLocks noGrp="1"/>
          </p:cNvSpPr>
          <p:nvPr>
            <p:ph type="sldNum" sz="quarter" idx="12"/>
          </p:nvPr>
        </p:nvSpPr>
        <p:spPr/>
        <p:txBody>
          <a:bodyPr/>
          <a:lstStyle/>
          <a:p>
            <a:fld id="{B049A8BD-2FC3-4C1D-B410-7A4A2588C7F8}" type="slidenum">
              <a:rPr lang="zh-CN" altLang="en-US" smtClean="0">
                <a:solidFill>
                  <a:prstClr val="black">
                    <a:tint val="75000"/>
                  </a:prstClr>
                </a:solidFill>
                <a:latin typeface="Calibri"/>
                <a:ea typeface="宋体"/>
              </a:rPr>
              <a:pPr/>
              <a:t>59</a:t>
            </a:fld>
            <a:endParaRPr lang="zh-CN" altLang="en-US">
              <a:solidFill>
                <a:prstClr val="black">
                  <a:tint val="75000"/>
                </a:prstClr>
              </a:solidFill>
              <a:latin typeface="Calibri"/>
              <a:ea typeface="宋体"/>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43" t="4793" r="78545" b="71101"/>
          <a:stretch/>
        </p:blipFill>
        <p:spPr>
          <a:xfrm>
            <a:off x="6540299" y="445122"/>
            <a:ext cx="1332855" cy="1332855"/>
          </a:xfrm>
          <a:prstGeom prst="rect">
            <a:avLst/>
          </a:prstGeom>
        </p:spPr>
      </p:pic>
      <p:sp>
        <p:nvSpPr>
          <p:cNvPr id="6" name="Rectangle 5"/>
          <p:cNvSpPr/>
          <p:nvPr/>
        </p:nvSpPr>
        <p:spPr>
          <a:xfrm>
            <a:off x="861182" y="5903893"/>
            <a:ext cx="8399113" cy="954107"/>
          </a:xfrm>
          <a:prstGeom prst="rect">
            <a:avLst/>
          </a:prstGeom>
        </p:spPr>
        <p:txBody>
          <a:bodyPr wrap="square" lIns="90813" tIns="45404" rIns="90813" bIns="45404">
            <a:spAutoFit/>
          </a:bodyPr>
          <a:lstStyle/>
          <a:p>
            <a:r>
              <a:rPr lang="en-US" altLang="zh-CN" sz="1400" dirty="0">
                <a:solidFill>
                  <a:prstClr val="black"/>
                </a:solidFill>
                <a:latin typeface="Calibri"/>
                <a:ea typeface="宋体"/>
              </a:rPr>
              <a:t>Review books: </a:t>
            </a:r>
            <a:r>
              <a:rPr lang="en-US" altLang="zh-CN" sz="1400" dirty="0" err="1">
                <a:solidFill>
                  <a:prstClr val="black"/>
                </a:solidFill>
                <a:latin typeface="Calibri"/>
                <a:ea typeface="宋体"/>
              </a:rPr>
              <a:t>Domcke</a:t>
            </a:r>
            <a:r>
              <a:rPr lang="en-US" altLang="zh-CN" sz="1400" dirty="0">
                <a:solidFill>
                  <a:prstClr val="black"/>
                </a:solidFill>
                <a:latin typeface="Calibri"/>
                <a:ea typeface="宋体"/>
              </a:rPr>
              <a:t>, W., </a:t>
            </a:r>
            <a:r>
              <a:rPr lang="en-US" altLang="zh-CN" sz="1400" dirty="0" err="1">
                <a:solidFill>
                  <a:prstClr val="black"/>
                </a:solidFill>
                <a:latin typeface="Calibri"/>
                <a:ea typeface="宋体"/>
              </a:rPr>
              <a:t>Yarkony</a:t>
            </a:r>
            <a:r>
              <a:rPr lang="en-US" altLang="zh-CN" sz="1400" dirty="0">
                <a:solidFill>
                  <a:prstClr val="black"/>
                </a:solidFill>
                <a:latin typeface="Calibri"/>
                <a:ea typeface="宋体"/>
              </a:rPr>
              <a:t>, D. R., and Koppel, H., editors. </a:t>
            </a:r>
          </a:p>
          <a:p>
            <a:r>
              <a:rPr lang="en-US" altLang="zh-CN" sz="1400" i="1" dirty="0">
                <a:solidFill>
                  <a:prstClr val="black"/>
                </a:solidFill>
                <a:latin typeface="Calibri"/>
                <a:ea typeface="宋体"/>
              </a:rPr>
              <a:t>Conical Intersections: Electronic Structure, Dynamics &amp; Spectroscopy</a:t>
            </a:r>
            <a:r>
              <a:rPr lang="en-US" altLang="zh-CN" sz="1400" dirty="0">
                <a:solidFill>
                  <a:prstClr val="black"/>
                </a:solidFill>
                <a:latin typeface="Calibri"/>
                <a:ea typeface="宋体"/>
              </a:rPr>
              <a:t>. World scientific (2004).</a:t>
            </a:r>
          </a:p>
          <a:p>
            <a:r>
              <a:rPr lang="en-US" altLang="zh-CN" sz="1400" i="1" dirty="0">
                <a:solidFill>
                  <a:prstClr val="black"/>
                </a:solidFill>
                <a:latin typeface="Calibri"/>
                <a:ea typeface="宋体"/>
              </a:rPr>
              <a:t>Conical Intersections: Theory, Computation and Experiment</a:t>
            </a:r>
            <a:r>
              <a:rPr lang="en-US" altLang="zh-CN" sz="1400" dirty="0">
                <a:solidFill>
                  <a:prstClr val="black"/>
                </a:solidFill>
                <a:latin typeface="Calibri"/>
                <a:ea typeface="宋体"/>
              </a:rPr>
              <a:t>. World scientific (2011)</a:t>
            </a:r>
          </a:p>
          <a:p>
            <a:endParaRPr lang="zh-CN" altLang="en-US" sz="1400" dirty="0">
              <a:solidFill>
                <a:prstClr val="black"/>
              </a:solidFill>
              <a:latin typeface="Calibri"/>
              <a:ea typeface="宋体"/>
            </a:endParaRPr>
          </a:p>
        </p:txBody>
      </p:sp>
    </p:spTree>
    <p:extLst>
      <p:ext uri="{BB962C8B-B14F-4D97-AF65-F5344CB8AC3E}">
        <p14:creationId xmlns:p14="http://schemas.microsoft.com/office/powerpoint/2010/main" val="19608683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5" descr="EMspectrum.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852" y="1579696"/>
            <a:ext cx="8748812" cy="1498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228852" y="3179486"/>
          <a:ext cx="8915149" cy="3729868"/>
        </p:xfrm>
        <a:graphic>
          <a:graphicData uri="http://schemas.openxmlformats.org/drawingml/2006/table">
            <a:tbl>
              <a:tblPr firstRow="1" bandRow="1">
                <a:tableStyleId>{2D5ABB26-0587-4C30-8999-92F81FD0307C}</a:tableStyleId>
              </a:tblPr>
              <a:tblGrid>
                <a:gridCol w="1799388"/>
                <a:gridCol w="7115761"/>
              </a:tblGrid>
              <a:tr h="370859">
                <a:tc>
                  <a:txBody>
                    <a:bodyPr/>
                    <a:lstStyle/>
                    <a:p>
                      <a:r>
                        <a:rPr lang="en-US" sz="1600" dirty="0" smtClean="0">
                          <a:latin typeface="Arial"/>
                          <a:cs typeface="Arial"/>
                        </a:rPr>
                        <a:t>Radio</a:t>
                      </a:r>
                      <a:endParaRPr lang="en-US" sz="1600" dirty="0">
                        <a:latin typeface="Arial"/>
                        <a:cs typeface="Arial"/>
                      </a:endParaRPr>
                    </a:p>
                  </a:txBody>
                  <a:tcPr marL="91437" marR="91437" marT="45722" marB="45722"/>
                </a:tc>
                <a:tc>
                  <a:txBody>
                    <a:bodyPr/>
                    <a:lstStyle/>
                    <a:p>
                      <a:r>
                        <a:rPr lang="en-US" sz="1600" dirty="0" smtClean="0">
                          <a:latin typeface="Arial"/>
                          <a:cs typeface="Arial"/>
                        </a:rPr>
                        <a:t>NMR, atomistic structure, slow</a:t>
                      </a:r>
                      <a:r>
                        <a:rPr lang="en-US" sz="1600" baseline="0" dirty="0" smtClean="0">
                          <a:latin typeface="Arial"/>
                          <a:cs typeface="Arial"/>
                        </a:rPr>
                        <a:t> (millisecond) dynamics</a:t>
                      </a:r>
                      <a:endParaRPr lang="en-US" sz="1600" dirty="0">
                        <a:latin typeface="Arial"/>
                        <a:cs typeface="Arial"/>
                      </a:endParaRPr>
                    </a:p>
                  </a:txBody>
                  <a:tcPr marL="91437" marR="91437" marT="45722" marB="45722"/>
                </a:tc>
              </a:tr>
              <a:tr h="370859">
                <a:tc>
                  <a:txBody>
                    <a:bodyPr/>
                    <a:lstStyle/>
                    <a:p>
                      <a:r>
                        <a:rPr lang="en-US" sz="1600" dirty="0" smtClean="0">
                          <a:latin typeface="Arial"/>
                          <a:cs typeface="Arial"/>
                        </a:rPr>
                        <a:t>Microwave</a:t>
                      </a:r>
                      <a:endParaRPr lang="en-US" sz="1600" dirty="0">
                        <a:latin typeface="Arial"/>
                        <a:cs typeface="Arial"/>
                      </a:endParaRPr>
                    </a:p>
                  </a:txBody>
                  <a:tcPr marL="91437" marR="91437" marT="45722" marB="45722"/>
                </a:tc>
                <a:tc>
                  <a:txBody>
                    <a:bodyPr/>
                    <a:lstStyle/>
                    <a:p>
                      <a:r>
                        <a:rPr lang="en-US" sz="1600" dirty="0" smtClean="0">
                          <a:latin typeface="Arial"/>
                          <a:cs typeface="Arial"/>
                        </a:rPr>
                        <a:t>Rotational structure of </a:t>
                      </a:r>
                      <a:r>
                        <a:rPr lang="en-US" sz="1600" dirty="0" err="1" smtClean="0">
                          <a:latin typeface="Arial"/>
                          <a:cs typeface="Arial"/>
                        </a:rPr>
                        <a:t>molecules,Electron</a:t>
                      </a:r>
                      <a:r>
                        <a:rPr lang="en-US" sz="1600" dirty="0" smtClean="0">
                          <a:latin typeface="Arial"/>
                          <a:cs typeface="Arial"/>
                        </a:rPr>
                        <a:t> Spins</a:t>
                      </a:r>
                      <a:r>
                        <a:rPr lang="en-US" sz="1600" baseline="0" dirty="0" smtClean="0">
                          <a:latin typeface="Arial"/>
                          <a:cs typeface="Arial"/>
                        </a:rPr>
                        <a:t> </a:t>
                      </a:r>
                      <a:r>
                        <a:rPr lang="en-US" sz="1600" dirty="0" smtClean="0">
                          <a:latin typeface="Arial"/>
                          <a:cs typeface="Arial"/>
                        </a:rPr>
                        <a:t>EPR</a:t>
                      </a:r>
                      <a:endParaRPr lang="en-US" sz="1600" dirty="0">
                        <a:latin typeface="Arial"/>
                        <a:cs typeface="Arial"/>
                      </a:endParaRPr>
                    </a:p>
                  </a:txBody>
                  <a:tcPr marL="91437" marR="91437" marT="45722" marB="45722"/>
                </a:tc>
              </a:tr>
              <a:tr h="1077494">
                <a:tc>
                  <a:txBody>
                    <a:bodyPr/>
                    <a:lstStyle/>
                    <a:p>
                      <a:r>
                        <a:rPr lang="en-US" sz="1600" dirty="0" smtClean="0">
                          <a:latin typeface="Arial"/>
                          <a:cs typeface="Arial"/>
                        </a:rPr>
                        <a:t>Infrared</a:t>
                      </a:r>
                      <a:endParaRPr lang="en-US" sz="1600" dirty="0">
                        <a:latin typeface="Arial"/>
                        <a:cs typeface="Arial"/>
                      </a:endParaRPr>
                    </a:p>
                  </a:txBody>
                  <a:tcPr marL="91437" marR="91437" marT="45722" marB="45722"/>
                </a:tc>
                <a:tc>
                  <a:txBody>
                    <a:bodyPr/>
                    <a:lstStyle/>
                    <a:p>
                      <a:r>
                        <a:rPr lang="en-US" sz="1600" dirty="0" smtClean="0">
                          <a:latin typeface="Arial"/>
                          <a:cs typeface="Arial"/>
                        </a:rPr>
                        <a:t>Protein structure and folding, </a:t>
                      </a:r>
                      <a:r>
                        <a:rPr lang="en-US" sz="1600" i="0" dirty="0" err="1" smtClean="0">
                          <a:latin typeface="Arial"/>
                          <a:cs typeface="Arial"/>
                        </a:rPr>
                        <a:t>picosecond</a:t>
                      </a:r>
                      <a:r>
                        <a:rPr lang="en-US" sz="1600" i="1" baseline="0" dirty="0" smtClean="0">
                          <a:latin typeface="Arial"/>
                          <a:cs typeface="Arial"/>
                        </a:rPr>
                        <a:t> </a:t>
                      </a:r>
                      <a:r>
                        <a:rPr lang="en-US" sz="1600" dirty="0" smtClean="0">
                          <a:latin typeface="Arial"/>
                          <a:cs typeface="Arial"/>
                        </a:rPr>
                        <a:t>kinetics, hydrogen</a:t>
                      </a:r>
                      <a:r>
                        <a:rPr lang="en-US" sz="1600" baseline="0" dirty="0" smtClean="0">
                          <a:latin typeface="Arial"/>
                          <a:cs typeface="Arial"/>
                        </a:rPr>
                        <a:t> bonding</a:t>
                      </a:r>
                    </a:p>
                    <a:p>
                      <a:endParaRPr lang="en-US" sz="1600" baseline="0" dirty="0" smtClean="0">
                        <a:latin typeface="Arial"/>
                        <a:cs typeface="Arial"/>
                      </a:endParaRPr>
                    </a:p>
                    <a:p>
                      <a:r>
                        <a:rPr lang="en-US" sz="1600" baseline="0" dirty="0" smtClean="0">
                          <a:latin typeface="Arial"/>
                          <a:cs typeface="Arial"/>
                        </a:rPr>
                        <a:t>THz spectroscopy: Low frequency motion in liquids, </a:t>
                      </a:r>
                      <a:r>
                        <a:rPr lang="en-US" sz="1600" baseline="0" dirty="0" err="1" smtClean="0">
                          <a:latin typeface="Arial"/>
                          <a:cs typeface="Arial"/>
                        </a:rPr>
                        <a:t>intersuband</a:t>
                      </a:r>
                      <a:r>
                        <a:rPr lang="en-US" sz="1600" baseline="0" dirty="0" smtClean="0">
                          <a:latin typeface="Arial"/>
                          <a:cs typeface="Arial"/>
                        </a:rPr>
                        <a:t> transitions in semiconductors</a:t>
                      </a:r>
                      <a:endParaRPr lang="en-US" sz="1600" dirty="0" smtClean="0">
                        <a:latin typeface="Arial"/>
                        <a:cs typeface="Arial"/>
                      </a:endParaRPr>
                    </a:p>
                  </a:txBody>
                  <a:tcPr marL="91437" marR="91437" marT="45722" marB="45722"/>
                </a:tc>
              </a:tr>
              <a:tr h="584469">
                <a:tc>
                  <a:txBody>
                    <a:bodyPr/>
                    <a:lstStyle/>
                    <a:p>
                      <a:r>
                        <a:rPr lang="en-US" sz="1600" dirty="0" smtClean="0">
                          <a:latin typeface="Arial"/>
                          <a:cs typeface="Arial"/>
                        </a:rPr>
                        <a:t>Visible</a:t>
                      </a:r>
                      <a:endParaRPr lang="en-US" sz="1600" dirty="0">
                        <a:latin typeface="Arial"/>
                        <a:cs typeface="Arial"/>
                      </a:endParaRPr>
                    </a:p>
                  </a:txBody>
                  <a:tcPr marL="91437" marR="91437" marT="45722" marB="45722"/>
                </a:tc>
                <a:tc>
                  <a:txBody>
                    <a:bodyPr/>
                    <a:lstStyle/>
                    <a:p>
                      <a:r>
                        <a:rPr lang="en-US" sz="1600" dirty="0" smtClean="0">
                          <a:latin typeface="Arial"/>
                          <a:cs typeface="Arial"/>
                        </a:rPr>
                        <a:t>Charge and energy transfer in photosynthetic</a:t>
                      </a:r>
                      <a:r>
                        <a:rPr lang="en-US" sz="1600" baseline="0" dirty="0" smtClean="0">
                          <a:latin typeface="Arial"/>
                          <a:cs typeface="Arial"/>
                        </a:rPr>
                        <a:t> complexes</a:t>
                      </a:r>
                      <a:r>
                        <a:rPr lang="en-US" sz="1600" dirty="0" smtClean="0">
                          <a:latin typeface="Arial"/>
                          <a:cs typeface="Arial"/>
                        </a:rPr>
                        <a:t>, solvation dynamics, </a:t>
                      </a:r>
                      <a:r>
                        <a:rPr lang="en-US" sz="1600" dirty="0" err="1" smtClean="0">
                          <a:latin typeface="Arial"/>
                          <a:cs typeface="Arial"/>
                        </a:rPr>
                        <a:t>femtosecond</a:t>
                      </a:r>
                      <a:r>
                        <a:rPr lang="en-US" sz="1600" baseline="0" dirty="0" smtClean="0">
                          <a:latin typeface="Arial"/>
                          <a:cs typeface="Arial"/>
                        </a:rPr>
                        <a:t> relaxation, </a:t>
                      </a:r>
                      <a:r>
                        <a:rPr lang="en-US" sz="1600" dirty="0" smtClean="0">
                          <a:latin typeface="Arial"/>
                          <a:cs typeface="Arial"/>
                        </a:rPr>
                        <a:t>quantum</a:t>
                      </a:r>
                      <a:r>
                        <a:rPr lang="en-US" sz="1600" baseline="0" dirty="0" smtClean="0">
                          <a:latin typeface="Arial"/>
                          <a:cs typeface="Arial"/>
                        </a:rPr>
                        <a:t> wells and dots</a:t>
                      </a:r>
                      <a:endParaRPr lang="en-US" sz="1600" dirty="0" smtClean="0">
                        <a:latin typeface="Arial"/>
                        <a:cs typeface="Arial"/>
                      </a:endParaRPr>
                    </a:p>
                  </a:txBody>
                  <a:tcPr marL="91437" marR="91437" marT="45722" marB="45722"/>
                </a:tc>
              </a:tr>
              <a:tr h="584469">
                <a:tc>
                  <a:txBody>
                    <a:bodyPr/>
                    <a:lstStyle/>
                    <a:p>
                      <a:r>
                        <a:rPr lang="en-US" sz="1600" dirty="0" smtClean="0">
                          <a:latin typeface="Arial"/>
                          <a:cs typeface="Arial"/>
                        </a:rPr>
                        <a:t>UV</a:t>
                      </a:r>
                      <a:endParaRPr lang="en-US" sz="1600" dirty="0">
                        <a:latin typeface="Arial"/>
                        <a:cs typeface="Arial"/>
                      </a:endParaRPr>
                    </a:p>
                  </a:txBody>
                  <a:tcPr marL="91437" marR="91437" marT="45722" marB="45722"/>
                </a:tc>
                <a:tc>
                  <a:txBody>
                    <a:bodyPr/>
                    <a:lstStyle/>
                    <a:p>
                      <a:r>
                        <a:rPr lang="en-US" sz="1600" dirty="0" smtClean="0">
                          <a:latin typeface="Arial"/>
                          <a:cs typeface="Arial"/>
                        </a:rPr>
                        <a:t>Protein</a:t>
                      </a:r>
                      <a:r>
                        <a:rPr lang="en-US" sz="1600" baseline="0" dirty="0" smtClean="0">
                          <a:latin typeface="Arial"/>
                          <a:cs typeface="Arial"/>
                        </a:rPr>
                        <a:t> structure through backbone (FUV) and aromatic side chain (NUV)  transitions, base stacking and </a:t>
                      </a:r>
                      <a:r>
                        <a:rPr lang="en-US" sz="1600" baseline="0" dirty="0" err="1" smtClean="0">
                          <a:latin typeface="Arial"/>
                          <a:cs typeface="Arial"/>
                        </a:rPr>
                        <a:t>photophysics</a:t>
                      </a:r>
                      <a:r>
                        <a:rPr lang="en-US" sz="1600" baseline="0" dirty="0" smtClean="0">
                          <a:latin typeface="Arial"/>
                          <a:cs typeface="Arial"/>
                        </a:rPr>
                        <a:t> in nucleic acids, DNA </a:t>
                      </a:r>
                      <a:endParaRPr lang="en-US" sz="1600" dirty="0">
                        <a:latin typeface="Arial"/>
                        <a:cs typeface="Arial"/>
                      </a:endParaRPr>
                    </a:p>
                  </a:txBody>
                  <a:tcPr marL="91437" marR="91437" marT="45722" marB="45722"/>
                </a:tc>
              </a:tr>
              <a:tr h="370859">
                <a:tc>
                  <a:txBody>
                    <a:bodyPr/>
                    <a:lstStyle/>
                    <a:p>
                      <a:r>
                        <a:rPr lang="en-US" sz="1600" dirty="0" smtClean="0">
                          <a:latin typeface="Arial"/>
                          <a:cs typeface="Arial"/>
                        </a:rPr>
                        <a:t>X-Ray</a:t>
                      </a:r>
                      <a:endParaRPr lang="en-US" sz="1600" dirty="0">
                        <a:latin typeface="Arial"/>
                        <a:cs typeface="Arial"/>
                      </a:endParaRPr>
                    </a:p>
                  </a:txBody>
                  <a:tcPr marL="91437" marR="91437" marT="45722" marB="45722"/>
                </a:tc>
                <a:tc>
                  <a:txBody>
                    <a:bodyPr/>
                    <a:lstStyle/>
                    <a:p>
                      <a:r>
                        <a:rPr lang="en-US" sz="1600" i="0" dirty="0" smtClean="0">
                          <a:latin typeface="Arial"/>
                          <a:cs typeface="Arial"/>
                        </a:rPr>
                        <a:t>Attosecond</a:t>
                      </a:r>
                      <a:r>
                        <a:rPr lang="en-US" sz="1600" i="1" baseline="0" dirty="0" smtClean="0">
                          <a:latin typeface="Arial"/>
                          <a:cs typeface="Arial"/>
                        </a:rPr>
                        <a:t> </a:t>
                      </a:r>
                      <a:r>
                        <a:rPr lang="en-US" sz="1600" dirty="0" smtClean="0">
                          <a:latin typeface="Arial"/>
                          <a:cs typeface="Arial"/>
                        </a:rPr>
                        <a:t>dynamics of core and valence electrons, atomistic structure</a:t>
                      </a:r>
                      <a:endParaRPr lang="en-US" sz="1600" dirty="0">
                        <a:latin typeface="Arial"/>
                        <a:cs typeface="Arial"/>
                      </a:endParaRPr>
                    </a:p>
                  </a:txBody>
                  <a:tcPr marL="91437" marR="91437" marT="45722" marB="45722"/>
                </a:tc>
              </a:tr>
              <a:tr h="370859">
                <a:tc>
                  <a:txBody>
                    <a:bodyPr/>
                    <a:lstStyle/>
                    <a:p>
                      <a:r>
                        <a:rPr lang="en-US" sz="1600" dirty="0" smtClean="0">
                          <a:latin typeface="Arial"/>
                          <a:cs typeface="Arial"/>
                        </a:rPr>
                        <a:t>Gamma ray</a:t>
                      </a:r>
                      <a:endParaRPr lang="en-US" sz="1600" dirty="0">
                        <a:latin typeface="Arial"/>
                        <a:cs typeface="Arial"/>
                      </a:endParaRPr>
                    </a:p>
                  </a:txBody>
                  <a:tcPr marL="91437" marR="91437" marT="45722" marB="45722"/>
                </a:tc>
                <a:tc>
                  <a:txBody>
                    <a:bodyPr/>
                    <a:lstStyle/>
                    <a:p>
                      <a:r>
                        <a:rPr lang="en-US" sz="1600" dirty="0" smtClean="0">
                          <a:latin typeface="Arial"/>
                          <a:cs typeface="Arial"/>
                        </a:rPr>
                        <a:t>Nuclear structure</a:t>
                      </a:r>
                      <a:endParaRPr lang="en-US" sz="1600" dirty="0">
                        <a:latin typeface="Arial"/>
                        <a:cs typeface="Arial"/>
                      </a:endParaRPr>
                    </a:p>
                  </a:txBody>
                  <a:tcPr marL="91437" marR="91437" marT="45722" marB="45722"/>
                </a:tc>
              </a:tr>
            </a:tbl>
          </a:graphicData>
        </a:graphic>
      </p:graphicFrame>
      <p:sp>
        <p:nvSpPr>
          <p:cNvPr id="679953" name="TextBox 4"/>
          <p:cNvSpPr txBox="1">
            <a:spLocks noChangeArrowheads="1"/>
          </p:cNvSpPr>
          <p:nvPr/>
        </p:nvSpPr>
        <p:spPr bwMode="auto">
          <a:xfrm>
            <a:off x="3203916" y="355013"/>
            <a:ext cx="5940084" cy="58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44" tIns="45423" rIns="90844" bIns="45423">
            <a:spAutoFit/>
          </a:bodyPr>
          <a:lstStyle>
            <a:lvl1pPr eaLnBrk="0" hangingPunct="0">
              <a:defRPr sz="4300">
                <a:solidFill>
                  <a:schemeClr val="bg1"/>
                </a:solidFill>
                <a:latin typeface="Gill Sans" charset="0"/>
                <a:ea typeface="ＭＳ Ｐゴシック" charset="0"/>
                <a:cs typeface="ＭＳ Ｐゴシック" charset="0"/>
              </a:defRPr>
            </a:lvl1pPr>
            <a:lvl2pPr marL="742950" indent="-285750" eaLnBrk="0" hangingPunct="0">
              <a:defRPr sz="4300">
                <a:solidFill>
                  <a:schemeClr val="bg1"/>
                </a:solidFill>
                <a:latin typeface="Gill Sans" charset="0"/>
                <a:ea typeface="ＭＳ Ｐゴシック" charset="0"/>
              </a:defRPr>
            </a:lvl2pPr>
            <a:lvl3pPr marL="1143000" indent="-228600" eaLnBrk="0" hangingPunct="0">
              <a:defRPr sz="4300">
                <a:solidFill>
                  <a:schemeClr val="bg1"/>
                </a:solidFill>
                <a:latin typeface="Gill Sans" charset="0"/>
                <a:ea typeface="ＭＳ Ｐゴシック" charset="0"/>
              </a:defRPr>
            </a:lvl3pPr>
            <a:lvl4pPr marL="1600200" indent="-228600" eaLnBrk="0" hangingPunct="0">
              <a:defRPr sz="4300">
                <a:solidFill>
                  <a:schemeClr val="bg1"/>
                </a:solidFill>
                <a:latin typeface="Gill Sans" charset="0"/>
                <a:ea typeface="ＭＳ Ｐゴシック" charset="0"/>
              </a:defRPr>
            </a:lvl4pPr>
            <a:lvl5pPr marL="2057400" indent="-228600" eaLnBrk="0" hangingPunct="0">
              <a:defRPr sz="4300">
                <a:solidFill>
                  <a:schemeClr val="bg1"/>
                </a:solidFill>
                <a:latin typeface="Gill Sans" charset="0"/>
                <a:ea typeface="ＭＳ Ｐゴシック" charset="0"/>
              </a:defRPr>
            </a:lvl5pPr>
            <a:lvl6pPr marL="2514600" indent="-228600" defTabSz="446088"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6pPr>
            <a:lvl7pPr marL="2971800" indent="-228600" defTabSz="446088"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7pPr>
            <a:lvl8pPr marL="3429000" indent="-228600" defTabSz="446088"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8pPr>
            <a:lvl9pPr marL="3886200" indent="-228600" defTabSz="446088" eaLnBrk="0" fontAlgn="base" hangingPunct="0">
              <a:spcBef>
                <a:spcPct val="0"/>
              </a:spcBef>
              <a:spcAft>
                <a:spcPct val="0"/>
              </a:spcAft>
              <a:buClr>
                <a:srgbClr val="000000"/>
              </a:buClr>
              <a:buSzPct val="100000"/>
              <a:buFont typeface="Times New Roman" charset="0"/>
              <a:defRPr sz="4300">
                <a:solidFill>
                  <a:schemeClr val="bg1"/>
                </a:solidFill>
                <a:latin typeface="Gill Sans" charset="0"/>
                <a:ea typeface="ＭＳ Ｐゴシック" charset="0"/>
              </a:defRPr>
            </a:lvl9pPr>
          </a:lstStyle>
          <a:p>
            <a:pPr algn="r" defTabSz="914400" eaLnBrk="1" hangingPunct="1"/>
            <a:r>
              <a:rPr lang="en-US" sz="3200">
                <a:solidFill>
                  <a:srgbClr val="FFFFFF"/>
                </a:solidFill>
              </a:rPr>
              <a:t>Multidimensional Spectroscopy</a:t>
            </a:r>
          </a:p>
        </p:txBody>
      </p:sp>
    </p:spTree>
    <p:extLst>
      <p:ext uri="{BB962C8B-B14F-4D97-AF65-F5344CB8AC3E}">
        <p14:creationId xmlns:p14="http://schemas.microsoft.com/office/powerpoint/2010/main" val="202478538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icture 114"/>
          <p:cNvPicPr/>
          <p:nvPr/>
        </p:nvPicPr>
        <p:blipFill>
          <a:blip r:embed="rId2"/>
          <a:stretch/>
        </p:blipFill>
        <p:spPr>
          <a:xfrm>
            <a:off x="4478980" y="3214254"/>
            <a:ext cx="4810099" cy="3607790"/>
          </a:xfrm>
          <a:prstGeom prst="rect">
            <a:avLst/>
          </a:prstGeom>
          <a:ln>
            <a:noFill/>
          </a:ln>
        </p:spPr>
      </p:pic>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828420"/>
            <a:r>
              <a:rPr lang="en-US" sz="3000" dirty="0">
                <a:solidFill>
                  <a:srgbClr val="000000"/>
                </a:solidFill>
                <a:latin typeface="Calibri Light"/>
                <a:ea typeface="DejaVu Sans"/>
                <a:cs typeface="DejaVu Sans"/>
              </a:rPr>
              <a:t>Conical Intersections (CoIns)</a:t>
            </a:r>
            <a:endParaRPr dirty="0">
              <a:solidFill>
                <a:prstClr val="black"/>
              </a:solidFill>
              <a:latin typeface="Arial"/>
              <a:ea typeface="DejaVu Sans"/>
              <a:cs typeface="DejaVu Sans"/>
            </a:endParaRPr>
          </a:p>
        </p:txBody>
      </p:sp>
      <p:sp>
        <p:nvSpPr>
          <p:cNvPr id="117" name="CustomShape 2"/>
          <p:cNvSpPr/>
          <p:nvPr/>
        </p:nvSpPr>
        <p:spPr>
          <a:xfrm>
            <a:off x="207690" y="1012088"/>
            <a:ext cx="8268602" cy="3984996"/>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Responsible for fast, </a:t>
            </a:r>
            <a:r>
              <a:rPr lang="en-US" sz="2400" dirty="0" err="1">
                <a:solidFill>
                  <a:srgbClr val="000000"/>
                </a:solidFill>
                <a:latin typeface="Calibri"/>
                <a:ea typeface="DejaVu Sans"/>
                <a:cs typeface="DejaVu Sans"/>
              </a:rPr>
              <a:t>radiationless</a:t>
            </a:r>
            <a:r>
              <a:rPr lang="en-US" sz="2400" dirty="0">
                <a:solidFill>
                  <a:srgbClr val="000000"/>
                </a:solidFill>
                <a:latin typeface="Calibri"/>
                <a:ea typeface="DejaVu Sans"/>
                <a:cs typeface="DejaVu Sans"/>
              </a:rPr>
              <a:t> decay</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Very common in polyatomic molecules</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Important in bio-molecules</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Protects DNA from UV-damage</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Not directly probed</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Inferred from fast rates</a:t>
            </a:r>
            <a:endParaRPr dirty="0">
              <a:solidFill>
                <a:prstClr val="black"/>
              </a:solidFill>
              <a:latin typeface="Arial"/>
              <a:ea typeface="DejaVu Sans"/>
              <a:cs typeface="DejaVu Sans"/>
            </a:endParaRPr>
          </a:p>
        </p:txBody>
      </p:sp>
    </p:spTree>
    <p:extLst>
      <p:ext uri="{BB962C8B-B14F-4D97-AF65-F5344CB8AC3E}">
        <p14:creationId xmlns:p14="http://schemas.microsoft.com/office/powerpoint/2010/main" val="2918905445"/>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Picture 117"/>
          <p:cNvPicPr/>
          <p:nvPr/>
        </p:nvPicPr>
        <p:blipFill>
          <a:blip r:embed="rId2"/>
          <a:stretch/>
        </p:blipFill>
        <p:spPr>
          <a:xfrm>
            <a:off x="4478980" y="3214581"/>
            <a:ext cx="4810099" cy="3607790"/>
          </a:xfrm>
          <a:prstGeom prst="rect">
            <a:avLst/>
          </a:prstGeom>
          <a:ln>
            <a:noFill/>
          </a:ln>
        </p:spPr>
      </p:pic>
      <p:sp>
        <p:nvSpPr>
          <p:cNvPr id="119"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828420"/>
            <a:r>
              <a:rPr lang="en-US" sz="3000">
                <a:solidFill>
                  <a:srgbClr val="000000"/>
                </a:solidFill>
                <a:latin typeface="Calibri Light"/>
                <a:ea typeface="DejaVu Sans"/>
                <a:cs typeface="DejaVu Sans"/>
              </a:rPr>
              <a:t>Conical Intersections</a:t>
            </a:r>
            <a:endParaRPr>
              <a:solidFill>
                <a:prstClr val="black"/>
              </a:solidFill>
              <a:latin typeface="Arial"/>
              <a:ea typeface="DejaVu Sans"/>
              <a:cs typeface="DejaVu Sans"/>
            </a:endParaRPr>
          </a:p>
        </p:txBody>
      </p:sp>
      <p:sp>
        <p:nvSpPr>
          <p:cNvPr id="120" name="CustomShape 2"/>
          <p:cNvSpPr/>
          <p:nvPr/>
        </p:nvSpPr>
        <p:spPr>
          <a:xfrm>
            <a:off x="207690" y="1011765"/>
            <a:ext cx="8268602" cy="398564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Requires 3 atoms or more</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Point of degeneracy</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Branching space, 2 </a:t>
            </a:r>
            <a:r>
              <a:rPr lang="en-US" sz="2400" dirty="0" err="1">
                <a:solidFill>
                  <a:srgbClr val="000000"/>
                </a:solidFill>
                <a:latin typeface="Calibri"/>
                <a:ea typeface="DejaVu Sans"/>
                <a:cs typeface="DejaVu Sans"/>
              </a:rPr>
              <a:t>vib</a:t>
            </a:r>
            <a:r>
              <a:rPr lang="en-US" sz="2400" dirty="0">
                <a:solidFill>
                  <a:srgbClr val="000000"/>
                </a:solidFill>
                <a:latin typeface="Calibri"/>
                <a:ea typeface="DejaVu Sans"/>
                <a:cs typeface="DejaVu Sans"/>
              </a:rPr>
              <a:t>. DOF:</a:t>
            </a:r>
            <a:endParaRPr dirty="0">
              <a:solidFill>
                <a:prstClr val="black"/>
              </a:solidFill>
              <a:latin typeface="Arial"/>
              <a:ea typeface="DejaVu Sans"/>
              <a:cs typeface="DejaVu Sans"/>
            </a:endParaRPr>
          </a:p>
          <a:p>
            <a:pPr defTabSz="828420">
              <a:lnSpc>
                <a:spcPct val="150000"/>
              </a:lnSpc>
              <a:buSzPct val="45000"/>
            </a:pPr>
            <a:r>
              <a:rPr lang="en-US" sz="2400" dirty="0">
                <a:solidFill>
                  <a:srgbClr val="000000"/>
                </a:solidFill>
                <a:latin typeface="Calibri"/>
                <a:ea typeface="DejaVu Sans"/>
                <a:cs typeface="DejaVu Sans"/>
              </a:rPr>
              <a:t>        gradient difference vector (g)</a:t>
            </a:r>
            <a:endParaRPr dirty="0">
              <a:solidFill>
                <a:prstClr val="black"/>
              </a:solidFill>
              <a:latin typeface="Arial"/>
              <a:ea typeface="DejaVu Sans"/>
              <a:cs typeface="DejaVu Sans"/>
            </a:endParaRPr>
          </a:p>
          <a:p>
            <a:pPr defTabSz="828420">
              <a:lnSpc>
                <a:spcPct val="150000"/>
              </a:lnSpc>
              <a:buSzPct val="45000"/>
            </a:pPr>
            <a:r>
              <a:rPr lang="en-US" sz="2400" dirty="0">
                <a:solidFill>
                  <a:srgbClr val="000000"/>
                </a:solidFill>
                <a:latin typeface="Calibri"/>
                <a:ea typeface="DejaVu Sans"/>
                <a:cs typeface="DejaVu Sans"/>
              </a:rPr>
              <a:t>        non-adiabatic coupling vector (h)</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N-2 dim. seam space</a:t>
            </a:r>
            <a:endParaRPr dirty="0">
              <a:solidFill>
                <a:prstClr val="black"/>
              </a:solidFill>
              <a:latin typeface="Arial"/>
              <a:ea typeface="DejaVu Sans"/>
              <a:cs typeface="DejaVu Sans"/>
            </a:endParaRPr>
          </a:p>
        </p:txBody>
      </p:sp>
    </p:spTree>
    <p:extLst>
      <p:ext uri="{BB962C8B-B14F-4D97-AF65-F5344CB8AC3E}">
        <p14:creationId xmlns:p14="http://schemas.microsoft.com/office/powerpoint/2010/main" val="278018717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828420"/>
            <a:r>
              <a:rPr lang="en-US" sz="3000" dirty="0">
                <a:solidFill>
                  <a:srgbClr val="000000"/>
                </a:solidFill>
                <a:latin typeface="Calibri Light"/>
                <a:ea typeface="DejaVu Sans"/>
                <a:cs typeface="DejaVu Sans"/>
              </a:rPr>
              <a:t>Spectroscopic Signatures of CoIns</a:t>
            </a:r>
            <a:endParaRPr dirty="0">
              <a:solidFill>
                <a:prstClr val="black"/>
              </a:solidFill>
              <a:latin typeface="Arial"/>
              <a:ea typeface="DejaVu Sans"/>
              <a:cs typeface="DejaVu Sans"/>
            </a:endParaRPr>
          </a:p>
        </p:txBody>
      </p:sp>
      <p:sp>
        <p:nvSpPr>
          <p:cNvPr id="122" name="CustomShape 2"/>
          <p:cNvSpPr/>
          <p:nvPr/>
        </p:nvSpPr>
        <p:spPr>
          <a:xfrm>
            <a:off x="207690" y="957875"/>
            <a:ext cx="8268602" cy="4812237"/>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Conventional Methods are based on </a:t>
            </a:r>
            <a:r>
              <a:rPr lang="en-US" sz="2400" dirty="0" err="1">
                <a:solidFill>
                  <a:srgbClr val="000000"/>
                </a:solidFill>
                <a:latin typeface="Calibri"/>
                <a:ea typeface="DejaVu Sans"/>
                <a:cs typeface="DejaVu Sans"/>
              </a:rPr>
              <a:t>Populatiom</a:t>
            </a:r>
            <a:r>
              <a:rPr lang="en-US" sz="2400" dirty="0">
                <a:solidFill>
                  <a:srgbClr val="000000"/>
                </a:solidFill>
                <a:latin typeface="Calibri"/>
                <a:ea typeface="DejaVu Sans"/>
                <a:cs typeface="DejaVu Sans"/>
              </a:rPr>
              <a:t> dynamics</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Infrared/Optical pulses</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Change of vibrational  Frequencies</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Transient Absorption</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Challenge: rapidly decreasing energy gap</a:t>
            </a:r>
            <a:endParaRPr dirty="0">
              <a:solidFill>
                <a:prstClr val="black"/>
              </a:solidFill>
              <a:latin typeface="Arial"/>
              <a:ea typeface="DejaVu Sans"/>
              <a:cs typeface="DejaVu Sans"/>
            </a:endParaRPr>
          </a:p>
          <a:p>
            <a:pPr defTabSz="828420">
              <a:lnSpc>
                <a:spcPct val="150000"/>
              </a:lnSpc>
              <a:buSzPct val="100000"/>
            </a:pPr>
            <a:r>
              <a:rPr lang="en-US" sz="2400" dirty="0">
                <a:solidFill>
                  <a:srgbClr val="000000"/>
                </a:solidFill>
                <a:latin typeface="Calibri"/>
                <a:ea typeface="DejaVu Sans"/>
                <a:cs typeface="DejaVu Sans"/>
              </a:rPr>
              <a:t>       → huge bandwidth needed</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Solution X-ray pulses (FEL, HHG sources)</a:t>
            </a:r>
            <a:endParaRPr dirty="0">
              <a:solidFill>
                <a:prstClr val="black"/>
              </a:solidFill>
              <a:latin typeface="Arial"/>
              <a:ea typeface="DejaVu Sans"/>
              <a:cs typeface="DejaVu Sans"/>
            </a:endParaRPr>
          </a:p>
          <a:p>
            <a:pPr defTabSz="828420">
              <a:lnSpc>
                <a:spcPct val="150000"/>
              </a:lnSpc>
            </a:pPr>
            <a:endParaRPr dirty="0">
              <a:solidFill>
                <a:prstClr val="black"/>
              </a:solidFill>
              <a:latin typeface="Arial"/>
              <a:ea typeface="DejaVu Sans"/>
              <a:cs typeface="DejaVu Sans"/>
            </a:endParaRPr>
          </a:p>
        </p:txBody>
      </p:sp>
    </p:spTree>
    <p:extLst>
      <p:ext uri="{BB962C8B-B14F-4D97-AF65-F5344CB8AC3E}">
        <p14:creationId xmlns:p14="http://schemas.microsoft.com/office/powerpoint/2010/main" val="28120532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stomShape 1"/>
          <p:cNvSpPr/>
          <p:nvPr/>
        </p:nvSpPr>
        <p:spPr>
          <a:xfrm>
            <a:off x="948876" y="5"/>
            <a:ext cx="8506315" cy="1916729"/>
          </a:xfrm>
          <a:prstGeom prst="rect">
            <a:avLst/>
          </a:prstGeom>
          <a:noFill/>
          <a:ln>
            <a:noFill/>
          </a:ln>
        </p:spPr>
        <p:style>
          <a:lnRef idx="0">
            <a:scrgbClr r="0" g="0" b="0"/>
          </a:lnRef>
          <a:fillRef idx="0">
            <a:scrgbClr r="0" g="0" b="0"/>
          </a:fillRef>
          <a:effectRef idx="0">
            <a:scrgbClr r="0" g="0" b="0"/>
          </a:effectRef>
          <a:fontRef idx="minor"/>
        </p:style>
        <p:txBody>
          <a:bodyPr lIns="81501" tIns="40751" rIns="81501" bIns="40751" anchor="ctr"/>
          <a:lstStyle/>
          <a:p>
            <a:pPr defTabSz="828077"/>
            <a:endParaRPr sz="2400" dirty="0">
              <a:solidFill>
                <a:prstClr val="black"/>
              </a:solidFill>
              <a:latin typeface="Arial"/>
              <a:ea typeface="DejaVu Sans"/>
              <a:cs typeface="DejaVu Sans"/>
            </a:endParaRPr>
          </a:p>
          <a:p>
            <a:pPr defTabSz="828077"/>
            <a:r>
              <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Probing Conical Intersections via Electronic coherence in Stimulated Optical Raman Spectroscopy</a:t>
            </a:r>
            <a:endParaRPr lang="en-US" sz="2400" dirty="0">
              <a:solidFill>
                <a:srgbClr val="FF0000"/>
              </a:solidFill>
            </a:endParaRPr>
          </a:p>
        </p:txBody>
      </p:sp>
      <p:pic>
        <p:nvPicPr>
          <p:cNvPr id="112" name="Picture 6"/>
          <p:cNvPicPr/>
          <p:nvPr/>
        </p:nvPicPr>
        <p:blipFill>
          <a:blip r:embed="rId2"/>
          <a:stretch/>
        </p:blipFill>
        <p:spPr>
          <a:xfrm>
            <a:off x="912384" y="3948745"/>
            <a:ext cx="2108214" cy="2189102"/>
          </a:xfrm>
          <a:prstGeom prst="rect">
            <a:avLst/>
          </a:prstGeom>
          <a:ln>
            <a:noFill/>
          </a:ln>
        </p:spPr>
      </p:pic>
      <p:pic>
        <p:nvPicPr>
          <p:cNvPr id="113" name="Picture 112"/>
          <p:cNvPicPr/>
          <p:nvPr/>
        </p:nvPicPr>
        <p:blipFill>
          <a:blip r:embed="rId3"/>
          <a:stretch/>
        </p:blipFill>
        <p:spPr>
          <a:xfrm>
            <a:off x="4064260" y="2622481"/>
            <a:ext cx="4975987" cy="4096035"/>
          </a:xfrm>
          <a:prstGeom prst="rect">
            <a:avLst/>
          </a:prstGeom>
          <a:ln>
            <a:noFill/>
          </a:ln>
        </p:spPr>
      </p:pic>
      <p:sp>
        <p:nvSpPr>
          <p:cNvPr id="114" name="CustomShape 2"/>
          <p:cNvSpPr/>
          <p:nvPr/>
        </p:nvSpPr>
        <p:spPr>
          <a:xfrm>
            <a:off x="165888" y="1739394"/>
            <a:ext cx="8268602" cy="1160685"/>
          </a:xfrm>
          <a:prstGeom prst="rect">
            <a:avLst/>
          </a:prstGeom>
          <a:noFill/>
          <a:ln>
            <a:noFill/>
          </a:ln>
        </p:spPr>
        <p:style>
          <a:lnRef idx="0">
            <a:scrgbClr r="0" g="0" b="0"/>
          </a:lnRef>
          <a:fillRef idx="0">
            <a:scrgbClr r="0" g="0" b="0"/>
          </a:fillRef>
          <a:effectRef idx="0">
            <a:scrgbClr r="0" g="0" b="0"/>
          </a:effectRef>
          <a:fontRef idx="minor"/>
        </p:style>
        <p:txBody>
          <a:bodyPr lIns="81501" tIns="40751" rIns="81501" bIns="40751" anchor="ctr"/>
          <a:lstStyle/>
          <a:p>
            <a:pPr algn="ctr" defTabSz="828077">
              <a:lnSpc>
                <a:spcPct val="150000"/>
              </a:lnSpc>
            </a:pPr>
            <a:endParaRPr sz="2200" dirty="0">
              <a:solidFill>
                <a:prstClr val="black"/>
              </a:solidFill>
              <a:latin typeface="Arial"/>
              <a:ea typeface="DejaVu Sans"/>
              <a:cs typeface="DejaVu Sans"/>
            </a:endParaRPr>
          </a:p>
        </p:txBody>
      </p:sp>
    </p:spTree>
    <p:extLst>
      <p:ext uri="{BB962C8B-B14F-4D97-AF65-F5344CB8AC3E}">
        <p14:creationId xmlns:p14="http://schemas.microsoft.com/office/powerpoint/2010/main" val="19009645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597" tIns="40799" rIns="81597" bIns="40799" anchor="ctr"/>
          <a:lstStyle/>
          <a:p>
            <a:pPr>
              <a:lnSpc>
                <a:spcPct val="100000"/>
              </a:lnSpc>
            </a:pPr>
            <a:r>
              <a:rPr lang="en-US" sz="3000" dirty="0">
                <a:solidFill>
                  <a:srgbClr val="000000"/>
                </a:solidFill>
                <a:latin typeface="Calibri Light"/>
              </a:rPr>
              <a:t>Catching Conical Intersections in the Act</a:t>
            </a:r>
            <a:endParaRPr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4199" y="1908205"/>
            <a:ext cx="8254800" cy="4127833"/>
          </a:xfrm>
          <a:prstGeom prst="rect">
            <a:avLst/>
          </a:prstGeom>
        </p:spPr>
      </p:pic>
      <p:sp>
        <p:nvSpPr>
          <p:cNvPr id="3" name="TextBox 2"/>
          <p:cNvSpPr txBox="1"/>
          <p:nvPr/>
        </p:nvSpPr>
        <p:spPr>
          <a:xfrm>
            <a:off x="217440" y="1130468"/>
            <a:ext cx="8788320" cy="362973"/>
          </a:xfrm>
          <a:prstGeom prst="rect">
            <a:avLst/>
          </a:prstGeom>
          <a:noFill/>
        </p:spPr>
        <p:txBody>
          <a:bodyPr wrap="square" lIns="82902" tIns="41451" rIns="82902" bIns="41451" rtlCol="0">
            <a:spAutoFit/>
          </a:bodyPr>
          <a:lstStyle/>
          <a:p>
            <a:r>
              <a:rPr lang="en-US" dirty="0">
                <a:latin typeface="Calibri Light" panose="020F0302020204030204" pitchFamily="34" charset="0"/>
              </a:rPr>
              <a:t>Monitoring Transient Electronic Coherences by Attosecond X-Ray Raman Signals</a:t>
            </a:r>
          </a:p>
        </p:txBody>
      </p:sp>
      <p:sp>
        <p:nvSpPr>
          <p:cNvPr id="7" name="TextBox 6"/>
          <p:cNvSpPr txBox="1"/>
          <p:nvPr/>
        </p:nvSpPr>
        <p:spPr>
          <a:xfrm>
            <a:off x="484199" y="6242143"/>
            <a:ext cx="6981120" cy="558411"/>
          </a:xfrm>
          <a:prstGeom prst="rect">
            <a:avLst/>
          </a:prstGeom>
          <a:noFill/>
        </p:spPr>
        <p:txBody>
          <a:bodyPr wrap="square" lIns="82902" tIns="41451" rIns="82902" bIns="41451" rtlCol="0">
            <a:spAutoFit/>
          </a:bodyPr>
          <a:lstStyle/>
          <a:p>
            <a:r>
              <a:rPr lang="en-US" sz="1500" dirty="0">
                <a:latin typeface="Calibri" panose="020F0502020204030204" pitchFamily="34" charset="0"/>
              </a:rPr>
              <a:t>M. </a:t>
            </a:r>
            <a:r>
              <a:rPr lang="en-US" sz="1500" dirty="0" err="1">
                <a:latin typeface="Calibri" panose="020F0502020204030204" pitchFamily="34" charset="0"/>
              </a:rPr>
              <a:t>Kowalewski</a:t>
            </a:r>
            <a:r>
              <a:rPr lang="en-US" sz="1500" dirty="0">
                <a:latin typeface="Calibri" panose="020F0502020204030204" pitchFamily="34" charset="0"/>
              </a:rPr>
              <a:t>, K. Bennett, K. E. Dorfman, S. </a:t>
            </a:r>
            <a:r>
              <a:rPr lang="en-US" sz="1500" dirty="0" err="1">
                <a:latin typeface="Calibri" panose="020F0502020204030204" pitchFamily="34" charset="0"/>
              </a:rPr>
              <a:t>Mukamel</a:t>
            </a:r>
            <a:r>
              <a:rPr lang="en-US" sz="1500" dirty="0">
                <a:latin typeface="Calibri" panose="020F0502020204030204" pitchFamily="34" charset="0"/>
              </a:rPr>
              <a:t>, Phys. Rev. Lett. </a:t>
            </a:r>
            <a:r>
              <a:rPr lang="en-US" sz="1500" b="1" dirty="0">
                <a:latin typeface="Calibri" panose="020F0502020204030204" pitchFamily="34" charset="0"/>
              </a:rPr>
              <a:t>115</a:t>
            </a:r>
            <a:r>
              <a:rPr lang="en-US" sz="1500" dirty="0">
                <a:latin typeface="Calibri" panose="020F0502020204030204" pitchFamily="34" charset="0"/>
              </a:rPr>
              <a:t>, 19003 (2015)</a:t>
            </a:r>
          </a:p>
        </p:txBody>
      </p:sp>
    </p:spTree>
    <p:extLst>
      <p:ext uri="{BB962C8B-B14F-4D97-AF65-F5344CB8AC3E}">
        <p14:creationId xmlns:p14="http://schemas.microsoft.com/office/powerpoint/2010/main" val="148259780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914343" y="20575"/>
            <a:ext cx="8228110" cy="114206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828420"/>
            <a:r>
              <a:rPr lang="en-US" sz="3000" dirty="0">
                <a:solidFill>
                  <a:srgbClr val="000000"/>
                </a:solidFill>
                <a:latin typeface="Calibri Light"/>
                <a:ea typeface="DejaVu Sans"/>
                <a:cs typeface="DejaVu Sans"/>
              </a:rPr>
              <a:t>TRUECARS </a:t>
            </a:r>
            <a:endParaRPr dirty="0">
              <a:solidFill>
                <a:prstClr val="black"/>
              </a:solidFill>
              <a:latin typeface="Arial"/>
              <a:ea typeface="DejaVu Sans"/>
              <a:cs typeface="DejaVu Sans"/>
            </a:endParaRPr>
          </a:p>
        </p:txBody>
      </p:sp>
      <p:pic>
        <p:nvPicPr>
          <p:cNvPr id="124" name="Picture 123"/>
          <p:cNvPicPr/>
          <p:nvPr/>
        </p:nvPicPr>
        <p:blipFill>
          <a:blip r:embed="rId2"/>
          <a:stretch/>
        </p:blipFill>
        <p:spPr>
          <a:xfrm>
            <a:off x="5226" y="3016343"/>
            <a:ext cx="4735319" cy="3898124"/>
          </a:xfrm>
          <a:prstGeom prst="rect">
            <a:avLst/>
          </a:prstGeom>
          <a:ln>
            <a:noFill/>
          </a:ln>
        </p:spPr>
      </p:pic>
      <p:pic>
        <p:nvPicPr>
          <p:cNvPr id="125" name="Picture 124"/>
          <p:cNvPicPr/>
          <p:nvPr/>
        </p:nvPicPr>
        <p:blipFill>
          <a:blip r:embed="rId3"/>
          <a:stretch/>
        </p:blipFill>
        <p:spPr>
          <a:xfrm>
            <a:off x="4615476" y="4064686"/>
            <a:ext cx="4312761" cy="2156117"/>
          </a:xfrm>
          <a:prstGeom prst="rect">
            <a:avLst/>
          </a:prstGeom>
          <a:ln>
            <a:noFill/>
          </a:ln>
        </p:spPr>
      </p:pic>
      <p:sp>
        <p:nvSpPr>
          <p:cNvPr id="126" name="CustomShape 2"/>
          <p:cNvSpPr/>
          <p:nvPr/>
        </p:nvSpPr>
        <p:spPr>
          <a:xfrm>
            <a:off x="208013" y="924890"/>
            <a:ext cx="8268602" cy="2085248"/>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828420">
              <a:lnSpc>
                <a:spcPct val="150000"/>
              </a:lnSpc>
            </a:pPr>
            <a:r>
              <a:rPr lang="en-US" sz="2400" dirty="0">
                <a:solidFill>
                  <a:srgbClr val="FF0000"/>
                </a:solidFill>
                <a:latin typeface="Calibri"/>
                <a:ea typeface="DejaVu Sans"/>
                <a:cs typeface="DejaVu Sans"/>
              </a:rPr>
              <a:t>Transient Redistribution of Ultrafast Electronic</a:t>
            </a:r>
            <a:endParaRPr sz="2400" dirty="0">
              <a:solidFill>
                <a:srgbClr val="FF0000"/>
              </a:solidFill>
              <a:latin typeface="Arial"/>
              <a:ea typeface="DejaVu Sans"/>
              <a:cs typeface="DejaVu Sans"/>
            </a:endParaRPr>
          </a:p>
          <a:p>
            <a:pPr defTabSz="828420">
              <a:lnSpc>
                <a:spcPct val="150000"/>
              </a:lnSpc>
            </a:pPr>
            <a:r>
              <a:rPr lang="en-US" sz="2400" dirty="0">
                <a:solidFill>
                  <a:srgbClr val="FF0000"/>
                </a:solidFill>
                <a:latin typeface="Calibri"/>
                <a:ea typeface="DejaVu Sans"/>
                <a:cs typeface="DejaVu Sans"/>
              </a:rPr>
              <a:t>Coherences in Attosecond Raman Signals</a:t>
            </a:r>
            <a:endParaRPr sz="2400" dirty="0">
              <a:solidFill>
                <a:srgbClr val="FF0000"/>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attoseconds, several eV bandwidth</a:t>
            </a:r>
            <a:endParaRPr dirty="0">
              <a:solidFill>
                <a:prstClr val="black"/>
              </a:solidFill>
              <a:latin typeface="Arial"/>
              <a:ea typeface="DejaVu Sans"/>
              <a:cs typeface="DejaVu Sans"/>
            </a:endParaRPr>
          </a:p>
          <a:p>
            <a:pPr marL="414210" indent="-414210" defTabSz="82842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sensitive to coherences, background free</a:t>
            </a:r>
            <a:endParaRPr dirty="0">
              <a:solidFill>
                <a:prstClr val="black"/>
              </a:solidFill>
              <a:latin typeface="Arial"/>
              <a:ea typeface="DejaVu Sans"/>
              <a:cs typeface="DejaVu Sans"/>
            </a:endParaRPr>
          </a:p>
        </p:txBody>
      </p:sp>
    </p:spTree>
    <p:extLst>
      <p:ext uri="{BB962C8B-B14F-4D97-AF65-F5344CB8AC3E}">
        <p14:creationId xmlns:p14="http://schemas.microsoft.com/office/powerpoint/2010/main" val="91066752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2"/>
          <p:cNvSpPr/>
          <p:nvPr/>
        </p:nvSpPr>
        <p:spPr>
          <a:xfrm>
            <a:off x="914343" y="20575"/>
            <a:ext cx="8228110" cy="114206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828420"/>
            <a:r>
              <a:rPr lang="en-US" sz="3000" dirty="0">
                <a:solidFill>
                  <a:srgbClr val="000000"/>
                </a:solidFill>
                <a:latin typeface="Calibri Light"/>
                <a:ea typeface="DejaVu Sans"/>
                <a:cs typeface="DejaVu Sans"/>
              </a:rPr>
              <a:t>TRUECARS</a:t>
            </a:r>
            <a:endParaRPr dirty="0">
              <a:solidFill>
                <a:prstClr val="black"/>
              </a:solidFill>
              <a:latin typeface="Arial"/>
              <a:ea typeface="DejaVu Sans"/>
              <a:cs typeface="DejaVu Sans"/>
            </a:endParaRPr>
          </a:p>
        </p:txBody>
      </p:sp>
      <p:pic>
        <p:nvPicPr>
          <p:cNvPr id="129" name="Picture 3"/>
          <p:cNvPicPr/>
          <p:nvPr/>
        </p:nvPicPr>
        <p:blipFill>
          <a:blip r:embed="rId2"/>
          <a:stretch/>
        </p:blipFill>
        <p:spPr>
          <a:xfrm>
            <a:off x="4887818" y="3243320"/>
            <a:ext cx="3037579" cy="3548351"/>
          </a:xfrm>
          <a:prstGeom prst="rect">
            <a:avLst/>
          </a:prstGeom>
          <a:ln>
            <a:noFill/>
          </a:ln>
        </p:spPr>
      </p:pic>
      <p:pic>
        <p:nvPicPr>
          <p:cNvPr id="130" name="Picture 129"/>
          <p:cNvPicPr/>
          <p:nvPr/>
        </p:nvPicPr>
        <p:blipFill>
          <a:blip r:embed="rId3"/>
          <a:stretch/>
        </p:blipFill>
        <p:spPr>
          <a:xfrm>
            <a:off x="4550164" y="1059775"/>
            <a:ext cx="4312761" cy="2156117"/>
          </a:xfrm>
          <a:prstGeom prst="rect">
            <a:avLst/>
          </a:prstGeom>
          <a:ln>
            <a:noFill/>
          </a:ln>
        </p:spPr>
      </p:pic>
      <mc:AlternateContent xmlns:mc="http://schemas.openxmlformats.org/markup-compatibility/2006" xmlns:a14="http://schemas.microsoft.com/office/drawing/2010/main">
        <mc:Choice Requires="a14">
          <p:sp>
            <p:nvSpPr>
              <p:cNvPr id="10" name="Text Placeholder 2"/>
              <p:cNvSpPr txBox="1">
                <a:spLocks/>
              </p:cNvSpPr>
              <p:nvPr/>
            </p:nvSpPr>
            <p:spPr>
              <a:xfrm>
                <a:off x="457172" y="1604514"/>
                <a:ext cx="4015600" cy="3977158"/>
              </a:xfrm>
              <a:prstGeom prst="rect">
                <a:avLst/>
              </a:prstGeom>
            </p:spPr>
            <p:txBody>
              <a:bodyPr lIns="82840" tIns="41421" rIns="82840" bIns="41421"/>
              <a:lstStyle/>
              <a:p>
                <a:pPr marL="258882" indent="-258882" defTabSz="828420">
                  <a:buFont typeface="Arial" panose="020B0604020202020204" pitchFamily="34" charset="0"/>
                  <a:buChar char="•"/>
                </a:pPr>
                <a:r>
                  <a:rPr lang="en-US" sz="2200" kern="0" dirty="0">
                    <a:solidFill>
                      <a:sysClr val="windowText" lastClr="000000"/>
                    </a:solidFill>
                    <a:latin typeface="Arial"/>
                    <a:ea typeface="DejaVu Sans"/>
                    <a:cs typeface="DejaVu Sans"/>
                  </a:rPr>
                  <a:t>A preparation process (gray box) leaves the system in a </a:t>
                </a:r>
                <a:r>
                  <a:rPr lang="en-US" sz="2200" kern="0" dirty="0" err="1">
                    <a:solidFill>
                      <a:sysClr val="windowText" lastClr="000000"/>
                    </a:solidFill>
                    <a:latin typeface="Arial"/>
                    <a:ea typeface="DejaVu Sans"/>
                    <a:cs typeface="DejaVu Sans"/>
                  </a:rPr>
                  <a:t>nonstationary</a:t>
                </a:r>
                <a:r>
                  <a:rPr lang="en-US" sz="2200" kern="0" dirty="0">
                    <a:solidFill>
                      <a:sysClr val="windowText" lastClr="000000"/>
                    </a:solidFill>
                    <a:latin typeface="Arial"/>
                    <a:ea typeface="DejaVu Sans"/>
                    <a:cs typeface="DejaVu Sans"/>
                  </a:rPr>
                  <a:t> state.</a:t>
                </a:r>
              </a:p>
              <a:p>
                <a:pPr marL="258882" indent="-258882" defTabSz="828420">
                  <a:buFont typeface="Arial" panose="020B0604020202020204" pitchFamily="34" charset="0"/>
                  <a:buChar char="•"/>
                </a:pPr>
                <a:r>
                  <a:rPr lang="en-US" sz="2200" kern="0" dirty="0">
                    <a:solidFill>
                      <a:sysClr val="windowText" lastClr="000000"/>
                    </a:solidFill>
                    <a:latin typeface="Arial"/>
                    <a:ea typeface="DejaVu Sans"/>
                    <a:cs typeface="DejaVu Sans"/>
                  </a:rPr>
                  <a:t>A hybrid pulse with broadband () and narrowband () components probes the dynamics.</a:t>
                </a:r>
              </a:p>
              <a:p>
                <a:pPr marL="258882" indent="-258882" defTabSz="828420">
                  <a:buFont typeface="Arial" panose="020B0604020202020204" pitchFamily="34" charset="0"/>
                  <a:buChar char="•"/>
                </a:pPr>
                <a:r>
                  <a:rPr lang="en-US" sz="2200" kern="0" dirty="0">
                    <a:solidFill>
                      <a:sysClr val="windowText" lastClr="000000"/>
                    </a:solidFill>
                    <a:latin typeface="Arial"/>
                    <a:ea typeface="DejaVu Sans"/>
                    <a:cs typeface="DejaVu Sans"/>
                  </a:rPr>
                  <a:t>The frequency-dispersed transmission of the broadband component is plotted versus the delay time </a:t>
                </a:r>
              </a:p>
            </p:txBody>
          </p:sp>
        </mc:Choice>
        <mc:Fallback xmlns="">
          <p:sp>
            <p:nvSpPr>
              <p:cNvPr id="10" name="Text Placeholder 2"/>
              <p:cNvSpPr txBox="1">
                <a:spLocks noRot="1" noChangeAspect="1" noMove="1" noResize="1" noEditPoints="1" noAdjustHandles="1" noChangeArrowheads="1" noChangeShapeType="1" noTextEdit="1"/>
              </p:cNvSpPr>
              <p:nvPr/>
            </p:nvSpPr>
            <p:spPr>
              <a:xfrm>
                <a:off x="504000" y="1768680"/>
                <a:ext cx="4426920" cy="4384080"/>
              </a:xfrm>
              <a:prstGeom prst="rect">
                <a:avLst/>
              </a:prstGeom>
              <a:blipFill rotWithShape="1">
                <a:blip r:embed="rId4"/>
                <a:stretch>
                  <a:fillRect l="-1928" t="-974" r="-3857" b="-2643"/>
                </a:stretch>
              </a:blipFill>
            </p:spPr>
            <p:txBody>
              <a:bodyPr/>
              <a:lstStyle/>
              <a:p>
                <a:r>
                  <a:rPr lang="en-US">
                    <a:noFill/>
                  </a:rPr>
                  <a:t> </a:t>
                </a:r>
              </a:p>
            </p:txBody>
          </p:sp>
        </mc:Fallback>
      </mc:AlternateContent>
    </p:spTree>
    <p:extLst>
      <p:ext uri="{BB962C8B-B14F-4D97-AF65-F5344CB8AC3E}">
        <p14:creationId xmlns:p14="http://schemas.microsoft.com/office/powerpoint/2010/main" val="256567794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stomShape 1"/>
          <p:cNvSpPr/>
          <p:nvPr/>
        </p:nvSpPr>
        <p:spPr>
          <a:xfrm>
            <a:off x="457172" y="1143049"/>
            <a:ext cx="8228110" cy="2542141"/>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lstStyle/>
          <a:p>
            <a:pPr defTabSz="828420">
              <a:lnSpc>
                <a:spcPct val="90000"/>
              </a:lnSpc>
              <a:buFont typeface="Arial"/>
              <a:buChar char="•"/>
            </a:pPr>
            <a:r>
              <a:rPr lang="en-US" sz="2400" dirty="0">
                <a:solidFill>
                  <a:srgbClr val="000000"/>
                </a:solidFill>
                <a:latin typeface="Calibri"/>
                <a:ea typeface="DejaVu Sans"/>
                <a:cs typeface="DejaVu Sans"/>
              </a:rPr>
              <a:t> TRUECARS is linear (left) and provides background-free measurement of electronic coherence.  TCRR depends on relative phase and requires phase-control to observe.</a:t>
            </a:r>
            <a:endParaRPr dirty="0">
              <a:solidFill>
                <a:prstClr val="black"/>
              </a:solidFill>
              <a:latin typeface="Arial"/>
              <a:ea typeface="DejaVu Sans"/>
              <a:cs typeface="DejaVu Sans"/>
            </a:endParaRPr>
          </a:p>
          <a:p>
            <a:pPr defTabSz="828420">
              <a:lnSpc>
                <a:spcPct val="90000"/>
              </a:lnSpc>
              <a:buFont typeface="Arial"/>
              <a:buChar char="•"/>
            </a:pPr>
            <a:r>
              <a:rPr lang="en-US" sz="2400" dirty="0">
                <a:solidFill>
                  <a:srgbClr val="000000"/>
                </a:solidFill>
                <a:latin typeface="Calibri"/>
                <a:ea typeface="DejaVu Sans"/>
                <a:cs typeface="DejaVu Sans"/>
              </a:rPr>
              <a:t> SRS is quadratic (right) and contains contributions due to populations.  The field phases come in pairs and cancel.</a:t>
            </a:r>
            <a:endParaRPr dirty="0">
              <a:solidFill>
                <a:prstClr val="black"/>
              </a:solidFill>
              <a:latin typeface="Arial"/>
              <a:ea typeface="DejaVu Sans"/>
              <a:cs typeface="DejaVu Sans"/>
            </a:endParaRPr>
          </a:p>
        </p:txBody>
      </p:sp>
      <p:sp>
        <p:nvSpPr>
          <p:cNvPr id="133" name="CustomShape 2"/>
          <p:cNvSpPr/>
          <p:nvPr/>
        </p:nvSpPr>
        <p:spPr>
          <a:xfrm>
            <a:off x="914343" y="26780"/>
            <a:ext cx="8228110" cy="114206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828420"/>
            <a:r>
              <a:rPr lang="en-US" sz="3000">
                <a:solidFill>
                  <a:srgbClr val="000000"/>
                </a:solidFill>
                <a:latin typeface="Calibri Light"/>
                <a:ea typeface="DejaVu Sans"/>
                <a:cs typeface="DejaVu Sans"/>
              </a:rPr>
              <a:t>TRUECARS vs SXRS</a:t>
            </a:r>
            <a:endParaRPr>
              <a:solidFill>
                <a:prstClr val="black"/>
              </a:solidFill>
              <a:latin typeface="Arial"/>
              <a:ea typeface="DejaVu Sans"/>
              <a:cs typeface="DejaVu Sans"/>
            </a:endParaRPr>
          </a:p>
        </p:txBody>
      </p:sp>
      <p:pic>
        <p:nvPicPr>
          <p:cNvPr id="134" name="Picture 2"/>
          <p:cNvPicPr/>
          <p:nvPr/>
        </p:nvPicPr>
        <p:blipFill>
          <a:blip r:embed="rId2"/>
          <a:stretch/>
        </p:blipFill>
        <p:spPr>
          <a:xfrm>
            <a:off x="163276" y="3732872"/>
            <a:ext cx="8459635" cy="2985644"/>
          </a:xfrm>
          <a:prstGeom prst="rect">
            <a:avLst/>
          </a:prstGeom>
          <a:ln>
            <a:noFill/>
          </a:ln>
        </p:spPr>
      </p:pic>
    </p:spTree>
    <p:extLst>
      <p:ext uri="{BB962C8B-B14F-4D97-AF65-F5344CB8AC3E}">
        <p14:creationId xmlns:p14="http://schemas.microsoft.com/office/powerpoint/2010/main" val="170391178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CustomShape 1"/>
          <p:cNvSpPr/>
          <p:nvPr/>
        </p:nvSpPr>
        <p:spPr>
          <a:xfrm>
            <a:off x="457172" y="1214245"/>
            <a:ext cx="8228110" cy="4525168"/>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lstStyle/>
          <a:p>
            <a:pPr defTabSz="828420">
              <a:lnSpc>
                <a:spcPct val="90000"/>
              </a:lnSpc>
              <a:buFont typeface="Arial"/>
              <a:buChar char="•"/>
            </a:pPr>
            <a:r>
              <a:rPr lang="en-US" sz="2400" dirty="0">
                <a:solidFill>
                  <a:srgbClr val="000000"/>
                </a:solidFill>
                <a:latin typeface="Calibri"/>
                <a:ea typeface="DejaVu Sans"/>
                <a:cs typeface="DejaVu Sans"/>
              </a:rPr>
              <a:t> CARS (right): Electronic coherence generated with a pair of pulses and probed with a second pair after a fixed delay.  </a:t>
            </a:r>
            <a:endParaRPr dirty="0">
              <a:solidFill>
                <a:prstClr val="black"/>
              </a:solidFill>
              <a:latin typeface="Arial"/>
              <a:ea typeface="DejaVu Sans"/>
              <a:cs typeface="DejaVu Sans"/>
            </a:endParaRPr>
          </a:p>
          <a:p>
            <a:pPr defTabSz="828420">
              <a:lnSpc>
                <a:spcPct val="90000"/>
              </a:lnSpc>
              <a:buFont typeface="Arial"/>
              <a:buChar char="•"/>
            </a:pPr>
            <a:r>
              <a:rPr lang="en-US" sz="2400" dirty="0">
                <a:solidFill>
                  <a:srgbClr val="000000"/>
                </a:solidFill>
                <a:latin typeface="Calibri"/>
                <a:ea typeface="DejaVu Sans"/>
                <a:cs typeface="DejaVu Sans"/>
              </a:rPr>
              <a:t> TRUECARS (left): A </a:t>
            </a:r>
            <a:r>
              <a:rPr lang="en-US" sz="2400" dirty="0" err="1">
                <a:solidFill>
                  <a:srgbClr val="000000"/>
                </a:solidFill>
                <a:latin typeface="Calibri"/>
                <a:ea typeface="DejaVu Sans"/>
                <a:cs typeface="DejaVu Sans"/>
              </a:rPr>
              <a:t>nonstationary</a:t>
            </a:r>
            <a:r>
              <a:rPr lang="en-US" sz="2400" dirty="0">
                <a:solidFill>
                  <a:srgbClr val="000000"/>
                </a:solidFill>
                <a:latin typeface="Calibri"/>
                <a:ea typeface="DejaVu Sans"/>
                <a:cs typeface="DejaVu Sans"/>
              </a:rPr>
              <a:t> state is prepared and electronic coherence is generated internally through the propagation</a:t>
            </a:r>
            <a:endParaRPr dirty="0">
              <a:solidFill>
                <a:prstClr val="black"/>
              </a:solidFill>
              <a:latin typeface="Arial"/>
              <a:ea typeface="DejaVu Sans"/>
              <a:cs typeface="DejaVu Sans"/>
            </a:endParaRPr>
          </a:p>
        </p:txBody>
      </p:sp>
      <p:sp>
        <p:nvSpPr>
          <p:cNvPr id="136" name="CustomShape 2"/>
          <p:cNvSpPr/>
          <p:nvPr/>
        </p:nvSpPr>
        <p:spPr>
          <a:xfrm>
            <a:off x="914343" y="32661"/>
            <a:ext cx="8228110" cy="114206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828420"/>
            <a:r>
              <a:rPr lang="en-US" sz="3000" dirty="0">
                <a:solidFill>
                  <a:srgbClr val="000000"/>
                </a:solidFill>
                <a:latin typeface="Calibri Light"/>
                <a:ea typeface="DejaVu Sans"/>
                <a:cs typeface="DejaVu Sans"/>
              </a:rPr>
              <a:t>TRUECARS – Similar to </a:t>
            </a:r>
            <a:r>
              <a:rPr lang="en-US" sz="3000" dirty="0" smtClean="0">
                <a:solidFill>
                  <a:srgbClr val="000000"/>
                </a:solidFill>
                <a:latin typeface="Calibri Light"/>
                <a:ea typeface="DejaVu Sans"/>
                <a:cs typeface="DejaVu Sans"/>
              </a:rPr>
              <a:t>CARS (Half CARS)</a:t>
            </a:r>
            <a:endParaRPr dirty="0">
              <a:solidFill>
                <a:prstClr val="black"/>
              </a:solidFill>
              <a:latin typeface="Arial"/>
              <a:ea typeface="DejaVu Sans"/>
              <a:cs typeface="DejaVu Sans"/>
            </a:endParaRPr>
          </a:p>
        </p:txBody>
      </p:sp>
      <p:pic>
        <p:nvPicPr>
          <p:cNvPr id="137" name="Picture 2"/>
          <p:cNvPicPr/>
          <p:nvPr/>
        </p:nvPicPr>
        <p:blipFill>
          <a:blip r:embed="rId2"/>
          <a:stretch/>
        </p:blipFill>
        <p:spPr>
          <a:xfrm>
            <a:off x="3047707" y="3454295"/>
            <a:ext cx="6094425" cy="3286756"/>
          </a:xfrm>
          <a:prstGeom prst="rect">
            <a:avLst/>
          </a:prstGeom>
          <a:ln>
            <a:noFill/>
          </a:ln>
        </p:spPr>
      </p:pic>
      <p:pic>
        <p:nvPicPr>
          <p:cNvPr id="138" name="Picture 3"/>
          <p:cNvPicPr/>
          <p:nvPr/>
        </p:nvPicPr>
        <p:blipFill>
          <a:blip r:embed="rId3"/>
          <a:stretch/>
        </p:blipFill>
        <p:spPr>
          <a:xfrm>
            <a:off x="-19593" y="3454295"/>
            <a:ext cx="2027556" cy="3286756"/>
          </a:xfrm>
          <a:prstGeom prst="rect">
            <a:avLst/>
          </a:prstGeom>
          <a:ln>
            <a:noFill/>
          </a:ln>
        </p:spPr>
      </p:pic>
    </p:spTree>
    <p:extLst>
      <p:ext uri="{BB962C8B-B14F-4D97-AF65-F5344CB8AC3E}">
        <p14:creationId xmlns:p14="http://schemas.microsoft.com/office/powerpoint/2010/main" val="355564527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CustomShape 1"/>
          <p:cNvSpPr/>
          <p:nvPr/>
        </p:nvSpPr>
        <p:spPr>
          <a:xfrm>
            <a:off x="915323" y="20575"/>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a:ea typeface="DejaVu Sans"/>
                <a:cs typeface="DejaVu Sans"/>
              </a:rPr>
              <a:t>TRUECARS</a:t>
            </a:r>
            <a:endParaRPr>
              <a:solidFill>
                <a:prstClr val="black"/>
              </a:solidFill>
              <a:latin typeface="Arial"/>
              <a:ea typeface="DejaVu Sans"/>
              <a:cs typeface="DejaVu Sans"/>
            </a:endParaRPr>
          </a:p>
        </p:txBody>
      </p:sp>
      <p:sp>
        <p:nvSpPr>
          <p:cNvPr id="140" name="CustomShape 2"/>
          <p:cNvSpPr/>
          <p:nvPr/>
        </p:nvSpPr>
        <p:spPr>
          <a:xfrm>
            <a:off x="253730" y="426194"/>
            <a:ext cx="8654259" cy="66254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marL="310819" indent="-310819" defTabSz="828850">
              <a:lnSpc>
                <a:spcPct val="150000"/>
              </a:lnSpc>
              <a:buSzPct val="100000"/>
              <a:buFont typeface="Arial" panose="020B0604020202020204" pitchFamily="34" charset="0"/>
              <a:buChar char="•"/>
            </a:pPr>
            <a:r>
              <a:rPr lang="en-US" sz="2200" dirty="0">
                <a:solidFill>
                  <a:srgbClr val="000000"/>
                </a:solidFill>
                <a:latin typeface="Calibri Light"/>
                <a:ea typeface="DejaVu Sans"/>
                <a:cs typeface="DejaVu Sans"/>
              </a:rPr>
              <a:t>Initial state preparation followed by delay and probe with hybrid broadband (as) narrowband (fs) pulse</a:t>
            </a:r>
            <a:endParaRPr dirty="0">
              <a:solidFill>
                <a:prstClr val="black"/>
              </a:solidFill>
              <a:latin typeface="Arial"/>
              <a:ea typeface="DejaVu Sans"/>
              <a:cs typeface="DejaVu Sans"/>
            </a:endParaRPr>
          </a:p>
          <a:p>
            <a:pPr marL="310819" indent="-310819" defTabSz="828850">
              <a:lnSpc>
                <a:spcPct val="150000"/>
              </a:lnSpc>
              <a:buSzPct val="100000"/>
              <a:buFont typeface="Arial" panose="020B0604020202020204" pitchFamily="34" charset="0"/>
              <a:buChar char="•"/>
            </a:pPr>
            <a:r>
              <a:rPr lang="en-US" sz="2200" dirty="0">
                <a:solidFill>
                  <a:srgbClr val="000000"/>
                </a:solidFill>
                <a:latin typeface="Calibri Light"/>
                <a:ea typeface="DejaVu Sans"/>
                <a:cs typeface="DejaVu Sans"/>
              </a:rPr>
              <a:t>Coherences created by laser pulse or system coupling (</a:t>
            </a:r>
            <a:r>
              <a:rPr lang="en-US" sz="2200" dirty="0" err="1">
                <a:solidFill>
                  <a:srgbClr val="000000"/>
                </a:solidFill>
                <a:latin typeface="Calibri Light"/>
                <a:ea typeface="DejaVu Sans"/>
                <a:cs typeface="DejaVu Sans"/>
              </a:rPr>
              <a:t>CoIn</a:t>
            </a:r>
            <a:r>
              <a:rPr lang="en-US" sz="2200" dirty="0">
                <a:solidFill>
                  <a:srgbClr val="000000"/>
                </a:solidFill>
                <a:latin typeface="Calibri Light"/>
                <a:ea typeface="DejaVu Sans"/>
                <a:cs typeface="DejaVu Sans"/>
              </a:rPr>
              <a:t>)</a:t>
            </a:r>
            <a:endParaRPr dirty="0">
              <a:solidFill>
                <a:prstClr val="black"/>
              </a:solidFill>
              <a:latin typeface="Arial"/>
              <a:ea typeface="DejaVu Sans"/>
              <a:cs typeface="DejaVu Sans"/>
            </a:endParaRPr>
          </a:p>
          <a:p>
            <a:pPr marL="310819" indent="-310819" defTabSz="828850">
              <a:lnSpc>
                <a:spcPct val="150000"/>
              </a:lnSpc>
              <a:buSzPct val="100000"/>
              <a:buFont typeface="Arial" panose="020B0604020202020204" pitchFamily="34" charset="0"/>
              <a:buChar char="•"/>
            </a:pPr>
            <a:r>
              <a:rPr lang="en-US" sz="2200" dirty="0">
                <a:solidFill>
                  <a:srgbClr val="000000"/>
                </a:solidFill>
                <a:latin typeface="Calibri Light"/>
                <a:ea typeface="DejaVu Sans"/>
                <a:cs typeface="DejaVu Sans"/>
              </a:rPr>
              <a:t>Frequency-dispersed photon number change of broadband pulse is detected</a:t>
            </a:r>
            <a:endParaRPr dirty="0">
              <a:solidFill>
                <a:prstClr val="black"/>
              </a:solidFill>
              <a:latin typeface="Arial"/>
              <a:ea typeface="DejaVu Sans"/>
              <a:cs typeface="DejaVu Sans"/>
            </a:endParaRPr>
          </a:p>
          <a:p>
            <a:pPr marL="310819" indent="-310819" defTabSz="828850">
              <a:lnSpc>
                <a:spcPct val="150000"/>
              </a:lnSpc>
              <a:buSzPct val="100000"/>
              <a:buFont typeface="Arial" panose="020B0604020202020204" pitchFamily="34" charset="0"/>
              <a:buChar char="•"/>
            </a:pPr>
            <a:r>
              <a:rPr lang="en-US" sz="2200" dirty="0">
                <a:solidFill>
                  <a:srgbClr val="000000"/>
                </a:solidFill>
                <a:latin typeface="Calibri Light"/>
                <a:ea typeface="DejaVu Sans"/>
                <a:cs typeface="DejaVu Sans"/>
              </a:rPr>
              <a:t>Signal is off-resonant and Linear in probe</a:t>
            </a:r>
            <a:endParaRPr dirty="0">
              <a:solidFill>
                <a:prstClr val="black"/>
              </a:solidFill>
              <a:latin typeface="Arial"/>
              <a:ea typeface="DejaVu Sans"/>
              <a:cs typeface="DejaVu Sans"/>
            </a:endParaRPr>
          </a:p>
          <a:p>
            <a:pPr marL="310819" indent="-310819" defTabSz="828850">
              <a:lnSpc>
                <a:spcPct val="150000"/>
              </a:lnSpc>
              <a:buSzPct val="100000"/>
              <a:buFont typeface="Arial" panose="020B0604020202020204" pitchFamily="34" charset="0"/>
              <a:buChar char="•"/>
            </a:pPr>
            <a:r>
              <a:rPr lang="en-US" sz="2200" dirty="0">
                <a:solidFill>
                  <a:srgbClr val="000000"/>
                </a:solidFill>
                <a:latin typeface="Calibri Light"/>
                <a:ea typeface="DejaVu Sans"/>
                <a:cs typeface="DejaVu Sans"/>
              </a:rPr>
              <a:t>Energy splitting appears as Raman shift  between observed and central pulse frequencies</a:t>
            </a:r>
            <a:endParaRPr dirty="0">
              <a:solidFill>
                <a:prstClr val="black"/>
              </a:solidFill>
              <a:latin typeface="Arial"/>
              <a:ea typeface="DejaVu Sans"/>
              <a:cs typeface="DejaVu Sans"/>
            </a:endParaRPr>
          </a:p>
          <a:p>
            <a:pPr defTabSz="828850">
              <a:lnSpc>
                <a:spcPct val="150000"/>
              </a:lnSpc>
            </a:pPr>
            <a:endParaRPr dirty="0">
              <a:solidFill>
                <a:prstClr val="black"/>
              </a:solidFill>
              <a:latin typeface="Arial"/>
              <a:ea typeface="DejaVu Sans"/>
              <a:cs typeface="DejaVu Sans"/>
            </a:endParaRPr>
          </a:p>
        </p:txBody>
      </p:sp>
    </p:spTree>
    <p:extLst>
      <p:ext uri="{BB962C8B-B14F-4D97-AF65-F5344CB8AC3E}">
        <p14:creationId xmlns:p14="http://schemas.microsoft.com/office/powerpoint/2010/main" val="133549089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2" cstate="print"/>
          <a:srcRect/>
          <a:stretch>
            <a:fillRect/>
          </a:stretch>
        </p:blipFill>
        <p:spPr bwMode="auto">
          <a:xfrm>
            <a:off x="1547664" y="908720"/>
            <a:ext cx="5919192" cy="3509609"/>
          </a:xfrm>
          <a:prstGeom prst="rect">
            <a:avLst/>
          </a:prstGeom>
          <a:noFill/>
          <a:ln w="9525">
            <a:noFill/>
            <a:miter lim="800000"/>
            <a:headEnd/>
            <a:tailEnd/>
          </a:ln>
        </p:spPr>
      </p:pic>
      <p:sp>
        <p:nvSpPr>
          <p:cNvPr id="4" name="TextBox 3"/>
          <p:cNvSpPr txBox="1"/>
          <p:nvPr/>
        </p:nvSpPr>
        <p:spPr>
          <a:xfrm>
            <a:off x="971600" y="332656"/>
            <a:ext cx="3240360" cy="461665"/>
          </a:xfrm>
          <a:prstGeom prst="rect">
            <a:avLst/>
          </a:prstGeom>
          <a:noFill/>
        </p:spPr>
        <p:txBody>
          <a:bodyPr wrap="square" rtlCol="0">
            <a:spAutoFit/>
          </a:bodyPr>
          <a:lstStyle/>
          <a:p>
            <a:pPr algn="ctr"/>
            <a:r>
              <a:rPr lang="en-US" sz="2400" dirty="0" err="1" smtClean="0"/>
              <a:t>Wavefunction</a:t>
            </a:r>
            <a:endParaRPr lang="en-US" dirty="0"/>
          </a:p>
        </p:txBody>
      </p:sp>
      <p:sp>
        <p:nvSpPr>
          <p:cNvPr id="6" name="TextBox 5"/>
          <p:cNvSpPr txBox="1"/>
          <p:nvPr/>
        </p:nvSpPr>
        <p:spPr>
          <a:xfrm>
            <a:off x="4788024" y="332656"/>
            <a:ext cx="3240360" cy="461665"/>
          </a:xfrm>
          <a:prstGeom prst="rect">
            <a:avLst/>
          </a:prstGeom>
          <a:noFill/>
        </p:spPr>
        <p:txBody>
          <a:bodyPr wrap="square" rtlCol="0">
            <a:spAutoFit/>
          </a:bodyPr>
          <a:lstStyle/>
          <a:p>
            <a:pPr algn="ctr"/>
            <a:r>
              <a:rPr lang="en-US" sz="2400" dirty="0" smtClean="0"/>
              <a:t>Density Matrix</a:t>
            </a:r>
            <a:endParaRPr lang="en-US" sz="2400" dirty="0"/>
          </a:p>
        </p:txBody>
      </p:sp>
      <p:grpSp>
        <p:nvGrpSpPr>
          <p:cNvPr id="14" name="Group 13"/>
          <p:cNvGrpSpPr/>
          <p:nvPr/>
        </p:nvGrpSpPr>
        <p:grpSpPr>
          <a:xfrm>
            <a:off x="1259633" y="4491877"/>
            <a:ext cx="7344815" cy="2304359"/>
            <a:chOff x="1259633" y="4491877"/>
            <a:chExt cx="7344815" cy="2304359"/>
          </a:xfrm>
        </p:grpSpPr>
        <p:pic>
          <p:nvPicPr>
            <p:cNvPr id="7" name="Picture 6" descr="latex-image-1.pdf"/>
            <p:cNvPicPr>
              <a:picLocks noChangeAspect="1"/>
            </p:cNvPicPr>
            <p:nvPr/>
          </p:nvPicPr>
          <p:blipFill>
            <a:blip r:embed="rId3" cstate="print"/>
            <a:srcRect/>
            <a:stretch>
              <a:fillRect/>
            </a:stretch>
          </p:blipFill>
          <p:spPr bwMode="auto">
            <a:xfrm>
              <a:off x="5206204" y="4491877"/>
              <a:ext cx="3398244" cy="809331"/>
            </a:xfrm>
            <a:prstGeom prst="rect">
              <a:avLst/>
            </a:prstGeom>
            <a:noFill/>
            <a:ln w="9525">
              <a:noFill/>
              <a:miter lim="800000"/>
              <a:headEnd/>
              <a:tailEnd/>
            </a:ln>
          </p:spPr>
        </p:pic>
        <p:pic>
          <p:nvPicPr>
            <p:cNvPr id="9" name="Picture 8" descr="latex-image-1.pdf"/>
            <p:cNvPicPr>
              <a:picLocks noChangeAspect="1"/>
            </p:cNvPicPr>
            <p:nvPr/>
          </p:nvPicPr>
          <p:blipFill>
            <a:blip r:embed="rId4" cstate="print"/>
            <a:srcRect/>
            <a:stretch>
              <a:fillRect/>
            </a:stretch>
          </p:blipFill>
          <p:spPr bwMode="auto">
            <a:xfrm>
              <a:off x="5220072" y="5373216"/>
              <a:ext cx="3246726" cy="276721"/>
            </a:xfrm>
            <a:prstGeom prst="rect">
              <a:avLst/>
            </a:prstGeom>
            <a:noFill/>
            <a:ln w="9525">
              <a:noFill/>
              <a:miter lim="800000"/>
              <a:headEnd/>
              <a:tailEnd/>
            </a:ln>
          </p:spPr>
        </p:pic>
        <p:sp>
          <p:nvSpPr>
            <p:cNvPr id="11" name="TextBox 15"/>
            <p:cNvSpPr txBox="1">
              <a:spLocks noChangeArrowheads="1"/>
            </p:cNvSpPr>
            <p:nvPr/>
          </p:nvSpPr>
          <p:spPr bwMode="auto">
            <a:xfrm>
              <a:off x="5148064" y="5661248"/>
              <a:ext cx="2876227" cy="338554"/>
            </a:xfrm>
            <a:prstGeom prst="rect">
              <a:avLst/>
            </a:prstGeom>
            <a:noFill/>
            <a:ln w="9525">
              <a:noFill/>
              <a:miter lim="800000"/>
              <a:headEnd/>
              <a:tailEnd/>
            </a:ln>
          </p:spPr>
          <p:txBody>
            <a:bodyPr wrap="square">
              <a:spAutoFit/>
            </a:bodyPr>
            <a:lstStyle/>
            <a:p>
              <a:r>
                <a:rPr lang="en-US" sz="1600" dirty="0">
                  <a:latin typeface="Arial"/>
                  <a:ea typeface="Chalkboard"/>
                  <a:cs typeface="Arial"/>
                </a:rPr>
                <a:t>N</a:t>
              </a:r>
              <a:r>
                <a:rPr lang="en-US" sz="1600" baseline="30000" dirty="0">
                  <a:latin typeface="Arial"/>
                  <a:ea typeface="Chalkboard"/>
                  <a:cs typeface="Arial"/>
                </a:rPr>
                <a:t>2</a:t>
              </a:r>
              <a:r>
                <a:rPr lang="en-US" sz="1600" dirty="0">
                  <a:latin typeface="Arial"/>
                  <a:ea typeface="Chalkboard"/>
                  <a:cs typeface="Arial"/>
                </a:rPr>
                <a:t>-component state vector</a:t>
              </a:r>
            </a:p>
          </p:txBody>
        </p:sp>
        <p:grpSp>
          <p:nvGrpSpPr>
            <p:cNvPr id="5" name="Group 4"/>
            <p:cNvGrpSpPr/>
            <p:nvPr/>
          </p:nvGrpSpPr>
          <p:grpSpPr>
            <a:xfrm>
              <a:off x="1259633" y="4509121"/>
              <a:ext cx="3528392" cy="2232249"/>
              <a:chOff x="1672384" y="4578248"/>
              <a:chExt cx="2582862" cy="1571406"/>
            </a:xfrm>
          </p:grpSpPr>
          <p:pic>
            <p:nvPicPr>
              <p:cNvPr id="8" name="Picture 7" descr="latex-image-1.pdf"/>
              <p:cNvPicPr>
                <a:picLocks noChangeAspect="1"/>
              </p:cNvPicPr>
              <p:nvPr/>
            </p:nvPicPr>
            <p:blipFill>
              <a:blip r:embed="rId5" cstate="print"/>
              <a:srcRect/>
              <a:stretch>
                <a:fillRect/>
              </a:stretch>
            </p:blipFill>
            <p:spPr bwMode="auto">
              <a:xfrm>
                <a:off x="1763688" y="4578248"/>
                <a:ext cx="1843088" cy="484187"/>
              </a:xfrm>
              <a:prstGeom prst="rect">
                <a:avLst/>
              </a:prstGeom>
              <a:noFill/>
              <a:ln w="9525">
                <a:noFill/>
                <a:miter lim="800000"/>
                <a:headEnd/>
                <a:tailEnd/>
              </a:ln>
            </p:spPr>
          </p:pic>
          <p:sp>
            <p:nvSpPr>
              <p:cNvPr id="10" name="TextBox 14"/>
              <p:cNvSpPr txBox="1">
                <a:spLocks noChangeArrowheads="1"/>
              </p:cNvSpPr>
              <p:nvPr/>
            </p:nvSpPr>
            <p:spPr bwMode="auto">
              <a:xfrm>
                <a:off x="1672384" y="5379499"/>
                <a:ext cx="2582862" cy="338137"/>
              </a:xfrm>
              <a:prstGeom prst="rect">
                <a:avLst/>
              </a:prstGeom>
              <a:noFill/>
              <a:ln w="9525">
                <a:noFill/>
                <a:miter lim="800000"/>
                <a:headEnd/>
                <a:tailEnd/>
              </a:ln>
            </p:spPr>
            <p:txBody>
              <a:bodyPr wrap="none">
                <a:spAutoFit/>
              </a:bodyPr>
              <a:lstStyle/>
              <a:p>
                <a:r>
                  <a:rPr lang="en-US" sz="1600" dirty="0">
                    <a:latin typeface="Arial"/>
                    <a:ea typeface="Chalkboard"/>
                    <a:cs typeface="Arial"/>
                  </a:rPr>
                  <a:t>N-component state vector</a:t>
                </a:r>
              </a:p>
            </p:txBody>
          </p:sp>
          <p:pic>
            <p:nvPicPr>
              <p:cNvPr id="12" name="Picture 9" descr="latex-image-1.pdf"/>
              <p:cNvPicPr>
                <a:picLocks noChangeAspect="1"/>
              </p:cNvPicPr>
              <p:nvPr/>
            </p:nvPicPr>
            <p:blipFill>
              <a:blip r:embed="rId6" cstate="print"/>
              <a:srcRect/>
              <a:stretch>
                <a:fillRect/>
              </a:stretch>
            </p:blipFill>
            <p:spPr bwMode="auto">
              <a:xfrm>
                <a:off x="1763688" y="5616254"/>
                <a:ext cx="1436688" cy="533400"/>
              </a:xfrm>
              <a:prstGeom prst="rect">
                <a:avLst/>
              </a:prstGeom>
              <a:noFill/>
              <a:ln w="9525">
                <a:noFill/>
                <a:miter lim="800000"/>
                <a:headEnd/>
                <a:tailEnd/>
              </a:ln>
            </p:spPr>
          </p:pic>
        </p:grpSp>
        <p:pic>
          <p:nvPicPr>
            <p:cNvPr id="13" name="Picture 10" descr="latex-image-1.pdf"/>
            <p:cNvPicPr>
              <a:picLocks noChangeAspect="1"/>
            </p:cNvPicPr>
            <p:nvPr/>
          </p:nvPicPr>
          <p:blipFill>
            <a:blip r:embed="rId7" cstate="print"/>
            <a:srcRect/>
            <a:stretch>
              <a:fillRect/>
            </a:stretch>
          </p:blipFill>
          <p:spPr bwMode="auto">
            <a:xfrm>
              <a:off x="5292080" y="6021288"/>
              <a:ext cx="2575358" cy="774948"/>
            </a:xfrm>
            <a:prstGeom prst="rect">
              <a:avLst/>
            </a:prstGeom>
            <a:noFill/>
            <a:ln w="9525">
              <a:noFill/>
              <a:miter lim="800000"/>
              <a:headEnd/>
              <a:tailEnd/>
            </a:ln>
          </p:spPr>
        </p:pic>
      </p:grpSp>
    </p:spTree>
    <p:extLst>
      <p:ext uri="{BB962C8B-B14F-4D97-AF65-F5344CB8AC3E}">
        <p14:creationId xmlns:p14="http://schemas.microsoft.com/office/powerpoint/2010/main" val="143375581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915323" y="20575"/>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a:ea typeface="DejaVu Sans"/>
                <a:cs typeface="DejaVu Sans"/>
              </a:rPr>
              <a:t>TRUECARS - Formalism</a:t>
            </a:r>
            <a:endParaRPr>
              <a:solidFill>
                <a:prstClr val="black"/>
              </a:solidFill>
              <a:latin typeface="Arial"/>
              <a:ea typeface="DejaVu Sans"/>
              <a:cs typeface="DejaVu Sans"/>
            </a:endParaRPr>
          </a:p>
        </p:txBody>
      </p:sp>
      <p:pic>
        <p:nvPicPr>
          <p:cNvPr id="143" name="Picture 142"/>
          <p:cNvPicPr/>
          <p:nvPr/>
        </p:nvPicPr>
        <p:blipFill>
          <a:blip r:embed="rId2"/>
          <a:stretch/>
        </p:blipFill>
        <p:spPr>
          <a:xfrm>
            <a:off x="4478980" y="1534630"/>
            <a:ext cx="3897715" cy="704445"/>
          </a:xfrm>
          <a:prstGeom prst="rect">
            <a:avLst/>
          </a:prstGeom>
          <a:ln>
            <a:noFill/>
          </a:ln>
        </p:spPr>
      </p:pic>
      <p:pic>
        <p:nvPicPr>
          <p:cNvPr id="144" name="Picture 143"/>
          <p:cNvPicPr/>
          <p:nvPr/>
        </p:nvPicPr>
        <p:blipFill>
          <a:blip r:embed="rId3"/>
          <a:stretch/>
        </p:blipFill>
        <p:spPr>
          <a:xfrm>
            <a:off x="3151876" y="3895838"/>
            <a:ext cx="5639539" cy="1578388"/>
          </a:xfrm>
          <a:prstGeom prst="rect">
            <a:avLst/>
          </a:prstGeom>
          <a:ln>
            <a:noFill/>
          </a:ln>
        </p:spPr>
      </p:pic>
      <p:pic>
        <p:nvPicPr>
          <p:cNvPr id="145" name="Picture 3"/>
          <p:cNvPicPr/>
          <p:nvPr/>
        </p:nvPicPr>
        <p:blipFill>
          <a:blip r:embed="rId4"/>
          <a:stretch/>
        </p:blipFill>
        <p:spPr>
          <a:xfrm>
            <a:off x="165893" y="3488590"/>
            <a:ext cx="2622859" cy="3064025"/>
          </a:xfrm>
          <a:prstGeom prst="rect">
            <a:avLst/>
          </a:prstGeom>
          <a:ln>
            <a:noFill/>
          </a:ln>
        </p:spPr>
      </p:pic>
    </p:spTree>
    <p:extLst>
      <p:ext uri="{BB962C8B-B14F-4D97-AF65-F5344CB8AC3E}">
        <p14:creationId xmlns:p14="http://schemas.microsoft.com/office/powerpoint/2010/main" val="57586911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915323" y="20575"/>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dirty="0">
                <a:solidFill>
                  <a:srgbClr val="000000"/>
                </a:solidFill>
                <a:latin typeface="Calibri"/>
                <a:ea typeface="DejaVu Sans"/>
                <a:cs typeface="DejaVu Sans"/>
              </a:rPr>
              <a:t>TRUECARS - Signal</a:t>
            </a:r>
            <a:endParaRPr dirty="0">
              <a:solidFill>
                <a:prstClr val="black"/>
              </a:solidFill>
              <a:latin typeface="Arial"/>
              <a:ea typeface="DejaVu Sans"/>
              <a:cs typeface="DejaVu Sans"/>
            </a:endParaRPr>
          </a:p>
        </p:txBody>
      </p:sp>
      <p:sp>
        <p:nvSpPr>
          <p:cNvPr id="142" name="CustomShape 2"/>
          <p:cNvSpPr/>
          <p:nvPr/>
        </p:nvSpPr>
        <p:spPr>
          <a:xfrm>
            <a:off x="82944" y="963754"/>
            <a:ext cx="8654259" cy="2238090"/>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lnSpc>
                <a:spcPct val="150000"/>
              </a:lnSpc>
            </a:pPr>
            <a:endParaRPr dirty="0">
              <a:solidFill>
                <a:prstClr val="black"/>
              </a:solidFill>
              <a:latin typeface="Arial"/>
              <a:ea typeface="DejaVu Sans"/>
              <a:cs typeface="DejaVu Sans"/>
            </a:endParaRPr>
          </a:p>
        </p:txBody>
      </p:sp>
      <p:sp>
        <p:nvSpPr>
          <p:cNvPr id="7" name="CustomShape 2"/>
          <p:cNvSpPr/>
          <p:nvPr/>
        </p:nvSpPr>
        <p:spPr>
          <a:xfrm>
            <a:off x="221184" y="1562564"/>
            <a:ext cx="8654259" cy="2238090"/>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lnSpc>
                <a:spcPct val="150000"/>
              </a:lnSpc>
            </a:pPr>
            <a:endParaRPr dirty="0">
              <a:solidFill>
                <a:prstClr val="black"/>
              </a:solidFill>
              <a:latin typeface="Arial"/>
              <a:ea typeface="DejaVu Sans"/>
              <a:cs typeface="DejaVu Sans"/>
            </a:endParaRPr>
          </a:p>
          <a:p>
            <a:pPr defTabSz="828850">
              <a:lnSpc>
                <a:spcPct val="150000"/>
              </a:lnSpc>
            </a:pPr>
            <a:endParaRPr dirty="0">
              <a:solidFill>
                <a:prstClr val="black"/>
              </a:solidFill>
              <a:latin typeface="Arial"/>
              <a:ea typeface="DejaVu Sans"/>
              <a:cs typeface="DejaVu Sans"/>
            </a:endParaRPr>
          </a:p>
          <a:p>
            <a:pPr defTabSz="828850">
              <a:lnSpc>
                <a:spcPct val="150000"/>
              </a:lnSpc>
            </a:pPr>
            <a:r>
              <a:rPr lang="en-US" sz="2400" dirty="0">
                <a:solidFill>
                  <a:srgbClr val="000000"/>
                </a:solidFill>
                <a:latin typeface="Calibri Light"/>
                <a:ea typeface="DejaVu Sans"/>
                <a:cs typeface="DejaVu Sans"/>
              </a:rPr>
              <a:t>Signal depends on x-ray polarizability, electronic coherences:</a:t>
            </a:r>
            <a:endParaRPr dirty="0">
              <a:solidFill>
                <a:prstClr val="black"/>
              </a:solidFill>
              <a:latin typeface="Arial"/>
              <a:ea typeface="DejaVu Sans"/>
              <a:cs typeface="DejaVu San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325" y="3498127"/>
            <a:ext cx="4259520" cy="1166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41" y="5157181"/>
            <a:ext cx="8838720" cy="1296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p:nvPr/>
        </p:nvPicPr>
        <p:blipFill>
          <a:blip r:embed="rId4"/>
          <a:stretch/>
        </p:blipFill>
        <p:spPr>
          <a:xfrm>
            <a:off x="1590304" y="1202814"/>
            <a:ext cx="5639539" cy="1578388"/>
          </a:xfrm>
          <a:prstGeom prst="rect">
            <a:avLst/>
          </a:prstGeom>
          <a:ln>
            <a:noFill/>
          </a:ln>
        </p:spPr>
      </p:pic>
    </p:spTree>
    <p:extLst>
      <p:ext uri="{BB962C8B-B14F-4D97-AF65-F5344CB8AC3E}">
        <p14:creationId xmlns:p14="http://schemas.microsoft.com/office/powerpoint/2010/main" val="27556128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CustomShape 1"/>
          <p:cNvSpPr/>
          <p:nvPr/>
        </p:nvSpPr>
        <p:spPr>
          <a:xfrm>
            <a:off x="484602" y="1214245"/>
            <a:ext cx="8228110" cy="4525168"/>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lstStyle/>
          <a:p>
            <a:pPr defTabSz="828850">
              <a:lnSpc>
                <a:spcPct val="150000"/>
              </a:lnSpc>
              <a:buFont typeface="Arial"/>
              <a:buChar char="•"/>
            </a:pPr>
            <a:r>
              <a:rPr lang="en-US" sz="2200" dirty="0">
                <a:solidFill>
                  <a:srgbClr val="000000"/>
                </a:solidFill>
                <a:latin typeface="Calibri"/>
                <a:ea typeface="DejaVu Sans"/>
                <a:cs typeface="DejaVu Sans"/>
              </a:rPr>
              <a:t> Frequency-dispersion of broadband pulse compromises time   resolution granted by broadband pulse in the SRS (quadratic) case</a:t>
            </a:r>
            <a:endParaRPr dirty="0">
              <a:solidFill>
                <a:prstClr val="black"/>
              </a:solidFill>
              <a:latin typeface="Arial"/>
              <a:ea typeface="DejaVu Sans"/>
              <a:cs typeface="DejaVu Sans"/>
            </a:endParaRPr>
          </a:p>
          <a:p>
            <a:pPr defTabSz="828850">
              <a:lnSpc>
                <a:spcPct val="150000"/>
              </a:lnSpc>
              <a:buFont typeface="Arial"/>
              <a:buChar char="•"/>
            </a:pPr>
            <a:r>
              <a:rPr lang="en-US" sz="2200" dirty="0">
                <a:solidFill>
                  <a:srgbClr val="000000"/>
                </a:solidFill>
                <a:latin typeface="Calibri"/>
                <a:ea typeface="DejaVu Sans"/>
                <a:cs typeface="DejaVu Sans"/>
              </a:rPr>
              <a:t> Instead, both temporal and spectral resolution are set by the narrowband pulse and are not independent</a:t>
            </a:r>
            <a:endParaRPr dirty="0">
              <a:solidFill>
                <a:prstClr val="black"/>
              </a:solidFill>
              <a:latin typeface="Arial"/>
              <a:ea typeface="DejaVu Sans"/>
              <a:cs typeface="DejaVu Sans"/>
            </a:endParaRPr>
          </a:p>
          <a:p>
            <a:pPr defTabSz="828850">
              <a:lnSpc>
                <a:spcPct val="150000"/>
              </a:lnSpc>
              <a:buFont typeface="Arial"/>
              <a:buChar char="•"/>
            </a:pPr>
            <a:r>
              <a:rPr lang="en-US" sz="2200" dirty="0">
                <a:solidFill>
                  <a:srgbClr val="000000"/>
                </a:solidFill>
                <a:latin typeface="Calibri"/>
                <a:ea typeface="DejaVu Sans"/>
                <a:cs typeface="DejaVu Sans"/>
              </a:rPr>
              <a:t> Each transition gives two Raman peaks, positive and negative, that oscillate with a relative </a:t>
            </a:r>
            <a:r>
              <a:rPr lang="en-US" sz="2200" dirty="0">
                <a:solidFill>
                  <a:srgbClr val="000000"/>
                </a:solidFill>
                <a:latin typeface="Ubuntu"/>
                <a:ea typeface="Ubuntu"/>
                <a:cs typeface="DejaVu Sans"/>
              </a:rPr>
              <a:t>π</a:t>
            </a:r>
            <a:r>
              <a:rPr lang="en-US" sz="2200" dirty="0">
                <a:solidFill>
                  <a:srgbClr val="000000"/>
                </a:solidFill>
                <a:latin typeface="Calibri"/>
                <a:ea typeface="Ubuntu"/>
                <a:cs typeface="DejaVu Sans"/>
              </a:rPr>
              <a:t> phase</a:t>
            </a:r>
            <a:endParaRPr dirty="0">
              <a:solidFill>
                <a:prstClr val="black"/>
              </a:solidFill>
              <a:latin typeface="Arial"/>
              <a:ea typeface="DejaVu Sans"/>
              <a:cs typeface="DejaVu Sans"/>
            </a:endParaRPr>
          </a:p>
          <a:p>
            <a:pPr defTabSz="828850">
              <a:lnSpc>
                <a:spcPct val="150000"/>
              </a:lnSpc>
              <a:buFont typeface="Arial"/>
              <a:buChar char="•"/>
            </a:pPr>
            <a:r>
              <a:rPr lang="en-US" sz="2200" dirty="0">
                <a:solidFill>
                  <a:srgbClr val="000000"/>
                </a:solidFill>
                <a:latin typeface="Calibri"/>
                <a:ea typeface="Ubuntu"/>
                <a:cs typeface="DejaVu Sans"/>
              </a:rPr>
              <a:t> Signal oscillates in time between Stokes and anti-Stokes</a:t>
            </a:r>
            <a:endParaRPr dirty="0">
              <a:solidFill>
                <a:prstClr val="black"/>
              </a:solidFill>
              <a:latin typeface="Arial"/>
              <a:ea typeface="DejaVu Sans"/>
              <a:cs typeface="DejaVu Sans"/>
            </a:endParaRPr>
          </a:p>
          <a:p>
            <a:pPr defTabSz="828850">
              <a:lnSpc>
                <a:spcPct val="150000"/>
              </a:lnSpc>
              <a:buFont typeface="Arial"/>
              <a:buChar char="•"/>
            </a:pPr>
            <a:r>
              <a:rPr lang="en-US" sz="2200" dirty="0">
                <a:solidFill>
                  <a:srgbClr val="000000"/>
                </a:solidFill>
                <a:latin typeface="Calibri"/>
                <a:ea typeface="Ubuntu"/>
                <a:cs typeface="DejaVu Sans"/>
              </a:rPr>
              <a:t> UV or x-ray probes possible</a:t>
            </a:r>
            <a:endParaRPr dirty="0">
              <a:solidFill>
                <a:prstClr val="black"/>
              </a:solidFill>
              <a:latin typeface="Arial"/>
              <a:ea typeface="DejaVu Sans"/>
              <a:cs typeface="DejaVu Sans"/>
            </a:endParaRPr>
          </a:p>
          <a:p>
            <a:pPr defTabSz="828850">
              <a:lnSpc>
                <a:spcPct val="150000"/>
              </a:lnSpc>
              <a:buFont typeface="Arial"/>
              <a:buChar char="•"/>
            </a:pPr>
            <a:r>
              <a:rPr lang="en-US" sz="2200" b="1" dirty="0">
                <a:solidFill>
                  <a:srgbClr val="000000"/>
                </a:solidFill>
                <a:latin typeface="Arial"/>
                <a:ea typeface="Ubuntu"/>
                <a:cs typeface="DejaVu Sans"/>
              </a:rPr>
              <a:t> →</a:t>
            </a:r>
            <a:r>
              <a:rPr lang="en-US" sz="2200" b="1" dirty="0">
                <a:solidFill>
                  <a:srgbClr val="000000"/>
                </a:solidFill>
                <a:latin typeface="Calibri"/>
                <a:ea typeface="Ubuntu"/>
                <a:cs typeface="DejaVu Sans"/>
              </a:rPr>
              <a:t> Clock the </a:t>
            </a:r>
            <a:r>
              <a:rPr lang="en-US" sz="2200" b="1" dirty="0" err="1">
                <a:solidFill>
                  <a:srgbClr val="000000"/>
                </a:solidFill>
                <a:latin typeface="Calibri"/>
                <a:ea typeface="Ubuntu"/>
                <a:cs typeface="DejaVu Sans"/>
              </a:rPr>
              <a:t>CoIn</a:t>
            </a:r>
            <a:r>
              <a:rPr lang="en-US" sz="2200" b="1" dirty="0">
                <a:solidFill>
                  <a:srgbClr val="000000"/>
                </a:solidFill>
                <a:latin typeface="Calibri"/>
                <a:ea typeface="Ubuntu"/>
                <a:cs typeface="DejaVu Sans"/>
              </a:rPr>
              <a:t>, map the reaction path</a:t>
            </a:r>
            <a:endParaRPr dirty="0">
              <a:solidFill>
                <a:prstClr val="black"/>
              </a:solidFill>
              <a:latin typeface="Arial"/>
              <a:ea typeface="DejaVu Sans"/>
              <a:cs typeface="DejaVu Sans"/>
            </a:endParaRPr>
          </a:p>
          <a:p>
            <a:pPr defTabSz="828850">
              <a:lnSpc>
                <a:spcPct val="90000"/>
              </a:lnSpc>
            </a:pPr>
            <a:endParaRPr dirty="0">
              <a:solidFill>
                <a:prstClr val="black"/>
              </a:solidFill>
              <a:latin typeface="Arial"/>
              <a:ea typeface="DejaVu Sans"/>
              <a:cs typeface="DejaVu Sans"/>
            </a:endParaRPr>
          </a:p>
          <a:p>
            <a:pPr defTabSz="828850">
              <a:lnSpc>
                <a:spcPct val="90000"/>
              </a:lnSpc>
            </a:pPr>
            <a:endParaRPr dirty="0">
              <a:solidFill>
                <a:prstClr val="black"/>
              </a:solidFill>
              <a:latin typeface="Arial"/>
              <a:ea typeface="DejaVu Sans"/>
              <a:cs typeface="DejaVu Sans"/>
            </a:endParaRPr>
          </a:p>
          <a:p>
            <a:pPr defTabSz="828850">
              <a:lnSpc>
                <a:spcPct val="90000"/>
              </a:lnSpc>
            </a:pPr>
            <a:endParaRPr dirty="0">
              <a:solidFill>
                <a:prstClr val="black"/>
              </a:solidFill>
              <a:latin typeface="Arial"/>
              <a:ea typeface="DejaVu Sans"/>
              <a:cs typeface="DejaVu Sans"/>
            </a:endParaRPr>
          </a:p>
        </p:txBody>
      </p:sp>
      <p:sp>
        <p:nvSpPr>
          <p:cNvPr id="147" name="CustomShape 2"/>
          <p:cNvSpPr/>
          <p:nvPr/>
        </p:nvSpPr>
        <p:spPr>
          <a:xfrm>
            <a:off x="914343" y="32661"/>
            <a:ext cx="8228110" cy="114206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Light"/>
                <a:ea typeface="DejaVu Sans"/>
                <a:cs typeface="DejaVu Sans"/>
              </a:rPr>
              <a:t>TRUECARS – Spectroscopic information</a:t>
            </a:r>
            <a:endParaRPr>
              <a:solidFill>
                <a:prstClr val="black"/>
              </a:solidFill>
              <a:latin typeface="Arial"/>
              <a:ea typeface="DejaVu Sans"/>
              <a:cs typeface="DejaVu Sans"/>
            </a:endParaRPr>
          </a:p>
        </p:txBody>
      </p:sp>
    </p:spTree>
    <p:extLst>
      <p:ext uri="{BB962C8B-B14F-4D97-AF65-F5344CB8AC3E}">
        <p14:creationId xmlns:p14="http://schemas.microsoft.com/office/powerpoint/2010/main" val="474222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Light"/>
                <a:ea typeface="DejaVu Sans"/>
                <a:cs typeface="DejaVu Sans"/>
              </a:rPr>
              <a:t>Simple Model System</a:t>
            </a:r>
            <a:endParaRPr>
              <a:solidFill>
                <a:prstClr val="black"/>
              </a:solidFill>
              <a:latin typeface="Arial"/>
              <a:ea typeface="DejaVu Sans"/>
              <a:cs typeface="DejaVu Sans"/>
            </a:endParaRPr>
          </a:p>
        </p:txBody>
      </p:sp>
      <p:sp>
        <p:nvSpPr>
          <p:cNvPr id="149" name="CustomShape 2"/>
          <p:cNvSpPr/>
          <p:nvPr/>
        </p:nvSpPr>
        <p:spPr>
          <a:xfrm>
            <a:off x="458151" y="1200859"/>
            <a:ext cx="8062222" cy="882107"/>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2400">
                <a:solidFill>
                  <a:srgbClr val="000000"/>
                </a:solidFill>
                <a:latin typeface="Calibri"/>
                <a:ea typeface="DejaVu Sans"/>
                <a:cs typeface="DejaVu Sans"/>
              </a:rPr>
              <a:t>Model resembles wave packet passing through CoIn/avoided crossing:</a:t>
            </a:r>
            <a:endParaRPr>
              <a:solidFill>
                <a:prstClr val="black"/>
              </a:solidFill>
              <a:latin typeface="Arial"/>
              <a:ea typeface="DejaVu Sans"/>
              <a:cs typeface="DejaVu Sans"/>
            </a:endParaRPr>
          </a:p>
        </p:txBody>
      </p:sp>
      <p:pic>
        <p:nvPicPr>
          <p:cNvPr id="150" name="Picture 3"/>
          <p:cNvPicPr/>
          <p:nvPr/>
        </p:nvPicPr>
        <p:blipFill>
          <a:blip r:embed="rId2"/>
          <a:stretch/>
        </p:blipFill>
        <p:spPr>
          <a:xfrm>
            <a:off x="246876" y="2104190"/>
            <a:ext cx="3076765" cy="4150901"/>
          </a:xfrm>
          <a:prstGeom prst="rect">
            <a:avLst/>
          </a:prstGeom>
          <a:ln>
            <a:noFill/>
          </a:ln>
        </p:spPr>
      </p:pic>
      <p:pic>
        <p:nvPicPr>
          <p:cNvPr id="151" name="Picture 4"/>
          <p:cNvPicPr/>
          <p:nvPr/>
        </p:nvPicPr>
        <p:blipFill>
          <a:blip r:embed="rId3"/>
          <a:stretch/>
        </p:blipFill>
        <p:spPr>
          <a:xfrm>
            <a:off x="3120196" y="2104197"/>
            <a:ext cx="3112686" cy="4199563"/>
          </a:xfrm>
          <a:prstGeom prst="rect">
            <a:avLst/>
          </a:prstGeom>
          <a:ln>
            <a:noFill/>
          </a:ln>
        </p:spPr>
      </p:pic>
      <p:pic>
        <p:nvPicPr>
          <p:cNvPr id="152" name="Picture 5"/>
          <p:cNvPicPr/>
          <p:nvPr/>
        </p:nvPicPr>
        <p:blipFill>
          <a:blip r:embed="rId4"/>
          <a:stretch/>
        </p:blipFill>
        <p:spPr>
          <a:xfrm>
            <a:off x="5984704" y="2071858"/>
            <a:ext cx="3177016" cy="4286434"/>
          </a:xfrm>
          <a:prstGeom prst="rect">
            <a:avLst/>
          </a:prstGeom>
          <a:ln>
            <a:noFill/>
          </a:ln>
        </p:spPr>
      </p:pic>
    </p:spTree>
    <p:extLst>
      <p:ext uri="{BB962C8B-B14F-4D97-AF65-F5344CB8AC3E}">
        <p14:creationId xmlns:p14="http://schemas.microsoft.com/office/powerpoint/2010/main" val="133511050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dirty="0">
                <a:solidFill>
                  <a:srgbClr val="000000"/>
                </a:solidFill>
                <a:latin typeface="Calibri Light"/>
                <a:ea typeface="DejaVu Sans"/>
                <a:cs typeface="DejaVu Sans"/>
              </a:rPr>
              <a:t>Simple Model System - Hamiltonian</a:t>
            </a:r>
            <a:endParaRPr dirty="0">
              <a:solidFill>
                <a:prstClr val="black"/>
              </a:solidFill>
              <a:latin typeface="Arial"/>
              <a:ea typeface="DejaVu Sans"/>
              <a:cs typeface="DejaVu Sans"/>
            </a:endParaRPr>
          </a:p>
        </p:txBody>
      </p:sp>
      <p:sp>
        <p:nvSpPr>
          <p:cNvPr id="149" name="CustomShape 2"/>
          <p:cNvSpPr/>
          <p:nvPr/>
        </p:nvSpPr>
        <p:spPr>
          <a:xfrm>
            <a:off x="458151" y="1200859"/>
            <a:ext cx="8062222" cy="882107"/>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2400" dirty="0">
                <a:solidFill>
                  <a:srgbClr val="000000"/>
                </a:solidFill>
                <a:latin typeface="Calibri"/>
                <a:ea typeface="DejaVu Sans"/>
                <a:cs typeface="DejaVu Sans"/>
              </a:rPr>
              <a:t>Model Hamiltonian in </a:t>
            </a:r>
            <a:r>
              <a:rPr lang="en-US" sz="2400" dirty="0" err="1">
                <a:solidFill>
                  <a:srgbClr val="000000"/>
                </a:solidFill>
                <a:latin typeface="Calibri"/>
                <a:ea typeface="DejaVu Sans"/>
                <a:cs typeface="DejaVu Sans"/>
              </a:rPr>
              <a:t>diabatic</a:t>
            </a:r>
            <a:r>
              <a:rPr lang="en-US" sz="2400" dirty="0">
                <a:solidFill>
                  <a:srgbClr val="000000"/>
                </a:solidFill>
                <a:latin typeface="Calibri"/>
                <a:ea typeface="DejaVu Sans"/>
                <a:cs typeface="DejaVu Sans"/>
              </a:rPr>
              <a:t> </a:t>
            </a:r>
            <a:r>
              <a:rPr lang="en-US" sz="2400" dirty="0" err="1">
                <a:solidFill>
                  <a:srgbClr val="000000"/>
                </a:solidFill>
                <a:latin typeface="Calibri"/>
                <a:ea typeface="DejaVu Sans"/>
                <a:cs typeface="DejaVu Sans"/>
              </a:rPr>
              <a:t>represntation</a:t>
            </a:r>
            <a:endParaRPr dirty="0">
              <a:solidFill>
                <a:prstClr val="black"/>
              </a:solidFill>
              <a:latin typeface="Arial"/>
              <a:ea typeface="DejaVu Sans"/>
              <a:cs typeface="DejaVu Sans"/>
            </a:endParaRPr>
          </a:p>
        </p:txBody>
      </p:sp>
      <p:pic>
        <p:nvPicPr>
          <p:cNvPr id="7" name="Picture 6"/>
          <p:cNvPicPr/>
          <p:nvPr/>
        </p:nvPicPr>
        <p:blipFill>
          <a:blip r:embed="rId2"/>
          <a:stretch/>
        </p:blipFill>
        <p:spPr>
          <a:xfrm>
            <a:off x="494246" y="2253836"/>
            <a:ext cx="4354233" cy="1077732"/>
          </a:xfrm>
          <a:prstGeom prst="rect">
            <a:avLst/>
          </a:prstGeom>
          <a:ln>
            <a:noFill/>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40" y="3835471"/>
            <a:ext cx="2427841" cy="1321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225" y="5742538"/>
            <a:ext cx="2358719" cy="451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55681" y="3500418"/>
            <a:ext cx="2358719" cy="360737"/>
          </a:xfrm>
          <a:prstGeom prst="rect">
            <a:avLst/>
          </a:prstGeom>
          <a:noFill/>
        </p:spPr>
        <p:txBody>
          <a:bodyPr wrap="square" lIns="82885" tIns="41442" rIns="82885" bIns="41442" rtlCol="0">
            <a:spAutoFit/>
          </a:bodyPr>
          <a:lstStyle/>
          <a:p>
            <a:pPr defTabSz="828850"/>
            <a:r>
              <a:rPr lang="en-US" dirty="0" smtClean="0">
                <a:solidFill>
                  <a:prstClr val="black"/>
                </a:solidFill>
                <a:latin typeface="Arial"/>
                <a:ea typeface="DejaVu Sans"/>
                <a:cs typeface="DejaVu Sans"/>
              </a:rPr>
              <a:t>Harmonic model</a:t>
            </a:r>
            <a:endParaRPr lang="en-US" dirty="0">
              <a:solidFill>
                <a:prstClr val="black"/>
              </a:solidFill>
              <a:latin typeface="Arial"/>
              <a:ea typeface="DejaVu Sans"/>
              <a:cs typeface="DejaVu Sans"/>
            </a:endParaRPr>
          </a:p>
        </p:txBody>
      </p:sp>
      <p:sp>
        <p:nvSpPr>
          <p:cNvPr id="11" name="TextBox 10"/>
          <p:cNvSpPr txBox="1"/>
          <p:nvPr/>
        </p:nvSpPr>
        <p:spPr>
          <a:xfrm>
            <a:off x="286560" y="5236893"/>
            <a:ext cx="4838400" cy="637736"/>
          </a:xfrm>
          <a:prstGeom prst="rect">
            <a:avLst/>
          </a:prstGeom>
          <a:noFill/>
        </p:spPr>
        <p:txBody>
          <a:bodyPr wrap="square" lIns="82885" tIns="41442" rIns="82885" bIns="41442" rtlCol="0">
            <a:spAutoFit/>
          </a:bodyPr>
          <a:lstStyle/>
          <a:p>
            <a:pPr defTabSz="828850"/>
            <a:r>
              <a:rPr lang="en-US" dirty="0" smtClean="0">
                <a:solidFill>
                  <a:prstClr val="black"/>
                </a:solidFill>
                <a:latin typeface="Arial"/>
                <a:ea typeface="DejaVu Sans"/>
                <a:cs typeface="DejaVu Sans"/>
              </a:rPr>
              <a:t>Gaussian coupling resembles avoided crossing</a:t>
            </a:r>
            <a:endParaRPr lang="en-US" dirty="0">
              <a:solidFill>
                <a:prstClr val="black"/>
              </a:solidFill>
              <a:latin typeface="Arial"/>
              <a:ea typeface="DejaVu Sans"/>
              <a:cs typeface="DejaVu Sans"/>
            </a:endParaRP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8685" y="4321225"/>
            <a:ext cx="4008960" cy="350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848479" y="3638669"/>
            <a:ext cx="4009166" cy="637736"/>
          </a:xfrm>
          <a:prstGeom prst="rect">
            <a:avLst/>
          </a:prstGeom>
          <a:noFill/>
        </p:spPr>
        <p:txBody>
          <a:bodyPr wrap="square" lIns="82885" tIns="41442" rIns="82885" bIns="41442" rtlCol="0">
            <a:spAutoFit/>
          </a:bodyPr>
          <a:lstStyle/>
          <a:p>
            <a:pPr defTabSz="828850"/>
            <a:r>
              <a:rPr lang="en-US" dirty="0" smtClean="0">
                <a:solidFill>
                  <a:prstClr val="black"/>
                </a:solidFill>
                <a:latin typeface="Arial"/>
                <a:ea typeface="DejaVu Sans"/>
                <a:cs typeface="DejaVu Sans"/>
              </a:rPr>
              <a:t>Time stepping (Short Iterative </a:t>
            </a:r>
            <a:r>
              <a:rPr lang="en-US" dirty="0" err="1" smtClean="0">
                <a:solidFill>
                  <a:prstClr val="black"/>
                </a:solidFill>
                <a:latin typeface="Arial"/>
                <a:ea typeface="DejaVu Sans"/>
                <a:cs typeface="DejaVu Sans"/>
              </a:rPr>
              <a:t>Lanczos</a:t>
            </a:r>
            <a:r>
              <a:rPr lang="en-US" dirty="0" smtClean="0">
                <a:solidFill>
                  <a:prstClr val="black"/>
                </a:solidFill>
                <a:latin typeface="Arial"/>
                <a:ea typeface="DejaVu Sans"/>
                <a:cs typeface="DejaVu Sans"/>
              </a:rPr>
              <a:t>)</a:t>
            </a:r>
            <a:endParaRPr lang="en-US" dirty="0">
              <a:solidFill>
                <a:prstClr val="black"/>
              </a:solidFill>
              <a:latin typeface="Arial"/>
              <a:ea typeface="DejaVu Sans"/>
              <a:cs typeface="DejaVu Sans"/>
            </a:endParaRPr>
          </a:p>
        </p:txBody>
      </p:sp>
    </p:spTree>
    <p:extLst>
      <p:ext uri="{BB962C8B-B14F-4D97-AF65-F5344CB8AC3E}">
        <p14:creationId xmlns:p14="http://schemas.microsoft.com/office/powerpoint/2010/main" val="37981675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Light"/>
                <a:ea typeface="DejaVu Sans"/>
                <a:cs typeface="DejaVu Sans"/>
              </a:rPr>
              <a:t>TRUECARS Signal</a:t>
            </a:r>
            <a:endParaRPr>
              <a:solidFill>
                <a:prstClr val="black"/>
              </a:solidFill>
              <a:latin typeface="Arial"/>
              <a:ea typeface="DejaVu Sans"/>
              <a:cs typeface="DejaVu Sans"/>
            </a:endParaRPr>
          </a:p>
        </p:txBody>
      </p:sp>
      <p:sp>
        <p:nvSpPr>
          <p:cNvPr id="154" name="CustomShape 2"/>
          <p:cNvSpPr/>
          <p:nvPr/>
        </p:nvSpPr>
        <p:spPr>
          <a:xfrm>
            <a:off x="498317" y="1057811"/>
            <a:ext cx="8062222" cy="882107"/>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2400">
                <a:solidFill>
                  <a:srgbClr val="000000"/>
                </a:solidFill>
                <a:latin typeface="Calibri"/>
                <a:ea typeface="DejaVu Sans"/>
                <a:cs typeface="DejaVu Sans"/>
              </a:rPr>
              <a:t>Spectrum resembles the time-dependent splitting</a:t>
            </a:r>
            <a:endParaRPr>
              <a:solidFill>
                <a:prstClr val="black"/>
              </a:solidFill>
              <a:latin typeface="Arial"/>
              <a:ea typeface="DejaVu Sans"/>
              <a:cs typeface="DejaVu Sans"/>
            </a:endParaRPr>
          </a:p>
        </p:txBody>
      </p:sp>
      <p:pic>
        <p:nvPicPr>
          <p:cNvPr id="155" name="Picture 154"/>
          <p:cNvPicPr/>
          <p:nvPr/>
        </p:nvPicPr>
        <p:blipFill>
          <a:blip r:embed="rId2"/>
          <a:stretch/>
        </p:blipFill>
        <p:spPr>
          <a:xfrm>
            <a:off x="0" y="2405631"/>
            <a:ext cx="9006608" cy="4094075"/>
          </a:xfrm>
          <a:prstGeom prst="rect">
            <a:avLst/>
          </a:prstGeom>
          <a:ln>
            <a:noFill/>
          </a:ln>
        </p:spPr>
      </p:pic>
    </p:spTree>
    <p:extLst>
      <p:ext uri="{BB962C8B-B14F-4D97-AF65-F5344CB8AC3E}">
        <p14:creationId xmlns:p14="http://schemas.microsoft.com/office/powerpoint/2010/main" val="59615200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155"/>
          <p:cNvPicPr/>
          <p:nvPr/>
        </p:nvPicPr>
        <p:blipFill>
          <a:blip r:embed="rId2"/>
          <a:stretch/>
        </p:blipFill>
        <p:spPr>
          <a:xfrm>
            <a:off x="4313092" y="3069250"/>
            <a:ext cx="4893043" cy="3669841"/>
          </a:xfrm>
          <a:prstGeom prst="rect">
            <a:avLst/>
          </a:prstGeom>
          <a:ln>
            <a:noFill/>
          </a:ln>
        </p:spPr>
      </p:pic>
      <p:sp>
        <p:nvSpPr>
          <p:cNvPr id="157"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Light"/>
                <a:ea typeface="DejaVu Sans"/>
                <a:cs typeface="DejaVu Sans"/>
              </a:rPr>
              <a:t>Model System – Conical Intersection</a:t>
            </a:r>
            <a:endParaRPr>
              <a:solidFill>
                <a:prstClr val="black"/>
              </a:solidFill>
              <a:latin typeface="Arial"/>
              <a:ea typeface="DejaVu Sans"/>
              <a:cs typeface="DejaVu Sans"/>
            </a:endParaRPr>
          </a:p>
        </p:txBody>
      </p:sp>
      <p:sp>
        <p:nvSpPr>
          <p:cNvPr id="158" name="CustomShape 2"/>
          <p:cNvSpPr/>
          <p:nvPr/>
        </p:nvSpPr>
        <p:spPr>
          <a:xfrm>
            <a:off x="248836" y="1171142"/>
            <a:ext cx="7547251" cy="463130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Two </a:t>
            </a:r>
            <a:r>
              <a:rPr lang="en-US" sz="2400" dirty="0" err="1">
                <a:solidFill>
                  <a:srgbClr val="000000"/>
                </a:solidFill>
                <a:latin typeface="Calibri"/>
                <a:ea typeface="DejaVu Sans"/>
                <a:cs typeface="DejaVu Sans"/>
              </a:rPr>
              <a:t>vib</a:t>
            </a:r>
            <a:r>
              <a:rPr lang="en-US" sz="2400" dirty="0">
                <a:solidFill>
                  <a:srgbClr val="000000"/>
                </a:solidFill>
                <a:latin typeface="Calibri"/>
                <a:ea typeface="DejaVu Sans"/>
                <a:cs typeface="DejaVu Sans"/>
              </a:rPr>
              <a:t>. Modes in branching space</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Typical </a:t>
            </a:r>
            <a:r>
              <a:rPr lang="en-US" sz="2400" dirty="0" err="1">
                <a:solidFill>
                  <a:srgbClr val="000000"/>
                </a:solidFill>
                <a:latin typeface="Calibri"/>
                <a:ea typeface="DejaVu Sans"/>
                <a:cs typeface="DejaVu Sans"/>
              </a:rPr>
              <a:t>CoIn</a:t>
            </a:r>
            <a:r>
              <a:rPr lang="en-US" sz="2400" dirty="0">
                <a:solidFill>
                  <a:srgbClr val="000000"/>
                </a:solidFill>
                <a:latin typeface="Calibri"/>
                <a:ea typeface="DejaVu Sans"/>
                <a:cs typeface="DejaVu Sans"/>
              </a:rPr>
              <a:t> parameters</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err="1">
                <a:solidFill>
                  <a:srgbClr val="000000"/>
                </a:solidFill>
                <a:latin typeface="Calibri"/>
                <a:ea typeface="DejaVu Sans"/>
                <a:cs typeface="DejaVu Sans"/>
              </a:rPr>
              <a:t>Acrolein</a:t>
            </a:r>
            <a:r>
              <a:rPr lang="en-US" sz="2400" dirty="0">
                <a:solidFill>
                  <a:srgbClr val="000000"/>
                </a:solidFill>
                <a:latin typeface="Calibri"/>
                <a:ea typeface="DejaVu Sans"/>
                <a:cs typeface="DejaVu Sans"/>
              </a:rPr>
              <a:t> S2/S1 </a:t>
            </a:r>
            <a:r>
              <a:rPr lang="en-US" sz="2400" dirty="0" err="1">
                <a:solidFill>
                  <a:srgbClr val="000000"/>
                </a:solidFill>
                <a:latin typeface="Calibri"/>
                <a:ea typeface="DejaVu Sans"/>
                <a:cs typeface="DejaVu Sans"/>
              </a:rPr>
              <a:t>CoIn</a:t>
            </a:r>
            <a:r>
              <a:rPr lang="en-US" sz="2400" dirty="0">
                <a:solidFill>
                  <a:srgbClr val="000000"/>
                </a:solidFill>
                <a:latin typeface="Calibri"/>
                <a:ea typeface="DejaVu Sans"/>
                <a:cs typeface="DejaVu Sans"/>
              </a:rPr>
              <a:t> as role model</a:t>
            </a: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sa4-CAS(6/5)/6-31+G*</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err="1">
                <a:solidFill>
                  <a:srgbClr val="000000"/>
                </a:solidFill>
                <a:latin typeface="Calibri"/>
                <a:ea typeface="DejaVu Sans"/>
                <a:cs typeface="DejaVu Sans"/>
              </a:rPr>
              <a:t>Diabatic</a:t>
            </a:r>
            <a:r>
              <a:rPr lang="en-US" sz="2400" dirty="0">
                <a:solidFill>
                  <a:srgbClr val="000000"/>
                </a:solidFill>
                <a:latin typeface="Calibri"/>
                <a:ea typeface="DejaVu Sans"/>
                <a:cs typeface="DejaVu Sans"/>
              </a:rPr>
              <a:t> states</a:t>
            </a: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Fitted by 3. order Poly.</a:t>
            </a:r>
            <a:endParaRPr dirty="0">
              <a:solidFill>
                <a:prstClr val="black"/>
              </a:solidFill>
              <a:latin typeface="Arial"/>
              <a:ea typeface="DejaVu Sans"/>
              <a:cs typeface="DejaVu Sans"/>
            </a:endParaRPr>
          </a:p>
        </p:txBody>
      </p:sp>
    </p:spTree>
    <p:extLst>
      <p:ext uri="{BB962C8B-B14F-4D97-AF65-F5344CB8AC3E}">
        <p14:creationId xmlns:p14="http://schemas.microsoft.com/office/powerpoint/2010/main" val="22071348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 name="Picture 155"/>
          <p:cNvPicPr/>
          <p:nvPr/>
        </p:nvPicPr>
        <p:blipFill>
          <a:blip r:embed="rId2"/>
          <a:stretch/>
        </p:blipFill>
        <p:spPr>
          <a:xfrm>
            <a:off x="4313092" y="3069250"/>
            <a:ext cx="4893043" cy="3669841"/>
          </a:xfrm>
          <a:prstGeom prst="rect">
            <a:avLst/>
          </a:prstGeom>
          <a:ln>
            <a:noFill/>
          </a:ln>
        </p:spPr>
      </p:pic>
      <p:sp>
        <p:nvSpPr>
          <p:cNvPr id="157"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dirty="0">
                <a:solidFill>
                  <a:srgbClr val="000000"/>
                </a:solidFill>
                <a:latin typeface="Calibri Light"/>
                <a:ea typeface="DejaVu Sans"/>
                <a:cs typeface="DejaVu Sans"/>
              </a:rPr>
              <a:t>Model System – Conical Intersection</a:t>
            </a:r>
            <a:endParaRPr dirty="0">
              <a:solidFill>
                <a:prstClr val="black"/>
              </a:solidFill>
              <a:latin typeface="Arial"/>
              <a:ea typeface="DejaVu Sans"/>
              <a:cs typeface="DejaVu Sans"/>
            </a:endParaRPr>
          </a:p>
        </p:txBody>
      </p:sp>
      <p:sp>
        <p:nvSpPr>
          <p:cNvPr id="158" name="CustomShape 2"/>
          <p:cNvSpPr/>
          <p:nvPr/>
        </p:nvSpPr>
        <p:spPr>
          <a:xfrm>
            <a:off x="248836" y="1309397"/>
            <a:ext cx="7547251" cy="3294773"/>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Quantum Dynamics</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a:t>
            </a:r>
            <a:r>
              <a:rPr lang="en-US" sz="2400" dirty="0" err="1">
                <a:solidFill>
                  <a:srgbClr val="000000"/>
                </a:solidFill>
                <a:latin typeface="Calibri"/>
                <a:ea typeface="DejaVu Sans"/>
                <a:cs typeface="DejaVu Sans"/>
              </a:rPr>
              <a:t>Vib</a:t>
            </a:r>
            <a:r>
              <a:rPr lang="en-US" sz="2400" dirty="0">
                <a:solidFill>
                  <a:srgbClr val="000000"/>
                </a:solidFill>
                <a:latin typeface="Calibri"/>
                <a:ea typeface="DejaVu Sans"/>
                <a:cs typeface="DejaVu Sans"/>
              </a:rPr>
              <a:t> .Wave packet</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err="1">
                <a:solidFill>
                  <a:srgbClr val="000000"/>
                </a:solidFill>
                <a:latin typeface="Calibri"/>
                <a:ea typeface="DejaVu Sans"/>
                <a:cs typeface="DejaVu Sans"/>
              </a:rPr>
              <a:t>Diabatic</a:t>
            </a:r>
            <a:r>
              <a:rPr lang="en-US" sz="2400" dirty="0">
                <a:solidFill>
                  <a:srgbClr val="000000"/>
                </a:solidFill>
                <a:latin typeface="Calibri"/>
                <a:ea typeface="DejaVu Sans"/>
                <a:cs typeface="DejaVu Sans"/>
              </a:rPr>
              <a:t> states</a:t>
            </a: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Short iterative </a:t>
            </a:r>
            <a:r>
              <a:rPr lang="en-US" sz="2400" dirty="0" err="1">
                <a:solidFill>
                  <a:srgbClr val="000000"/>
                </a:solidFill>
                <a:latin typeface="Calibri"/>
                <a:ea typeface="DejaVu Sans"/>
                <a:cs typeface="DejaVu Sans"/>
              </a:rPr>
              <a:t>Lanczos</a:t>
            </a:r>
            <a:endParaRPr lang="en-US" sz="2400" dirty="0">
              <a:solidFill>
                <a:srgbClr val="000000"/>
              </a:solidFill>
              <a:latin typeface="Calibri"/>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Coherences: Overlap integral</a:t>
            </a:r>
          </a:p>
          <a:p>
            <a:pPr defTabSz="828850">
              <a:lnSpc>
                <a:spcPct val="150000"/>
              </a:lnSpc>
              <a:buSzPct val="100000"/>
            </a:pPr>
            <a:r>
              <a:rPr lang="en-US" sz="2400" dirty="0">
                <a:solidFill>
                  <a:srgbClr val="000000"/>
                </a:solidFill>
                <a:latin typeface="Calibri"/>
                <a:ea typeface="DejaVu Sans"/>
                <a:cs typeface="DejaVu Sans"/>
              </a:rPr>
              <a:t>      of </a:t>
            </a:r>
            <a:r>
              <a:rPr lang="en-US" sz="2400" dirty="0" err="1">
                <a:solidFill>
                  <a:srgbClr val="000000"/>
                </a:solidFill>
                <a:latin typeface="Calibri"/>
                <a:ea typeface="DejaVu Sans"/>
                <a:cs typeface="DejaVu Sans"/>
              </a:rPr>
              <a:t>vib</a:t>
            </a:r>
            <a:r>
              <a:rPr lang="en-US" sz="2400" dirty="0">
                <a:solidFill>
                  <a:srgbClr val="000000"/>
                </a:solidFill>
                <a:latin typeface="Calibri"/>
                <a:ea typeface="DejaVu Sans"/>
                <a:cs typeface="DejaVu Sans"/>
              </a:rPr>
              <a:t>. Wave packets in S2, S1</a:t>
            </a:r>
            <a:endParaRPr dirty="0">
              <a:solidFill>
                <a:prstClr val="black"/>
              </a:solidFill>
              <a:latin typeface="Arial"/>
              <a:ea typeface="DejaVu Sans"/>
              <a:cs typeface="DejaVu Sans"/>
            </a:endParaRPr>
          </a:p>
          <a:p>
            <a:pPr defTabSz="828850">
              <a:lnSpc>
                <a:spcPct val="150000"/>
              </a:lnSpc>
              <a:buSzPct val="45000"/>
              <a:buFont typeface="StarSymbol"/>
              <a:buChar char=""/>
            </a:pPr>
            <a:endParaRPr dirty="0">
              <a:solidFill>
                <a:prstClr val="black"/>
              </a:solidFill>
              <a:latin typeface="Arial"/>
              <a:ea typeface="DejaVu Sans"/>
              <a:cs typeface="DejaVu Sans"/>
            </a:endParaRPr>
          </a:p>
          <a:p>
            <a:pPr defTabSz="828850"/>
            <a:endParaRPr dirty="0">
              <a:solidFill>
                <a:prstClr val="black"/>
              </a:solidFill>
              <a:latin typeface="Arial"/>
              <a:ea typeface="DejaVu Sans"/>
              <a:cs typeface="DejaVu Sans"/>
            </a:endParaRPr>
          </a:p>
        </p:txBody>
      </p:sp>
      <p:pic>
        <p:nvPicPr>
          <p:cNvPr id="159" name="Picture 158"/>
          <p:cNvPicPr/>
          <p:nvPr/>
        </p:nvPicPr>
        <p:blipFill>
          <a:blip r:embed="rId3"/>
          <a:stretch/>
        </p:blipFill>
        <p:spPr>
          <a:xfrm>
            <a:off x="4366536" y="1562564"/>
            <a:ext cx="4354233" cy="1077732"/>
          </a:xfrm>
          <a:prstGeom prst="rect">
            <a:avLst/>
          </a:prstGeom>
          <a:ln>
            <a:noFill/>
          </a:ln>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18" y="4907051"/>
            <a:ext cx="4259520" cy="1166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6384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dirty="0">
                <a:solidFill>
                  <a:srgbClr val="000000"/>
                </a:solidFill>
                <a:latin typeface="Calibri Light"/>
                <a:ea typeface="DejaVu Sans"/>
                <a:cs typeface="DejaVu Sans"/>
              </a:rPr>
              <a:t>Model System – Hamiltonian</a:t>
            </a:r>
            <a:endParaRPr dirty="0">
              <a:solidFill>
                <a:prstClr val="black"/>
              </a:solidFill>
              <a:latin typeface="Arial"/>
              <a:ea typeface="DejaVu Sans"/>
              <a:cs typeface="DejaVu Sans"/>
            </a:endParaRPr>
          </a:p>
        </p:txBody>
      </p:sp>
      <p:sp>
        <p:nvSpPr>
          <p:cNvPr id="158" name="CustomShape 2"/>
          <p:cNvSpPr/>
          <p:nvPr/>
        </p:nvSpPr>
        <p:spPr>
          <a:xfrm>
            <a:off x="248836" y="1309397"/>
            <a:ext cx="7547251" cy="3294773"/>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endParaRPr dirty="0">
              <a:solidFill>
                <a:prstClr val="black"/>
              </a:solidFill>
              <a:latin typeface="Arial"/>
              <a:ea typeface="DejaVu Sans"/>
              <a:cs typeface="DejaVu Sans"/>
            </a:endParaRPr>
          </a:p>
        </p:txBody>
      </p:sp>
      <p:pic>
        <p:nvPicPr>
          <p:cNvPr id="159" name="Picture 158"/>
          <p:cNvPicPr/>
          <p:nvPr/>
        </p:nvPicPr>
        <p:blipFill>
          <a:blip r:embed="rId2"/>
          <a:stretch/>
        </p:blipFill>
        <p:spPr>
          <a:xfrm>
            <a:off x="313058" y="1519256"/>
            <a:ext cx="4354233" cy="1077732"/>
          </a:xfrm>
          <a:prstGeom prst="rect">
            <a:avLst/>
          </a:prstGeom>
          <a:ln>
            <a:noFill/>
          </a:ln>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5546" y="3912897"/>
            <a:ext cx="7089254" cy="2971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38034" y="948879"/>
            <a:ext cx="3765973" cy="296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4226400" y="1769945"/>
            <a:ext cx="1175040" cy="0"/>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140845" y="2430892"/>
            <a:ext cx="2521190" cy="1758515"/>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199481" y="1927958"/>
            <a:ext cx="197485" cy="2261449"/>
          </a:xfrm>
          <a:prstGeom prst="straightConnector1">
            <a:avLst/>
          </a:prstGeom>
          <a:ln w="28575">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13064" y="3058674"/>
            <a:ext cx="2461823" cy="360737"/>
          </a:xfrm>
          <a:prstGeom prst="rect">
            <a:avLst/>
          </a:prstGeom>
          <a:noFill/>
        </p:spPr>
        <p:txBody>
          <a:bodyPr wrap="square" lIns="82885" tIns="41442" rIns="82885" bIns="41442" rtlCol="0">
            <a:spAutoFit/>
          </a:bodyPr>
          <a:lstStyle/>
          <a:p>
            <a:pPr defTabSz="828850"/>
            <a:r>
              <a:rPr lang="en-US" dirty="0" smtClean="0">
                <a:solidFill>
                  <a:prstClr val="black"/>
                </a:solidFill>
                <a:latin typeface="Arial"/>
                <a:ea typeface="DejaVu Sans"/>
                <a:cs typeface="DejaVu Sans"/>
              </a:rPr>
              <a:t>Fitted </a:t>
            </a:r>
            <a:r>
              <a:rPr lang="en-US" dirty="0" err="1" smtClean="0">
                <a:solidFill>
                  <a:prstClr val="black"/>
                </a:solidFill>
                <a:latin typeface="Arial"/>
                <a:ea typeface="DejaVu Sans"/>
                <a:cs typeface="DejaVu Sans"/>
              </a:rPr>
              <a:t>diabatic</a:t>
            </a:r>
            <a:r>
              <a:rPr lang="en-US" dirty="0" smtClean="0">
                <a:solidFill>
                  <a:prstClr val="black"/>
                </a:solidFill>
                <a:latin typeface="Arial"/>
                <a:ea typeface="DejaVu Sans"/>
                <a:cs typeface="DejaVu Sans"/>
              </a:rPr>
              <a:t> PESs</a:t>
            </a:r>
            <a:endParaRPr lang="en-US" dirty="0">
              <a:solidFill>
                <a:prstClr val="black"/>
              </a:solidFill>
              <a:latin typeface="Arial"/>
              <a:ea typeface="DejaVu Sans"/>
              <a:cs typeface="DejaVu Sans"/>
            </a:endParaRPr>
          </a:p>
        </p:txBody>
      </p:sp>
    </p:spTree>
    <p:extLst>
      <p:ext uri="{BB962C8B-B14F-4D97-AF65-F5344CB8AC3E}">
        <p14:creationId xmlns:p14="http://schemas.microsoft.com/office/powerpoint/2010/main" val="408663413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CustomShape 1"/>
          <p:cNvSpPr/>
          <p:nvPr/>
        </p:nvSpPr>
        <p:spPr>
          <a:xfrm>
            <a:off x="915323" y="20575"/>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a:ea typeface="DejaVu Sans"/>
                <a:cs typeface="DejaVu Sans"/>
              </a:rPr>
              <a:t>TRUECARS - Formalism</a:t>
            </a:r>
            <a:endParaRPr>
              <a:solidFill>
                <a:prstClr val="black"/>
              </a:solidFill>
              <a:latin typeface="Arial"/>
              <a:ea typeface="DejaVu Sans"/>
              <a:cs typeface="DejaVu Sans"/>
            </a:endParaRPr>
          </a:p>
        </p:txBody>
      </p:sp>
      <p:pic>
        <p:nvPicPr>
          <p:cNvPr id="143" name="Picture 142"/>
          <p:cNvPicPr/>
          <p:nvPr/>
        </p:nvPicPr>
        <p:blipFill>
          <a:blip r:embed="rId2"/>
          <a:stretch/>
        </p:blipFill>
        <p:spPr>
          <a:xfrm>
            <a:off x="4478980" y="1534630"/>
            <a:ext cx="3897715" cy="704445"/>
          </a:xfrm>
          <a:prstGeom prst="rect">
            <a:avLst/>
          </a:prstGeom>
          <a:ln>
            <a:noFill/>
          </a:ln>
        </p:spPr>
      </p:pic>
      <p:pic>
        <p:nvPicPr>
          <p:cNvPr id="144" name="Picture 143"/>
          <p:cNvPicPr/>
          <p:nvPr/>
        </p:nvPicPr>
        <p:blipFill>
          <a:blip r:embed="rId3"/>
          <a:stretch/>
        </p:blipFill>
        <p:spPr>
          <a:xfrm>
            <a:off x="3151876" y="3895838"/>
            <a:ext cx="5639539" cy="1578388"/>
          </a:xfrm>
          <a:prstGeom prst="rect">
            <a:avLst/>
          </a:prstGeom>
          <a:ln>
            <a:noFill/>
          </a:ln>
        </p:spPr>
      </p:pic>
      <p:pic>
        <p:nvPicPr>
          <p:cNvPr id="145" name="Picture 3"/>
          <p:cNvPicPr/>
          <p:nvPr/>
        </p:nvPicPr>
        <p:blipFill>
          <a:blip r:embed="rId4"/>
          <a:stretch/>
        </p:blipFill>
        <p:spPr>
          <a:xfrm>
            <a:off x="165893" y="3488590"/>
            <a:ext cx="2622859" cy="3064025"/>
          </a:xfrm>
          <a:prstGeom prst="rect">
            <a:avLst/>
          </a:prstGeom>
          <a:ln>
            <a:noFill/>
          </a:ln>
        </p:spPr>
      </p:pic>
    </p:spTree>
    <p:extLst>
      <p:ext uri="{BB962C8B-B14F-4D97-AF65-F5344CB8AC3E}">
        <p14:creationId xmlns:p14="http://schemas.microsoft.com/office/powerpoint/2010/main" val="303827170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8" name="TextBox 2"/>
          <p:cNvSpPr txBox="1">
            <a:spLocks noChangeArrowheads="1"/>
          </p:cNvSpPr>
          <p:nvPr/>
        </p:nvSpPr>
        <p:spPr bwMode="auto">
          <a:xfrm>
            <a:off x="5004048" y="5157192"/>
            <a:ext cx="4108817" cy="1200329"/>
          </a:xfrm>
          <a:prstGeom prst="rect">
            <a:avLst/>
          </a:prstGeom>
          <a:noFill/>
          <a:ln w="9525">
            <a:noFill/>
            <a:miter lim="800000"/>
            <a:headEnd/>
            <a:tailEnd/>
          </a:ln>
        </p:spPr>
        <p:txBody>
          <a:bodyPr wrap="none">
            <a:spAutoFit/>
          </a:bodyPr>
          <a:lstStyle/>
          <a:p>
            <a:pPr marL="285750" indent="-285750">
              <a:buFont typeface="Arial" pitchFamily="34" charset="0"/>
              <a:buChar char="•"/>
            </a:pPr>
            <a:r>
              <a:rPr lang="en-US" dirty="0"/>
              <a:t>Move forward and </a:t>
            </a:r>
            <a:r>
              <a:rPr lang="en-US" dirty="0">
                <a:solidFill>
                  <a:srgbClr val="FF0000"/>
                </a:solidFill>
              </a:rPr>
              <a:t>backward</a:t>
            </a:r>
            <a:r>
              <a:rPr lang="en-US" dirty="0"/>
              <a:t> in time</a:t>
            </a:r>
          </a:p>
          <a:p>
            <a:pPr marL="285750" indent="-285750">
              <a:buFont typeface="Arial" pitchFamily="34" charset="0"/>
              <a:buChar char="•"/>
            </a:pPr>
            <a:r>
              <a:rPr lang="en-US" dirty="0">
                <a:solidFill>
                  <a:srgbClr val="FF0000"/>
                </a:solidFill>
              </a:rPr>
              <a:t>Wave function </a:t>
            </a:r>
            <a:r>
              <a:rPr lang="en-US" dirty="0"/>
              <a:t>~N space</a:t>
            </a:r>
          </a:p>
          <a:p>
            <a:pPr marL="285750" indent="-285750">
              <a:buFont typeface="Arial" pitchFamily="34" charset="0"/>
              <a:buChar char="•"/>
            </a:pPr>
            <a:r>
              <a:rPr lang="en-US" dirty="0"/>
              <a:t>Must include </a:t>
            </a:r>
            <a:r>
              <a:rPr lang="en-US" dirty="0">
                <a:solidFill>
                  <a:srgbClr val="FF0000"/>
                </a:solidFill>
              </a:rPr>
              <a:t>all</a:t>
            </a:r>
            <a:r>
              <a:rPr lang="en-US" dirty="0"/>
              <a:t> degrees of freedom</a:t>
            </a:r>
          </a:p>
          <a:p>
            <a:pPr marL="285750" indent="-285750">
              <a:buFont typeface="Arial" pitchFamily="34" charset="0"/>
              <a:buChar char="•"/>
            </a:pPr>
            <a:r>
              <a:rPr lang="en-US" dirty="0">
                <a:solidFill>
                  <a:srgbClr val="FF0000"/>
                </a:solidFill>
              </a:rPr>
              <a:t>Partial</a:t>
            </a:r>
            <a:r>
              <a:rPr lang="en-US" dirty="0"/>
              <a:t> time ordering (</a:t>
            </a:r>
            <a:r>
              <a:rPr lang="en-US" dirty="0">
                <a:solidFill>
                  <a:srgbClr val="FF0000"/>
                </a:solidFill>
              </a:rPr>
              <a:t>fewer</a:t>
            </a:r>
            <a:r>
              <a:rPr lang="en-US" dirty="0"/>
              <a:t> terms)</a:t>
            </a:r>
          </a:p>
        </p:txBody>
      </p:sp>
      <p:sp>
        <p:nvSpPr>
          <p:cNvPr id="3" name="Rectangle 2"/>
          <p:cNvSpPr/>
          <p:nvPr/>
        </p:nvSpPr>
        <p:spPr>
          <a:xfrm>
            <a:off x="4716016" y="3293696"/>
            <a:ext cx="2016224"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Text Box 11"/>
          <p:cNvSpPr txBox="1">
            <a:spLocks noChangeArrowheads="1"/>
          </p:cNvSpPr>
          <p:nvPr/>
        </p:nvSpPr>
        <p:spPr bwMode="auto">
          <a:xfrm>
            <a:off x="1145232" y="188640"/>
            <a:ext cx="7315200" cy="579438"/>
          </a:xfrm>
          <a:prstGeom prst="rect">
            <a:avLst/>
          </a:prstGeom>
          <a:noFill/>
          <a:ln w="9525">
            <a:noFill/>
            <a:miter lim="800000"/>
            <a:headEnd/>
            <a:tailEnd/>
          </a:ln>
          <a:effectLst/>
        </p:spPr>
        <p:txBody>
          <a:bodyPr>
            <a:spAutoFit/>
          </a:bodyPr>
          <a:lstStyle/>
          <a:p>
            <a:pPr algn="ctr">
              <a:spcBef>
                <a:spcPct val="50000"/>
              </a:spcBef>
              <a:defRPr/>
            </a:pPr>
            <a:r>
              <a:rPr kumimoji="1" lang="en-US" altLang="zh-CN" sz="3200" b="1" dirty="0">
                <a:latin typeface="+mj-lt"/>
                <a:ea typeface="+mn-ea"/>
                <a:cs typeface="Arial" pitchFamily="34" charset="0"/>
              </a:rPr>
              <a:t>The Nonlinear Response </a:t>
            </a:r>
            <a:r>
              <a:rPr kumimoji="1" lang="en-US" altLang="zh-CN" sz="3200" b="1" dirty="0" smtClean="0">
                <a:latin typeface="+mj-lt"/>
                <a:ea typeface="+mn-ea"/>
                <a:cs typeface="Arial" pitchFamily="34" charset="0"/>
              </a:rPr>
              <a:t>to a classical field</a:t>
            </a:r>
            <a:endParaRPr kumimoji="1" lang="en-US" altLang="zh-CN" sz="3200" b="1" dirty="0">
              <a:latin typeface="+mj-lt"/>
              <a:ea typeface="+mn-ea"/>
              <a:cs typeface="Arial" pitchFamily="34" charset="0"/>
            </a:endParaRPr>
          </a:p>
        </p:txBody>
      </p:sp>
      <p:grpSp>
        <p:nvGrpSpPr>
          <p:cNvPr id="4" name="Group 3"/>
          <p:cNvGrpSpPr/>
          <p:nvPr/>
        </p:nvGrpSpPr>
        <p:grpSpPr>
          <a:xfrm>
            <a:off x="323528" y="3429000"/>
            <a:ext cx="4037926" cy="1400175"/>
            <a:chOff x="323528" y="3108945"/>
            <a:chExt cx="4037926" cy="1400175"/>
          </a:xfrm>
        </p:grpSpPr>
        <p:sp>
          <p:nvSpPr>
            <p:cNvPr id="107" name="Right Brace 106"/>
            <p:cNvSpPr/>
            <p:nvPr/>
          </p:nvSpPr>
          <p:spPr>
            <a:xfrm>
              <a:off x="2942209" y="3594720"/>
              <a:ext cx="152400" cy="59055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8" name="Left Brace 107"/>
            <p:cNvSpPr/>
            <p:nvPr/>
          </p:nvSpPr>
          <p:spPr>
            <a:xfrm>
              <a:off x="1675384" y="3108945"/>
              <a:ext cx="228600" cy="11969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9" name="Text Box 25"/>
            <p:cNvSpPr txBox="1">
              <a:spLocks noChangeArrowheads="1"/>
            </p:cNvSpPr>
            <p:nvPr/>
          </p:nvSpPr>
          <p:spPr bwMode="auto">
            <a:xfrm>
              <a:off x="323528" y="3573016"/>
              <a:ext cx="13144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r" eaLnBrk="1" hangingPunct="1"/>
              <a:r>
                <a:rPr lang="en-US" altLang="ja-JP" i="1" dirty="0">
                  <a:latin typeface="Calibri" charset="0"/>
                  <a:ea typeface="MS PGothic" charset="0"/>
                  <a:cs typeface="MS PGothic" charset="0"/>
                </a:rPr>
                <a:t>m+1</a:t>
              </a:r>
              <a:r>
                <a:rPr lang="en-US" altLang="ja-JP" dirty="0">
                  <a:latin typeface="Calibri" charset="0"/>
                  <a:ea typeface="MS PGothic" charset="0"/>
                  <a:cs typeface="MS PGothic" charset="0"/>
                </a:rPr>
                <a:t> </a:t>
              </a:r>
              <a:endParaRPr lang="en-US" altLang="ja-JP" dirty="0" smtClean="0">
                <a:latin typeface="Calibri" charset="0"/>
                <a:ea typeface="MS PGothic" charset="0"/>
                <a:cs typeface="MS PGothic" charset="0"/>
              </a:endParaRPr>
            </a:p>
            <a:p>
              <a:pPr eaLnBrk="1" hangingPunct="1"/>
              <a:r>
                <a:rPr lang="en-US" altLang="ja-JP" dirty="0" smtClean="0">
                  <a:latin typeface="Calibri" charset="0"/>
                  <a:ea typeface="MS PGothic" charset="0"/>
                  <a:cs typeface="MS PGothic" charset="0"/>
                </a:rPr>
                <a:t>interactions</a:t>
              </a:r>
              <a:endParaRPr lang="en-US" altLang="ja-JP" dirty="0">
                <a:latin typeface="Calibri" charset="0"/>
                <a:ea typeface="MS PGothic" charset="0"/>
                <a:cs typeface="MS PGothic" charset="0"/>
              </a:endParaRPr>
            </a:p>
          </p:txBody>
        </p:sp>
        <p:sp>
          <p:nvSpPr>
            <p:cNvPr id="110" name="Text Box 25"/>
            <p:cNvSpPr txBox="1">
              <a:spLocks noChangeArrowheads="1"/>
            </p:cNvSpPr>
            <p:nvPr/>
          </p:nvSpPr>
          <p:spPr bwMode="auto">
            <a:xfrm>
              <a:off x="3046984" y="3685207"/>
              <a:ext cx="13144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ja-JP" i="1" dirty="0">
                  <a:latin typeface="Calibri" charset="0"/>
                  <a:ea typeface="MS PGothic" charset="0"/>
                  <a:cs typeface="MS PGothic" charset="0"/>
                </a:rPr>
                <a:t>n</a:t>
              </a:r>
              <a:r>
                <a:rPr lang="en-US" altLang="ja-JP" i="1" dirty="0" smtClean="0">
                  <a:latin typeface="Calibri" charset="0"/>
                  <a:ea typeface="MS PGothic" charset="0"/>
                  <a:cs typeface="MS PGothic" charset="0"/>
                </a:rPr>
                <a:t>-m</a:t>
              </a:r>
              <a:r>
                <a:rPr lang="en-US" altLang="ja-JP" dirty="0" smtClean="0">
                  <a:latin typeface="Calibri" charset="0"/>
                  <a:ea typeface="MS PGothic" charset="0"/>
                  <a:cs typeface="MS PGothic" charset="0"/>
                </a:rPr>
                <a:t> </a:t>
              </a:r>
            </a:p>
            <a:p>
              <a:pPr eaLnBrk="1" hangingPunct="1"/>
              <a:r>
                <a:rPr lang="en-US" altLang="ja-JP" dirty="0" smtClean="0">
                  <a:latin typeface="Calibri" charset="0"/>
                  <a:ea typeface="MS PGothic" charset="0"/>
                  <a:cs typeface="MS PGothic" charset="0"/>
                </a:rPr>
                <a:t>interactions</a:t>
              </a:r>
              <a:endParaRPr lang="en-US" altLang="ja-JP" dirty="0">
                <a:latin typeface="Calibri" charset="0"/>
                <a:ea typeface="MS PGothic" charset="0"/>
                <a:cs typeface="MS PGothic" charset="0"/>
              </a:endParaRPr>
            </a:p>
          </p:txBody>
        </p:sp>
        <p:pic>
          <p:nvPicPr>
            <p:cNvPr id="112" name="Picture 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7784" y="3108945"/>
              <a:ext cx="11080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8" name="Text Box 25"/>
          <p:cNvSpPr txBox="1">
            <a:spLocks noChangeArrowheads="1"/>
          </p:cNvSpPr>
          <p:nvPr/>
        </p:nvSpPr>
        <p:spPr bwMode="auto">
          <a:xfrm>
            <a:off x="1907704" y="2564904"/>
            <a:ext cx="2012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ja-JP" u="sng" dirty="0" smtClean="0">
                <a:latin typeface="Calibri" charset="0"/>
                <a:ea typeface="MS PGothic" charset="0"/>
                <a:cs typeface="MS PGothic" charset="0"/>
              </a:rPr>
              <a:t>2</a:t>
            </a:r>
            <a:r>
              <a:rPr lang="en-US" altLang="ja-JP" u="sng" baseline="30000" dirty="0" smtClean="0">
                <a:latin typeface="Calibri" charset="0"/>
                <a:ea typeface="MS PGothic" charset="0"/>
                <a:cs typeface="MS PGothic" charset="0"/>
              </a:rPr>
              <a:t>n</a:t>
            </a:r>
            <a:r>
              <a:rPr lang="en-US" altLang="ja-JP" u="sng" dirty="0" smtClean="0">
                <a:latin typeface="Calibri" charset="0"/>
                <a:ea typeface="MS PGothic" charset="0"/>
                <a:cs typeface="MS PGothic" charset="0"/>
              </a:rPr>
              <a:t> Ladder Diagrams</a:t>
            </a:r>
            <a:endParaRPr lang="en-US" altLang="ja-JP" u="sng" dirty="0">
              <a:latin typeface="Calibri" charset="0"/>
              <a:ea typeface="MS PGothic" charset="0"/>
              <a:cs typeface="MS PGothic" charset="0"/>
            </a:endParaRPr>
          </a:p>
        </p:txBody>
      </p:sp>
      <p:sp>
        <p:nvSpPr>
          <p:cNvPr id="119" name="Text Box 25"/>
          <p:cNvSpPr txBox="1">
            <a:spLocks noChangeArrowheads="1"/>
          </p:cNvSpPr>
          <p:nvPr/>
        </p:nvSpPr>
        <p:spPr bwMode="auto">
          <a:xfrm>
            <a:off x="5292080" y="2564904"/>
            <a:ext cx="1983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ja-JP" u="sng" dirty="0">
                <a:latin typeface="Calibri" charset="0"/>
                <a:ea typeface="MS PGothic" charset="0"/>
                <a:cs typeface="MS PGothic" charset="0"/>
              </a:rPr>
              <a:t>n</a:t>
            </a:r>
            <a:r>
              <a:rPr lang="en-US" altLang="ja-JP" u="sng" dirty="0" smtClean="0">
                <a:latin typeface="Calibri" charset="0"/>
                <a:ea typeface="MS PGothic" charset="0"/>
                <a:cs typeface="MS PGothic" charset="0"/>
              </a:rPr>
              <a:t>+1 Loop Diagrams</a:t>
            </a:r>
            <a:endParaRPr lang="en-US" altLang="ja-JP" u="sng" dirty="0">
              <a:latin typeface="Calibri" charset="0"/>
              <a:ea typeface="MS PGothic" charset="0"/>
              <a:cs typeface="MS PGothic" charset="0"/>
            </a:endParaRPr>
          </a:p>
        </p:txBody>
      </p:sp>
      <p:sp>
        <p:nvSpPr>
          <p:cNvPr id="120" name="TextBox 19"/>
          <p:cNvSpPr txBox="1">
            <a:spLocks noChangeArrowheads="1"/>
          </p:cNvSpPr>
          <p:nvPr/>
        </p:nvSpPr>
        <p:spPr bwMode="auto">
          <a:xfrm>
            <a:off x="35496" y="5085184"/>
            <a:ext cx="5040560" cy="1477328"/>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dirty="0"/>
              <a:t>Move forward in time</a:t>
            </a:r>
          </a:p>
          <a:p>
            <a:pPr marL="285750" indent="-285750">
              <a:buFont typeface="Arial" pitchFamily="34" charset="0"/>
              <a:buChar char="•"/>
            </a:pPr>
            <a:r>
              <a:rPr lang="en-US" dirty="0">
                <a:solidFill>
                  <a:srgbClr val="FF0000"/>
                </a:solidFill>
              </a:rPr>
              <a:t>Density matrix </a:t>
            </a:r>
            <a:r>
              <a:rPr lang="en-US" dirty="0"/>
              <a:t>~N</a:t>
            </a:r>
            <a:r>
              <a:rPr lang="en-US" baseline="30000" dirty="0"/>
              <a:t>2</a:t>
            </a:r>
            <a:r>
              <a:rPr lang="en-US" dirty="0"/>
              <a:t> space</a:t>
            </a:r>
          </a:p>
          <a:p>
            <a:pPr marL="285750" indent="-285750">
              <a:buFont typeface="Arial" pitchFamily="34" charset="0"/>
              <a:buChar char="•"/>
            </a:pPr>
            <a:r>
              <a:rPr lang="en-US" dirty="0"/>
              <a:t>Can eliminate bath (</a:t>
            </a:r>
            <a:r>
              <a:rPr lang="en-US" dirty="0">
                <a:solidFill>
                  <a:srgbClr val="FF0000"/>
                </a:solidFill>
              </a:rPr>
              <a:t>reduced</a:t>
            </a:r>
            <a:r>
              <a:rPr lang="en-US" dirty="0"/>
              <a:t> description)</a:t>
            </a:r>
          </a:p>
          <a:p>
            <a:pPr marL="285750" indent="-285750">
              <a:buFont typeface="Arial" pitchFamily="34" charset="0"/>
              <a:buChar char="•"/>
            </a:pPr>
            <a:r>
              <a:rPr lang="en-US" dirty="0"/>
              <a:t>Keep track of </a:t>
            </a:r>
            <a:r>
              <a:rPr lang="en-US" dirty="0">
                <a:solidFill>
                  <a:srgbClr val="FF0000"/>
                </a:solidFill>
              </a:rPr>
              <a:t>complete</a:t>
            </a:r>
            <a:r>
              <a:rPr lang="en-US" dirty="0"/>
              <a:t> time ordering (</a:t>
            </a:r>
            <a:r>
              <a:rPr lang="en-US" dirty="0">
                <a:solidFill>
                  <a:srgbClr val="FF0000"/>
                </a:solidFill>
              </a:rPr>
              <a:t>more</a:t>
            </a:r>
            <a:r>
              <a:rPr lang="en-US" dirty="0"/>
              <a:t> terms)</a:t>
            </a:r>
          </a:p>
        </p:txBody>
      </p:sp>
      <p:grpSp>
        <p:nvGrpSpPr>
          <p:cNvPr id="2" name="Group 1"/>
          <p:cNvGrpSpPr/>
          <p:nvPr/>
        </p:nvGrpSpPr>
        <p:grpSpPr>
          <a:xfrm>
            <a:off x="5940152" y="3624064"/>
            <a:ext cx="2676061" cy="1389112"/>
            <a:chOff x="6224067" y="2192616"/>
            <a:chExt cx="2676061" cy="1389112"/>
          </a:xfrm>
        </p:grpSpPr>
        <p:pic>
          <p:nvPicPr>
            <p:cNvPr id="113"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217" y="2286328"/>
              <a:ext cx="11620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Right Brace 20"/>
            <p:cNvSpPr/>
            <p:nvPr/>
          </p:nvSpPr>
          <p:spPr>
            <a:xfrm>
              <a:off x="8175104" y="2362528"/>
              <a:ext cx="203200" cy="9906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5" name="Left Brace 21"/>
            <p:cNvSpPr/>
            <p:nvPr/>
          </p:nvSpPr>
          <p:spPr>
            <a:xfrm>
              <a:off x="6833667" y="2362528"/>
              <a:ext cx="228600" cy="968375"/>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16" name="Text Box 25"/>
            <p:cNvSpPr txBox="1">
              <a:spLocks noChangeArrowheads="1"/>
            </p:cNvSpPr>
            <p:nvPr/>
          </p:nvSpPr>
          <p:spPr bwMode="auto">
            <a:xfrm>
              <a:off x="6224067" y="2667328"/>
              <a:ext cx="5953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ja-JP" i="1">
                  <a:latin typeface="Calibri" charset="0"/>
                  <a:ea typeface="MS PGothic" charset="0"/>
                  <a:cs typeface="MS PGothic" charset="0"/>
                </a:rPr>
                <a:t>m+1</a:t>
              </a:r>
              <a:endParaRPr lang="en-US" altLang="ja-JP">
                <a:latin typeface="Calibri" charset="0"/>
                <a:ea typeface="MS PGothic" charset="0"/>
                <a:cs typeface="MS PGothic" charset="0"/>
              </a:endParaRPr>
            </a:p>
          </p:txBody>
        </p:sp>
        <p:sp>
          <p:nvSpPr>
            <p:cNvPr id="117" name="Text Box 25"/>
            <p:cNvSpPr txBox="1">
              <a:spLocks noChangeArrowheads="1"/>
            </p:cNvSpPr>
            <p:nvPr/>
          </p:nvSpPr>
          <p:spPr bwMode="auto">
            <a:xfrm>
              <a:off x="8330679" y="2667328"/>
              <a:ext cx="569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ja-JP" i="1" dirty="0">
                  <a:latin typeface="Calibri" charset="0"/>
                  <a:ea typeface="MS PGothic" charset="0"/>
                  <a:cs typeface="MS PGothic" charset="0"/>
                </a:rPr>
                <a:t>n</a:t>
              </a:r>
              <a:r>
                <a:rPr lang="en-US" altLang="ja-JP" i="1" dirty="0" smtClean="0">
                  <a:latin typeface="Calibri" charset="0"/>
                  <a:ea typeface="MS PGothic" charset="0"/>
                  <a:cs typeface="MS PGothic" charset="0"/>
                </a:rPr>
                <a:t>-m</a:t>
              </a:r>
              <a:endParaRPr lang="en-US" altLang="ja-JP" dirty="0">
                <a:latin typeface="Calibri" charset="0"/>
                <a:ea typeface="MS PGothic" charset="0"/>
                <a:cs typeface="MS PGothic" charset="0"/>
              </a:endParaRPr>
            </a:p>
          </p:txBody>
        </p:sp>
        <p:sp>
          <p:nvSpPr>
            <p:cNvPr id="121" name="Arc 38"/>
            <p:cNvSpPr>
              <a:spLocks/>
            </p:cNvSpPr>
            <p:nvPr/>
          </p:nvSpPr>
          <p:spPr bwMode="auto">
            <a:xfrm>
              <a:off x="7443267" y="2192616"/>
              <a:ext cx="381000" cy="381000"/>
            </a:xfrm>
            <a:custGeom>
              <a:avLst/>
              <a:gdLst>
                <a:gd name="T0" fmla="*/ 48 w 457200"/>
                <a:gd name="T1" fmla="*/ 12306 h 533400"/>
                <a:gd name="T2" fmla="*/ 44304 w 457200"/>
                <a:gd name="T3" fmla="*/ 12909 h 533400"/>
                <a:gd name="T4" fmla="*/ 88608 w 457200"/>
                <a:gd name="T5" fmla="*/ 12909 h 533400"/>
                <a:gd name="T6" fmla="*/ 5898240 60000 65536"/>
                <a:gd name="T7" fmla="*/ 5898240 60000 65536"/>
                <a:gd name="T8" fmla="*/ 5898240 60000 65536"/>
                <a:gd name="T9" fmla="*/ 248 w 457200"/>
                <a:gd name="T10" fmla="*/ 0 h 533400"/>
                <a:gd name="T11" fmla="*/ 457200 w 457200"/>
                <a:gd name="T12" fmla="*/ 266700 h 533400"/>
              </a:gdLst>
              <a:ahLst/>
              <a:cxnLst>
                <a:cxn ang="T6">
                  <a:pos x="T0" y="T1"/>
                </a:cxn>
                <a:cxn ang="T7">
                  <a:pos x="T2" y="T3"/>
                </a:cxn>
                <a:cxn ang="T8">
                  <a:pos x="T4" y="T5"/>
                </a:cxn>
              </a:cxnLst>
              <a:rect l="T9" t="T10" r="T11" b="T12"/>
              <a:pathLst>
                <a:path w="457200" h="533400" stroke="0">
                  <a:moveTo>
                    <a:pt x="249" y="254265"/>
                  </a:moveTo>
                  <a:lnTo>
                    <a:pt x="248" y="254264"/>
                  </a:lnTo>
                  <a:cubicBezTo>
                    <a:pt x="5941" y="111960"/>
                    <a:pt x="106491" y="-1"/>
                    <a:pt x="228600" y="0"/>
                  </a:cubicBezTo>
                  <a:cubicBezTo>
                    <a:pt x="354852" y="0"/>
                    <a:pt x="457200" y="119405"/>
                    <a:pt x="457200" y="266700"/>
                  </a:cubicBezTo>
                  <a:cubicBezTo>
                    <a:pt x="457200" y="266700"/>
                    <a:pt x="457199" y="266700"/>
                    <a:pt x="457199" y="266700"/>
                  </a:cubicBezTo>
                  <a:lnTo>
                    <a:pt x="228600" y="266700"/>
                  </a:lnTo>
                  <a:close/>
                </a:path>
                <a:path w="457200" h="533400" fill="none">
                  <a:moveTo>
                    <a:pt x="249" y="254265"/>
                  </a:moveTo>
                  <a:lnTo>
                    <a:pt x="248" y="254264"/>
                  </a:lnTo>
                  <a:cubicBezTo>
                    <a:pt x="5941" y="111960"/>
                    <a:pt x="106491" y="-1"/>
                    <a:pt x="228600" y="0"/>
                  </a:cubicBezTo>
                  <a:cubicBezTo>
                    <a:pt x="354852" y="0"/>
                    <a:pt x="457200" y="119405"/>
                    <a:pt x="457200" y="266700"/>
                  </a:cubicBezTo>
                  <a:cubicBezTo>
                    <a:pt x="457200" y="266700"/>
                    <a:pt x="457199" y="266700"/>
                    <a:pt x="457199" y="266700"/>
                  </a:cubicBezTo>
                </a:path>
              </a:pathLst>
            </a:custGeom>
            <a:noFill/>
            <a:ln w="31750">
              <a:solidFill>
                <a:srgbClr val="4A7EBB"/>
              </a:solidFill>
              <a:round/>
              <a:headEnd/>
              <a:tailEnd type="triangle" w="med" len="lg"/>
            </a:ln>
            <a:extLst>
              <a:ext uri="{909E8E84-426E-40dd-AFC4-6F175D3DCCD1}">
                <a14:hiddenFill xmlns:a14="http://schemas.microsoft.com/office/drawing/2010/main">
                  <a:solidFill>
                    <a:srgbClr val="FFFFFF"/>
                  </a:solidFill>
                </a14:hiddenFill>
              </a:ext>
            </a:extLst>
          </p:spPr>
          <p:txBody>
            <a:bodyPr anchor="ctr"/>
            <a:lstStyle/>
            <a:p>
              <a:endParaRPr lang="en-US"/>
            </a:p>
          </p:txBody>
        </p:sp>
      </p:grpSp>
      <p:sp>
        <p:nvSpPr>
          <p:cNvPr id="122" name="Text Box 25"/>
          <p:cNvSpPr txBox="1">
            <a:spLocks noChangeArrowheads="1"/>
          </p:cNvSpPr>
          <p:nvPr/>
        </p:nvSpPr>
        <p:spPr bwMode="auto">
          <a:xfrm>
            <a:off x="0" y="980728"/>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ltLang="ja-JP" sz="2000" dirty="0">
                <a:latin typeface="Calibri" charset="0"/>
                <a:ea typeface="MS PGothic" charset="0"/>
                <a:cs typeface="MS PGothic" charset="0"/>
              </a:rPr>
              <a:t>Q</a:t>
            </a:r>
            <a:r>
              <a:rPr lang="en-US" altLang="ja-JP" sz="2000" dirty="0" smtClean="0">
                <a:latin typeface="Calibri" charset="0"/>
                <a:ea typeface="MS PGothic" charset="0"/>
                <a:cs typeface="MS PGothic" charset="0"/>
              </a:rPr>
              <a:t>uantum pathways correspond to n field-matter interactions with </a:t>
            </a:r>
            <a:r>
              <a:rPr lang="en-US" altLang="ja-JP" sz="2000" i="1" dirty="0" smtClean="0">
                <a:latin typeface="Calibri" charset="0"/>
                <a:ea typeface="MS PGothic" charset="0"/>
                <a:cs typeface="MS PGothic" charset="0"/>
              </a:rPr>
              <a:t>m</a:t>
            </a:r>
            <a:r>
              <a:rPr lang="en-US" altLang="ja-JP" sz="2000" i="1" dirty="0">
                <a:latin typeface="Calibri" charset="0"/>
                <a:ea typeface="MS PGothic" charset="0"/>
                <a:cs typeface="MS PGothic" charset="0"/>
              </a:rPr>
              <a:t>+1</a:t>
            </a:r>
            <a:r>
              <a:rPr lang="en-US" altLang="ja-JP" sz="2000" dirty="0">
                <a:latin typeface="Calibri" charset="0"/>
                <a:ea typeface="MS PGothic" charset="0"/>
                <a:cs typeface="MS PGothic" charset="0"/>
              </a:rPr>
              <a:t> interactions from left and </a:t>
            </a:r>
            <a:r>
              <a:rPr lang="en-US" altLang="ja-JP" sz="2000" i="1" dirty="0" smtClean="0">
                <a:latin typeface="Calibri" charset="0"/>
                <a:ea typeface="MS PGothic" charset="0"/>
                <a:cs typeface="MS PGothic" charset="0"/>
              </a:rPr>
              <a:t>n-m</a:t>
            </a:r>
            <a:r>
              <a:rPr lang="en-US" altLang="ja-JP" sz="2000" dirty="0" smtClean="0">
                <a:latin typeface="Calibri" charset="0"/>
                <a:ea typeface="MS PGothic" charset="0"/>
                <a:cs typeface="MS PGothic" charset="0"/>
              </a:rPr>
              <a:t> </a:t>
            </a:r>
            <a:r>
              <a:rPr lang="en-US" altLang="ja-JP" sz="2000" dirty="0">
                <a:latin typeface="Calibri" charset="0"/>
                <a:ea typeface="MS PGothic" charset="0"/>
                <a:cs typeface="MS PGothic" charset="0"/>
              </a:rPr>
              <a:t>interactions from right </a:t>
            </a:r>
          </a:p>
        </p:txBody>
      </p:sp>
      <p:pic>
        <p:nvPicPr>
          <p:cNvPr id="127" name="Picture 16"/>
          <p:cNvPicPr>
            <a:picLocks noChangeAspect="1" noChangeArrowheads="1"/>
          </p:cNvPicPr>
          <p:nvPr/>
        </p:nvPicPr>
        <p:blipFill>
          <a:blip r:embed="rId4">
            <a:extLst>
              <a:ext uri="{28A0092B-C50C-407E-A947-70E740481C1C}">
                <a14:useLocalDpi xmlns:a14="http://schemas.microsoft.com/office/drawing/2010/main" val="0"/>
              </a:ext>
            </a:extLst>
          </a:blip>
          <a:srcRect r="62500"/>
          <a:stretch>
            <a:fillRect/>
          </a:stretch>
        </p:blipFill>
        <p:spPr bwMode="auto">
          <a:xfrm>
            <a:off x="7380312" y="1700808"/>
            <a:ext cx="1584176" cy="1706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18"/>
          <p:cNvPicPr>
            <a:picLocks noChangeAspect="1" noChangeArrowheads="1"/>
          </p:cNvPicPr>
          <p:nvPr/>
        </p:nvPicPr>
        <p:blipFill>
          <a:blip r:embed="rId5">
            <a:extLst>
              <a:ext uri="{28A0092B-C50C-407E-A947-70E740481C1C}">
                <a14:useLocalDpi xmlns:a14="http://schemas.microsoft.com/office/drawing/2010/main" val="0"/>
              </a:ext>
            </a:extLst>
          </a:blip>
          <a:srcRect l="62836"/>
          <a:stretch>
            <a:fillRect/>
          </a:stretch>
        </p:blipFill>
        <p:spPr bwMode="auto">
          <a:xfrm>
            <a:off x="179512" y="1700808"/>
            <a:ext cx="1584176" cy="17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7704" y="2060848"/>
            <a:ext cx="2088232" cy="310133"/>
          </a:xfrm>
          <a:prstGeom prst="rect">
            <a:avLst/>
          </a:prstGeom>
        </p:spPr>
      </p:pic>
      <p:pic>
        <p:nvPicPr>
          <p:cNvPr id="6" name="Picture 5"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7984" y="2060848"/>
            <a:ext cx="2849984" cy="333983"/>
          </a:xfrm>
          <a:prstGeom prst="rect">
            <a:avLst/>
          </a:prstGeom>
        </p:spPr>
      </p:pic>
    </p:spTree>
    <p:extLst>
      <p:ext uri="{BB962C8B-B14F-4D97-AF65-F5344CB8AC3E}">
        <p14:creationId xmlns:p14="http://schemas.microsoft.com/office/powerpoint/2010/main" val="87311321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Picture 159"/>
          <p:cNvPicPr/>
          <p:nvPr/>
        </p:nvPicPr>
        <p:blipFill>
          <a:blip r:embed="rId2"/>
          <a:stretch/>
        </p:blipFill>
        <p:spPr>
          <a:xfrm>
            <a:off x="3491812" y="2405630"/>
            <a:ext cx="5716278" cy="4452013"/>
          </a:xfrm>
          <a:prstGeom prst="rect">
            <a:avLst/>
          </a:prstGeom>
          <a:ln>
            <a:noFill/>
          </a:ln>
        </p:spPr>
      </p:pic>
      <p:sp>
        <p:nvSpPr>
          <p:cNvPr id="161"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Light"/>
                <a:ea typeface="DejaVu Sans"/>
                <a:cs typeface="DejaVu Sans"/>
              </a:rPr>
              <a:t>TRUECARS Signal for CoIn Model</a:t>
            </a:r>
            <a:endParaRPr>
              <a:solidFill>
                <a:prstClr val="black"/>
              </a:solidFill>
              <a:latin typeface="Arial"/>
              <a:ea typeface="DejaVu Sans"/>
              <a:cs typeface="DejaVu Sans"/>
            </a:endParaRPr>
          </a:p>
        </p:txBody>
      </p:sp>
      <p:sp>
        <p:nvSpPr>
          <p:cNvPr id="162" name="CustomShape 2"/>
          <p:cNvSpPr/>
          <p:nvPr/>
        </p:nvSpPr>
        <p:spPr>
          <a:xfrm>
            <a:off x="183524" y="1632888"/>
            <a:ext cx="6800755" cy="4422947"/>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Signal turns on when WP reaches </a:t>
            </a:r>
            <a:r>
              <a:rPr lang="en-US" sz="2400" dirty="0" err="1">
                <a:solidFill>
                  <a:srgbClr val="000000"/>
                </a:solidFill>
                <a:latin typeface="Calibri"/>
                <a:ea typeface="DejaVu Sans"/>
                <a:cs typeface="DejaVu Sans"/>
              </a:rPr>
              <a:t>CoIn</a:t>
            </a:r>
            <a:endParaRPr lang="en-US" sz="2400" dirty="0">
              <a:solidFill>
                <a:srgbClr val="000000"/>
              </a:solidFill>
              <a:latin typeface="Calibri"/>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err="1">
                <a:solidFill>
                  <a:srgbClr val="000000"/>
                </a:solidFill>
                <a:latin typeface="Calibri"/>
                <a:ea typeface="DejaVu Sans"/>
                <a:cs typeface="DejaVu Sans"/>
              </a:rPr>
              <a:t>Cohernce</a:t>
            </a:r>
            <a:r>
              <a:rPr lang="en-US" sz="2400" dirty="0">
                <a:solidFill>
                  <a:srgbClr val="000000"/>
                </a:solidFill>
                <a:latin typeface="Calibri"/>
                <a:ea typeface="DejaVu Sans"/>
                <a:cs typeface="DejaVu Sans"/>
              </a:rPr>
              <a:t> is created</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Different gradients</a:t>
            </a:r>
            <a:endParaRPr dirty="0">
              <a:solidFill>
                <a:prstClr val="black"/>
              </a:solidFill>
              <a:latin typeface="Arial"/>
              <a:ea typeface="DejaVu Sans"/>
              <a:cs typeface="DejaVu Sans"/>
            </a:endParaRPr>
          </a:p>
          <a:p>
            <a:pPr defTabSz="828850">
              <a:lnSpc>
                <a:spcPct val="150000"/>
              </a:lnSpc>
              <a:buSzPct val="100000"/>
            </a:pPr>
            <a:r>
              <a:rPr lang="en-US" sz="2400" dirty="0">
                <a:solidFill>
                  <a:srgbClr val="000000"/>
                </a:solidFill>
                <a:latin typeface="Calibri"/>
                <a:ea typeface="DejaVu Sans"/>
                <a:cs typeface="DejaVu Sans"/>
              </a:rPr>
              <a:t>      in S2/S1</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 coherences decay</a:t>
            </a: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PES separation visible</a:t>
            </a:r>
          </a:p>
          <a:p>
            <a:pPr defTabSz="828850">
              <a:lnSpc>
                <a:spcPct val="150000"/>
              </a:lnSpc>
              <a:buSzPct val="100000"/>
            </a:pPr>
            <a:r>
              <a:rPr lang="en-US" sz="2400" dirty="0">
                <a:solidFill>
                  <a:srgbClr val="000000"/>
                </a:solidFill>
                <a:latin typeface="Calibri"/>
                <a:ea typeface="DejaVu Sans"/>
                <a:cs typeface="DejaVu Sans"/>
              </a:rPr>
              <a:t>      in Raman shift</a:t>
            </a:r>
            <a:endParaRPr dirty="0">
              <a:solidFill>
                <a:prstClr val="black"/>
              </a:solidFill>
              <a:latin typeface="Arial"/>
              <a:ea typeface="DejaVu Sans"/>
              <a:cs typeface="DejaVu Sans"/>
            </a:endParaRPr>
          </a:p>
          <a:p>
            <a:pPr defTabSz="828850"/>
            <a:endParaRPr dirty="0">
              <a:solidFill>
                <a:prstClr val="black"/>
              </a:solidFill>
              <a:latin typeface="Arial"/>
              <a:ea typeface="DejaVu Sans"/>
              <a:cs typeface="DejaVu Sans"/>
            </a:endParaRPr>
          </a:p>
          <a:p>
            <a:pPr defTabSz="828850"/>
            <a:endParaRPr dirty="0">
              <a:solidFill>
                <a:prstClr val="black"/>
              </a:solidFill>
              <a:latin typeface="Arial"/>
              <a:ea typeface="DejaVu Sans"/>
              <a:cs typeface="DejaVu Sans"/>
            </a:endParaRPr>
          </a:p>
          <a:p>
            <a:pPr defTabSz="828850"/>
            <a:endParaRPr dirty="0">
              <a:solidFill>
                <a:prstClr val="black"/>
              </a:solidFill>
              <a:latin typeface="Arial"/>
              <a:ea typeface="DejaVu Sans"/>
              <a:cs typeface="DejaVu San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6807" y="4465908"/>
            <a:ext cx="1506792" cy="397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459665" y="1562566"/>
            <a:ext cx="2040958" cy="360737"/>
          </a:xfrm>
          <a:prstGeom prst="rect">
            <a:avLst/>
          </a:prstGeom>
          <a:noFill/>
        </p:spPr>
        <p:txBody>
          <a:bodyPr wrap="none" lIns="82885" tIns="41442" rIns="82885" bIns="41442" rtlCol="0">
            <a:spAutoFit/>
          </a:bodyPr>
          <a:lstStyle/>
          <a:p>
            <a:pPr defTabSz="828850"/>
            <a:r>
              <a:rPr lang="en-US" dirty="0" smtClean="0">
                <a:solidFill>
                  <a:prstClr val="black"/>
                </a:solidFill>
                <a:latin typeface="Arial"/>
                <a:ea typeface="DejaVu Sans"/>
                <a:cs typeface="DejaVu Sans"/>
              </a:rPr>
              <a:t>Energy separation</a:t>
            </a:r>
            <a:endParaRPr lang="en-US" dirty="0">
              <a:solidFill>
                <a:prstClr val="black"/>
              </a:solidFill>
              <a:latin typeface="Arial"/>
              <a:ea typeface="DejaVu Sans"/>
              <a:cs typeface="DejaVu Sans"/>
            </a:endParaRPr>
          </a:p>
        </p:txBody>
      </p:sp>
      <p:cxnSp>
        <p:nvCxnSpPr>
          <p:cNvPr id="8" name="Elbow Connector 7"/>
          <p:cNvCxnSpPr>
            <a:stCxn id="6" idx="2"/>
          </p:cNvCxnSpPr>
          <p:nvPr/>
        </p:nvCxnSpPr>
        <p:spPr>
          <a:xfrm rot="5400000">
            <a:off x="6940010" y="2404973"/>
            <a:ext cx="1021809" cy="58470"/>
          </a:xfrm>
          <a:prstGeom prst="bentConnector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267687" y="5295442"/>
            <a:ext cx="1221255" cy="558411"/>
          </a:xfrm>
          <a:prstGeom prst="rect">
            <a:avLst/>
          </a:prstGeom>
          <a:solidFill>
            <a:schemeClr val="bg1"/>
          </a:solidFill>
        </p:spPr>
        <p:txBody>
          <a:bodyPr wrap="square" lIns="82885" tIns="41442" rIns="82885" bIns="41442" rtlCol="0">
            <a:spAutoFit/>
          </a:bodyPr>
          <a:lstStyle/>
          <a:p>
            <a:pPr defTabSz="828850"/>
            <a:r>
              <a:rPr lang="en-US" sz="1500" dirty="0">
                <a:solidFill>
                  <a:prstClr val="black"/>
                </a:solidFill>
                <a:latin typeface="Arial"/>
                <a:ea typeface="DejaVu Sans"/>
                <a:cs typeface="DejaVu Sans"/>
              </a:rPr>
              <a:t>Popul</a:t>
            </a:r>
            <a:r>
              <a:rPr lang="en-US" sz="1500" dirty="0">
                <a:solidFill>
                  <a:srgbClr val="0033CC"/>
                </a:solidFill>
                <a:latin typeface="Arial"/>
                <a:ea typeface="DejaVu Sans"/>
                <a:cs typeface="DejaVu Sans"/>
              </a:rPr>
              <a:t>ations</a:t>
            </a:r>
          </a:p>
          <a:p>
            <a:pPr defTabSz="828850"/>
            <a:r>
              <a:rPr lang="en-US" sz="1500" dirty="0">
                <a:solidFill>
                  <a:srgbClr val="FF0000"/>
                </a:solidFill>
                <a:latin typeface="Arial"/>
                <a:ea typeface="DejaVu Sans"/>
                <a:cs typeface="DejaVu Sans"/>
              </a:rPr>
              <a:t>Coherences</a:t>
            </a:r>
          </a:p>
        </p:txBody>
      </p:sp>
    </p:spTree>
    <p:extLst>
      <p:ext uri="{BB962C8B-B14F-4D97-AF65-F5344CB8AC3E}">
        <p14:creationId xmlns:p14="http://schemas.microsoft.com/office/powerpoint/2010/main" val="23868634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CustomShape 1"/>
          <p:cNvSpPr/>
          <p:nvPr/>
        </p:nvSpPr>
        <p:spPr>
          <a:xfrm>
            <a:off x="915323" y="32661"/>
            <a:ext cx="8245417" cy="1182239"/>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defTabSz="828850"/>
            <a:r>
              <a:rPr lang="en-US" sz="3000">
                <a:solidFill>
                  <a:srgbClr val="000000"/>
                </a:solidFill>
                <a:latin typeface="Calibri Light"/>
                <a:ea typeface="DejaVu Sans"/>
                <a:cs typeface="DejaVu Sans"/>
              </a:rPr>
              <a:t>Conclusions</a:t>
            </a:r>
            <a:endParaRPr>
              <a:solidFill>
                <a:prstClr val="black"/>
              </a:solidFill>
              <a:latin typeface="Arial"/>
              <a:ea typeface="DejaVu Sans"/>
              <a:cs typeface="DejaVu Sans"/>
            </a:endParaRPr>
          </a:p>
        </p:txBody>
      </p:sp>
      <p:sp>
        <p:nvSpPr>
          <p:cNvPr id="164" name="CustomShape 2"/>
          <p:cNvSpPr/>
          <p:nvPr/>
        </p:nvSpPr>
        <p:spPr>
          <a:xfrm>
            <a:off x="458151" y="238734"/>
            <a:ext cx="8062222" cy="7019628"/>
          </a:xfrm>
          <a:prstGeom prst="rect">
            <a:avLst/>
          </a:prstGeom>
          <a:noFill/>
          <a:ln>
            <a:noFill/>
          </a:ln>
        </p:spPr>
        <p:style>
          <a:lnRef idx="0">
            <a:scrgbClr r="0" g="0" b="0"/>
          </a:lnRef>
          <a:fillRef idx="0">
            <a:scrgbClr r="0" g="0" b="0"/>
          </a:fillRef>
          <a:effectRef idx="0">
            <a:scrgbClr r="0" g="0" b="0"/>
          </a:effectRef>
          <a:fontRef idx="minor"/>
        </p:style>
        <p:txBody>
          <a:bodyPr lIns="81579" tIns="40790" rIns="81579" bIns="40790" anchor="ctr"/>
          <a:lstStyle/>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TRUECARS signal provides background-free measurement of coherences</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Off-resonant technique</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Like CARS but the detected coherence is internally generated by propagation through the </a:t>
            </a:r>
            <a:r>
              <a:rPr lang="en-US" sz="2400" dirty="0" err="1">
                <a:solidFill>
                  <a:srgbClr val="000000"/>
                </a:solidFill>
                <a:latin typeface="Calibri"/>
                <a:ea typeface="DejaVu Sans"/>
                <a:cs typeface="DejaVu Sans"/>
              </a:rPr>
              <a:t>CoIn</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Energy splitting of PES directly visible in signal</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Maps reaction path of the molecule</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Determine topology/shape of a </a:t>
            </a:r>
            <a:r>
              <a:rPr lang="en-US" sz="2400" dirty="0" err="1">
                <a:solidFill>
                  <a:srgbClr val="000000"/>
                </a:solidFill>
                <a:latin typeface="Calibri"/>
                <a:ea typeface="DejaVu Sans"/>
                <a:cs typeface="DejaVu Sans"/>
              </a:rPr>
              <a:t>CoIn</a:t>
            </a:r>
            <a:endParaRPr dirty="0">
              <a:solidFill>
                <a:prstClr val="black"/>
              </a:solidFill>
              <a:latin typeface="Arial"/>
              <a:ea typeface="DejaVu Sans"/>
              <a:cs typeface="DejaVu Sans"/>
            </a:endParaRPr>
          </a:p>
          <a:p>
            <a:pPr marL="414425" indent="-414425" defTabSz="828850">
              <a:lnSpc>
                <a:spcPct val="150000"/>
              </a:lnSpc>
              <a:buSzPct val="100000"/>
              <a:buFont typeface="Arial" panose="020B0604020202020204" pitchFamily="34" charset="0"/>
              <a:buChar char="•"/>
            </a:pPr>
            <a:r>
              <a:rPr lang="en-US" sz="2400" dirty="0">
                <a:solidFill>
                  <a:srgbClr val="000000"/>
                </a:solidFill>
                <a:latin typeface="Calibri"/>
                <a:ea typeface="DejaVu Sans"/>
                <a:cs typeface="DejaVu Sans"/>
              </a:rPr>
              <a:t>UV or X-ray probe pulses</a:t>
            </a:r>
            <a:endParaRPr dirty="0">
              <a:solidFill>
                <a:prstClr val="black"/>
              </a:solidFill>
              <a:latin typeface="Arial"/>
              <a:ea typeface="DejaVu Sans"/>
              <a:cs typeface="DejaVu Sans"/>
            </a:endParaRPr>
          </a:p>
        </p:txBody>
      </p:sp>
    </p:spTree>
    <p:extLst>
      <p:ext uri="{BB962C8B-B14F-4D97-AF65-F5344CB8AC3E}">
        <p14:creationId xmlns:p14="http://schemas.microsoft.com/office/powerpoint/2010/main" val="260220200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476677"/>
            <a:ext cx="9144000" cy="1296144"/>
          </a:xfrm>
        </p:spPr>
        <p:txBody>
          <a:bodyPr rtlCol="0">
            <a:noAutofit/>
          </a:bodyPr>
          <a:lstStyle/>
          <a:p>
            <a:r>
              <a:rPr lang="en-US" sz="3200" b="1" dirty="0">
                <a:solidFill>
                  <a:srgbClr val="270EBC"/>
                </a:solidFill>
              </a:rPr>
              <a:t>Novel photochemistry of molecular polaritons </a:t>
            </a:r>
            <a:br>
              <a:rPr lang="en-US" sz="3200" b="1" dirty="0">
                <a:solidFill>
                  <a:srgbClr val="270EBC"/>
                </a:solidFill>
              </a:rPr>
            </a:br>
            <a:r>
              <a:rPr lang="en-US" sz="3200" b="1" dirty="0">
                <a:solidFill>
                  <a:srgbClr val="270EBC"/>
                </a:solidFill>
              </a:rPr>
              <a:t>in optical cavities</a:t>
            </a:r>
            <a:r>
              <a:rPr lang="en-US" sz="3200" dirty="0">
                <a:solidFill>
                  <a:srgbClr val="270EBC"/>
                </a:solidFill>
              </a:rPr>
              <a:t/>
            </a:r>
            <a:br>
              <a:rPr lang="en-US" sz="3200" dirty="0">
                <a:solidFill>
                  <a:srgbClr val="270EBC"/>
                </a:solidFill>
              </a:rPr>
            </a:br>
            <a:endParaRPr lang="en-US" sz="3200" b="1" dirty="0">
              <a:solidFill>
                <a:srgbClr val="270EBC"/>
              </a:solidFill>
            </a:endParaRPr>
          </a:p>
        </p:txBody>
      </p:sp>
      <p:sp>
        <p:nvSpPr>
          <p:cNvPr id="736258" name="Rectangle 2"/>
          <p:cNvSpPr txBox="1">
            <a:spLocks noChangeArrowheads="1"/>
          </p:cNvSpPr>
          <p:nvPr/>
        </p:nvSpPr>
        <p:spPr bwMode="auto">
          <a:xfrm>
            <a:off x="1491131" y="2020498"/>
            <a:ext cx="5946782" cy="210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defTabSz="457200" eaLnBrk="0" hangingPunct="0">
              <a:defRPr sz="4300">
                <a:solidFill>
                  <a:schemeClr val="bg1"/>
                </a:solidFill>
                <a:latin typeface="Gill Sans" pitchFamily="-84" charset="0"/>
                <a:ea typeface="MS PGothic" pitchFamily="34" charset="-128"/>
              </a:defRPr>
            </a:lvl1pPr>
            <a:lvl2pPr marL="742950" indent="-285750" defTabSz="457200" eaLnBrk="0" hangingPunct="0">
              <a:defRPr sz="4300">
                <a:solidFill>
                  <a:schemeClr val="bg1"/>
                </a:solidFill>
                <a:latin typeface="Gill Sans" pitchFamily="-84" charset="0"/>
                <a:ea typeface="MS PGothic" pitchFamily="34" charset="-128"/>
              </a:defRPr>
            </a:lvl2pPr>
            <a:lvl3pPr marL="1143000" indent="-228600" defTabSz="457200" eaLnBrk="0" hangingPunct="0">
              <a:defRPr sz="4300">
                <a:solidFill>
                  <a:schemeClr val="bg1"/>
                </a:solidFill>
                <a:latin typeface="Gill Sans" pitchFamily="-84" charset="0"/>
                <a:ea typeface="MS PGothic" pitchFamily="34" charset="-128"/>
              </a:defRPr>
            </a:lvl3pPr>
            <a:lvl4pPr marL="1600200" indent="-228600" defTabSz="457200" eaLnBrk="0" hangingPunct="0">
              <a:defRPr sz="4300">
                <a:solidFill>
                  <a:schemeClr val="bg1"/>
                </a:solidFill>
                <a:latin typeface="Gill Sans" pitchFamily="-84" charset="0"/>
                <a:ea typeface="MS PGothic" pitchFamily="34" charset="-128"/>
              </a:defRPr>
            </a:lvl4pPr>
            <a:lvl5pPr marL="2057400" indent="-228600" defTabSz="457200" eaLnBrk="0" hangingPunct="0">
              <a:defRPr sz="4300">
                <a:solidFill>
                  <a:schemeClr val="bg1"/>
                </a:solidFill>
                <a:latin typeface="Gill Sans" pitchFamily="-84" charset="0"/>
                <a:ea typeface="MS PGothic" pitchFamily="34" charset="-128"/>
              </a:defRPr>
            </a:lvl5pPr>
            <a:lvl6pPr marL="2514600" indent="-228600" defTabSz="457200" eaLnBrk="0" fontAlgn="base" hangingPunct="0">
              <a:spcBef>
                <a:spcPct val="0"/>
              </a:spcBef>
              <a:spcAft>
                <a:spcPct val="0"/>
              </a:spcAft>
              <a:buClr>
                <a:srgbClr val="000000"/>
              </a:buClr>
              <a:buSzPct val="100000"/>
              <a:buFont typeface="Times New Roman" pitchFamily="18" charset="0"/>
              <a:defRPr sz="4300">
                <a:solidFill>
                  <a:schemeClr val="bg1"/>
                </a:solidFill>
                <a:latin typeface="Gill Sans" pitchFamily="-84" charset="0"/>
                <a:ea typeface="MS PGothic" pitchFamily="34" charset="-128"/>
              </a:defRPr>
            </a:lvl6pPr>
            <a:lvl7pPr marL="2971800" indent="-228600" defTabSz="457200" eaLnBrk="0" fontAlgn="base" hangingPunct="0">
              <a:spcBef>
                <a:spcPct val="0"/>
              </a:spcBef>
              <a:spcAft>
                <a:spcPct val="0"/>
              </a:spcAft>
              <a:buClr>
                <a:srgbClr val="000000"/>
              </a:buClr>
              <a:buSzPct val="100000"/>
              <a:buFont typeface="Times New Roman" pitchFamily="18" charset="0"/>
              <a:defRPr sz="4300">
                <a:solidFill>
                  <a:schemeClr val="bg1"/>
                </a:solidFill>
                <a:latin typeface="Gill Sans" pitchFamily="-84" charset="0"/>
                <a:ea typeface="MS PGothic" pitchFamily="34" charset="-128"/>
              </a:defRPr>
            </a:lvl7pPr>
            <a:lvl8pPr marL="3429000" indent="-228600" defTabSz="457200" eaLnBrk="0" fontAlgn="base" hangingPunct="0">
              <a:spcBef>
                <a:spcPct val="0"/>
              </a:spcBef>
              <a:spcAft>
                <a:spcPct val="0"/>
              </a:spcAft>
              <a:buClr>
                <a:srgbClr val="000000"/>
              </a:buClr>
              <a:buSzPct val="100000"/>
              <a:buFont typeface="Times New Roman" pitchFamily="18" charset="0"/>
              <a:defRPr sz="4300">
                <a:solidFill>
                  <a:schemeClr val="bg1"/>
                </a:solidFill>
                <a:latin typeface="Gill Sans" pitchFamily="-84" charset="0"/>
                <a:ea typeface="MS PGothic" pitchFamily="34" charset="-128"/>
              </a:defRPr>
            </a:lvl8pPr>
            <a:lvl9pPr marL="3886200" indent="-228600" defTabSz="457200" eaLnBrk="0" fontAlgn="base" hangingPunct="0">
              <a:spcBef>
                <a:spcPct val="0"/>
              </a:spcBef>
              <a:spcAft>
                <a:spcPct val="0"/>
              </a:spcAft>
              <a:buClr>
                <a:srgbClr val="000000"/>
              </a:buClr>
              <a:buSzPct val="100000"/>
              <a:buFont typeface="Times New Roman" pitchFamily="18" charset="0"/>
              <a:defRPr sz="4300">
                <a:solidFill>
                  <a:schemeClr val="bg1"/>
                </a:solidFill>
                <a:latin typeface="Gill Sans" pitchFamily="-84" charset="0"/>
                <a:ea typeface="MS PGothic" pitchFamily="34" charset="-128"/>
              </a:defRPr>
            </a:lvl9pPr>
          </a:lstStyle>
          <a:p>
            <a:pPr algn="ctr" eaLnBrk="1" fontAlgn="base" hangingPunct="1">
              <a:spcBef>
                <a:spcPct val="20000"/>
              </a:spcBef>
              <a:spcAft>
                <a:spcPct val="0"/>
              </a:spcAft>
              <a:buFont typeface="Arial" pitchFamily="34" charset="0"/>
              <a:buNone/>
            </a:pPr>
            <a:r>
              <a:rPr lang="en-US" sz="2400" dirty="0">
                <a:solidFill>
                  <a:srgbClr val="FF0000"/>
                </a:solidFill>
                <a:latin typeface="Arial" pitchFamily="34" charset="0"/>
                <a:cs typeface="Arial" pitchFamily="34" charset="0"/>
              </a:rPr>
              <a:t>Markus Kowalewski Kochise </a:t>
            </a:r>
            <a:r>
              <a:rPr lang="en-US" sz="2400" dirty="0" err="1">
                <a:solidFill>
                  <a:srgbClr val="FF0000"/>
                </a:solidFill>
                <a:latin typeface="Arial" pitchFamily="34" charset="0"/>
                <a:cs typeface="Arial" pitchFamily="34" charset="0"/>
              </a:rPr>
              <a:t>Bennet</a:t>
            </a:r>
            <a:endParaRPr lang="en-US" sz="2400" dirty="0">
              <a:solidFill>
                <a:srgbClr val="FF0000"/>
              </a:solidFill>
              <a:latin typeface="Arial" pitchFamily="34" charset="0"/>
              <a:cs typeface="Arial" pitchFamily="34" charset="0"/>
            </a:endParaRPr>
          </a:p>
          <a:p>
            <a:pPr algn="ctr" eaLnBrk="1" fontAlgn="base" hangingPunct="1">
              <a:spcBef>
                <a:spcPct val="20000"/>
              </a:spcBef>
              <a:spcAft>
                <a:spcPct val="0"/>
              </a:spcAft>
              <a:buFont typeface="Arial" pitchFamily="34" charset="0"/>
              <a:buNone/>
            </a:pPr>
            <a:r>
              <a:rPr lang="en-US" sz="2400" dirty="0">
                <a:solidFill>
                  <a:srgbClr val="FF0000"/>
                </a:solidFill>
                <a:latin typeface="Arial" pitchFamily="34" charset="0"/>
                <a:cs typeface="Arial" pitchFamily="34" charset="0"/>
              </a:rPr>
              <a:t>Shaul Mukamel</a:t>
            </a:r>
          </a:p>
          <a:p>
            <a:pPr algn="ctr" eaLnBrk="1" fontAlgn="base" hangingPunct="1">
              <a:spcBef>
                <a:spcPct val="20000"/>
              </a:spcBef>
              <a:spcAft>
                <a:spcPct val="0"/>
              </a:spcAft>
              <a:buFont typeface="Arial" pitchFamily="34" charset="0"/>
              <a:buNone/>
            </a:pPr>
            <a:r>
              <a:rPr lang="en-US" sz="2400" dirty="0">
                <a:solidFill>
                  <a:srgbClr val="000090"/>
                </a:solidFill>
                <a:latin typeface="Arial" pitchFamily="34" charset="0"/>
                <a:cs typeface="Arial" pitchFamily="34" charset="0"/>
              </a:rPr>
              <a:t>University of California, Irvine</a:t>
            </a:r>
          </a:p>
        </p:txBody>
      </p:sp>
      <p:sp>
        <p:nvSpPr>
          <p:cNvPr id="3" name="TextBox 2"/>
          <p:cNvSpPr txBox="1"/>
          <p:nvPr/>
        </p:nvSpPr>
        <p:spPr>
          <a:xfrm>
            <a:off x="1547664" y="4882075"/>
            <a:ext cx="4419600" cy="1908197"/>
          </a:xfrm>
          <a:prstGeom prst="rect">
            <a:avLst/>
          </a:prstGeom>
          <a:noFill/>
        </p:spPr>
        <p:txBody>
          <a:bodyPr wrap="square" lIns="91223" tIns="45614" rIns="91223" bIns="45614" rtlCol="0">
            <a:spAutoFit/>
          </a:bodyPr>
          <a:lstStyle/>
          <a:p>
            <a:pPr algn="ctr" defTabSz="912317" fontAlgn="base">
              <a:spcBef>
                <a:spcPct val="20000"/>
              </a:spcBef>
              <a:spcAft>
                <a:spcPct val="0"/>
              </a:spcAft>
            </a:pPr>
            <a:endParaRPr lang="en-US" dirty="0" smtClean="0">
              <a:solidFill>
                <a:srgbClr val="000090"/>
              </a:solidFill>
              <a:latin typeface="Arial" pitchFamily="34" charset="0"/>
              <a:cs typeface="Arial" pitchFamily="34" charset="0"/>
            </a:endParaRPr>
          </a:p>
          <a:p>
            <a:pPr algn="ctr" defTabSz="912317"/>
            <a:r>
              <a:rPr lang="en-US" sz="2000" b="1" dirty="0">
                <a:solidFill>
                  <a:prstClr val="black"/>
                </a:solidFill>
                <a:latin typeface="Calibri"/>
              </a:rPr>
              <a:t>Ultrafast Imaging of Photochemical Dynamics</a:t>
            </a:r>
          </a:p>
          <a:p>
            <a:pPr algn="ctr" defTabSz="912317"/>
            <a:r>
              <a:rPr lang="en-US" b="1" i="1" cap="all" dirty="0" smtClean="0">
                <a:solidFill>
                  <a:prstClr val="black"/>
                </a:solidFill>
                <a:latin typeface="Calibri"/>
              </a:rPr>
              <a:t>Faraday Discussions</a:t>
            </a:r>
            <a:endParaRPr lang="en-US" i="1" cap="all" dirty="0" smtClean="0">
              <a:solidFill>
                <a:prstClr val="black"/>
              </a:solidFill>
              <a:latin typeface="Calibri"/>
            </a:endParaRPr>
          </a:p>
          <a:p>
            <a:pPr algn="ctr" defTabSz="912317" fontAlgn="base">
              <a:spcBef>
                <a:spcPct val="20000"/>
              </a:spcBef>
              <a:spcAft>
                <a:spcPct val="0"/>
              </a:spcAft>
            </a:pPr>
            <a:r>
              <a:rPr lang="en-US" sz="2000" dirty="0">
                <a:solidFill>
                  <a:srgbClr val="000090"/>
                </a:solidFill>
                <a:latin typeface="Calibri"/>
              </a:rPr>
              <a:t>Aug 31-Sept 2, </a:t>
            </a:r>
            <a:r>
              <a:rPr lang="en-US" sz="2000" dirty="0">
                <a:solidFill>
                  <a:srgbClr val="000090"/>
                </a:solidFill>
                <a:latin typeface="Calibri"/>
                <a:cs typeface="Arial" pitchFamily="34" charset="0"/>
              </a:rPr>
              <a:t>2016</a:t>
            </a:r>
          </a:p>
          <a:p>
            <a:pPr defTabSz="912317"/>
            <a:endParaRPr lang="en-US" dirty="0">
              <a:solidFill>
                <a:prstClr val="black"/>
              </a:solidFill>
              <a:latin typeface="Calibri"/>
            </a:endParaRPr>
          </a:p>
        </p:txBody>
      </p:sp>
      <p:pic>
        <p:nvPicPr>
          <p:cNvPr id="4" name="Picture 2" descr="http://ucibe.weebly.com/uploads/9/5/9/1/9591739/8470182_or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4437112"/>
            <a:ext cx="3240360" cy="2081482"/>
          </a:xfrm>
          <a:prstGeom prst="rect">
            <a:avLst/>
          </a:prstGeom>
          <a:noFill/>
          <a:effectLst>
            <a:glow>
              <a:schemeClr val="accent1"/>
            </a:glow>
            <a:softEdge rad="482600"/>
          </a:effectLst>
          <a:extLst>
            <a:ext uri="{909E8E84-426E-40dd-AFC4-6F175D3DCCD1}">
              <a14:hiddenFill xmlns:a14="http://schemas.microsoft.com/office/drawing/2010/main">
                <a:solidFill>
                  <a:srgbClr val="FFFFFF"/>
                </a:solidFill>
              </a14:hiddenFill>
            </a:ext>
          </a:extLst>
        </p:spPr>
      </p:pic>
      <p:pic>
        <p:nvPicPr>
          <p:cNvPr id="2052" name="Picture 4" descr="http://socialcomputing.uci.edu/sites/default/files/logos/uc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9" y="4509121"/>
            <a:ext cx="1665076" cy="166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69834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2413" y="2412735"/>
            <a:ext cx="4082576" cy="4083001"/>
          </a:xfrm>
          <a:prstGeom prst="rect">
            <a:avLst/>
          </a:prstGeom>
        </p:spPr>
      </p:pic>
      <p:sp>
        <p:nvSpPr>
          <p:cNvPr id="111" name="CustomShape 1"/>
          <p:cNvSpPr/>
          <p:nvPr/>
        </p:nvSpPr>
        <p:spPr>
          <a:xfrm>
            <a:off x="1045849" y="775907"/>
            <a:ext cx="8098171" cy="1427635"/>
          </a:xfrm>
          <a:prstGeom prst="rect">
            <a:avLst/>
          </a:prstGeom>
          <a:noFill/>
          <a:ln>
            <a:noFill/>
          </a:ln>
        </p:spPr>
        <p:style>
          <a:lnRef idx="0">
            <a:scrgbClr r="0" g="0" b="0"/>
          </a:lnRef>
          <a:fillRef idx="0">
            <a:scrgbClr r="0" g="0" b="0"/>
          </a:fillRef>
          <a:effectRef idx="0">
            <a:scrgbClr r="0" g="0" b="0"/>
          </a:effectRef>
          <a:fontRef idx="minor"/>
        </p:style>
        <p:txBody>
          <a:bodyPr lIns="81423" tIns="40712" rIns="81423" bIns="40712" anchor="ctr"/>
          <a:lstStyle/>
          <a:p>
            <a:pPr defTabSz="827303"/>
            <a:r>
              <a:rPr lang="en-US" sz="25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Calibri Light"/>
                <a:ea typeface="DejaVu Sans"/>
                <a:cs typeface="DejaVu Sans"/>
              </a:rPr>
              <a:t>Molecules in Cavities ;Utilizing The Quantum Nature of Light</a:t>
            </a:r>
          </a:p>
          <a:p>
            <a:pPr defTabSz="827303"/>
            <a:endParaRPr dirty="0">
              <a:solidFill>
                <a:prstClr val="black"/>
              </a:solidFill>
              <a:latin typeface="Arial"/>
              <a:ea typeface="DejaVu Sans"/>
              <a:cs typeface="DejaVu Sans"/>
            </a:endParaRPr>
          </a:p>
          <a:p>
            <a:pPr defTabSz="827303"/>
            <a:endParaRPr dirty="0">
              <a:solidFill>
                <a:prstClr val="black"/>
              </a:solidFill>
              <a:latin typeface="Arial"/>
              <a:ea typeface="DejaVu Sans"/>
              <a:cs typeface="DejaVu Sans"/>
            </a:endParaRPr>
          </a:p>
        </p:txBody>
      </p:sp>
      <p:sp>
        <p:nvSpPr>
          <p:cNvPr id="114" name="CustomShape 2"/>
          <p:cNvSpPr/>
          <p:nvPr/>
        </p:nvSpPr>
        <p:spPr>
          <a:xfrm>
            <a:off x="203239" y="1489993"/>
            <a:ext cx="8268602" cy="1160685"/>
          </a:xfrm>
          <a:prstGeom prst="rect">
            <a:avLst/>
          </a:prstGeom>
          <a:noFill/>
          <a:ln>
            <a:noFill/>
          </a:ln>
        </p:spPr>
        <p:style>
          <a:lnRef idx="0">
            <a:scrgbClr r="0" g="0" b="0"/>
          </a:lnRef>
          <a:fillRef idx="0">
            <a:scrgbClr r="0" g="0" b="0"/>
          </a:fillRef>
          <a:effectRef idx="0">
            <a:scrgbClr r="0" g="0" b="0"/>
          </a:effectRef>
          <a:fontRef idx="minor"/>
        </p:style>
        <p:txBody>
          <a:bodyPr lIns="81423" tIns="40712" rIns="81423" bIns="40712" anchor="ctr"/>
          <a:lstStyle/>
          <a:p>
            <a:pPr algn="ctr" defTabSz="827303">
              <a:lnSpc>
                <a:spcPct val="150000"/>
              </a:lnSpc>
            </a:pPr>
            <a:r>
              <a:rPr lang="en-US" sz="2200" i="1" dirty="0">
                <a:solidFill>
                  <a:srgbClr val="000000"/>
                </a:solidFill>
                <a:latin typeface="Calibri"/>
                <a:ea typeface="DejaVu Sans"/>
                <a:cs typeface="DejaVu Sans"/>
              </a:rPr>
              <a:t>Markus Kowalewski, Kochise Bennett, </a:t>
            </a:r>
            <a:r>
              <a:rPr lang="en-US" sz="2200" i="1" dirty="0" err="1">
                <a:solidFill>
                  <a:srgbClr val="000000"/>
                </a:solidFill>
                <a:latin typeface="Calibri"/>
                <a:ea typeface="DejaVu Sans"/>
                <a:cs typeface="DejaVu Sans"/>
              </a:rPr>
              <a:t>Prasoon</a:t>
            </a:r>
            <a:r>
              <a:rPr lang="en-US" sz="2200" i="1" dirty="0">
                <a:solidFill>
                  <a:srgbClr val="000000"/>
                </a:solidFill>
                <a:latin typeface="Calibri"/>
                <a:ea typeface="DejaVu Sans"/>
                <a:cs typeface="DejaVu Sans"/>
              </a:rPr>
              <a:t> </a:t>
            </a:r>
            <a:r>
              <a:rPr lang="en-US" sz="2200" i="1" dirty="0" err="1">
                <a:solidFill>
                  <a:srgbClr val="000000"/>
                </a:solidFill>
                <a:latin typeface="Calibri"/>
                <a:ea typeface="DejaVu Sans"/>
                <a:cs typeface="DejaVu Sans"/>
              </a:rPr>
              <a:t>Saurabh</a:t>
            </a:r>
            <a:r>
              <a:rPr lang="en-US" sz="2200" i="1" dirty="0">
                <a:solidFill>
                  <a:srgbClr val="000000"/>
                </a:solidFill>
                <a:latin typeface="Calibri"/>
                <a:ea typeface="DejaVu Sans"/>
                <a:cs typeface="DejaVu Sans"/>
              </a:rPr>
              <a:t>,</a:t>
            </a:r>
            <a:endParaRPr sz="2200" i="1" dirty="0">
              <a:solidFill>
                <a:prstClr val="black"/>
              </a:solidFill>
              <a:latin typeface="Arial"/>
              <a:ea typeface="DejaVu Sans"/>
              <a:cs typeface="DejaVu Sans"/>
            </a:endParaRPr>
          </a:p>
          <a:p>
            <a:pPr algn="ctr" defTabSz="827303">
              <a:lnSpc>
                <a:spcPct val="150000"/>
              </a:lnSpc>
            </a:pPr>
            <a:r>
              <a:rPr lang="en-US" sz="2200" i="1" dirty="0">
                <a:solidFill>
                  <a:srgbClr val="000000"/>
                </a:solidFill>
                <a:latin typeface="Calibri"/>
                <a:ea typeface="DejaVu Sans"/>
                <a:cs typeface="DejaVu Sans"/>
              </a:rPr>
              <a:t>Shaul Mukamel</a:t>
            </a:r>
            <a:endParaRPr sz="2200" i="1" dirty="0">
              <a:solidFill>
                <a:prstClr val="black"/>
              </a:solidFill>
              <a:latin typeface="Arial"/>
              <a:ea typeface="DejaVu Sans"/>
              <a:cs typeface="DejaVu Sans"/>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079" y="2983277"/>
            <a:ext cx="3875390" cy="2977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597743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Cavity QED</a:t>
            </a:r>
            <a:endParaRPr dirty="0">
              <a:solidFill>
                <a:prstClr val="black"/>
              </a:solidFill>
              <a:latin typeface="Arial"/>
              <a:ea typeface="DejaVu Sans"/>
              <a:cs typeface="DejaVu Sans"/>
            </a:endParaRPr>
          </a:p>
        </p:txBody>
      </p:sp>
      <p:sp>
        <p:nvSpPr>
          <p:cNvPr id="117" name="CustomShape 2"/>
          <p:cNvSpPr/>
          <p:nvPr/>
        </p:nvSpPr>
        <p:spPr>
          <a:xfrm>
            <a:off x="207687" y="1012089"/>
            <a:ext cx="5638714" cy="3315566"/>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Enhancement of stim. Emission</a:t>
            </a:r>
          </a:p>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Purcell effect</a:t>
            </a:r>
          </a:p>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Cavity QED: Well studied for atoms</a:t>
            </a:r>
          </a:p>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Coupling to Vacuum field</a:t>
            </a:r>
          </a:p>
          <a:p>
            <a:pPr marL="413694" indent="-413694" defTabSz="827389">
              <a:lnSpc>
                <a:spcPct val="150000"/>
              </a:lnSpc>
              <a:buSzPct val="100000"/>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Quantum nature of the field</a:t>
            </a:r>
            <a:endParaRPr sz="2200" dirty="0">
              <a:solidFill>
                <a:prstClr val="black"/>
              </a:solidFill>
              <a:latin typeface="Calibri" panose="020F0502020204030204" pitchFamily="34" charset="0"/>
              <a:ea typeface="DejaVu Sans"/>
              <a:cs typeface="DejaVu Sans"/>
            </a:endParaRPr>
          </a:p>
        </p:txBody>
      </p:sp>
      <p:sp>
        <p:nvSpPr>
          <p:cNvPr id="6" name="Rectangle 5"/>
          <p:cNvSpPr/>
          <p:nvPr/>
        </p:nvSpPr>
        <p:spPr>
          <a:xfrm>
            <a:off x="327484" y="5649935"/>
            <a:ext cx="3714192" cy="795739"/>
          </a:xfrm>
          <a:prstGeom prst="rect">
            <a:avLst/>
          </a:prstGeom>
        </p:spPr>
        <p:txBody>
          <a:bodyPr wrap="none" lIns="82737" tIns="41368" rIns="82737" bIns="41368">
            <a:spAutoFit/>
          </a:bodyPr>
          <a:lstStyle/>
          <a:p>
            <a:pPr defTabSz="827389"/>
            <a:r>
              <a:rPr lang="en-US" sz="1500" dirty="0">
                <a:solidFill>
                  <a:prstClr val="black"/>
                </a:solidFill>
                <a:latin typeface="Calibri" panose="020F0502020204030204" pitchFamily="34" charset="0"/>
                <a:ea typeface="DejaVu Sans"/>
                <a:cs typeface="DejaVu Sans"/>
              </a:rPr>
              <a:t>E. M. Purcell, Phys. Rev. </a:t>
            </a:r>
            <a:r>
              <a:rPr lang="en-US" sz="1500" b="1" dirty="0">
                <a:solidFill>
                  <a:prstClr val="black"/>
                </a:solidFill>
                <a:latin typeface="Calibri" panose="020F0502020204030204" pitchFamily="34" charset="0"/>
                <a:ea typeface="DejaVu Sans"/>
                <a:cs typeface="DejaVu Sans"/>
              </a:rPr>
              <a:t>69</a:t>
            </a:r>
            <a:r>
              <a:rPr lang="en-US" sz="1500" dirty="0">
                <a:solidFill>
                  <a:prstClr val="black"/>
                </a:solidFill>
                <a:latin typeface="Calibri" panose="020F0502020204030204" pitchFamily="34" charset="0"/>
                <a:ea typeface="DejaVu Sans"/>
                <a:cs typeface="DejaVu Sans"/>
              </a:rPr>
              <a:t>, 674 (1946)</a:t>
            </a:r>
          </a:p>
          <a:p>
            <a:pPr defTabSz="827389"/>
            <a:r>
              <a:rPr lang="en-US" sz="1500" dirty="0">
                <a:solidFill>
                  <a:prstClr val="black"/>
                </a:solidFill>
                <a:latin typeface="Calibri" panose="020F0502020204030204" pitchFamily="34" charset="0"/>
                <a:ea typeface="DejaVu Sans"/>
                <a:cs typeface="DejaVu Sans"/>
              </a:rPr>
              <a:t>H. J. Kimble, Phys. </a:t>
            </a:r>
            <a:r>
              <a:rPr lang="en-US" sz="1500" dirty="0" err="1">
                <a:solidFill>
                  <a:prstClr val="black"/>
                </a:solidFill>
                <a:latin typeface="Calibri" panose="020F0502020204030204" pitchFamily="34" charset="0"/>
                <a:ea typeface="DejaVu Sans"/>
                <a:cs typeface="DejaVu Sans"/>
              </a:rPr>
              <a:t>Scripta</a:t>
            </a:r>
            <a:r>
              <a:rPr lang="en-US" sz="1500" dirty="0">
                <a:solidFill>
                  <a:prstClr val="black"/>
                </a:solidFill>
                <a:latin typeface="Calibri" panose="020F0502020204030204" pitchFamily="34" charset="0"/>
                <a:ea typeface="DejaVu Sans"/>
                <a:cs typeface="DejaVu Sans"/>
              </a:rPr>
              <a:t> </a:t>
            </a:r>
            <a:r>
              <a:rPr lang="en-US" sz="1500" b="1" dirty="0">
                <a:solidFill>
                  <a:prstClr val="black"/>
                </a:solidFill>
                <a:latin typeface="Calibri" panose="020F0502020204030204" pitchFamily="34" charset="0"/>
                <a:ea typeface="DejaVu Sans"/>
                <a:cs typeface="DejaVu Sans"/>
              </a:rPr>
              <a:t>T76</a:t>
            </a:r>
            <a:r>
              <a:rPr lang="en-US" sz="1500" dirty="0">
                <a:solidFill>
                  <a:prstClr val="black"/>
                </a:solidFill>
                <a:latin typeface="Calibri" panose="020F0502020204030204" pitchFamily="34" charset="0"/>
                <a:ea typeface="DejaVu Sans"/>
                <a:cs typeface="DejaVu Sans"/>
              </a:rPr>
              <a:t>, 127 (1998)</a:t>
            </a:r>
          </a:p>
          <a:p>
            <a:pPr defTabSz="827389"/>
            <a:r>
              <a:rPr lang="en-US" sz="1500" dirty="0">
                <a:solidFill>
                  <a:prstClr val="black"/>
                </a:solidFill>
                <a:latin typeface="Calibri" panose="020F0502020204030204" pitchFamily="34" charset="0"/>
                <a:ea typeface="DejaVu Sans"/>
                <a:cs typeface="DejaVu Sans"/>
              </a:rPr>
              <a:t>S. </a:t>
            </a:r>
            <a:r>
              <a:rPr lang="en-US" sz="1500" dirty="0" err="1">
                <a:solidFill>
                  <a:prstClr val="black"/>
                </a:solidFill>
                <a:latin typeface="Calibri" panose="020F0502020204030204" pitchFamily="34" charset="0"/>
                <a:ea typeface="DejaVu Sans"/>
                <a:cs typeface="DejaVu Sans"/>
              </a:rPr>
              <a:t>Haroche</a:t>
            </a:r>
            <a:r>
              <a:rPr lang="en-US" sz="1500" dirty="0">
                <a:solidFill>
                  <a:prstClr val="black"/>
                </a:solidFill>
                <a:latin typeface="Calibri" panose="020F0502020204030204" pitchFamily="34" charset="0"/>
                <a:ea typeface="DejaVu Sans"/>
                <a:cs typeface="DejaVu Sans"/>
              </a:rPr>
              <a:t>, Rev. Mod. Phys. </a:t>
            </a:r>
            <a:r>
              <a:rPr lang="en-US" sz="1500" b="1" dirty="0">
                <a:solidFill>
                  <a:prstClr val="black"/>
                </a:solidFill>
                <a:latin typeface="Calibri" panose="020F0502020204030204" pitchFamily="34" charset="0"/>
                <a:ea typeface="DejaVu Sans"/>
                <a:cs typeface="DejaVu Sans"/>
              </a:rPr>
              <a:t>85</a:t>
            </a:r>
            <a:r>
              <a:rPr lang="en-US" sz="1500" dirty="0">
                <a:solidFill>
                  <a:prstClr val="black"/>
                </a:solidFill>
                <a:latin typeface="Calibri" panose="020F0502020204030204" pitchFamily="34" charset="0"/>
                <a:ea typeface="DejaVu Sans"/>
                <a:cs typeface="DejaVu Sans"/>
              </a:rPr>
              <a:t>, 1083 (2013)</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984" y="1562566"/>
            <a:ext cx="3297599" cy="192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7839" y="4260602"/>
            <a:ext cx="1561332" cy="869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00" y="4535059"/>
            <a:ext cx="2063520" cy="4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914" y="3700677"/>
            <a:ext cx="3603730" cy="2772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407905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Motivation</a:t>
            </a:r>
            <a:endParaRPr dirty="0">
              <a:solidFill>
                <a:prstClr val="black"/>
              </a:solidFill>
              <a:latin typeface="Arial"/>
              <a:ea typeface="DejaVu Sans"/>
              <a:cs typeface="DejaVu Sans"/>
            </a:endParaRPr>
          </a:p>
        </p:txBody>
      </p:sp>
      <p:sp>
        <p:nvSpPr>
          <p:cNvPr id="117" name="CustomShape 2"/>
          <p:cNvSpPr/>
          <p:nvPr/>
        </p:nvSpPr>
        <p:spPr>
          <a:xfrm>
            <a:off x="207687" y="1012089"/>
            <a:ext cx="5638714" cy="3315566"/>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marL="413694" indent="-413694" defTabSz="827389">
              <a:lnSpc>
                <a:spcPct val="150000"/>
              </a:lnSpc>
              <a:buSzPct val="100000"/>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Extend to molecules</a:t>
            </a:r>
          </a:p>
          <a:p>
            <a:pPr marL="413694" indent="-413694" defTabSz="827389">
              <a:lnSpc>
                <a:spcPct val="150000"/>
              </a:lnSpc>
              <a:buSzPct val="100000"/>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Large Rabi splitting  possible</a:t>
            </a:r>
          </a:p>
          <a:p>
            <a:pPr marL="413694" indent="-413694" defTabSz="827389">
              <a:lnSpc>
                <a:spcPct val="150000"/>
              </a:lnSpc>
              <a:buSzPct val="100000"/>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Photochemistry, Spectroscopy, Cooling</a:t>
            </a:r>
          </a:p>
        </p:txBody>
      </p:sp>
      <p:sp>
        <p:nvSpPr>
          <p:cNvPr id="6" name="Rectangle 5"/>
          <p:cNvSpPr/>
          <p:nvPr/>
        </p:nvSpPr>
        <p:spPr>
          <a:xfrm>
            <a:off x="327508" y="5649935"/>
            <a:ext cx="5010205" cy="795739"/>
          </a:xfrm>
          <a:prstGeom prst="rect">
            <a:avLst/>
          </a:prstGeom>
        </p:spPr>
        <p:txBody>
          <a:bodyPr wrap="none" lIns="82737" tIns="41368" rIns="82737" bIns="41368">
            <a:spAutoFit/>
          </a:bodyPr>
          <a:lstStyle/>
          <a:p>
            <a:pPr defTabSz="827389"/>
            <a:r>
              <a:rPr lang="en-US" sz="1500" dirty="0">
                <a:solidFill>
                  <a:prstClr val="black"/>
                </a:solidFill>
                <a:latin typeface="Calibri" panose="020F0502020204030204" pitchFamily="34" charset="0"/>
                <a:ea typeface="DejaVu Sans"/>
                <a:cs typeface="DejaVu Sans"/>
              </a:rPr>
              <a:t>G. </a:t>
            </a:r>
            <a:r>
              <a:rPr lang="en-US" sz="1500" dirty="0" err="1">
                <a:solidFill>
                  <a:prstClr val="black"/>
                </a:solidFill>
                <a:latin typeface="Calibri" panose="020F0502020204030204" pitchFamily="34" charset="0"/>
                <a:ea typeface="DejaVu Sans"/>
                <a:cs typeface="DejaVu Sans"/>
              </a:rPr>
              <a:t>Morigi</a:t>
            </a:r>
            <a:r>
              <a:rPr lang="en-US" sz="1500" dirty="0">
                <a:solidFill>
                  <a:prstClr val="black"/>
                </a:solidFill>
                <a:latin typeface="Calibri" panose="020F0502020204030204" pitchFamily="34" charset="0"/>
                <a:ea typeface="DejaVu Sans"/>
                <a:cs typeface="DejaVu Sans"/>
              </a:rPr>
              <a:t> et al., Phys. Rev. </a:t>
            </a:r>
            <a:r>
              <a:rPr lang="en-US" sz="1500" dirty="0" err="1">
                <a:solidFill>
                  <a:prstClr val="black"/>
                </a:solidFill>
                <a:latin typeface="Calibri" panose="020F0502020204030204" pitchFamily="34" charset="0"/>
                <a:ea typeface="DejaVu Sans"/>
                <a:cs typeface="DejaVu Sans"/>
              </a:rPr>
              <a:t>Lett</a:t>
            </a:r>
            <a:r>
              <a:rPr lang="en-US" sz="1500" dirty="0">
                <a:solidFill>
                  <a:prstClr val="black"/>
                </a:solidFill>
                <a:latin typeface="Calibri" panose="020F0502020204030204" pitchFamily="34" charset="0"/>
                <a:ea typeface="DejaVu Sans"/>
                <a:cs typeface="DejaVu Sans"/>
              </a:rPr>
              <a:t>.  </a:t>
            </a:r>
            <a:r>
              <a:rPr lang="en-US" sz="1500" b="1" dirty="0">
                <a:solidFill>
                  <a:prstClr val="black"/>
                </a:solidFill>
                <a:latin typeface="Calibri" panose="020F0502020204030204" pitchFamily="34" charset="0"/>
                <a:ea typeface="DejaVu Sans"/>
                <a:cs typeface="DejaVu Sans"/>
              </a:rPr>
              <a:t>99</a:t>
            </a:r>
            <a:r>
              <a:rPr lang="en-US" sz="1500" dirty="0">
                <a:solidFill>
                  <a:prstClr val="black"/>
                </a:solidFill>
                <a:latin typeface="Calibri" panose="020F0502020204030204" pitchFamily="34" charset="0"/>
                <a:ea typeface="DejaVu Sans"/>
                <a:cs typeface="DejaVu Sans"/>
              </a:rPr>
              <a:t>, 073001 (2007)</a:t>
            </a:r>
          </a:p>
          <a:p>
            <a:pPr defTabSz="827389"/>
            <a:r>
              <a:rPr lang="en-US" sz="1500" dirty="0">
                <a:solidFill>
                  <a:prstClr val="black"/>
                </a:solidFill>
                <a:latin typeface="Calibri" panose="020F0502020204030204" pitchFamily="34" charset="0"/>
                <a:ea typeface="DejaVu Sans"/>
                <a:cs typeface="DejaVu Sans"/>
              </a:rPr>
              <a:t>J. </a:t>
            </a:r>
            <a:r>
              <a:rPr lang="en-US" sz="1500" dirty="0" err="1">
                <a:solidFill>
                  <a:prstClr val="black"/>
                </a:solidFill>
                <a:latin typeface="Calibri" panose="020F0502020204030204" pitchFamily="34" charset="0"/>
                <a:ea typeface="DejaVu Sans"/>
                <a:cs typeface="DejaVu Sans"/>
              </a:rPr>
              <a:t>Galego</a:t>
            </a:r>
            <a:r>
              <a:rPr lang="en-US" sz="1500" dirty="0">
                <a:solidFill>
                  <a:prstClr val="black"/>
                </a:solidFill>
                <a:latin typeface="Calibri" panose="020F0502020204030204" pitchFamily="34" charset="0"/>
                <a:ea typeface="DejaVu Sans"/>
                <a:cs typeface="DejaVu Sans"/>
              </a:rPr>
              <a:t> et al., Phys. Rev. X, </a:t>
            </a:r>
            <a:r>
              <a:rPr lang="en-US" sz="1500" b="1" dirty="0">
                <a:solidFill>
                  <a:prstClr val="black"/>
                </a:solidFill>
                <a:latin typeface="Calibri" panose="020F0502020204030204" pitchFamily="34" charset="0"/>
                <a:ea typeface="DejaVu Sans"/>
                <a:cs typeface="DejaVu Sans"/>
              </a:rPr>
              <a:t>5</a:t>
            </a:r>
            <a:r>
              <a:rPr lang="en-US" sz="1500" dirty="0">
                <a:solidFill>
                  <a:prstClr val="black"/>
                </a:solidFill>
                <a:latin typeface="Calibri" panose="020F0502020204030204" pitchFamily="34" charset="0"/>
                <a:ea typeface="DejaVu Sans"/>
                <a:cs typeface="DejaVu Sans"/>
              </a:rPr>
              <a:t>, 041022 (2015) </a:t>
            </a:r>
          </a:p>
          <a:p>
            <a:pPr defTabSz="827389"/>
            <a:r>
              <a:rPr lang="de-DE" sz="1500" dirty="0">
                <a:solidFill>
                  <a:prstClr val="black"/>
                </a:solidFill>
                <a:latin typeface="Calibri" panose="020F0502020204030204" pitchFamily="34" charset="0"/>
                <a:ea typeface="DejaVu Sans"/>
                <a:cs typeface="DejaVu Sans"/>
              </a:rPr>
              <a:t>J. A Hutchison et al., Angew. Chem. Int. Ed., </a:t>
            </a:r>
            <a:r>
              <a:rPr lang="de-DE" sz="1500" b="1" dirty="0">
                <a:solidFill>
                  <a:prstClr val="black"/>
                </a:solidFill>
                <a:latin typeface="Calibri" panose="020F0502020204030204" pitchFamily="34" charset="0"/>
                <a:ea typeface="DejaVu Sans"/>
                <a:cs typeface="DejaVu Sans"/>
              </a:rPr>
              <a:t>51</a:t>
            </a:r>
            <a:r>
              <a:rPr lang="de-DE" sz="1500" dirty="0">
                <a:solidFill>
                  <a:prstClr val="black"/>
                </a:solidFill>
                <a:latin typeface="Calibri" panose="020F0502020204030204" pitchFamily="34" charset="0"/>
                <a:ea typeface="DejaVu Sans"/>
                <a:cs typeface="DejaVu Sans"/>
              </a:rPr>
              <a:t>, 1592 (2012).</a:t>
            </a:r>
            <a:endParaRPr lang="en-US" sz="1500" dirty="0">
              <a:solidFill>
                <a:prstClr val="black"/>
              </a:solidFill>
              <a:latin typeface="Calibri" panose="020F0502020204030204" pitchFamily="34" charset="0"/>
              <a:ea typeface="DejaVu Sans"/>
              <a:cs typeface="DejaVu Sans"/>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47532"/>
          <a:stretch/>
        </p:blipFill>
        <p:spPr>
          <a:xfrm>
            <a:off x="4799267" y="4051148"/>
            <a:ext cx="4351679" cy="2155593"/>
          </a:xfrm>
          <a:prstGeom prst="rect">
            <a:avLst/>
          </a:prstGeom>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84" y="3858643"/>
            <a:ext cx="4078080" cy="120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6639" y="996246"/>
            <a:ext cx="2789743" cy="2659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8698418"/>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Recent Experimental Developments</a:t>
            </a:r>
            <a:endParaRPr dirty="0">
              <a:solidFill>
                <a:prstClr val="black"/>
              </a:solidFill>
              <a:latin typeface="Arial"/>
              <a:ea typeface="DejaVu Sans"/>
              <a:cs typeface="DejaVu Sans"/>
            </a:endParaRPr>
          </a:p>
        </p:txBody>
      </p:sp>
      <mc:AlternateContent xmlns:mc="http://schemas.openxmlformats.org/markup-compatibility/2006" xmlns:a14="http://schemas.microsoft.com/office/drawing/2010/main">
        <mc:Choice Requires="a14">
          <p:sp>
            <p:nvSpPr>
              <p:cNvPr id="117" name="CustomShape 2"/>
              <p:cNvSpPr/>
              <p:nvPr/>
            </p:nvSpPr>
            <p:spPr>
              <a:xfrm>
                <a:off x="207687" y="1012093"/>
                <a:ext cx="6921753" cy="2140402"/>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Strong coupling in ensemble (700 </a:t>
                </a:r>
                <a:r>
                  <a:rPr lang="en-US" sz="2200" dirty="0" err="1">
                    <a:solidFill>
                      <a:srgbClr val="000000"/>
                    </a:solidFill>
                    <a:latin typeface="Calibri" panose="020F0502020204030204" pitchFamily="34" charset="0"/>
                    <a:ea typeface="DejaVu Sans"/>
                    <a:cs typeface="DejaVu Sans"/>
                  </a:rPr>
                  <a:t>meV</a:t>
                </a:r>
                <a:r>
                  <a:rPr lang="en-US" sz="2200" dirty="0">
                    <a:solidFill>
                      <a:srgbClr val="000000"/>
                    </a:solidFill>
                    <a:latin typeface="Calibri" panose="020F0502020204030204" pitchFamily="34" charset="0"/>
                    <a:ea typeface="DejaVu Sans"/>
                    <a:cs typeface="DejaVu Sans"/>
                  </a:rPr>
                  <a:t>, el. transition)</a:t>
                </a:r>
              </a:p>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Enhancement of Raman Scattering</a:t>
                </a:r>
              </a:p>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Scaling: Number of particles, mode volume </a:t>
                </a:r>
              </a:p>
              <a:p>
                <a:pPr marL="413694" indent="-413694" defTabSz="827389">
                  <a:lnSpc>
                    <a:spcPct val="150000"/>
                  </a:lnSpc>
                  <a:buSzPct val="100000"/>
                  <a:buFont typeface="Arial" panose="020B0604020202020204" pitchFamily="34" charset="0"/>
                  <a:buChar char="•"/>
                </a:pPr>
                <a:endParaRPr lang="en-US" sz="2200" dirty="0">
                  <a:solidFill>
                    <a:srgbClr val="000000"/>
                  </a:solidFill>
                  <a:latin typeface="Calibri" panose="020F0502020204030204" pitchFamily="34" charset="0"/>
                  <a:ea typeface="DejaVu Sans"/>
                  <a:cs typeface="DejaVu Sans"/>
                </a:endParaRPr>
              </a:p>
            </p:txBody>
          </p:sp>
        </mc:Choice>
        <mc:Fallback xmlns="">
          <p:sp>
            <p:nvSpPr>
              <p:cNvPr id="117" name="CustomShape 2"/>
              <p:cNvSpPr>
                <a:spLocks noRot="1" noChangeAspect="1" noMove="1" noResize="1" noEditPoints="1" noAdjustHandles="1" noChangeArrowheads="1" noChangeShapeType="1" noTextEdit="1"/>
              </p:cNvSpPr>
              <p:nvPr/>
            </p:nvSpPr>
            <p:spPr>
              <a:xfrm>
                <a:off x="228960" y="1115640"/>
                <a:ext cx="7630752" cy="2359397"/>
              </a:xfrm>
              <a:prstGeom prst="rect">
                <a:avLst/>
              </a:prstGeom>
              <a:blipFill rotWithShape="1">
                <a:blip r:embed="rId2"/>
                <a:stretch>
                  <a:fillRect l="-1119"/>
                </a:stretch>
              </a:blipFill>
              <a:ln>
                <a:noFill/>
              </a:ln>
            </p:spPr>
            <p:txBody>
              <a:bodyPr/>
              <a:lstStyle/>
              <a:p>
                <a:r>
                  <a:rPr lang="en-US">
                    <a:noFill/>
                  </a:rPr>
                  <a:t> </a:t>
                </a:r>
              </a:p>
            </p:txBody>
          </p:sp>
        </mc:Fallback>
      </mc:AlternateContent>
      <p:sp>
        <p:nvSpPr>
          <p:cNvPr id="6" name="Rectangle 5"/>
          <p:cNvSpPr/>
          <p:nvPr/>
        </p:nvSpPr>
        <p:spPr>
          <a:xfrm>
            <a:off x="4785533" y="5959184"/>
            <a:ext cx="4250089" cy="283811"/>
          </a:xfrm>
          <a:prstGeom prst="rect">
            <a:avLst/>
          </a:prstGeom>
        </p:spPr>
        <p:txBody>
          <a:bodyPr wrap="none" lIns="82737" tIns="41368" rIns="82737" bIns="41368">
            <a:spAutoFit/>
          </a:bodyPr>
          <a:lstStyle/>
          <a:p>
            <a:pPr defTabSz="827389"/>
            <a:r>
              <a:rPr lang="de-DE" sz="1300" dirty="0">
                <a:solidFill>
                  <a:prstClr val="black"/>
                </a:solidFill>
                <a:latin typeface="Calibri" panose="020F0502020204030204" pitchFamily="34" charset="0"/>
                <a:ea typeface="DejaVu Sans"/>
                <a:cs typeface="DejaVu Sans"/>
              </a:rPr>
              <a:t>J. A Hutchison et al., Angew. Chem. Int. Ed., </a:t>
            </a:r>
            <a:r>
              <a:rPr lang="de-DE" sz="1300" b="1" dirty="0">
                <a:solidFill>
                  <a:prstClr val="black"/>
                </a:solidFill>
                <a:latin typeface="Calibri" panose="020F0502020204030204" pitchFamily="34" charset="0"/>
                <a:ea typeface="DejaVu Sans"/>
                <a:cs typeface="DejaVu Sans"/>
              </a:rPr>
              <a:t>51</a:t>
            </a:r>
            <a:r>
              <a:rPr lang="de-DE" sz="1300" dirty="0">
                <a:solidFill>
                  <a:prstClr val="black"/>
                </a:solidFill>
                <a:latin typeface="Calibri" panose="020F0502020204030204" pitchFamily="34" charset="0"/>
                <a:ea typeface="DejaVu Sans"/>
                <a:cs typeface="DejaVu Sans"/>
              </a:rPr>
              <a:t>, 1592 (2012).</a:t>
            </a:r>
            <a:endParaRPr lang="en-US" sz="1300" dirty="0">
              <a:solidFill>
                <a:prstClr val="black"/>
              </a:solidFill>
              <a:latin typeface="Calibri" panose="020F0502020204030204" pitchFamily="34" charset="0"/>
              <a:ea typeface="DejaVu Sans"/>
              <a:cs typeface="DejaVu Sans"/>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47532"/>
          <a:stretch/>
        </p:blipFill>
        <p:spPr>
          <a:xfrm>
            <a:off x="4572001" y="3532680"/>
            <a:ext cx="4351679" cy="2155593"/>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7" y="3423788"/>
            <a:ext cx="4186902" cy="237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17766" y="5970976"/>
            <a:ext cx="4170641" cy="283811"/>
          </a:xfrm>
          <a:prstGeom prst="rect">
            <a:avLst/>
          </a:prstGeom>
        </p:spPr>
        <p:txBody>
          <a:bodyPr wrap="none" lIns="82737" tIns="41368" rIns="82737" bIns="41368">
            <a:spAutoFit/>
          </a:bodyPr>
          <a:lstStyle/>
          <a:p>
            <a:pPr defTabSz="827389"/>
            <a:r>
              <a:rPr lang="de-DE" sz="1300" dirty="0">
                <a:solidFill>
                  <a:prstClr val="black"/>
                </a:solidFill>
                <a:latin typeface="Calibri" panose="020F0502020204030204" pitchFamily="34" charset="0"/>
                <a:ea typeface="DejaVu Sans"/>
                <a:cs typeface="DejaVu Sans"/>
              </a:rPr>
              <a:t>A. Shalabney et al., Angew. Chem. Int. Ed., </a:t>
            </a:r>
            <a:r>
              <a:rPr lang="de-DE" sz="1300" b="1" dirty="0">
                <a:solidFill>
                  <a:prstClr val="black"/>
                </a:solidFill>
                <a:latin typeface="Calibri" panose="020F0502020204030204" pitchFamily="34" charset="0"/>
                <a:ea typeface="DejaVu Sans"/>
                <a:cs typeface="DejaVu Sans"/>
              </a:rPr>
              <a:t>54</a:t>
            </a:r>
            <a:r>
              <a:rPr lang="de-DE" sz="1300" dirty="0">
                <a:solidFill>
                  <a:prstClr val="black"/>
                </a:solidFill>
                <a:latin typeface="Calibri" panose="020F0502020204030204" pitchFamily="34" charset="0"/>
                <a:ea typeface="DejaVu Sans"/>
                <a:cs typeface="DejaVu Sans"/>
              </a:rPr>
              <a:t>, 7971 (2015).</a:t>
            </a:r>
            <a:endParaRPr lang="en-US" sz="1300" dirty="0">
              <a:solidFill>
                <a:prstClr val="black"/>
              </a:solidFill>
              <a:latin typeface="Calibri" panose="020F0502020204030204" pitchFamily="34" charset="0"/>
              <a:ea typeface="DejaVu Sans"/>
              <a:cs typeface="DejaVu Sans"/>
            </a:endParaRPr>
          </a:p>
        </p:txBody>
      </p:sp>
      <p:sp>
        <p:nvSpPr>
          <p:cNvPr id="8" name="CustomShape 2"/>
          <p:cNvSpPr/>
          <p:nvPr/>
        </p:nvSpPr>
        <p:spPr>
          <a:xfrm>
            <a:off x="10080" y="6225341"/>
            <a:ext cx="9054720" cy="632660"/>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lnSpc>
                <a:spcPct val="150000"/>
              </a:lnSpc>
              <a:buSzPct val="100000"/>
            </a:pPr>
            <a:endParaRPr lang="en-US" sz="2200" dirty="0">
              <a:solidFill>
                <a:prstClr val="black"/>
              </a:solidFill>
              <a:latin typeface="Calibri" panose="020F0502020204030204" pitchFamily="34" charset="0"/>
              <a:ea typeface="DejaVu Sans"/>
              <a:cs typeface="DejaVu Sans"/>
            </a:endParaRPr>
          </a:p>
        </p:txBody>
      </p:sp>
      <p:sp>
        <p:nvSpPr>
          <p:cNvPr id="3" name="TextBox 2"/>
          <p:cNvSpPr txBox="1"/>
          <p:nvPr/>
        </p:nvSpPr>
        <p:spPr>
          <a:xfrm>
            <a:off x="32885" y="2860163"/>
            <a:ext cx="8705913" cy="360747"/>
          </a:xfrm>
          <a:prstGeom prst="rect">
            <a:avLst/>
          </a:prstGeom>
          <a:noFill/>
        </p:spPr>
        <p:txBody>
          <a:bodyPr wrap="square" lIns="82737" tIns="41368" rIns="82737" bIns="41368" rtlCol="0">
            <a:spAutoFit/>
          </a:bodyPr>
          <a:lstStyle/>
          <a:p>
            <a:pPr defTabSz="827389"/>
            <a:r>
              <a:rPr lang="en-US" dirty="0">
                <a:solidFill>
                  <a:prstClr val="black"/>
                </a:solidFill>
                <a:latin typeface="Calibri" panose="020F0502020204030204" pitchFamily="34" charset="0"/>
                <a:ea typeface="DejaVu Sans"/>
                <a:cs typeface="DejaVu Sans"/>
              </a:rPr>
              <a:t>	</a:t>
            </a:r>
            <a:r>
              <a:rPr lang="en-US" dirty="0" smtClean="0">
                <a:solidFill>
                  <a:prstClr val="black"/>
                </a:solidFill>
                <a:latin typeface="Calibri" panose="020F0502020204030204" pitchFamily="34" charset="0"/>
                <a:ea typeface="DejaVu Sans"/>
                <a:cs typeface="DejaVu Sans"/>
              </a:rPr>
              <a:t>vibrational strong coupling			electronic strong coupling</a:t>
            </a:r>
            <a:endParaRPr lang="en-US" dirty="0">
              <a:solidFill>
                <a:prstClr val="black"/>
              </a:solidFill>
              <a:latin typeface="Calibri" panose="020F0502020204030204" pitchFamily="34" charset="0"/>
              <a:ea typeface="DejaVu Sans"/>
              <a:cs typeface="DejaVu Sans"/>
            </a:endParaRPr>
          </a:p>
        </p:txBody>
      </p:sp>
    </p:spTree>
    <p:extLst>
      <p:ext uri="{BB962C8B-B14F-4D97-AF65-F5344CB8AC3E}">
        <p14:creationId xmlns:p14="http://schemas.microsoft.com/office/powerpoint/2010/main" val="43187988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760" y="3919472"/>
            <a:ext cx="2841512" cy="1314338"/>
          </a:xfrm>
          <a:prstGeom prst="rect">
            <a:avLst/>
          </a:prstGeom>
        </p:spPr>
      </p:pic>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Molecules in Cavities – Strong Coupling</a:t>
            </a:r>
            <a:endParaRPr dirty="0">
              <a:solidFill>
                <a:prstClr val="black"/>
              </a:solidFill>
              <a:latin typeface="Arial"/>
              <a:ea typeface="DejaVu Sans"/>
              <a:cs typeface="DejaVu Sans"/>
            </a:endParaRPr>
          </a:p>
        </p:txBody>
      </p:sp>
      <p:sp>
        <p:nvSpPr>
          <p:cNvPr id="117" name="CustomShape 2"/>
          <p:cNvSpPr/>
          <p:nvPr/>
        </p:nvSpPr>
        <p:spPr>
          <a:xfrm>
            <a:off x="207690" y="1012089"/>
            <a:ext cx="8268602" cy="3039056"/>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Modify Potential Energy Surfaces</a:t>
            </a:r>
            <a:endParaRPr sz="2200" dirty="0">
              <a:solidFill>
                <a:prstClr val="black"/>
              </a:solidFill>
              <a:latin typeface="Calibri" panose="020F0502020204030204" pitchFamily="34" charset="0"/>
              <a:ea typeface="DejaVu Sans"/>
              <a:cs typeface="DejaVu Sans"/>
            </a:endParaRPr>
          </a:p>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Manipulate molecular properties/photochemistry</a:t>
            </a:r>
          </a:p>
          <a:p>
            <a:pPr marL="413694" indent="-413694" defTabSz="827389">
              <a:lnSpc>
                <a:spcPct val="150000"/>
              </a:lnSpc>
              <a:buSzPct val="100000"/>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Create photonic catalyst, photonic stabilizers Light induced intersection etc.</a:t>
            </a:r>
          </a:p>
          <a:p>
            <a:pPr marL="413694" indent="-413694" defTabSz="827389">
              <a:lnSpc>
                <a:spcPct val="150000"/>
              </a:lnSpc>
              <a:buSzPct val="100000"/>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Resolve vibrational spectra</a:t>
            </a:r>
          </a:p>
          <a:p>
            <a:pPr marL="413694" indent="-413694" defTabSz="827389">
              <a:lnSpc>
                <a:spcPct val="150000"/>
              </a:lnSpc>
              <a:buSzPct val="100000"/>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Single molecule strong coupling: Nano technology</a:t>
            </a:r>
            <a:endParaRPr sz="2200" dirty="0">
              <a:solidFill>
                <a:prstClr val="black"/>
              </a:solidFill>
              <a:latin typeface="Calibri" panose="020F0502020204030204" pitchFamily="34" charset="0"/>
              <a:ea typeface="DejaVu Sans"/>
              <a:cs typeface="DejaVu San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519" y="4258527"/>
            <a:ext cx="2857042" cy="150867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480" y="5233810"/>
            <a:ext cx="3870720" cy="1331668"/>
          </a:xfrm>
          <a:prstGeom prst="rect">
            <a:avLst/>
          </a:prstGeom>
        </p:spPr>
      </p:pic>
      <p:sp>
        <p:nvSpPr>
          <p:cNvPr id="5" name="Rectangle 4"/>
          <p:cNvSpPr/>
          <p:nvPr/>
        </p:nvSpPr>
        <p:spPr>
          <a:xfrm>
            <a:off x="701285" y="5917605"/>
            <a:ext cx="4570560" cy="795739"/>
          </a:xfrm>
          <a:prstGeom prst="rect">
            <a:avLst/>
          </a:prstGeom>
        </p:spPr>
        <p:txBody>
          <a:bodyPr lIns="82737" tIns="41368" rIns="82737" bIns="41368">
            <a:spAutoFit/>
          </a:bodyPr>
          <a:lstStyle/>
          <a:p>
            <a:pPr defTabSz="827389"/>
            <a:r>
              <a:rPr lang="da-DK" sz="1500" dirty="0">
                <a:solidFill>
                  <a:prstClr val="black"/>
                </a:solidFill>
                <a:latin typeface="Calibri" panose="020F0502020204030204" pitchFamily="34" charset="0"/>
                <a:ea typeface="DejaVu Sans"/>
                <a:cs typeface="DejaVu Sans"/>
              </a:rPr>
              <a:t>M. Kim et al., Nano Lett., 15, 4102 (2015)</a:t>
            </a:r>
          </a:p>
          <a:p>
            <a:pPr defTabSz="827389"/>
            <a:r>
              <a:rPr lang="da-DK" sz="1500" dirty="0">
                <a:solidFill>
                  <a:prstClr val="black"/>
                </a:solidFill>
                <a:latin typeface="Calibri" panose="020F0502020204030204" pitchFamily="34" charset="0"/>
                <a:ea typeface="DejaVu Sans"/>
                <a:cs typeface="DejaVu Sans"/>
              </a:rPr>
              <a:t>S. Faez et al., PRL, 113, 21601 (2014)</a:t>
            </a:r>
          </a:p>
          <a:p>
            <a:pPr defTabSz="827389"/>
            <a:r>
              <a:rPr lang="da-DK" sz="1500" dirty="0">
                <a:solidFill>
                  <a:prstClr val="black"/>
                </a:solidFill>
                <a:latin typeface="Calibri" panose="020F0502020204030204" pitchFamily="34" charset="0"/>
                <a:ea typeface="DejaVu Sans"/>
                <a:cs typeface="DejaVu Sans"/>
              </a:rPr>
              <a:t>A. Greentree et al., Nature Phys., 2, 856 (2006)</a:t>
            </a:r>
            <a:endParaRPr lang="en-US" sz="1500" dirty="0">
              <a:solidFill>
                <a:prstClr val="black"/>
              </a:solidFill>
              <a:latin typeface="Calibri" panose="020F0502020204030204" pitchFamily="34" charset="0"/>
              <a:ea typeface="DejaVu Sans"/>
              <a:cs typeface="DejaVu Sans"/>
            </a:endParaRPr>
          </a:p>
        </p:txBody>
      </p:sp>
    </p:spTree>
    <p:extLst>
      <p:ext uri="{BB962C8B-B14F-4D97-AF65-F5344CB8AC3E}">
        <p14:creationId xmlns:p14="http://schemas.microsoft.com/office/powerpoint/2010/main" val="335251765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The Jaynes-Cummings Model</a:t>
            </a:r>
            <a:endParaRPr dirty="0">
              <a:solidFill>
                <a:prstClr val="black"/>
              </a:solidFill>
              <a:latin typeface="Arial"/>
              <a:ea typeface="DejaVu Sans"/>
              <a:cs typeface="DejaVu Sans"/>
            </a:endParaRPr>
          </a:p>
        </p:txBody>
      </p:sp>
      <p:sp>
        <p:nvSpPr>
          <p:cNvPr id="117" name="CustomShape 2"/>
          <p:cNvSpPr/>
          <p:nvPr/>
        </p:nvSpPr>
        <p:spPr>
          <a:xfrm>
            <a:off x="207690" y="1012091"/>
            <a:ext cx="8268602" cy="1794766"/>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Jaynes-Cummings Hamiltonian</a:t>
            </a:r>
          </a:p>
          <a:p>
            <a:pPr marL="413694" indent="-413694" defTabSz="82738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Quantized Radiation Field</a:t>
            </a:r>
          </a:p>
          <a:p>
            <a:pPr marL="413694" indent="-413694" defTabSz="827389">
              <a:lnSpc>
                <a:spcPct val="150000"/>
              </a:lnSpc>
              <a:buSzPct val="100000"/>
              <a:buFont typeface="Arial" panose="020B0604020202020204" pitchFamily="34" charset="0"/>
              <a:buChar char="•"/>
            </a:pPr>
            <a:r>
              <a:rPr lang="en-US" sz="2200" dirty="0" err="1">
                <a:solidFill>
                  <a:srgbClr val="000000"/>
                </a:solidFill>
                <a:latin typeface="Calibri" panose="020F0502020204030204" pitchFamily="34" charset="0"/>
                <a:ea typeface="DejaVu Sans"/>
                <a:cs typeface="DejaVu Sans"/>
              </a:rPr>
              <a:t>Polariton</a:t>
            </a:r>
            <a:r>
              <a:rPr lang="en-US" sz="2200" dirty="0">
                <a:solidFill>
                  <a:srgbClr val="000000"/>
                </a:solidFill>
                <a:latin typeface="Calibri" panose="020F0502020204030204" pitchFamily="34" charset="0"/>
                <a:ea typeface="DejaVu Sans"/>
                <a:cs typeface="DejaVu Sans"/>
              </a:rPr>
              <a:t> (Dressed) States</a:t>
            </a:r>
            <a:endParaRPr sz="2200" dirty="0">
              <a:solidFill>
                <a:prstClr val="black"/>
              </a:solidFill>
              <a:latin typeface="Calibri" panose="020F0502020204030204" pitchFamily="34" charset="0"/>
              <a:ea typeface="DejaVu Sans"/>
              <a:cs typeface="DejaVu San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2344" y="3014236"/>
            <a:ext cx="3646079" cy="3687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294" y="3424859"/>
            <a:ext cx="4534316" cy="318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038" y="1122309"/>
            <a:ext cx="2687250" cy="1801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50989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631" tIns="40816" rIns="81631" bIns="40816" anchor="ctr"/>
          <a:lstStyle/>
          <a:p>
            <a:pPr defTabSz="829366"/>
            <a:r>
              <a:rPr lang="en-US" sz="3000" dirty="0">
                <a:solidFill>
                  <a:srgbClr val="000000"/>
                </a:solidFill>
                <a:latin typeface="Calibri Light"/>
                <a:ea typeface="DejaVu Sans"/>
                <a:cs typeface="DejaVu Sans"/>
              </a:rPr>
              <a:t>Nonadiabatic couplings</a:t>
            </a:r>
            <a:endParaRPr dirty="0">
              <a:solidFill>
                <a:prstClr val="black"/>
              </a:solidFill>
              <a:latin typeface="Arial"/>
              <a:ea typeface="DejaVu Sans"/>
              <a:cs typeface="DejaVu Sans"/>
            </a:endParaRPr>
          </a:p>
        </p:txBody>
      </p:sp>
      <p:sp>
        <p:nvSpPr>
          <p:cNvPr id="117" name="CustomShape 2"/>
          <p:cNvSpPr/>
          <p:nvPr/>
        </p:nvSpPr>
        <p:spPr>
          <a:xfrm>
            <a:off x="207688" y="1012090"/>
            <a:ext cx="8268602" cy="1794766"/>
          </a:xfrm>
          <a:prstGeom prst="rect">
            <a:avLst/>
          </a:prstGeom>
          <a:noFill/>
          <a:ln>
            <a:noFill/>
          </a:ln>
        </p:spPr>
        <p:style>
          <a:lnRef idx="0">
            <a:scrgbClr r="0" g="0" b="0"/>
          </a:lnRef>
          <a:fillRef idx="0">
            <a:scrgbClr r="0" g="0" b="0"/>
          </a:fillRef>
          <a:effectRef idx="0">
            <a:scrgbClr r="0" g="0" b="0"/>
          </a:effectRef>
          <a:fontRef idx="minor"/>
        </p:style>
        <p:txBody>
          <a:bodyPr lIns="81631" tIns="40816" rIns="81631" bIns="40816" anchor="ctr"/>
          <a:lstStyle/>
          <a:p>
            <a:pPr marL="414683" indent="-414683" defTabSz="829366">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Nonadiabatic couplings in the curve crossing region</a:t>
            </a:r>
          </a:p>
          <a:p>
            <a:pPr marL="414683" indent="-414683" defTabSz="829366">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Depends on: Detuning, gradient difference, derivative of dipole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748" y="3083363"/>
            <a:ext cx="6396479" cy="921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8948" y="4465908"/>
            <a:ext cx="5806080" cy="100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70399" y="5779326"/>
            <a:ext cx="4683151" cy="360747"/>
          </a:xfrm>
          <a:prstGeom prst="rect">
            <a:avLst/>
          </a:prstGeom>
          <a:noFill/>
        </p:spPr>
        <p:txBody>
          <a:bodyPr wrap="none" lIns="82936" tIns="41469" rIns="82936" bIns="41469" rtlCol="0">
            <a:spAutoFit/>
          </a:bodyPr>
          <a:lstStyle/>
          <a:p>
            <a:pPr defTabSz="829366"/>
            <a:r>
              <a:rPr lang="en-US" dirty="0" smtClean="0">
                <a:solidFill>
                  <a:prstClr val="black"/>
                </a:solidFill>
                <a:latin typeface="Arial"/>
                <a:ea typeface="DejaVu Sans"/>
                <a:cs typeface="DejaVu Sans"/>
              </a:rPr>
              <a:t>M. </a:t>
            </a:r>
            <a:r>
              <a:rPr lang="en-US" dirty="0" err="1" smtClean="0">
                <a:solidFill>
                  <a:prstClr val="black"/>
                </a:solidFill>
                <a:latin typeface="Arial"/>
                <a:ea typeface="DejaVu Sans"/>
                <a:cs typeface="DejaVu Sans"/>
              </a:rPr>
              <a:t>Kowalewski</a:t>
            </a:r>
            <a:r>
              <a:rPr lang="en-US" dirty="0" smtClean="0">
                <a:solidFill>
                  <a:prstClr val="black"/>
                </a:solidFill>
                <a:latin typeface="Arial"/>
                <a:ea typeface="DejaVu Sans"/>
                <a:cs typeface="DejaVu Sans"/>
              </a:rPr>
              <a:t> et al., J. Chem. Phys. (2016)</a:t>
            </a:r>
            <a:endParaRPr lang="en-US" dirty="0">
              <a:solidFill>
                <a:prstClr val="black"/>
              </a:solidFill>
              <a:latin typeface="Arial"/>
              <a:ea typeface="DejaVu Sans"/>
              <a:cs typeface="DejaVu Sans"/>
            </a:endParaRPr>
          </a:p>
        </p:txBody>
      </p:sp>
    </p:spTree>
    <p:extLst>
      <p:ext uri="{BB962C8B-B14F-4D97-AF65-F5344CB8AC3E}">
        <p14:creationId xmlns:p14="http://schemas.microsoft.com/office/powerpoint/2010/main" val="1962265271"/>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a:xfrm>
            <a:off x="827584" y="-171400"/>
            <a:ext cx="7358063" cy="2321719"/>
          </a:xfrm>
        </p:spPr>
        <p:txBody>
          <a:bodyPr/>
          <a:lstStyle/>
          <a:p>
            <a:pPr eaLnBrk="1" hangingPunct="1"/>
            <a:r>
              <a:rPr lang="en-US" sz="3600" dirty="0">
                <a:solidFill>
                  <a:srgbClr val="0000CC"/>
                </a:solidFill>
                <a:latin typeface="Calibri" charset="0"/>
              </a:rPr>
              <a:t>The relevant </a:t>
            </a:r>
            <a:r>
              <a:rPr lang="en-US" sz="3600" dirty="0" err="1">
                <a:solidFill>
                  <a:srgbClr val="0000CC"/>
                </a:solidFill>
                <a:latin typeface="Calibri" charset="0"/>
              </a:rPr>
              <a:t>exciton</a:t>
            </a:r>
            <a:r>
              <a:rPr lang="en-US" sz="3600" dirty="0">
                <a:solidFill>
                  <a:srgbClr val="0000CC"/>
                </a:solidFill>
                <a:latin typeface="Calibri" charset="0"/>
              </a:rPr>
              <a:t> space</a:t>
            </a:r>
            <a:br>
              <a:rPr lang="en-US" sz="3600" dirty="0">
                <a:solidFill>
                  <a:srgbClr val="0000CC"/>
                </a:solidFill>
                <a:latin typeface="Calibri" charset="0"/>
              </a:rPr>
            </a:br>
            <a:r>
              <a:rPr lang="en-US" sz="3600" dirty="0">
                <a:solidFill>
                  <a:srgbClr val="0000CC"/>
                </a:solidFill>
                <a:latin typeface="Calibri" charset="0"/>
              </a:rPr>
              <a:t>for third-order measurements</a:t>
            </a:r>
          </a:p>
        </p:txBody>
      </p:sp>
      <p:sp>
        <p:nvSpPr>
          <p:cNvPr id="22530" name="Text Box 3"/>
          <p:cNvSpPr txBox="1">
            <a:spLocks noChangeArrowheads="1"/>
          </p:cNvSpPr>
          <p:nvPr/>
        </p:nvSpPr>
        <p:spPr bwMode="auto">
          <a:xfrm>
            <a:off x="546100" y="5397500"/>
            <a:ext cx="3124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spcBef>
                <a:spcPct val="50000"/>
              </a:spcBef>
            </a:pPr>
            <a:r>
              <a:rPr lang="en-US" sz="1800" smtClean="0">
                <a:solidFill>
                  <a:srgbClr val="000000"/>
                </a:solidFill>
                <a:ea typeface="宋体" charset="0"/>
              </a:rPr>
              <a:t>The exciton level scheme</a:t>
            </a:r>
          </a:p>
        </p:txBody>
      </p:sp>
      <p:sp>
        <p:nvSpPr>
          <p:cNvPr id="22531" name="Rectangle 4"/>
          <p:cNvSpPr>
            <a:spLocks noChangeArrowheads="1"/>
          </p:cNvSpPr>
          <p:nvPr/>
        </p:nvSpPr>
        <p:spPr bwMode="auto">
          <a:xfrm>
            <a:off x="4935538" y="2806700"/>
            <a:ext cx="228600" cy="228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32" name="Rectangle 5"/>
          <p:cNvSpPr>
            <a:spLocks noChangeArrowheads="1"/>
          </p:cNvSpPr>
          <p:nvPr/>
        </p:nvSpPr>
        <p:spPr bwMode="auto">
          <a:xfrm>
            <a:off x="5773738" y="3568700"/>
            <a:ext cx="1371600" cy="1371600"/>
          </a:xfrm>
          <a:prstGeom prst="rect">
            <a:avLst/>
          </a:prstGeom>
          <a:pattFill prst="lgGrid">
            <a:fgClr>
              <a:schemeClr val="bg2"/>
            </a:fgClr>
            <a:bgClr>
              <a:schemeClr val="bg1"/>
            </a:bgClr>
          </a:pattFill>
          <a:ln w="9525">
            <a:solidFill>
              <a:schemeClr val="tx1"/>
            </a:solidFill>
            <a:miter lim="800000"/>
            <a:headEnd/>
            <a:tailEnd/>
          </a:ln>
        </p:spPr>
        <p:txBody>
          <a:bodyPr wrap="none" anchor="ct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33" name="Rectangle 6"/>
          <p:cNvSpPr>
            <a:spLocks noChangeArrowheads="1"/>
          </p:cNvSpPr>
          <p:nvPr/>
        </p:nvSpPr>
        <p:spPr bwMode="auto">
          <a:xfrm>
            <a:off x="5164138" y="3035300"/>
            <a:ext cx="609600" cy="533400"/>
          </a:xfrm>
          <a:prstGeom prst="rect">
            <a:avLst/>
          </a:prstGeom>
          <a:pattFill prst="lgGrid">
            <a:fgClr>
              <a:schemeClr val="bg2"/>
            </a:fgClr>
            <a:bgClr>
              <a:schemeClr val="bg1"/>
            </a:bgClr>
          </a:pattFill>
          <a:ln w="9525">
            <a:solidFill>
              <a:schemeClr val="tx1"/>
            </a:solidFill>
            <a:miter lim="800000"/>
            <a:headEnd/>
            <a:tailEnd/>
          </a:ln>
        </p:spPr>
        <p:txBody>
          <a:bodyPr wrap="none" anchor="ct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34" name="AutoShape 7"/>
          <p:cNvSpPr>
            <a:spLocks/>
          </p:cNvSpPr>
          <p:nvPr/>
        </p:nvSpPr>
        <p:spPr bwMode="auto">
          <a:xfrm>
            <a:off x="4783138" y="2654300"/>
            <a:ext cx="228600" cy="2514600"/>
          </a:xfrm>
          <a:prstGeom prst="leftBracket">
            <a:avLst>
              <a:gd name="adj" fmla="val 19454"/>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35" name="AutoShape 8"/>
          <p:cNvSpPr>
            <a:spLocks/>
          </p:cNvSpPr>
          <p:nvPr/>
        </p:nvSpPr>
        <p:spPr bwMode="auto">
          <a:xfrm flipH="1">
            <a:off x="7221538" y="2654300"/>
            <a:ext cx="228600" cy="2514600"/>
          </a:xfrm>
          <a:prstGeom prst="leftBracket">
            <a:avLst>
              <a:gd name="adj" fmla="val 19454"/>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36" name="Text Box 9"/>
          <p:cNvSpPr txBox="1">
            <a:spLocks noChangeArrowheads="1"/>
          </p:cNvSpPr>
          <p:nvPr/>
        </p:nvSpPr>
        <p:spPr bwMode="auto">
          <a:xfrm>
            <a:off x="7602538" y="3873500"/>
            <a:ext cx="1020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600" b="1" smtClean="0">
                <a:solidFill>
                  <a:srgbClr val="000000"/>
                </a:solidFill>
                <a:latin typeface="Verdana" charset="0"/>
                <a:ea typeface="宋体" charset="0"/>
                <a:sym typeface="Symbol" charset="0"/>
              </a:rPr>
              <a:t>two</a:t>
            </a:r>
          </a:p>
          <a:p>
            <a:pPr algn="ctr" defTabSz="914400"/>
            <a:r>
              <a:rPr lang="en-US" sz="1600" b="1" smtClean="0">
                <a:solidFill>
                  <a:srgbClr val="000000"/>
                </a:solidFill>
                <a:latin typeface="Verdana" charset="0"/>
                <a:ea typeface="宋体" charset="0"/>
                <a:sym typeface="Symbol" charset="0"/>
              </a:rPr>
              <a:t>exciton</a:t>
            </a:r>
          </a:p>
        </p:txBody>
      </p:sp>
      <p:grpSp>
        <p:nvGrpSpPr>
          <p:cNvPr id="22537" name="Group 10"/>
          <p:cNvGrpSpPr>
            <a:grpSpLocks/>
          </p:cNvGrpSpPr>
          <p:nvPr/>
        </p:nvGrpSpPr>
        <p:grpSpPr bwMode="auto">
          <a:xfrm>
            <a:off x="1612900" y="2897188"/>
            <a:ext cx="1208088" cy="2197100"/>
            <a:chOff x="1056" y="1401"/>
            <a:chExt cx="761" cy="1384"/>
          </a:xfrm>
        </p:grpSpPr>
        <p:sp>
          <p:nvSpPr>
            <p:cNvPr id="22547" name="Line 11"/>
            <p:cNvSpPr>
              <a:spLocks noChangeShapeType="1"/>
            </p:cNvSpPr>
            <p:nvPr/>
          </p:nvSpPr>
          <p:spPr bwMode="auto">
            <a:xfrm>
              <a:off x="1056" y="2697"/>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48" name="Line 12"/>
            <p:cNvSpPr>
              <a:spLocks noChangeShapeType="1"/>
            </p:cNvSpPr>
            <p:nvPr/>
          </p:nvSpPr>
          <p:spPr bwMode="auto">
            <a:xfrm>
              <a:off x="1056" y="2121"/>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49" name="Line 13"/>
            <p:cNvSpPr>
              <a:spLocks noChangeShapeType="1"/>
            </p:cNvSpPr>
            <p:nvPr/>
          </p:nvSpPr>
          <p:spPr bwMode="auto">
            <a:xfrm>
              <a:off x="1056" y="1602"/>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0" name="Line 14"/>
            <p:cNvSpPr>
              <a:spLocks noChangeShapeType="1"/>
            </p:cNvSpPr>
            <p:nvPr/>
          </p:nvSpPr>
          <p:spPr bwMode="auto">
            <a:xfrm>
              <a:off x="1056" y="2093"/>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1" name="Line 15"/>
            <p:cNvSpPr>
              <a:spLocks noChangeShapeType="1"/>
            </p:cNvSpPr>
            <p:nvPr/>
          </p:nvSpPr>
          <p:spPr bwMode="auto">
            <a:xfrm>
              <a:off x="1056" y="2063"/>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2" name="Line 16"/>
            <p:cNvSpPr>
              <a:spLocks noChangeShapeType="1"/>
            </p:cNvSpPr>
            <p:nvPr/>
          </p:nvSpPr>
          <p:spPr bwMode="auto">
            <a:xfrm>
              <a:off x="1056" y="2034"/>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3" name="Line 17"/>
            <p:cNvSpPr>
              <a:spLocks noChangeShapeType="1"/>
            </p:cNvSpPr>
            <p:nvPr/>
          </p:nvSpPr>
          <p:spPr bwMode="auto">
            <a:xfrm>
              <a:off x="1056" y="1574"/>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4" name="Line 18"/>
            <p:cNvSpPr>
              <a:spLocks noChangeShapeType="1"/>
            </p:cNvSpPr>
            <p:nvPr/>
          </p:nvSpPr>
          <p:spPr bwMode="auto">
            <a:xfrm>
              <a:off x="1056" y="1545"/>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5" name="Line 19"/>
            <p:cNvSpPr>
              <a:spLocks noChangeShapeType="1"/>
            </p:cNvSpPr>
            <p:nvPr/>
          </p:nvSpPr>
          <p:spPr bwMode="auto">
            <a:xfrm>
              <a:off x="1056" y="1517"/>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6" name="Line 20"/>
            <p:cNvSpPr>
              <a:spLocks noChangeShapeType="1"/>
            </p:cNvSpPr>
            <p:nvPr/>
          </p:nvSpPr>
          <p:spPr bwMode="auto">
            <a:xfrm>
              <a:off x="1056" y="1487"/>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7" name="Line 21"/>
            <p:cNvSpPr>
              <a:spLocks noChangeShapeType="1"/>
            </p:cNvSpPr>
            <p:nvPr/>
          </p:nvSpPr>
          <p:spPr bwMode="auto">
            <a:xfrm>
              <a:off x="1056" y="1459"/>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58" name="Text Box 22"/>
            <p:cNvSpPr txBox="1">
              <a:spLocks noChangeArrowheads="1"/>
            </p:cNvSpPr>
            <p:nvPr/>
          </p:nvSpPr>
          <p:spPr bwMode="auto">
            <a:xfrm>
              <a:off x="1547" y="1401"/>
              <a:ext cx="22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600" b="1" smtClean="0">
                  <a:solidFill>
                    <a:srgbClr val="000000"/>
                  </a:solidFill>
                  <a:latin typeface="Verdana" charset="0"/>
                  <a:ea typeface="宋体" charset="0"/>
                  <a:sym typeface="Symbol" charset="0"/>
                </a:rPr>
                <a:t></a:t>
              </a:r>
              <a:r>
                <a:rPr lang="en-US" sz="1600" smtClean="0">
                  <a:solidFill>
                    <a:srgbClr val="000000"/>
                  </a:solidFill>
                  <a:latin typeface="Verdana" charset="0"/>
                  <a:ea typeface="宋体" charset="0"/>
                </a:rPr>
                <a:t>f</a:t>
              </a:r>
              <a:r>
                <a:rPr lang="en-US" sz="1600" b="1" smtClean="0">
                  <a:solidFill>
                    <a:srgbClr val="000000"/>
                  </a:solidFill>
                  <a:latin typeface="Verdana" charset="0"/>
                  <a:ea typeface="宋体" charset="0"/>
                  <a:sym typeface="Symbol" charset="0"/>
                </a:rPr>
                <a:t></a:t>
              </a:r>
            </a:p>
          </p:txBody>
        </p:sp>
        <p:sp>
          <p:nvSpPr>
            <p:cNvPr id="22559" name="Text Box 23"/>
            <p:cNvSpPr txBox="1">
              <a:spLocks noChangeArrowheads="1"/>
            </p:cNvSpPr>
            <p:nvPr/>
          </p:nvSpPr>
          <p:spPr bwMode="auto">
            <a:xfrm>
              <a:off x="1555" y="1973"/>
              <a:ext cx="26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600" b="1" smtClean="0">
                  <a:solidFill>
                    <a:srgbClr val="000000"/>
                  </a:solidFill>
                  <a:latin typeface="Verdana" charset="0"/>
                  <a:ea typeface="宋体" charset="0"/>
                  <a:sym typeface="Symbol" charset="0"/>
                </a:rPr>
                <a:t></a:t>
              </a:r>
              <a:r>
                <a:rPr lang="en-US" sz="1600" smtClean="0">
                  <a:solidFill>
                    <a:srgbClr val="000000"/>
                  </a:solidFill>
                  <a:latin typeface="Verdana" charset="0"/>
                  <a:ea typeface="宋体" charset="0"/>
                </a:rPr>
                <a:t>e</a:t>
              </a:r>
              <a:r>
                <a:rPr lang="en-US" sz="1600" b="1" smtClean="0">
                  <a:solidFill>
                    <a:srgbClr val="000000"/>
                  </a:solidFill>
                  <a:latin typeface="Verdana" charset="0"/>
                  <a:ea typeface="宋体" charset="0"/>
                  <a:sym typeface="Symbol" charset="0"/>
                </a:rPr>
                <a:t></a:t>
              </a:r>
            </a:p>
          </p:txBody>
        </p:sp>
        <p:sp>
          <p:nvSpPr>
            <p:cNvPr id="22560" name="Text Box 24"/>
            <p:cNvSpPr txBox="1">
              <a:spLocks noChangeArrowheads="1"/>
            </p:cNvSpPr>
            <p:nvPr/>
          </p:nvSpPr>
          <p:spPr bwMode="auto">
            <a:xfrm>
              <a:off x="1553" y="2573"/>
              <a:ext cx="2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600" b="1" smtClean="0">
                  <a:solidFill>
                    <a:srgbClr val="000000"/>
                  </a:solidFill>
                  <a:latin typeface="Verdana" charset="0"/>
                  <a:ea typeface="宋体" charset="0"/>
                  <a:sym typeface="Symbol" charset="0"/>
                </a:rPr>
                <a:t></a:t>
              </a:r>
              <a:r>
                <a:rPr lang="en-US" sz="1600" smtClean="0">
                  <a:solidFill>
                    <a:srgbClr val="000000"/>
                  </a:solidFill>
                  <a:latin typeface="Verdana" charset="0"/>
                  <a:ea typeface="宋体" charset="0"/>
                </a:rPr>
                <a:t>g</a:t>
              </a:r>
              <a:r>
                <a:rPr lang="en-US" sz="1600" b="1" smtClean="0">
                  <a:solidFill>
                    <a:srgbClr val="000000"/>
                  </a:solidFill>
                  <a:latin typeface="Verdana" charset="0"/>
                  <a:ea typeface="宋体" charset="0"/>
                  <a:sym typeface="Symbol" charset="0"/>
                </a:rPr>
                <a:t></a:t>
              </a:r>
            </a:p>
          </p:txBody>
        </p:sp>
        <p:sp>
          <p:nvSpPr>
            <p:cNvPr id="22561" name="Line 25"/>
            <p:cNvSpPr>
              <a:spLocks noChangeShapeType="1"/>
            </p:cNvSpPr>
            <p:nvPr/>
          </p:nvSpPr>
          <p:spPr bwMode="auto">
            <a:xfrm flipV="1">
              <a:off x="1529" y="2065"/>
              <a:ext cx="0" cy="624"/>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62" name="Line 26"/>
            <p:cNvSpPr>
              <a:spLocks noChangeShapeType="1"/>
            </p:cNvSpPr>
            <p:nvPr/>
          </p:nvSpPr>
          <p:spPr bwMode="auto">
            <a:xfrm flipV="1">
              <a:off x="1529" y="1489"/>
              <a:ext cx="0" cy="576"/>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63" name="Line 27"/>
            <p:cNvSpPr>
              <a:spLocks noChangeShapeType="1"/>
            </p:cNvSpPr>
            <p:nvPr/>
          </p:nvSpPr>
          <p:spPr bwMode="auto">
            <a:xfrm>
              <a:off x="1056" y="2697"/>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64" name="Line 28"/>
            <p:cNvSpPr>
              <a:spLocks noChangeShapeType="1"/>
            </p:cNvSpPr>
            <p:nvPr/>
          </p:nvSpPr>
          <p:spPr bwMode="auto">
            <a:xfrm>
              <a:off x="1056" y="2121"/>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65" name="Line 29"/>
            <p:cNvSpPr>
              <a:spLocks noChangeShapeType="1"/>
            </p:cNvSpPr>
            <p:nvPr/>
          </p:nvSpPr>
          <p:spPr bwMode="auto">
            <a:xfrm>
              <a:off x="1056" y="1602"/>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66" name="Line 30"/>
            <p:cNvSpPr>
              <a:spLocks noChangeShapeType="1"/>
            </p:cNvSpPr>
            <p:nvPr/>
          </p:nvSpPr>
          <p:spPr bwMode="auto">
            <a:xfrm>
              <a:off x="1056" y="2093"/>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67" name="Line 31"/>
            <p:cNvSpPr>
              <a:spLocks noChangeShapeType="1"/>
            </p:cNvSpPr>
            <p:nvPr/>
          </p:nvSpPr>
          <p:spPr bwMode="auto">
            <a:xfrm>
              <a:off x="1056" y="2063"/>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68" name="Line 32"/>
            <p:cNvSpPr>
              <a:spLocks noChangeShapeType="1"/>
            </p:cNvSpPr>
            <p:nvPr/>
          </p:nvSpPr>
          <p:spPr bwMode="auto">
            <a:xfrm>
              <a:off x="1056" y="2034"/>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69" name="Line 33"/>
            <p:cNvSpPr>
              <a:spLocks noChangeShapeType="1"/>
            </p:cNvSpPr>
            <p:nvPr/>
          </p:nvSpPr>
          <p:spPr bwMode="auto">
            <a:xfrm>
              <a:off x="1056" y="1574"/>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70" name="Line 34"/>
            <p:cNvSpPr>
              <a:spLocks noChangeShapeType="1"/>
            </p:cNvSpPr>
            <p:nvPr/>
          </p:nvSpPr>
          <p:spPr bwMode="auto">
            <a:xfrm>
              <a:off x="1056" y="1545"/>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71" name="Line 35"/>
            <p:cNvSpPr>
              <a:spLocks noChangeShapeType="1"/>
            </p:cNvSpPr>
            <p:nvPr/>
          </p:nvSpPr>
          <p:spPr bwMode="auto">
            <a:xfrm>
              <a:off x="1056" y="1517"/>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72" name="Line 36"/>
            <p:cNvSpPr>
              <a:spLocks noChangeShapeType="1"/>
            </p:cNvSpPr>
            <p:nvPr/>
          </p:nvSpPr>
          <p:spPr bwMode="auto">
            <a:xfrm>
              <a:off x="1056" y="1487"/>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73" name="Line 37"/>
            <p:cNvSpPr>
              <a:spLocks noChangeShapeType="1"/>
            </p:cNvSpPr>
            <p:nvPr/>
          </p:nvSpPr>
          <p:spPr bwMode="auto">
            <a:xfrm>
              <a:off x="1056" y="1459"/>
              <a:ext cx="51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74" name="Text Box 38"/>
            <p:cNvSpPr txBox="1">
              <a:spLocks noChangeArrowheads="1"/>
            </p:cNvSpPr>
            <p:nvPr/>
          </p:nvSpPr>
          <p:spPr bwMode="auto">
            <a:xfrm>
              <a:off x="1553" y="2573"/>
              <a:ext cx="2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600" b="1" smtClean="0">
                  <a:solidFill>
                    <a:srgbClr val="000000"/>
                  </a:solidFill>
                  <a:latin typeface="Verdana" charset="0"/>
                  <a:ea typeface="宋体" charset="0"/>
                  <a:sym typeface="Symbol" charset="0"/>
                </a:rPr>
                <a:t></a:t>
              </a:r>
              <a:r>
                <a:rPr lang="en-US" sz="1600" smtClean="0">
                  <a:solidFill>
                    <a:srgbClr val="000000"/>
                  </a:solidFill>
                  <a:latin typeface="Verdana" charset="0"/>
                  <a:ea typeface="宋体" charset="0"/>
                </a:rPr>
                <a:t>g</a:t>
              </a:r>
              <a:r>
                <a:rPr lang="en-US" sz="1600" b="1" smtClean="0">
                  <a:solidFill>
                    <a:srgbClr val="000000"/>
                  </a:solidFill>
                  <a:latin typeface="Verdana" charset="0"/>
                  <a:ea typeface="宋体" charset="0"/>
                  <a:sym typeface="Symbol" charset="0"/>
                </a:rPr>
                <a:t></a:t>
              </a:r>
            </a:p>
          </p:txBody>
        </p:sp>
      </p:grpSp>
      <p:sp>
        <p:nvSpPr>
          <p:cNvPr id="22538" name="Text Box 39"/>
          <p:cNvSpPr txBox="1">
            <a:spLocks noChangeArrowheads="1"/>
          </p:cNvSpPr>
          <p:nvPr/>
        </p:nvSpPr>
        <p:spPr bwMode="auto">
          <a:xfrm>
            <a:off x="5181600" y="2197100"/>
            <a:ext cx="4191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1600" b="1" smtClean="0">
                <a:solidFill>
                  <a:srgbClr val="000000"/>
                </a:solidFill>
                <a:latin typeface="Verdana" charset="0"/>
                <a:ea typeface="宋体" charset="0"/>
                <a:sym typeface="Symbol" charset="0"/>
              </a:rPr>
              <a:t></a:t>
            </a:r>
            <a:r>
              <a:rPr lang="en-US" sz="1600" smtClean="0">
                <a:solidFill>
                  <a:srgbClr val="000000"/>
                </a:solidFill>
                <a:latin typeface="Verdana" charset="0"/>
                <a:ea typeface="宋体" charset="0"/>
              </a:rPr>
              <a:t>g</a:t>
            </a:r>
            <a:r>
              <a:rPr lang="en-US" sz="1600" b="1" smtClean="0">
                <a:solidFill>
                  <a:srgbClr val="000000"/>
                </a:solidFill>
                <a:latin typeface="Verdana" charset="0"/>
                <a:ea typeface="宋体" charset="0"/>
                <a:sym typeface="Symbol" charset="0"/>
              </a:rPr>
              <a:t></a:t>
            </a:r>
          </a:p>
        </p:txBody>
      </p:sp>
      <p:sp>
        <p:nvSpPr>
          <p:cNvPr id="22539" name="Line 40"/>
          <p:cNvSpPr>
            <a:spLocks noChangeShapeType="1"/>
          </p:cNvSpPr>
          <p:nvPr/>
        </p:nvSpPr>
        <p:spPr bwMode="auto">
          <a:xfrm flipH="1">
            <a:off x="5011738" y="2501900"/>
            <a:ext cx="304800" cy="381000"/>
          </a:xfrm>
          <a:prstGeom prst="line">
            <a:avLst/>
          </a:prstGeom>
          <a:noFill/>
          <a:ln w="254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40" name="Line 41"/>
          <p:cNvSpPr>
            <a:spLocks noChangeShapeType="1"/>
          </p:cNvSpPr>
          <p:nvPr/>
        </p:nvSpPr>
        <p:spPr bwMode="auto">
          <a:xfrm flipH="1">
            <a:off x="5468938" y="2578100"/>
            <a:ext cx="762000" cy="762000"/>
          </a:xfrm>
          <a:prstGeom prst="line">
            <a:avLst/>
          </a:prstGeom>
          <a:noFill/>
          <a:ln w="254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41" name="Line 42"/>
          <p:cNvSpPr>
            <a:spLocks noChangeShapeType="1"/>
          </p:cNvSpPr>
          <p:nvPr/>
        </p:nvSpPr>
        <p:spPr bwMode="auto">
          <a:xfrm flipH="1">
            <a:off x="6383338" y="4102100"/>
            <a:ext cx="1371600" cy="609600"/>
          </a:xfrm>
          <a:prstGeom prst="line">
            <a:avLst/>
          </a:prstGeom>
          <a:noFill/>
          <a:ln w="25400">
            <a:solidFill>
              <a:schemeClr val="tx1"/>
            </a:solidFill>
            <a:round/>
            <a:headEnd/>
            <a:tailEnd type="oval" w="med" len="med"/>
          </a:ln>
          <a:extLst>
            <a:ext uri="{909E8E84-426E-40dd-AFC4-6F175D3DCCD1}">
              <a14:hiddenFill xmlns:a14="http://schemas.microsoft.com/office/drawing/2010/main">
                <a:noFill/>
              </a14:hiddenFill>
            </a:ext>
          </a:extLst>
        </p:spPr>
        <p:txBody>
          <a:bodyPr/>
          <a:lstStyle/>
          <a:p>
            <a:pPr defTabSz="914400" eaLnBrk="0" hangingPunct="0"/>
            <a:endParaRPr lang="en-US" smtClean="0">
              <a:solidFill>
                <a:srgbClr val="000000"/>
              </a:solidFill>
              <a:latin typeface="Arial" charset="0"/>
              <a:ea typeface="ＭＳ Ｐゴシック" charset="0"/>
              <a:cs typeface="ＭＳ Ｐゴシック" charset="0"/>
            </a:endParaRPr>
          </a:p>
        </p:txBody>
      </p:sp>
      <p:sp>
        <p:nvSpPr>
          <p:cNvPr id="22542" name="Rectangle 43"/>
          <p:cNvSpPr>
            <a:spLocks noChangeArrowheads="1"/>
          </p:cNvSpPr>
          <p:nvPr/>
        </p:nvSpPr>
        <p:spPr bwMode="auto">
          <a:xfrm>
            <a:off x="5672138" y="2065338"/>
            <a:ext cx="10207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defTabSz="914400"/>
            <a:r>
              <a:rPr lang="en-US" sz="1600" b="1" smtClean="0">
                <a:solidFill>
                  <a:srgbClr val="000000"/>
                </a:solidFill>
                <a:latin typeface="Verdana" charset="0"/>
                <a:ea typeface="宋体" charset="0"/>
                <a:cs typeface="ＭＳ Ｐゴシック" charset="0"/>
              </a:rPr>
              <a:t>single</a:t>
            </a:r>
          </a:p>
          <a:p>
            <a:pPr algn="ctr" defTabSz="914400"/>
            <a:r>
              <a:rPr lang="en-US" sz="1600" b="1" smtClean="0">
                <a:solidFill>
                  <a:srgbClr val="000000"/>
                </a:solidFill>
                <a:latin typeface="Verdana" charset="0"/>
                <a:ea typeface="宋体" charset="0"/>
                <a:cs typeface="ＭＳ Ｐゴシック" charset="0"/>
              </a:rPr>
              <a:t>exciton</a:t>
            </a:r>
          </a:p>
        </p:txBody>
      </p:sp>
      <p:sp>
        <p:nvSpPr>
          <p:cNvPr id="22543" name="Text Box 44"/>
          <p:cNvSpPr txBox="1">
            <a:spLocks noChangeArrowheads="1"/>
          </p:cNvSpPr>
          <p:nvPr/>
        </p:nvSpPr>
        <p:spPr bwMode="auto">
          <a:xfrm>
            <a:off x="3975100" y="5397500"/>
            <a:ext cx="4343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spcBef>
                <a:spcPct val="50000"/>
              </a:spcBef>
            </a:pPr>
            <a:r>
              <a:rPr lang="en-US" sz="1800" smtClean="0">
                <a:solidFill>
                  <a:srgbClr val="000000"/>
                </a:solidFill>
                <a:ea typeface="宋体" charset="0"/>
              </a:rPr>
              <a:t>Block-diagonal Hamiltonian matrix</a:t>
            </a:r>
          </a:p>
        </p:txBody>
      </p:sp>
      <p:sp>
        <p:nvSpPr>
          <p:cNvPr id="22544" name="Text Box 45"/>
          <p:cNvSpPr txBox="1">
            <a:spLocks noChangeArrowheads="1"/>
          </p:cNvSpPr>
          <p:nvPr/>
        </p:nvSpPr>
        <p:spPr bwMode="auto">
          <a:xfrm>
            <a:off x="4202113" y="2697163"/>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sz="1800" smtClean="0">
                <a:solidFill>
                  <a:srgbClr val="000000"/>
                </a:solidFill>
                <a:cs typeface="Arial" charset="0"/>
              </a:rPr>
              <a:t>1</a:t>
            </a:r>
          </a:p>
        </p:txBody>
      </p:sp>
      <p:graphicFrame>
        <p:nvGraphicFramePr>
          <p:cNvPr id="22545" name="Object 46"/>
          <p:cNvGraphicFramePr>
            <a:graphicFrameLocks noChangeAspect="1"/>
          </p:cNvGraphicFramePr>
          <p:nvPr/>
        </p:nvGraphicFramePr>
        <p:xfrm>
          <a:off x="3646488" y="3897313"/>
          <a:ext cx="1052512" cy="679450"/>
        </p:xfrm>
        <a:graphic>
          <a:graphicData uri="http://schemas.openxmlformats.org/presentationml/2006/ole">
            <mc:AlternateContent xmlns:mc="http://schemas.openxmlformats.org/markup-compatibility/2006">
              <mc:Choice xmlns:v="urn:schemas-microsoft-com:vml" Requires="v">
                <p:oleObj spid="_x0000_s341006" name="Equation" r:id="rId4" imgW="609336" imgH="393529" progId="Equation.DSMT4">
                  <p:embed/>
                </p:oleObj>
              </mc:Choice>
              <mc:Fallback>
                <p:oleObj name="Equation" r:id="rId4" imgW="609336" imgH="393529"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6488" y="3897313"/>
                        <a:ext cx="1052512" cy="67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22546" name="Object 47"/>
          <p:cNvGraphicFramePr>
            <a:graphicFrameLocks noChangeAspect="1"/>
          </p:cNvGraphicFramePr>
          <p:nvPr/>
        </p:nvGraphicFramePr>
        <p:xfrm>
          <a:off x="4279900" y="3165475"/>
          <a:ext cx="307975" cy="306388"/>
        </p:xfrm>
        <a:graphic>
          <a:graphicData uri="http://schemas.openxmlformats.org/presentationml/2006/ole">
            <mc:AlternateContent xmlns:mc="http://schemas.openxmlformats.org/markup-compatibility/2006">
              <mc:Choice xmlns:v="urn:schemas-microsoft-com:vml" Requires="v">
                <p:oleObj spid="_x0000_s341007" name="Equation" r:id="rId6" imgW="177492" imgH="177492" progId="Equation.3">
                  <p:embed/>
                </p:oleObj>
              </mc:Choice>
              <mc:Fallback>
                <p:oleObj name="Equation" r:id="rId6" imgW="177492" imgH="17749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9900" y="3165475"/>
                        <a:ext cx="3079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741323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5527"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519" tIns="40760" rIns="81519" bIns="40760" anchor="ctr"/>
          <a:lstStyle/>
          <a:p>
            <a:pPr defTabSz="828249"/>
            <a:r>
              <a:rPr lang="en-US" sz="3000" dirty="0">
                <a:solidFill>
                  <a:srgbClr val="000000"/>
                </a:solidFill>
                <a:latin typeface="Calibri Light"/>
                <a:ea typeface="DejaVu Sans"/>
                <a:cs typeface="DejaVu Sans"/>
              </a:rPr>
              <a:t>Perspectives for Photochemistry</a:t>
            </a:r>
            <a:endParaRPr dirty="0">
              <a:solidFill>
                <a:prstClr val="black"/>
              </a:solidFill>
              <a:latin typeface="Arial"/>
              <a:ea typeface="DejaVu Sans"/>
              <a:cs typeface="DejaVu Sans"/>
            </a:endParaRPr>
          </a:p>
        </p:txBody>
      </p:sp>
      <p:sp>
        <p:nvSpPr>
          <p:cNvPr id="117" name="CustomShape 2"/>
          <p:cNvSpPr/>
          <p:nvPr/>
        </p:nvSpPr>
        <p:spPr>
          <a:xfrm>
            <a:off x="207690" y="1012088"/>
            <a:ext cx="8268602" cy="2781621"/>
          </a:xfrm>
          <a:prstGeom prst="rect">
            <a:avLst/>
          </a:prstGeom>
          <a:noFill/>
          <a:ln>
            <a:noFill/>
          </a:ln>
        </p:spPr>
        <p:style>
          <a:lnRef idx="0">
            <a:scrgbClr r="0" g="0" b="0"/>
          </a:lnRef>
          <a:fillRef idx="0">
            <a:scrgbClr r="0" g="0" b="0"/>
          </a:fillRef>
          <a:effectRef idx="0">
            <a:scrgbClr r="0" g="0" b="0"/>
          </a:effectRef>
          <a:fontRef idx="minor"/>
        </p:style>
        <p:txBody>
          <a:bodyPr lIns="81519" tIns="40760" rIns="81519" bIns="40760" anchor="ctr"/>
          <a:lstStyle/>
          <a:p>
            <a:pPr defTabSz="828249">
              <a:lnSpc>
                <a:spcPct val="150000"/>
              </a:lnSpc>
              <a:buSzPct val="100000"/>
            </a:pPr>
            <a:r>
              <a:rPr lang="en-US" sz="2200" dirty="0">
                <a:solidFill>
                  <a:srgbClr val="000000"/>
                </a:solidFill>
                <a:latin typeface="Calibri" panose="020F0502020204030204" pitchFamily="34" charset="0"/>
                <a:ea typeface="DejaVu Sans"/>
                <a:cs typeface="DejaVu Sans"/>
              </a:rPr>
              <a:t>Different scenarios:</a:t>
            </a:r>
          </a:p>
          <a:p>
            <a:pPr marL="414124" indent="-414124" defTabSz="82824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Cavity induced dissociation</a:t>
            </a:r>
          </a:p>
          <a:p>
            <a:pPr marL="414124" indent="-414124" defTabSz="82824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Cavity induced stabilization of unbound states</a:t>
            </a:r>
          </a:p>
          <a:p>
            <a:pPr marL="414124" indent="-414124" defTabSz="828249">
              <a:lnSpc>
                <a:spcPct val="150000"/>
              </a:lnSpc>
              <a:buSzPct val="100000"/>
              <a:buFont typeface="Arial" panose="020B0604020202020204" pitchFamily="34" charset="0"/>
              <a:buChar char="•"/>
            </a:pPr>
            <a:r>
              <a:rPr lang="en-US" sz="2200" dirty="0">
                <a:solidFill>
                  <a:srgbClr val="000000"/>
                </a:solidFill>
                <a:latin typeface="Calibri" panose="020F0502020204030204" pitchFamily="34" charset="0"/>
                <a:ea typeface="DejaVu Sans"/>
                <a:cs typeface="DejaVu Sans"/>
              </a:rPr>
              <a:t>Cavity modification to reaction barriers</a:t>
            </a:r>
          </a:p>
          <a:p>
            <a:pPr marL="414124" indent="-414124" defTabSz="828249">
              <a:lnSpc>
                <a:spcPct val="150000"/>
              </a:lnSpc>
              <a:buSzPct val="100000"/>
              <a:buFont typeface="Arial" panose="020B0604020202020204" pitchFamily="34" charset="0"/>
              <a:buChar char="•"/>
            </a:pPr>
            <a:r>
              <a:rPr lang="en-US" sz="2200" dirty="0" err="1">
                <a:solidFill>
                  <a:srgbClr val="000000"/>
                </a:solidFill>
                <a:latin typeface="Calibri" panose="020F0502020204030204" pitchFamily="34" charset="0"/>
                <a:ea typeface="DejaVu Sans"/>
                <a:cs typeface="DejaVu Sans"/>
              </a:rPr>
              <a:t>Photoninduced</a:t>
            </a:r>
            <a:r>
              <a:rPr lang="en-US" sz="2200" dirty="0">
                <a:solidFill>
                  <a:srgbClr val="000000"/>
                </a:solidFill>
                <a:latin typeface="Calibri" panose="020F0502020204030204" pitchFamily="34" charset="0"/>
                <a:ea typeface="DejaVu Sans"/>
                <a:cs typeface="DejaVu Sans"/>
              </a:rPr>
              <a:t> conical intersections</a:t>
            </a:r>
          </a:p>
          <a:p>
            <a:pPr marL="414124" indent="-414124" defTabSz="828249">
              <a:lnSpc>
                <a:spcPct val="150000"/>
              </a:lnSpc>
              <a:buSzPct val="100000"/>
              <a:buFont typeface="Arial" panose="020B0604020202020204" pitchFamily="34" charset="0"/>
              <a:buChar char="•"/>
            </a:pPr>
            <a:endParaRPr lang="en-US" sz="2200" dirty="0">
              <a:solidFill>
                <a:srgbClr val="000000"/>
              </a:solidFill>
              <a:latin typeface="Calibri" panose="020F0502020204030204" pitchFamily="34" charset="0"/>
              <a:ea typeface="DejaVu Sans"/>
              <a:cs typeface="DejaVu Sans"/>
            </a:endParaRPr>
          </a:p>
        </p:txBody>
      </p:sp>
      <p:sp>
        <p:nvSpPr>
          <p:cNvPr id="3" name="TextBox 2"/>
          <p:cNvSpPr txBox="1"/>
          <p:nvPr/>
        </p:nvSpPr>
        <p:spPr>
          <a:xfrm>
            <a:off x="493932" y="6281916"/>
            <a:ext cx="4683151" cy="360747"/>
          </a:xfrm>
          <a:prstGeom prst="rect">
            <a:avLst/>
          </a:prstGeom>
          <a:noFill/>
        </p:spPr>
        <p:txBody>
          <a:bodyPr wrap="none" lIns="82824" tIns="41412" rIns="82824" bIns="41412" rtlCol="0">
            <a:spAutoFit/>
          </a:bodyPr>
          <a:lstStyle/>
          <a:p>
            <a:pPr defTabSz="828249"/>
            <a:r>
              <a:rPr lang="en-US" dirty="0" smtClean="0">
                <a:solidFill>
                  <a:prstClr val="black"/>
                </a:solidFill>
                <a:latin typeface="Arial"/>
                <a:ea typeface="DejaVu Sans"/>
                <a:cs typeface="DejaVu Sans"/>
              </a:rPr>
              <a:t>M. </a:t>
            </a:r>
            <a:r>
              <a:rPr lang="en-US" dirty="0" err="1" smtClean="0">
                <a:solidFill>
                  <a:prstClr val="black"/>
                </a:solidFill>
                <a:latin typeface="Arial"/>
                <a:ea typeface="DejaVu Sans"/>
                <a:cs typeface="DejaVu Sans"/>
              </a:rPr>
              <a:t>Kowalewski</a:t>
            </a:r>
            <a:r>
              <a:rPr lang="en-US" dirty="0" smtClean="0">
                <a:solidFill>
                  <a:prstClr val="black"/>
                </a:solidFill>
                <a:latin typeface="Arial"/>
                <a:ea typeface="DejaVu Sans"/>
                <a:cs typeface="DejaVu Sans"/>
              </a:rPr>
              <a:t> et al., J. Chem. Phys. (2016)</a:t>
            </a:r>
            <a:endParaRPr lang="en-US" dirty="0">
              <a:solidFill>
                <a:prstClr val="black"/>
              </a:solidFill>
              <a:latin typeface="Arial"/>
              <a:ea typeface="DejaVu Sans"/>
              <a:cs typeface="DejaVu San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52" y="3810336"/>
            <a:ext cx="4341915" cy="229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8981012"/>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6182"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537" tIns="40768" rIns="81537" bIns="40768" anchor="ctr"/>
          <a:lstStyle/>
          <a:p>
            <a:pPr defTabSz="906179"/>
            <a:r>
              <a:rPr lang="en-US" sz="3000" dirty="0">
                <a:solidFill>
                  <a:srgbClr val="000000"/>
                </a:solidFill>
                <a:latin typeface="Calibri Light"/>
                <a:ea typeface="DejaVu Sans"/>
                <a:cs typeface="DejaVu Sans"/>
              </a:rPr>
              <a:t>Nonadiabatic Dynamics at Avoided Crossings</a:t>
            </a:r>
            <a:endParaRPr dirty="0">
              <a:solidFill>
                <a:prstClr val="black"/>
              </a:solidFill>
              <a:latin typeface="Arial"/>
              <a:ea typeface="DejaVu Sans"/>
              <a:cs typeface="DejaVu San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9360" y="3014236"/>
            <a:ext cx="4218673" cy="3594617"/>
          </a:xfrm>
          <a:prstGeom prst="rect">
            <a:avLst/>
          </a:prstGeom>
        </p:spPr>
      </p:pic>
      <p:sp>
        <p:nvSpPr>
          <p:cNvPr id="3" name="TextBox 2"/>
          <p:cNvSpPr txBox="1"/>
          <p:nvPr/>
        </p:nvSpPr>
        <p:spPr>
          <a:xfrm>
            <a:off x="355684" y="1355184"/>
            <a:ext cx="7566972" cy="2453635"/>
          </a:xfrm>
          <a:prstGeom prst="rect">
            <a:avLst/>
          </a:prstGeom>
          <a:noFill/>
        </p:spPr>
        <p:txBody>
          <a:bodyPr wrap="none" lIns="82840" tIns="41421" rIns="82840" bIns="41421" rtlCol="0">
            <a:spAutoFit/>
          </a:bodyPr>
          <a:lstStyle/>
          <a:p>
            <a:pPr marL="258882" indent="-258882" defTabSz="90617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Cavity coupling beyond the rotating wave approximation</a:t>
            </a:r>
          </a:p>
          <a:p>
            <a:pPr marL="258882" indent="-258882" defTabSz="90617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Ultra-strong coupling regime</a:t>
            </a:r>
          </a:p>
          <a:p>
            <a:pPr marL="258882" indent="-258882" defTabSz="90617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Manipulate wave packet branching at avoided crossings/</a:t>
            </a:r>
            <a:r>
              <a:rPr lang="en-US" sz="2200" dirty="0" err="1">
                <a:solidFill>
                  <a:prstClr val="black"/>
                </a:solidFill>
                <a:latin typeface="Calibri" panose="020F0502020204030204" pitchFamily="34" charset="0"/>
                <a:ea typeface="DejaVu Sans"/>
                <a:cs typeface="DejaVu Sans"/>
              </a:rPr>
              <a:t>CoIns</a:t>
            </a:r>
            <a:endParaRPr lang="en-US" sz="2200" dirty="0">
              <a:solidFill>
                <a:prstClr val="black"/>
              </a:solidFill>
              <a:latin typeface="Calibri" panose="020F0502020204030204" pitchFamily="34" charset="0"/>
              <a:ea typeface="DejaVu Sans"/>
              <a:cs typeface="DejaVu Sans"/>
            </a:endParaRPr>
          </a:p>
          <a:p>
            <a:pPr marL="258882" indent="-258882" defTabSz="90617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Extended Formalism required</a:t>
            </a:r>
          </a:p>
          <a:p>
            <a:pPr marL="258882" indent="-258882" defTabSz="906179">
              <a:buFont typeface="Arial" panose="020B0604020202020204" pitchFamily="34" charset="0"/>
              <a:buChar char="•"/>
            </a:pPr>
            <a:endParaRPr lang="en-US" sz="2200" dirty="0">
              <a:solidFill>
                <a:prstClr val="black"/>
              </a:solidFill>
              <a:latin typeface="Calibri" panose="020F0502020204030204" pitchFamily="34" charset="0"/>
              <a:ea typeface="DejaVu Sans"/>
              <a:cs typeface="DejaVu Sans"/>
            </a:endParaRPr>
          </a:p>
        </p:txBody>
      </p:sp>
    </p:spTree>
    <p:extLst>
      <p:ext uri="{BB962C8B-B14F-4D97-AF65-F5344CB8AC3E}">
        <p14:creationId xmlns:p14="http://schemas.microsoft.com/office/powerpoint/2010/main" val="3739950"/>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6182"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Sodium Iodide</a:t>
            </a:r>
            <a:endParaRPr dirty="0">
              <a:solidFill>
                <a:prstClr val="black"/>
              </a:solidFill>
              <a:latin typeface="Arial"/>
              <a:ea typeface="DejaVu Sans"/>
              <a:cs typeface="DejaVu Sans"/>
            </a:endParaRPr>
          </a:p>
        </p:txBody>
      </p:sp>
      <p:sp>
        <p:nvSpPr>
          <p:cNvPr id="2" name="TextBox 1"/>
          <p:cNvSpPr txBox="1"/>
          <p:nvPr/>
        </p:nvSpPr>
        <p:spPr>
          <a:xfrm>
            <a:off x="493921" y="6074635"/>
            <a:ext cx="6881807" cy="360747"/>
          </a:xfrm>
          <a:prstGeom prst="rect">
            <a:avLst/>
          </a:prstGeom>
          <a:noFill/>
        </p:spPr>
        <p:txBody>
          <a:bodyPr wrap="none" lIns="82737" tIns="41368" rIns="82737" bIns="41368" rtlCol="0">
            <a:spAutoFit/>
          </a:bodyPr>
          <a:lstStyle/>
          <a:p>
            <a:pPr defTabSz="827389"/>
            <a:r>
              <a:rPr lang="en-US" dirty="0">
                <a:solidFill>
                  <a:prstClr val="black"/>
                </a:solidFill>
                <a:latin typeface="Calibri" panose="020F0502020204030204" pitchFamily="34" charset="0"/>
                <a:ea typeface="DejaVu Sans"/>
                <a:cs typeface="DejaVu Sans"/>
              </a:rPr>
              <a:t>T. S. Rose, M. J. </a:t>
            </a:r>
            <a:r>
              <a:rPr lang="en-US" dirty="0" err="1">
                <a:solidFill>
                  <a:prstClr val="black"/>
                </a:solidFill>
                <a:latin typeface="Calibri" panose="020F0502020204030204" pitchFamily="34" charset="0"/>
                <a:ea typeface="DejaVu Sans"/>
                <a:cs typeface="DejaVu Sans"/>
              </a:rPr>
              <a:t>Rosker</a:t>
            </a:r>
            <a:r>
              <a:rPr lang="en-US" dirty="0">
                <a:solidFill>
                  <a:prstClr val="black"/>
                </a:solidFill>
                <a:latin typeface="Calibri" panose="020F0502020204030204" pitchFamily="34" charset="0"/>
                <a:ea typeface="DejaVu Sans"/>
                <a:cs typeface="DejaVu Sans"/>
              </a:rPr>
              <a:t>, and A. H. </a:t>
            </a:r>
            <a:r>
              <a:rPr lang="en-US" dirty="0" err="1">
                <a:solidFill>
                  <a:prstClr val="black"/>
                </a:solidFill>
                <a:latin typeface="Calibri" panose="020F0502020204030204" pitchFamily="34" charset="0"/>
                <a:ea typeface="DejaVu Sans"/>
                <a:cs typeface="DejaVu Sans"/>
              </a:rPr>
              <a:t>Zewail</a:t>
            </a:r>
            <a:r>
              <a:rPr lang="en-US" dirty="0">
                <a:solidFill>
                  <a:prstClr val="black"/>
                </a:solidFill>
                <a:latin typeface="Calibri" panose="020F0502020204030204" pitchFamily="34" charset="0"/>
                <a:ea typeface="DejaVu Sans"/>
                <a:cs typeface="DejaVu Sans"/>
              </a:rPr>
              <a:t>, </a:t>
            </a:r>
            <a:r>
              <a:rPr lang="en-US" dirty="0" smtClean="0">
                <a:solidFill>
                  <a:prstClr val="black"/>
                </a:solidFill>
                <a:latin typeface="Calibri" panose="020F0502020204030204" pitchFamily="34" charset="0"/>
                <a:ea typeface="DejaVu Sans"/>
                <a:cs typeface="DejaVu Sans"/>
              </a:rPr>
              <a:t>J. Chem. Phys. </a:t>
            </a:r>
            <a:r>
              <a:rPr lang="en-US" b="1" dirty="0" smtClean="0">
                <a:solidFill>
                  <a:prstClr val="black"/>
                </a:solidFill>
                <a:latin typeface="Calibri" panose="020F0502020204030204" pitchFamily="34" charset="0"/>
                <a:ea typeface="DejaVu Sans"/>
                <a:cs typeface="DejaVu Sans"/>
              </a:rPr>
              <a:t>91</a:t>
            </a:r>
            <a:r>
              <a:rPr lang="en-US" dirty="0">
                <a:solidFill>
                  <a:prstClr val="black"/>
                </a:solidFill>
                <a:latin typeface="Calibri" panose="020F0502020204030204" pitchFamily="34" charset="0"/>
                <a:ea typeface="DejaVu Sans"/>
                <a:cs typeface="DejaVu Sans"/>
              </a:rPr>
              <a:t>, 7415 (1989)</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98" y="2322963"/>
            <a:ext cx="4779722" cy="3110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1536" y="2296080"/>
            <a:ext cx="3870720" cy="3137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70516" y="1355206"/>
            <a:ext cx="7646490" cy="563375"/>
          </a:xfrm>
          <a:prstGeom prst="rect">
            <a:avLst/>
          </a:prstGeom>
          <a:noFill/>
        </p:spPr>
        <p:txBody>
          <a:bodyPr wrap="squar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Zewail’s landmark experiment</a:t>
            </a:r>
          </a:p>
        </p:txBody>
      </p:sp>
    </p:spTree>
    <p:extLst>
      <p:ext uri="{BB962C8B-B14F-4D97-AF65-F5344CB8AC3E}">
        <p14:creationId xmlns:p14="http://schemas.microsoft.com/office/powerpoint/2010/main" val="2184357313"/>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6182"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Beyond the Rotating Wave Approximation</a:t>
            </a:r>
            <a:endParaRPr dirty="0">
              <a:solidFill>
                <a:prstClr val="black"/>
              </a:solidFill>
              <a:latin typeface="Arial"/>
              <a:ea typeface="DejaVu Sans"/>
              <a:cs typeface="DejaVu Sans"/>
            </a:endParaRPr>
          </a:p>
        </p:txBody>
      </p:sp>
      <p:sp>
        <p:nvSpPr>
          <p:cNvPr id="3" name="TextBox 2"/>
          <p:cNvSpPr txBox="1"/>
          <p:nvPr/>
        </p:nvSpPr>
        <p:spPr>
          <a:xfrm>
            <a:off x="355680" y="1147803"/>
            <a:ext cx="2119542" cy="422310"/>
          </a:xfrm>
          <a:prstGeom prst="rect">
            <a:avLst/>
          </a:prstGeom>
          <a:noFill/>
        </p:spPr>
        <p:txBody>
          <a:bodyPr wrap="none" lIns="82737" tIns="41368" rIns="82737" bIns="41368" rtlCol="0">
            <a:spAutoFit/>
          </a:bodyPr>
          <a:lstStyle/>
          <a:p>
            <a:pPr defTabSz="827389"/>
            <a:r>
              <a:rPr lang="en-US" sz="2200" dirty="0">
                <a:solidFill>
                  <a:prstClr val="black"/>
                </a:solidFill>
                <a:latin typeface="Calibri" panose="020F0502020204030204" pitchFamily="34" charset="0"/>
                <a:ea typeface="DejaVu Sans"/>
                <a:cs typeface="DejaVu Sans"/>
              </a:rPr>
              <a:t>Full Hamiltonian:</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024" y="1631715"/>
            <a:ext cx="8709120" cy="721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72837" y="3145308"/>
            <a:ext cx="3344239" cy="3601800"/>
          </a:xfrm>
          <a:prstGeom prst="rect">
            <a:avLst/>
          </a:prstGeom>
          <a:noFill/>
        </p:spPr>
        <p:txBody>
          <a:bodyPr wrap="square" lIns="82737" tIns="41368" rIns="82737" bIns="41368" rtlCol="0">
            <a:spAutoFit/>
          </a:bodyPr>
          <a:lstStyle/>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Block Structure</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RWA conserves excitation number</a:t>
            </a:r>
          </a:p>
          <a:p>
            <a:pPr defTabSz="827389">
              <a:lnSpc>
                <a:spcPct val="150000"/>
              </a:lnSpc>
            </a:pPr>
            <a:endParaRPr lang="en-US" sz="2200" dirty="0">
              <a:solidFill>
                <a:prstClr val="black"/>
              </a:solidFill>
              <a:latin typeface="Calibri" panose="020F0502020204030204" pitchFamily="34" charset="0"/>
              <a:ea typeface="DejaVu Sans"/>
              <a:cs typeface="DejaVu Sans"/>
            </a:endParaRP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Blocks mix due to Counter-rotating terms</a:t>
            </a:r>
          </a:p>
          <a:p>
            <a:pPr marL="310272" indent="-310272" defTabSz="827389">
              <a:lnSpc>
                <a:spcPct val="150000"/>
              </a:lnSpc>
              <a:buFont typeface="Arial" panose="020B0604020202020204" pitchFamily="34" charset="0"/>
              <a:buChar char="•"/>
            </a:pPr>
            <a:endParaRPr lang="en-US" sz="2200" dirty="0">
              <a:solidFill>
                <a:prstClr val="black"/>
              </a:solidFill>
              <a:latin typeface="Calibri" panose="020F0502020204030204" pitchFamily="34" charset="0"/>
              <a:ea typeface="DejaVu Sans"/>
              <a:cs typeface="DejaVu San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13" y="2320415"/>
            <a:ext cx="3594240" cy="855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160" y="4733895"/>
            <a:ext cx="2242080" cy="4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0964" y="6221396"/>
            <a:ext cx="628876" cy="350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4932" y="6276313"/>
            <a:ext cx="431873" cy="295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8720" y="3429024"/>
            <a:ext cx="5885280" cy="295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245584"/>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703" y="3360674"/>
            <a:ext cx="3648145" cy="193320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0189" y="1971955"/>
            <a:ext cx="4710152" cy="4710644"/>
          </a:xfrm>
          <a:prstGeom prst="rect">
            <a:avLst/>
          </a:prstGeom>
        </p:spPr>
      </p:pic>
      <p:sp>
        <p:nvSpPr>
          <p:cNvPr id="111" name="CustomShape 1"/>
          <p:cNvSpPr/>
          <p:nvPr/>
        </p:nvSpPr>
        <p:spPr>
          <a:xfrm>
            <a:off x="897036" y="383738"/>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2500" b="1" dirty="0">
                <a:solidFill>
                  <a:srgbClr val="000000"/>
                </a:solidFill>
                <a:latin typeface="Calibri Light"/>
                <a:ea typeface="DejaVu Sans"/>
                <a:cs typeface="DejaVu Sans"/>
              </a:rPr>
              <a:t>Nonadiabatic dynamics of molecules in optical cavities</a:t>
            </a:r>
          </a:p>
          <a:p>
            <a:pPr defTabSz="827389"/>
            <a:endParaRPr dirty="0">
              <a:solidFill>
                <a:prstClr val="black"/>
              </a:solidFill>
              <a:latin typeface="Arial"/>
              <a:ea typeface="DejaVu Sans"/>
              <a:cs typeface="DejaVu Sans"/>
            </a:endParaRPr>
          </a:p>
          <a:p>
            <a:pPr defTabSz="827389"/>
            <a:r>
              <a:rPr lang="en-US" dirty="0">
                <a:solidFill>
                  <a:prstClr val="black"/>
                </a:solidFill>
                <a:latin typeface="Arial"/>
                <a:ea typeface="DejaVu Sans"/>
                <a:cs typeface="DejaVu Sans"/>
              </a:rPr>
              <a:t>A Perspective for a New Kind of Photochemistry</a:t>
            </a:r>
          </a:p>
          <a:p>
            <a:pPr defTabSz="827389"/>
            <a:endParaRPr dirty="0">
              <a:solidFill>
                <a:prstClr val="black"/>
              </a:solidFill>
              <a:latin typeface="Arial"/>
              <a:ea typeface="DejaVu Sans"/>
              <a:cs typeface="DejaVu Sans"/>
            </a:endParaRPr>
          </a:p>
        </p:txBody>
      </p:sp>
      <p:sp>
        <p:nvSpPr>
          <p:cNvPr id="114" name="CustomShape 2"/>
          <p:cNvSpPr/>
          <p:nvPr/>
        </p:nvSpPr>
        <p:spPr>
          <a:xfrm>
            <a:off x="165888" y="1359273"/>
            <a:ext cx="8268602" cy="1160685"/>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algn="ctr" defTabSz="827389">
              <a:lnSpc>
                <a:spcPct val="150000"/>
              </a:lnSpc>
            </a:pPr>
            <a:r>
              <a:rPr lang="en-US" sz="2200" i="1" dirty="0">
                <a:solidFill>
                  <a:srgbClr val="000000"/>
                </a:solidFill>
                <a:latin typeface="Calibri"/>
                <a:ea typeface="DejaVu Sans"/>
                <a:cs typeface="DejaVu Sans"/>
              </a:rPr>
              <a:t>Markus Kowalewski, Kochise Bennett, and Shaul Mukamel</a:t>
            </a:r>
            <a:endParaRPr sz="2200" i="1" dirty="0">
              <a:solidFill>
                <a:prstClr val="black"/>
              </a:solidFill>
              <a:latin typeface="Arial"/>
              <a:ea typeface="DejaVu Sans"/>
              <a:cs typeface="DejaVu Sans"/>
            </a:endParaRPr>
          </a:p>
        </p:txBody>
      </p:sp>
    </p:spTree>
    <p:extLst>
      <p:ext uri="{BB962C8B-B14F-4D97-AF65-F5344CB8AC3E}">
        <p14:creationId xmlns:p14="http://schemas.microsoft.com/office/powerpoint/2010/main" val="614014439"/>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6182"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Dynamics beyond the RWA - Formalism</a:t>
            </a:r>
            <a:endParaRPr dirty="0">
              <a:solidFill>
                <a:prstClr val="black"/>
              </a:solidFill>
              <a:latin typeface="Arial"/>
              <a:ea typeface="DejaVu Sans"/>
              <a:cs typeface="DejaVu Sans"/>
            </a:endParaRPr>
          </a:p>
        </p:txBody>
      </p:sp>
      <p:sp>
        <p:nvSpPr>
          <p:cNvPr id="3" name="TextBox 2"/>
          <p:cNvSpPr txBox="1"/>
          <p:nvPr/>
        </p:nvSpPr>
        <p:spPr>
          <a:xfrm>
            <a:off x="217440" y="1147825"/>
            <a:ext cx="8788320" cy="5612107"/>
          </a:xfrm>
          <a:prstGeom prst="rect">
            <a:avLst/>
          </a:prstGeom>
          <a:noFill/>
        </p:spPr>
        <p:txBody>
          <a:bodyPr wrap="squar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Three approaches:</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Diagonalization via </a:t>
            </a:r>
            <a:r>
              <a:rPr lang="en-US" sz="2200" dirty="0" err="1">
                <a:solidFill>
                  <a:prstClr val="black"/>
                </a:solidFill>
                <a:latin typeface="Calibri" panose="020F0502020204030204" pitchFamily="34" charset="0"/>
                <a:ea typeface="DejaVu Sans"/>
                <a:cs typeface="DejaVu Sans"/>
              </a:rPr>
              <a:t>Fock</a:t>
            </a:r>
            <a:r>
              <a:rPr lang="en-US" sz="2200" dirty="0">
                <a:solidFill>
                  <a:prstClr val="black"/>
                </a:solidFill>
                <a:latin typeface="Calibri" panose="020F0502020204030204" pitchFamily="34" charset="0"/>
                <a:ea typeface="DejaVu Sans"/>
                <a:cs typeface="DejaVu Sans"/>
              </a:rPr>
              <a:t> states</a:t>
            </a:r>
          </a:p>
          <a:p>
            <a:pPr marL="723969" lvl="1"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Natural basis within RWA; facilitates analogy</a:t>
            </a:r>
          </a:p>
          <a:p>
            <a:pPr marL="723969" lvl="1"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Too many states needed at </a:t>
            </a:r>
            <a:r>
              <a:rPr lang="en-US" sz="2200" dirty="0" err="1">
                <a:solidFill>
                  <a:prstClr val="black"/>
                </a:solidFill>
                <a:latin typeface="Calibri" panose="020F0502020204030204" pitchFamily="34" charset="0"/>
                <a:ea typeface="DejaVu Sans"/>
                <a:cs typeface="DejaVu Sans"/>
              </a:rPr>
              <a:t>ultrastrong</a:t>
            </a:r>
            <a:r>
              <a:rPr lang="en-US" sz="2200" dirty="0">
                <a:solidFill>
                  <a:prstClr val="black"/>
                </a:solidFill>
                <a:latin typeface="Calibri" panose="020F0502020204030204" pitchFamily="34" charset="0"/>
                <a:ea typeface="DejaVu Sans"/>
                <a:cs typeface="DejaVu Sans"/>
              </a:rPr>
              <a:t> coupling</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Diagonalization via photon-added coherent states</a:t>
            </a:r>
          </a:p>
          <a:p>
            <a:pPr marL="723969" lvl="1"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Can handle </a:t>
            </a:r>
            <a:r>
              <a:rPr lang="en-US" sz="2200" dirty="0" err="1">
                <a:solidFill>
                  <a:prstClr val="black"/>
                </a:solidFill>
                <a:latin typeface="Calibri" panose="020F0502020204030204" pitchFamily="34" charset="0"/>
                <a:ea typeface="DejaVu Sans"/>
                <a:cs typeface="DejaVu Sans"/>
              </a:rPr>
              <a:t>ultrastrong</a:t>
            </a:r>
            <a:r>
              <a:rPr lang="en-US" sz="2200" dirty="0">
                <a:solidFill>
                  <a:prstClr val="black"/>
                </a:solidFill>
                <a:latin typeface="Calibri" panose="020F0502020204030204" pitchFamily="34" charset="0"/>
                <a:ea typeface="DejaVu Sans"/>
                <a:cs typeface="DejaVu Sans"/>
              </a:rPr>
              <a:t> coupling with much fewer states</a:t>
            </a:r>
          </a:p>
          <a:p>
            <a:pPr marL="723969" lvl="1"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Requires large number of states at low coupling strengths</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Discretize Cavity mode in real space</a:t>
            </a:r>
          </a:p>
          <a:p>
            <a:pPr marL="723969" lvl="1"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Elegant solution to obtain dynamical quantities and observables</a:t>
            </a:r>
          </a:p>
          <a:p>
            <a:pPr marL="723969" lvl="1"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Potential surfaces and NACs are never calculated so can’t use this picture to interpret</a:t>
            </a:r>
          </a:p>
        </p:txBody>
      </p:sp>
    </p:spTree>
    <p:extLst>
      <p:ext uri="{BB962C8B-B14F-4D97-AF65-F5344CB8AC3E}">
        <p14:creationId xmlns:p14="http://schemas.microsoft.com/office/powerpoint/2010/main" val="3860466547"/>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a:spLocks noGrp="1"/>
          </p:cNvSpPr>
          <p:nvPr>
            <p:ph type="title"/>
          </p:nvPr>
        </p:nvSpPr>
        <p:spPr>
          <a:xfrm>
            <a:off x="904830" y="-27363"/>
            <a:ext cx="8229090" cy="1144682"/>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r>
              <a:rPr lang="en-US" sz="3000" dirty="0">
                <a:solidFill>
                  <a:srgbClr val="000000"/>
                </a:solidFill>
                <a:latin typeface="Calibri Light"/>
              </a:rPr>
              <a:t>Dynamics beyond the RWA - Formalism</a:t>
            </a:r>
            <a:endParaRPr dirty="0">
              <a:solidFill>
                <a:prstClr val="black"/>
              </a:solidFill>
            </a:endParaRPr>
          </a:p>
        </p:txBody>
      </p:sp>
      <p:sp>
        <p:nvSpPr>
          <p:cNvPr id="5" name="TextBox 4"/>
          <p:cNvSpPr txBox="1"/>
          <p:nvPr/>
        </p:nvSpPr>
        <p:spPr>
          <a:xfrm>
            <a:off x="217440" y="1147824"/>
            <a:ext cx="7395840" cy="1088917"/>
          </a:xfrm>
          <a:prstGeom prst="rect">
            <a:avLst/>
          </a:prstGeom>
          <a:noFill/>
        </p:spPr>
        <p:txBody>
          <a:bodyPr wrap="square" lIns="82737" tIns="41368" rIns="82737" bIns="41368" rtlCol="0">
            <a:spAutoFit/>
          </a:bodyPr>
          <a:lstStyle/>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Diagonalization via photon-added coherent states</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Ansatz in matter-field product space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519" y="2210324"/>
            <a:ext cx="8640000" cy="1011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286559" y="3807958"/>
            <a:ext cx="3709034" cy="571951"/>
            <a:chOff x="341760" y="4197568"/>
            <a:chExt cx="4088952" cy="630470"/>
          </a:xfrm>
        </p:grpSpPr>
        <p:sp>
          <p:nvSpPr>
            <p:cNvPr id="8" name="TextBox 7"/>
            <p:cNvSpPr txBox="1"/>
            <p:nvPr/>
          </p:nvSpPr>
          <p:spPr>
            <a:xfrm>
              <a:off x="696912" y="4197568"/>
              <a:ext cx="3733800" cy="630470"/>
            </a:xfrm>
            <a:prstGeom prst="rect">
              <a:avLst/>
            </a:prstGeom>
            <a:noFill/>
          </p:spPr>
          <p:txBody>
            <a:bodyPr wrap="square"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is the truncation order, and </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60" y="4372753"/>
              <a:ext cx="355152" cy="295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204479" y="3221620"/>
            <a:ext cx="3814560" cy="571951"/>
            <a:chOff x="-3176" y="3551237"/>
            <a:chExt cx="4205288" cy="630470"/>
          </a:xfrm>
        </p:grpSpPr>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6" y="3767701"/>
              <a:ext cx="1179512" cy="311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180306" y="3551237"/>
              <a:ext cx="3021806" cy="630470"/>
              <a:chOff x="696912" y="3551237"/>
              <a:chExt cx="3021806" cy="630470"/>
            </a:xfrm>
          </p:grpSpPr>
          <p:sp>
            <p:nvSpPr>
              <p:cNvPr id="7" name="TextBox 6"/>
              <p:cNvSpPr txBox="1"/>
              <p:nvPr/>
            </p:nvSpPr>
            <p:spPr>
              <a:xfrm>
                <a:off x="696912" y="3551237"/>
                <a:ext cx="2819400" cy="630470"/>
              </a:xfrm>
              <a:prstGeom prst="rect">
                <a:avLst/>
              </a:prstGeom>
              <a:noFill/>
            </p:spPr>
            <p:txBody>
              <a:bodyPr wrap="square"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is the parity of state </a:t>
                </a:r>
              </a:p>
            </p:txBody>
          </p:sp>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3906" y="3712614"/>
                <a:ext cx="404812"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7280" y="3767518"/>
            <a:ext cx="2514241" cy="66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297673" y="4476503"/>
            <a:ext cx="7395840" cy="1591493"/>
          </a:xfrm>
          <a:prstGeom prst="rect">
            <a:avLst/>
          </a:prstGeom>
          <a:noFill/>
        </p:spPr>
        <p:txBody>
          <a:bodyPr wrap="square" lIns="82737" tIns="41368" rIns="82737" bIns="41368" rtlCol="0">
            <a:spAutoFit/>
          </a:bodyPr>
          <a:lstStyle/>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Hamiltonian has a parity symmetry exploited in this ansatz</a:t>
            </a:r>
          </a:p>
          <a:p>
            <a:pPr marL="310272" indent="-310272" defTabSz="827389">
              <a:lnSpc>
                <a:spcPct val="150000"/>
              </a:lnSpc>
              <a:buFont typeface="Arial" panose="020B0604020202020204" pitchFamily="34" charset="0"/>
              <a:buChar char="•"/>
            </a:pPr>
            <a:r>
              <a:rPr lang="en-US" sz="2200" dirty="0">
                <a:solidFill>
                  <a:prstClr val="black"/>
                </a:solidFill>
                <a:latin typeface="Calibri" panose="020F0502020204030204" pitchFamily="34" charset="0"/>
                <a:ea typeface="DejaVu Sans"/>
                <a:cs typeface="DejaVu Sans"/>
              </a:rPr>
              <a:t>Solve truncated eigenvalue problem to obtain coherence parameters, linearly related to energies </a:t>
            </a:r>
          </a:p>
        </p:txBody>
      </p:sp>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3120" y="6099133"/>
            <a:ext cx="2144160" cy="58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702998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a:spLocks noGrp="1"/>
          </p:cNvSpPr>
          <p:nvPr>
            <p:ph type="title"/>
          </p:nvPr>
        </p:nvSpPr>
        <p:spPr>
          <a:xfrm>
            <a:off x="904830" y="-27363"/>
            <a:ext cx="8229090" cy="1144682"/>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r>
              <a:rPr lang="en-US" sz="3000" dirty="0">
                <a:solidFill>
                  <a:srgbClr val="000000"/>
                </a:solidFill>
                <a:latin typeface="Calibri Light"/>
              </a:rPr>
              <a:t>Dynamics beyond the RWA - Formalism</a:t>
            </a:r>
            <a:endParaRPr dirty="0">
              <a:solidFill>
                <a:prstClr val="black"/>
              </a:solidFill>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1042" y="3568446"/>
            <a:ext cx="2760939" cy="759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83" y="2530344"/>
            <a:ext cx="7468821" cy="691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ubtitle 7"/>
          <p:cNvSpPr txBox="1">
            <a:spLocks/>
          </p:cNvSpPr>
          <p:nvPr/>
        </p:nvSpPr>
        <p:spPr>
          <a:xfrm>
            <a:off x="286560" y="1147800"/>
            <a:ext cx="8294400" cy="1005154"/>
          </a:xfrm>
          <a:prstGeom prst="rect">
            <a:avLst/>
          </a:prstGeom>
          <a:noFill/>
        </p:spPr>
        <p:txBody>
          <a:bodyPr wrap="square" lIns="0" tIns="0" rIns="0" bIns="0" rtlCol="0" anchor="ctr">
            <a:spAutoFit/>
          </a:bodyPr>
          <a:lstStyle/>
          <a:p>
            <a:pPr marL="310272" indent="-310272" defTabSz="827389">
              <a:lnSpc>
                <a:spcPct val="150000"/>
              </a:lnSpc>
              <a:buFont typeface="Arial" panose="020B0604020202020204" pitchFamily="34" charset="0"/>
              <a:buChar char="•"/>
            </a:pPr>
            <a:r>
              <a:rPr lang="en-US" sz="2200" kern="0" dirty="0">
                <a:solidFill>
                  <a:sysClr val="windowText" lastClr="000000"/>
                </a:solidFill>
                <a:latin typeface="Calibri" panose="020F0502020204030204" pitchFamily="34" charset="0"/>
                <a:ea typeface="DejaVu Sans"/>
                <a:cs typeface="DejaVu Sans"/>
              </a:rPr>
              <a:t>Discretize Cavity mode in real space</a:t>
            </a:r>
          </a:p>
          <a:p>
            <a:pPr marL="723969" lvl="1" indent="-310272" defTabSz="827389">
              <a:lnSpc>
                <a:spcPct val="150000"/>
              </a:lnSpc>
              <a:buFont typeface="Arial" panose="020B0604020202020204" pitchFamily="34" charset="0"/>
              <a:buChar char="•"/>
            </a:pPr>
            <a:r>
              <a:rPr lang="en-US" sz="2200" kern="0" dirty="0">
                <a:solidFill>
                  <a:sysClr val="windowText" lastClr="000000"/>
                </a:solidFill>
                <a:latin typeface="Calibri" panose="020F0502020204030204" pitchFamily="34" charset="0"/>
                <a:ea typeface="DejaVu Sans"/>
                <a:cs typeface="DejaVu Sans"/>
              </a:rPr>
              <a:t>Write electron-cavity Hamiltonian via quadrature coordinates</a:t>
            </a:r>
          </a:p>
        </p:txBody>
      </p:sp>
      <p:sp>
        <p:nvSpPr>
          <p:cNvPr id="11" name="Subtitle 7"/>
          <p:cNvSpPr txBox="1">
            <a:spLocks/>
          </p:cNvSpPr>
          <p:nvPr/>
        </p:nvSpPr>
        <p:spPr>
          <a:xfrm>
            <a:off x="424800" y="4617233"/>
            <a:ext cx="8294400" cy="1507730"/>
          </a:xfrm>
          <a:prstGeom prst="rect">
            <a:avLst/>
          </a:prstGeom>
          <a:noFill/>
        </p:spPr>
        <p:txBody>
          <a:bodyPr wrap="square" lIns="0" tIns="0" rIns="0" bIns="0" rtlCol="0" anchor="ctr">
            <a:spAutoFit/>
          </a:bodyPr>
          <a:lstStyle/>
          <a:p>
            <a:pPr marL="310272" indent="-310272" defTabSz="827389">
              <a:lnSpc>
                <a:spcPct val="150000"/>
              </a:lnSpc>
              <a:buFont typeface="Arial" panose="020B0604020202020204" pitchFamily="34" charset="0"/>
              <a:buChar char="•"/>
            </a:pPr>
            <a:r>
              <a:rPr lang="en-US" sz="2200" kern="0" dirty="0">
                <a:solidFill>
                  <a:sysClr val="windowText" lastClr="000000"/>
                </a:solidFill>
                <a:latin typeface="Calibri" panose="020F0502020204030204" pitchFamily="34" charset="0"/>
                <a:ea typeface="DejaVu Sans"/>
                <a:cs typeface="DejaVu Sans"/>
              </a:rPr>
              <a:t>Cavity mode is treated like molecular vibrations</a:t>
            </a:r>
          </a:p>
          <a:p>
            <a:pPr marL="310272" indent="-310272" defTabSz="827389">
              <a:lnSpc>
                <a:spcPct val="150000"/>
              </a:lnSpc>
              <a:buFont typeface="Arial" panose="020B0604020202020204" pitchFamily="34" charset="0"/>
              <a:buChar char="•"/>
            </a:pPr>
            <a:r>
              <a:rPr lang="en-US" sz="2200" kern="0" dirty="0">
                <a:solidFill>
                  <a:sysClr val="windowText" lastClr="000000"/>
                </a:solidFill>
                <a:latin typeface="Calibri" panose="020F0502020204030204" pitchFamily="34" charset="0"/>
                <a:ea typeface="DejaVu Sans"/>
                <a:cs typeface="DejaVu Sans"/>
              </a:rPr>
              <a:t>Computational cost of non-RWA dynamics is equivalent to adding a single harmonic mode to the bare system</a:t>
            </a:r>
          </a:p>
        </p:txBody>
      </p:sp>
      <p:sp>
        <p:nvSpPr>
          <p:cNvPr id="7" name="TextBox 6"/>
          <p:cNvSpPr txBox="1"/>
          <p:nvPr/>
        </p:nvSpPr>
        <p:spPr>
          <a:xfrm>
            <a:off x="537142" y="6345511"/>
            <a:ext cx="7187931" cy="360747"/>
          </a:xfrm>
          <a:prstGeom prst="rect">
            <a:avLst/>
          </a:prstGeom>
          <a:noFill/>
        </p:spPr>
        <p:txBody>
          <a:bodyPr wrap="none" lIns="82737" tIns="41368" rIns="82737" bIns="41368" rtlCol="0">
            <a:spAutoFit/>
          </a:bodyPr>
          <a:lstStyle/>
          <a:p>
            <a:pPr defTabSz="827389"/>
            <a:r>
              <a:rPr lang="en-US" dirty="0" smtClean="0">
                <a:solidFill>
                  <a:prstClr val="black"/>
                </a:solidFill>
                <a:latin typeface="Calibri" panose="020F0502020204030204" pitchFamily="34" charset="0"/>
                <a:ea typeface="DejaVu Sans"/>
                <a:cs typeface="DejaVu Sans"/>
              </a:rPr>
              <a:t>M. Kowalewski, K. Bennett, S. Mukamel, J. Phys. Chem. Lett. </a:t>
            </a:r>
            <a:r>
              <a:rPr lang="en-US" b="1" dirty="0" smtClean="0">
                <a:solidFill>
                  <a:prstClr val="black"/>
                </a:solidFill>
                <a:latin typeface="Calibri" panose="020F0502020204030204" pitchFamily="34" charset="0"/>
                <a:ea typeface="DejaVu Sans"/>
                <a:cs typeface="DejaVu Sans"/>
              </a:rPr>
              <a:t>7</a:t>
            </a:r>
            <a:r>
              <a:rPr lang="en-US" dirty="0" smtClean="0">
                <a:solidFill>
                  <a:prstClr val="black"/>
                </a:solidFill>
                <a:latin typeface="Calibri" panose="020F0502020204030204" pitchFamily="34" charset="0"/>
                <a:ea typeface="DejaVu Sans"/>
                <a:cs typeface="DejaVu Sans"/>
              </a:rPr>
              <a:t>, 2050 (2016) </a:t>
            </a:r>
            <a:endParaRPr lang="en-US" dirty="0">
              <a:solidFill>
                <a:prstClr val="black"/>
              </a:solidFill>
              <a:latin typeface="Calibri" panose="020F0502020204030204" pitchFamily="34" charset="0"/>
              <a:ea typeface="DejaVu Sans"/>
              <a:cs typeface="DejaVu Sans"/>
            </a:endParaRPr>
          </a:p>
        </p:txBody>
      </p:sp>
    </p:spTree>
    <p:extLst>
      <p:ext uri="{BB962C8B-B14F-4D97-AF65-F5344CB8AC3E}">
        <p14:creationId xmlns:p14="http://schemas.microsoft.com/office/powerpoint/2010/main" val="17322016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CustomShape 1"/>
          <p:cNvSpPr/>
          <p:nvPr/>
        </p:nvSpPr>
        <p:spPr>
          <a:xfrm>
            <a:off x="906182" y="0"/>
            <a:ext cx="8245417" cy="1182239"/>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pPr defTabSz="827389"/>
            <a:r>
              <a:rPr lang="en-US" sz="3000" dirty="0">
                <a:solidFill>
                  <a:srgbClr val="000000"/>
                </a:solidFill>
                <a:latin typeface="Calibri Light"/>
                <a:ea typeface="DejaVu Sans"/>
                <a:cs typeface="DejaVu Sans"/>
              </a:rPr>
              <a:t>Electron Harpooning– Sodium Iodide</a:t>
            </a:r>
            <a:endParaRPr dirty="0">
              <a:solidFill>
                <a:prstClr val="black"/>
              </a:solidFill>
              <a:latin typeface="Arial"/>
              <a:ea typeface="DejaVu Sans"/>
              <a:cs typeface="DejaVu Sans"/>
            </a:endParaRPr>
          </a:p>
        </p:txBody>
      </p:sp>
      <p:sp>
        <p:nvSpPr>
          <p:cNvPr id="3" name="TextBox 2"/>
          <p:cNvSpPr txBox="1"/>
          <p:nvPr/>
        </p:nvSpPr>
        <p:spPr>
          <a:xfrm>
            <a:off x="934470" y="1562563"/>
            <a:ext cx="3060046" cy="1591493"/>
          </a:xfrm>
          <a:prstGeom prst="rect">
            <a:avLst/>
          </a:prstGeom>
          <a:noFill/>
        </p:spPr>
        <p:txBody>
          <a:bodyPr wrap="none" lIns="82737" tIns="41368" rIns="82737" bIns="41368" rtlCol="0">
            <a:spAutoFit/>
          </a:bodyPr>
          <a:lstStyle/>
          <a:p>
            <a:pPr defTabSz="827389">
              <a:lnSpc>
                <a:spcPct val="150000"/>
              </a:lnSpc>
            </a:pPr>
            <a:r>
              <a:rPr lang="en-US" sz="2200" dirty="0">
                <a:solidFill>
                  <a:prstClr val="black"/>
                </a:solidFill>
                <a:latin typeface="Calibri" panose="020F0502020204030204" pitchFamily="34" charset="0"/>
                <a:ea typeface="DejaVu Sans"/>
                <a:cs typeface="DejaVu Sans"/>
              </a:rPr>
              <a:t>Couple cavity to covalent </a:t>
            </a:r>
          </a:p>
          <a:p>
            <a:pPr defTabSz="827389">
              <a:lnSpc>
                <a:spcPct val="150000"/>
              </a:lnSpc>
            </a:pPr>
            <a:r>
              <a:rPr lang="en-US" sz="2200" dirty="0">
                <a:solidFill>
                  <a:prstClr val="black"/>
                </a:solidFill>
                <a:latin typeface="Calibri" panose="020F0502020204030204" pitchFamily="34" charset="0"/>
                <a:ea typeface="DejaVu Sans"/>
                <a:cs typeface="DejaVu Sans"/>
              </a:rPr>
              <a:t>and ionic state.</a:t>
            </a:r>
          </a:p>
          <a:p>
            <a:pPr defTabSz="827389">
              <a:lnSpc>
                <a:spcPct val="150000"/>
              </a:lnSpc>
            </a:pPr>
            <a:r>
              <a:rPr lang="en-US" sz="2200" dirty="0">
                <a:solidFill>
                  <a:prstClr val="black"/>
                </a:solidFill>
                <a:latin typeface="Calibri" panose="020F0502020204030204" pitchFamily="34" charset="0"/>
                <a:ea typeface="DejaVu Sans"/>
                <a:cs typeface="DejaVu Sans"/>
              </a:rPr>
              <a:t>Modify branching ration</a:t>
            </a:r>
          </a:p>
        </p:txBody>
      </p:sp>
      <p:pic>
        <p:nvPicPr>
          <p:cNvPr id="103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7603" y="1235257"/>
            <a:ext cx="4165196" cy="5253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894" y="3628779"/>
            <a:ext cx="4147198" cy="279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6924746"/>
      </p:ext>
    </p:extLst>
  </p:cSld>
  <p:clrMapOvr>
    <a:masterClrMapping/>
  </p:clrMapOvr>
  <p:timing>
    <p:tnLst>
      <p:par>
        <p:cTn xmlns:p14="http://schemas.microsoft.com/office/powerpoint/2010/mai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p:cNvSpPr>
            <a:spLocks noGrp="1"/>
          </p:cNvSpPr>
          <p:nvPr>
            <p:ph type="title"/>
          </p:nvPr>
        </p:nvSpPr>
        <p:spPr>
          <a:xfrm>
            <a:off x="973950" y="-27363"/>
            <a:ext cx="8229090" cy="1144682"/>
          </a:xfrm>
          <a:prstGeom prst="rect">
            <a:avLst/>
          </a:prstGeom>
          <a:noFill/>
          <a:ln>
            <a:noFill/>
          </a:ln>
        </p:spPr>
        <p:style>
          <a:lnRef idx="0">
            <a:scrgbClr r="0" g="0" b="0"/>
          </a:lnRef>
          <a:fillRef idx="0">
            <a:scrgbClr r="0" g="0" b="0"/>
          </a:fillRef>
          <a:effectRef idx="0">
            <a:scrgbClr r="0" g="0" b="0"/>
          </a:effectRef>
          <a:fontRef idx="minor"/>
        </p:style>
        <p:txBody>
          <a:bodyPr lIns="81432" tIns="40717" rIns="81432" bIns="40717" anchor="ctr"/>
          <a:lstStyle/>
          <a:p>
            <a:r>
              <a:rPr lang="en-US" sz="3000" dirty="0">
                <a:solidFill>
                  <a:srgbClr val="000000"/>
                </a:solidFill>
                <a:latin typeface="Calibri Light"/>
              </a:rPr>
              <a:t>Sodium Iodide – Dressed Potential Surfaces</a:t>
            </a:r>
            <a:endParaRPr dirty="0">
              <a:solidFill>
                <a:prstClr val="black"/>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768" y="913471"/>
            <a:ext cx="4262876" cy="265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880" y="940443"/>
            <a:ext cx="4147200" cy="2619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Subtitle 7"/>
          <p:cNvSpPr txBox="1">
            <a:spLocks/>
          </p:cNvSpPr>
          <p:nvPr/>
        </p:nvSpPr>
        <p:spPr>
          <a:xfrm>
            <a:off x="101768" y="3559978"/>
            <a:ext cx="9170396" cy="2764172"/>
          </a:xfrm>
          <a:prstGeom prst="rect">
            <a:avLst/>
          </a:prstGeom>
          <a:noFill/>
        </p:spPr>
        <p:txBody>
          <a:bodyPr wrap="square" lIns="0" tIns="0" rIns="0" bIns="0" rtlCol="0" anchor="ctr">
            <a:spAutoFit/>
          </a:bodyPr>
          <a:lstStyle/>
          <a:p>
            <a:pPr marL="310272" indent="-310272" defTabSz="827389">
              <a:lnSpc>
                <a:spcPct val="150000"/>
              </a:lnSpc>
              <a:buFont typeface="Arial" panose="020B0604020202020204" pitchFamily="34" charset="0"/>
              <a:buChar char="•"/>
            </a:pPr>
            <a:r>
              <a:rPr lang="en-US" sz="2000" dirty="0">
                <a:solidFill>
                  <a:prstClr val="black"/>
                </a:solidFill>
                <a:latin typeface="Calibri" panose="020F0502020204030204" pitchFamily="34" charset="0"/>
                <a:ea typeface="DejaVu Sans"/>
                <a:cs typeface="DejaVu Sans"/>
              </a:rPr>
              <a:t>Positive (red) and negative (black) parity dressed states for </a:t>
            </a:r>
            <a:r>
              <a:rPr lang="en-US" sz="2000" dirty="0" err="1">
                <a:solidFill>
                  <a:prstClr val="black"/>
                </a:solidFill>
                <a:latin typeface="Calibri" panose="020F0502020204030204" pitchFamily="34" charset="0"/>
                <a:ea typeface="DejaVu Sans"/>
                <a:cs typeface="DejaVu Sans"/>
              </a:rPr>
              <a:t>gmax</a:t>
            </a:r>
            <a:r>
              <a:rPr lang="en-US" sz="2000" dirty="0">
                <a:solidFill>
                  <a:prstClr val="black"/>
                </a:solidFill>
                <a:latin typeface="Calibri" panose="020F0502020204030204" pitchFamily="34" charset="0"/>
                <a:ea typeface="DejaVu Sans"/>
                <a:cs typeface="DejaVu Sans"/>
              </a:rPr>
              <a:t>=200 and 600meV</a:t>
            </a:r>
            <a:endParaRPr lang="en-US" sz="2000" kern="0" dirty="0">
              <a:solidFill>
                <a:sysClr val="windowText" lastClr="000000"/>
              </a:solidFill>
              <a:latin typeface="Calibri" panose="020F0502020204030204" pitchFamily="34" charset="0"/>
              <a:ea typeface="DejaVu Sans"/>
              <a:cs typeface="DejaVu Sans"/>
            </a:endParaRPr>
          </a:p>
          <a:p>
            <a:pPr marL="310272" indent="-310272" defTabSz="827389">
              <a:lnSpc>
                <a:spcPct val="150000"/>
              </a:lnSpc>
              <a:buFont typeface="Arial" panose="020B0604020202020204" pitchFamily="34" charset="0"/>
              <a:buChar char="•"/>
            </a:pPr>
            <a:r>
              <a:rPr lang="en-US" sz="2000" kern="0" dirty="0">
                <a:solidFill>
                  <a:sysClr val="windowText" lastClr="000000"/>
                </a:solidFill>
                <a:latin typeface="Calibri" panose="020F0502020204030204" pitchFamily="34" charset="0"/>
                <a:ea typeface="DejaVu Sans"/>
                <a:cs typeface="DejaVu Sans"/>
              </a:rPr>
              <a:t>Vertical lines are at n-photon resonances (n=1…5 from right to left)</a:t>
            </a:r>
          </a:p>
          <a:p>
            <a:pPr marL="310272" indent="-310272" defTabSz="827389">
              <a:lnSpc>
                <a:spcPct val="150000"/>
              </a:lnSpc>
              <a:buFont typeface="Arial" panose="020B0604020202020204" pitchFamily="34" charset="0"/>
              <a:buChar char="•"/>
            </a:pPr>
            <a:r>
              <a:rPr lang="en-US" sz="2000" kern="0" dirty="0">
                <a:solidFill>
                  <a:sysClr val="windowText" lastClr="000000"/>
                </a:solidFill>
                <a:latin typeface="Calibri" panose="020F0502020204030204" pitchFamily="34" charset="0"/>
                <a:ea typeface="DejaVu Sans"/>
                <a:cs typeface="DejaVu Sans"/>
              </a:rPr>
              <a:t>Induced NAC spikes at n=odd (same-parity avoided crossings)</a:t>
            </a:r>
          </a:p>
          <a:p>
            <a:pPr marL="310272" indent="-310272" defTabSz="827389">
              <a:lnSpc>
                <a:spcPct val="150000"/>
              </a:lnSpc>
              <a:buFont typeface="Arial" panose="020B0604020202020204" pitchFamily="34" charset="0"/>
              <a:buChar char="•"/>
            </a:pPr>
            <a:r>
              <a:rPr lang="en-US" sz="2000" kern="0" dirty="0" err="1">
                <a:solidFill>
                  <a:sysClr val="windowText" lastClr="000000"/>
                </a:solidFill>
                <a:latin typeface="Calibri" panose="020F0502020204030204" pitchFamily="34" charset="0"/>
                <a:ea typeface="DejaVu Sans"/>
                <a:cs typeface="DejaVu Sans"/>
              </a:rPr>
              <a:t>Ultrastrong</a:t>
            </a:r>
            <a:r>
              <a:rPr lang="en-US" sz="2000" kern="0" dirty="0">
                <a:solidFill>
                  <a:sysClr val="windowText" lastClr="000000"/>
                </a:solidFill>
                <a:latin typeface="Calibri" panose="020F0502020204030204" pitchFamily="34" charset="0"/>
                <a:ea typeface="DejaVu Sans"/>
                <a:cs typeface="DejaVu Sans"/>
              </a:rPr>
              <a:t> coupling opens up a dip at the original avoided crossing</a:t>
            </a:r>
          </a:p>
          <a:p>
            <a:pPr marL="723969" lvl="1" indent="-310272" defTabSz="827389">
              <a:lnSpc>
                <a:spcPct val="150000"/>
              </a:lnSpc>
              <a:buFont typeface="Arial" panose="020B0604020202020204" pitchFamily="34" charset="0"/>
              <a:buChar char="•"/>
            </a:pPr>
            <a:r>
              <a:rPr lang="en-US" sz="2000" kern="0" dirty="0">
                <a:solidFill>
                  <a:sysClr val="windowText" lastClr="000000"/>
                </a:solidFill>
                <a:latin typeface="Calibri" panose="020F0502020204030204" pitchFamily="34" charset="0"/>
                <a:ea typeface="DejaVu Sans"/>
                <a:cs typeface="DejaVu Sans"/>
              </a:rPr>
              <a:t>Can act as a barrier/trap to </a:t>
            </a:r>
            <a:r>
              <a:rPr lang="en-US" sz="2000" kern="0" dirty="0" err="1">
                <a:solidFill>
                  <a:sysClr val="windowText" lastClr="000000"/>
                </a:solidFill>
                <a:latin typeface="Calibri" panose="020F0502020204030204" pitchFamily="34" charset="0"/>
                <a:ea typeface="DejaVu Sans"/>
                <a:cs typeface="DejaVu Sans"/>
              </a:rPr>
              <a:t>wavepackets</a:t>
            </a:r>
            <a:endParaRPr lang="en-US" sz="2000" kern="0" dirty="0">
              <a:solidFill>
                <a:sysClr val="windowText" lastClr="000000"/>
              </a:solidFill>
              <a:latin typeface="Calibri" panose="020F0502020204030204" pitchFamily="34" charset="0"/>
              <a:ea typeface="DejaVu Sans"/>
              <a:cs typeface="DejaVu Sans"/>
            </a:endParaRPr>
          </a:p>
          <a:p>
            <a:pPr marL="723969" lvl="1" indent="-310272" defTabSz="827389">
              <a:lnSpc>
                <a:spcPct val="150000"/>
              </a:lnSpc>
              <a:buFont typeface="Arial" panose="020B0604020202020204" pitchFamily="34" charset="0"/>
              <a:buChar char="•"/>
            </a:pPr>
            <a:r>
              <a:rPr lang="en-US" sz="2000" kern="0" dirty="0">
                <a:solidFill>
                  <a:sysClr val="windowText" lastClr="000000"/>
                </a:solidFill>
                <a:latin typeface="Calibri" panose="020F0502020204030204" pitchFamily="34" charset="0"/>
                <a:ea typeface="DejaVu Sans"/>
                <a:cs typeface="DejaVu Sans"/>
              </a:rPr>
              <a:t>All states connected in this region via transformed NACs</a:t>
            </a:r>
          </a:p>
        </p:txBody>
      </p:sp>
    </p:spTree>
    <p:extLst>
      <p:ext uri="{BB962C8B-B14F-4D97-AF65-F5344CB8AC3E}">
        <p14:creationId xmlns:p14="http://schemas.microsoft.com/office/powerpoint/2010/main" val="1482004679"/>
      </p:ext>
    </p:extLst>
  </p:cSld>
  <p:clrMapOvr>
    <a:masterClrMapping/>
  </p:clrMapOvr>
</p:sld>
</file>

<file path=ppt/theme/_rels/theme4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2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2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2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3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3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3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3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1_Titel &amp; Untertitel">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el &amp; Untertite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el &amp; Unter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13642</TotalTime>
  <Words>5616</Words>
  <Application>Microsoft Macintosh PowerPoint</Application>
  <PresentationFormat>On-screen Show (4:3)</PresentationFormat>
  <Paragraphs>676</Paragraphs>
  <Slides>102</Slides>
  <Notes>12</Notes>
  <HiddenSlides>0</HiddenSlides>
  <MMClips>0</MMClips>
  <ScaleCrop>false</ScaleCrop>
  <HeadingPairs>
    <vt:vector size="6" baseType="variant">
      <vt:variant>
        <vt:lpstr>Theme</vt:lpstr>
      </vt:variant>
      <vt:variant>
        <vt:i4>42</vt:i4>
      </vt:variant>
      <vt:variant>
        <vt:lpstr>Embedded OLE Servers</vt:lpstr>
      </vt:variant>
      <vt:variant>
        <vt:i4>4</vt:i4>
      </vt:variant>
      <vt:variant>
        <vt:lpstr>Slide Titles</vt:lpstr>
      </vt:variant>
      <vt:variant>
        <vt:i4>102</vt:i4>
      </vt:variant>
    </vt:vector>
  </HeadingPairs>
  <TitlesOfParts>
    <vt:vector size="148" baseType="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16_Custom Design</vt:lpstr>
      <vt:lpstr>17_Custom Design</vt:lpstr>
      <vt:lpstr>18_Custom Design</vt:lpstr>
      <vt:lpstr>19_Custom Design</vt:lpstr>
      <vt:lpstr>20_Custom Design</vt:lpstr>
      <vt:lpstr>21_Custom Design</vt:lpstr>
      <vt:lpstr>22_Custom Design</vt:lpstr>
      <vt:lpstr>23_Custom Design</vt:lpstr>
      <vt:lpstr>5_Office Theme</vt:lpstr>
      <vt:lpstr>6_Office Theme</vt:lpstr>
      <vt:lpstr>24_Custom Design</vt:lpstr>
      <vt:lpstr>25_Custom Design</vt:lpstr>
      <vt:lpstr>26_Custom Design</vt:lpstr>
      <vt:lpstr>27_Custom Design</vt:lpstr>
      <vt:lpstr>28_Custom Design</vt:lpstr>
      <vt:lpstr>29_Custom Design</vt:lpstr>
      <vt:lpstr>Office 主题</vt:lpstr>
      <vt:lpstr>30_Custom Design</vt:lpstr>
      <vt:lpstr>31_Custom Design</vt:lpstr>
      <vt:lpstr>32_Custom Design</vt:lpstr>
      <vt:lpstr>33_Custom Design</vt:lpstr>
      <vt:lpstr>34_Custom Design</vt:lpstr>
      <vt:lpstr>1_Office 主题</vt:lpstr>
      <vt:lpstr>Office Theme</vt:lpstr>
      <vt:lpstr>35_Custom Design</vt:lpstr>
      <vt:lpstr>1_Titel &amp; Untertitel</vt:lpstr>
      <vt:lpstr>Equation</vt:lpstr>
      <vt:lpstr>Image</vt:lpstr>
      <vt:lpstr>Acrobat Document</vt:lpstr>
      <vt:lpstr>Formula</vt:lpstr>
      <vt:lpstr>Coherent Multidimensional Core Spectroscopy of  Molecules with Multiple X-ray pulses </vt:lpstr>
      <vt:lpstr>Heterodyne-Detected Four Wave Mixing</vt:lpstr>
      <vt:lpstr>Optical 2D spectroscopy</vt:lpstr>
      <vt:lpstr>PowerPoint Presentation</vt:lpstr>
      <vt:lpstr>PowerPoint Presentation</vt:lpstr>
      <vt:lpstr>PowerPoint Presentation</vt:lpstr>
      <vt:lpstr>PowerPoint Presentation</vt:lpstr>
      <vt:lpstr>PowerPoint Presentation</vt:lpstr>
      <vt:lpstr>The relevant exciton space for third-order measurements</vt:lpstr>
      <vt:lpstr>PowerPoint Presentation</vt:lpstr>
      <vt:lpstr>Feynman diagrams for various multidimensional signals</vt:lpstr>
      <vt:lpstr>Exciton Quasiparticles in Multidimensional Spectroscopy of Aggregates </vt:lpstr>
      <vt:lpstr>PowerPoint Presentation</vt:lpstr>
      <vt:lpstr>PowerPoint Presentation</vt:lpstr>
      <vt:lpstr>High-Harmonic Generation Sources</vt:lpstr>
      <vt:lpstr>Simulated 2DXCS signal of para-aminophenol</vt:lpstr>
      <vt:lpstr>PowerPoint Presentation</vt:lpstr>
      <vt:lpstr>PowerPoint Presentation</vt:lpstr>
      <vt:lpstr>Study of double core  hole excitations in molecules by  X-ray double-quantum-coherence (XDQC) signals:  a multi-configuration simulation</vt:lpstr>
      <vt:lpstr>XDQC set-up</vt:lpstr>
      <vt:lpstr>ON-B XDQC signals of 3 isomers: </vt:lpstr>
      <vt:lpstr>PowerPoint Presentation</vt:lpstr>
      <vt:lpstr>Integrated 2-Pulse Stimulated X-ray Raman</vt:lpstr>
      <vt:lpstr>PowerPoint Presentation</vt:lpstr>
      <vt:lpstr>The Polarizability</vt:lpstr>
      <vt:lpstr>Impulsive Time-Domain Stimulated Raman Spectroscopy (1D)</vt:lpstr>
      <vt:lpstr>Multidimensional X-Ray Raman Spectroscopy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Coherent Control of Long-range Photoinduced Electron Transfer by Stimulated X-ray Raman </vt:lpstr>
      <vt:lpstr>Control Schemes</vt:lpstr>
      <vt:lpstr>Control Schemes</vt:lpstr>
      <vt:lpstr>Control Scheme</vt:lpstr>
      <vt:lpstr>Molecular Comlex</vt:lpstr>
      <vt:lpstr>Control Scheme </vt:lpstr>
      <vt:lpstr>Simulation Details</vt:lpstr>
      <vt:lpstr>Simulation Results:  Acceptor Population (I)</vt:lpstr>
      <vt:lpstr>Simulation Results: Acceptor Population (II) </vt:lpstr>
      <vt:lpstr>Conclusions</vt:lpstr>
      <vt:lpstr>Broadband  Raman probes  of excited-state vibrational dynamics </vt:lpstr>
      <vt:lpstr>Stimulated Raman Signals with Broad- and Narrowband pulses </vt:lpstr>
      <vt:lpstr>Conical intersections (CoIns)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Novel photochemistry of molecular polaritons  in optical cavities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Dynamics beyond the RWA - Formalism</vt:lpstr>
      <vt:lpstr>Dynamics beyond the RWA - Formalism</vt:lpstr>
      <vt:lpstr>PowerPoint Presentation</vt:lpstr>
      <vt:lpstr>Sodium Iodide – Dressed Potential Surfaces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dc:creator>
  <cp:lastModifiedBy>shaul</cp:lastModifiedBy>
  <cp:revision>431</cp:revision>
  <dcterms:created xsi:type="dcterms:W3CDTF">2006-08-16T00:00:00Z</dcterms:created>
  <dcterms:modified xsi:type="dcterms:W3CDTF">2016-09-22T10:19:11Z</dcterms:modified>
</cp:coreProperties>
</file>