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BCFD4-D55B-4F09-AB3B-862B4E116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0D9AEC-DC59-4C41-85B4-DD5E9406E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FE085A-C4B1-41C4-BC04-17A65092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F19DC-F337-4BF8-BE56-3098004B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842C28-D8E5-4578-8B58-7FC35B6F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8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DDA80-60AB-40CE-A5E3-2C5D576A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AD83E0-B328-4F8E-A9B1-90122BCD1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73049-9206-4555-99BA-BDDDEFC2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1A03F-2ECB-4C6D-A3F4-C4562DCD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9BAE03-812E-4CD2-81CC-831D02BF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7EFD58-00BB-459F-9007-5619E63CA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34B6F-AB8A-4C75-B8FA-BCCB47503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7A396-E852-4FFF-9844-F22A5539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152821-43E0-4E8D-956F-035B3376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D8E2B-3E2F-418E-9B8A-FCCE9557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4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F2B9B-DA8A-4435-9109-73F5F7D9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62EB7-FD20-4575-BE6C-15289AD3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DD225-6238-4A4A-A1FC-56299517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5DA7F-1986-4D2D-AC36-CCA5E153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95433D-9920-491B-84D7-C847538D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C2E3-1E98-4836-87DB-17A9FF99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877200-F1A9-4931-9406-88BC906B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2D9A95-63B7-4662-9DF7-80B8DCD1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456C2-D98E-47F7-BE74-A86A5382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FF6FC7-569E-4A38-8EF2-EFF1ECF5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C99DD-A9D0-4BD4-B347-3EC8AA8E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C64E22-926D-496B-88DC-1A4754476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650ADA-5E53-40B8-B467-D335ADF3C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B12D15-060A-4FCE-BB99-33C88328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BE214A-668D-435A-B5F6-6EBFEF3B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17A1EB-F5F6-41E3-A5E8-14D2A922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2E7C1-39EB-4F87-B9C5-EBF0CB8E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74369-3D4E-41E2-A811-83051D60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0F40F9-C907-4F21-826F-28939419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3A9944-B7A2-421F-8451-B3C5C579E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931AF0-9EE7-44F1-8F6A-9317F53B5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95D72E-448F-4F15-AA39-321FD0C8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299355-13C8-41B3-AF9D-5CCD4831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C5225-B35C-455D-B369-08F2C055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BE337-0687-4343-8162-E06C25E2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F92A4-E0F0-40B0-9356-FDBBBCEF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819734-C299-443B-8E9B-C0A88BE6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2E1924-5F0A-4B1E-AF0B-EC96F2B8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0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B68939-0D75-439F-9FA3-0F401CCD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3D7DEE-3A19-43FF-81D5-5A3BD18C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69D4E1-889F-46A4-9EEA-4201D64C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F016E-6F55-440A-B1C2-9D76879D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6363E-170B-43D2-9427-6D73413B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C99883-9D61-428E-B8D9-2724BC8D4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2D669-B23B-4A11-A0D7-161E55D2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AF651D-13A6-447A-BE2E-5300DDB2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CB1767-E9A7-4929-863B-E3507B8A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99868-FE6E-4CB8-A667-E315BA01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AEAE47-0DFC-41A8-AAD2-ED7413AF1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7AE273-5642-4192-826A-AB0325E48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F3DBD0-EBCF-4372-8F48-99CFC057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122274-5DEC-476D-B367-1C88821E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29E815-4CC7-43B6-A5D6-8E7B4352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E1327B-57B7-4470-A4B9-7DF31273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FF2876-74DC-4356-9C73-B6A137160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9DBAA5-A400-400B-B4E8-3F7C8D57B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1121-D39D-4DFE-892A-16A84086D4B4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FFE41A-83B4-4169-A522-2F0CA2218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FF63A-6069-4991-AD53-934B2E63B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0B32-A025-4A75-AC59-7E1B3FC17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tributetoteresarodrigo.web.cern.ch/" TargetMode="External"/><Relationship Id="rId7" Type="http://schemas.openxmlformats.org/officeDocument/2006/relationships/hyperlink" Target="https://www.youtube.com/watch?v=CWoLzMtc6cI&amp;t=308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iD2VdXwXdIM" TargetMode="External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54504-C65C-4B46-83D6-D9CF07DA0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101" y="29828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Laudatio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(personal y </a:t>
            </a:r>
            <a:r>
              <a:rPr lang="en-US" dirty="0" err="1"/>
              <a:t>parcial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de la </a:t>
            </a:r>
            <a:br>
              <a:rPr lang="en-US" dirty="0"/>
            </a:br>
            <a:r>
              <a:rPr lang="en-US" dirty="0" err="1"/>
              <a:t>Profesora</a:t>
            </a:r>
            <a:r>
              <a:rPr lang="en-US" dirty="0"/>
              <a:t> Teresa Rodrigo </a:t>
            </a:r>
            <a:r>
              <a:rPr lang="en-US" dirty="0" err="1"/>
              <a:t>Anoro</a:t>
            </a:r>
            <a:br>
              <a:rPr lang="en-US" dirty="0"/>
            </a:b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CC4CF4-A4F2-45CB-960C-E8E4B05818BC}"/>
              </a:ext>
            </a:extLst>
          </p:cNvPr>
          <p:cNvSpPr txBox="1"/>
          <p:nvPr/>
        </p:nvSpPr>
        <p:spPr>
          <a:xfrm>
            <a:off x="10499324" y="620549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I. Vila</a:t>
            </a:r>
          </a:p>
        </p:txBody>
      </p:sp>
    </p:spTree>
    <p:extLst>
      <p:ext uri="{BB962C8B-B14F-4D97-AF65-F5344CB8AC3E}">
        <p14:creationId xmlns:p14="http://schemas.microsoft.com/office/powerpoint/2010/main" val="353503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96EDDA-5EA0-44C1-8812-FA935EDC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6" y="591835"/>
            <a:ext cx="3198277" cy="511001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F28EC39-6F32-4958-A9A0-D1616C4B2B6E}"/>
              </a:ext>
            </a:extLst>
          </p:cNvPr>
          <p:cNvSpPr/>
          <p:nvPr/>
        </p:nvSpPr>
        <p:spPr>
          <a:xfrm>
            <a:off x="276515" y="6053488"/>
            <a:ext cx="3390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https://tributetoteresarodrigo.web.cern.ch/</a:t>
            </a:r>
            <a:endParaRPr lang="en-US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3AC32F-C01F-4F94-A125-C7EB30004D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0" b="4855"/>
          <a:stretch/>
        </p:blipFill>
        <p:spPr>
          <a:xfrm flipH="1">
            <a:off x="3908636" y="4116738"/>
            <a:ext cx="2836238" cy="175379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2C0CA60-8A37-4D9B-826B-8A0DD35AF035}"/>
              </a:ext>
            </a:extLst>
          </p:cNvPr>
          <p:cNvSpPr/>
          <p:nvPr/>
        </p:nvSpPr>
        <p:spPr>
          <a:xfrm>
            <a:off x="8327253" y="6134095"/>
            <a:ext cx="3920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https://www.youtube.com/watch?v=iD2VdXwXdIM</a:t>
            </a:r>
            <a:endParaRPr lang="en-US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FD4DF2-0C83-48C7-AA76-25E157DC0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468" y="1796897"/>
            <a:ext cx="2834434" cy="400909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3531696-6DCC-4EDF-86AF-CC48AB7CBA71}"/>
              </a:ext>
            </a:extLst>
          </p:cNvPr>
          <p:cNvSpPr/>
          <p:nvPr/>
        </p:nvSpPr>
        <p:spPr>
          <a:xfrm>
            <a:off x="3833138" y="6057151"/>
            <a:ext cx="4494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https://www.youtube.com/watch?v=CWoLzMtc6cI&amp;t=308s</a:t>
            </a:r>
            <a:endParaRPr lang="en-US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ABEC913-E64F-47F6-9F75-CB90AA16AC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785" y="1828980"/>
            <a:ext cx="4323834" cy="21090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2B67607-628F-4ED5-A2B6-3BFD72247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0546" y="4014927"/>
            <a:ext cx="1270073" cy="190510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BBBA37-8DCB-440E-8674-2B26471C7E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430" b="56526"/>
          <a:stretch/>
        </p:blipFill>
        <p:spPr>
          <a:xfrm>
            <a:off x="7278035" y="-37017"/>
            <a:ext cx="3009530" cy="17288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D5A568E-084F-479A-9AA5-3F82931C7D7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4743" r="55662" b="1"/>
          <a:stretch/>
        </p:blipFill>
        <p:spPr>
          <a:xfrm>
            <a:off x="4250661" y="290887"/>
            <a:ext cx="2891423" cy="15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2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59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Laudatio  (personal y parcial)  de la  Profesora Teresa Rodrigo Anoro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Laudatio (muy personal) de la Profesora Teresa Rodrigo Anoro</dc:title>
  <dc:creator>Iván Vila Álvarez</dc:creator>
  <cp:lastModifiedBy>Iván Vila Álvarez</cp:lastModifiedBy>
  <cp:revision>8</cp:revision>
  <dcterms:created xsi:type="dcterms:W3CDTF">2021-09-10T08:06:18Z</dcterms:created>
  <dcterms:modified xsi:type="dcterms:W3CDTF">2021-09-10T13:27:43Z</dcterms:modified>
</cp:coreProperties>
</file>