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9"/>
  </p:notesMasterIdLst>
  <p:sldIdLst>
    <p:sldId id="256" r:id="rId5"/>
    <p:sldId id="258" r:id="rId6"/>
    <p:sldId id="282" r:id="rId7"/>
    <p:sldId id="295" r:id="rId8"/>
    <p:sldId id="289" r:id="rId9"/>
    <p:sldId id="267" r:id="rId10"/>
    <p:sldId id="273" r:id="rId11"/>
    <p:sldId id="268" r:id="rId12"/>
    <p:sldId id="290" r:id="rId13"/>
    <p:sldId id="287" r:id="rId14"/>
    <p:sldId id="291" r:id="rId15"/>
    <p:sldId id="288" r:id="rId16"/>
    <p:sldId id="292" r:id="rId17"/>
    <p:sldId id="2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z Herkert" initials="EH" lastIdx="1" clrIdx="0">
    <p:extLst>
      <p:ext uri="{19B8F6BF-5375-455C-9EA6-DF929625EA0E}">
        <p15:presenceInfo xmlns:p15="http://schemas.microsoft.com/office/powerpoint/2012/main" userId="Ediz Herk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267F"/>
    <a:srgbClr val="339933"/>
    <a:srgbClr val="FFFFFF"/>
    <a:srgbClr val="F8F8F8"/>
    <a:srgbClr val="1A80E6"/>
    <a:srgbClr val="00AACC"/>
    <a:srgbClr val="0BA3C3"/>
    <a:srgbClr val="253C84"/>
    <a:srgbClr val="979798"/>
    <a:srgbClr val="459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C06A17-A00E-4EE1-B29D-9B6E130130C0}" v="147" dt="2022-03-07T17:44:25.2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4" autoAdjust="0"/>
    <p:restoredTop sz="87314" autoAdjust="0"/>
  </p:normalViewPr>
  <p:slideViewPr>
    <p:cSldViewPr snapToGrid="0">
      <p:cViewPr>
        <p:scale>
          <a:sx n="75" d="100"/>
          <a:sy n="75" d="100"/>
        </p:scale>
        <p:origin x="160" y="-1004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iz Herkert" userId="ab6f6a94-ee70-49ed-acdf-d84a0f579022" providerId="ADAL" clId="{77C06A17-A00E-4EE1-B29D-9B6E130130C0}"/>
    <pc:docChg chg="undo custSel addSld delSld modSld sldOrd">
      <pc:chgData name="Ediz Herkert" userId="ab6f6a94-ee70-49ed-acdf-d84a0f579022" providerId="ADAL" clId="{77C06A17-A00E-4EE1-B29D-9B6E130130C0}" dt="2022-03-07T17:44:25.229" v="914"/>
      <pc:docMkLst>
        <pc:docMk/>
      </pc:docMkLst>
      <pc:sldChg chg="del ord">
        <pc:chgData name="Ediz Herkert" userId="ab6f6a94-ee70-49ed-acdf-d84a0f579022" providerId="ADAL" clId="{77C06A17-A00E-4EE1-B29D-9B6E130130C0}" dt="2022-03-07T14:12:13.065" v="452" actId="47"/>
        <pc:sldMkLst>
          <pc:docMk/>
          <pc:sldMk cId="3914092480" sldId="261"/>
        </pc:sldMkLst>
      </pc:sldChg>
      <pc:sldChg chg="del ord">
        <pc:chgData name="Ediz Herkert" userId="ab6f6a94-ee70-49ed-acdf-d84a0f579022" providerId="ADAL" clId="{77C06A17-A00E-4EE1-B29D-9B6E130130C0}" dt="2022-03-07T15:49:56.971" v="473" actId="47"/>
        <pc:sldMkLst>
          <pc:docMk/>
          <pc:sldMk cId="1392663209" sldId="264"/>
        </pc:sldMkLst>
      </pc:sldChg>
      <pc:sldChg chg="addSp delSp modSp mod">
        <pc:chgData name="Ediz Herkert" userId="ab6f6a94-ee70-49ed-acdf-d84a0f579022" providerId="ADAL" clId="{77C06A17-A00E-4EE1-B29D-9B6E130130C0}" dt="2022-03-07T17:38:19.287" v="848" actId="478"/>
        <pc:sldMkLst>
          <pc:docMk/>
          <pc:sldMk cId="3995851858" sldId="268"/>
        </pc:sldMkLst>
        <pc:picChg chg="add mod ord">
          <ac:chgData name="Ediz Herkert" userId="ab6f6a94-ee70-49ed-acdf-d84a0f579022" providerId="ADAL" clId="{77C06A17-A00E-4EE1-B29D-9B6E130130C0}" dt="2022-03-07T17:38:18.310" v="847" actId="167"/>
          <ac:picMkLst>
            <pc:docMk/>
            <pc:sldMk cId="3995851858" sldId="268"/>
            <ac:picMk id="6" creationId="{EED52243-860D-4879-825C-347734986171}"/>
          </ac:picMkLst>
        </pc:picChg>
        <pc:picChg chg="del">
          <ac:chgData name="Ediz Herkert" userId="ab6f6a94-ee70-49ed-acdf-d84a0f579022" providerId="ADAL" clId="{77C06A17-A00E-4EE1-B29D-9B6E130130C0}" dt="2022-03-07T17:38:19.287" v="848" actId="478"/>
          <ac:picMkLst>
            <pc:docMk/>
            <pc:sldMk cId="3995851858" sldId="268"/>
            <ac:picMk id="9" creationId="{34AE81AB-2A3B-428B-9487-CC43C1A42D03}"/>
          </ac:picMkLst>
        </pc:picChg>
      </pc:sldChg>
      <pc:sldChg chg="modSp mod">
        <pc:chgData name="Ediz Herkert" userId="ab6f6a94-ee70-49ed-acdf-d84a0f579022" providerId="ADAL" clId="{77C06A17-A00E-4EE1-B29D-9B6E130130C0}" dt="2022-03-07T15:50:51.508" v="529" actId="20577"/>
        <pc:sldMkLst>
          <pc:docMk/>
          <pc:sldMk cId="3954728766" sldId="273"/>
        </pc:sldMkLst>
        <pc:spChg chg="mod">
          <ac:chgData name="Ediz Herkert" userId="ab6f6a94-ee70-49ed-acdf-d84a0f579022" providerId="ADAL" clId="{77C06A17-A00E-4EE1-B29D-9B6E130130C0}" dt="2022-03-07T15:50:51.508" v="529" actId="20577"/>
          <ac:spMkLst>
            <pc:docMk/>
            <pc:sldMk cId="3954728766" sldId="273"/>
            <ac:spMk id="2" creationId="{0CFE367A-BA5E-4BA9-8208-9B4210450384}"/>
          </ac:spMkLst>
        </pc:spChg>
      </pc:sldChg>
      <pc:sldChg chg="addSp modSp mod ord modAnim">
        <pc:chgData name="Ediz Herkert" userId="ab6f6a94-ee70-49ed-acdf-d84a0f579022" providerId="ADAL" clId="{77C06A17-A00E-4EE1-B29D-9B6E130130C0}" dt="2022-03-07T17:44:25.229" v="914"/>
        <pc:sldMkLst>
          <pc:docMk/>
          <pc:sldMk cId="2203577241" sldId="289"/>
        </pc:sldMkLst>
        <pc:spChg chg="add mod">
          <ac:chgData name="Ediz Herkert" userId="ab6f6a94-ee70-49ed-acdf-d84a0f579022" providerId="ADAL" clId="{77C06A17-A00E-4EE1-B29D-9B6E130130C0}" dt="2022-03-07T17:39:57.423" v="901" actId="1076"/>
          <ac:spMkLst>
            <pc:docMk/>
            <pc:sldMk cId="2203577241" sldId="289"/>
            <ac:spMk id="10" creationId="{DDB58666-DAB5-4516-A119-D34B71663534}"/>
          </ac:spMkLst>
        </pc:spChg>
        <pc:picChg chg="add mod ord">
          <ac:chgData name="Ediz Herkert" userId="ab6f6a94-ee70-49ed-acdf-d84a0f579022" providerId="ADAL" clId="{77C06A17-A00E-4EE1-B29D-9B6E130130C0}" dt="2022-03-07T17:44:16.492" v="911" actId="167"/>
          <ac:picMkLst>
            <pc:docMk/>
            <pc:sldMk cId="2203577241" sldId="289"/>
            <ac:picMk id="8" creationId="{51039900-BCD3-49DF-9921-289E4A85EF4C}"/>
          </ac:picMkLst>
        </pc:picChg>
      </pc:sldChg>
      <pc:sldChg chg="addSp delSp modSp mod">
        <pc:chgData name="Ediz Herkert" userId="ab6f6a94-ee70-49ed-acdf-d84a0f579022" providerId="ADAL" clId="{77C06A17-A00E-4EE1-B29D-9B6E130130C0}" dt="2022-03-07T17:37:16.648" v="844" actId="478"/>
        <pc:sldMkLst>
          <pc:docMk/>
          <pc:sldMk cId="2814186986" sldId="290"/>
        </pc:sldMkLst>
        <pc:picChg chg="add mod ord">
          <ac:chgData name="Ediz Herkert" userId="ab6f6a94-ee70-49ed-acdf-d84a0f579022" providerId="ADAL" clId="{77C06A17-A00E-4EE1-B29D-9B6E130130C0}" dt="2022-03-07T17:37:15.353" v="843" actId="167"/>
          <ac:picMkLst>
            <pc:docMk/>
            <pc:sldMk cId="2814186986" sldId="290"/>
            <ac:picMk id="7" creationId="{9004EEFB-D61B-4722-86CD-42196D70C561}"/>
          </ac:picMkLst>
        </pc:picChg>
        <pc:picChg chg="del">
          <ac:chgData name="Ediz Herkert" userId="ab6f6a94-ee70-49ed-acdf-d84a0f579022" providerId="ADAL" clId="{77C06A17-A00E-4EE1-B29D-9B6E130130C0}" dt="2022-03-07T17:37:16.648" v="844" actId="478"/>
          <ac:picMkLst>
            <pc:docMk/>
            <pc:sldMk cId="2814186986" sldId="290"/>
            <ac:picMk id="9" creationId="{10AEA82C-B83B-4256-A0A0-73B93C650C82}"/>
          </ac:picMkLst>
        </pc:picChg>
      </pc:sldChg>
      <pc:sldChg chg="addSp delSp modSp mod">
        <pc:chgData name="Ediz Herkert" userId="ab6f6a94-ee70-49ed-acdf-d84a0f579022" providerId="ADAL" clId="{77C06A17-A00E-4EE1-B29D-9B6E130130C0}" dt="2022-03-07T17:36:07.065" v="838" actId="478"/>
        <pc:sldMkLst>
          <pc:docMk/>
          <pc:sldMk cId="3224099847" sldId="291"/>
        </pc:sldMkLst>
        <pc:picChg chg="add mod ord">
          <ac:chgData name="Ediz Herkert" userId="ab6f6a94-ee70-49ed-acdf-d84a0f579022" providerId="ADAL" clId="{77C06A17-A00E-4EE1-B29D-9B6E130130C0}" dt="2022-03-07T17:36:05.557" v="837" actId="167"/>
          <ac:picMkLst>
            <pc:docMk/>
            <pc:sldMk cId="3224099847" sldId="291"/>
            <ac:picMk id="7" creationId="{86F49998-072B-4E91-8EE9-2067EE67645A}"/>
          </ac:picMkLst>
        </pc:picChg>
        <pc:picChg chg="del">
          <ac:chgData name="Ediz Herkert" userId="ab6f6a94-ee70-49ed-acdf-d84a0f579022" providerId="ADAL" clId="{77C06A17-A00E-4EE1-B29D-9B6E130130C0}" dt="2022-03-07T17:36:07.065" v="838" actId="478"/>
          <ac:picMkLst>
            <pc:docMk/>
            <pc:sldMk cId="3224099847" sldId="291"/>
            <ac:picMk id="13" creationId="{2081BFB9-F799-4005-93D1-A3AB799B5A74}"/>
          </ac:picMkLst>
        </pc:picChg>
      </pc:sldChg>
      <pc:sldChg chg="modSp mod">
        <pc:chgData name="Ediz Herkert" userId="ab6f6a94-ee70-49ed-acdf-d84a0f579022" providerId="ADAL" clId="{77C06A17-A00E-4EE1-B29D-9B6E130130C0}" dt="2022-03-07T17:15:56.218" v="834" actId="20577"/>
        <pc:sldMkLst>
          <pc:docMk/>
          <pc:sldMk cId="2141144953" sldId="292"/>
        </pc:sldMkLst>
        <pc:spChg chg="mod">
          <ac:chgData name="Ediz Herkert" userId="ab6f6a94-ee70-49ed-acdf-d84a0f579022" providerId="ADAL" clId="{77C06A17-A00E-4EE1-B29D-9B6E130130C0}" dt="2022-03-07T16:27:42.544" v="732" actId="20577"/>
          <ac:spMkLst>
            <pc:docMk/>
            <pc:sldMk cId="2141144953" sldId="292"/>
            <ac:spMk id="17" creationId="{88210003-A8CA-4B83-A518-38AEC8D7F47F}"/>
          </ac:spMkLst>
        </pc:spChg>
        <pc:spChg chg="mod">
          <ac:chgData name="Ediz Herkert" userId="ab6f6a94-ee70-49ed-acdf-d84a0f579022" providerId="ADAL" clId="{77C06A17-A00E-4EE1-B29D-9B6E130130C0}" dt="2022-03-07T16:28:42.094" v="775" actId="14100"/>
          <ac:spMkLst>
            <pc:docMk/>
            <pc:sldMk cId="2141144953" sldId="292"/>
            <ac:spMk id="18" creationId="{C36ABF85-A2CB-42CA-A83F-B0856AA2C8B4}"/>
          </ac:spMkLst>
        </pc:spChg>
        <pc:spChg chg="mod">
          <ac:chgData name="Ediz Herkert" userId="ab6f6a94-ee70-49ed-acdf-d84a0f579022" providerId="ADAL" clId="{77C06A17-A00E-4EE1-B29D-9B6E130130C0}" dt="2022-03-07T17:15:56.218" v="834" actId="20577"/>
          <ac:spMkLst>
            <pc:docMk/>
            <pc:sldMk cId="2141144953" sldId="292"/>
            <ac:spMk id="19" creationId="{CE75D8EA-1344-455B-9461-339BFED913F7}"/>
          </ac:spMkLst>
        </pc:spChg>
      </pc:sldChg>
      <pc:sldChg chg="modSp add del mod">
        <pc:chgData name="Ediz Herkert" userId="ab6f6a94-ee70-49ed-acdf-d84a0f579022" providerId="ADAL" clId="{77C06A17-A00E-4EE1-B29D-9B6E130130C0}" dt="2022-03-07T14:06:32.360" v="410" actId="47"/>
        <pc:sldMkLst>
          <pc:docMk/>
          <pc:sldMk cId="4245135310" sldId="293"/>
        </pc:sldMkLst>
        <pc:spChg chg="mod">
          <ac:chgData name="Ediz Herkert" userId="ab6f6a94-ee70-49ed-acdf-d84a0f579022" providerId="ADAL" clId="{77C06A17-A00E-4EE1-B29D-9B6E130130C0}" dt="2022-03-07T13:51:21.185" v="11" actId="20577"/>
          <ac:spMkLst>
            <pc:docMk/>
            <pc:sldMk cId="4245135310" sldId="293"/>
            <ac:spMk id="9" creationId="{824CE98B-B09A-43E1-816B-1029891D9584}"/>
          </ac:spMkLst>
        </pc:spChg>
        <pc:spChg chg="mod">
          <ac:chgData name="Ediz Herkert" userId="ab6f6a94-ee70-49ed-acdf-d84a0f579022" providerId="ADAL" clId="{77C06A17-A00E-4EE1-B29D-9B6E130130C0}" dt="2022-03-07T13:51:55.538" v="60" actId="14100"/>
          <ac:spMkLst>
            <pc:docMk/>
            <pc:sldMk cId="4245135310" sldId="293"/>
            <ac:spMk id="14" creationId="{4899870B-6602-485C-B305-4BB4E3603BC2}"/>
          </ac:spMkLst>
        </pc:spChg>
      </pc:sldChg>
      <pc:sldChg chg="del">
        <pc:chgData name="Ediz Herkert" userId="ab6f6a94-ee70-49ed-acdf-d84a0f579022" providerId="ADAL" clId="{77C06A17-A00E-4EE1-B29D-9B6E130130C0}" dt="2022-03-07T13:52:15.669" v="64" actId="47"/>
        <pc:sldMkLst>
          <pc:docMk/>
          <pc:sldMk cId="1949029318" sldId="294"/>
        </pc:sldMkLst>
      </pc:sldChg>
      <pc:sldChg chg="del">
        <pc:chgData name="Ediz Herkert" userId="ab6f6a94-ee70-49ed-acdf-d84a0f579022" providerId="ADAL" clId="{77C06A17-A00E-4EE1-B29D-9B6E130130C0}" dt="2022-03-07T13:52:04.714" v="61" actId="47"/>
        <pc:sldMkLst>
          <pc:docMk/>
          <pc:sldMk cId="4001723242" sldId="295"/>
        </pc:sldMkLst>
      </pc:sldChg>
      <pc:sldChg chg="addSp delSp modSp add mod delAnim modAnim modNotesTx">
        <pc:chgData name="Ediz Herkert" userId="ab6f6a94-ee70-49ed-acdf-d84a0f579022" providerId="ADAL" clId="{77C06A17-A00E-4EE1-B29D-9B6E130130C0}" dt="2022-03-07T17:39:48.481" v="898" actId="21"/>
        <pc:sldMkLst>
          <pc:docMk/>
          <pc:sldMk cId="4093593954" sldId="295"/>
        </pc:sldMkLst>
        <pc:spChg chg="mod">
          <ac:chgData name="Ediz Herkert" userId="ab6f6a94-ee70-49ed-acdf-d84a0f579022" providerId="ADAL" clId="{77C06A17-A00E-4EE1-B29D-9B6E130130C0}" dt="2022-03-07T16:08:54.009" v="725" actId="20577"/>
          <ac:spMkLst>
            <pc:docMk/>
            <pc:sldMk cId="4093593954" sldId="295"/>
            <ac:spMk id="2" creationId="{7E8D264C-C18A-41B3-89EA-69927F0EB8C5}"/>
          </ac:spMkLst>
        </pc:spChg>
        <pc:spChg chg="del">
          <ac:chgData name="Ediz Herkert" userId="ab6f6a94-ee70-49ed-acdf-d84a0f579022" providerId="ADAL" clId="{77C06A17-A00E-4EE1-B29D-9B6E130130C0}" dt="2022-03-07T13:57:55.290" v="285" actId="478"/>
          <ac:spMkLst>
            <pc:docMk/>
            <pc:sldMk cId="4093593954" sldId="295"/>
            <ac:spMk id="8" creationId="{179DC51D-60BC-4282-996D-10B37FE46524}"/>
          </ac:spMkLst>
        </pc:spChg>
        <pc:spChg chg="del mod">
          <ac:chgData name="Ediz Herkert" userId="ab6f6a94-ee70-49ed-acdf-d84a0f579022" providerId="ADAL" clId="{77C06A17-A00E-4EE1-B29D-9B6E130130C0}" dt="2022-03-07T16:06:33.248" v="696" actId="478"/>
          <ac:spMkLst>
            <pc:docMk/>
            <pc:sldMk cId="4093593954" sldId="295"/>
            <ac:spMk id="9" creationId="{824CE98B-B09A-43E1-816B-1029891D9584}"/>
          </ac:spMkLst>
        </pc:spChg>
        <pc:spChg chg="del">
          <ac:chgData name="Ediz Herkert" userId="ab6f6a94-ee70-49ed-acdf-d84a0f579022" providerId="ADAL" clId="{77C06A17-A00E-4EE1-B29D-9B6E130130C0}" dt="2022-03-07T13:57:55.290" v="285" actId="478"/>
          <ac:spMkLst>
            <pc:docMk/>
            <pc:sldMk cId="4093593954" sldId="295"/>
            <ac:spMk id="10" creationId="{48EB648D-024A-459A-877D-6D14CA6AA546}"/>
          </ac:spMkLst>
        </pc:spChg>
        <pc:spChg chg="mod">
          <ac:chgData name="Ediz Herkert" userId="ab6f6a94-ee70-49ed-acdf-d84a0f579022" providerId="ADAL" clId="{77C06A17-A00E-4EE1-B29D-9B6E130130C0}" dt="2022-03-07T16:08:02.253" v="705" actId="12789"/>
          <ac:spMkLst>
            <pc:docMk/>
            <pc:sldMk cId="4093593954" sldId="295"/>
            <ac:spMk id="11" creationId="{C2D5D31D-9ACE-4C9D-9445-24AC51464A75}"/>
          </ac:spMkLst>
        </pc:spChg>
        <pc:spChg chg="del">
          <ac:chgData name="Ediz Herkert" userId="ab6f6a94-ee70-49ed-acdf-d84a0f579022" providerId="ADAL" clId="{77C06A17-A00E-4EE1-B29D-9B6E130130C0}" dt="2022-03-07T13:57:55.290" v="285" actId="478"/>
          <ac:spMkLst>
            <pc:docMk/>
            <pc:sldMk cId="4093593954" sldId="295"/>
            <ac:spMk id="13" creationId="{FC3ACBDC-334B-42F5-93EF-318C669259F1}"/>
          </ac:spMkLst>
        </pc:spChg>
        <pc:spChg chg="mod">
          <ac:chgData name="Ediz Herkert" userId="ab6f6a94-ee70-49ed-acdf-d84a0f579022" providerId="ADAL" clId="{77C06A17-A00E-4EE1-B29D-9B6E130130C0}" dt="2022-03-07T16:15:54.350" v="731" actId="20577"/>
          <ac:spMkLst>
            <pc:docMk/>
            <pc:sldMk cId="4093593954" sldId="295"/>
            <ac:spMk id="14" creationId="{4899870B-6602-485C-B305-4BB4E3603BC2}"/>
          </ac:spMkLst>
        </pc:spChg>
        <pc:spChg chg="add del mod">
          <ac:chgData name="Ediz Herkert" userId="ab6f6a94-ee70-49ed-acdf-d84a0f579022" providerId="ADAL" clId="{77C06A17-A00E-4EE1-B29D-9B6E130130C0}" dt="2022-03-07T16:07:03.360" v="700" actId="478"/>
          <ac:spMkLst>
            <pc:docMk/>
            <pc:sldMk cId="4093593954" sldId="295"/>
            <ac:spMk id="16" creationId="{71DC9CFA-F0F6-4B73-A4E6-D2F393B37544}"/>
          </ac:spMkLst>
        </pc:spChg>
        <pc:spChg chg="add mod">
          <ac:chgData name="Ediz Herkert" userId="ab6f6a94-ee70-49ed-acdf-d84a0f579022" providerId="ADAL" clId="{77C06A17-A00E-4EE1-B29D-9B6E130130C0}" dt="2022-03-07T16:07:37.953" v="702" actId="552"/>
          <ac:spMkLst>
            <pc:docMk/>
            <pc:sldMk cId="4093593954" sldId="295"/>
            <ac:spMk id="17" creationId="{C85AF813-ED06-444E-A159-3137F8ACCD19}"/>
          </ac:spMkLst>
        </pc:spChg>
        <pc:spChg chg="add del mod">
          <ac:chgData name="Ediz Herkert" userId="ab6f6a94-ee70-49ed-acdf-d84a0f579022" providerId="ADAL" clId="{77C06A17-A00E-4EE1-B29D-9B6E130130C0}" dt="2022-03-07T16:06:53.922" v="699" actId="478"/>
          <ac:spMkLst>
            <pc:docMk/>
            <pc:sldMk cId="4093593954" sldId="295"/>
            <ac:spMk id="18" creationId="{0D43FE92-C142-422F-9FB9-611FAB2EA576}"/>
          </ac:spMkLst>
        </pc:spChg>
        <pc:spChg chg="add mod">
          <ac:chgData name="Ediz Herkert" userId="ab6f6a94-ee70-49ed-acdf-d84a0f579022" providerId="ADAL" clId="{77C06A17-A00E-4EE1-B29D-9B6E130130C0}" dt="2022-03-07T16:08:02.253" v="705" actId="12789"/>
          <ac:spMkLst>
            <pc:docMk/>
            <pc:sldMk cId="4093593954" sldId="295"/>
            <ac:spMk id="19" creationId="{6CF88A18-42CB-41E2-8355-BC5FD53C76E2}"/>
          </ac:spMkLst>
        </pc:spChg>
        <pc:spChg chg="add mod">
          <ac:chgData name="Ediz Herkert" userId="ab6f6a94-ee70-49ed-acdf-d84a0f579022" providerId="ADAL" clId="{77C06A17-A00E-4EE1-B29D-9B6E130130C0}" dt="2022-03-07T16:07:57.347" v="704" actId="12789"/>
          <ac:spMkLst>
            <pc:docMk/>
            <pc:sldMk cId="4093593954" sldId="295"/>
            <ac:spMk id="20" creationId="{409F761A-FCA2-4062-8908-C4DA24964145}"/>
          </ac:spMkLst>
        </pc:spChg>
        <pc:spChg chg="add mod">
          <ac:chgData name="Ediz Herkert" userId="ab6f6a94-ee70-49ed-acdf-d84a0f579022" providerId="ADAL" clId="{77C06A17-A00E-4EE1-B29D-9B6E130130C0}" dt="2022-03-07T16:07:57.347" v="704" actId="12789"/>
          <ac:spMkLst>
            <pc:docMk/>
            <pc:sldMk cId="4093593954" sldId="295"/>
            <ac:spMk id="21" creationId="{3CA220D9-D6D1-4A1B-BB87-731C49D89ABE}"/>
          </ac:spMkLst>
        </pc:spChg>
        <pc:spChg chg="add mod">
          <ac:chgData name="Ediz Herkert" userId="ab6f6a94-ee70-49ed-acdf-d84a0f579022" providerId="ADAL" clId="{77C06A17-A00E-4EE1-B29D-9B6E130130C0}" dt="2022-03-07T14:02:03.740" v="394" actId="1076"/>
          <ac:spMkLst>
            <pc:docMk/>
            <pc:sldMk cId="4093593954" sldId="295"/>
            <ac:spMk id="22" creationId="{FBAAF347-9D8A-41BA-AF28-66B8273BD481}"/>
          </ac:spMkLst>
        </pc:spChg>
        <pc:spChg chg="add del mod">
          <ac:chgData name="Ediz Herkert" userId="ab6f6a94-ee70-49ed-acdf-d84a0f579022" providerId="ADAL" clId="{77C06A17-A00E-4EE1-B29D-9B6E130130C0}" dt="2022-03-07T14:02:15.451" v="396"/>
          <ac:spMkLst>
            <pc:docMk/>
            <pc:sldMk cId="4093593954" sldId="295"/>
            <ac:spMk id="23" creationId="{A7E0D6E2-FCB6-4185-AC10-675FB0143875}"/>
          </ac:spMkLst>
        </pc:spChg>
        <pc:spChg chg="add mod ord">
          <ac:chgData name="Ediz Herkert" userId="ab6f6a94-ee70-49ed-acdf-d84a0f579022" providerId="ADAL" clId="{77C06A17-A00E-4EE1-B29D-9B6E130130C0}" dt="2022-03-07T16:08:07.843" v="706" actId="12789"/>
          <ac:spMkLst>
            <pc:docMk/>
            <pc:sldMk cId="4093593954" sldId="295"/>
            <ac:spMk id="25" creationId="{CBD66384-B784-407F-B498-46E3CD40FD13}"/>
          </ac:spMkLst>
        </pc:spChg>
        <pc:spChg chg="add mod ord">
          <ac:chgData name="Ediz Herkert" userId="ab6f6a94-ee70-49ed-acdf-d84a0f579022" providerId="ADAL" clId="{77C06A17-A00E-4EE1-B29D-9B6E130130C0}" dt="2022-03-07T16:08:07.843" v="706" actId="12789"/>
          <ac:spMkLst>
            <pc:docMk/>
            <pc:sldMk cId="4093593954" sldId="295"/>
            <ac:spMk id="26" creationId="{B486AD93-B8B5-4522-B0EA-E087F850922F}"/>
          </ac:spMkLst>
        </pc:spChg>
        <pc:spChg chg="add mod">
          <ac:chgData name="Ediz Herkert" userId="ab6f6a94-ee70-49ed-acdf-d84a0f579022" providerId="ADAL" clId="{77C06A17-A00E-4EE1-B29D-9B6E130130C0}" dt="2022-03-07T16:08:07.843" v="706" actId="12789"/>
          <ac:spMkLst>
            <pc:docMk/>
            <pc:sldMk cId="4093593954" sldId="295"/>
            <ac:spMk id="27" creationId="{78692AE1-2415-46D6-9D36-DF02C48BA708}"/>
          </ac:spMkLst>
        </pc:spChg>
        <pc:spChg chg="add del mod">
          <ac:chgData name="Ediz Herkert" userId="ab6f6a94-ee70-49ed-acdf-d84a0f579022" providerId="ADAL" clId="{77C06A17-A00E-4EE1-B29D-9B6E130130C0}" dt="2022-03-07T17:39:48.481" v="898" actId="21"/>
          <ac:spMkLst>
            <pc:docMk/>
            <pc:sldMk cId="4093593954" sldId="295"/>
            <ac:spMk id="28" creationId="{1B30D31A-4129-4EBF-9D6C-70B55936ED7A}"/>
          </ac:spMkLst>
        </pc:spChg>
        <pc:picChg chg="add del mod ord">
          <ac:chgData name="Ediz Herkert" userId="ab6f6a94-ee70-49ed-acdf-d84a0f579022" providerId="ADAL" clId="{77C06A17-A00E-4EE1-B29D-9B6E130130C0}" dt="2022-03-07T14:10:33.454" v="423"/>
          <ac:picMkLst>
            <pc:docMk/>
            <pc:sldMk cId="4093593954" sldId="295"/>
            <ac:picMk id="7" creationId="{CBB0FE69-1A32-435B-B450-EF59787CE24C}"/>
          </ac:picMkLst>
        </pc:picChg>
        <pc:picChg chg="del">
          <ac:chgData name="Ediz Herkert" userId="ab6f6a94-ee70-49ed-acdf-d84a0f579022" providerId="ADAL" clId="{77C06A17-A00E-4EE1-B29D-9B6E130130C0}" dt="2022-03-07T14:11:19.420" v="446" actId="478"/>
          <ac:picMkLst>
            <pc:docMk/>
            <pc:sldMk cId="4093593954" sldId="295"/>
            <ac:picMk id="12" creationId="{F98D6316-C0CA-4DD6-B922-AEB5672457C3}"/>
          </ac:picMkLst>
        </pc:picChg>
        <pc:picChg chg="add del mod ord">
          <ac:chgData name="Ediz Herkert" userId="ab6f6a94-ee70-49ed-acdf-d84a0f579022" providerId="ADAL" clId="{77C06A17-A00E-4EE1-B29D-9B6E130130C0}" dt="2022-03-07T14:11:24.103" v="448" actId="478"/>
          <ac:picMkLst>
            <pc:docMk/>
            <pc:sldMk cId="4093593954" sldId="295"/>
            <ac:picMk id="15" creationId="{8D99F752-A62A-4D74-8F00-8ACCDE047D66}"/>
          </ac:picMkLst>
        </pc:picChg>
        <pc:picChg chg="add mod ord">
          <ac:chgData name="Ediz Herkert" userId="ab6f6a94-ee70-49ed-acdf-d84a0f579022" providerId="ADAL" clId="{77C06A17-A00E-4EE1-B29D-9B6E130130C0}" dt="2022-03-07T15:45:55.724" v="457" actId="167"/>
          <ac:picMkLst>
            <pc:docMk/>
            <pc:sldMk cId="4093593954" sldId="295"/>
            <ac:picMk id="24" creationId="{8C53D23D-3D13-49DA-8056-14F7A86D10C6}"/>
          </ac:picMkLst>
        </pc:picChg>
      </pc:sldChg>
      <pc:sldChg chg="addSp delSp modSp add del mod ord">
        <pc:chgData name="Ediz Herkert" userId="ab6f6a94-ee70-49ed-acdf-d84a0f579022" providerId="ADAL" clId="{77C06A17-A00E-4EE1-B29D-9B6E130130C0}" dt="2022-03-07T15:46:11.787" v="460" actId="47"/>
        <pc:sldMkLst>
          <pc:docMk/>
          <pc:sldMk cId="263511680" sldId="296"/>
        </pc:sldMkLst>
        <pc:spChg chg="del">
          <ac:chgData name="Ediz Herkert" userId="ab6f6a94-ee70-49ed-acdf-d84a0f579022" providerId="ADAL" clId="{77C06A17-A00E-4EE1-B29D-9B6E130130C0}" dt="2022-03-07T14:03:06.505" v="409" actId="478"/>
          <ac:spMkLst>
            <pc:docMk/>
            <pc:sldMk cId="263511680" sldId="296"/>
            <ac:spMk id="16" creationId="{71DC9CFA-F0F6-4B73-A4E6-D2F393B37544}"/>
          </ac:spMkLst>
        </pc:spChg>
        <pc:spChg chg="del">
          <ac:chgData name="Ediz Herkert" userId="ab6f6a94-ee70-49ed-acdf-d84a0f579022" providerId="ADAL" clId="{77C06A17-A00E-4EE1-B29D-9B6E130130C0}" dt="2022-03-07T14:03:06.505" v="409" actId="478"/>
          <ac:spMkLst>
            <pc:docMk/>
            <pc:sldMk cId="263511680" sldId="296"/>
            <ac:spMk id="17" creationId="{C85AF813-ED06-444E-A159-3137F8ACCD19}"/>
          </ac:spMkLst>
        </pc:spChg>
        <pc:spChg chg="del">
          <ac:chgData name="Ediz Herkert" userId="ab6f6a94-ee70-49ed-acdf-d84a0f579022" providerId="ADAL" clId="{77C06A17-A00E-4EE1-B29D-9B6E130130C0}" dt="2022-03-07T14:03:06.505" v="409" actId="478"/>
          <ac:spMkLst>
            <pc:docMk/>
            <pc:sldMk cId="263511680" sldId="296"/>
            <ac:spMk id="18" creationId="{0D43FE92-C142-422F-9FB9-611FAB2EA576}"/>
          </ac:spMkLst>
        </pc:spChg>
        <pc:spChg chg="del">
          <ac:chgData name="Ediz Herkert" userId="ab6f6a94-ee70-49ed-acdf-d84a0f579022" providerId="ADAL" clId="{77C06A17-A00E-4EE1-B29D-9B6E130130C0}" dt="2022-03-07T14:03:06.505" v="409" actId="478"/>
          <ac:spMkLst>
            <pc:docMk/>
            <pc:sldMk cId="263511680" sldId="296"/>
            <ac:spMk id="19" creationId="{6CF88A18-42CB-41E2-8355-BC5FD53C76E2}"/>
          </ac:spMkLst>
        </pc:spChg>
        <pc:spChg chg="del">
          <ac:chgData name="Ediz Herkert" userId="ab6f6a94-ee70-49ed-acdf-d84a0f579022" providerId="ADAL" clId="{77C06A17-A00E-4EE1-B29D-9B6E130130C0}" dt="2022-03-07T14:03:06.505" v="409" actId="478"/>
          <ac:spMkLst>
            <pc:docMk/>
            <pc:sldMk cId="263511680" sldId="296"/>
            <ac:spMk id="20" creationId="{409F761A-FCA2-4062-8908-C4DA24964145}"/>
          </ac:spMkLst>
        </pc:spChg>
        <pc:spChg chg="del">
          <ac:chgData name="Ediz Herkert" userId="ab6f6a94-ee70-49ed-acdf-d84a0f579022" providerId="ADAL" clId="{77C06A17-A00E-4EE1-B29D-9B6E130130C0}" dt="2022-03-07T14:03:06.505" v="409" actId="478"/>
          <ac:spMkLst>
            <pc:docMk/>
            <pc:sldMk cId="263511680" sldId="296"/>
            <ac:spMk id="21" creationId="{3CA220D9-D6D1-4A1B-BB87-731C49D89ABE}"/>
          </ac:spMkLst>
        </pc:spChg>
        <pc:spChg chg="del">
          <ac:chgData name="Ediz Herkert" userId="ab6f6a94-ee70-49ed-acdf-d84a0f579022" providerId="ADAL" clId="{77C06A17-A00E-4EE1-B29D-9B6E130130C0}" dt="2022-03-07T14:03:06.505" v="409" actId="478"/>
          <ac:spMkLst>
            <pc:docMk/>
            <pc:sldMk cId="263511680" sldId="296"/>
            <ac:spMk id="22" creationId="{FBAAF347-9D8A-41BA-AF28-66B8273BD481}"/>
          </ac:spMkLst>
        </pc:spChg>
        <pc:picChg chg="add mod ord">
          <ac:chgData name="Ediz Herkert" userId="ab6f6a94-ee70-49ed-acdf-d84a0f579022" providerId="ADAL" clId="{77C06A17-A00E-4EE1-B29D-9B6E130130C0}" dt="2022-03-07T14:11:37.676" v="450" actId="167"/>
          <ac:picMkLst>
            <pc:docMk/>
            <pc:sldMk cId="263511680" sldId="296"/>
            <ac:picMk id="7" creationId="{62D874EE-B450-4B60-80C5-7248B3367886}"/>
          </ac:picMkLst>
        </pc:picChg>
        <pc:picChg chg="add del mod">
          <ac:chgData name="Ediz Herkert" userId="ab6f6a94-ee70-49ed-acdf-d84a0f579022" providerId="ADAL" clId="{77C06A17-A00E-4EE1-B29D-9B6E130130C0}" dt="2022-03-07T14:11:13.501" v="442" actId="478"/>
          <ac:picMkLst>
            <pc:docMk/>
            <pc:sldMk cId="263511680" sldId="296"/>
            <ac:picMk id="12" creationId="{F98D6316-C0CA-4DD6-B922-AEB5672457C3}"/>
          </ac:picMkLst>
        </pc:picChg>
        <pc:picChg chg="del">
          <ac:chgData name="Ediz Herkert" userId="ab6f6a94-ee70-49ed-acdf-d84a0f579022" providerId="ADAL" clId="{77C06A17-A00E-4EE1-B29D-9B6E130130C0}" dt="2022-03-07T14:02:59.684" v="408" actId="478"/>
          <ac:picMkLst>
            <pc:docMk/>
            <pc:sldMk cId="263511680" sldId="296"/>
            <ac:picMk id="15" creationId="{8D99F752-A62A-4D74-8F00-8ACCDE047D66}"/>
          </ac:picMkLst>
        </pc:picChg>
        <pc:picChg chg="add del mod ord">
          <ac:chgData name="Ediz Herkert" userId="ab6f6a94-ee70-49ed-acdf-d84a0f579022" providerId="ADAL" clId="{77C06A17-A00E-4EE1-B29D-9B6E130130C0}" dt="2022-03-07T14:11:38.629" v="451" actId="478"/>
          <ac:picMkLst>
            <pc:docMk/>
            <pc:sldMk cId="263511680" sldId="296"/>
            <ac:picMk id="23" creationId="{629C7E39-6C54-4269-9015-60227BC9A073}"/>
          </ac:picMkLst>
        </pc:picChg>
      </pc:sldChg>
    </pc:docChg>
  </pc:docChgLst>
  <pc:docChgLst>
    <pc:chgData name="Ediz Herkert" userId="ab6f6a94-ee70-49ed-acdf-d84a0f579022" providerId="ADAL" clId="{77D2BCEE-7AD9-4684-9613-E27E992CC3FA}"/>
    <pc:docChg chg="custSel modSld">
      <pc:chgData name="Ediz Herkert" userId="ab6f6a94-ee70-49ed-acdf-d84a0f579022" providerId="ADAL" clId="{77D2BCEE-7AD9-4684-9613-E27E992CC3FA}" dt="2022-03-04T14:52:49.431" v="184" actId="20577"/>
      <pc:docMkLst>
        <pc:docMk/>
      </pc:docMkLst>
      <pc:sldChg chg="modSp">
        <pc:chgData name="Ediz Herkert" userId="ab6f6a94-ee70-49ed-acdf-d84a0f579022" providerId="ADAL" clId="{77D2BCEE-7AD9-4684-9613-E27E992CC3FA}" dt="2022-03-04T13:32:19.833" v="4" actId="1076"/>
        <pc:sldMkLst>
          <pc:docMk/>
          <pc:sldMk cId="3914092480" sldId="261"/>
        </pc:sldMkLst>
        <pc:spChg chg="mod">
          <ac:chgData name="Ediz Herkert" userId="ab6f6a94-ee70-49ed-acdf-d84a0f579022" providerId="ADAL" clId="{77D2BCEE-7AD9-4684-9613-E27E992CC3FA}" dt="2022-03-04T13:32:19.833" v="4" actId="1076"/>
          <ac:spMkLst>
            <pc:docMk/>
            <pc:sldMk cId="3914092480" sldId="261"/>
            <ac:spMk id="13" creationId="{DCDCD649-949D-49EA-8408-5CEA1CBD0606}"/>
          </ac:spMkLst>
        </pc:spChg>
        <pc:spChg chg="mod">
          <ac:chgData name="Ediz Herkert" userId="ab6f6a94-ee70-49ed-acdf-d84a0f579022" providerId="ADAL" clId="{77D2BCEE-7AD9-4684-9613-E27E992CC3FA}" dt="2022-03-04T13:32:19.833" v="4" actId="1076"/>
          <ac:spMkLst>
            <pc:docMk/>
            <pc:sldMk cId="3914092480" sldId="261"/>
            <ac:spMk id="19" creationId="{D264B2ED-DEF1-43C9-A851-9BF728F38A8D}"/>
          </ac:spMkLst>
        </pc:spChg>
        <pc:spChg chg="mod">
          <ac:chgData name="Ediz Herkert" userId="ab6f6a94-ee70-49ed-acdf-d84a0f579022" providerId="ADAL" clId="{77D2BCEE-7AD9-4684-9613-E27E992CC3FA}" dt="2022-03-04T13:32:19.833" v="4" actId="1076"/>
          <ac:spMkLst>
            <pc:docMk/>
            <pc:sldMk cId="3914092480" sldId="261"/>
            <ac:spMk id="20" creationId="{784A477D-36C1-410E-984B-BBE7845D9D77}"/>
          </ac:spMkLst>
        </pc:spChg>
      </pc:sldChg>
      <pc:sldChg chg="addSp delSp modSp">
        <pc:chgData name="Ediz Herkert" userId="ab6f6a94-ee70-49ed-acdf-d84a0f579022" providerId="ADAL" clId="{77D2BCEE-7AD9-4684-9613-E27E992CC3FA}" dt="2022-03-04T13:47:43.339" v="63" actId="478"/>
        <pc:sldMkLst>
          <pc:docMk/>
          <pc:sldMk cId="1392663209" sldId="264"/>
        </pc:sldMkLst>
        <pc:picChg chg="add mod ord">
          <ac:chgData name="Ediz Herkert" userId="ab6f6a94-ee70-49ed-acdf-d84a0f579022" providerId="ADAL" clId="{77D2BCEE-7AD9-4684-9613-E27E992CC3FA}" dt="2022-03-04T13:47:42.251" v="62" actId="167"/>
          <ac:picMkLst>
            <pc:docMk/>
            <pc:sldMk cId="1392663209" sldId="264"/>
            <ac:picMk id="8" creationId="{235B532C-120B-43FB-8314-392FA9336B47}"/>
          </ac:picMkLst>
        </pc:picChg>
        <pc:picChg chg="del">
          <ac:chgData name="Ediz Herkert" userId="ab6f6a94-ee70-49ed-acdf-d84a0f579022" providerId="ADAL" clId="{77D2BCEE-7AD9-4684-9613-E27E992CC3FA}" dt="2022-03-04T13:47:43.339" v="63" actId="478"/>
          <ac:picMkLst>
            <pc:docMk/>
            <pc:sldMk cId="1392663209" sldId="264"/>
            <ac:picMk id="13" creationId="{1711711A-AC93-40CA-9EF3-4AF6462BB568}"/>
          </ac:picMkLst>
        </pc:picChg>
      </pc:sldChg>
      <pc:sldChg chg="addSp delSp modSp">
        <pc:chgData name="Ediz Herkert" userId="ab6f6a94-ee70-49ed-acdf-d84a0f579022" providerId="ADAL" clId="{77D2BCEE-7AD9-4684-9613-E27E992CC3FA}" dt="2022-03-04T14:16:45.298" v="68" actId="1076"/>
        <pc:sldMkLst>
          <pc:docMk/>
          <pc:sldMk cId="1379653847" sldId="267"/>
        </pc:sldMkLst>
        <pc:picChg chg="add mod ord">
          <ac:chgData name="Ediz Herkert" userId="ab6f6a94-ee70-49ed-acdf-d84a0f579022" providerId="ADAL" clId="{77D2BCEE-7AD9-4684-9613-E27E992CC3FA}" dt="2022-03-04T14:16:45.298" v="68" actId="1076"/>
          <ac:picMkLst>
            <pc:docMk/>
            <pc:sldMk cId="1379653847" sldId="267"/>
            <ac:picMk id="7" creationId="{F50F5F83-8512-4795-B4F2-684B1D11EE0A}"/>
          </ac:picMkLst>
        </pc:picChg>
        <pc:picChg chg="del">
          <ac:chgData name="Ediz Herkert" userId="ab6f6a94-ee70-49ed-acdf-d84a0f579022" providerId="ADAL" clId="{77D2BCEE-7AD9-4684-9613-E27E992CC3FA}" dt="2022-03-04T14:16:36.046" v="67" actId="478"/>
          <ac:picMkLst>
            <pc:docMk/>
            <pc:sldMk cId="1379653847" sldId="267"/>
            <ac:picMk id="8" creationId="{605DD193-CB77-4D02-921A-734456A4A504}"/>
          </ac:picMkLst>
        </pc:picChg>
      </pc:sldChg>
      <pc:sldChg chg="addSp delSp modSp">
        <pc:chgData name="Ediz Herkert" userId="ab6f6a94-ee70-49ed-acdf-d84a0f579022" providerId="ADAL" clId="{77D2BCEE-7AD9-4684-9613-E27E992CC3FA}" dt="2022-03-04T13:45:40.777" v="59" actId="478"/>
        <pc:sldMkLst>
          <pc:docMk/>
          <pc:sldMk cId="3954728766" sldId="273"/>
        </pc:sldMkLst>
        <pc:picChg chg="del">
          <ac:chgData name="Ediz Herkert" userId="ab6f6a94-ee70-49ed-acdf-d84a0f579022" providerId="ADAL" clId="{77D2BCEE-7AD9-4684-9613-E27E992CC3FA}" dt="2022-03-04T13:41:01.947" v="55" actId="478"/>
          <ac:picMkLst>
            <pc:docMk/>
            <pc:sldMk cId="3954728766" sldId="273"/>
            <ac:picMk id="8" creationId="{D16601AD-07DD-4548-9BA1-9DC00306ED82}"/>
          </ac:picMkLst>
        </pc:picChg>
        <pc:picChg chg="add del mod ord">
          <ac:chgData name="Ediz Herkert" userId="ab6f6a94-ee70-49ed-acdf-d84a0f579022" providerId="ADAL" clId="{77D2BCEE-7AD9-4684-9613-E27E992CC3FA}" dt="2022-03-04T13:45:40.777" v="59" actId="478"/>
          <ac:picMkLst>
            <pc:docMk/>
            <pc:sldMk cId="3954728766" sldId="273"/>
            <ac:picMk id="9" creationId="{402910DD-4701-4084-8A0A-4D9DD54493C4}"/>
          </ac:picMkLst>
        </pc:picChg>
        <pc:picChg chg="add mod ord">
          <ac:chgData name="Ediz Herkert" userId="ab6f6a94-ee70-49ed-acdf-d84a0f579022" providerId="ADAL" clId="{77D2BCEE-7AD9-4684-9613-E27E992CC3FA}" dt="2022-03-04T13:45:39.648" v="58" actId="167"/>
          <ac:picMkLst>
            <pc:docMk/>
            <pc:sldMk cId="3954728766" sldId="273"/>
            <ac:picMk id="11" creationId="{4775E659-6DB9-447B-A7D1-211C2A751BF2}"/>
          </ac:picMkLst>
        </pc:picChg>
      </pc:sldChg>
      <pc:sldChg chg="addSp delSp modSp">
        <pc:chgData name="Ediz Herkert" userId="ab6f6a94-ee70-49ed-acdf-d84a0f579022" providerId="ADAL" clId="{77D2BCEE-7AD9-4684-9613-E27E992CC3FA}" dt="2022-03-04T13:29:07.981" v="3" actId="478"/>
        <pc:sldMkLst>
          <pc:docMk/>
          <pc:sldMk cId="2064065113" sldId="282"/>
        </pc:sldMkLst>
        <pc:picChg chg="add mod ord">
          <ac:chgData name="Ediz Herkert" userId="ab6f6a94-ee70-49ed-acdf-d84a0f579022" providerId="ADAL" clId="{77D2BCEE-7AD9-4684-9613-E27E992CC3FA}" dt="2022-03-04T13:29:06.530" v="2" actId="167"/>
          <ac:picMkLst>
            <pc:docMk/>
            <pc:sldMk cId="2064065113" sldId="282"/>
            <ac:picMk id="7" creationId="{7F65179C-7CC9-4228-B2FB-3F977CA219B7}"/>
          </ac:picMkLst>
        </pc:picChg>
        <pc:picChg chg="del">
          <ac:chgData name="Ediz Herkert" userId="ab6f6a94-ee70-49ed-acdf-d84a0f579022" providerId="ADAL" clId="{77D2BCEE-7AD9-4684-9613-E27E992CC3FA}" dt="2022-03-04T13:29:07.981" v="3" actId="478"/>
          <ac:picMkLst>
            <pc:docMk/>
            <pc:sldMk cId="2064065113" sldId="282"/>
            <ac:picMk id="8" creationId="{FB4E611F-9259-40A7-AEA1-2B41B727F9C0}"/>
          </ac:picMkLst>
        </pc:picChg>
      </pc:sldChg>
      <pc:sldChg chg="addSp delSp modSp">
        <pc:chgData name="Ediz Herkert" userId="ab6f6a94-ee70-49ed-acdf-d84a0f579022" providerId="ADAL" clId="{77D2BCEE-7AD9-4684-9613-E27E992CC3FA}" dt="2022-03-04T14:49:32.221" v="183" actId="478"/>
        <pc:sldMkLst>
          <pc:docMk/>
          <pc:sldMk cId="1186863050" sldId="287"/>
        </pc:sldMkLst>
        <pc:picChg chg="del">
          <ac:chgData name="Ediz Herkert" userId="ab6f6a94-ee70-49ed-acdf-d84a0f579022" providerId="ADAL" clId="{77D2BCEE-7AD9-4684-9613-E27E992CC3FA}" dt="2022-03-04T14:49:32.221" v="183" actId="478"/>
          <ac:picMkLst>
            <pc:docMk/>
            <pc:sldMk cId="1186863050" sldId="287"/>
            <ac:picMk id="7" creationId="{7A5671BE-1054-4616-B8F2-565D70131E55}"/>
          </ac:picMkLst>
        </pc:picChg>
        <pc:picChg chg="add mod ord">
          <ac:chgData name="Ediz Herkert" userId="ab6f6a94-ee70-49ed-acdf-d84a0f579022" providerId="ADAL" clId="{77D2BCEE-7AD9-4684-9613-E27E992CC3FA}" dt="2022-03-04T14:49:31.263" v="182" actId="167"/>
          <ac:picMkLst>
            <pc:docMk/>
            <pc:sldMk cId="1186863050" sldId="287"/>
            <ac:picMk id="8" creationId="{3D46E3CB-7D90-4ABD-A95D-C53C6932EEBB}"/>
          </ac:picMkLst>
        </pc:picChg>
      </pc:sldChg>
      <pc:sldChg chg="addSp delSp modSp delAnim modAnim">
        <pc:chgData name="Ediz Herkert" userId="ab6f6a94-ee70-49ed-acdf-d84a0f579022" providerId="ADAL" clId="{77D2BCEE-7AD9-4684-9613-E27E992CC3FA}" dt="2022-03-04T13:38:45.208" v="51" actId="1076"/>
        <pc:sldMkLst>
          <pc:docMk/>
          <pc:sldMk cId="2203577241" sldId="289"/>
        </pc:sldMkLst>
        <pc:picChg chg="add del mod">
          <ac:chgData name="Ediz Herkert" userId="ab6f6a94-ee70-49ed-acdf-d84a0f579022" providerId="ADAL" clId="{77D2BCEE-7AD9-4684-9613-E27E992CC3FA}" dt="2022-03-04T13:35:42.903" v="21" actId="478"/>
          <ac:picMkLst>
            <pc:docMk/>
            <pc:sldMk cId="2203577241" sldId="289"/>
            <ac:picMk id="7" creationId="{1D6C8480-9A95-4E21-A14E-00E9FE75405F}"/>
          </ac:picMkLst>
        </pc:picChg>
        <pc:picChg chg="add mod">
          <ac:chgData name="Ediz Herkert" userId="ab6f6a94-ee70-49ed-acdf-d84a0f579022" providerId="ADAL" clId="{77D2BCEE-7AD9-4684-9613-E27E992CC3FA}" dt="2022-03-04T13:38:45.208" v="51" actId="1076"/>
          <ac:picMkLst>
            <pc:docMk/>
            <pc:sldMk cId="2203577241" sldId="289"/>
            <ac:picMk id="7" creationId="{796FB592-A5C9-4ED8-8AEB-F4760498F570}"/>
          </ac:picMkLst>
        </pc:picChg>
        <pc:picChg chg="add mod ord">
          <ac:chgData name="Ediz Herkert" userId="ab6f6a94-ee70-49ed-acdf-d84a0f579022" providerId="ADAL" clId="{77D2BCEE-7AD9-4684-9613-E27E992CC3FA}" dt="2022-03-04T13:38:41.481" v="50" actId="167"/>
          <ac:picMkLst>
            <pc:docMk/>
            <pc:sldMk cId="2203577241" sldId="289"/>
            <ac:picMk id="9" creationId="{CA777E12-3988-484A-90E9-B2F593DE2835}"/>
          </ac:picMkLst>
        </pc:picChg>
        <pc:picChg chg="add del mod ord">
          <ac:chgData name="Ediz Herkert" userId="ab6f6a94-ee70-49ed-acdf-d84a0f579022" providerId="ADAL" clId="{77D2BCEE-7AD9-4684-9613-E27E992CC3FA}" dt="2022-03-04T13:35:44.559" v="23" actId="478"/>
          <ac:picMkLst>
            <pc:docMk/>
            <pc:sldMk cId="2203577241" sldId="289"/>
            <ac:picMk id="9" creationId="{FC34958D-4E41-40F6-B848-E1ABFACCF892}"/>
          </ac:picMkLst>
        </pc:picChg>
        <pc:picChg chg="add del mod">
          <ac:chgData name="Ediz Herkert" userId="ab6f6a94-ee70-49ed-acdf-d84a0f579022" providerId="ADAL" clId="{77D2BCEE-7AD9-4684-9613-E27E992CC3FA}" dt="2022-03-04T13:38:02.449" v="37" actId="478"/>
          <ac:picMkLst>
            <pc:docMk/>
            <pc:sldMk cId="2203577241" sldId="289"/>
            <ac:picMk id="11" creationId="{A3298909-56DA-4667-A74D-FCC9EDFBC9E7}"/>
          </ac:picMkLst>
        </pc:picChg>
        <pc:picChg chg="add del mod ord">
          <ac:chgData name="Ediz Herkert" userId="ab6f6a94-ee70-49ed-acdf-d84a0f579022" providerId="ADAL" clId="{77D2BCEE-7AD9-4684-9613-E27E992CC3FA}" dt="2022-03-04T13:35:43.263" v="22" actId="478"/>
          <ac:picMkLst>
            <pc:docMk/>
            <pc:sldMk cId="2203577241" sldId="289"/>
            <ac:picMk id="11" creationId="{BFC7C112-1412-4ACC-8615-4CAFE89DF97C}"/>
          </ac:picMkLst>
        </pc:picChg>
        <pc:picChg chg="add del mod">
          <ac:chgData name="Ediz Herkert" userId="ab6f6a94-ee70-49ed-acdf-d84a0f579022" providerId="ADAL" clId="{77D2BCEE-7AD9-4684-9613-E27E992CC3FA}" dt="2022-03-04T13:36:49.885" v="25" actId="478"/>
          <ac:picMkLst>
            <pc:docMk/>
            <pc:sldMk cId="2203577241" sldId="289"/>
            <ac:picMk id="13" creationId="{C3C91BAC-B981-437B-9EE2-728380A547E4}"/>
          </ac:picMkLst>
        </pc:picChg>
        <pc:picChg chg="add mod ord">
          <ac:chgData name="Ediz Herkert" userId="ab6f6a94-ee70-49ed-acdf-d84a0f579022" providerId="ADAL" clId="{77D2BCEE-7AD9-4684-9613-E27E992CC3FA}" dt="2022-03-04T13:38:38.922" v="49" actId="167"/>
          <ac:picMkLst>
            <pc:docMk/>
            <pc:sldMk cId="2203577241" sldId="289"/>
            <ac:picMk id="14" creationId="{871A4861-4F0E-44A4-9369-E938704568A9}"/>
          </ac:picMkLst>
        </pc:picChg>
        <pc:picChg chg="del">
          <ac:chgData name="Ediz Herkert" userId="ab6f6a94-ee70-49ed-acdf-d84a0f579022" providerId="ADAL" clId="{77D2BCEE-7AD9-4684-9613-E27E992CC3FA}" dt="2022-03-04T13:32:30.494" v="7" actId="478"/>
          <ac:picMkLst>
            <pc:docMk/>
            <pc:sldMk cId="2203577241" sldId="289"/>
            <ac:picMk id="17" creationId="{DA2BD1C0-52D5-487B-8601-3327C82CECB4}"/>
          </ac:picMkLst>
        </pc:picChg>
        <pc:picChg chg="del">
          <ac:chgData name="Ediz Herkert" userId="ab6f6a94-ee70-49ed-acdf-d84a0f579022" providerId="ADAL" clId="{77D2BCEE-7AD9-4684-9613-E27E992CC3FA}" dt="2022-03-04T13:32:29.145" v="6" actId="478"/>
          <ac:picMkLst>
            <pc:docMk/>
            <pc:sldMk cId="2203577241" sldId="289"/>
            <ac:picMk id="21" creationId="{8AA3051E-2832-481E-B0CE-CB27591BBF60}"/>
          </ac:picMkLst>
        </pc:picChg>
        <pc:picChg chg="del">
          <ac:chgData name="Ediz Herkert" userId="ab6f6a94-ee70-49ed-acdf-d84a0f579022" providerId="ADAL" clId="{77D2BCEE-7AD9-4684-9613-E27E992CC3FA}" dt="2022-03-04T13:32:28.241" v="5" actId="478"/>
          <ac:picMkLst>
            <pc:docMk/>
            <pc:sldMk cId="2203577241" sldId="289"/>
            <ac:picMk id="23" creationId="{44A8C1DD-BD83-414C-9B4E-D4161108FA5E}"/>
          </ac:picMkLst>
        </pc:picChg>
      </pc:sldChg>
      <pc:sldChg chg="addSp modSp">
        <pc:chgData name="Ediz Herkert" userId="ab6f6a94-ee70-49ed-acdf-d84a0f579022" providerId="ADAL" clId="{77D2BCEE-7AD9-4684-9613-E27E992CC3FA}" dt="2022-03-04T14:52:49.431" v="184" actId="20577"/>
        <pc:sldMkLst>
          <pc:docMk/>
          <pc:sldMk cId="3224099847" sldId="291"/>
        </pc:sldMkLst>
        <pc:spChg chg="mod">
          <ac:chgData name="Ediz Herkert" userId="ab6f6a94-ee70-49ed-acdf-d84a0f579022" providerId="ADAL" clId="{77D2BCEE-7AD9-4684-9613-E27E992CC3FA}" dt="2022-03-04T14:48:52.767" v="179" actId="1036"/>
          <ac:spMkLst>
            <pc:docMk/>
            <pc:sldMk cId="3224099847" sldId="291"/>
            <ac:spMk id="8" creationId="{0CD107FE-0C41-4DAC-B8D2-FC7E726F71F4}"/>
          </ac:spMkLst>
        </pc:spChg>
        <pc:spChg chg="mod">
          <ac:chgData name="Ediz Herkert" userId="ab6f6a94-ee70-49ed-acdf-d84a0f579022" providerId="ADAL" clId="{77D2BCEE-7AD9-4684-9613-E27E992CC3FA}" dt="2022-03-04T14:48:52.767" v="179" actId="1036"/>
          <ac:spMkLst>
            <pc:docMk/>
            <pc:sldMk cId="3224099847" sldId="291"/>
            <ac:spMk id="9" creationId="{9CD3A217-EAAE-4FBE-B3E0-B0FD914A9AA6}"/>
          </ac:spMkLst>
        </pc:spChg>
        <pc:spChg chg="add mod">
          <ac:chgData name="Ediz Herkert" userId="ab6f6a94-ee70-49ed-acdf-d84a0f579022" providerId="ADAL" clId="{77D2BCEE-7AD9-4684-9613-E27E992CC3FA}" dt="2022-03-04T14:52:49.431" v="184" actId="20577"/>
          <ac:spMkLst>
            <pc:docMk/>
            <pc:sldMk cId="3224099847" sldId="291"/>
            <ac:spMk id="10" creationId="{260CB2A7-DBBB-4ADF-BD6A-51A169D8AFDD}"/>
          </ac:spMkLst>
        </pc:spChg>
        <pc:spChg chg="mod">
          <ac:chgData name="Ediz Herkert" userId="ab6f6a94-ee70-49ed-acdf-d84a0f579022" providerId="ADAL" clId="{77D2BCEE-7AD9-4684-9613-E27E992CC3FA}" dt="2022-03-04T14:48:52.767" v="179" actId="1036"/>
          <ac:spMkLst>
            <pc:docMk/>
            <pc:sldMk cId="3224099847" sldId="291"/>
            <ac:spMk id="11" creationId="{C3939600-5C1C-4897-ABAA-90C02DD8F1ED}"/>
          </ac:spMkLst>
        </pc:spChg>
      </pc:sldChg>
    </pc:docChg>
  </pc:docChgLst>
  <pc:docChgLst>
    <pc:chgData name="Ediz Herkert" userId="ab6f6a94-ee70-49ed-acdf-d84a0f579022" providerId="ADAL" clId="{F56C2798-AAA4-490B-A09E-5FC247CEE8A2}"/>
    <pc:docChg chg="undo custSel addSld delSld modSld sldOrd">
      <pc:chgData name="Ediz Herkert" userId="ab6f6a94-ee70-49ed-acdf-d84a0f579022" providerId="ADAL" clId="{F56C2798-AAA4-490B-A09E-5FC247CEE8A2}" dt="2022-03-03T18:30:01.338" v="915"/>
      <pc:docMkLst>
        <pc:docMk/>
      </pc:docMkLst>
      <pc:sldChg chg="addSp modSp mod">
        <pc:chgData name="Ediz Herkert" userId="ab6f6a94-ee70-49ed-acdf-d84a0f579022" providerId="ADAL" clId="{F56C2798-AAA4-490B-A09E-5FC247CEE8A2}" dt="2022-03-03T11:47:56.928" v="217" actId="20577"/>
        <pc:sldMkLst>
          <pc:docMk/>
          <pc:sldMk cId="3914092480" sldId="261"/>
        </pc:sldMkLst>
        <pc:spChg chg="add mod">
          <ac:chgData name="Ediz Herkert" userId="ab6f6a94-ee70-49ed-acdf-d84a0f579022" providerId="ADAL" clId="{F56C2798-AAA4-490B-A09E-5FC247CEE8A2}" dt="2022-03-03T11:46:08.461" v="143" actId="207"/>
          <ac:spMkLst>
            <pc:docMk/>
            <pc:sldMk cId="3914092480" sldId="261"/>
            <ac:spMk id="13" creationId="{DCDCD649-949D-49EA-8408-5CEA1CBD0606}"/>
          </ac:spMkLst>
        </pc:spChg>
        <pc:spChg chg="mod">
          <ac:chgData name="Ediz Herkert" userId="ab6f6a94-ee70-49ed-acdf-d84a0f579022" providerId="ADAL" clId="{F56C2798-AAA4-490B-A09E-5FC247CEE8A2}" dt="2022-03-03T11:43:43.126" v="94" actId="1076"/>
          <ac:spMkLst>
            <pc:docMk/>
            <pc:sldMk cId="3914092480" sldId="261"/>
            <ac:spMk id="15" creationId="{96B23E7C-36EE-42EE-997B-A09C1C574498}"/>
          </ac:spMkLst>
        </pc:spChg>
        <pc:spChg chg="mod">
          <ac:chgData name="Ediz Herkert" userId="ab6f6a94-ee70-49ed-acdf-d84a0f579022" providerId="ADAL" clId="{F56C2798-AAA4-490B-A09E-5FC247CEE8A2}" dt="2022-03-03T11:43:43.126" v="94" actId="1076"/>
          <ac:spMkLst>
            <pc:docMk/>
            <pc:sldMk cId="3914092480" sldId="261"/>
            <ac:spMk id="17" creationId="{9E40094C-E2CC-41C1-8127-524F7449884E}"/>
          </ac:spMkLst>
        </pc:spChg>
        <pc:spChg chg="add mod">
          <ac:chgData name="Ediz Herkert" userId="ab6f6a94-ee70-49ed-acdf-d84a0f579022" providerId="ADAL" clId="{F56C2798-AAA4-490B-A09E-5FC247CEE8A2}" dt="2022-03-03T11:47:56.928" v="217" actId="20577"/>
          <ac:spMkLst>
            <pc:docMk/>
            <pc:sldMk cId="3914092480" sldId="261"/>
            <ac:spMk id="19" creationId="{D264B2ED-DEF1-43C9-A851-9BF728F38A8D}"/>
          </ac:spMkLst>
        </pc:spChg>
        <pc:spChg chg="add mod">
          <ac:chgData name="Ediz Herkert" userId="ab6f6a94-ee70-49ed-acdf-d84a0f579022" providerId="ADAL" clId="{F56C2798-AAA4-490B-A09E-5FC247CEE8A2}" dt="2022-03-03T11:47:19.536" v="209" actId="207"/>
          <ac:spMkLst>
            <pc:docMk/>
            <pc:sldMk cId="3914092480" sldId="261"/>
            <ac:spMk id="20" creationId="{784A477D-36C1-410E-984B-BBE7845D9D77}"/>
          </ac:spMkLst>
        </pc:spChg>
        <pc:spChg chg="mod">
          <ac:chgData name="Ediz Herkert" userId="ab6f6a94-ee70-49ed-acdf-d84a0f579022" providerId="ADAL" clId="{F56C2798-AAA4-490B-A09E-5FC247CEE8A2}" dt="2022-03-03T11:43:43.126" v="94" actId="1076"/>
          <ac:spMkLst>
            <pc:docMk/>
            <pc:sldMk cId="3914092480" sldId="261"/>
            <ac:spMk id="22" creationId="{7723435D-EB87-4629-AAD2-4A937FF091B3}"/>
          </ac:spMkLst>
        </pc:spChg>
        <pc:picChg chg="mod">
          <ac:chgData name="Ediz Herkert" userId="ab6f6a94-ee70-49ed-acdf-d84a0f579022" providerId="ADAL" clId="{F56C2798-AAA4-490B-A09E-5FC247CEE8A2}" dt="2022-03-03T11:43:43.126" v="94" actId="1076"/>
          <ac:picMkLst>
            <pc:docMk/>
            <pc:sldMk cId="3914092480" sldId="261"/>
            <ac:picMk id="14" creationId="{DD499B21-92DB-4F5B-817C-95A1DE288F77}"/>
          </ac:picMkLst>
        </pc:picChg>
        <pc:picChg chg="mod">
          <ac:chgData name="Ediz Herkert" userId="ab6f6a94-ee70-49ed-acdf-d84a0f579022" providerId="ADAL" clId="{F56C2798-AAA4-490B-A09E-5FC247CEE8A2}" dt="2022-03-03T11:43:43.126" v="94" actId="1076"/>
          <ac:picMkLst>
            <pc:docMk/>
            <pc:sldMk cId="3914092480" sldId="261"/>
            <ac:picMk id="16" creationId="{552E76B6-C537-4FC7-8B99-FF3697B62F6C}"/>
          </ac:picMkLst>
        </pc:picChg>
        <pc:picChg chg="mod">
          <ac:chgData name="Ediz Herkert" userId="ab6f6a94-ee70-49ed-acdf-d84a0f579022" providerId="ADAL" clId="{F56C2798-AAA4-490B-A09E-5FC247CEE8A2}" dt="2022-03-03T11:43:43.126" v="94" actId="1076"/>
          <ac:picMkLst>
            <pc:docMk/>
            <pc:sldMk cId="3914092480" sldId="261"/>
            <ac:picMk id="18" creationId="{D24C3217-297B-44CC-B47C-240E8748117C}"/>
          </ac:picMkLst>
        </pc:picChg>
      </pc:sldChg>
      <pc:sldChg chg="modAnim">
        <pc:chgData name="Ediz Herkert" userId="ab6f6a94-ee70-49ed-acdf-d84a0f579022" providerId="ADAL" clId="{F56C2798-AAA4-490B-A09E-5FC247CEE8A2}" dt="2022-03-03T11:48:43.585" v="218"/>
        <pc:sldMkLst>
          <pc:docMk/>
          <pc:sldMk cId="1392663209" sldId="264"/>
        </pc:sldMkLst>
      </pc:sldChg>
      <pc:sldChg chg="addSp delSp modSp mod modAnim">
        <pc:chgData name="Ediz Herkert" userId="ab6f6a94-ee70-49ed-acdf-d84a0f579022" providerId="ADAL" clId="{F56C2798-AAA4-490B-A09E-5FC247CEE8A2}" dt="2022-03-03T13:00:32.451" v="360" actId="478"/>
        <pc:sldMkLst>
          <pc:docMk/>
          <pc:sldMk cId="3954728766" sldId="273"/>
        </pc:sldMkLst>
        <pc:picChg chg="add mod ord">
          <ac:chgData name="Ediz Herkert" userId="ab6f6a94-ee70-49ed-acdf-d84a0f579022" providerId="ADAL" clId="{F56C2798-AAA4-490B-A09E-5FC247CEE8A2}" dt="2022-03-03T13:00:31.369" v="359" actId="167"/>
          <ac:picMkLst>
            <pc:docMk/>
            <pc:sldMk cId="3954728766" sldId="273"/>
            <ac:picMk id="7" creationId="{6DAD2D6C-F2DD-410A-8649-16B3587B0ECF}"/>
          </ac:picMkLst>
        </pc:picChg>
        <pc:picChg chg="del">
          <ac:chgData name="Ediz Herkert" userId="ab6f6a94-ee70-49ed-acdf-d84a0f579022" providerId="ADAL" clId="{F56C2798-AAA4-490B-A09E-5FC247CEE8A2}" dt="2022-03-03T13:00:32.451" v="360" actId="478"/>
          <ac:picMkLst>
            <pc:docMk/>
            <pc:sldMk cId="3954728766" sldId="273"/>
            <ac:picMk id="9" creationId="{5D88DE7C-FF46-46CA-9A29-16299F3D113E}"/>
          </ac:picMkLst>
        </pc:picChg>
      </pc:sldChg>
      <pc:sldChg chg="del">
        <pc:chgData name="Ediz Herkert" userId="ab6f6a94-ee70-49ed-acdf-d84a0f579022" providerId="ADAL" clId="{F56C2798-AAA4-490B-A09E-5FC247CEE8A2}" dt="2022-03-03T11:49:47.263" v="220" actId="47"/>
        <pc:sldMkLst>
          <pc:docMk/>
          <pc:sldMk cId="717206222" sldId="274"/>
        </pc:sldMkLst>
      </pc:sldChg>
      <pc:sldChg chg="del">
        <pc:chgData name="Ediz Herkert" userId="ab6f6a94-ee70-49ed-acdf-d84a0f579022" providerId="ADAL" clId="{F56C2798-AAA4-490B-A09E-5FC247CEE8A2}" dt="2022-03-03T11:39:50.566" v="4" actId="47"/>
        <pc:sldMkLst>
          <pc:docMk/>
          <pc:sldMk cId="2070819064" sldId="276"/>
        </pc:sldMkLst>
      </pc:sldChg>
      <pc:sldChg chg="del">
        <pc:chgData name="Ediz Herkert" userId="ab6f6a94-ee70-49ed-acdf-d84a0f579022" providerId="ADAL" clId="{F56C2798-AAA4-490B-A09E-5FC247CEE8A2}" dt="2022-03-03T11:39:55.128" v="5" actId="47"/>
        <pc:sldMkLst>
          <pc:docMk/>
          <pc:sldMk cId="3631101155" sldId="278"/>
        </pc:sldMkLst>
      </pc:sldChg>
      <pc:sldChg chg="del mod modShow">
        <pc:chgData name="Ediz Herkert" userId="ab6f6a94-ee70-49ed-acdf-d84a0f579022" providerId="ADAL" clId="{F56C2798-AAA4-490B-A09E-5FC247CEE8A2}" dt="2022-03-03T11:40:12.365" v="7" actId="47"/>
        <pc:sldMkLst>
          <pc:docMk/>
          <pc:sldMk cId="1107041445" sldId="280"/>
        </pc:sldMkLst>
      </pc:sldChg>
      <pc:sldChg chg="addSp delSp modSp mod">
        <pc:chgData name="Ediz Herkert" userId="ab6f6a94-ee70-49ed-acdf-d84a0f579022" providerId="ADAL" clId="{F56C2798-AAA4-490B-A09E-5FC247CEE8A2}" dt="2022-03-03T13:10:40.567" v="364" actId="478"/>
        <pc:sldMkLst>
          <pc:docMk/>
          <pc:sldMk cId="2064065113" sldId="282"/>
        </pc:sldMkLst>
        <pc:picChg chg="del">
          <ac:chgData name="Ediz Herkert" userId="ab6f6a94-ee70-49ed-acdf-d84a0f579022" providerId="ADAL" clId="{F56C2798-AAA4-490B-A09E-5FC247CEE8A2}" dt="2022-03-03T13:10:40.567" v="364" actId="478"/>
          <ac:picMkLst>
            <pc:docMk/>
            <pc:sldMk cId="2064065113" sldId="282"/>
            <ac:picMk id="7" creationId="{E4620F97-96AD-4653-BE93-AEA8EE34F8DB}"/>
          </ac:picMkLst>
        </pc:picChg>
        <pc:picChg chg="add mod ord">
          <ac:chgData name="Ediz Herkert" userId="ab6f6a94-ee70-49ed-acdf-d84a0f579022" providerId="ADAL" clId="{F56C2798-AAA4-490B-A09E-5FC247CEE8A2}" dt="2022-03-03T13:10:36.032" v="363" actId="167"/>
          <ac:picMkLst>
            <pc:docMk/>
            <pc:sldMk cId="2064065113" sldId="282"/>
            <ac:picMk id="8" creationId="{FB4E611F-9259-40A7-AEA1-2B41B727F9C0}"/>
          </ac:picMkLst>
        </pc:picChg>
      </pc:sldChg>
      <pc:sldChg chg="del mod modShow">
        <pc:chgData name="Ediz Herkert" userId="ab6f6a94-ee70-49ed-acdf-d84a0f579022" providerId="ADAL" clId="{F56C2798-AAA4-490B-A09E-5FC247CEE8A2}" dt="2022-03-03T11:40:12.365" v="7" actId="47"/>
        <pc:sldMkLst>
          <pc:docMk/>
          <pc:sldMk cId="514502537" sldId="285"/>
        </pc:sldMkLst>
      </pc:sldChg>
      <pc:sldChg chg="addSp delSp modSp mod ord">
        <pc:chgData name="Ediz Herkert" userId="ab6f6a94-ee70-49ed-acdf-d84a0f579022" providerId="ADAL" clId="{F56C2798-AAA4-490B-A09E-5FC247CEE8A2}" dt="2022-03-03T18:30:01.338" v="915"/>
        <pc:sldMkLst>
          <pc:docMk/>
          <pc:sldMk cId="1186863050" sldId="287"/>
        </pc:sldMkLst>
        <pc:picChg chg="add mod">
          <ac:chgData name="Ediz Herkert" userId="ab6f6a94-ee70-49ed-acdf-d84a0f579022" providerId="ADAL" clId="{F56C2798-AAA4-490B-A09E-5FC247CEE8A2}" dt="2022-03-03T16:58:11.481" v="396" actId="1076"/>
          <ac:picMkLst>
            <pc:docMk/>
            <pc:sldMk cId="1186863050" sldId="287"/>
            <ac:picMk id="7" creationId="{7A5671BE-1054-4616-B8F2-565D70131E55}"/>
          </ac:picMkLst>
        </pc:picChg>
        <pc:picChg chg="del">
          <ac:chgData name="Ediz Herkert" userId="ab6f6a94-ee70-49ed-acdf-d84a0f579022" providerId="ADAL" clId="{F56C2798-AAA4-490B-A09E-5FC247CEE8A2}" dt="2022-03-03T16:51:00.206" v="394" actId="478"/>
          <ac:picMkLst>
            <pc:docMk/>
            <pc:sldMk cId="1186863050" sldId="287"/>
            <ac:picMk id="10" creationId="{A1E8826E-CECF-4229-9A73-217E7876D341}"/>
          </ac:picMkLst>
        </pc:picChg>
      </pc:sldChg>
      <pc:sldChg chg="addSp delSp modSp mod ord">
        <pc:chgData name="Ediz Herkert" userId="ab6f6a94-ee70-49ed-acdf-d84a0f579022" providerId="ADAL" clId="{F56C2798-AAA4-490B-A09E-5FC247CEE8A2}" dt="2022-03-03T16:50:15.141" v="393"/>
        <pc:sldMkLst>
          <pc:docMk/>
          <pc:sldMk cId="1996443902" sldId="288"/>
        </pc:sldMkLst>
        <pc:picChg chg="add mod">
          <ac:chgData name="Ediz Herkert" userId="ab6f6a94-ee70-49ed-acdf-d84a0f579022" providerId="ADAL" clId="{F56C2798-AAA4-490B-A09E-5FC247CEE8A2}" dt="2022-03-03T16:47:47.172" v="391" actId="1076"/>
          <ac:picMkLst>
            <pc:docMk/>
            <pc:sldMk cId="1996443902" sldId="288"/>
            <ac:picMk id="7" creationId="{FA381771-6E7C-4CF0-9802-D8DBED664BF7}"/>
          </ac:picMkLst>
        </pc:picChg>
        <pc:picChg chg="del">
          <ac:chgData name="Ediz Herkert" userId="ab6f6a94-ee70-49ed-acdf-d84a0f579022" providerId="ADAL" clId="{F56C2798-AAA4-490B-A09E-5FC247CEE8A2}" dt="2022-03-03T16:47:32.894" v="365" actId="478"/>
          <ac:picMkLst>
            <pc:docMk/>
            <pc:sldMk cId="1996443902" sldId="288"/>
            <ac:picMk id="10" creationId="{46AA20A7-9AAA-4682-859F-04A478D4C5EB}"/>
          </ac:picMkLst>
        </pc:picChg>
      </pc:sldChg>
      <pc:sldChg chg="del">
        <pc:chgData name="Ediz Herkert" userId="ab6f6a94-ee70-49ed-acdf-d84a0f579022" providerId="ADAL" clId="{F56C2798-AAA4-490B-A09E-5FC247CEE8A2}" dt="2022-03-03T11:39:21.998" v="0" actId="47"/>
        <pc:sldMkLst>
          <pc:docMk/>
          <pc:sldMk cId="20479508" sldId="289"/>
        </pc:sldMkLst>
      </pc:sldChg>
      <pc:sldChg chg="addSp delSp modSp new mod delAnim modAnim">
        <pc:chgData name="Ediz Herkert" userId="ab6f6a94-ee70-49ed-acdf-d84a0f579022" providerId="ADAL" clId="{F56C2798-AAA4-490B-A09E-5FC247CEE8A2}" dt="2022-03-03T12:57:30.191" v="356"/>
        <pc:sldMkLst>
          <pc:docMk/>
          <pc:sldMk cId="2203577241" sldId="289"/>
        </pc:sldMkLst>
        <pc:spChg chg="mod">
          <ac:chgData name="Ediz Herkert" userId="ab6f6a94-ee70-49ed-acdf-d84a0f579022" providerId="ADAL" clId="{F56C2798-AAA4-490B-A09E-5FC247CEE8A2}" dt="2022-03-03T11:39:46.381" v="3"/>
          <ac:spMkLst>
            <pc:docMk/>
            <pc:sldMk cId="2203577241" sldId="289"/>
            <ac:spMk id="2" creationId="{08139633-E8C7-406E-8DBB-0E8EFE075A1D}"/>
          </ac:spMkLst>
        </pc:spChg>
        <pc:picChg chg="add del mod">
          <ac:chgData name="Ediz Herkert" userId="ab6f6a94-ee70-49ed-acdf-d84a0f579022" providerId="ADAL" clId="{F56C2798-AAA4-490B-A09E-5FC247CEE8A2}" dt="2022-03-03T12:45:22.490" v="266" actId="478"/>
          <ac:picMkLst>
            <pc:docMk/>
            <pc:sldMk cId="2203577241" sldId="289"/>
            <ac:picMk id="7" creationId="{6966A22E-B9D7-4B37-B32F-6E97D705BA16}"/>
          </ac:picMkLst>
        </pc:picChg>
        <pc:picChg chg="add del mod ord">
          <ac:chgData name="Ediz Herkert" userId="ab6f6a94-ee70-49ed-acdf-d84a0f579022" providerId="ADAL" clId="{F56C2798-AAA4-490B-A09E-5FC247CEE8A2}" dt="2022-03-03T12:48:00.542" v="282" actId="478"/>
          <ac:picMkLst>
            <pc:docMk/>
            <pc:sldMk cId="2203577241" sldId="289"/>
            <ac:picMk id="9" creationId="{EE68F73E-6569-4FAE-AECB-0E62733CDEF0}"/>
          </ac:picMkLst>
        </pc:picChg>
        <pc:picChg chg="add del mod ord">
          <ac:chgData name="Ediz Herkert" userId="ab6f6a94-ee70-49ed-acdf-d84a0f579022" providerId="ADAL" clId="{F56C2798-AAA4-490B-A09E-5FC247CEE8A2}" dt="2022-03-03T12:48:00.542" v="282" actId="478"/>
          <ac:picMkLst>
            <pc:docMk/>
            <pc:sldMk cId="2203577241" sldId="289"/>
            <ac:picMk id="11" creationId="{F47A69A0-105E-405B-9458-F45287F0D348}"/>
          </ac:picMkLst>
        </pc:picChg>
        <pc:picChg chg="add del mod ord">
          <ac:chgData name="Ediz Herkert" userId="ab6f6a94-ee70-49ed-acdf-d84a0f579022" providerId="ADAL" clId="{F56C2798-AAA4-490B-A09E-5FC247CEE8A2}" dt="2022-03-03T12:48:00.542" v="282" actId="478"/>
          <ac:picMkLst>
            <pc:docMk/>
            <pc:sldMk cId="2203577241" sldId="289"/>
            <ac:picMk id="13" creationId="{59AF8170-6DDD-439D-B219-0F1204C26816}"/>
          </ac:picMkLst>
        </pc:picChg>
        <pc:picChg chg="add del mod">
          <ac:chgData name="Ediz Herkert" userId="ab6f6a94-ee70-49ed-acdf-d84a0f579022" providerId="ADAL" clId="{F56C2798-AAA4-490B-A09E-5FC247CEE8A2}" dt="2022-03-03T12:53:14.202" v="286" actId="478"/>
          <ac:picMkLst>
            <pc:docMk/>
            <pc:sldMk cId="2203577241" sldId="289"/>
            <ac:picMk id="15" creationId="{0F559E6A-CF1A-4B90-B624-F3A4F7D4180A}"/>
          </ac:picMkLst>
        </pc:picChg>
        <pc:picChg chg="add mod">
          <ac:chgData name="Ediz Herkert" userId="ab6f6a94-ee70-49ed-acdf-d84a0f579022" providerId="ADAL" clId="{F56C2798-AAA4-490B-A09E-5FC247CEE8A2}" dt="2022-03-03T12:55:17.312" v="339" actId="1076"/>
          <ac:picMkLst>
            <pc:docMk/>
            <pc:sldMk cId="2203577241" sldId="289"/>
            <ac:picMk id="17" creationId="{DA2BD1C0-52D5-487B-8601-3327C82CECB4}"/>
          </ac:picMkLst>
        </pc:picChg>
        <pc:picChg chg="add del mod">
          <ac:chgData name="Ediz Herkert" userId="ab6f6a94-ee70-49ed-acdf-d84a0f579022" providerId="ADAL" clId="{F56C2798-AAA4-490B-A09E-5FC247CEE8A2}" dt="2022-03-03T12:56:46.860" v="340" actId="478"/>
          <ac:picMkLst>
            <pc:docMk/>
            <pc:sldMk cId="2203577241" sldId="289"/>
            <ac:picMk id="19" creationId="{6F99A8D4-A807-4718-B0DB-30FD506AC2CB}"/>
          </ac:picMkLst>
        </pc:picChg>
        <pc:picChg chg="add mod">
          <ac:chgData name="Ediz Herkert" userId="ab6f6a94-ee70-49ed-acdf-d84a0f579022" providerId="ADAL" clId="{F56C2798-AAA4-490B-A09E-5FC247CEE8A2}" dt="2022-03-03T12:55:17.312" v="339" actId="1076"/>
          <ac:picMkLst>
            <pc:docMk/>
            <pc:sldMk cId="2203577241" sldId="289"/>
            <ac:picMk id="21" creationId="{8AA3051E-2832-481E-B0CE-CB27591BBF60}"/>
          </ac:picMkLst>
        </pc:picChg>
        <pc:picChg chg="add mod">
          <ac:chgData name="Ediz Herkert" userId="ab6f6a94-ee70-49ed-acdf-d84a0f579022" providerId="ADAL" clId="{F56C2798-AAA4-490B-A09E-5FC247CEE8A2}" dt="2022-03-03T12:56:59.399" v="350" actId="1037"/>
          <ac:picMkLst>
            <pc:docMk/>
            <pc:sldMk cId="2203577241" sldId="289"/>
            <ac:picMk id="23" creationId="{44A8C1DD-BD83-414C-9B4E-D4161108FA5E}"/>
          </ac:picMkLst>
        </pc:picChg>
      </pc:sldChg>
      <pc:sldChg chg="addSp delSp modSp new mod ord modAnim">
        <pc:chgData name="Ediz Herkert" userId="ab6f6a94-ee70-49ed-acdf-d84a0f579022" providerId="ADAL" clId="{F56C2798-AAA4-490B-A09E-5FC247CEE8A2}" dt="2022-03-03T18:30:01.338" v="915"/>
        <pc:sldMkLst>
          <pc:docMk/>
          <pc:sldMk cId="2814186986" sldId="290"/>
        </pc:sldMkLst>
        <pc:spChg chg="mod">
          <ac:chgData name="Ediz Herkert" userId="ab6f6a94-ee70-49ed-acdf-d84a0f579022" providerId="ADAL" clId="{F56C2798-AAA4-490B-A09E-5FC247CEE8A2}" dt="2022-03-03T17:52:36.621" v="408" actId="27636"/>
          <ac:spMkLst>
            <pc:docMk/>
            <pc:sldMk cId="2814186986" sldId="290"/>
            <ac:spMk id="2" creationId="{012E3621-DA69-4D68-98B1-3A8BC0495630}"/>
          </ac:spMkLst>
        </pc:spChg>
        <pc:picChg chg="add del mod">
          <ac:chgData name="Ediz Herkert" userId="ab6f6a94-ee70-49ed-acdf-d84a0f579022" providerId="ADAL" clId="{F56C2798-AAA4-490B-A09E-5FC247CEE8A2}" dt="2022-03-03T18:27:11.567" v="804" actId="478"/>
          <ac:picMkLst>
            <pc:docMk/>
            <pc:sldMk cId="2814186986" sldId="290"/>
            <ac:picMk id="7" creationId="{8128141F-736F-4C54-992B-AC8CE9AE7F94}"/>
          </ac:picMkLst>
        </pc:picChg>
        <pc:picChg chg="add mod">
          <ac:chgData name="Ediz Herkert" userId="ab6f6a94-ee70-49ed-acdf-d84a0f579022" providerId="ADAL" clId="{F56C2798-AAA4-490B-A09E-5FC247CEE8A2}" dt="2022-03-03T18:27:17.933" v="808" actId="1076"/>
          <ac:picMkLst>
            <pc:docMk/>
            <pc:sldMk cId="2814186986" sldId="290"/>
            <ac:picMk id="9" creationId="{10AEA82C-B83B-4256-A0A0-73B93C650C82}"/>
          </ac:picMkLst>
        </pc:picChg>
        <pc:picChg chg="add mod">
          <ac:chgData name="Ediz Herkert" userId="ab6f6a94-ee70-49ed-acdf-d84a0f579022" providerId="ADAL" clId="{F56C2798-AAA4-490B-A09E-5FC247CEE8A2}" dt="2022-03-03T18:28:12.894" v="913" actId="1035"/>
          <ac:picMkLst>
            <pc:docMk/>
            <pc:sldMk cId="2814186986" sldId="290"/>
            <ac:picMk id="10" creationId="{5A930E79-5291-4457-9B1D-390D646248B5}"/>
          </ac:picMkLst>
        </pc:picChg>
      </pc:sldChg>
      <pc:sldChg chg="del">
        <pc:chgData name="Ediz Herkert" userId="ab6f6a94-ee70-49ed-acdf-d84a0f579022" providerId="ADAL" clId="{F56C2798-AAA4-490B-A09E-5FC247CEE8A2}" dt="2022-03-03T11:39:22.645" v="1" actId="47"/>
        <pc:sldMkLst>
          <pc:docMk/>
          <pc:sldMk cId="3691945457" sldId="290"/>
        </pc:sldMkLst>
      </pc:sldChg>
      <pc:sldChg chg="addSp delSp modSp new mod ord">
        <pc:chgData name="Ediz Herkert" userId="ab6f6a94-ee70-49ed-acdf-d84a0f579022" providerId="ADAL" clId="{F56C2798-AAA4-490B-A09E-5FC247CEE8A2}" dt="2022-03-03T18:26:22.367" v="803" actId="113"/>
        <pc:sldMkLst>
          <pc:docMk/>
          <pc:sldMk cId="3224099847" sldId="291"/>
        </pc:sldMkLst>
        <pc:spChg chg="mod">
          <ac:chgData name="Ediz Herkert" userId="ab6f6a94-ee70-49ed-acdf-d84a0f579022" providerId="ADAL" clId="{F56C2798-AAA4-490B-A09E-5FC247CEE8A2}" dt="2022-03-03T18:16:36.084" v="564" actId="1076"/>
          <ac:spMkLst>
            <pc:docMk/>
            <pc:sldMk cId="3224099847" sldId="291"/>
            <ac:spMk id="2" creationId="{E38DB3D7-97BE-4115-8E93-BC379FE9A4DA}"/>
          </ac:spMkLst>
        </pc:spChg>
        <pc:spChg chg="add mod">
          <ac:chgData name="Ediz Herkert" userId="ab6f6a94-ee70-49ed-acdf-d84a0f579022" providerId="ADAL" clId="{F56C2798-AAA4-490B-A09E-5FC247CEE8A2}" dt="2022-03-03T18:26:00.272" v="800" actId="1076"/>
          <ac:spMkLst>
            <pc:docMk/>
            <pc:sldMk cId="3224099847" sldId="291"/>
            <ac:spMk id="8" creationId="{0CD107FE-0C41-4DAC-B8D2-FC7E726F71F4}"/>
          </ac:spMkLst>
        </pc:spChg>
        <pc:spChg chg="add mod">
          <ac:chgData name="Ediz Herkert" userId="ab6f6a94-ee70-49ed-acdf-d84a0f579022" providerId="ADAL" clId="{F56C2798-AAA4-490B-A09E-5FC247CEE8A2}" dt="2022-03-03T18:26:00.272" v="800" actId="1076"/>
          <ac:spMkLst>
            <pc:docMk/>
            <pc:sldMk cId="3224099847" sldId="291"/>
            <ac:spMk id="9" creationId="{9CD3A217-EAAE-4FBE-B3E0-B0FD914A9AA6}"/>
          </ac:spMkLst>
        </pc:spChg>
        <pc:spChg chg="add mod">
          <ac:chgData name="Ediz Herkert" userId="ab6f6a94-ee70-49ed-acdf-d84a0f579022" providerId="ADAL" clId="{F56C2798-AAA4-490B-A09E-5FC247CEE8A2}" dt="2022-03-03T18:26:22.367" v="803" actId="113"/>
          <ac:spMkLst>
            <pc:docMk/>
            <pc:sldMk cId="3224099847" sldId="291"/>
            <ac:spMk id="11" creationId="{C3939600-5C1C-4897-ABAA-90C02DD8F1ED}"/>
          </ac:spMkLst>
        </pc:spChg>
        <pc:picChg chg="add del mod">
          <ac:chgData name="Ediz Herkert" userId="ab6f6a94-ee70-49ed-acdf-d84a0f579022" providerId="ADAL" clId="{F56C2798-AAA4-490B-A09E-5FC247CEE8A2}" dt="2022-03-03T18:23:08.855" v="764" actId="478"/>
          <ac:picMkLst>
            <pc:docMk/>
            <pc:sldMk cId="3224099847" sldId="291"/>
            <ac:picMk id="7" creationId="{131ADF83-ACB9-469C-8A00-499F1282CB4B}"/>
          </ac:picMkLst>
        </pc:picChg>
        <pc:picChg chg="add mod">
          <ac:chgData name="Ediz Herkert" userId="ab6f6a94-ee70-49ed-acdf-d84a0f579022" providerId="ADAL" clId="{F56C2798-AAA4-490B-A09E-5FC247CEE8A2}" dt="2022-03-03T18:26:00.272" v="800" actId="1076"/>
          <ac:picMkLst>
            <pc:docMk/>
            <pc:sldMk cId="3224099847" sldId="291"/>
            <ac:picMk id="13" creationId="{2081BFB9-F799-4005-93D1-A3AB799B5A74}"/>
          </ac:picMkLst>
        </pc:picChg>
      </pc:sldChg>
    </pc:docChg>
  </pc:docChgLst>
  <pc:docChgLst>
    <pc:chgData name="Ediz Herkert" userId="ab6f6a94-ee70-49ed-acdf-d84a0f579022" providerId="ADAL" clId="{1D733533-F92D-4BA7-A279-B542960246D2}"/>
    <pc:docChg chg="undo custSel addSld delSld modSld sldOrd modMainMaster">
      <pc:chgData name="Ediz Herkert" userId="ab6f6a94-ee70-49ed-acdf-d84a0f579022" providerId="ADAL" clId="{1D733533-F92D-4BA7-A279-B542960246D2}" dt="2022-03-01T16:34:54.233" v="1208" actId="729"/>
      <pc:docMkLst>
        <pc:docMk/>
      </pc:docMkLst>
      <pc:sldChg chg="modSp mod">
        <pc:chgData name="Ediz Herkert" userId="ab6f6a94-ee70-49ed-acdf-d84a0f579022" providerId="ADAL" clId="{1D733533-F92D-4BA7-A279-B542960246D2}" dt="2022-02-21T10:16:00.095" v="18"/>
        <pc:sldMkLst>
          <pc:docMk/>
          <pc:sldMk cId="52506541" sldId="256"/>
        </pc:sldMkLst>
        <pc:spChg chg="mod">
          <ac:chgData name="Ediz Herkert" userId="ab6f6a94-ee70-49ed-acdf-d84a0f579022" providerId="ADAL" clId="{1D733533-F92D-4BA7-A279-B542960246D2}" dt="2022-02-21T10:16:00.095" v="18"/>
          <ac:spMkLst>
            <pc:docMk/>
            <pc:sldMk cId="52506541" sldId="256"/>
            <ac:spMk id="2" creationId="{E6D2C618-050C-4E50-B5C4-C10E664A5801}"/>
          </ac:spMkLst>
        </pc:spChg>
        <pc:spChg chg="mod">
          <ac:chgData name="Ediz Herkert" userId="ab6f6a94-ee70-49ed-acdf-d84a0f579022" providerId="ADAL" clId="{1D733533-F92D-4BA7-A279-B542960246D2}" dt="2022-02-21T10:13:35.718" v="15" actId="20577"/>
          <ac:spMkLst>
            <pc:docMk/>
            <pc:sldMk cId="52506541" sldId="256"/>
            <ac:spMk id="8" creationId="{737CD522-8C3D-48CC-B83E-90197FB0ECCD}"/>
          </ac:spMkLst>
        </pc:spChg>
      </pc:sldChg>
      <pc:sldChg chg="addSp delSp modSp mod">
        <pc:chgData name="Ediz Herkert" userId="ab6f6a94-ee70-49ed-acdf-d84a0f579022" providerId="ADAL" clId="{1D733533-F92D-4BA7-A279-B542960246D2}" dt="2022-02-21T11:08:33.324" v="112"/>
        <pc:sldMkLst>
          <pc:docMk/>
          <pc:sldMk cId="3292787755" sldId="258"/>
        </pc:sldMkLst>
        <pc:picChg chg="add mod">
          <ac:chgData name="Ediz Herkert" userId="ab6f6a94-ee70-49ed-acdf-d84a0f579022" providerId="ADAL" clId="{1D733533-F92D-4BA7-A279-B542960246D2}" dt="2022-02-21T11:08:33.324" v="112"/>
          <ac:picMkLst>
            <pc:docMk/>
            <pc:sldMk cId="3292787755" sldId="258"/>
            <ac:picMk id="7" creationId="{86E721DB-59E6-47F3-BDF6-56A77F5EA489}"/>
          </ac:picMkLst>
        </pc:picChg>
        <pc:picChg chg="del">
          <ac:chgData name="Ediz Herkert" userId="ab6f6a94-ee70-49ed-acdf-d84a0f579022" providerId="ADAL" clId="{1D733533-F92D-4BA7-A279-B542960246D2}" dt="2022-02-21T11:08:19.105" v="111" actId="478"/>
          <ac:picMkLst>
            <pc:docMk/>
            <pc:sldMk cId="3292787755" sldId="258"/>
            <ac:picMk id="9" creationId="{34B97BA1-6533-4731-9F21-EB89CE373207}"/>
          </ac:picMkLst>
        </pc:picChg>
        <pc:picChg chg="del">
          <ac:chgData name="Ediz Herkert" userId="ab6f6a94-ee70-49ed-acdf-d84a0f579022" providerId="ADAL" clId="{1D733533-F92D-4BA7-A279-B542960246D2}" dt="2022-02-21T11:08:19.105" v="111" actId="478"/>
          <ac:picMkLst>
            <pc:docMk/>
            <pc:sldMk cId="3292787755" sldId="258"/>
            <ac:picMk id="10" creationId="{E2A69460-72AF-43A3-8560-874C0612DF39}"/>
          </ac:picMkLst>
        </pc:picChg>
      </pc:sldChg>
      <pc:sldChg chg="delSp modSp mod delAnim">
        <pc:chgData name="Ediz Herkert" userId="ab6f6a94-ee70-49ed-acdf-d84a0f579022" providerId="ADAL" clId="{1D733533-F92D-4BA7-A279-B542960246D2}" dt="2022-02-22T14:31:32.287" v="720" actId="1076"/>
        <pc:sldMkLst>
          <pc:docMk/>
          <pc:sldMk cId="3914092480" sldId="261"/>
        </pc:sldMkLst>
        <pc:spChg chg="mod">
          <ac:chgData name="Ediz Herkert" userId="ab6f6a94-ee70-49ed-acdf-d84a0f579022" providerId="ADAL" clId="{1D733533-F92D-4BA7-A279-B542960246D2}" dt="2022-02-22T14:31:32.287" v="720" actId="1076"/>
          <ac:spMkLst>
            <pc:docMk/>
            <pc:sldMk cId="3914092480" sldId="261"/>
            <ac:spMk id="15" creationId="{96B23E7C-36EE-42EE-997B-A09C1C574498}"/>
          </ac:spMkLst>
        </pc:spChg>
        <pc:spChg chg="mod">
          <ac:chgData name="Ediz Herkert" userId="ab6f6a94-ee70-49ed-acdf-d84a0f579022" providerId="ADAL" clId="{1D733533-F92D-4BA7-A279-B542960246D2}" dt="2022-02-22T14:31:32.287" v="720" actId="1076"/>
          <ac:spMkLst>
            <pc:docMk/>
            <pc:sldMk cId="3914092480" sldId="261"/>
            <ac:spMk id="17" creationId="{9E40094C-E2CC-41C1-8127-524F7449884E}"/>
          </ac:spMkLst>
        </pc:spChg>
        <pc:spChg chg="del">
          <ac:chgData name="Ediz Herkert" userId="ab6f6a94-ee70-49ed-acdf-d84a0f579022" providerId="ADAL" clId="{1D733533-F92D-4BA7-A279-B542960246D2}" dt="2022-02-22T14:31:09.479" v="716" actId="478"/>
          <ac:spMkLst>
            <pc:docMk/>
            <pc:sldMk cId="3914092480" sldId="261"/>
            <ac:spMk id="19" creationId="{896168FE-9B84-496C-B021-2AEF85082030}"/>
          </ac:spMkLst>
        </pc:spChg>
        <pc:spChg chg="del">
          <ac:chgData name="Ediz Herkert" userId="ab6f6a94-ee70-49ed-acdf-d84a0f579022" providerId="ADAL" clId="{1D733533-F92D-4BA7-A279-B542960246D2}" dt="2022-02-22T14:31:09.479" v="716" actId="478"/>
          <ac:spMkLst>
            <pc:docMk/>
            <pc:sldMk cId="3914092480" sldId="261"/>
            <ac:spMk id="20" creationId="{244B9EA1-9DDC-4C0F-BAB8-BCA7FE463798}"/>
          </ac:spMkLst>
        </pc:spChg>
        <pc:spChg chg="del">
          <ac:chgData name="Ediz Herkert" userId="ab6f6a94-ee70-49ed-acdf-d84a0f579022" providerId="ADAL" clId="{1D733533-F92D-4BA7-A279-B542960246D2}" dt="2022-02-22T14:31:09.479" v="716" actId="478"/>
          <ac:spMkLst>
            <pc:docMk/>
            <pc:sldMk cId="3914092480" sldId="261"/>
            <ac:spMk id="21" creationId="{CA9C0584-F7AC-4BBC-8B31-4FF873AA227F}"/>
          </ac:spMkLst>
        </pc:spChg>
        <pc:spChg chg="mod">
          <ac:chgData name="Ediz Herkert" userId="ab6f6a94-ee70-49ed-acdf-d84a0f579022" providerId="ADAL" clId="{1D733533-F92D-4BA7-A279-B542960246D2}" dt="2022-02-22T14:31:32.287" v="720" actId="1076"/>
          <ac:spMkLst>
            <pc:docMk/>
            <pc:sldMk cId="3914092480" sldId="261"/>
            <ac:spMk id="22" creationId="{7723435D-EB87-4629-AAD2-4A937FF091B3}"/>
          </ac:spMkLst>
        </pc:spChg>
        <pc:spChg chg="del">
          <ac:chgData name="Ediz Herkert" userId="ab6f6a94-ee70-49ed-acdf-d84a0f579022" providerId="ADAL" clId="{1D733533-F92D-4BA7-A279-B542960246D2}" dt="2022-02-22T14:31:09.479" v="716" actId="478"/>
          <ac:spMkLst>
            <pc:docMk/>
            <pc:sldMk cId="3914092480" sldId="261"/>
            <ac:spMk id="23" creationId="{4F4E3D95-9113-43EC-891F-CC5CCF22A9C7}"/>
          </ac:spMkLst>
        </pc:spChg>
        <pc:spChg chg="del">
          <ac:chgData name="Ediz Herkert" userId="ab6f6a94-ee70-49ed-acdf-d84a0f579022" providerId="ADAL" clId="{1D733533-F92D-4BA7-A279-B542960246D2}" dt="2022-02-22T14:31:09.479" v="716" actId="478"/>
          <ac:spMkLst>
            <pc:docMk/>
            <pc:sldMk cId="3914092480" sldId="261"/>
            <ac:spMk id="25" creationId="{F379CBAA-FCA2-4619-9C1A-A2A98EB6944D}"/>
          </ac:spMkLst>
        </pc:spChg>
        <pc:spChg chg="del">
          <ac:chgData name="Ediz Herkert" userId="ab6f6a94-ee70-49ed-acdf-d84a0f579022" providerId="ADAL" clId="{1D733533-F92D-4BA7-A279-B542960246D2}" dt="2022-02-22T14:31:09.479" v="716" actId="478"/>
          <ac:spMkLst>
            <pc:docMk/>
            <pc:sldMk cId="3914092480" sldId="261"/>
            <ac:spMk id="27" creationId="{629CE3FC-5B46-4F00-A253-7941773A66A5}"/>
          </ac:spMkLst>
        </pc:spChg>
        <pc:picChg chg="mod">
          <ac:chgData name="Ediz Herkert" userId="ab6f6a94-ee70-49ed-acdf-d84a0f579022" providerId="ADAL" clId="{1D733533-F92D-4BA7-A279-B542960246D2}" dt="2022-02-22T14:31:32.287" v="720" actId="1076"/>
          <ac:picMkLst>
            <pc:docMk/>
            <pc:sldMk cId="3914092480" sldId="261"/>
            <ac:picMk id="14" creationId="{DD499B21-92DB-4F5B-817C-95A1DE288F77}"/>
          </ac:picMkLst>
        </pc:picChg>
        <pc:picChg chg="mod">
          <ac:chgData name="Ediz Herkert" userId="ab6f6a94-ee70-49ed-acdf-d84a0f579022" providerId="ADAL" clId="{1D733533-F92D-4BA7-A279-B542960246D2}" dt="2022-02-22T14:31:32.287" v="720" actId="1076"/>
          <ac:picMkLst>
            <pc:docMk/>
            <pc:sldMk cId="3914092480" sldId="261"/>
            <ac:picMk id="16" creationId="{552E76B6-C537-4FC7-8B99-FF3697B62F6C}"/>
          </ac:picMkLst>
        </pc:picChg>
        <pc:picChg chg="mod">
          <ac:chgData name="Ediz Herkert" userId="ab6f6a94-ee70-49ed-acdf-d84a0f579022" providerId="ADAL" clId="{1D733533-F92D-4BA7-A279-B542960246D2}" dt="2022-02-22T14:31:32.287" v="720" actId="1076"/>
          <ac:picMkLst>
            <pc:docMk/>
            <pc:sldMk cId="3914092480" sldId="261"/>
            <ac:picMk id="18" creationId="{D24C3217-297B-44CC-B47C-240E8748117C}"/>
          </ac:picMkLst>
        </pc:picChg>
      </pc:sldChg>
      <pc:sldChg chg="modSp mod">
        <pc:chgData name="Ediz Herkert" userId="ab6f6a94-ee70-49ed-acdf-d84a0f579022" providerId="ADAL" clId="{1D733533-F92D-4BA7-A279-B542960246D2}" dt="2022-02-21T10:29:22.884" v="27" actId="29295"/>
        <pc:sldMkLst>
          <pc:docMk/>
          <pc:sldMk cId="1392663209" sldId="264"/>
        </pc:sldMkLst>
        <pc:picChg chg="mod">
          <ac:chgData name="Ediz Herkert" userId="ab6f6a94-ee70-49ed-acdf-d84a0f579022" providerId="ADAL" clId="{1D733533-F92D-4BA7-A279-B542960246D2}" dt="2022-02-21T10:29:22.884" v="27" actId="29295"/>
          <ac:picMkLst>
            <pc:docMk/>
            <pc:sldMk cId="1392663209" sldId="264"/>
            <ac:picMk id="13" creationId="{1711711A-AC93-40CA-9EF3-4AF6462BB568}"/>
          </ac:picMkLst>
        </pc:picChg>
      </pc:sldChg>
      <pc:sldChg chg="modSp mod">
        <pc:chgData name="Ediz Herkert" userId="ab6f6a94-ee70-49ed-acdf-d84a0f579022" providerId="ADAL" clId="{1D733533-F92D-4BA7-A279-B542960246D2}" dt="2022-02-21T11:33:37.960" v="149" actId="20577"/>
        <pc:sldMkLst>
          <pc:docMk/>
          <pc:sldMk cId="1379653847" sldId="267"/>
        </pc:sldMkLst>
        <pc:spChg chg="mod">
          <ac:chgData name="Ediz Herkert" userId="ab6f6a94-ee70-49ed-acdf-d84a0f579022" providerId="ADAL" clId="{1D733533-F92D-4BA7-A279-B542960246D2}" dt="2022-02-21T11:33:37.960" v="149" actId="20577"/>
          <ac:spMkLst>
            <pc:docMk/>
            <pc:sldMk cId="1379653847" sldId="267"/>
            <ac:spMk id="2" creationId="{0CFE367A-BA5E-4BA9-8208-9B4210450384}"/>
          </ac:spMkLst>
        </pc:spChg>
      </pc:sldChg>
      <pc:sldChg chg="addSp delSp modSp mod delAnim">
        <pc:chgData name="Ediz Herkert" userId="ab6f6a94-ee70-49ed-acdf-d84a0f579022" providerId="ADAL" clId="{1D733533-F92D-4BA7-A279-B542960246D2}" dt="2022-02-22T15:07:56.712" v="739" actId="1076"/>
        <pc:sldMkLst>
          <pc:docMk/>
          <pc:sldMk cId="3995851858" sldId="268"/>
        </pc:sldMkLst>
        <pc:spChg chg="del">
          <ac:chgData name="Ediz Herkert" userId="ab6f6a94-ee70-49ed-acdf-d84a0f579022" providerId="ADAL" clId="{1D733533-F92D-4BA7-A279-B542960246D2}" dt="2022-02-21T11:44:24.920" v="155" actId="478"/>
          <ac:spMkLst>
            <pc:docMk/>
            <pc:sldMk cId="3995851858" sldId="268"/>
            <ac:spMk id="2" creationId="{0CFE367A-BA5E-4BA9-8208-9B4210450384}"/>
          </ac:spMkLst>
        </pc:spChg>
        <pc:spChg chg="add mod">
          <ac:chgData name="Ediz Herkert" userId="ab6f6a94-ee70-49ed-acdf-d84a0f579022" providerId="ADAL" clId="{1D733533-F92D-4BA7-A279-B542960246D2}" dt="2022-02-21T11:46:56.424" v="223" actId="27636"/>
          <ac:spMkLst>
            <pc:docMk/>
            <pc:sldMk cId="3995851858" sldId="268"/>
            <ac:spMk id="7" creationId="{3B626205-4363-4BB5-95C3-562E623CC298}"/>
          </ac:spMkLst>
        </pc:spChg>
        <pc:spChg chg="del">
          <ac:chgData name="Ediz Herkert" userId="ab6f6a94-ee70-49ed-acdf-d84a0f579022" providerId="ADAL" clId="{1D733533-F92D-4BA7-A279-B542960246D2}" dt="2022-02-21T11:44:24.920" v="155" actId="478"/>
          <ac:spMkLst>
            <pc:docMk/>
            <pc:sldMk cId="3995851858" sldId="268"/>
            <ac:spMk id="8" creationId="{BBF7AE84-576F-4147-ACFE-9347BBB34B7A}"/>
          </ac:spMkLst>
        </pc:spChg>
        <pc:spChg chg="del">
          <ac:chgData name="Ediz Herkert" userId="ab6f6a94-ee70-49ed-acdf-d84a0f579022" providerId="ADAL" clId="{1D733533-F92D-4BA7-A279-B542960246D2}" dt="2022-02-21T11:44:24.920" v="155" actId="478"/>
          <ac:spMkLst>
            <pc:docMk/>
            <pc:sldMk cId="3995851858" sldId="268"/>
            <ac:spMk id="9" creationId="{F55943FD-AB4F-436E-A81D-AF8248156B04}"/>
          </ac:spMkLst>
        </pc:spChg>
        <pc:spChg chg="del">
          <ac:chgData name="Ediz Herkert" userId="ab6f6a94-ee70-49ed-acdf-d84a0f579022" providerId="ADAL" clId="{1D733533-F92D-4BA7-A279-B542960246D2}" dt="2022-02-21T11:44:24.920" v="155" actId="478"/>
          <ac:spMkLst>
            <pc:docMk/>
            <pc:sldMk cId="3995851858" sldId="268"/>
            <ac:spMk id="10" creationId="{91293CB6-241F-4130-B42C-17E04550C80C}"/>
          </ac:spMkLst>
        </pc:spChg>
        <pc:spChg chg="del">
          <ac:chgData name="Ediz Herkert" userId="ab6f6a94-ee70-49ed-acdf-d84a0f579022" providerId="ADAL" clId="{1D733533-F92D-4BA7-A279-B542960246D2}" dt="2022-02-21T11:44:27.194" v="156" actId="478"/>
          <ac:spMkLst>
            <pc:docMk/>
            <pc:sldMk cId="3995851858" sldId="268"/>
            <ac:spMk id="11" creationId="{D1C0BDDC-F848-42C4-BAC3-DCBF7D63FC40}"/>
          </ac:spMkLst>
        </pc:spChg>
        <pc:spChg chg="del">
          <ac:chgData name="Ediz Herkert" userId="ab6f6a94-ee70-49ed-acdf-d84a0f579022" providerId="ADAL" clId="{1D733533-F92D-4BA7-A279-B542960246D2}" dt="2022-02-21T11:44:24.920" v="155" actId="478"/>
          <ac:spMkLst>
            <pc:docMk/>
            <pc:sldMk cId="3995851858" sldId="268"/>
            <ac:spMk id="13" creationId="{7BB35BC5-95DD-4C60-A640-62D7F600901E}"/>
          </ac:spMkLst>
        </pc:spChg>
        <pc:picChg chg="add del mod">
          <ac:chgData name="Ediz Herkert" userId="ab6f6a94-ee70-49ed-acdf-d84a0f579022" providerId="ADAL" clId="{1D733533-F92D-4BA7-A279-B542960246D2}" dt="2022-02-22T15:07:49.060" v="725" actId="478"/>
          <ac:picMkLst>
            <pc:docMk/>
            <pc:sldMk cId="3995851858" sldId="268"/>
            <ac:picMk id="6" creationId="{99BE1E69-37B9-4147-BE55-4722C727A2B1}"/>
          </ac:picMkLst>
        </pc:picChg>
        <pc:picChg chg="add mod">
          <ac:chgData name="Ediz Herkert" userId="ab6f6a94-ee70-49ed-acdf-d84a0f579022" providerId="ADAL" clId="{1D733533-F92D-4BA7-A279-B542960246D2}" dt="2022-02-22T15:07:56.712" v="739" actId="1076"/>
          <ac:picMkLst>
            <pc:docMk/>
            <pc:sldMk cId="3995851858" sldId="268"/>
            <ac:picMk id="9" creationId="{34AE81AB-2A3B-428B-9487-CC43C1A42D03}"/>
          </ac:picMkLst>
        </pc:picChg>
        <pc:picChg chg="del">
          <ac:chgData name="Ediz Herkert" userId="ab6f6a94-ee70-49ed-acdf-d84a0f579022" providerId="ADAL" clId="{1D733533-F92D-4BA7-A279-B542960246D2}" dt="2022-02-21T11:44:24.920" v="155" actId="478"/>
          <ac:picMkLst>
            <pc:docMk/>
            <pc:sldMk cId="3995851858" sldId="268"/>
            <ac:picMk id="12" creationId="{AC4F6C63-B7FF-45B3-A88F-E48289B5E1DC}"/>
          </ac:picMkLst>
        </pc:picChg>
        <pc:picChg chg="add del mod">
          <ac:chgData name="Ediz Herkert" userId="ab6f6a94-ee70-49ed-acdf-d84a0f579022" providerId="ADAL" clId="{1D733533-F92D-4BA7-A279-B542960246D2}" dt="2022-02-21T13:05:47.767" v="554" actId="21"/>
          <ac:picMkLst>
            <pc:docMk/>
            <pc:sldMk cId="3995851858" sldId="268"/>
            <ac:picMk id="15" creationId="{8F9D5B8E-D295-4D25-BE1A-0C28FB46BAFD}"/>
          </ac:picMkLst>
        </pc:picChg>
      </pc:sldChg>
      <pc:sldChg chg="addSp delSp modSp mod delAnim">
        <pc:chgData name="Ediz Herkert" userId="ab6f6a94-ee70-49ed-acdf-d84a0f579022" providerId="ADAL" clId="{1D733533-F92D-4BA7-A279-B542960246D2}" dt="2022-02-21T13:09:31.702" v="680" actId="1038"/>
        <pc:sldMkLst>
          <pc:docMk/>
          <pc:sldMk cId="2483398098" sldId="270"/>
        </pc:sldMkLst>
        <pc:spChg chg="mod">
          <ac:chgData name="Ediz Herkert" userId="ab6f6a94-ee70-49ed-acdf-d84a0f579022" providerId="ADAL" clId="{1D733533-F92D-4BA7-A279-B542960246D2}" dt="2022-02-21T11:47:43.077" v="352" actId="27636"/>
          <ac:spMkLst>
            <pc:docMk/>
            <pc:sldMk cId="2483398098" sldId="270"/>
            <ac:spMk id="2" creationId="{0CFE367A-BA5E-4BA9-8208-9B4210450384}"/>
          </ac:spMkLst>
        </pc:spChg>
        <pc:spChg chg="mod">
          <ac:chgData name="Ediz Herkert" userId="ab6f6a94-ee70-49ed-acdf-d84a0f579022" providerId="ADAL" clId="{1D733533-F92D-4BA7-A279-B542960246D2}" dt="2022-02-21T13:09:31.702" v="680" actId="1038"/>
          <ac:spMkLst>
            <pc:docMk/>
            <pc:sldMk cId="2483398098" sldId="270"/>
            <ac:spMk id="19" creationId="{0123CEDC-19D9-4840-9D4B-B91FE5DBD1CC}"/>
          </ac:spMkLst>
        </pc:spChg>
        <pc:spChg chg="del">
          <ac:chgData name="Ediz Herkert" userId="ab6f6a94-ee70-49ed-acdf-d84a0f579022" providerId="ADAL" clId="{1D733533-F92D-4BA7-A279-B542960246D2}" dt="2022-02-21T10:38:01.832" v="30" actId="478"/>
          <ac:spMkLst>
            <pc:docMk/>
            <pc:sldMk cId="2483398098" sldId="270"/>
            <ac:spMk id="29" creationId="{4DB05B29-4090-40CA-A573-AE249B9C2FC6}"/>
          </ac:spMkLst>
        </pc:spChg>
        <pc:spChg chg="del">
          <ac:chgData name="Ediz Herkert" userId="ab6f6a94-ee70-49ed-acdf-d84a0f579022" providerId="ADAL" clId="{1D733533-F92D-4BA7-A279-B542960246D2}" dt="2022-02-21T10:38:01.832" v="30" actId="478"/>
          <ac:spMkLst>
            <pc:docMk/>
            <pc:sldMk cId="2483398098" sldId="270"/>
            <ac:spMk id="30" creationId="{6CB3A4C4-CC28-4C24-BCB7-BBFD31265504}"/>
          </ac:spMkLst>
        </pc:spChg>
        <pc:spChg chg="del">
          <ac:chgData name="Ediz Herkert" userId="ab6f6a94-ee70-49ed-acdf-d84a0f579022" providerId="ADAL" clId="{1D733533-F92D-4BA7-A279-B542960246D2}" dt="2022-02-21T10:38:01.832" v="30" actId="478"/>
          <ac:spMkLst>
            <pc:docMk/>
            <pc:sldMk cId="2483398098" sldId="270"/>
            <ac:spMk id="31" creationId="{ECFD1DFD-CE22-425F-AA60-ECB08A4861E2}"/>
          </ac:spMkLst>
        </pc:spChg>
        <pc:spChg chg="del">
          <ac:chgData name="Ediz Herkert" userId="ab6f6a94-ee70-49ed-acdf-d84a0f579022" providerId="ADAL" clId="{1D733533-F92D-4BA7-A279-B542960246D2}" dt="2022-02-21T10:38:01.832" v="30" actId="478"/>
          <ac:spMkLst>
            <pc:docMk/>
            <pc:sldMk cId="2483398098" sldId="270"/>
            <ac:spMk id="34" creationId="{FFA10561-035E-4017-9EEE-0374442AA033}"/>
          </ac:spMkLst>
        </pc:spChg>
        <pc:spChg chg="del">
          <ac:chgData name="Ediz Herkert" userId="ab6f6a94-ee70-49ed-acdf-d84a0f579022" providerId="ADAL" clId="{1D733533-F92D-4BA7-A279-B542960246D2}" dt="2022-02-21T10:38:01.832" v="30" actId="478"/>
          <ac:spMkLst>
            <pc:docMk/>
            <pc:sldMk cId="2483398098" sldId="270"/>
            <ac:spMk id="35" creationId="{EDE16337-5780-41E0-96B7-78846F5DB238}"/>
          </ac:spMkLst>
        </pc:spChg>
        <pc:spChg chg="del">
          <ac:chgData name="Ediz Herkert" userId="ab6f6a94-ee70-49ed-acdf-d84a0f579022" providerId="ADAL" clId="{1D733533-F92D-4BA7-A279-B542960246D2}" dt="2022-02-21T10:38:01.832" v="30" actId="478"/>
          <ac:spMkLst>
            <pc:docMk/>
            <pc:sldMk cId="2483398098" sldId="270"/>
            <ac:spMk id="36" creationId="{E7079BD1-B166-46D7-B57E-F572E9B268E0}"/>
          </ac:spMkLst>
        </pc:spChg>
        <pc:spChg chg="mod">
          <ac:chgData name="Ediz Herkert" userId="ab6f6a94-ee70-49ed-acdf-d84a0f579022" providerId="ADAL" clId="{1D733533-F92D-4BA7-A279-B542960246D2}" dt="2022-02-21T13:07:37.623" v="652" actId="1076"/>
          <ac:spMkLst>
            <pc:docMk/>
            <pc:sldMk cId="2483398098" sldId="270"/>
            <ac:spMk id="38" creationId="{E794E111-0B1A-4E44-9004-2CFA7D5E6BA1}"/>
          </ac:spMkLst>
        </pc:spChg>
        <pc:spChg chg="mod">
          <ac:chgData name="Ediz Herkert" userId="ab6f6a94-ee70-49ed-acdf-d84a0f579022" providerId="ADAL" clId="{1D733533-F92D-4BA7-A279-B542960246D2}" dt="2022-02-21T13:06:51.185" v="604" actId="1036"/>
          <ac:spMkLst>
            <pc:docMk/>
            <pc:sldMk cId="2483398098" sldId="270"/>
            <ac:spMk id="42" creationId="{3FC9BF6F-C71D-4245-81B7-9BD733B8D695}"/>
          </ac:spMkLst>
        </pc:spChg>
        <pc:spChg chg="mod">
          <ac:chgData name="Ediz Herkert" userId="ab6f6a94-ee70-49ed-acdf-d84a0f579022" providerId="ADAL" clId="{1D733533-F92D-4BA7-A279-B542960246D2}" dt="2022-02-21T13:09:31.702" v="680" actId="1038"/>
          <ac:spMkLst>
            <pc:docMk/>
            <pc:sldMk cId="2483398098" sldId="270"/>
            <ac:spMk id="43" creationId="{2259FD9E-DEA4-4203-9ECF-170FB7B9571D}"/>
          </ac:spMkLst>
        </pc:spChg>
        <pc:picChg chg="mod">
          <ac:chgData name="Ediz Herkert" userId="ab6f6a94-ee70-49ed-acdf-d84a0f579022" providerId="ADAL" clId="{1D733533-F92D-4BA7-A279-B542960246D2}" dt="2022-02-21T13:06:51.185" v="604" actId="1036"/>
          <ac:picMkLst>
            <pc:docMk/>
            <pc:sldMk cId="2483398098" sldId="270"/>
            <ac:picMk id="10" creationId="{8DB28FEE-8A6E-4C17-85DA-D2A7A5BB4116}"/>
          </ac:picMkLst>
        </pc:picChg>
        <pc:picChg chg="add mod ord">
          <ac:chgData name="Ediz Herkert" userId="ab6f6a94-ee70-49ed-acdf-d84a0f579022" providerId="ADAL" clId="{1D733533-F92D-4BA7-A279-B542960246D2}" dt="2022-02-21T13:08:08.585" v="655" actId="167"/>
          <ac:picMkLst>
            <pc:docMk/>
            <pc:sldMk cId="2483398098" sldId="270"/>
            <ac:picMk id="21" creationId="{F8CB6455-3C76-4FEC-BD9F-AADD3E648518}"/>
          </ac:picMkLst>
        </pc:picChg>
        <pc:picChg chg="del">
          <ac:chgData name="Ediz Herkert" userId="ab6f6a94-ee70-49ed-acdf-d84a0f579022" providerId="ADAL" clId="{1D733533-F92D-4BA7-A279-B542960246D2}" dt="2022-02-21T10:38:01.832" v="30" actId="478"/>
          <ac:picMkLst>
            <pc:docMk/>
            <pc:sldMk cId="2483398098" sldId="270"/>
            <ac:picMk id="22" creationId="{ADD84093-B603-46ED-9370-E9270F6A0100}"/>
          </ac:picMkLst>
        </pc:picChg>
        <pc:picChg chg="del">
          <ac:chgData name="Ediz Herkert" userId="ab6f6a94-ee70-49ed-acdf-d84a0f579022" providerId="ADAL" clId="{1D733533-F92D-4BA7-A279-B542960246D2}" dt="2022-02-21T10:38:01.832" v="30" actId="478"/>
          <ac:picMkLst>
            <pc:docMk/>
            <pc:sldMk cId="2483398098" sldId="270"/>
            <ac:picMk id="24" creationId="{83406BF1-E1BC-4A91-BDE2-A3A0456FD726}"/>
          </ac:picMkLst>
        </pc:picChg>
        <pc:picChg chg="del">
          <ac:chgData name="Ediz Herkert" userId="ab6f6a94-ee70-49ed-acdf-d84a0f579022" providerId="ADAL" clId="{1D733533-F92D-4BA7-A279-B542960246D2}" dt="2022-02-21T10:38:01.832" v="30" actId="478"/>
          <ac:picMkLst>
            <pc:docMk/>
            <pc:sldMk cId="2483398098" sldId="270"/>
            <ac:picMk id="26" creationId="{4277D4A8-1E47-4902-8037-DD58279D031F}"/>
          </ac:picMkLst>
        </pc:picChg>
        <pc:picChg chg="del mod">
          <ac:chgData name="Ediz Herkert" userId="ab6f6a94-ee70-49ed-acdf-d84a0f579022" providerId="ADAL" clId="{1D733533-F92D-4BA7-A279-B542960246D2}" dt="2022-02-21T13:05:50.278" v="555" actId="478"/>
          <ac:picMkLst>
            <pc:docMk/>
            <pc:sldMk cId="2483398098" sldId="270"/>
            <ac:picMk id="41" creationId="{5939A155-93D0-403B-9539-E3D4351C970D}"/>
          </ac:picMkLst>
        </pc:picChg>
      </pc:sldChg>
      <pc:sldChg chg="modSp mod ord">
        <pc:chgData name="Ediz Herkert" userId="ab6f6a94-ee70-49ed-acdf-d84a0f579022" providerId="ADAL" clId="{1D733533-F92D-4BA7-A279-B542960246D2}" dt="2022-02-21T11:44:05.185" v="154" actId="20577"/>
        <pc:sldMkLst>
          <pc:docMk/>
          <pc:sldMk cId="3954728766" sldId="273"/>
        </pc:sldMkLst>
        <pc:spChg chg="mod">
          <ac:chgData name="Ediz Herkert" userId="ab6f6a94-ee70-49ed-acdf-d84a0f579022" providerId="ADAL" clId="{1D733533-F92D-4BA7-A279-B542960246D2}" dt="2022-02-21T11:44:05.185" v="154" actId="20577"/>
          <ac:spMkLst>
            <pc:docMk/>
            <pc:sldMk cId="3954728766" sldId="273"/>
            <ac:spMk id="2" creationId="{0CFE367A-BA5E-4BA9-8208-9B4210450384}"/>
          </ac:spMkLst>
        </pc:spChg>
      </pc:sldChg>
      <pc:sldChg chg="addSp delSp modSp new mod">
        <pc:chgData name="Ediz Herkert" userId="ab6f6a94-ee70-49ed-acdf-d84a0f579022" providerId="ADAL" clId="{1D733533-F92D-4BA7-A279-B542960246D2}" dt="2022-03-01T16:33:05.255" v="1193" actId="1035"/>
        <pc:sldMkLst>
          <pc:docMk/>
          <pc:sldMk cId="1855434007" sldId="286"/>
        </pc:sldMkLst>
        <pc:spChg chg="del mod">
          <ac:chgData name="Ediz Herkert" userId="ab6f6a94-ee70-49ed-acdf-d84a0f579022" providerId="ADAL" clId="{1D733533-F92D-4BA7-A279-B542960246D2}" dt="2022-03-01T16:17:35.871" v="962" actId="478"/>
          <ac:spMkLst>
            <pc:docMk/>
            <pc:sldMk cId="1855434007" sldId="286"/>
            <ac:spMk id="2" creationId="{A0740034-4E54-449F-9E2F-B0B7D873A532}"/>
          </ac:spMkLst>
        </pc:spChg>
        <pc:spChg chg="add mod">
          <ac:chgData name="Ediz Herkert" userId="ab6f6a94-ee70-49ed-acdf-d84a0f579022" providerId="ADAL" clId="{1D733533-F92D-4BA7-A279-B542960246D2}" dt="2022-03-01T16:32:57.299" v="1181" actId="1035"/>
          <ac:spMkLst>
            <pc:docMk/>
            <pc:sldMk cId="1855434007" sldId="286"/>
            <ac:spMk id="10" creationId="{8681FD33-4B8B-41F9-8BF0-4530CABE3055}"/>
          </ac:spMkLst>
        </pc:spChg>
        <pc:spChg chg="add mod">
          <ac:chgData name="Ediz Herkert" userId="ab6f6a94-ee70-49ed-acdf-d84a0f579022" providerId="ADAL" clId="{1D733533-F92D-4BA7-A279-B542960246D2}" dt="2022-03-01T16:32:57.299" v="1181" actId="1035"/>
          <ac:spMkLst>
            <pc:docMk/>
            <pc:sldMk cId="1855434007" sldId="286"/>
            <ac:spMk id="11" creationId="{1B467B10-23A6-42EE-9C8A-50614AE6F722}"/>
          </ac:spMkLst>
        </pc:spChg>
        <pc:spChg chg="add mod">
          <ac:chgData name="Ediz Herkert" userId="ab6f6a94-ee70-49ed-acdf-d84a0f579022" providerId="ADAL" clId="{1D733533-F92D-4BA7-A279-B542960246D2}" dt="2022-03-01T16:33:02.246" v="1187" actId="1035"/>
          <ac:spMkLst>
            <pc:docMk/>
            <pc:sldMk cId="1855434007" sldId="286"/>
            <ac:spMk id="16" creationId="{C5C05197-B219-4235-A9DC-0EDD0E6D1270}"/>
          </ac:spMkLst>
        </pc:spChg>
        <pc:spChg chg="add del mod">
          <ac:chgData name="Ediz Herkert" userId="ab6f6a94-ee70-49ed-acdf-d84a0f579022" providerId="ADAL" clId="{1D733533-F92D-4BA7-A279-B542960246D2}" dt="2022-03-01T16:18:22.923" v="968" actId="478"/>
          <ac:spMkLst>
            <pc:docMk/>
            <pc:sldMk cId="1855434007" sldId="286"/>
            <ac:spMk id="18" creationId="{8DAC3054-B0E7-478E-A21F-6F7CA4234FA0}"/>
          </ac:spMkLst>
        </pc:spChg>
        <pc:spChg chg="add mod">
          <ac:chgData name="Ediz Herkert" userId="ab6f6a94-ee70-49ed-acdf-d84a0f579022" providerId="ADAL" clId="{1D733533-F92D-4BA7-A279-B542960246D2}" dt="2022-03-01T16:32:57.299" v="1181" actId="1035"/>
          <ac:spMkLst>
            <pc:docMk/>
            <pc:sldMk cId="1855434007" sldId="286"/>
            <ac:spMk id="21" creationId="{03FECD59-72F7-42A3-96B6-D63160910B19}"/>
          </ac:spMkLst>
        </pc:spChg>
        <pc:picChg chg="add mod modCrop">
          <ac:chgData name="Ediz Herkert" userId="ab6f6a94-ee70-49ed-acdf-d84a0f579022" providerId="ADAL" clId="{1D733533-F92D-4BA7-A279-B542960246D2}" dt="2022-03-01T16:32:57.299" v="1181" actId="1035"/>
          <ac:picMkLst>
            <pc:docMk/>
            <pc:sldMk cId="1855434007" sldId="286"/>
            <ac:picMk id="7" creationId="{66A282E1-F45C-4DCA-8B86-6BB56BCDE5CB}"/>
          </ac:picMkLst>
        </pc:picChg>
        <pc:picChg chg="add mod modCrop">
          <ac:chgData name="Ediz Herkert" userId="ab6f6a94-ee70-49ed-acdf-d84a0f579022" providerId="ADAL" clId="{1D733533-F92D-4BA7-A279-B542960246D2}" dt="2022-03-01T16:32:57.299" v="1181" actId="1035"/>
          <ac:picMkLst>
            <pc:docMk/>
            <pc:sldMk cId="1855434007" sldId="286"/>
            <ac:picMk id="9" creationId="{2926A65E-3EC9-4A01-AA21-803457C4DF00}"/>
          </ac:picMkLst>
        </pc:picChg>
        <pc:picChg chg="add mod">
          <ac:chgData name="Ediz Herkert" userId="ab6f6a94-ee70-49ed-acdf-d84a0f579022" providerId="ADAL" clId="{1D733533-F92D-4BA7-A279-B542960246D2}" dt="2022-03-01T16:33:05.255" v="1193" actId="1035"/>
          <ac:picMkLst>
            <pc:docMk/>
            <pc:sldMk cId="1855434007" sldId="286"/>
            <ac:picMk id="12" creationId="{CDD359D9-738A-46A2-800A-1CA85E3DB604}"/>
          </ac:picMkLst>
        </pc:picChg>
        <pc:picChg chg="add mod">
          <ac:chgData name="Ediz Herkert" userId="ab6f6a94-ee70-49ed-acdf-d84a0f579022" providerId="ADAL" clId="{1D733533-F92D-4BA7-A279-B542960246D2}" dt="2022-03-01T16:33:05.255" v="1193" actId="1035"/>
          <ac:picMkLst>
            <pc:docMk/>
            <pc:sldMk cId="1855434007" sldId="286"/>
            <ac:picMk id="13" creationId="{59EF7106-849C-4874-BF06-C17D423BC8FA}"/>
          </ac:picMkLst>
        </pc:picChg>
        <pc:picChg chg="add mod">
          <ac:chgData name="Ediz Herkert" userId="ab6f6a94-ee70-49ed-acdf-d84a0f579022" providerId="ADAL" clId="{1D733533-F92D-4BA7-A279-B542960246D2}" dt="2022-03-01T16:33:05.255" v="1193" actId="1035"/>
          <ac:picMkLst>
            <pc:docMk/>
            <pc:sldMk cId="1855434007" sldId="286"/>
            <ac:picMk id="14" creationId="{8F8C5431-1D83-4732-BF5E-D6F3B9A97842}"/>
          </ac:picMkLst>
        </pc:picChg>
        <pc:picChg chg="add mod modCrop">
          <ac:chgData name="Ediz Herkert" userId="ab6f6a94-ee70-49ed-acdf-d84a0f579022" providerId="ADAL" clId="{1D733533-F92D-4BA7-A279-B542960246D2}" dt="2022-03-01T16:32:57.299" v="1181" actId="1035"/>
          <ac:picMkLst>
            <pc:docMk/>
            <pc:sldMk cId="1855434007" sldId="286"/>
            <ac:picMk id="20" creationId="{0C4592AC-AAB7-4113-AEEE-2C62157BBA1A}"/>
          </ac:picMkLst>
        </pc:picChg>
      </pc:sldChg>
      <pc:sldChg chg="addSp delSp modSp new mod">
        <pc:chgData name="Ediz Herkert" userId="ab6f6a94-ee70-49ed-acdf-d84a0f579022" providerId="ADAL" clId="{1D733533-F92D-4BA7-A279-B542960246D2}" dt="2022-03-01T16:30:42.667" v="1041" actId="20577"/>
        <pc:sldMkLst>
          <pc:docMk/>
          <pc:sldMk cId="1186863050" sldId="287"/>
        </pc:sldMkLst>
        <pc:spChg chg="mod">
          <ac:chgData name="Ediz Herkert" userId="ab6f6a94-ee70-49ed-acdf-d84a0f579022" providerId="ADAL" clId="{1D733533-F92D-4BA7-A279-B542960246D2}" dt="2022-03-01T16:30:42.667" v="1041" actId="20577"/>
          <ac:spMkLst>
            <pc:docMk/>
            <pc:sldMk cId="1186863050" sldId="287"/>
            <ac:spMk id="2" creationId="{ABBB9128-66AE-4A5A-BC48-9062B0205374}"/>
          </ac:spMkLst>
        </pc:spChg>
        <pc:picChg chg="add del mod">
          <ac:chgData name="Ediz Herkert" userId="ab6f6a94-ee70-49ed-acdf-d84a0f579022" providerId="ADAL" clId="{1D733533-F92D-4BA7-A279-B542960246D2}" dt="2022-02-22T15:47:37.833" v="770" actId="478"/>
          <ac:picMkLst>
            <pc:docMk/>
            <pc:sldMk cId="1186863050" sldId="287"/>
            <ac:picMk id="7" creationId="{BD118DAD-FEB3-478F-B7D3-A68BC4E8B4E0}"/>
          </ac:picMkLst>
        </pc:picChg>
        <pc:picChg chg="add del mod">
          <ac:chgData name="Ediz Herkert" userId="ab6f6a94-ee70-49ed-acdf-d84a0f579022" providerId="ADAL" clId="{1D733533-F92D-4BA7-A279-B542960246D2}" dt="2022-03-01T16:30:25.280" v="1038" actId="478"/>
          <ac:picMkLst>
            <pc:docMk/>
            <pc:sldMk cId="1186863050" sldId="287"/>
            <ac:picMk id="7" creationId="{F9C603BE-E05F-4032-8772-1F2428A341B8}"/>
          </ac:picMkLst>
        </pc:picChg>
        <pc:picChg chg="add del mod">
          <ac:chgData name="Ediz Herkert" userId="ab6f6a94-ee70-49ed-acdf-d84a0f579022" providerId="ADAL" clId="{1D733533-F92D-4BA7-A279-B542960246D2}" dt="2022-03-01T16:26:27.486" v="1024" actId="478"/>
          <ac:picMkLst>
            <pc:docMk/>
            <pc:sldMk cId="1186863050" sldId="287"/>
            <ac:picMk id="9" creationId="{BF268E92-EE0A-40BC-907E-96641262534C}"/>
          </ac:picMkLst>
        </pc:picChg>
        <pc:picChg chg="add mod ord">
          <ac:chgData name="Ediz Herkert" userId="ab6f6a94-ee70-49ed-acdf-d84a0f579022" providerId="ADAL" clId="{1D733533-F92D-4BA7-A279-B542960246D2}" dt="2022-03-01T16:30:27.493" v="1039" actId="1076"/>
          <ac:picMkLst>
            <pc:docMk/>
            <pc:sldMk cId="1186863050" sldId="287"/>
            <ac:picMk id="10" creationId="{A1E8826E-CECF-4229-9A73-217E7876D341}"/>
          </ac:picMkLst>
        </pc:picChg>
      </pc:sldChg>
      <pc:sldChg chg="addSp delSp modSp new mod">
        <pc:chgData name="Ediz Herkert" userId="ab6f6a94-ee70-49ed-acdf-d84a0f579022" providerId="ADAL" clId="{1D733533-F92D-4BA7-A279-B542960246D2}" dt="2022-03-01T16:30:46.031" v="1042" actId="20577"/>
        <pc:sldMkLst>
          <pc:docMk/>
          <pc:sldMk cId="1996443902" sldId="288"/>
        </pc:sldMkLst>
        <pc:spChg chg="mod">
          <ac:chgData name="Ediz Herkert" userId="ab6f6a94-ee70-49ed-acdf-d84a0f579022" providerId="ADAL" clId="{1D733533-F92D-4BA7-A279-B542960246D2}" dt="2022-03-01T16:30:46.031" v="1042" actId="20577"/>
          <ac:spMkLst>
            <pc:docMk/>
            <pc:sldMk cId="1996443902" sldId="288"/>
            <ac:spMk id="2" creationId="{603B55E0-26B8-49D1-99E7-9FEACA50D8EF}"/>
          </ac:spMkLst>
        </pc:spChg>
        <pc:picChg chg="add del mod">
          <ac:chgData name="Ediz Herkert" userId="ab6f6a94-ee70-49ed-acdf-d84a0f579022" providerId="ADAL" clId="{1D733533-F92D-4BA7-A279-B542960246D2}" dt="2022-03-01T16:26:21.059" v="1019" actId="478"/>
          <ac:picMkLst>
            <pc:docMk/>
            <pc:sldMk cId="1996443902" sldId="288"/>
            <ac:picMk id="7" creationId="{4D3C58DD-55E5-46C8-B4CD-9944D59C70D5}"/>
          </ac:picMkLst>
        </pc:picChg>
        <pc:picChg chg="add del mod ord">
          <ac:chgData name="Ediz Herkert" userId="ab6f6a94-ee70-49ed-acdf-d84a0f579022" providerId="ADAL" clId="{1D733533-F92D-4BA7-A279-B542960246D2}" dt="2022-02-22T16:09:03.959" v="839" actId="478"/>
          <ac:picMkLst>
            <pc:docMk/>
            <pc:sldMk cId="1996443902" sldId="288"/>
            <ac:picMk id="8" creationId="{6FE798B3-B091-40E8-A251-D68853245B7E}"/>
          </ac:picMkLst>
        </pc:picChg>
        <pc:picChg chg="add del mod">
          <ac:chgData name="Ediz Herkert" userId="ab6f6a94-ee70-49ed-acdf-d84a0f579022" providerId="ADAL" clId="{1D733533-F92D-4BA7-A279-B542960246D2}" dt="2022-03-01T16:28:13.483" v="1032" actId="478"/>
          <ac:picMkLst>
            <pc:docMk/>
            <pc:sldMk cId="1996443902" sldId="288"/>
            <ac:picMk id="8" creationId="{F9577775-6F56-4159-8BF0-FE0D930841E9}"/>
          </ac:picMkLst>
        </pc:picChg>
        <pc:picChg chg="add mod ord">
          <ac:chgData name="Ediz Herkert" userId="ab6f6a94-ee70-49ed-acdf-d84a0f579022" providerId="ADAL" clId="{1D733533-F92D-4BA7-A279-B542960246D2}" dt="2022-03-01T16:28:16.944" v="1033" actId="1076"/>
          <ac:picMkLst>
            <pc:docMk/>
            <pc:sldMk cId="1996443902" sldId="288"/>
            <ac:picMk id="10" creationId="{46AA20A7-9AAA-4682-859F-04A478D4C5EB}"/>
          </ac:picMkLst>
        </pc:picChg>
      </pc:sldChg>
      <pc:sldMasterChg chg="modSp mod">
        <pc:chgData name="Ediz Herkert" userId="ab6f6a94-ee70-49ed-acdf-d84a0f579022" providerId="ADAL" clId="{1D733533-F92D-4BA7-A279-B542960246D2}" dt="2022-02-22T14:25:07.295" v="697" actId="20577"/>
        <pc:sldMasterMkLst>
          <pc:docMk/>
          <pc:sldMasterMk cId="2347770975" sldId="2147483648"/>
        </pc:sldMasterMkLst>
        <pc:spChg chg="mod">
          <ac:chgData name="Ediz Herkert" userId="ab6f6a94-ee70-49ed-acdf-d84a0f579022" providerId="ADAL" clId="{1D733533-F92D-4BA7-A279-B542960246D2}" dt="2022-02-22T14:25:07.295" v="697" actId="20577"/>
          <ac:spMkLst>
            <pc:docMk/>
            <pc:sldMasterMk cId="2347770975" sldId="2147483648"/>
            <ac:spMk id="5" creationId="{ECB42F52-B4CF-41B1-BBA3-E313674AAE61}"/>
          </ac:spMkLst>
        </pc:spChg>
      </pc:sldMasterChg>
    </pc:docChg>
  </pc:docChgLst>
  <pc:docChgLst>
    <pc:chgData name="Ediz Herkert" userId="ab6f6a94-ee70-49ed-acdf-d84a0f579022" providerId="ADAL" clId="{920C248A-303D-4EFA-A428-2C798185B32A}"/>
    <pc:docChg chg="custSel modSld">
      <pc:chgData name="Ediz Herkert" userId="ab6f6a94-ee70-49ed-acdf-d84a0f579022" providerId="ADAL" clId="{920C248A-303D-4EFA-A428-2C798185B32A}" dt="2022-03-04T16:52:49.020" v="10" actId="1076"/>
      <pc:docMkLst>
        <pc:docMk/>
      </pc:docMkLst>
      <pc:sldChg chg="addSp delSp modSp">
        <pc:chgData name="Ediz Herkert" userId="ab6f6a94-ee70-49ed-acdf-d84a0f579022" providerId="ADAL" clId="{920C248A-303D-4EFA-A428-2C798185B32A}" dt="2022-03-04T16:52:49.020" v="10" actId="1076"/>
        <pc:sldMkLst>
          <pc:docMk/>
          <pc:sldMk cId="3292787755" sldId="258"/>
        </pc:sldMkLst>
        <pc:picChg chg="del">
          <ac:chgData name="Ediz Herkert" userId="ab6f6a94-ee70-49ed-acdf-d84a0f579022" providerId="ADAL" clId="{920C248A-303D-4EFA-A428-2C798185B32A}" dt="2022-03-04T16:52:38.223" v="8" actId="478"/>
          <ac:picMkLst>
            <pc:docMk/>
            <pc:sldMk cId="3292787755" sldId="258"/>
            <ac:picMk id="7" creationId="{86E721DB-59E6-47F3-BDF6-56A77F5EA489}"/>
          </ac:picMkLst>
        </pc:picChg>
        <pc:picChg chg="add mod">
          <ac:chgData name="Ediz Herkert" userId="ab6f6a94-ee70-49ed-acdf-d84a0f579022" providerId="ADAL" clId="{920C248A-303D-4EFA-A428-2C798185B32A}" dt="2022-03-04T16:52:49.020" v="10" actId="1076"/>
          <ac:picMkLst>
            <pc:docMk/>
            <pc:sldMk cId="3292787755" sldId="258"/>
            <ac:picMk id="8" creationId="{0FBF936E-A390-4A8A-B4D2-301201D5DE3D}"/>
          </ac:picMkLst>
        </pc:picChg>
      </pc:sldChg>
      <pc:sldChg chg="modSp">
        <pc:chgData name="Ediz Herkert" userId="ab6f6a94-ee70-49ed-acdf-d84a0f579022" providerId="ADAL" clId="{920C248A-303D-4EFA-A428-2C798185B32A}" dt="2022-03-04T15:21:41.999" v="7" actId="1076"/>
        <pc:sldMkLst>
          <pc:docMk/>
          <pc:sldMk cId="1855434007" sldId="286"/>
        </pc:sldMkLst>
        <pc:picChg chg="mod modCrop">
          <ac:chgData name="Ediz Herkert" userId="ab6f6a94-ee70-49ed-acdf-d84a0f579022" providerId="ADAL" clId="{920C248A-303D-4EFA-A428-2C798185B32A}" dt="2022-03-04T15:21:41.999" v="7" actId="1076"/>
          <ac:picMkLst>
            <pc:docMk/>
            <pc:sldMk cId="1855434007" sldId="286"/>
            <ac:picMk id="9" creationId="{2926A65E-3EC9-4A01-AA21-803457C4DF00}"/>
          </ac:picMkLst>
        </pc:picChg>
      </pc:sldChg>
      <pc:sldChg chg="addSp delSp modSp">
        <pc:chgData name="Ediz Herkert" userId="ab6f6a94-ee70-49ed-acdf-d84a0f579022" providerId="ADAL" clId="{920C248A-303D-4EFA-A428-2C798185B32A}" dt="2022-03-04T15:17:16.500" v="2" actId="1076"/>
        <pc:sldMkLst>
          <pc:docMk/>
          <pc:sldMk cId="1996443902" sldId="288"/>
        </pc:sldMkLst>
        <pc:picChg chg="del">
          <ac:chgData name="Ediz Herkert" userId="ab6f6a94-ee70-49ed-acdf-d84a0f579022" providerId="ADAL" clId="{920C248A-303D-4EFA-A428-2C798185B32A}" dt="2022-03-04T15:16:50.440" v="0" actId="478"/>
          <ac:picMkLst>
            <pc:docMk/>
            <pc:sldMk cId="1996443902" sldId="288"/>
            <ac:picMk id="7" creationId="{FA381771-6E7C-4CF0-9802-D8DBED664BF7}"/>
          </ac:picMkLst>
        </pc:picChg>
        <pc:picChg chg="add mod">
          <ac:chgData name="Ediz Herkert" userId="ab6f6a94-ee70-49ed-acdf-d84a0f579022" providerId="ADAL" clId="{920C248A-303D-4EFA-A428-2C798185B32A}" dt="2022-03-04T15:17:16.500" v="2" actId="1076"/>
          <ac:picMkLst>
            <pc:docMk/>
            <pc:sldMk cId="1996443902" sldId="288"/>
            <ac:picMk id="8" creationId="{AA4EED03-20E8-40A1-A40A-35A3DC1E6DE7}"/>
          </ac:picMkLst>
        </pc:picChg>
      </pc:sldChg>
    </pc:docChg>
  </pc:docChgLst>
  <pc:docChgLst>
    <pc:chgData name="Ediz Herkert" userId="ab6f6a94-ee70-49ed-acdf-d84a0f579022" providerId="ADAL" clId="{AFE84075-CB7C-4FB1-A311-330505420FAD}"/>
    <pc:docChg chg="undo custSel addSld delSld modSld">
      <pc:chgData name="Ediz Herkert" userId="ab6f6a94-ee70-49ed-acdf-d84a0f579022" providerId="ADAL" clId="{AFE84075-CB7C-4FB1-A311-330505420FAD}" dt="2022-03-05T22:21:54.290" v="824" actId="20577"/>
      <pc:docMkLst>
        <pc:docMk/>
      </pc:docMkLst>
      <pc:sldChg chg="modSp mod">
        <pc:chgData name="Ediz Herkert" userId="ab6f6a94-ee70-49ed-acdf-d84a0f579022" providerId="ADAL" clId="{AFE84075-CB7C-4FB1-A311-330505420FAD}" dt="2022-03-05T22:16:41.781" v="782" actId="20577"/>
        <pc:sldMkLst>
          <pc:docMk/>
          <pc:sldMk cId="1379653847" sldId="267"/>
        </pc:sldMkLst>
        <pc:spChg chg="mod">
          <ac:chgData name="Ediz Herkert" userId="ab6f6a94-ee70-49ed-acdf-d84a0f579022" providerId="ADAL" clId="{AFE84075-CB7C-4FB1-A311-330505420FAD}" dt="2022-03-05T22:16:41.781" v="782" actId="20577"/>
          <ac:spMkLst>
            <pc:docMk/>
            <pc:sldMk cId="1379653847" sldId="267"/>
            <ac:spMk id="2" creationId="{0CFE367A-BA5E-4BA9-8208-9B4210450384}"/>
          </ac:spMkLst>
        </pc:spChg>
      </pc:sldChg>
      <pc:sldChg chg="del">
        <pc:chgData name="Ediz Herkert" userId="ab6f6a94-ee70-49ed-acdf-d84a0f579022" providerId="ADAL" clId="{AFE84075-CB7C-4FB1-A311-330505420FAD}" dt="2022-03-05T22:15:59.521" v="753" actId="47"/>
        <pc:sldMkLst>
          <pc:docMk/>
          <pc:sldMk cId="2483398098" sldId="270"/>
        </pc:sldMkLst>
      </pc:sldChg>
      <pc:sldChg chg="modSp mod">
        <pc:chgData name="Ediz Herkert" userId="ab6f6a94-ee70-49ed-acdf-d84a0f579022" providerId="ADAL" clId="{AFE84075-CB7C-4FB1-A311-330505420FAD}" dt="2022-03-05T22:17:04.919" v="784"/>
        <pc:sldMkLst>
          <pc:docMk/>
          <pc:sldMk cId="3954728766" sldId="273"/>
        </pc:sldMkLst>
        <pc:spChg chg="mod">
          <ac:chgData name="Ediz Herkert" userId="ab6f6a94-ee70-49ed-acdf-d84a0f579022" providerId="ADAL" clId="{AFE84075-CB7C-4FB1-A311-330505420FAD}" dt="2022-03-05T22:17:04.919" v="784"/>
          <ac:spMkLst>
            <pc:docMk/>
            <pc:sldMk cId="3954728766" sldId="273"/>
            <ac:spMk id="2" creationId="{0CFE367A-BA5E-4BA9-8208-9B4210450384}"/>
          </ac:spMkLst>
        </pc:spChg>
      </pc:sldChg>
      <pc:sldChg chg="modSp mod">
        <pc:chgData name="Ediz Herkert" userId="ab6f6a94-ee70-49ed-acdf-d84a0f579022" providerId="ADAL" clId="{AFE84075-CB7C-4FB1-A311-330505420FAD}" dt="2022-03-05T22:16:20.790" v="767" actId="20577"/>
        <pc:sldMkLst>
          <pc:docMk/>
          <pc:sldMk cId="2064065113" sldId="282"/>
        </pc:sldMkLst>
        <pc:spChg chg="mod">
          <ac:chgData name="Ediz Herkert" userId="ab6f6a94-ee70-49ed-acdf-d84a0f579022" providerId="ADAL" clId="{AFE84075-CB7C-4FB1-A311-330505420FAD}" dt="2022-03-05T22:16:20.790" v="767" actId="20577"/>
          <ac:spMkLst>
            <pc:docMk/>
            <pc:sldMk cId="2064065113" sldId="282"/>
            <ac:spMk id="2" creationId="{5C5A54AD-D81D-45E8-BAD8-EED7A3E6D04C}"/>
          </ac:spMkLst>
        </pc:spChg>
      </pc:sldChg>
      <pc:sldChg chg="modSp mod">
        <pc:chgData name="Ediz Herkert" userId="ab6f6a94-ee70-49ed-acdf-d84a0f579022" providerId="ADAL" clId="{AFE84075-CB7C-4FB1-A311-330505420FAD}" dt="2022-03-05T22:21:08.262" v="806"/>
        <pc:sldMkLst>
          <pc:docMk/>
          <pc:sldMk cId="1186863050" sldId="287"/>
        </pc:sldMkLst>
        <pc:spChg chg="mod">
          <ac:chgData name="Ediz Herkert" userId="ab6f6a94-ee70-49ed-acdf-d84a0f579022" providerId="ADAL" clId="{AFE84075-CB7C-4FB1-A311-330505420FAD}" dt="2022-03-05T22:21:08.262" v="806"/>
          <ac:spMkLst>
            <pc:docMk/>
            <pc:sldMk cId="1186863050" sldId="287"/>
            <ac:spMk id="2" creationId="{ABBB9128-66AE-4A5A-BC48-9062B0205374}"/>
          </ac:spMkLst>
        </pc:spChg>
      </pc:sldChg>
      <pc:sldChg chg="modSp mod">
        <pc:chgData name="Ediz Herkert" userId="ab6f6a94-ee70-49ed-acdf-d84a0f579022" providerId="ADAL" clId="{AFE84075-CB7C-4FB1-A311-330505420FAD}" dt="2022-03-05T22:21:12.205" v="807"/>
        <pc:sldMkLst>
          <pc:docMk/>
          <pc:sldMk cId="1996443902" sldId="288"/>
        </pc:sldMkLst>
        <pc:spChg chg="mod">
          <ac:chgData name="Ediz Herkert" userId="ab6f6a94-ee70-49ed-acdf-d84a0f579022" providerId="ADAL" clId="{AFE84075-CB7C-4FB1-A311-330505420FAD}" dt="2022-03-05T22:21:12.205" v="807"/>
          <ac:spMkLst>
            <pc:docMk/>
            <pc:sldMk cId="1996443902" sldId="288"/>
            <ac:spMk id="2" creationId="{603B55E0-26B8-49D1-99E7-9FEACA50D8EF}"/>
          </ac:spMkLst>
        </pc:spChg>
      </pc:sldChg>
      <pc:sldChg chg="modSp mod">
        <pc:chgData name="Ediz Herkert" userId="ab6f6a94-ee70-49ed-acdf-d84a0f579022" providerId="ADAL" clId="{AFE84075-CB7C-4FB1-A311-330505420FAD}" dt="2022-03-05T22:16:57.234" v="783" actId="20577"/>
        <pc:sldMkLst>
          <pc:docMk/>
          <pc:sldMk cId="2203577241" sldId="289"/>
        </pc:sldMkLst>
        <pc:spChg chg="mod">
          <ac:chgData name="Ediz Herkert" userId="ab6f6a94-ee70-49ed-acdf-d84a0f579022" providerId="ADAL" clId="{AFE84075-CB7C-4FB1-A311-330505420FAD}" dt="2022-03-05T22:16:57.234" v="783" actId="20577"/>
          <ac:spMkLst>
            <pc:docMk/>
            <pc:sldMk cId="2203577241" sldId="289"/>
            <ac:spMk id="2" creationId="{08139633-E8C7-406E-8DBB-0E8EFE075A1D}"/>
          </ac:spMkLst>
        </pc:spChg>
      </pc:sldChg>
      <pc:sldChg chg="modSp mod">
        <pc:chgData name="Ediz Herkert" userId="ab6f6a94-ee70-49ed-acdf-d84a0f579022" providerId="ADAL" clId="{AFE84075-CB7C-4FB1-A311-330505420FAD}" dt="2022-03-05T22:21:05.050" v="805" actId="20577"/>
        <pc:sldMkLst>
          <pc:docMk/>
          <pc:sldMk cId="2814186986" sldId="290"/>
        </pc:sldMkLst>
        <pc:spChg chg="mod">
          <ac:chgData name="Ediz Herkert" userId="ab6f6a94-ee70-49ed-acdf-d84a0f579022" providerId="ADAL" clId="{AFE84075-CB7C-4FB1-A311-330505420FAD}" dt="2022-03-05T22:21:05.050" v="805" actId="20577"/>
          <ac:spMkLst>
            <pc:docMk/>
            <pc:sldMk cId="2814186986" sldId="290"/>
            <ac:spMk id="2" creationId="{012E3621-DA69-4D68-98B1-3A8BC0495630}"/>
          </ac:spMkLst>
        </pc:spChg>
      </pc:sldChg>
      <pc:sldChg chg="modSp mod">
        <pc:chgData name="Ediz Herkert" userId="ab6f6a94-ee70-49ed-acdf-d84a0f579022" providerId="ADAL" clId="{AFE84075-CB7C-4FB1-A311-330505420FAD}" dt="2022-03-05T22:21:13.914" v="808"/>
        <pc:sldMkLst>
          <pc:docMk/>
          <pc:sldMk cId="3224099847" sldId="291"/>
        </pc:sldMkLst>
        <pc:spChg chg="mod">
          <ac:chgData name="Ediz Herkert" userId="ab6f6a94-ee70-49ed-acdf-d84a0f579022" providerId="ADAL" clId="{AFE84075-CB7C-4FB1-A311-330505420FAD}" dt="2022-03-05T22:21:13.914" v="808"/>
          <ac:spMkLst>
            <pc:docMk/>
            <pc:sldMk cId="3224099847" sldId="291"/>
            <ac:spMk id="2" creationId="{E38DB3D7-97BE-4115-8E93-BC379FE9A4DA}"/>
          </ac:spMkLst>
        </pc:spChg>
      </pc:sldChg>
      <pc:sldChg chg="addSp delSp modSp new mod">
        <pc:chgData name="Ediz Herkert" userId="ab6f6a94-ee70-49ed-acdf-d84a0f579022" providerId="ADAL" clId="{AFE84075-CB7C-4FB1-A311-330505420FAD}" dt="2022-03-05T22:21:54.290" v="824" actId="20577"/>
        <pc:sldMkLst>
          <pc:docMk/>
          <pc:sldMk cId="2141144953" sldId="292"/>
        </pc:sldMkLst>
        <pc:spChg chg="mod">
          <ac:chgData name="Ediz Herkert" userId="ab6f6a94-ee70-49ed-acdf-d84a0f579022" providerId="ADAL" clId="{AFE84075-CB7C-4FB1-A311-330505420FAD}" dt="2022-03-05T22:15:42.631" v="742" actId="20577"/>
          <ac:spMkLst>
            <pc:docMk/>
            <pc:sldMk cId="2141144953" sldId="292"/>
            <ac:spMk id="2" creationId="{5BA41B10-CB39-4909-913F-DEA75092FDE2}"/>
          </ac:spMkLst>
        </pc:spChg>
        <pc:spChg chg="add mod">
          <ac:chgData name="Ediz Herkert" userId="ab6f6a94-ee70-49ed-acdf-d84a0f579022" providerId="ADAL" clId="{AFE84075-CB7C-4FB1-A311-330505420FAD}" dt="2022-03-05T22:12:44.884" v="689" actId="1076"/>
          <ac:spMkLst>
            <pc:docMk/>
            <pc:sldMk cId="2141144953" sldId="292"/>
            <ac:spMk id="15" creationId="{CB705964-70A2-44D7-A4AD-72F263122EC2}"/>
          </ac:spMkLst>
        </pc:spChg>
        <pc:spChg chg="add mod">
          <ac:chgData name="Ediz Herkert" userId="ab6f6a94-ee70-49ed-acdf-d84a0f579022" providerId="ADAL" clId="{AFE84075-CB7C-4FB1-A311-330505420FAD}" dt="2022-03-05T22:14:16.630" v="722" actId="1035"/>
          <ac:spMkLst>
            <pc:docMk/>
            <pc:sldMk cId="2141144953" sldId="292"/>
            <ac:spMk id="17" creationId="{88210003-A8CA-4B83-A518-38AEC8D7F47F}"/>
          </ac:spMkLst>
        </pc:spChg>
        <pc:spChg chg="add mod">
          <ac:chgData name="Ediz Herkert" userId="ab6f6a94-ee70-49ed-acdf-d84a0f579022" providerId="ADAL" clId="{AFE84075-CB7C-4FB1-A311-330505420FAD}" dt="2022-03-05T22:14:16.630" v="722" actId="1035"/>
          <ac:spMkLst>
            <pc:docMk/>
            <pc:sldMk cId="2141144953" sldId="292"/>
            <ac:spMk id="18" creationId="{C36ABF85-A2CB-42CA-A83F-B0856AA2C8B4}"/>
          </ac:spMkLst>
        </pc:spChg>
        <pc:spChg chg="add mod">
          <ac:chgData name="Ediz Herkert" userId="ab6f6a94-ee70-49ed-acdf-d84a0f579022" providerId="ADAL" clId="{AFE84075-CB7C-4FB1-A311-330505420FAD}" dt="2022-03-05T22:21:54.290" v="824" actId="20577"/>
          <ac:spMkLst>
            <pc:docMk/>
            <pc:sldMk cId="2141144953" sldId="292"/>
            <ac:spMk id="19" creationId="{CE75D8EA-1344-455B-9461-339BFED913F7}"/>
          </ac:spMkLst>
        </pc:spChg>
        <pc:spChg chg="add mod">
          <ac:chgData name="Ediz Herkert" userId="ab6f6a94-ee70-49ed-acdf-d84a0f579022" providerId="ADAL" clId="{AFE84075-CB7C-4FB1-A311-330505420FAD}" dt="2022-03-05T22:13:15.284" v="694" actId="1076"/>
          <ac:spMkLst>
            <pc:docMk/>
            <pc:sldMk cId="2141144953" sldId="292"/>
            <ac:spMk id="20" creationId="{4ECCA3B8-7845-49CA-9DC2-58A9E6C2A61B}"/>
          </ac:spMkLst>
        </pc:spChg>
        <pc:spChg chg="add mod">
          <ac:chgData name="Ediz Herkert" userId="ab6f6a94-ee70-49ed-acdf-d84a0f579022" providerId="ADAL" clId="{AFE84075-CB7C-4FB1-A311-330505420FAD}" dt="2022-03-05T22:15:49.681" v="752" actId="20577"/>
          <ac:spMkLst>
            <pc:docMk/>
            <pc:sldMk cId="2141144953" sldId="292"/>
            <ac:spMk id="21" creationId="{7ADD5B19-302F-43E4-BE17-E882EF7931E9}"/>
          </ac:spMkLst>
        </pc:spChg>
        <pc:spChg chg="add mod">
          <ac:chgData name="Ediz Herkert" userId="ab6f6a94-ee70-49ed-acdf-d84a0f579022" providerId="ADAL" clId="{AFE84075-CB7C-4FB1-A311-330505420FAD}" dt="2022-03-05T22:14:16.630" v="722" actId="1035"/>
          <ac:spMkLst>
            <pc:docMk/>
            <pc:sldMk cId="2141144953" sldId="292"/>
            <ac:spMk id="22" creationId="{9D0E5B6C-E232-486D-8438-29C337B69911}"/>
          </ac:spMkLst>
        </pc:spChg>
        <pc:spChg chg="add mod">
          <ac:chgData name="Ediz Herkert" userId="ab6f6a94-ee70-49ed-acdf-d84a0f579022" providerId="ADAL" clId="{AFE84075-CB7C-4FB1-A311-330505420FAD}" dt="2022-03-05T22:13:53.910" v="706" actId="1076"/>
          <ac:spMkLst>
            <pc:docMk/>
            <pc:sldMk cId="2141144953" sldId="292"/>
            <ac:spMk id="23" creationId="{698B4350-C92B-4B4D-AD42-1803B91025FE}"/>
          </ac:spMkLst>
        </pc:spChg>
        <pc:spChg chg="add del mod">
          <ac:chgData name="Ediz Herkert" userId="ab6f6a94-ee70-49ed-acdf-d84a0f579022" providerId="ADAL" clId="{AFE84075-CB7C-4FB1-A311-330505420FAD}" dt="2022-03-05T22:13:19.292" v="696" actId="478"/>
          <ac:spMkLst>
            <pc:docMk/>
            <pc:sldMk cId="2141144953" sldId="292"/>
            <ac:spMk id="29" creationId="{7F31AB36-CA86-4A63-B78B-8A7E5513BA09}"/>
          </ac:spMkLst>
        </pc:spChg>
        <pc:picChg chg="add mod">
          <ac:chgData name="Ediz Herkert" userId="ab6f6a94-ee70-49ed-acdf-d84a0f579022" providerId="ADAL" clId="{AFE84075-CB7C-4FB1-A311-330505420FAD}" dt="2022-03-05T22:00:11.225" v="69" actId="1076"/>
          <ac:picMkLst>
            <pc:docMk/>
            <pc:sldMk cId="2141144953" sldId="292"/>
            <ac:picMk id="7" creationId="{CA242DCA-6C16-4B39-B5E8-B70963263E0E}"/>
          </ac:picMkLst>
        </pc:picChg>
        <pc:picChg chg="add mod">
          <ac:chgData name="Ediz Herkert" userId="ab6f6a94-ee70-49ed-acdf-d84a0f579022" providerId="ADAL" clId="{AFE84075-CB7C-4FB1-A311-330505420FAD}" dt="2022-03-05T22:00:11.225" v="69" actId="1076"/>
          <ac:picMkLst>
            <pc:docMk/>
            <pc:sldMk cId="2141144953" sldId="292"/>
            <ac:picMk id="9" creationId="{9D574B74-C93D-4A66-85DC-776A0E6E30BA}"/>
          </ac:picMkLst>
        </pc:picChg>
        <pc:picChg chg="add mod">
          <ac:chgData name="Ediz Herkert" userId="ab6f6a94-ee70-49ed-acdf-d84a0f579022" providerId="ADAL" clId="{AFE84075-CB7C-4FB1-A311-330505420FAD}" dt="2022-03-05T22:00:11.225" v="69" actId="1076"/>
          <ac:picMkLst>
            <pc:docMk/>
            <pc:sldMk cId="2141144953" sldId="292"/>
            <ac:picMk id="11" creationId="{E6FD9A01-AB25-41C4-A9FE-1440AC515CCA}"/>
          </ac:picMkLst>
        </pc:picChg>
        <pc:picChg chg="add mod">
          <ac:chgData name="Ediz Herkert" userId="ab6f6a94-ee70-49ed-acdf-d84a0f579022" providerId="ADAL" clId="{AFE84075-CB7C-4FB1-A311-330505420FAD}" dt="2022-03-05T22:00:11.225" v="69" actId="1076"/>
          <ac:picMkLst>
            <pc:docMk/>
            <pc:sldMk cId="2141144953" sldId="292"/>
            <ac:picMk id="13" creationId="{BA5F4A35-4417-494D-8262-087A8AEB1609}"/>
          </ac:picMkLst>
        </pc:picChg>
        <pc:cxnChg chg="add mod">
          <ac:chgData name="Ediz Herkert" userId="ab6f6a94-ee70-49ed-acdf-d84a0f579022" providerId="ADAL" clId="{AFE84075-CB7C-4FB1-A311-330505420FAD}" dt="2022-03-05T22:12:20.071" v="684" actId="1036"/>
          <ac:cxnSpMkLst>
            <pc:docMk/>
            <pc:sldMk cId="2141144953" sldId="292"/>
            <ac:cxnSpMk id="25" creationId="{27AD34E7-6C8B-4795-A3BC-3D967BD66C82}"/>
          </ac:cxnSpMkLst>
        </pc:cxnChg>
        <pc:cxnChg chg="add mod">
          <ac:chgData name="Ediz Herkert" userId="ab6f6a94-ee70-49ed-acdf-d84a0f579022" providerId="ADAL" clId="{AFE84075-CB7C-4FB1-A311-330505420FAD}" dt="2022-03-05T22:12:20.071" v="684" actId="1036"/>
          <ac:cxnSpMkLst>
            <pc:docMk/>
            <pc:sldMk cId="2141144953" sldId="292"/>
            <ac:cxnSpMk id="27" creationId="{70697856-EAB1-497D-9453-7B983293D6ED}"/>
          </ac:cxnSpMkLst>
        </pc:cxnChg>
        <pc:cxnChg chg="add mod">
          <ac:chgData name="Ediz Herkert" userId="ab6f6a94-ee70-49ed-acdf-d84a0f579022" providerId="ADAL" clId="{AFE84075-CB7C-4FB1-A311-330505420FAD}" dt="2022-03-05T22:15:16.146" v="728" actId="1038"/>
          <ac:cxnSpMkLst>
            <pc:docMk/>
            <pc:sldMk cId="2141144953" sldId="292"/>
            <ac:cxnSpMk id="28" creationId="{14187F10-A55E-4C4D-A5DF-28E659E1F9F5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3ADCD-16E2-4674-B9AD-D8ED52CF5C6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06EE9-A507-4703-9462-C14BA51CA42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06EE9-A507-4703-9462-C14BA51CA4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29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Coarse</a:t>
            </a:r>
            <a:r>
              <a:rPr lang="de-DE" dirty="0"/>
              <a:t> </a:t>
            </a:r>
            <a:r>
              <a:rPr lang="de-DE" dirty="0" err="1"/>
              <a:t>categorization</a:t>
            </a:r>
            <a:r>
              <a:rPr lang="de-DE" dirty="0"/>
              <a:t> in </a:t>
            </a:r>
            <a:r>
              <a:rPr lang="de-DE" dirty="0" err="1"/>
              <a:t>far-field</a:t>
            </a:r>
            <a:r>
              <a:rPr lang="de-DE" dirty="0"/>
              <a:t> and </a:t>
            </a:r>
            <a:r>
              <a:rPr lang="de-DE" dirty="0" err="1"/>
              <a:t>near-field</a:t>
            </a:r>
            <a:r>
              <a:rPr lang="de-DE" dirty="0"/>
              <a:t> </a:t>
            </a:r>
            <a:r>
              <a:rPr lang="de-DE" dirty="0" err="1"/>
              <a:t>methods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: source 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away</a:t>
            </a:r>
            <a:r>
              <a:rPr lang="de-DE" dirty="0"/>
              <a:t> from </a:t>
            </a:r>
            <a:r>
              <a:rPr lang="de-DE" dirty="0" err="1"/>
              <a:t>specimen</a:t>
            </a:r>
            <a:r>
              <a:rPr lang="de-DE" dirty="0"/>
              <a:t> -&gt; </a:t>
            </a:r>
            <a:r>
              <a:rPr lang="de-DE" dirty="0" err="1"/>
              <a:t>diffraction</a:t>
            </a:r>
            <a:r>
              <a:rPr lang="de-DE" dirty="0"/>
              <a:t> </a:t>
            </a:r>
            <a:r>
              <a:rPr lang="de-DE" dirty="0" err="1"/>
              <a:t>limit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Near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: source </a:t>
            </a:r>
            <a:r>
              <a:rPr lang="de-DE" dirty="0" err="1"/>
              <a:t>close</a:t>
            </a:r>
            <a:r>
              <a:rPr lang="de-DE" dirty="0"/>
              <a:t> to </a:t>
            </a:r>
            <a:r>
              <a:rPr lang="de-DE" dirty="0" err="1"/>
              <a:t>speciment</a:t>
            </a:r>
            <a:r>
              <a:rPr lang="de-DE" dirty="0"/>
              <a:t> (sub-</a:t>
            </a:r>
            <a:r>
              <a:rPr lang="de-DE" dirty="0" err="1"/>
              <a:t>wvl</a:t>
            </a:r>
            <a:r>
              <a:rPr lang="de-DE" dirty="0"/>
              <a:t>) -&gt;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diffraction</a:t>
            </a:r>
            <a:r>
              <a:rPr lang="de-DE" dirty="0"/>
              <a:t> </a:t>
            </a:r>
            <a:r>
              <a:rPr lang="de-DE" dirty="0" err="1"/>
              <a:t>limit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I </a:t>
            </a:r>
            <a:r>
              <a:rPr lang="de-DE" dirty="0" err="1"/>
              <a:t>contrast</a:t>
            </a:r>
            <a:r>
              <a:rPr lang="de-DE" dirty="0"/>
              <a:t> to that </a:t>
            </a:r>
            <a:r>
              <a:rPr lang="de-DE" dirty="0" err="1"/>
              <a:t>nanoantenna</a:t>
            </a:r>
            <a:r>
              <a:rPr lang="de-DE" dirty="0"/>
              <a:t> </a:t>
            </a:r>
            <a:r>
              <a:rPr lang="de-DE" dirty="0" err="1"/>
              <a:t>provide</a:t>
            </a:r>
            <a:r>
              <a:rPr lang="de-DE" dirty="0"/>
              <a:t> </a:t>
            </a:r>
            <a:r>
              <a:rPr lang="de-DE" dirty="0" err="1"/>
              <a:t>directly</a:t>
            </a:r>
            <a:r>
              <a:rPr lang="de-DE" dirty="0"/>
              <a:t> sub-</a:t>
            </a:r>
            <a:r>
              <a:rPr lang="de-DE" dirty="0" err="1"/>
              <a:t>diffraction</a:t>
            </a:r>
            <a:r>
              <a:rPr lang="de-DE" dirty="0"/>
              <a:t> </a:t>
            </a:r>
            <a:r>
              <a:rPr lang="de-DE" dirty="0" err="1"/>
              <a:t>illumination</a:t>
            </a:r>
            <a:r>
              <a:rPr lang="de-DE" dirty="0"/>
              <a:t> </a:t>
            </a:r>
            <a:r>
              <a:rPr lang="de-DE" dirty="0" err="1"/>
              <a:t>volume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06EE9-A507-4703-9462-C14BA51CA4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22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nanoantennas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?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Diffraction</a:t>
            </a:r>
            <a:r>
              <a:rPr lang="de-DE" dirty="0"/>
              <a:t> </a:t>
            </a:r>
            <a:r>
              <a:rPr lang="de-DE" dirty="0" err="1"/>
              <a:t>limit</a:t>
            </a:r>
            <a:r>
              <a:rPr lang="de-DE" dirty="0"/>
              <a:t> </a:t>
            </a:r>
            <a:r>
              <a:rPr lang="de-DE" dirty="0" err="1"/>
              <a:t>prohibits</a:t>
            </a:r>
            <a:r>
              <a:rPr lang="de-DE" dirty="0"/>
              <a:t> to </a:t>
            </a:r>
            <a:r>
              <a:rPr lang="de-DE" dirty="0" err="1"/>
              <a:t>observe</a:t>
            </a:r>
            <a:r>
              <a:rPr lang="de-DE" dirty="0"/>
              <a:t> bio-</a:t>
            </a:r>
            <a:r>
              <a:rPr lang="de-DE" dirty="0" err="1"/>
              <a:t>interactions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Nanoantennas</a:t>
            </a:r>
            <a:r>
              <a:rPr lang="de-DE" dirty="0"/>
              <a:t> </a:t>
            </a:r>
            <a:r>
              <a:rPr lang="de-DE" dirty="0" err="1"/>
              <a:t>provide</a:t>
            </a:r>
            <a:r>
              <a:rPr lang="de-DE" dirty="0"/>
              <a:t> to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regine</a:t>
            </a:r>
            <a:r>
              <a:rPr lang="de-DE" dirty="0"/>
              <a:t> and </a:t>
            </a:r>
            <a:r>
              <a:rPr lang="de-DE" dirty="0" err="1"/>
              <a:t>offer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advantages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Fermi‘s</a:t>
            </a:r>
            <a:r>
              <a:rPr lang="de-DE" dirty="0"/>
              <a:t> golden </a:t>
            </a:r>
            <a:r>
              <a:rPr lang="de-DE" dirty="0" err="1"/>
              <a:t>rule</a:t>
            </a:r>
            <a:r>
              <a:rPr lang="de-DE" dirty="0"/>
              <a:t> + </a:t>
            </a:r>
            <a:r>
              <a:rPr lang="de-DE" dirty="0" err="1"/>
              <a:t>purcell</a:t>
            </a:r>
            <a:r>
              <a:rPr lang="de-DE" dirty="0"/>
              <a:t> </a:t>
            </a:r>
            <a:r>
              <a:rPr lang="de-DE" dirty="0" err="1"/>
              <a:t>effect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06EE9-A507-4703-9462-C14BA51CA4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99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Explanation of </a:t>
            </a:r>
            <a:r>
              <a:rPr lang="de-DE" dirty="0" err="1"/>
              <a:t>AiB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~10,000 </a:t>
            </a:r>
            <a:r>
              <a:rPr lang="de-DE" dirty="0" err="1"/>
              <a:t>antennas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06EE9-A507-4703-9462-C14BA51CA4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02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This </a:t>
            </a:r>
            <a:r>
              <a:rPr lang="de-DE" dirty="0" err="1"/>
              <a:t>means</a:t>
            </a:r>
            <a:r>
              <a:rPr lang="de-DE" dirty="0"/>
              <a:t> that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bowtie</a:t>
            </a:r>
            <a:r>
              <a:rPr lang="de-DE" dirty="0"/>
              <a:t> </a:t>
            </a:r>
            <a:r>
              <a:rPr lang="de-DE" dirty="0" err="1"/>
              <a:t>length</a:t>
            </a:r>
            <a:r>
              <a:rPr lang="de-DE" dirty="0"/>
              <a:t> and </a:t>
            </a:r>
            <a:r>
              <a:rPr lang="de-DE" dirty="0" err="1"/>
              <a:t>aperture</a:t>
            </a:r>
            <a:r>
              <a:rPr lang="de-DE" dirty="0"/>
              <a:t> </a:t>
            </a:r>
            <a:r>
              <a:rPr lang="de-DE" dirty="0" err="1"/>
              <a:t>diameter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parameter</a:t>
            </a:r>
            <a:r>
              <a:rPr lang="de-DE" dirty="0"/>
              <a:t> to </a:t>
            </a:r>
            <a:r>
              <a:rPr lang="de-DE" dirty="0" err="1"/>
              <a:t>optimize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FDTD </a:t>
            </a:r>
            <a:r>
              <a:rPr lang="de-DE" dirty="0" err="1"/>
              <a:t>simulations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gain</a:t>
            </a:r>
            <a:r>
              <a:rPr lang="de-DE" dirty="0"/>
              <a:t> in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enhancement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aperture</a:t>
            </a:r>
            <a:r>
              <a:rPr lang="de-DE" dirty="0"/>
              <a:t> </a:t>
            </a:r>
            <a:r>
              <a:rPr lang="de-DE" dirty="0" err="1"/>
              <a:t>diameter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Dashed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indicates</a:t>
            </a:r>
            <a:r>
              <a:rPr lang="de-DE" dirty="0"/>
              <a:t> </a:t>
            </a:r>
            <a:r>
              <a:rPr lang="de-DE" dirty="0" err="1"/>
              <a:t>modes</a:t>
            </a:r>
            <a:r>
              <a:rPr lang="de-DE" dirty="0"/>
              <a:t> of </a:t>
            </a:r>
            <a:r>
              <a:rPr lang="de-DE" dirty="0" err="1"/>
              <a:t>empty</a:t>
            </a:r>
            <a:r>
              <a:rPr lang="de-DE" dirty="0"/>
              <a:t> </a:t>
            </a:r>
            <a:r>
              <a:rPr lang="de-DE" dirty="0" err="1"/>
              <a:t>aperture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Red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optimal </a:t>
            </a:r>
            <a:r>
              <a:rPr lang="de-DE" dirty="0" err="1"/>
              <a:t>aperture</a:t>
            </a:r>
            <a:r>
              <a:rPr lang="de-DE" dirty="0"/>
              <a:t> </a:t>
            </a:r>
            <a:r>
              <a:rPr lang="de-DE" dirty="0" err="1"/>
              <a:t>choice</a:t>
            </a:r>
            <a:r>
              <a:rPr lang="de-DE" dirty="0"/>
              <a:t> for </a:t>
            </a:r>
            <a:r>
              <a:rPr lang="de-DE" dirty="0" err="1"/>
              <a:t>given</a:t>
            </a:r>
            <a:r>
              <a:rPr lang="de-DE" dirty="0"/>
              <a:t> </a:t>
            </a:r>
            <a:r>
              <a:rPr lang="de-DE" dirty="0" err="1"/>
              <a:t>length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2x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intensity-enhancement</a:t>
            </a:r>
            <a:r>
              <a:rPr lang="de-DE" dirty="0"/>
              <a:t> &amp; </a:t>
            </a:r>
            <a:r>
              <a:rPr lang="de-DE" dirty="0" err="1"/>
              <a:t>tunability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full</a:t>
            </a:r>
            <a:r>
              <a:rPr lang="de-DE" dirty="0"/>
              <a:t> VIS</a:t>
            </a:r>
          </a:p>
          <a:p>
            <a:pPr marL="171450" indent="-171450">
              <a:buFontTx/>
              <a:buChar char="-"/>
            </a:pPr>
            <a:r>
              <a:rPr lang="de-DE" dirty="0"/>
              <a:t>Not only </a:t>
            </a:r>
            <a:r>
              <a:rPr lang="de-DE" dirty="0" err="1"/>
              <a:t>background</a:t>
            </a:r>
            <a:r>
              <a:rPr lang="de-DE" dirty="0"/>
              <a:t> </a:t>
            </a:r>
            <a:r>
              <a:rPr lang="de-DE" dirty="0" err="1"/>
              <a:t>suppression</a:t>
            </a:r>
            <a:r>
              <a:rPr lang="de-DE" dirty="0"/>
              <a:t> but also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enhancement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In </a:t>
            </a:r>
            <a:r>
              <a:rPr lang="de-DE" dirty="0" err="1"/>
              <a:t>regard</a:t>
            </a:r>
            <a:r>
              <a:rPr lang="de-DE" dirty="0"/>
              <a:t> to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fabrication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sensitivity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IE to </a:t>
            </a:r>
            <a:r>
              <a:rPr lang="de-DE" dirty="0" err="1"/>
              <a:t>displacement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important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Displacement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to 50nm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accepted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06EE9-A507-4703-9462-C14BA51CA4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70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Difficulty</a:t>
            </a:r>
            <a:r>
              <a:rPr lang="de-DE" dirty="0"/>
              <a:t> of design that process </a:t>
            </a:r>
            <a:r>
              <a:rPr lang="de-DE" dirty="0" err="1"/>
              <a:t>based</a:t>
            </a:r>
            <a:r>
              <a:rPr lang="de-DE" dirty="0"/>
              <a:t> on negative </a:t>
            </a:r>
            <a:r>
              <a:rPr lang="de-DE" dirty="0" err="1"/>
              <a:t>resist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preferable</a:t>
            </a:r>
            <a:r>
              <a:rPr lang="de-DE" dirty="0"/>
              <a:t> but </a:t>
            </a:r>
            <a:r>
              <a:rPr lang="de-DE" dirty="0" err="1"/>
              <a:t>offered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low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Combination</a:t>
            </a:r>
            <a:r>
              <a:rPr lang="de-DE" dirty="0"/>
              <a:t> of negative and positive </a:t>
            </a:r>
            <a:r>
              <a:rPr lang="de-DE" dirty="0" err="1"/>
              <a:t>resist</a:t>
            </a:r>
            <a:r>
              <a:rPr lang="de-DE" dirty="0"/>
              <a:t> with intra-</a:t>
            </a:r>
            <a:r>
              <a:rPr lang="de-DE" dirty="0" err="1"/>
              <a:t>writefield</a:t>
            </a:r>
            <a:r>
              <a:rPr lang="de-DE" dirty="0"/>
              <a:t> </a:t>
            </a:r>
            <a:r>
              <a:rPr lang="de-DE" dirty="0" err="1"/>
              <a:t>alignment</a:t>
            </a:r>
            <a:r>
              <a:rPr lang="de-DE" dirty="0"/>
              <a:t> </a:t>
            </a:r>
            <a:r>
              <a:rPr lang="de-DE" dirty="0" err="1"/>
              <a:t>yielded</a:t>
            </a: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Process </a:t>
            </a:r>
            <a:r>
              <a:rPr lang="de-DE" dirty="0" err="1"/>
              <a:t>allows</a:t>
            </a:r>
            <a:r>
              <a:rPr lang="de-DE" dirty="0"/>
              <a:t> to </a:t>
            </a:r>
            <a:r>
              <a:rPr lang="de-DE" dirty="0" err="1"/>
              <a:t>fabricate</a:t>
            </a:r>
            <a:r>
              <a:rPr lang="de-DE" dirty="0"/>
              <a:t> large-area </a:t>
            </a:r>
            <a:r>
              <a:rPr lang="de-DE" dirty="0" err="1"/>
              <a:t>structures</a:t>
            </a:r>
            <a:r>
              <a:rPr lang="de-DE" dirty="0"/>
              <a:t> with </a:t>
            </a:r>
            <a:r>
              <a:rPr lang="de-DE" dirty="0" err="1"/>
              <a:t>previously</a:t>
            </a:r>
            <a:r>
              <a:rPr lang="de-DE" dirty="0"/>
              <a:t> </a:t>
            </a:r>
            <a:r>
              <a:rPr lang="de-DE" dirty="0" err="1"/>
              <a:t>identified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Objective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considered</a:t>
            </a:r>
            <a:r>
              <a:rPr lang="de-DE" dirty="0"/>
              <a:t> </a:t>
            </a:r>
            <a:r>
              <a:rPr lang="de-DE" dirty="0" err="1"/>
              <a:t>finished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biocompatibility</a:t>
            </a:r>
            <a:r>
              <a:rPr lang="de-DE" dirty="0"/>
              <a:t> will only </a:t>
            </a:r>
            <a:r>
              <a:rPr lang="de-DE" dirty="0" err="1"/>
              <a:t>become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for last </a:t>
            </a:r>
            <a:r>
              <a:rPr lang="de-DE" dirty="0" err="1"/>
              <a:t>objective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06EE9-A507-4703-9462-C14BA51CA4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2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Preliminary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with simple </a:t>
            </a:r>
            <a:r>
              <a:rPr lang="de-DE" dirty="0" err="1"/>
              <a:t>bowties</a:t>
            </a:r>
            <a:r>
              <a:rPr lang="de-DE" dirty="0"/>
              <a:t> and </a:t>
            </a:r>
            <a:r>
              <a:rPr lang="de-DE" dirty="0" err="1"/>
              <a:t>immobilized</a:t>
            </a:r>
            <a:r>
              <a:rPr lang="de-DE" dirty="0"/>
              <a:t> AF647 </a:t>
            </a:r>
            <a:r>
              <a:rPr lang="de-DE" dirty="0" err="1"/>
              <a:t>carried</a:t>
            </a:r>
            <a:r>
              <a:rPr lang="de-DE" dirty="0"/>
              <a:t> out</a:t>
            </a:r>
          </a:p>
          <a:p>
            <a:pPr marL="171450" indent="-171450">
              <a:buFontTx/>
              <a:buChar char="-"/>
            </a:pPr>
            <a:r>
              <a:rPr lang="de-DE" dirty="0"/>
              <a:t>Same power </a:t>
            </a:r>
            <a:r>
              <a:rPr lang="de-DE" dirty="0" err="1"/>
              <a:t>used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Hint</a:t>
            </a:r>
            <a:r>
              <a:rPr lang="de-DE" dirty="0"/>
              <a:t> for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photostability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Two </a:t>
            </a:r>
            <a:r>
              <a:rPr lang="de-DE" dirty="0" err="1"/>
              <a:t>types</a:t>
            </a:r>
            <a:r>
              <a:rPr lang="de-DE" dirty="0"/>
              <a:t> of </a:t>
            </a:r>
            <a:r>
              <a:rPr lang="de-DE" dirty="0" err="1"/>
              <a:t>experiments</a:t>
            </a:r>
            <a:r>
              <a:rPr lang="de-DE" dirty="0"/>
              <a:t> w. </a:t>
            </a:r>
            <a:r>
              <a:rPr lang="de-DE" dirty="0" err="1"/>
              <a:t>bowties</a:t>
            </a:r>
            <a:r>
              <a:rPr lang="de-DE" dirty="0"/>
              <a:t> &amp; </a:t>
            </a:r>
            <a:r>
              <a:rPr lang="de-DE" dirty="0" err="1"/>
              <a:t>AiBs</a:t>
            </a:r>
            <a:r>
              <a:rPr lang="de-DE" dirty="0"/>
              <a:t> to </a:t>
            </a:r>
            <a:r>
              <a:rPr lang="de-DE" dirty="0" err="1"/>
              <a:t>demonstrate</a:t>
            </a:r>
            <a:r>
              <a:rPr lang="de-DE" dirty="0"/>
              <a:t> </a:t>
            </a:r>
            <a:r>
              <a:rPr lang="de-DE" dirty="0" err="1"/>
              <a:t>advantages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06EE9-A507-4703-9462-C14BA51CA4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10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06EE9-A507-4703-9462-C14BA51CA4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46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Text, Natur enthält.&#10;&#10;Automatisch generierte Beschreibung">
            <a:extLst>
              <a:ext uri="{FF2B5EF4-FFF2-40B4-BE49-F238E27FC236}">
                <a16:creationId xmlns:a16="http://schemas.microsoft.com/office/drawing/2014/main" id="{7C3190CF-02B7-41C2-8443-F71875293F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884D1A-540E-44A3-96AD-0C7F03FE59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631" y="3116356"/>
            <a:ext cx="11430000" cy="132219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Plasmonic antenna platforms for multicolor</a:t>
            </a:r>
            <a:br>
              <a:rPr lang="en-US" dirty="0"/>
            </a:br>
            <a:r>
              <a:rPr lang="en-US" dirty="0"/>
              <a:t>monitoring of single molecule dynamics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AAC090F-EA0D-43BD-AD1D-DFA7911177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76" y="568178"/>
            <a:ext cx="2135173" cy="720000"/>
          </a:xfrm>
          <a:prstGeom prst="rect">
            <a:avLst/>
          </a:prstGeom>
        </p:spPr>
      </p:pic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4BB02EF8-D97D-44CB-8DD1-2C5EF59E0C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295" y="658178"/>
            <a:ext cx="2454236" cy="54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80BAF2F-D25D-4FA0-A57C-2D6B47411D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 t="37855" r="10048" b="34800"/>
          <a:stretch/>
        </p:blipFill>
        <p:spPr>
          <a:xfrm>
            <a:off x="432469" y="658178"/>
            <a:ext cx="154244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59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931110-E0A7-434E-AB30-78C3DDF5A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025"/>
            <a:ext cx="10515600" cy="955675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6A54E4C-1D93-4DB0-A47A-15312F122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Nanolight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B3A700-5D54-4319-8283-A1BCA1290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C880-B026-4EC0-A3D1-BF00E8DDD6DE}" type="slidenum">
              <a:rPr lang="en-US" smtClean="0"/>
              <a:t>‹Nr.›</a:t>
            </a:fld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D71A270-E9E3-4494-898B-C91E70FE9E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4E57C02-524D-4A81-8369-7BBAD85756A1}" type="datetime1">
              <a:rPr lang="de-DE" smtClean="0"/>
              <a:t>07.03.2022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136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186BF5B-AF65-4405-8DB8-5A94624A2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B8CF00-00D3-4FF5-B87E-0586C9CDD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B42F52-B4CF-41B1-BBA3-E313674AA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Nanolight</a:t>
            </a:r>
            <a:r>
              <a:rPr lang="en-US" dirty="0"/>
              <a:t>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2AD39C-0FB6-46C6-AF39-00D35A24A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A2C880-B026-4EC0-A3D1-BF00E8DDD6D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C2D063-6753-4A1A-9AE1-243141B21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93505-9BFD-4FB5-97D4-A7B161B17A96}" type="datetime1">
              <a:rPr lang="de-DE" smtClean="0"/>
              <a:t>07.03.2022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77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0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2C618-050C-4E50-B5C4-C10E664A5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631" y="2779473"/>
            <a:ext cx="11430000" cy="1322191"/>
          </a:xfrm>
        </p:spPr>
        <p:txBody>
          <a:bodyPr/>
          <a:lstStyle/>
          <a:p>
            <a:r>
              <a:rPr lang="en-US" dirty="0"/>
              <a:t>Plasmonic antenna platforms for multicolor single-molecule studies with high-throughput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8D3B7CF-082A-46D9-BCD9-BD994A54771C}"/>
              </a:ext>
            </a:extLst>
          </p:cNvPr>
          <p:cNvSpPr txBox="1"/>
          <p:nvPr/>
        </p:nvSpPr>
        <p:spPr>
          <a:xfrm>
            <a:off x="240631" y="4197914"/>
            <a:ext cx="61024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/>
              <a:t>Ediz Herkert</a:t>
            </a:r>
          </a:p>
          <a:p>
            <a:r>
              <a:rPr lang="de-DE" dirty="0"/>
              <a:t>Prof. María F. García-</a:t>
            </a:r>
            <a:r>
              <a:rPr lang="de-DE" dirty="0" err="1"/>
              <a:t>Parajo</a:t>
            </a:r>
            <a:endParaRPr lang="de-DE" dirty="0"/>
          </a:p>
          <a:p>
            <a:r>
              <a:rPr lang="de-DE" dirty="0"/>
              <a:t>Single </a:t>
            </a:r>
            <a:r>
              <a:rPr lang="de-DE" dirty="0" err="1"/>
              <a:t>Molecule</a:t>
            </a:r>
            <a:r>
              <a:rPr lang="de-DE" dirty="0"/>
              <a:t> </a:t>
            </a:r>
            <a:r>
              <a:rPr lang="de-DE" dirty="0" err="1"/>
              <a:t>Biophotonics</a:t>
            </a:r>
            <a:endParaRPr lang="de-DE" sz="2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37CD522-8C3D-48CC-B83E-90197FB0ECCD}"/>
              </a:ext>
            </a:extLst>
          </p:cNvPr>
          <p:cNvSpPr txBox="1"/>
          <p:nvPr/>
        </p:nvSpPr>
        <p:spPr>
          <a:xfrm>
            <a:off x="240631" y="2313891"/>
            <a:ext cx="6102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Nanolight</a:t>
            </a:r>
            <a:r>
              <a:rPr lang="de-DE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52506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D46E3CB-7D90-4ABD-A95D-C53C6932E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73" y="2450208"/>
            <a:ext cx="10320549" cy="27386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BB9128-66AE-4A5A-BC48-9062B0205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multicolor</a:t>
            </a:r>
            <a:r>
              <a:rPr lang="de-DE" dirty="0"/>
              <a:t> </a:t>
            </a:r>
            <a:r>
              <a:rPr lang="de-DE" dirty="0" err="1"/>
              <a:t>fluorescence</a:t>
            </a:r>
            <a:r>
              <a:rPr lang="de-DE" dirty="0"/>
              <a:t> </a:t>
            </a:r>
            <a:r>
              <a:rPr lang="de-DE" dirty="0" err="1"/>
              <a:t>enhancement</a:t>
            </a:r>
            <a:r>
              <a:rPr lang="de-DE" dirty="0"/>
              <a:t> of Al-</a:t>
            </a:r>
            <a:r>
              <a:rPr lang="de-DE" dirty="0" err="1"/>
              <a:t>apertures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A1F27C-EF81-4A54-B393-A0FAC4D0E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Nanolight 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1674BE-D59A-490F-BE87-D0E4FA8E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C880-B026-4EC0-A3D1-BF00E8DDD6DE}" type="slidenum">
              <a:rPr lang="en-US" smtClean="0"/>
              <a:t>10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764785-67B3-470E-AE0A-024057612E5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4E57C02-524D-4A81-8369-7BBAD85756A1}" type="datetime1">
              <a:rPr lang="de-DE" smtClean="0"/>
              <a:t>07.03.2022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863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6F49998-072B-4E91-8EE9-2067EE676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04" y="2581271"/>
            <a:ext cx="3758192" cy="24765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8DB3D7-97BE-4115-8E93-BC379FE9A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multicolor</a:t>
            </a:r>
            <a:r>
              <a:rPr lang="de-DE" dirty="0"/>
              <a:t> </a:t>
            </a:r>
            <a:r>
              <a:rPr lang="de-DE" dirty="0" err="1"/>
              <a:t>fluorescence</a:t>
            </a:r>
            <a:r>
              <a:rPr lang="de-DE" dirty="0"/>
              <a:t> </a:t>
            </a:r>
            <a:r>
              <a:rPr lang="de-DE" dirty="0" err="1"/>
              <a:t>enhancement</a:t>
            </a:r>
            <a:r>
              <a:rPr lang="de-DE" dirty="0"/>
              <a:t> of Al-</a:t>
            </a:r>
            <a:r>
              <a:rPr lang="de-DE" dirty="0" err="1"/>
              <a:t>apertures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974A999-A4FD-4C7D-A760-1F83F7D93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Nanolight 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253A0D-8C6E-4D0E-A161-6384D6488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C880-B026-4EC0-A3D1-BF00E8DDD6DE}" type="slidenum">
              <a:rPr lang="en-US" smtClean="0"/>
              <a:t>11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18AEEDA-A27E-4974-AE2A-82D60AC7BA2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4E57C02-524D-4A81-8369-7BBAD85756A1}" type="datetime1">
              <a:rPr lang="de-DE" smtClean="0"/>
              <a:t>07.03.2022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0CD107FE-0C41-4DAC-B8D2-FC7E726F71F4}"/>
                  </a:ext>
                </a:extLst>
              </p:cNvPr>
              <p:cNvSpPr txBox="1"/>
              <p:nvPr/>
            </p:nvSpPr>
            <p:spPr>
              <a:xfrm>
                <a:off x="6122984" y="2515193"/>
                <a:ext cx="225843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fit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de-DE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0CD107FE-0C41-4DAC-B8D2-FC7E726F7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984" y="2515193"/>
                <a:ext cx="2258439" cy="276999"/>
              </a:xfrm>
              <a:prstGeom prst="rect">
                <a:avLst/>
              </a:prstGeom>
              <a:blipFill>
                <a:blip r:embed="rId3"/>
                <a:stretch>
                  <a:fillRect l="-1617" r="-27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CD3A217-EAAE-4FBE-B3E0-B0FD914A9AA6}"/>
                  </a:ext>
                </a:extLst>
              </p:cNvPr>
              <p:cNvSpPr txBox="1"/>
              <p:nvPr/>
            </p:nvSpPr>
            <p:spPr>
              <a:xfrm>
                <a:off x="6122984" y="2915896"/>
                <a:ext cx="1752339" cy="6803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de-DE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CD3A217-EAAE-4FBE-B3E0-B0FD914A9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984" y="2915896"/>
                <a:ext cx="1752339" cy="6803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C3939600-5C1C-4897-ABAA-90C02DD8F1ED}"/>
                  </a:ext>
                </a:extLst>
              </p:cNvPr>
              <p:cNvSpPr txBox="1"/>
              <p:nvPr/>
            </p:nvSpPr>
            <p:spPr>
              <a:xfrm>
                <a:off x="6096000" y="4123871"/>
                <a:ext cx="375819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/>
                  <a:t>Instrument </a:t>
                </a:r>
                <a:r>
                  <a:rPr lang="de-DE" dirty="0" err="1"/>
                  <a:t>response</a:t>
                </a:r>
                <a:r>
                  <a:rPr lang="de-DE" dirty="0"/>
                  <a:t> </a:t>
                </a:r>
                <a:r>
                  <a:rPr lang="de-DE" dirty="0" err="1"/>
                  <a:t>function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𝑹</m:t>
                    </m:r>
                    <m:d>
                      <m:dPr>
                        <m:ctrlPr>
                          <a:rPr lang="de-DE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endParaRPr lang="de-DE" b="1" dirty="0"/>
              </a:p>
              <a:p>
                <a:r>
                  <a:rPr lang="de-DE" sz="1800" dirty="0" err="1"/>
                  <a:t>Multiexponential</a:t>
                </a:r>
                <a:r>
                  <a:rPr lang="de-DE" sz="1800" dirty="0"/>
                  <a:t> </a:t>
                </a:r>
                <a:r>
                  <a:rPr lang="de-DE" sz="1800" dirty="0" err="1"/>
                  <a:t>decay</a:t>
                </a:r>
                <a:r>
                  <a:rPr lang="de-DE" sz="1800" dirty="0"/>
                  <a:t>: </a:t>
                </a:r>
                <a14:m>
                  <m:oMath xmlns:m="http://schemas.openxmlformats.org/officeDocument/2006/math">
                    <m:r>
                      <a:rPr lang="de-DE" sz="1800" b="1" i="1" dirty="0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de-DE" sz="18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8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de-DE" sz="18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1800" b="1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C3939600-5C1C-4897-ABAA-90C02DD8F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123871"/>
                <a:ext cx="3758192" cy="646331"/>
              </a:xfrm>
              <a:prstGeom prst="rect">
                <a:avLst/>
              </a:prstGeom>
              <a:blipFill>
                <a:blip r:embed="rId5"/>
                <a:stretch>
                  <a:fillRect l="-1297" t="-4673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260CB2A7-DBBB-4ADF-BD6A-51A169D8AFDD}"/>
                  </a:ext>
                </a:extLst>
              </p:cNvPr>
              <p:cNvSpPr txBox="1"/>
              <p:nvPr/>
            </p:nvSpPr>
            <p:spPr>
              <a:xfrm>
                <a:off x="6122984" y="3719914"/>
                <a:ext cx="9818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e-DE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260CB2A7-DBBB-4ADF-BD6A-51A169D8A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984" y="3719914"/>
                <a:ext cx="981817" cy="276999"/>
              </a:xfrm>
              <a:prstGeom prst="rect">
                <a:avLst/>
              </a:prstGeom>
              <a:blipFill>
                <a:blip r:embed="rId6"/>
                <a:stretch>
                  <a:fillRect l="-3106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4099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B55E0-26B8-49D1-99E7-9FEACA50D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multicolor</a:t>
            </a:r>
            <a:r>
              <a:rPr lang="de-DE" dirty="0"/>
              <a:t> </a:t>
            </a:r>
            <a:r>
              <a:rPr lang="de-DE" dirty="0" err="1"/>
              <a:t>fluorescence</a:t>
            </a:r>
            <a:r>
              <a:rPr lang="de-DE" dirty="0"/>
              <a:t> </a:t>
            </a:r>
            <a:r>
              <a:rPr lang="de-DE" dirty="0" err="1"/>
              <a:t>enhancement</a:t>
            </a:r>
            <a:r>
              <a:rPr lang="de-DE" dirty="0"/>
              <a:t> of Al-</a:t>
            </a:r>
            <a:r>
              <a:rPr lang="de-DE" dirty="0" err="1"/>
              <a:t>apertures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F33EA3A-304A-40E8-81A3-74D18F9A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Nanolight 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A31F371-9406-49E8-9550-B4913E6A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C880-B026-4EC0-A3D1-BF00E8DDD6DE}" type="slidenum">
              <a:rPr lang="en-US" smtClean="0"/>
              <a:t>12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E53A7B8-CBE1-4D41-A48E-CB359D5C459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4E57C02-524D-4A81-8369-7BBAD85756A1}" type="datetime1">
              <a:rPr lang="de-DE" smtClean="0"/>
              <a:t>07.03.2022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A4EED03-20E8-40A1-A40A-35A3DC1E6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25" y="1499230"/>
            <a:ext cx="10244349" cy="494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43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41B10-CB39-4909-913F-DEA75092F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did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and </a:t>
            </a:r>
            <a:r>
              <a:rPr lang="de-DE" dirty="0" err="1"/>
              <a:t>where</a:t>
            </a:r>
            <a:r>
              <a:rPr lang="de-DE" dirty="0"/>
              <a:t> do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70C1A35-0901-4AAC-9A4D-910EA499E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Nanolight 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536C86-3711-406C-BF3F-912BA7E96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C880-B026-4EC0-A3D1-BF00E8DDD6DE}" type="slidenum">
              <a:rPr lang="en-US" smtClean="0"/>
              <a:t>13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5D826F-92D9-4C81-92A6-1EFB0CD8300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4E57C02-524D-4A81-8369-7BBAD85756A1}" type="datetime1">
              <a:rPr lang="de-DE" smtClean="0"/>
              <a:t>07.03.2022</a:t>
            </a:fld>
            <a:endParaRPr lang="de-DE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CA242DCA-6C16-4B39-B5E8-B70963263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9" y="2932555"/>
            <a:ext cx="2523749" cy="17739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D574B74-C93D-4A66-85DC-776A0E6E3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055" y="2932555"/>
            <a:ext cx="3785624" cy="1773940"/>
          </a:xfrm>
          <a:prstGeom prst="rect">
            <a:avLst/>
          </a:prstGeom>
        </p:spPr>
      </p:pic>
      <p:pic>
        <p:nvPicPr>
          <p:cNvPr id="11" name="Grafik 10" descr="Ein Bild, das Text, iPod enthält.&#10;&#10;Automatisch generierte Beschreibung">
            <a:extLst>
              <a:ext uri="{FF2B5EF4-FFF2-40B4-BE49-F238E27FC236}">
                <a16:creationId xmlns:a16="http://schemas.microsoft.com/office/drawing/2014/main" id="{E6FD9A01-AB25-41C4-A9FE-1440AC515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256" y="2932555"/>
            <a:ext cx="2101600" cy="142646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A5F4A35-4417-494D-8262-087A8AEB16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433" y="2932555"/>
            <a:ext cx="2176276" cy="142646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B705964-70A2-44D7-A4AD-72F263122EC2}"/>
              </a:ext>
            </a:extLst>
          </p:cNvPr>
          <p:cNvSpPr txBox="1"/>
          <p:nvPr/>
        </p:nvSpPr>
        <p:spPr>
          <a:xfrm>
            <a:off x="648284" y="2035390"/>
            <a:ext cx="1970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0" dirty="0" err="1"/>
              <a:t>Optimization</a:t>
            </a:r>
            <a:endParaRPr lang="de-DE" sz="1800" b="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8210003-A8CA-4B83-A518-38AEC8D7F47F}"/>
              </a:ext>
            </a:extLst>
          </p:cNvPr>
          <p:cNvSpPr txBox="1"/>
          <p:nvPr/>
        </p:nvSpPr>
        <p:spPr>
          <a:xfrm>
            <a:off x="371729" y="4856807"/>
            <a:ext cx="26219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Background </a:t>
            </a:r>
            <a:r>
              <a:rPr lang="de-DE" sz="1400" b="0" dirty="0" err="1"/>
              <a:t>reduction</a:t>
            </a:r>
            <a:r>
              <a:rPr lang="de-DE" sz="1400" b="0" dirty="0"/>
              <a:t> &amp; </a:t>
            </a:r>
            <a:r>
              <a:rPr lang="de-DE" sz="1400" dirty="0" err="1"/>
              <a:t>stronger</a:t>
            </a:r>
            <a:r>
              <a:rPr lang="de-DE" sz="1400" dirty="0"/>
              <a:t> </a:t>
            </a:r>
            <a:r>
              <a:rPr lang="de-DE" sz="1400" dirty="0" err="1"/>
              <a:t>broadband</a:t>
            </a:r>
            <a:r>
              <a:rPr lang="de-DE" sz="1400" dirty="0"/>
              <a:t> </a:t>
            </a:r>
            <a:r>
              <a:rPr lang="de-DE" sz="1400" dirty="0" err="1"/>
              <a:t>excitation</a:t>
            </a:r>
            <a:endParaRPr lang="de-DE" sz="1400" b="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36ABF85-A2CB-42CA-A83F-B0856AA2C8B4}"/>
              </a:ext>
            </a:extLst>
          </p:cNvPr>
          <p:cNvSpPr txBox="1"/>
          <p:nvPr/>
        </p:nvSpPr>
        <p:spPr>
          <a:xfrm>
            <a:off x="3176055" y="4856807"/>
            <a:ext cx="32501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3-step EBL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Fabrication</a:t>
            </a:r>
            <a:r>
              <a:rPr lang="de-DE" sz="1400" dirty="0"/>
              <a:t> of ~10,000 Al-</a:t>
            </a:r>
            <a:r>
              <a:rPr lang="de-DE" sz="1400" dirty="0" err="1"/>
              <a:t>AiBs</a:t>
            </a:r>
            <a:r>
              <a:rPr lang="de-DE" sz="1400" dirty="0"/>
              <a:t> w. </a:t>
            </a:r>
            <a:r>
              <a:rPr lang="de-DE" sz="1400" dirty="0" err="1"/>
              <a:t>required</a:t>
            </a:r>
            <a:r>
              <a:rPr lang="de-DE" sz="1400" dirty="0"/>
              <a:t> </a:t>
            </a:r>
            <a:r>
              <a:rPr lang="de-DE" sz="1400" dirty="0" err="1"/>
              <a:t>geometrical</a:t>
            </a:r>
            <a:r>
              <a:rPr lang="de-DE" sz="1400" dirty="0"/>
              <a:t> </a:t>
            </a:r>
            <a:r>
              <a:rPr lang="de-DE" sz="1400" dirty="0" err="1"/>
              <a:t>parameters</a:t>
            </a:r>
            <a:endParaRPr lang="de-DE" sz="14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E75D8EA-1344-455B-9461-339BFED913F7}"/>
              </a:ext>
            </a:extLst>
          </p:cNvPr>
          <p:cNvSpPr txBox="1"/>
          <p:nvPr/>
        </p:nvSpPr>
        <p:spPr>
          <a:xfrm>
            <a:off x="7242256" y="4856807"/>
            <a:ext cx="23821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For Al-</a:t>
            </a:r>
            <a:r>
              <a:rPr lang="de-DE" sz="1400" dirty="0" err="1"/>
              <a:t>apertures</a:t>
            </a:r>
            <a:r>
              <a:rPr lang="de-DE" sz="1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Fluorescence</a:t>
            </a:r>
            <a:r>
              <a:rPr lang="de-DE" sz="1400" dirty="0"/>
              <a:t> </a:t>
            </a:r>
            <a:r>
              <a:rPr lang="de-DE" sz="1400" dirty="0" err="1"/>
              <a:t>reduction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Metal</a:t>
            </a:r>
            <a:r>
              <a:rPr lang="de-DE" sz="1400" dirty="0"/>
              <a:t> </a:t>
            </a:r>
            <a:r>
              <a:rPr lang="de-DE" sz="1400" dirty="0" err="1"/>
              <a:t>induced</a:t>
            </a:r>
            <a:r>
              <a:rPr lang="de-DE" sz="1400" dirty="0"/>
              <a:t> </a:t>
            </a:r>
            <a:r>
              <a:rPr lang="de-DE" sz="1400" dirty="0" err="1"/>
              <a:t>quenching</a:t>
            </a:r>
            <a:endParaRPr lang="de-DE" sz="14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ECCA3B8-7845-49CA-9DC2-58A9E6C2A61B}"/>
              </a:ext>
            </a:extLst>
          </p:cNvPr>
          <p:cNvSpPr txBox="1"/>
          <p:nvPr/>
        </p:nvSpPr>
        <p:spPr>
          <a:xfrm>
            <a:off x="4083548" y="2041282"/>
            <a:ext cx="1970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0" dirty="0" err="1"/>
              <a:t>Fabrication</a:t>
            </a:r>
            <a:endParaRPr lang="de-DE" sz="1800" b="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ADD5B19-302F-43E4-BE17-E882EF7931E9}"/>
              </a:ext>
            </a:extLst>
          </p:cNvPr>
          <p:cNvSpPr txBox="1"/>
          <p:nvPr/>
        </p:nvSpPr>
        <p:spPr>
          <a:xfrm>
            <a:off x="7251438" y="2035390"/>
            <a:ext cx="19706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0" dirty="0"/>
              <a:t>Validation</a:t>
            </a:r>
          </a:p>
          <a:p>
            <a:pPr algn="ctr"/>
            <a:r>
              <a:rPr lang="de-DE" sz="1800" dirty="0"/>
              <a:t>(</a:t>
            </a:r>
            <a:r>
              <a:rPr lang="de-DE" sz="1800" dirty="0" err="1"/>
              <a:t>Ongoing</a:t>
            </a:r>
            <a:r>
              <a:rPr lang="de-DE" sz="1800" dirty="0"/>
              <a:t>)</a:t>
            </a:r>
            <a:endParaRPr lang="de-DE" sz="1800" b="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D0E5B6C-E232-486D-8438-29C337B69911}"/>
              </a:ext>
            </a:extLst>
          </p:cNvPr>
          <p:cNvSpPr txBox="1"/>
          <p:nvPr/>
        </p:nvSpPr>
        <p:spPr>
          <a:xfrm>
            <a:off x="9624433" y="4856807"/>
            <a:ext cx="23821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Widefield</a:t>
            </a:r>
            <a:r>
              <a:rPr lang="de-DE" sz="1400" dirty="0"/>
              <a:t> </a:t>
            </a:r>
            <a:r>
              <a:rPr lang="de-DE" sz="1400" dirty="0" err="1"/>
              <a:t>excitation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sCMOS</a:t>
            </a:r>
            <a:r>
              <a:rPr lang="de-DE" sz="1400" dirty="0"/>
              <a:t> </a:t>
            </a:r>
            <a:r>
              <a:rPr lang="de-DE" sz="1400" dirty="0" err="1"/>
              <a:t>readout</a:t>
            </a:r>
            <a:endParaRPr lang="de-DE" sz="14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98B4350-C92B-4B4D-AD42-1803B91025FE}"/>
              </a:ext>
            </a:extLst>
          </p:cNvPr>
          <p:cNvSpPr txBox="1"/>
          <p:nvPr/>
        </p:nvSpPr>
        <p:spPr>
          <a:xfrm>
            <a:off x="9727252" y="2046072"/>
            <a:ext cx="19706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0" dirty="0"/>
              <a:t>Multiplexing (Outlook)</a:t>
            </a:r>
            <a:endParaRPr lang="de-DE" sz="1800" b="0" dirty="0"/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27AD34E7-6C8B-4795-A3BC-3D967BD66C82}"/>
              </a:ext>
            </a:extLst>
          </p:cNvPr>
          <p:cNvCxnSpPr>
            <a:cxnSpLocks/>
          </p:cNvCxnSpPr>
          <p:nvPr/>
        </p:nvCxnSpPr>
        <p:spPr>
          <a:xfrm>
            <a:off x="2993721" y="1872866"/>
            <a:ext cx="0" cy="413962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70697856-EAB1-497D-9453-7B983293D6ED}"/>
              </a:ext>
            </a:extLst>
          </p:cNvPr>
          <p:cNvCxnSpPr>
            <a:cxnSpLocks/>
          </p:cNvCxnSpPr>
          <p:nvPr/>
        </p:nvCxnSpPr>
        <p:spPr>
          <a:xfrm>
            <a:off x="7106558" y="1872866"/>
            <a:ext cx="0" cy="413962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14187F10-A55E-4C4D-A5DF-28E659E1F9F5}"/>
              </a:ext>
            </a:extLst>
          </p:cNvPr>
          <p:cNvCxnSpPr>
            <a:cxnSpLocks/>
          </p:cNvCxnSpPr>
          <p:nvPr/>
        </p:nvCxnSpPr>
        <p:spPr>
          <a:xfrm>
            <a:off x="9559447" y="1872866"/>
            <a:ext cx="0" cy="413962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144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3E5225E-34CB-4B66-8D52-79376D9D4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Nanolight 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CE00AA-3847-4439-B5E6-F4001AD7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C880-B026-4EC0-A3D1-BF00E8DDD6DE}" type="slidenum">
              <a:rPr lang="en-US" smtClean="0"/>
              <a:t>14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0C13C5F-ED39-4656-B02D-E28BCC9D2EC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17BF5FF-CD6C-4DCD-BC7A-E2BA4E71C7A3}" type="datetime1">
              <a:rPr lang="de-DE" smtClean="0"/>
              <a:t>07.03.2022</a:t>
            </a:fld>
            <a:endParaRPr lang="de-DE"/>
          </a:p>
        </p:txBody>
      </p:sp>
      <p:pic>
        <p:nvPicPr>
          <p:cNvPr id="7" name="Grafik 6" descr="Ein Bild, das Baum, draußen, Person, Boden enthält.&#10;&#10;Automatisch generierte Beschreibung">
            <a:extLst>
              <a:ext uri="{FF2B5EF4-FFF2-40B4-BE49-F238E27FC236}">
                <a16:creationId xmlns:a16="http://schemas.microsoft.com/office/drawing/2014/main" id="{66A282E1-F45C-4DCA-8B86-6BB56BCDE5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5" t="11475" r="11475" b="11475"/>
          <a:stretch/>
        </p:blipFill>
        <p:spPr>
          <a:xfrm>
            <a:off x="3395999" y="1704396"/>
            <a:ext cx="5400001" cy="360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26A65E-3EC9-4A01-AA21-803457C4DF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8" t="22" r="10604" b="-22"/>
          <a:stretch/>
        </p:blipFill>
        <p:spPr>
          <a:xfrm>
            <a:off x="9185333" y="2537752"/>
            <a:ext cx="1800000" cy="1800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681FD33-4B8B-41F9-8BF0-4530CABE3055}"/>
              </a:ext>
            </a:extLst>
          </p:cNvPr>
          <p:cNvSpPr txBox="1"/>
          <p:nvPr/>
        </p:nvSpPr>
        <p:spPr>
          <a:xfrm>
            <a:off x="9365425" y="2229975"/>
            <a:ext cx="1439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Pamina Winkler</a:t>
            </a:r>
            <a:endParaRPr lang="en-US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B467B10-23A6-42EE-9C8A-50614AE6F722}"/>
              </a:ext>
            </a:extLst>
          </p:cNvPr>
          <p:cNvSpPr txBox="1"/>
          <p:nvPr/>
        </p:nvSpPr>
        <p:spPr>
          <a:xfrm>
            <a:off x="4505023" y="1265933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Single </a:t>
            </a:r>
            <a:r>
              <a:rPr lang="de-DE" dirty="0" err="1"/>
              <a:t>Molecule</a:t>
            </a:r>
            <a:r>
              <a:rPr lang="de-DE" dirty="0"/>
              <a:t> </a:t>
            </a:r>
            <a:r>
              <a:rPr lang="de-DE" dirty="0" err="1"/>
              <a:t>Biophotonics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DD359D9-738A-46A2-800A-1CA85E3DB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63" y="437310"/>
            <a:ext cx="2135173" cy="720000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59EF7106-849C-4874-BF06-C17D423BC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87" y="527309"/>
            <a:ext cx="2454236" cy="54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F8C5431-1D83-4732-BF5E-D6F3B9A978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 t="37855" r="10048" b="34800"/>
          <a:stretch/>
        </p:blipFill>
        <p:spPr>
          <a:xfrm>
            <a:off x="2989965" y="527309"/>
            <a:ext cx="1542447" cy="5400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5C05197-B219-4235-A9DC-0EDD0E6D1270}"/>
              </a:ext>
            </a:extLst>
          </p:cNvPr>
          <p:cNvSpPr txBox="1"/>
          <p:nvPr/>
        </p:nvSpPr>
        <p:spPr>
          <a:xfrm>
            <a:off x="1695450" y="5536365"/>
            <a:ext cx="8801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292929"/>
                </a:solidFill>
                <a:effectLst/>
                <a:latin typeface="charter"/>
              </a:rPr>
              <a:t>This project has received funding from the European Union’s Horizon 2020 research and innovation program under the Marie </a:t>
            </a:r>
            <a:r>
              <a:rPr lang="en-US" b="0" i="0" dirty="0" err="1">
                <a:solidFill>
                  <a:srgbClr val="292929"/>
                </a:solidFill>
                <a:effectLst/>
                <a:latin typeface="charter"/>
              </a:rPr>
              <a:t>Sklodowska</a:t>
            </a:r>
            <a:r>
              <a:rPr lang="en-US" b="0" i="0" dirty="0">
                <a:solidFill>
                  <a:srgbClr val="292929"/>
                </a:solidFill>
                <a:effectLst/>
                <a:latin typeface="charter"/>
              </a:rPr>
              <a:t>-Curie grant agreement No 812992.</a:t>
            </a:r>
            <a:endParaRPr lang="en-US" dirty="0"/>
          </a:p>
        </p:txBody>
      </p:sp>
      <p:pic>
        <p:nvPicPr>
          <p:cNvPr id="20" name="Grafik 19" descr="Ein Bild, das Baum, Person, draußen, Frau enthält.&#10;&#10;Automatisch generierte Beschreibung">
            <a:extLst>
              <a:ext uri="{FF2B5EF4-FFF2-40B4-BE49-F238E27FC236}">
                <a16:creationId xmlns:a16="http://schemas.microsoft.com/office/drawing/2014/main" id="{0C4592AC-AAB7-4113-AEEE-2C62157BBA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2518" r="3460" b="2297"/>
          <a:stretch/>
        </p:blipFill>
        <p:spPr>
          <a:xfrm>
            <a:off x="1206666" y="2537752"/>
            <a:ext cx="1800000" cy="18000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3FECD59-72F7-42A3-96B6-D63160910B19}"/>
              </a:ext>
            </a:extLst>
          </p:cNvPr>
          <p:cNvSpPr txBox="1"/>
          <p:nvPr/>
        </p:nvSpPr>
        <p:spPr>
          <a:xfrm>
            <a:off x="1377139" y="2229975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Maria Sanz-Paz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5434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60A081-3CE3-4146-B5CC-5009853CA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detect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molecules</a:t>
            </a:r>
            <a:r>
              <a:rPr lang="de-DE" dirty="0"/>
              <a:t>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A304D2-61FF-4893-B68F-137F1C130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Nanolight 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6E886F-CACD-442F-87D4-E281AAB7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C880-B026-4EC0-A3D1-BF00E8DDD6DE}" type="slidenum">
              <a:rPr lang="en-US" smtClean="0"/>
              <a:t>2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2DEED7F-3D6A-4E17-AD9D-F497F243E84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836B3CB-C8A7-4545-83F1-5D78531286F8}" type="datetime1">
              <a:rPr lang="de-DE" smtClean="0"/>
              <a:t>07.03.2022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FBF936E-A390-4A8A-B4D2-301201D5D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43" y="2245992"/>
            <a:ext cx="8540513" cy="31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87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F65179C-7CC9-4228-B2FB-3F977CA21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5780"/>
            <a:ext cx="5023114" cy="44638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5A54AD-D81D-45E8-BAD8-EED7A3E6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nanoantennas</a:t>
            </a:r>
            <a:r>
              <a:rPr lang="de-DE" dirty="0"/>
              <a:t> for </a:t>
            </a:r>
            <a:r>
              <a:rPr lang="de-DE" dirty="0" err="1"/>
              <a:t>life</a:t>
            </a:r>
            <a:r>
              <a:rPr lang="de-DE" dirty="0"/>
              <a:t> </a:t>
            </a:r>
            <a:r>
              <a:rPr lang="de-DE" dirty="0" err="1"/>
              <a:t>sciences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6F37D9E-2619-43D5-BF89-0260FEEC2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Nanolight 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100D08-8499-4A31-A5D9-7E340E41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C880-B026-4EC0-A3D1-BF00E8DDD6DE}" type="slidenum">
              <a:rPr lang="en-US" smtClean="0"/>
              <a:t>3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93A24C-7804-4A3E-BA68-042DA989649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74E59F1-F277-4F3B-962A-DC63B2978CD1}" type="datetime1">
              <a:rPr lang="de-DE" smtClean="0"/>
              <a:t>07.03.2022</a:t>
            </a:fld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FCA6108-1DBD-40F0-9FA7-7BB29EE93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9547" y="3790950"/>
            <a:ext cx="2072820" cy="475529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F5AA5B8-E6F7-413A-8C05-9057CCF1F402}"/>
              </a:ext>
            </a:extLst>
          </p:cNvPr>
          <p:cNvGrpSpPr/>
          <p:nvPr/>
        </p:nvGrpSpPr>
        <p:grpSpPr>
          <a:xfrm>
            <a:off x="7494268" y="1576441"/>
            <a:ext cx="2880366" cy="4486166"/>
            <a:chOff x="7030205" y="1576442"/>
            <a:chExt cx="2880366" cy="4486166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CE520BEE-E78F-45E4-AC5F-068FBED5A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0205" y="1576442"/>
              <a:ext cx="2880366" cy="2478029"/>
            </a:xfrm>
            <a:prstGeom prst="rect">
              <a:avLst/>
            </a:prstGeom>
            <a:ln w="38100">
              <a:solidFill>
                <a:srgbClr val="1A80E6"/>
              </a:solidFill>
              <a:miter lim="800000"/>
            </a:ln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435713C7-9B52-47B1-B35A-835428F3264B}"/>
                </a:ext>
              </a:extLst>
            </p:cNvPr>
            <p:cNvSpPr/>
            <p:nvPr/>
          </p:nvSpPr>
          <p:spPr>
            <a:xfrm>
              <a:off x="7338816" y="4615440"/>
              <a:ext cx="226314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AutoNum type="arabicParenR"/>
              </a:pPr>
              <a:r>
                <a:rPr lang="de-DE" sz="1600" dirty="0"/>
                <a:t>Field-</a:t>
              </a:r>
              <a:r>
                <a:rPr lang="de-DE" sz="1600" dirty="0" err="1"/>
                <a:t>confinement</a:t>
              </a:r>
              <a:endParaRPr lang="de-DE" sz="1600" dirty="0"/>
            </a:p>
            <a:p>
              <a:pPr marL="342900" indent="-342900">
                <a:buAutoNum type="arabicParenR"/>
              </a:pPr>
              <a:r>
                <a:rPr lang="de-DE" sz="1600" dirty="0"/>
                <a:t>Field-</a:t>
              </a:r>
              <a:r>
                <a:rPr lang="de-DE" sz="1600" dirty="0" err="1"/>
                <a:t>enhancement</a:t>
              </a:r>
              <a:endParaRPr lang="de-DE" sz="1600" dirty="0"/>
            </a:p>
            <a:p>
              <a:pPr marL="342900" indent="-342900">
                <a:buAutoNum type="arabicParenR"/>
              </a:pPr>
              <a:r>
                <a:rPr lang="de-DE" sz="1600" dirty="0"/>
                <a:t>LDOS </a:t>
              </a:r>
              <a:r>
                <a:rPr lang="de-DE" sz="1600" dirty="0" err="1"/>
                <a:t>modification</a:t>
              </a:r>
              <a:endParaRPr lang="de-DE" sz="1600" dirty="0"/>
            </a:p>
          </p:txBody>
        </p:sp>
        <p:sp>
          <p:nvSpPr>
            <p:cNvPr id="13" name="Pfeil: Fünfeck 12">
              <a:extLst>
                <a:ext uri="{FF2B5EF4-FFF2-40B4-BE49-F238E27FC236}">
                  <a16:creationId xmlns:a16="http://schemas.microsoft.com/office/drawing/2014/main" id="{1D037F6D-DC08-40C6-89BE-694B04A3FAF9}"/>
                </a:ext>
              </a:extLst>
            </p:cNvPr>
            <p:cNvSpPr/>
            <p:nvPr/>
          </p:nvSpPr>
          <p:spPr>
            <a:xfrm rot="5400000">
              <a:off x="8367373" y="4036985"/>
              <a:ext cx="206030" cy="457200"/>
            </a:xfrm>
            <a:prstGeom prst="homePlate">
              <a:avLst>
                <a:gd name="adj" fmla="val 6604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2E2A2C9C-EC41-4F32-BC50-27580F089466}"/>
                    </a:ext>
                  </a:extLst>
                </p:cNvPr>
                <p:cNvSpPr/>
                <p:nvPr/>
              </p:nvSpPr>
              <p:spPr>
                <a:xfrm>
                  <a:off x="7501308" y="5693276"/>
                  <a:ext cx="1938159" cy="369332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d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2E2A2C9C-EC41-4F32-BC50-27580F0894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1308" y="5693276"/>
                  <a:ext cx="1938159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9375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1C920E0D-B3D4-45B3-A7E7-E4DA2B667F6D}"/>
              </a:ext>
            </a:extLst>
          </p:cNvPr>
          <p:cNvSpPr txBox="1"/>
          <p:nvPr/>
        </p:nvSpPr>
        <p:spPr>
          <a:xfrm>
            <a:off x="838200" y="6079351"/>
            <a:ext cx="4140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584200" latinLnBrk="1" hangingPunct="0">
              <a:defRPr/>
            </a:pP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  <a:sym typeface="Helvetica Light"/>
              </a:rPr>
              <a:t>Holzmeister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  <a:sym typeface="Helvetica Light"/>
              </a:rPr>
              <a:t> et al.,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  <a:sym typeface="Helvetica Light"/>
              </a:rPr>
              <a:t>Chem. Soc. Rev.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  <a:sym typeface="Helvetica Light"/>
              </a:rPr>
              <a:t>, 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  <a:sym typeface="Helvetica Light"/>
              </a:rPr>
              <a:t>43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  <a:sym typeface="Helvetica Light"/>
              </a:rPr>
              <a:t>, 1014-1028 (2014)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B885917-DF3C-4AC0-B055-9CAEEDC67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900" y="3630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0F9A5CC-2E81-48CD-8DC1-DB161DF87391}"/>
              </a:ext>
            </a:extLst>
          </p:cNvPr>
          <p:cNvSpPr txBox="1"/>
          <p:nvPr/>
        </p:nvSpPr>
        <p:spPr>
          <a:xfrm>
            <a:off x="7352823" y="1261342"/>
            <a:ext cx="31632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584200" latinLnBrk="1" hangingPunct="0">
              <a:defRPr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  <a:sym typeface="Helvetica Light"/>
              </a:rPr>
              <a:t>Anger et al.,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  <a:sym typeface="Helvetica Light"/>
              </a:rPr>
              <a:t>Phys. Rev. Lett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  <a:sym typeface="Helvetica Light"/>
              </a:rPr>
              <a:t>, 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  <a:sym typeface="Helvetica Light"/>
              </a:rPr>
              <a:t>96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  <a:sym typeface="Helvetica Light"/>
              </a:rPr>
              <a:t>, 3-6 (2006)</a:t>
            </a:r>
          </a:p>
        </p:txBody>
      </p:sp>
    </p:spTree>
    <p:extLst>
      <p:ext uri="{BB962C8B-B14F-4D97-AF65-F5344CB8AC3E}">
        <p14:creationId xmlns:p14="http://schemas.microsoft.com/office/powerpoint/2010/main" val="206406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B486AD93-B8B5-4522-B0EA-E087F850922F}"/>
              </a:ext>
            </a:extLst>
          </p:cNvPr>
          <p:cNvSpPr/>
          <p:nvPr/>
        </p:nvSpPr>
        <p:spPr>
          <a:xfrm>
            <a:off x="8663675" y="2580136"/>
            <a:ext cx="2277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/>
              <a:t>Broadband </a:t>
            </a:r>
            <a:r>
              <a:rPr lang="de-DE" sz="1600" dirty="0" err="1"/>
              <a:t>resonance</a:t>
            </a:r>
            <a:r>
              <a:rPr lang="de-DE" sz="1600" dirty="0"/>
              <a:t> of Al-</a:t>
            </a:r>
            <a:r>
              <a:rPr lang="de-DE" sz="1600" dirty="0" err="1"/>
              <a:t>bowtie</a:t>
            </a:r>
            <a:r>
              <a:rPr lang="de-DE" sz="1600" dirty="0"/>
              <a:t> </a:t>
            </a:r>
            <a:r>
              <a:rPr lang="de-DE" sz="1600" dirty="0" err="1"/>
              <a:t>arrays</a:t>
            </a:r>
            <a:endParaRPr lang="de-DE" sz="16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CBD66384-B784-407F-B498-46E3CD40FD13}"/>
              </a:ext>
            </a:extLst>
          </p:cNvPr>
          <p:cNvSpPr/>
          <p:nvPr/>
        </p:nvSpPr>
        <p:spPr>
          <a:xfrm>
            <a:off x="5049796" y="2703246"/>
            <a:ext cx="3424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Multiplexed</a:t>
            </a:r>
            <a:r>
              <a:rPr lang="de-DE" sz="1600" dirty="0"/>
              <a:t> </a:t>
            </a:r>
            <a:r>
              <a:rPr lang="de-DE" sz="1600" dirty="0" err="1"/>
              <a:t>multicolor</a:t>
            </a:r>
            <a:r>
              <a:rPr lang="de-DE" sz="1600" dirty="0"/>
              <a:t> </a:t>
            </a:r>
            <a:r>
              <a:rPr lang="de-DE" sz="1600" dirty="0" err="1"/>
              <a:t>excitation</a:t>
            </a:r>
            <a:endParaRPr lang="de-DE" sz="1600" dirty="0"/>
          </a:p>
        </p:txBody>
      </p:sp>
      <p:pic>
        <p:nvPicPr>
          <p:cNvPr id="24" name="Grafik 2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8C53D23D-3D13-49DA-8056-14F7A86D1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14175"/>
            <a:ext cx="4242824" cy="460858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D99F752-A62A-4D74-8F00-8ACCDE047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15229"/>
            <a:ext cx="4242824" cy="460858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8D264C-C18A-41B3-89EA-69927F0E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challenges</a:t>
            </a:r>
            <a:r>
              <a:rPr lang="de-DE" dirty="0"/>
              <a:t> in </a:t>
            </a:r>
            <a:r>
              <a:rPr lang="de-DE" dirty="0" err="1"/>
              <a:t>fluorescence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with </a:t>
            </a:r>
            <a:r>
              <a:rPr lang="de-DE" dirty="0" err="1"/>
              <a:t>nanoantennas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DFC256-C914-49D2-BBE5-11B3F25CB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Nanolight 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527582-9394-452F-96B1-852D0158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C880-B026-4EC0-A3D1-BF00E8DDD6DE}" type="slidenum">
              <a:rPr lang="en-US" smtClean="0"/>
              <a:t>4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7DF84C-7603-42A1-94EF-D11469F2B6A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4E57C02-524D-4A81-8369-7BBAD85756A1}" type="datetime1">
              <a:rPr lang="de-DE" smtClean="0"/>
              <a:t>07.03.2022</a:t>
            </a:fld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2D5D31D-9ACE-4C9D-9445-24AC51464A75}"/>
              </a:ext>
            </a:extLst>
          </p:cNvPr>
          <p:cNvSpPr/>
          <p:nvPr/>
        </p:nvSpPr>
        <p:spPr>
          <a:xfrm>
            <a:off x="5049796" y="3694408"/>
            <a:ext cx="27385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Fluorescent</a:t>
            </a:r>
            <a:r>
              <a:rPr lang="de-DE" sz="1600" dirty="0"/>
              <a:t> </a:t>
            </a:r>
            <a:r>
              <a:rPr lang="de-DE" sz="1600" dirty="0" err="1"/>
              <a:t>background</a:t>
            </a:r>
            <a:endParaRPr lang="de-DE" sz="16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899870B-6602-485C-B305-4BB4E3603BC2}"/>
              </a:ext>
            </a:extLst>
          </p:cNvPr>
          <p:cNvSpPr/>
          <p:nvPr/>
        </p:nvSpPr>
        <p:spPr>
          <a:xfrm>
            <a:off x="5049796" y="4622486"/>
            <a:ext cx="3399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Chemical </a:t>
            </a:r>
            <a:r>
              <a:rPr lang="de-DE" sz="1600" dirty="0" err="1"/>
              <a:t>interactions</a:t>
            </a:r>
            <a:r>
              <a:rPr lang="de-DE" sz="1600" dirty="0"/>
              <a:t> </a:t>
            </a:r>
            <a:r>
              <a:rPr lang="de-DE" sz="1600" dirty="0" err="1"/>
              <a:t>between</a:t>
            </a:r>
            <a:r>
              <a:rPr lang="de-DE" sz="1600" dirty="0"/>
              <a:t> </a:t>
            </a:r>
            <a:r>
              <a:rPr lang="de-DE" sz="1600" dirty="0" err="1"/>
              <a:t>molecules</a:t>
            </a:r>
            <a:r>
              <a:rPr lang="de-DE" sz="1600" dirty="0"/>
              <a:t> &amp; </a:t>
            </a:r>
            <a:r>
              <a:rPr lang="de-DE" sz="1600" dirty="0" err="1"/>
              <a:t>metal</a:t>
            </a:r>
            <a:endParaRPr lang="de-DE" sz="1600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85AF813-ED06-444E-A159-3137F8ACCD19}"/>
              </a:ext>
            </a:extLst>
          </p:cNvPr>
          <p:cNvSpPr/>
          <p:nvPr/>
        </p:nvSpPr>
        <p:spPr>
          <a:xfrm>
            <a:off x="8663675" y="3690140"/>
            <a:ext cx="28645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/>
              <a:t>Al-</a:t>
            </a:r>
            <a:r>
              <a:rPr lang="de-DE" sz="1600" dirty="0" err="1"/>
              <a:t>aperture</a:t>
            </a:r>
            <a:endParaRPr lang="de-DE" sz="1600" dirty="0"/>
          </a:p>
        </p:txBody>
      </p:sp>
      <p:sp>
        <p:nvSpPr>
          <p:cNvPr id="19" name="Pfeil: Fünfeck 18">
            <a:extLst>
              <a:ext uri="{FF2B5EF4-FFF2-40B4-BE49-F238E27FC236}">
                <a16:creationId xmlns:a16="http://schemas.microsoft.com/office/drawing/2014/main" id="{6CF88A18-42CB-41E2-8355-BC5FD53C76E2}"/>
              </a:ext>
            </a:extLst>
          </p:cNvPr>
          <p:cNvSpPr/>
          <p:nvPr/>
        </p:nvSpPr>
        <p:spPr>
          <a:xfrm>
            <a:off x="8454678" y="3737929"/>
            <a:ext cx="138296" cy="251512"/>
          </a:xfrm>
          <a:prstGeom prst="homePlate">
            <a:avLst>
              <a:gd name="adj" fmla="val 6604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409F761A-FCA2-4062-8908-C4DA24964145}"/>
              </a:ext>
            </a:extLst>
          </p:cNvPr>
          <p:cNvSpPr/>
          <p:nvPr/>
        </p:nvSpPr>
        <p:spPr>
          <a:xfrm>
            <a:off x="8663675" y="4622486"/>
            <a:ext cx="2572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err="1"/>
              <a:t>Ultrathin</a:t>
            </a:r>
            <a:r>
              <a:rPr lang="de-DE" sz="1600" dirty="0"/>
              <a:t> Al</a:t>
            </a:r>
            <a:r>
              <a:rPr lang="de-DE" sz="1600" baseline="-25000" dirty="0"/>
              <a:t>2</a:t>
            </a:r>
            <a:r>
              <a:rPr lang="de-DE" sz="1600" dirty="0"/>
              <a:t>O</a:t>
            </a:r>
            <a:r>
              <a:rPr lang="de-DE" sz="1600" baseline="-25000" dirty="0"/>
              <a:t>3</a:t>
            </a:r>
            <a:r>
              <a:rPr lang="de-DE" sz="1600" dirty="0"/>
              <a:t> </a:t>
            </a:r>
            <a:r>
              <a:rPr lang="de-DE" sz="1600" dirty="0" err="1"/>
              <a:t>passivation</a:t>
            </a:r>
            <a:r>
              <a:rPr lang="de-DE" sz="1600" dirty="0"/>
              <a:t> </a:t>
            </a:r>
            <a:r>
              <a:rPr lang="de-DE" sz="1600" dirty="0" err="1"/>
              <a:t>layer</a:t>
            </a:r>
            <a:r>
              <a:rPr lang="de-DE" sz="1600" dirty="0"/>
              <a:t> (~3 </a:t>
            </a:r>
            <a:r>
              <a:rPr lang="de-DE" sz="1600" dirty="0" err="1"/>
              <a:t>nm</a:t>
            </a:r>
            <a:r>
              <a:rPr lang="de-DE" sz="1600" dirty="0"/>
              <a:t>)</a:t>
            </a:r>
          </a:p>
        </p:txBody>
      </p:sp>
      <p:sp>
        <p:nvSpPr>
          <p:cNvPr id="21" name="Pfeil: Fünfeck 20">
            <a:extLst>
              <a:ext uri="{FF2B5EF4-FFF2-40B4-BE49-F238E27FC236}">
                <a16:creationId xmlns:a16="http://schemas.microsoft.com/office/drawing/2014/main" id="{3CA220D9-D6D1-4A1B-BB87-731C49D89ABE}"/>
              </a:ext>
            </a:extLst>
          </p:cNvPr>
          <p:cNvSpPr/>
          <p:nvPr/>
        </p:nvSpPr>
        <p:spPr>
          <a:xfrm>
            <a:off x="8454678" y="4789117"/>
            <a:ext cx="138296" cy="251512"/>
          </a:xfrm>
          <a:prstGeom prst="homePlate">
            <a:avLst>
              <a:gd name="adj" fmla="val 6604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BAAF347-9D8A-41BA-AF28-66B8273BD481}"/>
              </a:ext>
            </a:extLst>
          </p:cNvPr>
          <p:cNvSpPr/>
          <p:nvPr/>
        </p:nvSpPr>
        <p:spPr>
          <a:xfrm>
            <a:off x="8366996" y="2009930"/>
            <a:ext cx="3161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/>
              <a:t>EBL-</a:t>
            </a:r>
            <a:r>
              <a:rPr lang="de-DE" sz="1600" b="1" dirty="0" err="1"/>
              <a:t>based</a:t>
            </a:r>
            <a:r>
              <a:rPr lang="de-DE" sz="1600" b="1" dirty="0"/>
              <a:t> Al-</a:t>
            </a:r>
            <a:r>
              <a:rPr lang="de-DE" sz="1600" b="1" dirty="0" err="1"/>
              <a:t>Antenna</a:t>
            </a:r>
            <a:r>
              <a:rPr lang="de-DE" sz="1600" b="1" dirty="0"/>
              <a:t>-in-Box (Al-</a:t>
            </a:r>
            <a:r>
              <a:rPr lang="de-DE" sz="1600" b="1" dirty="0" err="1"/>
              <a:t>AiB</a:t>
            </a:r>
            <a:r>
              <a:rPr lang="de-DE" sz="1600" b="1" dirty="0"/>
              <a:t>)</a:t>
            </a:r>
          </a:p>
        </p:txBody>
      </p:sp>
      <p:sp>
        <p:nvSpPr>
          <p:cNvPr id="27" name="Pfeil: Fünfeck 26">
            <a:extLst>
              <a:ext uri="{FF2B5EF4-FFF2-40B4-BE49-F238E27FC236}">
                <a16:creationId xmlns:a16="http://schemas.microsoft.com/office/drawing/2014/main" id="{78692AE1-2415-46D6-9D36-DF02C48BA708}"/>
              </a:ext>
            </a:extLst>
          </p:cNvPr>
          <p:cNvSpPr/>
          <p:nvPr/>
        </p:nvSpPr>
        <p:spPr>
          <a:xfrm>
            <a:off x="8454678" y="2746767"/>
            <a:ext cx="138296" cy="251512"/>
          </a:xfrm>
          <a:prstGeom prst="homePlate">
            <a:avLst>
              <a:gd name="adj" fmla="val 6604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9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  <p:bldP spid="19" grpId="0" animBg="1"/>
      <p:bldP spid="20" grpId="0"/>
      <p:bldP spid="21" grpId="0" animBg="1"/>
      <p:bldP spid="22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Visitenkarte enthält.&#10;&#10;Automatisch generierte Beschreibung">
            <a:extLst>
              <a:ext uri="{FF2B5EF4-FFF2-40B4-BE49-F238E27FC236}">
                <a16:creationId xmlns:a16="http://schemas.microsoft.com/office/drawing/2014/main" id="{51039900-BCD3-49DF-9921-289E4A85E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33" y="1793681"/>
            <a:ext cx="5600711" cy="334366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A777E12-3988-484A-90E9-B2F593DE2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33" y="1793681"/>
            <a:ext cx="7440183" cy="334366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71A4861-4F0E-44A4-9369-E9387045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33" y="1793681"/>
            <a:ext cx="9278131" cy="33436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139633-E8C7-406E-8DBB-0E8EFE075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fabricate</a:t>
            </a:r>
            <a:r>
              <a:rPr lang="de-DE" dirty="0"/>
              <a:t> Al-</a:t>
            </a:r>
            <a:r>
              <a:rPr lang="de-DE" dirty="0" err="1"/>
              <a:t>AiBs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45688E8-3B92-4528-BDA7-F0EA9EB8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Nanolight 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4C2963-AADA-4DD7-80C2-92AA372EC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C880-B026-4EC0-A3D1-BF00E8DDD6DE}" type="slidenum">
              <a:rPr lang="en-US" smtClean="0"/>
              <a:t>5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F4EF5B8-7AFA-4891-9591-551CF79EDBE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4E57C02-524D-4A81-8369-7BBAD85756A1}" type="datetime1">
              <a:rPr lang="de-DE" smtClean="0"/>
              <a:t>07.03.2022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96FB592-A5C9-4ED8-8AEB-F4760498F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33" y="1793680"/>
            <a:ext cx="5600711" cy="334366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DB58666-DAB5-4516-A119-D34B71663534}"/>
              </a:ext>
            </a:extLst>
          </p:cNvPr>
          <p:cNvSpPr txBox="1"/>
          <p:nvPr/>
        </p:nvSpPr>
        <p:spPr>
          <a:xfrm>
            <a:off x="1354359" y="5296682"/>
            <a:ext cx="4140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584200" latinLnBrk="1" hangingPunct="0">
              <a:defRPr/>
            </a:pP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  <a:sym typeface="Helvetica Light"/>
              </a:rPr>
              <a:t>Flauraud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  <a:sym typeface="Helvetica Light"/>
              </a:rPr>
              <a:t> et al.,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  <a:sym typeface="Helvetica Light"/>
              </a:rPr>
              <a:t>Nano Lett.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  <a:sym typeface="Helvetica Light"/>
              </a:rPr>
              <a:t>, 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  <a:sym typeface="Helvetica Light"/>
              </a:rPr>
              <a:t>17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  <a:sym typeface="Helvetica Light"/>
              </a:rPr>
              <a:t>, 1703-1710 (2017)</a:t>
            </a:r>
          </a:p>
        </p:txBody>
      </p:sp>
    </p:spTree>
    <p:extLst>
      <p:ext uri="{BB962C8B-B14F-4D97-AF65-F5344CB8AC3E}">
        <p14:creationId xmlns:p14="http://schemas.microsoft.com/office/powerpoint/2010/main" val="220357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50F5F83-8512-4795-B4F2-684B1D11E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5240"/>
            <a:ext cx="5937516" cy="499111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FE367A-BA5E-4BA9-8208-9B4210450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025"/>
            <a:ext cx="10515600" cy="955675"/>
          </a:xfrm>
        </p:spPr>
        <p:txBody>
          <a:bodyPr>
            <a:normAutofit/>
          </a:bodyPr>
          <a:lstStyle/>
          <a:p>
            <a:r>
              <a:rPr lang="de-DE" dirty="0" err="1"/>
              <a:t>How</a:t>
            </a:r>
            <a:r>
              <a:rPr lang="de-DE" dirty="0"/>
              <a:t> to design </a:t>
            </a:r>
            <a:r>
              <a:rPr lang="de-DE" dirty="0" err="1"/>
              <a:t>multicolor</a:t>
            </a:r>
            <a:r>
              <a:rPr lang="de-DE" dirty="0"/>
              <a:t> </a:t>
            </a:r>
            <a:r>
              <a:rPr lang="de-DE" dirty="0" err="1"/>
              <a:t>AiBs</a:t>
            </a:r>
            <a:r>
              <a:rPr lang="de-DE" dirty="0"/>
              <a:t>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77FA89C-7125-445E-B544-54AB18073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Nanolight 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E9593D-9122-4CC0-8C39-E721086C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C880-B026-4EC0-A3D1-BF00E8DDD6DE}" type="slidenum">
              <a:rPr lang="en-US" smtClean="0"/>
              <a:t>6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D882AEA-0A17-4496-8DA9-BB85A428D13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460D312-1F66-44CD-AB0B-D9A9052E872E}" type="datetime1">
              <a:rPr lang="de-DE" smtClean="0"/>
              <a:t>07.03.2022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9EA58D7-6DC0-4FCE-985C-78DF4DFE5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05" y="1365240"/>
            <a:ext cx="3294895" cy="52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5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4775E659-6DB9-447B-A7D1-211C2A751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77" y="1574668"/>
            <a:ext cx="4451613" cy="47167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DAD2D6C-F2DD-410A-8649-16B3587B0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2" y="2013619"/>
            <a:ext cx="6753524" cy="36007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FE367A-BA5E-4BA9-8208-9B4210450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025"/>
            <a:ext cx="10515600" cy="955675"/>
          </a:xfrm>
        </p:spPr>
        <p:txBody>
          <a:bodyPr>
            <a:normAutofit/>
          </a:bodyPr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accurately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fabricate</a:t>
            </a:r>
            <a:r>
              <a:rPr lang="de-DE" dirty="0"/>
              <a:t> Al-</a:t>
            </a:r>
            <a:r>
              <a:rPr lang="de-DE" dirty="0" err="1"/>
              <a:t>AiBs</a:t>
            </a:r>
            <a:r>
              <a:rPr lang="de-DE" dirty="0"/>
              <a:t>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77FA89C-7125-445E-B544-54AB18073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Nanolight 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E9593D-9122-4CC0-8C39-E721086C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C880-B026-4EC0-A3D1-BF00E8DDD6DE}" type="slidenum">
              <a:rPr lang="en-US" smtClean="0"/>
              <a:t>7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D882AEA-0A17-4496-8DA9-BB85A428D13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B0D4786-1B3C-466A-B79F-E7FC0568969F}" type="datetime1">
              <a:rPr lang="de-DE" smtClean="0"/>
              <a:t>07.03.2022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4728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ED52243-860D-4879-825C-347734986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8" y="2332860"/>
            <a:ext cx="11536703" cy="297333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77FA89C-7125-445E-B544-54AB18073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Nanolight 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E9593D-9122-4CC0-8C39-E721086C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C880-B026-4EC0-A3D1-BF00E8DDD6DE}" type="slidenum">
              <a:rPr lang="en-US" smtClean="0"/>
              <a:t>8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D882AEA-0A17-4496-8DA9-BB85A428D13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BE1173E-EF1D-4B96-8306-B3A1B6A9D7D7}" type="datetime1">
              <a:rPr lang="de-DE" smtClean="0"/>
              <a:t>07.03.2022</a:t>
            </a:fld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B626205-4363-4BB5-95C3-562E623CC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How</a:t>
            </a:r>
            <a:r>
              <a:rPr lang="de-DE" dirty="0"/>
              <a:t> to confirm </a:t>
            </a:r>
            <a:r>
              <a:rPr lang="de-DE" dirty="0" err="1"/>
              <a:t>multicolor</a:t>
            </a:r>
            <a:r>
              <a:rPr lang="de-DE" dirty="0"/>
              <a:t> </a:t>
            </a:r>
            <a:r>
              <a:rPr lang="de-DE" dirty="0" err="1"/>
              <a:t>fluorescence</a:t>
            </a:r>
            <a:r>
              <a:rPr lang="de-DE" dirty="0"/>
              <a:t> </a:t>
            </a:r>
            <a:r>
              <a:rPr lang="de-DE" dirty="0" err="1"/>
              <a:t>enhancement</a:t>
            </a:r>
            <a:r>
              <a:rPr lang="de-DE" dirty="0"/>
              <a:t> of Al-</a:t>
            </a:r>
            <a:r>
              <a:rPr lang="de-DE" dirty="0" err="1"/>
              <a:t>AiBs</a:t>
            </a:r>
            <a:r>
              <a:rPr lang="de-DE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851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Gerät enthält.&#10;&#10;Automatisch generierte Beschreibung">
            <a:extLst>
              <a:ext uri="{FF2B5EF4-FFF2-40B4-BE49-F238E27FC236}">
                <a16:creationId xmlns:a16="http://schemas.microsoft.com/office/drawing/2014/main" id="{9004EEFB-D61B-4722-86CD-42196D70C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82" y="2581271"/>
            <a:ext cx="7932436" cy="24765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2E3621-DA69-4D68-98B1-3A8BC0495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multicolor</a:t>
            </a:r>
            <a:r>
              <a:rPr lang="de-DE" dirty="0"/>
              <a:t> </a:t>
            </a:r>
            <a:r>
              <a:rPr lang="de-DE" dirty="0" err="1"/>
              <a:t>fluorescence</a:t>
            </a:r>
            <a:r>
              <a:rPr lang="de-DE" dirty="0"/>
              <a:t> </a:t>
            </a:r>
            <a:r>
              <a:rPr lang="de-DE" dirty="0" err="1"/>
              <a:t>enhancement</a:t>
            </a:r>
            <a:r>
              <a:rPr lang="de-DE" dirty="0"/>
              <a:t> of Al-</a:t>
            </a:r>
            <a:r>
              <a:rPr lang="de-DE" dirty="0" err="1"/>
              <a:t>apertures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E07B60B-DA68-4F78-BD50-C0C6EE19F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Nanolight 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F3477E-16B3-4C37-A245-E6BE7932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C880-B026-4EC0-A3D1-BF00E8DDD6DE}" type="slidenum">
              <a:rPr lang="en-US" smtClean="0"/>
              <a:t>9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5DC400-3D7A-4D61-8128-32B422AB69E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4E57C02-524D-4A81-8369-7BBAD85756A1}" type="datetime1">
              <a:rPr lang="de-DE" smtClean="0"/>
              <a:t>07.03.2022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A930E79-5291-4457-9B1D-390D64624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5357947" y="2444750"/>
            <a:ext cx="2072820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86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B5E1CA7AD2894B8D8C49D1420A1FA9" ma:contentTypeVersion="14" ma:contentTypeDescription="Create a new document." ma:contentTypeScope="" ma:versionID="316ebb6891d0d7e23cf863b54c3977fa">
  <xsd:schema xmlns:xsd="http://www.w3.org/2001/XMLSchema" xmlns:xs="http://www.w3.org/2001/XMLSchema" xmlns:p="http://schemas.microsoft.com/office/2006/metadata/properties" xmlns:ns3="7056d15b-2f73-4d17-b56b-18d2fc507524" xmlns:ns4="d0b99f30-e27b-4976-a4c8-fdc8321065e7" targetNamespace="http://schemas.microsoft.com/office/2006/metadata/properties" ma:root="true" ma:fieldsID="8da0a9e80cce6c6b35f5469a545b8dd0" ns3:_="" ns4:_="">
    <xsd:import namespace="7056d15b-2f73-4d17-b56b-18d2fc507524"/>
    <xsd:import namespace="d0b99f30-e27b-4976-a4c8-fdc8321065e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6d15b-2f73-4d17-b56b-18d2fc5075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b99f30-e27b-4976-a4c8-fdc8321065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BB758A-4C3E-447D-8F76-2FAABB40B2B3}">
  <ds:schemaRefs>
    <ds:schemaRef ds:uri="7056d15b-2f73-4d17-b56b-18d2fc507524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d0b99f30-e27b-4976-a4c8-fdc8321065e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360ADE1-D245-402D-8673-B0A70CB5F6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ABEB89-6C6A-4F92-822B-7A3FF41F7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56d15b-2f73-4d17-b56b-18d2fc507524"/>
    <ds:schemaRef ds:uri="d0b99f30-e27b-4976-a4c8-fdc8321065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609</Words>
  <Application>Microsoft Office PowerPoint</Application>
  <PresentationFormat>Breitbild</PresentationFormat>
  <Paragraphs>127</Paragraphs>
  <Slides>14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charter</vt:lpstr>
      <vt:lpstr>Office</vt:lpstr>
      <vt:lpstr>Plasmonic antenna platforms for multicolor single-molecule studies with high-throughput</vt:lpstr>
      <vt:lpstr>How to detect single molecules?</vt:lpstr>
      <vt:lpstr>Why nanoantennas for life sciences?</vt:lpstr>
      <vt:lpstr>What are challenges in fluorescence experiments with nanoantennas?</vt:lpstr>
      <vt:lpstr>How to fabricate Al-AiBs?</vt:lpstr>
      <vt:lpstr>How to design multicolor AiBs?</vt:lpstr>
      <vt:lpstr>How accurately can we fabricate Al-AiBs?</vt:lpstr>
      <vt:lpstr>How to confirm multicolor fluorescence enhancement of Al-AiBs?</vt:lpstr>
      <vt:lpstr>What is the multicolor fluorescence enhancement of Al-apertures?</vt:lpstr>
      <vt:lpstr>What is the multicolor fluorescence enhancement of Al-apertures?</vt:lpstr>
      <vt:lpstr>What is the multicolor fluorescence enhancement of Al-apertures?</vt:lpstr>
      <vt:lpstr>What is the multicolor fluorescence enhancement of Al-apertures?</vt:lpstr>
      <vt:lpstr>What did we learn and where do we go next?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Plasmonics for Fluorescence Correlation Spectroscopy</dc:title>
  <dc:creator>Ediz Herkert</dc:creator>
  <cp:lastModifiedBy>Ediz Herkert</cp:lastModifiedBy>
  <cp:revision>160</cp:revision>
  <dcterms:created xsi:type="dcterms:W3CDTF">2020-01-21T16:17:35Z</dcterms:created>
  <dcterms:modified xsi:type="dcterms:W3CDTF">2022-03-07T23:18:01Z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0x010100E4B5E1CA7AD2894B8D8C49D1420A1FA9</vt:lpwstr>
  </property>
</Properties>
</file>