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86" r:id="rId3"/>
    <p:sldId id="281" r:id="rId4"/>
    <p:sldId id="259" r:id="rId5"/>
    <p:sldId id="265" r:id="rId6"/>
    <p:sldId id="264" r:id="rId7"/>
    <p:sldId id="260" r:id="rId8"/>
    <p:sldId id="290" r:id="rId9"/>
    <p:sldId id="270" r:id="rId10"/>
    <p:sldId id="272" r:id="rId11"/>
    <p:sldId id="278" r:id="rId12"/>
    <p:sldId id="273" r:id="rId13"/>
    <p:sldId id="274" r:id="rId14"/>
    <p:sldId id="277" r:id="rId15"/>
    <p:sldId id="27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43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4C38953-AC7C-49E0-ACDE-FF55F8CFB632}" v="46" dt="2023-05-28T18:23:17.243"/>
    <p1510:client id="{E7805F97-D463-47C7-8587-40FC85284995}" v="2" dt="2023-05-28T20:27:18.4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895"/>
    <p:restoredTop sz="75574" autoAdjust="0"/>
  </p:normalViewPr>
  <p:slideViewPr>
    <p:cSldViewPr snapToGrid="0" snapToObjects="1">
      <p:cViewPr varScale="1">
        <p:scale>
          <a:sx n="50" d="100"/>
          <a:sy n="50" d="100"/>
        </p:scale>
        <p:origin x="90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iqian Hu" userId="368f40b7-393a-4ef7-9735-a577f05df236" providerId="ADAL" clId="{64C38953-AC7C-49E0-ACDE-FF55F8CFB632}"/>
    <pc:docChg chg="undo custSel addSld delSld modSld sldOrd">
      <pc:chgData name="Shiqian Hu" userId="368f40b7-393a-4ef7-9735-a577f05df236" providerId="ADAL" clId="{64C38953-AC7C-49E0-ACDE-FF55F8CFB632}" dt="2023-05-28T18:23:45.905" v="248" actId="1037"/>
      <pc:docMkLst>
        <pc:docMk/>
      </pc:docMkLst>
      <pc:sldChg chg="add del">
        <pc:chgData name="Shiqian Hu" userId="368f40b7-393a-4ef7-9735-a577f05df236" providerId="ADAL" clId="{64C38953-AC7C-49E0-ACDE-FF55F8CFB632}" dt="2023-05-28T16:25:29.253" v="134" actId="47"/>
        <pc:sldMkLst>
          <pc:docMk/>
          <pc:sldMk cId="924246578" sldId="256"/>
        </pc:sldMkLst>
      </pc:sldChg>
      <pc:sldChg chg="modAnim">
        <pc:chgData name="Shiqian Hu" userId="368f40b7-393a-4ef7-9735-a577f05df236" providerId="ADAL" clId="{64C38953-AC7C-49E0-ACDE-FF55F8CFB632}" dt="2023-05-24T14:28:53.797" v="3"/>
        <pc:sldMkLst>
          <pc:docMk/>
          <pc:sldMk cId="849722091" sldId="264"/>
        </pc:sldMkLst>
      </pc:sldChg>
      <pc:sldChg chg="ord">
        <pc:chgData name="Shiqian Hu" userId="368f40b7-393a-4ef7-9735-a577f05df236" providerId="ADAL" clId="{64C38953-AC7C-49E0-ACDE-FF55F8CFB632}" dt="2023-05-28T10:19:10.180" v="22"/>
        <pc:sldMkLst>
          <pc:docMk/>
          <pc:sldMk cId="4120826838" sldId="268"/>
        </pc:sldMkLst>
      </pc:sldChg>
      <pc:sldChg chg="modAnim">
        <pc:chgData name="Shiqian Hu" userId="368f40b7-393a-4ef7-9735-a577f05df236" providerId="ADAL" clId="{64C38953-AC7C-49E0-ACDE-FF55F8CFB632}" dt="2023-05-28T18:23:17.243" v="244"/>
        <pc:sldMkLst>
          <pc:docMk/>
          <pc:sldMk cId="1070143913" sldId="270"/>
        </pc:sldMkLst>
      </pc:sldChg>
      <pc:sldChg chg="modSp mod ord">
        <pc:chgData name="Shiqian Hu" userId="368f40b7-393a-4ef7-9735-a577f05df236" providerId="ADAL" clId="{64C38953-AC7C-49E0-ACDE-FF55F8CFB632}" dt="2023-05-24T14:33:32.658" v="13" actId="1076"/>
        <pc:sldMkLst>
          <pc:docMk/>
          <pc:sldMk cId="3610533111" sldId="276"/>
        </pc:sldMkLst>
        <pc:spChg chg="mod">
          <ac:chgData name="Shiqian Hu" userId="368f40b7-393a-4ef7-9735-a577f05df236" providerId="ADAL" clId="{64C38953-AC7C-49E0-ACDE-FF55F8CFB632}" dt="2023-05-24T14:33:32.658" v="13" actId="1076"/>
          <ac:spMkLst>
            <pc:docMk/>
            <pc:sldMk cId="3610533111" sldId="276"/>
            <ac:spMk id="4" creationId="{DEB0216D-001A-2D18-552B-05ABC29FAD3B}"/>
          </ac:spMkLst>
        </pc:spChg>
      </pc:sldChg>
      <pc:sldChg chg="modSp mod">
        <pc:chgData name="Shiqian Hu" userId="368f40b7-393a-4ef7-9735-a577f05df236" providerId="ADAL" clId="{64C38953-AC7C-49E0-ACDE-FF55F8CFB632}" dt="2023-05-28T18:22:36.598" v="241" actId="20577"/>
        <pc:sldMkLst>
          <pc:docMk/>
          <pc:sldMk cId="3948776068" sldId="277"/>
        </pc:sldMkLst>
        <pc:spChg chg="mod">
          <ac:chgData name="Shiqian Hu" userId="368f40b7-393a-4ef7-9735-a577f05df236" providerId="ADAL" clId="{64C38953-AC7C-49E0-ACDE-FF55F8CFB632}" dt="2023-05-28T18:22:36.598" v="241" actId="20577"/>
          <ac:spMkLst>
            <pc:docMk/>
            <pc:sldMk cId="3948776068" sldId="277"/>
            <ac:spMk id="9" creationId="{A23F332D-ECC5-6643-B6A5-3923972CC963}"/>
          </ac:spMkLst>
        </pc:spChg>
      </pc:sldChg>
      <pc:sldChg chg="modAnim">
        <pc:chgData name="Shiqian Hu" userId="368f40b7-393a-4ef7-9735-a577f05df236" providerId="ADAL" clId="{64C38953-AC7C-49E0-ACDE-FF55F8CFB632}" dt="2023-05-24T14:30:32.284" v="5"/>
        <pc:sldMkLst>
          <pc:docMk/>
          <pc:sldMk cId="1518313866" sldId="278"/>
        </pc:sldMkLst>
      </pc:sldChg>
      <pc:sldChg chg="addSp modSp mod">
        <pc:chgData name="Shiqian Hu" userId="368f40b7-393a-4ef7-9735-a577f05df236" providerId="ADAL" clId="{64C38953-AC7C-49E0-ACDE-FF55F8CFB632}" dt="2023-05-28T18:23:45.905" v="248" actId="1037"/>
        <pc:sldMkLst>
          <pc:docMk/>
          <pc:sldMk cId="366686505" sldId="281"/>
        </pc:sldMkLst>
        <pc:spChg chg="add mod">
          <ac:chgData name="Shiqian Hu" userId="368f40b7-393a-4ef7-9735-a577f05df236" providerId="ADAL" clId="{64C38953-AC7C-49E0-ACDE-FF55F8CFB632}" dt="2023-05-28T17:47:10.162" v="239" actId="1076"/>
          <ac:spMkLst>
            <pc:docMk/>
            <pc:sldMk cId="366686505" sldId="281"/>
            <ac:spMk id="7" creationId="{A3CCD0C7-BABD-1DFF-78B8-190C6992375A}"/>
          </ac:spMkLst>
        </pc:spChg>
        <pc:spChg chg="add mod">
          <ac:chgData name="Shiqian Hu" userId="368f40b7-393a-4ef7-9735-a577f05df236" providerId="ADAL" clId="{64C38953-AC7C-49E0-ACDE-FF55F8CFB632}" dt="2023-05-28T18:23:45.905" v="248" actId="1037"/>
          <ac:spMkLst>
            <pc:docMk/>
            <pc:sldMk cId="366686505" sldId="281"/>
            <ac:spMk id="9" creationId="{DA042D82-B49D-4791-A300-77D68A3FBF78}"/>
          </ac:spMkLst>
        </pc:spChg>
        <pc:grpChg chg="mod">
          <ac:chgData name="Shiqian Hu" userId="368f40b7-393a-4ef7-9735-a577f05df236" providerId="ADAL" clId="{64C38953-AC7C-49E0-ACDE-FF55F8CFB632}" dt="2023-05-28T17:45:32.296" v="208" actId="1076"/>
          <ac:grpSpMkLst>
            <pc:docMk/>
            <pc:sldMk cId="366686505" sldId="281"/>
            <ac:grpSpMk id="3" creationId="{4F22DF10-E5F0-7ECB-A637-D91287794D52}"/>
          </ac:grpSpMkLst>
        </pc:grpChg>
      </pc:sldChg>
      <pc:sldChg chg="addSp delSp modSp mod delAnim modAnim">
        <pc:chgData name="Shiqian Hu" userId="368f40b7-393a-4ef7-9735-a577f05df236" providerId="ADAL" clId="{64C38953-AC7C-49E0-ACDE-FF55F8CFB632}" dt="2023-05-28T14:49:56.228" v="132" actId="1035"/>
        <pc:sldMkLst>
          <pc:docMk/>
          <pc:sldMk cId="3633854004" sldId="286"/>
        </pc:sldMkLst>
        <pc:spChg chg="add mod">
          <ac:chgData name="Shiqian Hu" userId="368f40b7-393a-4ef7-9735-a577f05df236" providerId="ADAL" clId="{64C38953-AC7C-49E0-ACDE-FF55F8CFB632}" dt="2023-05-28T14:22:30.790" v="68" actId="164"/>
          <ac:spMkLst>
            <pc:docMk/>
            <pc:sldMk cId="3633854004" sldId="286"/>
            <ac:spMk id="2" creationId="{7B2C2CFA-7B48-FFC2-9C32-FA7783A7841A}"/>
          </ac:spMkLst>
        </pc:spChg>
        <pc:spChg chg="mod">
          <ac:chgData name="Shiqian Hu" userId="368f40b7-393a-4ef7-9735-a577f05df236" providerId="ADAL" clId="{64C38953-AC7C-49E0-ACDE-FF55F8CFB632}" dt="2023-05-28T14:23:02.379" v="69"/>
          <ac:spMkLst>
            <pc:docMk/>
            <pc:sldMk cId="3633854004" sldId="286"/>
            <ac:spMk id="16" creationId="{E65AA2B3-AC72-D037-2A5F-30DF04936FB9}"/>
          </ac:spMkLst>
        </pc:spChg>
        <pc:spChg chg="mod">
          <ac:chgData name="Shiqian Hu" userId="368f40b7-393a-4ef7-9735-a577f05df236" providerId="ADAL" clId="{64C38953-AC7C-49E0-ACDE-FF55F8CFB632}" dt="2023-05-28T14:23:02.379" v="69"/>
          <ac:spMkLst>
            <pc:docMk/>
            <pc:sldMk cId="3633854004" sldId="286"/>
            <ac:spMk id="19" creationId="{3619E367-EFC4-E535-7BB6-91222633A3ED}"/>
          </ac:spMkLst>
        </pc:spChg>
        <pc:spChg chg="mod">
          <ac:chgData name="Shiqian Hu" userId="368f40b7-393a-4ef7-9735-a577f05df236" providerId="ADAL" clId="{64C38953-AC7C-49E0-ACDE-FF55F8CFB632}" dt="2023-05-28T14:23:02.379" v="69"/>
          <ac:spMkLst>
            <pc:docMk/>
            <pc:sldMk cId="3633854004" sldId="286"/>
            <ac:spMk id="27" creationId="{940AD104-F16B-C5FD-3717-96536FF309D7}"/>
          </ac:spMkLst>
        </pc:spChg>
        <pc:spChg chg="mod">
          <ac:chgData name="Shiqian Hu" userId="368f40b7-393a-4ef7-9735-a577f05df236" providerId="ADAL" clId="{64C38953-AC7C-49E0-ACDE-FF55F8CFB632}" dt="2023-05-28T14:23:02.379" v="69"/>
          <ac:spMkLst>
            <pc:docMk/>
            <pc:sldMk cId="3633854004" sldId="286"/>
            <ac:spMk id="41" creationId="{98EF55BD-6F98-FD24-CD62-E9E24F2F42AC}"/>
          </ac:spMkLst>
        </pc:spChg>
        <pc:spChg chg="mod">
          <ac:chgData name="Shiqian Hu" userId="368f40b7-393a-4ef7-9735-a577f05df236" providerId="ADAL" clId="{64C38953-AC7C-49E0-ACDE-FF55F8CFB632}" dt="2023-05-28T14:23:02.379" v="69"/>
          <ac:spMkLst>
            <pc:docMk/>
            <pc:sldMk cId="3633854004" sldId="286"/>
            <ac:spMk id="42" creationId="{DCC8F6AE-29A4-AA16-1D7E-B930E16FE21B}"/>
          </ac:spMkLst>
        </pc:spChg>
        <pc:spChg chg="mod">
          <ac:chgData name="Shiqian Hu" userId="368f40b7-393a-4ef7-9735-a577f05df236" providerId="ADAL" clId="{64C38953-AC7C-49E0-ACDE-FF55F8CFB632}" dt="2023-05-28T14:23:02.379" v="69"/>
          <ac:spMkLst>
            <pc:docMk/>
            <pc:sldMk cId="3633854004" sldId="286"/>
            <ac:spMk id="43" creationId="{2B85F2D8-A9D1-B1C2-399B-690620231D1C}"/>
          </ac:spMkLst>
        </pc:spChg>
        <pc:spChg chg="mod">
          <ac:chgData name="Shiqian Hu" userId="368f40b7-393a-4ef7-9735-a577f05df236" providerId="ADAL" clId="{64C38953-AC7C-49E0-ACDE-FF55F8CFB632}" dt="2023-05-28T14:23:02.379" v="69"/>
          <ac:spMkLst>
            <pc:docMk/>
            <pc:sldMk cId="3633854004" sldId="286"/>
            <ac:spMk id="44" creationId="{AE1B50FC-634A-5B04-2799-CC08D8AD2E21}"/>
          </ac:spMkLst>
        </pc:spChg>
        <pc:spChg chg="mod">
          <ac:chgData name="Shiqian Hu" userId="368f40b7-393a-4ef7-9735-a577f05df236" providerId="ADAL" clId="{64C38953-AC7C-49E0-ACDE-FF55F8CFB632}" dt="2023-05-28T14:23:02.379" v="69"/>
          <ac:spMkLst>
            <pc:docMk/>
            <pc:sldMk cId="3633854004" sldId="286"/>
            <ac:spMk id="46" creationId="{FB906D43-D3A4-1324-5E4C-775A5DF1089B}"/>
          </ac:spMkLst>
        </pc:spChg>
        <pc:spChg chg="mod">
          <ac:chgData name="Shiqian Hu" userId="368f40b7-393a-4ef7-9735-a577f05df236" providerId="ADAL" clId="{64C38953-AC7C-49E0-ACDE-FF55F8CFB632}" dt="2023-05-28T14:23:02.379" v="69"/>
          <ac:spMkLst>
            <pc:docMk/>
            <pc:sldMk cId="3633854004" sldId="286"/>
            <ac:spMk id="47" creationId="{8521566D-326A-62E4-CC04-0C79186688C1}"/>
          </ac:spMkLst>
        </pc:spChg>
        <pc:spChg chg="mod">
          <ac:chgData name="Shiqian Hu" userId="368f40b7-393a-4ef7-9735-a577f05df236" providerId="ADAL" clId="{64C38953-AC7C-49E0-ACDE-FF55F8CFB632}" dt="2023-05-28T14:23:02.379" v="69"/>
          <ac:spMkLst>
            <pc:docMk/>
            <pc:sldMk cId="3633854004" sldId="286"/>
            <ac:spMk id="48" creationId="{94A6C469-82A2-5F1A-6AD8-0D568C268622}"/>
          </ac:spMkLst>
        </pc:spChg>
        <pc:spChg chg="mod">
          <ac:chgData name="Shiqian Hu" userId="368f40b7-393a-4ef7-9735-a577f05df236" providerId="ADAL" clId="{64C38953-AC7C-49E0-ACDE-FF55F8CFB632}" dt="2023-05-28T14:23:02.379" v="69"/>
          <ac:spMkLst>
            <pc:docMk/>
            <pc:sldMk cId="3633854004" sldId="286"/>
            <ac:spMk id="49" creationId="{A3608CD7-893F-E9DE-4A56-46A031BC05B7}"/>
          </ac:spMkLst>
        </pc:spChg>
        <pc:spChg chg="mod">
          <ac:chgData name="Shiqian Hu" userId="368f40b7-393a-4ef7-9735-a577f05df236" providerId="ADAL" clId="{64C38953-AC7C-49E0-ACDE-FF55F8CFB632}" dt="2023-05-28T14:23:02.379" v="69"/>
          <ac:spMkLst>
            <pc:docMk/>
            <pc:sldMk cId="3633854004" sldId="286"/>
            <ac:spMk id="50" creationId="{2690F124-B40E-0AA0-5EF5-C3AF435DB941}"/>
          </ac:spMkLst>
        </pc:spChg>
        <pc:spChg chg="mod">
          <ac:chgData name="Shiqian Hu" userId="368f40b7-393a-4ef7-9735-a577f05df236" providerId="ADAL" clId="{64C38953-AC7C-49E0-ACDE-FF55F8CFB632}" dt="2023-05-28T14:47:35.265" v="99" actId="1076"/>
          <ac:spMkLst>
            <pc:docMk/>
            <pc:sldMk cId="3633854004" sldId="286"/>
            <ac:spMk id="94" creationId="{40BCC724-982D-6EBB-67F3-65AEF0F380BA}"/>
          </ac:spMkLst>
        </pc:spChg>
        <pc:grpChg chg="add mod">
          <ac:chgData name="Shiqian Hu" userId="368f40b7-393a-4ef7-9735-a577f05df236" providerId="ADAL" clId="{64C38953-AC7C-49E0-ACDE-FF55F8CFB632}" dt="2023-05-28T14:22:30.790" v="68" actId="164"/>
          <ac:grpSpMkLst>
            <pc:docMk/>
            <pc:sldMk cId="3633854004" sldId="286"/>
            <ac:grpSpMk id="3" creationId="{DB3249F4-D6C3-D6A4-951D-E1C3BB47EEC5}"/>
          </ac:grpSpMkLst>
        </pc:grpChg>
        <pc:grpChg chg="add mod">
          <ac:chgData name="Shiqian Hu" userId="368f40b7-393a-4ef7-9735-a577f05df236" providerId="ADAL" clId="{64C38953-AC7C-49E0-ACDE-FF55F8CFB632}" dt="2023-05-28T14:49:56.228" v="132" actId="1035"/>
          <ac:grpSpMkLst>
            <pc:docMk/>
            <pc:sldMk cId="3633854004" sldId="286"/>
            <ac:grpSpMk id="5" creationId="{19150B34-44C7-0247-F089-19BAC683C89C}"/>
          </ac:grpSpMkLst>
        </pc:grpChg>
        <pc:grpChg chg="mod">
          <ac:chgData name="Shiqian Hu" userId="368f40b7-393a-4ef7-9735-a577f05df236" providerId="ADAL" clId="{64C38953-AC7C-49E0-ACDE-FF55F8CFB632}" dt="2023-05-28T14:23:02.379" v="69"/>
          <ac:grpSpMkLst>
            <pc:docMk/>
            <pc:sldMk cId="3633854004" sldId="286"/>
            <ac:grpSpMk id="14" creationId="{78E8845F-3844-F16F-2A17-BED65AEA5791}"/>
          </ac:grpSpMkLst>
        </pc:grpChg>
        <pc:grpChg chg="mod">
          <ac:chgData name="Shiqian Hu" userId="368f40b7-393a-4ef7-9735-a577f05df236" providerId="ADAL" clId="{64C38953-AC7C-49E0-ACDE-FF55F8CFB632}" dt="2023-05-28T14:23:02.379" v="69"/>
          <ac:grpSpMkLst>
            <pc:docMk/>
            <pc:sldMk cId="3633854004" sldId="286"/>
            <ac:grpSpMk id="31" creationId="{C1843315-8074-2F70-BC36-17621C399547}"/>
          </ac:grpSpMkLst>
        </pc:grpChg>
        <pc:grpChg chg="mod">
          <ac:chgData name="Shiqian Hu" userId="368f40b7-393a-4ef7-9735-a577f05df236" providerId="ADAL" clId="{64C38953-AC7C-49E0-ACDE-FF55F8CFB632}" dt="2023-05-28T14:23:02.379" v="69"/>
          <ac:grpSpMkLst>
            <pc:docMk/>
            <pc:sldMk cId="3633854004" sldId="286"/>
            <ac:grpSpMk id="32" creationId="{00685ACF-4219-4883-D7E4-C262C8A93E16}"/>
          </ac:grpSpMkLst>
        </pc:grpChg>
        <pc:grpChg chg="mod">
          <ac:chgData name="Shiqian Hu" userId="368f40b7-393a-4ef7-9735-a577f05df236" providerId="ADAL" clId="{64C38953-AC7C-49E0-ACDE-FF55F8CFB632}" dt="2023-05-28T14:22:30.790" v="68" actId="164"/>
          <ac:grpSpMkLst>
            <pc:docMk/>
            <pc:sldMk cId="3633854004" sldId="286"/>
            <ac:grpSpMk id="52" creationId="{AD74FEED-C216-A236-82F1-068377F3F785}"/>
          </ac:grpSpMkLst>
        </pc:grpChg>
        <pc:grpChg chg="del">
          <ac:chgData name="Shiqian Hu" userId="368f40b7-393a-4ef7-9735-a577f05df236" providerId="ADAL" clId="{64C38953-AC7C-49E0-ACDE-FF55F8CFB632}" dt="2023-05-28T14:20:01.375" v="27" actId="21"/>
          <ac:grpSpMkLst>
            <pc:docMk/>
            <pc:sldMk cId="3633854004" sldId="286"/>
            <ac:grpSpMk id="115" creationId="{163D4ABC-87FE-B706-4218-635A3EFD5A66}"/>
          </ac:grpSpMkLst>
        </pc:grpChg>
        <pc:picChg chg="mod">
          <ac:chgData name="Shiqian Hu" userId="368f40b7-393a-4ef7-9735-a577f05df236" providerId="ADAL" clId="{64C38953-AC7C-49E0-ACDE-FF55F8CFB632}" dt="2023-05-28T14:23:02.379" v="69"/>
          <ac:picMkLst>
            <pc:docMk/>
            <pc:sldMk cId="3633854004" sldId="286"/>
            <ac:picMk id="28" creationId="{1B66A222-22F1-6962-30F9-51841F133017}"/>
          </ac:picMkLst>
        </pc:picChg>
        <pc:cxnChg chg="mod">
          <ac:chgData name="Shiqian Hu" userId="368f40b7-393a-4ef7-9735-a577f05df236" providerId="ADAL" clId="{64C38953-AC7C-49E0-ACDE-FF55F8CFB632}" dt="2023-05-28T14:23:02.379" v="69"/>
          <ac:cxnSpMkLst>
            <pc:docMk/>
            <pc:sldMk cId="3633854004" sldId="286"/>
            <ac:cxnSpMk id="23" creationId="{1F077BA6-EB69-7CB7-E955-A14849375E3D}"/>
          </ac:cxnSpMkLst>
        </pc:cxnChg>
        <pc:cxnChg chg="mod">
          <ac:chgData name="Shiqian Hu" userId="368f40b7-393a-4ef7-9735-a577f05df236" providerId="ADAL" clId="{64C38953-AC7C-49E0-ACDE-FF55F8CFB632}" dt="2023-05-28T14:23:02.379" v="69"/>
          <ac:cxnSpMkLst>
            <pc:docMk/>
            <pc:sldMk cId="3633854004" sldId="286"/>
            <ac:cxnSpMk id="24" creationId="{7A1AAEF1-5509-2470-6004-93990252CFA8}"/>
          </ac:cxnSpMkLst>
        </pc:cxnChg>
        <pc:cxnChg chg="mod">
          <ac:chgData name="Shiqian Hu" userId="368f40b7-393a-4ef7-9735-a577f05df236" providerId="ADAL" clId="{64C38953-AC7C-49E0-ACDE-FF55F8CFB632}" dt="2023-05-28T14:23:02.379" v="69"/>
          <ac:cxnSpMkLst>
            <pc:docMk/>
            <pc:sldMk cId="3633854004" sldId="286"/>
            <ac:cxnSpMk id="25" creationId="{A17933C4-E06B-E8E4-B4E7-44A450E7CCE1}"/>
          </ac:cxnSpMkLst>
        </pc:cxnChg>
        <pc:cxnChg chg="mod">
          <ac:chgData name="Shiqian Hu" userId="368f40b7-393a-4ef7-9735-a577f05df236" providerId="ADAL" clId="{64C38953-AC7C-49E0-ACDE-FF55F8CFB632}" dt="2023-05-28T14:23:02.379" v="69"/>
          <ac:cxnSpMkLst>
            <pc:docMk/>
            <pc:sldMk cId="3633854004" sldId="286"/>
            <ac:cxnSpMk id="26" creationId="{B00CDB01-4218-D4C1-4AA2-EEA8E1A3166A}"/>
          </ac:cxnSpMkLst>
        </pc:cxnChg>
        <pc:cxnChg chg="mod">
          <ac:chgData name="Shiqian Hu" userId="368f40b7-393a-4ef7-9735-a577f05df236" providerId="ADAL" clId="{64C38953-AC7C-49E0-ACDE-FF55F8CFB632}" dt="2023-05-28T14:20:01.375" v="27" actId="21"/>
          <ac:cxnSpMkLst>
            <pc:docMk/>
            <pc:sldMk cId="3633854004" sldId="286"/>
            <ac:cxnSpMk id="29" creationId="{52EB50EB-3354-1240-2B3D-58FBA211424F}"/>
          </ac:cxnSpMkLst>
        </pc:cxnChg>
        <pc:cxnChg chg="mod">
          <ac:chgData name="Shiqian Hu" userId="368f40b7-393a-4ef7-9735-a577f05df236" providerId="ADAL" clId="{64C38953-AC7C-49E0-ACDE-FF55F8CFB632}" dt="2023-05-28T14:23:02.379" v="69"/>
          <ac:cxnSpMkLst>
            <pc:docMk/>
            <pc:sldMk cId="3633854004" sldId="286"/>
            <ac:cxnSpMk id="30" creationId="{21E2C785-174B-B0B2-89BC-1509BF141101}"/>
          </ac:cxnSpMkLst>
        </pc:cxnChg>
        <pc:cxnChg chg="mod">
          <ac:chgData name="Shiqian Hu" userId="368f40b7-393a-4ef7-9735-a577f05df236" providerId="ADAL" clId="{64C38953-AC7C-49E0-ACDE-FF55F8CFB632}" dt="2023-05-28T14:23:02.379" v="69"/>
          <ac:cxnSpMkLst>
            <pc:docMk/>
            <pc:sldMk cId="3633854004" sldId="286"/>
            <ac:cxnSpMk id="33" creationId="{D1A77AA9-374D-1381-9F94-4CCA1CA2CFB8}"/>
          </ac:cxnSpMkLst>
        </pc:cxnChg>
        <pc:cxnChg chg="mod">
          <ac:chgData name="Shiqian Hu" userId="368f40b7-393a-4ef7-9735-a577f05df236" providerId="ADAL" clId="{64C38953-AC7C-49E0-ACDE-FF55F8CFB632}" dt="2023-05-28T14:23:02.379" v="69"/>
          <ac:cxnSpMkLst>
            <pc:docMk/>
            <pc:sldMk cId="3633854004" sldId="286"/>
            <ac:cxnSpMk id="34" creationId="{F43E80EE-A9A5-1D63-DCEA-CCA4995F42B5}"/>
          </ac:cxnSpMkLst>
        </pc:cxnChg>
        <pc:cxnChg chg="mod">
          <ac:chgData name="Shiqian Hu" userId="368f40b7-393a-4ef7-9735-a577f05df236" providerId="ADAL" clId="{64C38953-AC7C-49E0-ACDE-FF55F8CFB632}" dt="2023-05-28T14:23:02.379" v="69"/>
          <ac:cxnSpMkLst>
            <pc:docMk/>
            <pc:sldMk cId="3633854004" sldId="286"/>
            <ac:cxnSpMk id="36" creationId="{4FC99608-B35B-3B4E-2BBE-E04254EA9417}"/>
          </ac:cxnSpMkLst>
        </pc:cxnChg>
        <pc:cxnChg chg="mod">
          <ac:chgData name="Shiqian Hu" userId="368f40b7-393a-4ef7-9735-a577f05df236" providerId="ADAL" clId="{64C38953-AC7C-49E0-ACDE-FF55F8CFB632}" dt="2023-05-28T14:23:02.379" v="69"/>
          <ac:cxnSpMkLst>
            <pc:docMk/>
            <pc:sldMk cId="3633854004" sldId="286"/>
            <ac:cxnSpMk id="38" creationId="{B2942B5E-0039-DB2D-BF11-1C6B27669B01}"/>
          </ac:cxnSpMkLst>
        </pc:cxnChg>
        <pc:cxnChg chg="mod">
          <ac:chgData name="Shiqian Hu" userId="368f40b7-393a-4ef7-9735-a577f05df236" providerId="ADAL" clId="{64C38953-AC7C-49E0-ACDE-FF55F8CFB632}" dt="2023-05-28T14:23:02.379" v="69"/>
          <ac:cxnSpMkLst>
            <pc:docMk/>
            <pc:sldMk cId="3633854004" sldId="286"/>
            <ac:cxnSpMk id="39" creationId="{7E6B5909-DA73-DC2D-7720-B6735C1B4CE4}"/>
          </ac:cxnSpMkLst>
        </pc:cxnChg>
      </pc:sldChg>
      <pc:sldChg chg="del">
        <pc:chgData name="Shiqian Hu" userId="368f40b7-393a-4ef7-9735-a577f05df236" providerId="ADAL" clId="{64C38953-AC7C-49E0-ACDE-FF55F8CFB632}" dt="2023-05-24T14:27:17.678" v="0" actId="47"/>
        <pc:sldMkLst>
          <pc:docMk/>
          <pc:sldMk cId="2937481152" sldId="291"/>
        </pc:sldMkLst>
      </pc:sldChg>
      <pc:sldChg chg="addSp delSp modSp new mod ord modAnim">
        <pc:chgData name="Shiqian Hu" userId="368f40b7-393a-4ef7-9735-a577f05df236" providerId="ADAL" clId="{64C38953-AC7C-49E0-ACDE-FF55F8CFB632}" dt="2023-05-28T10:18:56.742" v="18"/>
        <pc:sldMkLst>
          <pc:docMk/>
          <pc:sldMk cId="3499685681" sldId="291"/>
        </pc:sldMkLst>
        <pc:spChg chg="del mod">
          <ac:chgData name="Shiqian Hu" userId="368f40b7-393a-4ef7-9735-a577f05df236" providerId="ADAL" clId="{64C38953-AC7C-49E0-ACDE-FF55F8CFB632}" dt="2023-05-24T14:33:23.758" v="10" actId="478"/>
          <ac:spMkLst>
            <pc:docMk/>
            <pc:sldMk cId="3499685681" sldId="291"/>
            <ac:spMk id="2" creationId="{C7B2F9FE-FF45-C828-FA9A-93910FCC7A76}"/>
          </ac:spMkLst>
        </pc:spChg>
        <pc:spChg chg="del">
          <ac:chgData name="Shiqian Hu" userId="368f40b7-393a-4ef7-9735-a577f05df236" providerId="ADAL" clId="{64C38953-AC7C-49E0-ACDE-FF55F8CFB632}" dt="2023-05-24T14:33:25.599" v="11" actId="478"/>
          <ac:spMkLst>
            <pc:docMk/>
            <pc:sldMk cId="3499685681" sldId="291"/>
            <ac:spMk id="3" creationId="{AE15587B-D5EA-83D6-3A12-FC7EFE4C32C6}"/>
          </ac:spMkLst>
        </pc:spChg>
        <pc:spChg chg="add mod">
          <ac:chgData name="Shiqian Hu" userId="368f40b7-393a-4ef7-9735-a577f05df236" providerId="ADAL" clId="{64C38953-AC7C-49E0-ACDE-FF55F8CFB632}" dt="2023-05-24T14:33:35.591" v="14"/>
          <ac:spMkLst>
            <pc:docMk/>
            <pc:sldMk cId="3499685681" sldId="291"/>
            <ac:spMk id="6" creationId="{A77112CE-583F-530C-99F1-57AEB63E69E2}"/>
          </ac:spMkLst>
        </pc:spChg>
        <pc:picChg chg="add mod">
          <ac:chgData name="Shiqian Hu" userId="368f40b7-393a-4ef7-9735-a577f05df236" providerId="ADAL" clId="{64C38953-AC7C-49E0-ACDE-FF55F8CFB632}" dt="2023-05-24T14:33:26.758" v="12"/>
          <ac:picMkLst>
            <pc:docMk/>
            <pc:sldMk cId="3499685681" sldId="291"/>
            <ac:picMk id="5" creationId="{BB8970A4-13D2-1151-145A-E617B1A5B3A7}"/>
          </ac:picMkLst>
        </pc:picChg>
      </pc:sldChg>
      <pc:sldChg chg="addSp delSp modSp new del mod setBg modAnim">
        <pc:chgData name="Shiqian Hu" userId="368f40b7-393a-4ef7-9735-a577f05df236" providerId="ADAL" clId="{64C38953-AC7C-49E0-ACDE-FF55F8CFB632}" dt="2023-05-28T14:23:05.036" v="70" actId="47"/>
        <pc:sldMkLst>
          <pc:docMk/>
          <pc:sldMk cId="721360767" sldId="292"/>
        </pc:sldMkLst>
        <pc:spChg chg="del">
          <ac:chgData name="Shiqian Hu" userId="368f40b7-393a-4ef7-9735-a577f05df236" providerId="ADAL" clId="{64C38953-AC7C-49E0-ACDE-FF55F8CFB632}" dt="2023-05-28T14:19:24.552" v="25" actId="478"/>
          <ac:spMkLst>
            <pc:docMk/>
            <pc:sldMk cId="721360767" sldId="292"/>
            <ac:spMk id="2" creationId="{37E0FF4B-262F-520A-7AB8-917BC11B112C}"/>
          </ac:spMkLst>
        </pc:spChg>
        <pc:spChg chg="del">
          <ac:chgData name="Shiqian Hu" userId="368f40b7-393a-4ef7-9735-a577f05df236" providerId="ADAL" clId="{64C38953-AC7C-49E0-ACDE-FF55F8CFB632}" dt="2023-05-28T14:19:22.326" v="24" actId="478"/>
          <ac:spMkLst>
            <pc:docMk/>
            <pc:sldMk cId="721360767" sldId="292"/>
            <ac:spMk id="3" creationId="{622C2BAA-B027-A486-A2DF-08F44A6E5D10}"/>
          </ac:spMkLst>
        </pc:spChg>
        <pc:spChg chg="mod">
          <ac:chgData name="Shiqian Hu" userId="368f40b7-393a-4ef7-9735-a577f05df236" providerId="ADAL" clId="{64C38953-AC7C-49E0-ACDE-FF55F8CFB632}" dt="2023-05-28T14:20:04.581" v="28"/>
          <ac:spMkLst>
            <pc:docMk/>
            <pc:sldMk cId="721360767" sldId="292"/>
            <ac:spMk id="6" creationId="{A615FF8E-6C99-EA06-13FE-459E31A78680}"/>
          </ac:spMkLst>
        </pc:spChg>
        <pc:spChg chg="mod">
          <ac:chgData name="Shiqian Hu" userId="368f40b7-393a-4ef7-9735-a577f05df236" providerId="ADAL" clId="{64C38953-AC7C-49E0-ACDE-FF55F8CFB632}" dt="2023-05-28T14:20:04.581" v="28"/>
          <ac:spMkLst>
            <pc:docMk/>
            <pc:sldMk cId="721360767" sldId="292"/>
            <ac:spMk id="11" creationId="{26084A3F-EEAD-E0CE-3F5F-3B6B73649C0E}"/>
          </ac:spMkLst>
        </pc:spChg>
        <pc:spChg chg="mod">
          <ac:chgData name="Shiqian Hu" userId="368f40b7-393a-4ef7-9735-a577f05df236" providerId="ADAL" clId="{64C38953-AC7C-49E0-ACDE-FF55F8CFB632}" dt="2023-05-28T14:20:04.581" v="28"/>
          <ac:spMkLst>
            <pc:docMk/>
            <pc:sldMk cId="721360767" sldId="292"/>
            <ac:spMk id="21" creationId="{3D69E843-BAD3-83E6-4530-EF524EE42978}"/>
          </ac:spMkLst>
        </pc:spChg>
        <pc:spChg chg="mod">
          <ac:chgData name="Shiqian Hu" userId="368f40b7-393a-4ef7-9735-a577f05df236" providerId="ADAL" clId="{64C38953-AC7C-49E0-ACDE-FF55F8CFB632}" dt="2023-05-28T14:20:04.581" v="28"/>
          <ac:spMkLst>
            <pc:docMk/>
            <pc:sldMk cId="721360767" sldId="292"/>
            <ac:spMk id="22" creationId="{9CBE3DC3-CECD-EA5F-0D3C-ECC3C1E65D90}"/>
          </ac:spMkLst>
        </pc:spChg>
        <pc:spChg chg="mod">
          <ac:chgData name="Shiqian Hu" userId="368f40b7-393a-4ef7-9735-a577f05df236" providerId="ADAL" clId="{64C38953-AC7C-49E0-ACDE-FF55F8CFB632}" dt="2023-05-28T14:20:04.581" v="28"/>
          <ac:spMkLst>
            <pc:docMk/>
            <pc:sldMk cId="721360767" sldId="292"/>
            <ac:spMk id="23" creationId="{8B5BA164-799D-86AC-89A0-9DA076062ABF}"/>
          </ac:spMkLst>
        </pc:spChg>
        <pc:spChg chg="mod">
          <ac:chgData name="Shiqian Hu" userId="368f40b7-393a-4ef7-9735-a577f05df236" providerId="ADAL" clId="{64C38953-AC7C-49E0-ACDE-FF55F8CFB632}" dt="2023-05-28T14:20:04.581" v="28"/>
          <ac:spMkLst>
            <pc:docMk/>
            <pc:sldMk cId="721360767" sldId="292"/>
            <ac:spMk id="24" creationId="{2046F6CB-FE45-86D1-5424-17135B956F18}"/>
          </ac:spMkLst>
        </pc:spChg>
        <pc:spChg chg="mod">
          <ac:chgData name="Shiqian Hu" userId="368f40b7-393a-4ef7-9735-a577f05df236" providerId="ADAL" clId="{64C38953-AC7C-49E0-ACDE-FF55F8CFB632}" dt="2023-05-28T14:20:04.581" v="28"/>
          <ac:spMkLst>
            <pc:docMk/>
            <pc:sldMk cId="721360767" sldId="292"/>
            <ac:spMk id="25" creationId="{991B0CF7-1127-C90A-1E75-A4697D3143E5}"/>
          </ac:spMkLst>
        </pc:spChg>
        <pc:spChg chg="mod">
          <ac:chgData name="Shiqian Hu" userId="368f40b7-393a-4ef7-9735-a577f05df236" providerId="ADAL" clId="{64C38953-AC7C-49E0-ACDE-FF55F8CFB632}" dt="2023-05-28T14:20:04.581" v="28"/>
          <ac:spMkLst>
            <pc:docMk/>
            <pc:sldMk cId="721360767" sldId="292"/>
            <ac:spMk id="26" creationId="{98A4B40C-87EE-1D03-2E59-2B70734F8027}"/>
          </ac:spMkLst>
        </pc:spChg>
        <pc:spChg chg="mod">
          <ac:chgData name="Shiqian Hu" userId="368f40b7-393a-4ef7-9735-a577f05df236" providerId="ADAL" clId="{64C38953-AC7C-49E0-ACDE-FF55F8CFB632}" dt="2023-05-28T14:20:04.581" v="28"/>
          <ac:spMkLst>
            <pc:docMk/>
            <pc:sldMk cId="721360767" sldId="292"/>
            <ac:spMk id="27" creationId="{27D7D779-FEC9-CAB7-4154-BC28BCE75797}"/>
          </ac:spMkLst>
        </pc:spChg>
        <pc:spChg chg="mod">
          <ac:chgData name="Shiqian Hu" userId="368f40b7-393a-4ef7-9735-a577f05df236" providerId="ADAL" clId="{64C38953-AC7C-49E0-ACDE-FF55F8CFB632}" dt="2023-05-28T14:20:04.581" v="28"/>
          <ac:spMkLst>
            <pc:docMk/>
            <pc:sldMk cId="721360767" sldId="292"/>
            <ac:spMk id="28" creationId="{0D42C8ED-E2FD-416A-73CF-40359CBDA0B1}"/>
          </ac:spMkLst>
        </pc:spChg>
        <pc:spChg chg="mod">
          <ac:chgData name="Shiqian Hu" userId="368f40b7-393a-4ef7-9735-a577f05df236" providerId="ADAL" clId="{64C38953-AC7C-49E0-ACDE-FF55F8CFB632}" dt="2023-05-28T14:20:04.581" v="28"/>
          <ac:spMkLst>
            <pc:docMk/>
            <pc:sldMk cId="721360767" sldId="292"/>
            <ac:spMk id="29" creationId="{A0883F5C-0D44-7CF6-2FA3-6AF3C466FAC4}"/>
          </ac:spMkLst>
        </pc:spChg>
        <pc:spChg chg="add del mod">
          <ac:chgData name="Shiqian Hu" userId="368f40b7-393a-4ef7-9735-a577f05df236" providerId="ADAL" clId="{64C38953-AC7C-49E0-ACDE-FF55F8CFB632}" dt="2023-05-28T14:21:15.643" v="48"/>
          <ac:spMkLst>
            <pc:docMk/>
            <pc:sldMk cId="721360767" sldId="292"/>
            <ac:spMk id="30" creationId="{D9EAFEAE-3AF6-70EF-679F-26A19C7FC1B9}"/>
          </ac:spMkLst>
        </pc:spChg>
        <pc:spChg chg="add mod">
          <ac:chgData name="Shiqian Hu" userId="368f40b7-393a-4ef7-9735-a577f05df236" providerId="ADAL" clId="{64C38953-AC7C-49E0-ACDE-FF55F8CFB632}" dt="2023-05-28T14:21:50.472" v="56" actId="164"/>
          <ac:spMkLst>
            <pc:docMk/>
            <pc:sldMk cId="721360767" sldId="292"/>
            <ac:spMk id="31" creationId="{23680F7B-E5A1-8554-00FF-CB063A8F067B}"/>
          </ac:spMkLst>
        </pc:spChg>
        <pc:spChg chg="mod">
          <ac:chgData name="Shiqian Hu" userId="368f40b7-393a-4ef7-9735-a577f05df236" providerId="ADAL" clId="{64C38953-AC7C-49E0-ACDE-FF55F8CFB632}" dt="2023-05-28T14:21:42.983" v="55" actId="571"/>
          <ac:spMkLst>
            <pc:docMk/>
            <pc:sldMk cId="721360767" sldId="292"/>
            <ac:spMk id="33" creationId="{888330CA-445E-AB35-5F05-A3C51296751F}"/>
          </ac:spMkLst>
        </pc:spChg>
        <pc:spChg chg="mod">
          <ac:chgData name="Shiqian Hu" userId="368f40b7-393a-4ef7-9735-a577f05df236" providerId="ADAL" clId="{64C38953-AC7C-49E0-ACDE-FF55F8CFB632}" dt="2023-05-28T14:21:42.983" v="55" actId="571"/>
          <ac:spMkLst>
            <pc:docMk/>
            <pc:sldMk cId="721360767" sldId="292"/>
            <ac:spMk id="38" creationId="{DCD6626C-C927-BD52-99D4-4FDB115AEB53}"/>
          </ac:spMkLst>
        </pc:spChg>
        <pc:spChg chg="mod">
          <ac:chgData name="Shiqian Hu" userId="368f40b7-393a-4ef7-9735-a577f05df236" providerId="ADAL" clId="{64C38953-AC7C-49E0-ACDE-FF55F8CFB632}" dt="2023-05-28T14:21:42.983" v="55" actId="571"/>
          <ac:spMkLst>
            <pc:docMk/>
            <pc:sldMk cId="721360767" sldId="292"/>
            <ac:spMk id="48" creationId="{3CC0B693-C1EA-A490-ABFF-38205D175D66}"/>
          </ac:spMkLst>
        </pc:spChg>
        <pc:spChg chg="mod">
          <ac:chgData name="Shiqian Hu" userId="368f40b7-393a-4ef7-9735-a577f05df236" providerId="ADAL" clId="{64C38953-AC7C-49E0-ACDE-FF55F8CFB632}" dt="2023-05-28T14:21:42.983" v="55" actId="571"/>
          <ac:spMkLst>
            <pc:docMk/>
            <pc:sldMk cId="721360767" sldId="292"/>
            <ac:spMk id="49" creationId="{84A8C6D1-FF5D-4184-EED9-76BE748D1562}"/>
          </ac:spMkLst>
        </pc:spChg>
        <pc:spChg chg="mod">
          <ac:chgData name="Shiqian Hu" userId="368f40b7-393a-4ef7-9735-a577f05df236" providerId="ADAL" clId="{64C38953-AC7C-49E0-ACDE-FF55F8CFB632}" dt="2023-05-28T14:21:42.983" v="55" actId="571"/>
          <ac:spMkLst>
            <pc:docMk/>
            <pc:sldMk cId="721360767" sldId="292"/>
            <ac:spMk id="50" creationId="{0F3067D6-F2E2-9556-4C6B-E4A3BE733A20}"/>
          </ac:spMkLst>
        </pc:spChg>
        <pc:spChg chg="mod">
          <ac:chgData name="Shiqian Hu" userId="368f40b7-393a-4ef7-9735-a577f05df236" providerId="ADAL" clId="{64C38953-AC7C-49E0-ACDE-FF55F8CFB632}" dt="2023-05-28T14:21:42.983" v="55" actId="571"/>
          <ac:spMkLst>
            <pc:docMk/>
            <pc:sldMk cId="721360767" sldId="292"/>
            <ac:spMk id="51" creationId="{01EB497E-373C-E5F4-46A7-0BE44B8B69E6}"/>
          </ac:spMkLst>
        </pc:spChg>
        <pc:spChg chg="mod">
          <ac:chgData name="Shiqian Hu" userId="368f40b7-393a-4ef7-9735-a577f05df236" providerId="ADAL" clId="{64C38953-AC7C-49E0-ACDE-FF55F8CFB632}" dt="2023-05-28T14:21:42.983" v="55" actId="571"/>
          <ac:spMkLst>
            <pc:docMk/>
            <pc:sldMk cId="721360767" sldId="292"/>
            <ac:spMk id="52" creationId="{253A7655-EE90-75F1-F467-C2950E263D7B}"/>
          </ac:spMkLst>
        </pc:spChg>
        <pc:spChg chg="mod">
          <ac:chgData name="Shiqian Hu" userId="368f40b7-393a-4ef7-9735-a577f05df236" providerId="ADAL" clId="{64C38953-AC7C-49E0-ACDE-FF55F8CFB632}" dt="2023-05-28T14:21:42.983" v="55" actId="571"/>
          <ac:spMkLst>
            <pc:docMk/>
            <pc:sldMk cId="721360767" sldId="292"/>
            <ac:spMk id="53" creationId="{A02883E1-0BCD-45B1-DFC3-4D781459F38F}"/>
          </ac:spMkLst>
        </pc:spChg>
        <pc:spChg chg="mod">
          <ac:chgData name="Shiqian Hu" userId="368f40b7-393a-4ef7-9735-a577f05df236" providerId="ADAL" clId="{64C38953-AC7C-49E0-ACDE-FF55F8CFB632}" dt="2023-05-28T14:21:42.983" v="55" actId="571"/>
          <ac:spMkLst>
            <pc:docMk/>
            <pc:sldMk cId="721360767" sldId="292"/>
            <ac:spMk id="54" creationId="{A372D2E8-1306-C77D-5BC8-FFAF935000C3}"/>
          </ac:spMkLst>
        </pc:spChg>
        <pc:spChg chg="mod">
          <ac:chgData name="Shiqian Hu" userId="368f40b7-393a-4ef7-9735-a577f05df236" providerId="ADAL" clId="{64C38953-AC7C-49E0-ACDE-FF55F8CFB632}" dt="2023-05-28T14:21:42.983" v="55" actId="571"/>
          <ac:spMkLst>
            <pc:docMk/>
            <pc:sldMk cId="721360767" sldId="292"/>
            <ac:spMk id="55" creationId="{C9FB4BB5-437B-B95C-28B2-130E5694707C}"/>
          </ac:spMkLst>
        </pc:spChg>
        <pc:spChg chg="mod">
          <ac:chgData name="Shiqian Hu" userId="368f40b7-393a-4ef7-9735-a577f05df236" providerId="ADAL" clId="{64C38953-AC7C-49E0-ACDE-FF55F8CFB632}" dt="2023-05-28T14:21:42.983" v="55" actId="571"/>
          <ac:spMkLst>
            <pc:docMk/>
            <pc:sldMk cId="721360767" sldId="292"/>
            <ac:spMk id="56" creationId="{2ACED160-FA99-FD12-9E5E-D7FB02D857C9}"/>
          </ac:spMkLst>
        </pc:spChg>
        <pc:spChg chg="add mod">
          <ac:chgData name="Shiqian Hu" userId="368f40b7-393a-4ef7-9735-a577f05df236" providerId="ADAL" clId="{64C38953-AC7C-49E0-ACDE-FF55F8CFB632}" dt="2023-05-28T14:21:42.983" v="55" actId="571"/>
          <ac:spMkLst>
            <pc:docMk/>
            <pc:sldMk cId="721360767" sldId="292"/>
            <ac:spMk id="57" creationId="{DEAE7A78-DCC7-D288-C696-EF0EA70A81DF}"/>
          </ac:spMkLst>
        </pc:spChg>
        <pc:grpChg chg="add mod">
          <ac:chgData name="Shiqian Hu" userId="368f40b7-393a-4ef7-9735-a577f05df236" providerId="ADAL" clId="{64C38953-AC7C-49E0-ACDE-FF55F8CFB632}" dt="2023-05-28T14:21:50.472" v="56" actId="164"/>
          <ac:grpSpMkLst>
            <pc:docMk/>
            <pc:sldMk cId="721360767" sldId="292"/>
            <ac:grpSpMk id="5" creationId="{0EA70F5F-E610-A8A8-0156-A8A13AE1AF54}"/>
          </ac:grpSpMkLst>
        </pc:grpChg>
        <pc:grpChg chg="mod">
          <ac:chgData name="Shiqian Hu" userId="368f40b7-393a-4ef7-9735-a577f05df236" providerId="ADAL" clId="{64C38953-AC7C-49E0-ACDE-FF55F8CFB632}" dt="2023-05-28T14:20:04.581" v="28"/>
          <ac:grpSpMkLst>
            <pc:docMk/>
            <pc:sldMk cId="721360767" sldId="292"/>
            <ac:grpSpMk id="14" creationId="{76F1A948-A2BB-3173-F501-BBD1BF096271}"/>
          </ac:grpSpMkLst>
        </pc:grpChg>
        <pc:grpChg chg="mod">
          <ac:chgData name="Shiqian Hu" userId="368f40b7-393a-4ef7-9735-a577f05df236" providerId="ADAL" clId="{64C38953-AC7C-49E0-ACDE-FF55F8CFB632}" dt="2023-05-28T14:20:04.581" v="28"/>
          <ac:grpSpMkLst>
            <pc:docMk/>
            <pc:sldMk cId="721360767" sldId="292"/>
            <ac:grpSpMk id="15" creationId="{7AB82A5F-95B2-EAF9-0A44-6FADA4FDF47D}"/>
          </ac:grpSpMkLst>
        </pc:grpChg>
        <pc:grpChg chg="add mod">
          <ac:chgData name="Shiqian Hu" userId="368f40b7-393a-4ef7-9735-a577f05df236" providerId="ADAL" clId="{64C38953-AC7C-49E0-ACDE-FF55F8CFB632}" dt="2023-05-28T14:21:42.983" v="55" actId="571"/>
          <ac:grpSpMkLst>
            <pc:docMk/>
            <pc:sldMk cId="721360767" sldId="292"/>
            <ac:grpSpMk id="32" creationId="{DEEBF401-6185-491C-77E8-C2EE728E8E24}"/>
          </ac:grpSpMkLst>
        </pc:grpChg>
        <pc:grpChg chg="mod">
          <ac:chgData name="Shiqian Hu" userId="368f40b7-393a-4ef7-9735-a577f05df236" providerId="ADAL" clId="{64C38953-AC7C-49E0-ACDE-FF55F8CFB632}" dt="2023-05-28T14:21:42.983" v="55" actId="571"/>
          <ac:grpSpMkLst>
            <pc:docMk/>
            <pc:sldMk cId="721360767" sldId="292"/>
            <ac:grpSpMk id="41" creationId="{CF4D9D6C-EE85-1389-BF26-A01E3704DB02}"/>
          </ac:grpSpMkLst>
        </pc:grpChg>
        <pc:grpChg chg="mod">
          <ac:chgData name="Shiqian Hu" userId="368f40b7-393a-4ef7-9735-a577f05df236" providerId="ADAL" clId="{64C38953-AC7C-49E0-ACDE-FF55F8CFB632}" dt="2023-05-28T14:21:42.983" v="55" actId="571"/>
          <ac:grpSpMkLst>
            <pc:docMk/>
            <pc:sldMk cId="721360767" sldId="292"/>
            <ac:grpSpMk id="42" creationId="{5489FB7A-1BCE-BAE5-B16A-500EF4020F75}"/>
          </ac:grpSpMkLst>
        </pc:grpChg>
        <pc:grpChg chg="add mod">
          <ac:chgData name="Shiqian Hu" userId="368f40b7-393a-4ef7-9735-a577f05df236" providerId="ADAL" clId="{64C38953-AC7C-49E0-ACDE-FF55F8CFB632}" dt="2023-05-28T14:21:50.472" v="56" actId="164"/>
          <ac:grpSpMkLst>
            <pc:docMk/>
            <pc:sldMk cId="721360767" sldId="292"/>
            <ac:grpSpMk id="58" creationId="{4BF7B9B1-DAC2-FF6B-985B-C5E6B442D3A2}"/>
          </ac:grpSpMkLst>
        </pc:grpChg>
        <pc:picChg chg="mod">
          <ac:chgData name="Shiqian Hu" userId="368f40b7-393a-4ef7-9735-a577f05df236" providerId="ADAL" clId="{64C38953-AC7C-49E0-ACDE-FF55F8CFB632}" dt="2023-05-28T14:20:04.581" v="28"/>
          <ac:picMkLst>
            <pc:docMk/>
            <pc:sldMk cId="721360767" sldId="292"/>
            <ac:picMk id="12" creationId="{3EAD448B-C1CE-79EC-A9AC-07A1E4D69EB2}"/>
          </ac:picMkLst>
        </pc:picChg>
        <pc:picChg chg="mod">
          <ac:chgData name="Shiqian Hu" userId="368f40b7-393a-4ef7-9735-a577f05df236" providerId="ADAL" clId="{64C38953-AC7C-49E0-ACDE-FF55F8CFB632}" dt="2023-05-28T14:21:42.983" v="55" actId="571"/>
          <ac:picMkLst>
            <pc:docMk/>
            <pc:sldMk cId="721360767" sldId="292"/>
            <ac:picMk id="39" creationId="{7C99450B-6C5B-1334-95F0-D84D2FCE8258}"/>
          </ac:picMkLst>
        </pc:picChg>
        <pc:cxnChg chg="mod">
          <ac:chgData name="Shiqian Hu" userId="368f40b7-393a-4ef7-9735-a577f05df236" providerId="ADAL" clId="{64C38953-AC7C-49E0-ACDE-FF55F8CFB632}" dt="2023-05-28T14:20:04.581" v="28"/>
          <ac:cxnSpMkLst>
            <pc:docMk/>
            <pc:sldMk cId="721360767" sldId="292"/>
            <ac:cxnSpMk id="7" creationId="{E3B8284C-86FA-54C2-7EE6-829BA7A46331}"/>
          </ac:cxnSpMkLst>
        </pc:cxnChg>
        <pc:cxnChg chg="mod">
          <ac:chgData name="Shiqian Hu" userId="368f40b7-393a-4ef7-9735-a577f05df236" providerId="ADAL" clId="{64C38953-AC7C-49E0-ACDE-FF55F8CFB632}" dt="2023-05-28T14:20:04.581" v="28"/>
          <ac:cxnSpMkLst>
            <pc:docMk/>
            <pc:sldMk cId="721360767" sldId="292"/>
            <ac:cxnSpMk id="8" creationId="{04360D52-9169-3B45-D259-AD49B3044064}"/>
          </ac:cxnSpMkLst>
        </pc:cxnChg>
        <pc:cxnChg chg="mod">
          <ac:chgData name="Shiqian Hu" userId="368f40b7-393a-4ef7-9735-a577f05df236" providerId="ADAL" clId="{64C38953-AC7C-49E0-ACDE-FF55F8CFB632}" dt="2023-05-28T14:20:04.581" v="28"/>
          <ac:cxnSpMkLst>
            <pc:docMk/>
            <pc:sldMk cId="721360767" sldId="292"/>
            <ac:cxnSpMk id="9" creationId="{90836566-5DD7-DB30-0D53-D2D5F46BE812}"/>
          </ac:cxnSpMkLst>
        </pc:cxnChg>
        <pc:cxnChg chg="mod">
          <ac:chgData name="Shiqian Hu" userId="368f40b7-393a-4ef7-9735-a577f05df236" providerId="ADAL" clId="{64C38953-AC7C-49E0-ACDE-FF55F8CFB632}" dt="2023-05-28T14:20:04.581" v="28"/>
          <ac:cxnSpMkLst>
            <pc:docMk/>
            <pc:sldMk cId="721360767" sldId="292"/>
            <ac:cxnSpMk id="10" creationId="{F2A91CF5-ADE1-E44D-6F03-9439F3F364D4}"/>
          </ac:cxnSpMkLst>
        </pc:cxnChg>
        <pc:cxnChg chg="mod">
          <ac:chgData name="Shiqian Hu" userId="368f40b7-393a-4ef7-9735-a577f05df236" providerId="ADAL" clId="{64C38953-AC7C-49E0-ACDE-FF55F8CFB632}" dt="2023-05-28T14:20:04.581" v="28"/>
          <ac:cxnSpMkLst>
            <pc:docMk/>
            <pc:sldMk cId="721360767" sldId="292"/>
            <ac:cxnSpMk id="13" creationId="{49DCDD4E-CF62-A1B7-8396-56D0A9B7FD3F}"/>
          </ac:cxnSpMkLst>
        </pc:cxnChg>
        <pc:cxnChg chg="mod">
          <ac:chgData name="Shiqian Hu" userId="368f40b7-393a-4ef7-9735-a577f05df236" providerId="ADAL" clId="{64C38953-AC7C-49E0-ACDE-FF55F8CFB632}" dt="2023-05-28T14:20:04.581" v="28"/>
          <ac:cxnSpMkLst>
            <pc:docMk/>
            <pc:sldMk cId="721360767" sldId="292"/>
            <ac:cxnSpMk id="16" creationId="{2AEFF057-CDF8-9583-92CA-628F9EF3188E}"/>
          </ac:cxnSpMkLst>
        </pc:cxnChg>
        <pc:cxnChg chg="mod">
          <ac:chgData name="Shiqian Hu" userId="368f40b7-393a-4ef7-9735-a577f05df236" providerId="ADAL" clId="{64C38953-AC7C-49E0-ACDE-FF55F8CFB632}" dt="2023-05-28T14:20:04.581" v="28"/>
          <ac:cxnSpMkLst>
            <pc:docMk/>
            <pc:sldMk cId="721360767" sldId="292"/>
            <ac:cxnSpMk id="17" creationId="{DE12C11E-0018-7274-03E6-354311DE367C}"/>
          </ac:cxnSpMkLst>
        </pc:cxnChg>
        <pc:cxnChg chg="mod">
          <ac:chgData name="Shiqian Hu" userId="368f40b7-393a-4ef7-9735-a577f05df236" providerId="ADAL" clId="{64C38953-AC7C-49E0-ACDE-FF55F8CFB632}" dt="2023-05-28T14:20:04.581" v="28"/>
          <ac:cxnSpMkLst>
            <pc:docMk/>
            <pc:sldMk cId="721360767" sldId="292"/>
            <ac:cxnSpMk id="18" creationId="{4B1D9C51-A7A1-E8F8-D717-DBB700EB2776}"/>
          </ac:cxnSpMkLst>
        </pc:cxnChg>
        <pc:cxnChg chg="mod">
          <ac:chgData name="Shiqian Hu" userId="368f40b7-393a-4ef7-9735-a577f05df236" providerId="ADAL" clId="{64C38953-AC7C-49E0-ACDE-FF55F8CFB632}" dt="2023-05-28T14:20:04.581" v="28"/>
          <ac:cxnSpMkLst>
            <pc:docMk/>
            <pc:sldMk cId="721360767" sldId="292"/>
            <ac:cxnSpMk id="19" creationId="{F0BDA005-282E-3EF5-7299-C382CB82AC46}"/>
          </ac:cxnSpMkLst>
        </pc:cxnChg>
        <pc:cxnChg chg="mod">
          <ac:chgData name="Shiqian Hu" userId="368f40b7-393a-4ef7-9735-a577f05df236" providerId="ADAL" clId="{64C38953-AC7C-49E0-ACDE-FF55F8CFB632}" dt="2023-05-28T14:20:04.581" v="28"/>
          <ac:cxnSpMkLst>
            <pc:docMk/>
            <pc:sldMk cId="721360767" sldId="292"/>
            <ac:cxnSpMk id="20" creationId="{5F317CF6-F686-F9A4-D94B-70DA2E01418F}"/>
          </ac:cxnSpMkLst>
        </pc:cxnChg>
        <pc:cxnChg chg="mod">
          <ac:chgData name="Shiqian Hu" userId="368f40b7-393a-4ef7-9735-a577f05df236" providerId="ADAL" clId="{64C38953-AC7C-49E0-ACDE-FF55F8CFB632}" dt="2023-05-28T14:21:42.983" v="55" actId="571"/>
          <ac:cxnSpMkLst>
            <pc:docMk/>
            <pc:sldMk cId="721360767" sldId="292"/>
            <ac:cxnSpMk id="34" creationId="{A6E6CCB2-5F02-EFA7-23BD-3124A2025D9C}"/>
          </ac:cxnSpMkLst>
        </pc:cxnChg>
        <pc:cxnChg chg="mod">
          <ac:chgData name="Shiqian Hu" userId="368f40b7-393a-4ef7-9735-a577f05df236" providerId="ADAL" clId="{64C38953-AC7C-49E0-ACDE-FF55F8CFB632}" dt="2023-05-28T14:21:42.983" v="55" actId="571"/>
          <ac:cxnSpMkLst>
            <pc:docMk/>
            <pc:sldMk cId="721360767" sldId="292"/>
            <ac:cxnSpMk id="35" creationId="{7A5E8388-6F4D-A0D8-0CED-777B30C5A802}"/>
          </ac:cxnSpMkLst>
        </pc:cxnChg>
        <pc:cxnChg chg="mod">
          <ac:chgData name="Shiqian Hu" userId="368f40b7-393a-4ef7-9735-a577f05df236" providerId="ADAL" clId="{64C38953-AC7C-49E0-ACDE-FF55F8CFB632}" dt="2023-05-28T14:21:42.983" v="55" actId="571"/>
          <ac:cxnSpMkLst>
            <pc:docMk/>
            <pc:sldMk cId="721360767" sldId="292"/>
            <ac:cxnSpMk id="36" creationId="{9E712A4D-F93C-CDBA-808E-0349259673EA}"/>
          </ac:cxnSpMkLst>
        </pc:cxnChg>
        <pc:cxnChg chg="mod">
          <ac:chgData name="Shiqian Hu" userId="368f40b7-393a-4ef7-9735-a577f05df236" providerId="ADAL" clId="{64C38953-AC7C-49E0-ACDE-FF55F8CFB632}" dt="2023-05-28T14:21:42.983" v="55" actId="571"/>
          <ac:cxnSpMkLst>
            <pc:docMk/>
            <pc:sldMk cId="721360767" sldId="292"/>
            <ac:cxnSpMk id="37" creationId="{28A71BFD-7CAD-FD8F-BE94-DC7A5E05F1AD}"/>
          </ac:cxnSpMkLst>
        </pc:cxnChg>
        <pc:cxnChg chg="mod">
          <ac:chgData name="Shiqian Hu" userId="368f40b7-393a-4ef7-9735-a577f05df236" providerId="ADAL" clId="{64C38953-AC7C-49E0-ACDE-FF55F8CFB632}" dt="2023-05-28T14:21:42.983" v="55" actId="571"/>
          <ac:cxnSpMkLst>
            <pc:docMk/>
            <pc:sldMk cId="721360767" sldId="292"/>
            <ac:cxnSpMk id="40" creationId="{C0A063FA-131E-9706-D882-096D8BD7C6E2}"/>
          </ac:cxnSpMkLst>
        </pc:cxnChg>
        <pc:cxnChg chg="mod">
          <ac:chgData name="Shiqian Hu" userId="368f40b7-393a-4ef7-9735-a577f05df236" providerId="ADAL" clId="{64C38953-AC7C-49E0-ACDE-FF55F8CFB632}" dt="2023-05-28T14:21:42.983" v="55" actId="571"/>
          <ac:cxnSpMkLst>
            <pc:docMk/>
            <pc:sldMk cId="721360767" sldId="292"/>
            <ac:cxnSpMk id="43" creationId="{88A4BD40-EB13-AAC3-673A-A1E0907E16F9}"/>
          </ac:cxnSpMkLst>
        </pc:cxnChg>
        <pc:cxnChg chg="mod">
          <ac:chgData name="Shiqian Hu" userId="368f40b7-393a-4ef7-9735-a577f05df236" providerId="ADAL" clId="{64C38953-AC7C-49E0-ACDE-FF55F8CFB632}" dt="2023-05-28T14:21:42.983" v="55" actId="571"/>
          <ac:cxnSpMkLst>
            <pc:docMk/>
            <pc:sldMk cId="721360767" sldId="292"/>
            <ac:cxnSpMk id="44" creationId="{C98E64AF-DDCD-42BE-2AF9-4BD0FCCD85D5}"/>
          </ac:cxnSpMkLst>
        </pc:cxnChg>
        <pc:cxnChg chg="mod">
          <ac:chgData name="Shiqian Hu" userId="368f40b7-393a-4ef7-9735-a577f05df236" providerId="ADAL" clId="{64C38953-AC7C-49E0-ACDE-FF55F8CFB632}" dt="2023-05-28T14:21:42.983" v="55" actId="571"/>
          <ac:cxnSpMkLst>
            <pc:docMk/>
            <pc:sldMk cId="721360767" sldId="292"/>
            <ac:cxnSpMk id="45" creationId="{890867F3-5C9C-1D2E-5AFB-CC8E02B0977C}"/>
          </ac:cxnSpMkLst>
        </pc:cxnChg>
        <pc:cxnChg chg="mod">
          <ac:chgData name="Shiqian Hu" userId="368f40b7-393a-4ef7-9735-a577f05df236" providerId="ADAL" clId="{64C38953-AC7C-49E0-ACDE-FF55F8CFB632}" dt="2023-05-28T14:21:42.983" v="55" actId="571"/>
          <ac:cxnSpMkLst>
            <pc:docMk/>
            <pc:sldMk cId="721360767" sldId="292"/>
            <ac:cxnSpMk id="46" creationId="{90D093CB-FE08-A3E9-B5C0-6E80D6D98A4A}"/>
          </ac:cxnSpMkLst>
        </pc:cxnChg>
        <pc:cxnChg chg="mod">
          <ac:chgData name="Shiqian Hu" userId="368f40b7-393a-4ef7-9735-a577f05df236" providerId="ADAL" clId="{64C38953-AC7C-49E0-ACDE-FF55F8CFB632}" dt="2023-05-28T14:21:42.983" v="55" actId="571"/>
          <ac:cxnSpMkLst>
            <pc:docMk/>
            <pc:sldMk cId="721360767" sldId="292"/>
            <ac:cxnSpMk id="47" creationId="{1B61B546-A552-2C7E-A290-1DF0B09293B0}"/>
          </ac:cxnSpMkLst>
        </pc:cxnChg>
      </pc:sldChg>
    </pc:docChg>
  </pc:docChgLst>
  <pc:docChgLst>
    <pc:chgData name="Shiqian Hu" userId="368f40b7-393a-4ef7-9735-a577f05df236" providerId="ADAL" clId="{E7805F97-D463-47C7-8587-40FC85284995}"/>
    <pc:docChg chg="undo custSel addSld delSld modSld">
      <pc:chgData name="Shiqian Hu" userId="368f40b7-393a-4ef7-9735-a577f05df236" providerId="ADAL" clId="{E7805F97-D463-47C7-8587-40FC85284995}" dt="2023-05-29T10:30:39.018" v="75" actId="47"/>
      <pc:docMkLst>
        <pc:docMk/>
      </pc:docMkLst>
      <pc:sldChg chg="modSp mod modNotesTx">
        <pc:chgData name="Shiqian Hu" userId="368f40b7-393a-4ef7-9735-a577f05df236" providerId="ADAL" clId="{E7805F97-D463-47C7-8587-40FC85284995}" dt="2023-05-28T21:41:53.558" v="34" actId="20577"/>
        <pc:sldMkLst>
          <pc:docMk/>
          <pc:sldMk cId="924246578" sldId="256"/>
        </pc:sldMkLst>
        <pc:spChg chg="mod">
          <ac:chgData name="Shiqian Hu" userId="368f40b7-393a-4ef7-9735-a577f05df236" providerId="ADAL" clId="{E7805F97-D463-47C7-8587-40FC85284995}" dt="2023-05-28T21:41:53.558" v="34" actId="20577"/>
          <ac:spMkLst>
            <pc:docMk/>
            <pc:sldMk cId="924246578" sldId="256"/>
            <ac:spMk id="8" creationId="{7244EEE9-D2D8-CF5B-23D4-6EADDDA82669}"/>
          </ac:spMkLst>
        </pc:spChg>
      </pc:sldChg>
      <pc:sldChg chg="del">
        <pc:chgData name="Shiqian Hu" userId="368f40b7-393a-4ef7-9735-a577f05df236" providerId="ADAL" clId="{E7805F97-D463-47C7-8587-40FC85284995}" dt="2023-05-29T10:30:36.139" v="72" actId="47"/>
        <pc:sldMkLst>
          <pc:docMk/>
          <pc:sldMk cId="2695614356" sldId="258"/>
        </pc:sldMkLst>
      </pc:sldChg>
      <pc:sldChg chg="modNotesTx">
        <pc:chgData name="Shiqian Hu" userId="368f40b7-393a-4ef7-9735-a577f05df236" providerId="ADAL" clId="{E7805F97-D463-47C7-8587-40FC85284995}" dt="2023-05-28T20:27:01.312" v="3" actId="20577"/>
        <pc:sldMkLst>
          <pc:docMk/>
          <pc:sldMk cId="358505296" sldId="259"/>
        </pc:sldMkLst>
      </pc:sldChg>
      <pc:sldChg chg="modNotesTx">
        <pc:chgData name="Shiqian Hu" userId="368f40b7-393a-4ef7-9735-a577f05df236" providerId="ADAL" clId="{E7805F97-D463-47C7-8587-40FC85284995}" dt="2023-05-28T20:27:26.381" v="4" actId="20577"/>
        <pc:sldMkLst>
          <pc:docMk/>
          <pc:sldMk cId="819221706" sldId="260"/>
        </pc:sldMkLst>
      </pc:sldChg>
      <pc:sldChg chg="del">
        <pc:chgData name="Shiqian Hu" userId="368f40b7-393a-4ef7-9735-a577f05df236" providerId="ADAL" clId="{E7805F97-D463-47C7-8587-40FC85284995}" dt="2023-05-29T10:30:39.018" v="75" actId="47"/>
        <pc:sldMkLst>
          <pc:docMk/>
          <pc:sldMk cId="4120826838" sldId="268"/>
        </pc:sldMkLst>
      </pc:sldChg>
      <pc:sldChg chg="modNotesTx">
        <pc:chgData name="Shiqian Hu" userId="368f40b7-393a-4ef7-9735-a577f05df236" providerId="ADAL" clId="{E7805F97-D463-47C7-8587-40FC85284995}" dt="2023-05-28T20:27:54.129" v="8" actId="20577"/>
        <pc:sldMkLst>
          <pc:docMk/>
          <pc:sldMk cId="1070143913" sldId="270"/>
        </pc:sldMkLst>
      </pc:sldChg>
      <pc:sldChg chg="modNotesTx">
        <pc:chgData name="Shiqian Hu" userId="368f40b7-393a-4ef7-9735-a577f05df236" providerId="ADAL" clId="{E7805F97-D463-47C7-8587-40FC85284995}" dt="2023-05-28T20:28:01.800" v="9" actId="20577"/>
        <pc:sldMkLst>
          <pc:docMk/>
          <pc:sldMk cId="2778901805" sldId="272"/>
        </pc:sldMkLst>
      </pc:sldChg>
      <pc:sldChg chg="modNotesTx">
        <pc:chgData name="Shiqian Hu" userId="368f40b7-393a-4ef7-9735-a577f05df236" providerId="ADAL" clId="{E7805F97-D463-47C7-8587-40FC85284995}" dt="2023-05-28T20:28:24.631" v="12" actId="20577"/>
        <pc:sldMkLst>
          <pc:docMk/>
          <pc:sldMk cId="1667139481" sldId="273"/>
        </pc:sldMkLst>
      </pc:sldChg>
      <pc:sldChg chg="modNotesTx">
        <pc:chgData name="Shiqian Hu" userId="368f40b7-393a-4ef7-9735-a577f05df236" providerId="ADAL" clId="{E7805F97-D463-47C7-8587-40FC85284995}" dt="2023-05-28T20:28:37.406" v="13" actId="20577"/>
        <pc:sldMkLst>
          <pc:docMk/>
          <pc:sldMk cId="3650848223" sldId="274"/>
        </pc:sldMkLst>
      </pc:sldChg>
      <pc:sldChg chg="del">
        <pc:chgData name="Shiqian Hu" userId="368f40b7-393a-4ef7-9735-a577f05df236" providerId="ADAL" clId="{E7805F97-D463-47C7-8587-40FC85284995}" dt="2023-05-29T10:30:37.069" v="73" actId="47"/>
        <pc:sldMkLst>
          <pc:docMk/>
          <pc:sldMk cId="3610533111" sldId="276"/>
        </pc:sldMkLst>
      </pc:sldChg>
      <pc:sldChg chg="modNotesTx">
        <pc:chgData name="Shiqian Hu" userId="368f40b7-393a-4ef7-9735-a577f05df236" providerId="ADAL" clId="{E7805F97-D463-47C7-8587-40FC85284995}" dt="2023-05-28T20:28:48.646" v="14" actId="20577"/>
        <pc:sldMkLst>
          <pc:docMk/>
          <pc:sldMk cId="3948776068" sldId="277"/>
        </pc:sldMkLst>
      </pc:sldChg>
      <pc:sldChg chg="modNotesTx">
        <pc:chgData name="Shiqian Hu" userId="368f40b7-393a-4ef7-9735-a577f05df236" providerId="ADAL" clId="{E7805F97-D463-47C7-8587-40FC85284995}" dt="2023-05-28T20:28:12.988" v="10" actId="20577"/>
        <pc:sldMkLst>
          <pc:docMk/>
          <pc:sldMk cId="1518313866" sldId="278"/>
        </pc:sldMkLst>
      </pc:sldChg>
      <pc:sldChg chg="modNotesTx">
        <pc:chgData name="Shiqian Hu" userId="368f40b7-393a-4ef7-9735-a577f05df236" providerId="ADAL" clId="{E7805F97-D463-47C7-8587-40FC85284995}" dt="2023-05-28T20:26:54.438" v="2" actId="20577"/>
        <pc:sldMkLst>
          <pc:docMk/>
          <pc:sldMk cId="366686505" sldId="281"/>
        </pc:sldMkLst>
      </pc:sldChg>
      <pc:sldChg chg="modSp mod modNotesTx">
        <pc:chgData name="Shiqian Hu" userId="368f40b7-393a-4ef7-9735-a577f05df236" providerId="ADAL" clId="{E7805F97-D463-47C7-8587-40FC85284995}" dt="2023-05-28T21:30:15.424" v="33" actId="1038"/>
        <pc:sldMkLst>
          <pc:docMk/>
          <pc:sldMk cId="3633854004" sldId="286"/>
        </pc:sldMkLst>
        <pc:spChg chg="mod">
          <ac:chgData name="Shiqian Hu" userId="368f40b7-393a-4ef7-9735-a577f05df236" providerId="ADAL" clId="{E7805F97-D463-47C7-8587-40FC85284995}" dt="2023-05-28T21:30:15.424" v="33" actId="1038"/>
          <ac:spMkLst>
            <pc:docMk/>
            <pc:sldMk cId="3633854004" sldId="286"/>
            <ac:spMk id="2" creationId="{7B2C2CFA-7B48-FFC2-9C32-FA7783A7841A}"/>
          </ac:spMkLst>
        </pc:spChg>
        <pc:spChg chg="mod">
          <ac:chgData name="Shiqian Hu" userId="368f40b7-393a-4ef7-9735-a577f05df236" providerId="ADAL" clId="{E7805F97-D463-47C7-8587-40FC85284995}" dt="2023-05-28T21:30:04.010" v="31" actId="1037"/>
          <ac:spMkLst>
            <pc:docMk/>
            <pc:sldMk cId="3633854004" sldId="286"/>
            <ac:spMk id="16" creationId="{E65AA2B3-AC72-D037-2A5F-30DF04936FB9}"/>
          </ac:spMkLst>
        </pc:spChg>
        <pc:spChg chg="mod">
          <ac:chgData name="Shiqian Hu" userId="368f40b7-393a-4ef7-9735-a577f05df236" providerId="ADAL" clId="{E7805F97-D463-47C7-8587-40FC85284995}" dt="2023-05-28T21:07:53.913" v="22" actId="20577"/>
          <ac:spMkLst>
            <pc:docMk/>
            <pc:sldMk cId="3633854004" sldId="286"/>
            <ac:spMk id="94" creationId="{40BCC724-982D-6EBB-67F3-65AEF0F380BA}"/>
          </ac:spMkLst>
        </pc:spChg>
      </pc:sldChg>
      <pc:sldChg chg="modNotesTx">
        <pc:chgData name="Shiqian Hu" userId="368f40b7-393a-4ef7-9735-a577f05df236" providerId="ADAL" clId="{E7805F97-D463-47C7-8587-40FC85284995}" dt="2023-05-28T20:27:47.304" v="7" actId="20577"/>
        <pc:sldMkLst>
          <pc:docMk/>
          <pc:sldMk cId="3467207875" sldId="290"/>
        </pc:sldMkLst>
      </pc:sldChg>
      <pc:sldChg chg="del">
        <pc:chgData name="Shiqian Hu" userId="368f40b7-393a-4ef7-9735-a577f05df236" providerId="ADAL" clId="{E7805F97-D463-47C7-8587-40FC85284995}" dt="2023-05-29T10:30:38.048" v="74" actId="47"/>
        <pc:sldMkLst>
          <pc:docMk/>
          <pc:sldMk cId="3499685681" sldId="291"/>
        </pc:sldMkLst>
      </pc:sldChg>
      <pc:sldChg chg="delSp modSp new del mod">
        <pc:chgData name="Shiqian Hu" userId="368f40b7-393a-4ef7-9735-a577f05df236" providerId="ADAL" clId="{E7805F97-D463-47C7-8587-40FC85284995}" dt="2023-05-29T10:30:35.305" v="71" actId="47"/>
        <pc:sldMkLst>
          <pc:docMk/>
          <pc:sldMk cId="2520486516" sldId="292"/>
        </pc:sldMkLst>
        <pc:spChg chg="del">
          <ac:chgData name="Shiqian Hu" userId="368f40b7-393a-4ef7-9735-a577f05df236" providerId="ADAL" clId="{E7805F97-D463-47C7-8587-40FC85284995}" dt="2023-05-29T08:14:02.491" v="36" actId="478"/>
          <ac:spMkLst>
            <pc:docMk/>
            <pc:sldMk cId="2520486516" sldId="292"/>
            <ac:spMk id="2" creationId="{8B828FC6-EC23-6077-1C5E-A40E4C5BF8B7}"/>
          </ac:spMkLst>
        </pc:spChg>
        <pc:spChg chg="mod">
          <ac:chgData name="Shiqian Hu" userId="368f40b7-393a-4ef7-9735-a577f05df236" providerId="ADAL" clId="{E7805F97-D463-47C7-8587-40FC85284995}" dt="2023-05-29T08:15:06.872" v="46" actId="20577"/>
          <ac:spMkLst>
            <pc:docMk/>
            <pc:sldMk cId="2520486516" sldId="292"/>
            <ac:spMk id="3" creationId="{1D4E613A-F7EF-2514-FECC-2D22265EA01A}"/>
          </ac:spMkLst>
        </pc:spChg>
      </pc:sldChg>
      <pc:sldChg chg="delSp modSp new del mod">
        <pc:chgData name="Shiqian Hu" userId="368f40b7-393a-4ef7-9735-a577f05df236" providerId="ADAL" clId="{E7805F97-D463-47C7-8587-40FC85284995}" dt="2023-05-29T10:30:33.928" v="70" actId="47"/>
        <pc:sldMkLst>
          <pc:docMk/>
          <pc:sldMk cId="2816934052" sldId="293"/>
        </pc:sldMkLst>
        <pc:spChg chg="del">
          <ac:chgData name="Shiqian Hu" userId="368f40b7-393a-4ef7-9735-a577f05df236" providerId="ADAL" clId="{E7805F97-D463-47C7-8587-40FC85284995}" dt="2023-05-29T08:16:09.799" v="48" actId="478"/>
          <ac:spMkLst>
            <pc:docMk/>
            <pc:sldMk cId="2816934052" sldId="293"/>
            <ac:spMk id="2" creationId="{F52A5D1B-7C37-E78D-D12D-D3590D9FD744}"/>
          </ac:spMkLst>
        </pc:spChg>
        <pc:spChg chg="mod">
          <ac:chgData name="Shiqian Hu" userId="368f40b7-393a-4ef7-9735-a577f05df236" providerId="ADAL" clId="{E7805F97-D463-47C7-8587-40FC85284995}" dt="2023-05-29T08:19:53.191" v="69" actId="20577"/>
          <ac:spMkLst>
            <pc:docMk/>
            <pc:sldMk cId="2816934052" sldId="293"/>
            <ac:spMk id="3" creationId="{BC5EFF50-203C-D48D-E383-1BA919C9B68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DAD8AF-AA6B-CE48-80EB-F430E9D3DF86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06A4C1-5964-FB42-BD11-F329C615D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051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6A4C1-5964-FB42-BD11-F329C615DC2F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2664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6A4C1-5964-FB42-BD11-F329C615DC2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3563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6A4C1-5964-FB42-BD11-F329C615DC2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0578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6A4C1-5964-FB42-BD11-F329C615DC2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9844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6A4C1-5964-FB42-BD11-F329C615DC2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0751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6A4C1-5964-FB42-BD11-F329C615DC2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8573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6A4C1-5964-FB42-BD11-F329C615DC2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894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6A4C1-5964-FB42-BD11-F329C615DC2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8070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6A4C1-5964-FB42-BD11-F329C615DC2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354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GB" sz="1800" baseline="0" dirty="0">
                  <a:effectLst/>
                  <a:latin typeface="CMR10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First, we </a:t>
                </a:r>
                <a:r>
                  <a:rPr lang="en-GB" sz="1800" dirty="0">
                    <a:effectLst/>
                    <a:latin typeface="CMR10"/>
                  </a:rPr>
                  <a:t>review the derivation of the DBH spacetime. Here is a conventional </a:t>
                </a:r>
                <a:r>
                  <a:rPr lang="en-GB" sz="1800" dirty="0" err="1">
                    <a:effectLst/>
                    <a:latin typeface="CMR10"/>
                  </a:rPr>
                  <a:t>experission</a:t>
                </a:r>
                <a:r>
                  <a:rPr lang="en-GB" sz="1800" dirty="0">
                    <a:effectLst/>
                    <a:latin typeface="CMR10"/>
                  </a:rPr>
                  <a:t> that two different spacetimes are glued together.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GB" sz="1800" dirty="0">
                  <a:effectLst/>
                  <a:latin typeface="CMR1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GB" sz="1800" dirty="0">
                  <a:effectLst/>
                  <a:latin typeface="CMR1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800" dirty="0">
                    <a:effectLst/>
                    <a:latin typeface="CMR10"/>
                  </a:rPr>
                  <a:t>Inputting the form of the geometry into junction condition, we derive the two independent equations; S is the energy momentum of the shell. </a:t>
                </a:r>
                <a:r>
                  <a:rPr lang="en-US" sz="1800" b="0" i="0">
                    <a:effectLst/>
                    <a:latin typeface="Cambria Math" panose="02040503050406030204" pitchFamily="18" charset="0"/>
                  </a:rPr>
                  <a:t>ΔK_ab</a:t>
                </a:r>
                <a:r>
                  <a:rPr lang="en-GB" sz="1800" dirty="0">
                    <a:effectLst/>
                    <a:latin typeface="CMR10"/>
                  </a:rPr>
                  <a:t> is the jump in extrinsic</a:t>
                </a:r>
                <a:r>
                  <a:rPr lang="en-GB" sz="1800" baseline="0" dirty="0">
                    <a:effectLst/>
                    <a:latin typeface="CMR10"/>
                  </a:rPr>
                  <a:t> curvature across the shell. u is the outward pointing normal on each side of the shell. Here we look at the static shell which requires, and assuming an equation of state for the shell.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GB" sz="1800" baseline="0" dirty="0">
                  <a:effectLst/>
                  <a:latin typeface="CMR1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800" baseline="0" dirty="0">
                    <a:effectLst/>
                    <a:latin typeface="CMR10"/>
                  </a:rPr>
                  <a:t>We then have</a:t>
                </a:r>
                <a:r>
                  <a:rPr lang="en-GB" sz="1800" dirty="0">
                    <a:effectLst/>
                    <a:latin typeface="CMR10"/>
                  </a:rPr>
                  <a:t> static configurations fully characterised by the mass of the shell and its equation of state; </a:t>
                </a:r>
                <a:endParaRPr lang="en-GB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6A4C1-5964-FB42-BD11-F329C615DC2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2302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800" dirty="0">
                    <a:effectLst/>
                    <a:latin typeface="CMR10"/>
                  </a:rPr>
                  <a:t>For a given equation of state, the minimum value of </a:t>
                </a:r>
                <a:r>
                  <a:rPr lang="en-GB" sz="1800" dirty="0">
                    <a:effectLst/>
                    <a:latin typeface="CMMI10"/>
                  </a:rPr>
                  <a:t>R</a:t>
                </a:r>
                <a:r>
                  <a:rPr lang="en-GB" sz="1800" dirty="0">
                    <a:effectLst/>
                    <a:latin typeface="CMMI7"/>
                  </a:rPr>
                  <a:t>s </a:t>
                </a:r>
                <a:r>
                  <a:rPr lang="en-GB" sz="1800" dirty="0">
                    <a:effectLst/>
                    <a:latin typeface="CMR10"/>
                  </a:rPr>
                  <a:t>is when the shell has vanishing energy, which means </a:t>
                </a:r>
                <a:r>
                  <a:rPr lang="en-US" sz="1800" b="0" i="0">
                    <a:effectLst/>
                    <a:latin typeface="Cambria Math" panose="02040503050406030204" pitchFamily="18" charset="0"/>
                  </a:rPr>
                  <a:t>𝑀_+=𝑀_−</a:t>
                </a:r>
                <a:endParaRPr lang="en-GB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The </a:t>
                </a:r>
                <a:r>
                  <a:rPr lang="en-GB" sz="1800" dirty="0">
                    <a:effectLst/>
                    <a:latin typeface="CMR10"/>
                  </a:rPr>
                  <a:t>important feature of a black hole spacetime of relevance to QNM’s and RP’s is the </a:t>
                </a:r>
                <a:r>
                  <a:rPr lang="en-GB" sz="1800" dirty="0">
                    <a:effectLst/>
                    <a:latin typeface="CMTI10"/>
                  </a:rPr>
                  <a:t>light ring.</a:t>
                </a:r>
              </a:p>
              <a:p>
                <a:endParaRPr lang="en-GB" sz="1800" dirty="0">
                  <a:effectLst/>
                  <a:latin typeface="CMTI10"/>
                </a:endParaRPr>
              </a:p>
              <a:p>
                <a:r>
                  <a:rPr lang="en-GB" sz="1800" dirty="0">
                    <a:effectLst/>
                    <a:latin typeface="CMTI10"/>
                  </a:rPr>
                  <a:t>We now </a:t>
                </a:r>
                <a:r>
                  <a:rPr lang="en-GB" sz="1800" dirty="0">
                    <a:effectLst/>
                    <a:latin typeface="CMR10"/>
                  </a:rPr>
                  <a:t>see three different possibilities for the shell location depending on where it is situated with respect to the light-rings of the interior and exterior Schwarzschild masses.</a:t>
                </a:r>
              </a:p>
              <a:p>
                <a:endParaRPr lang="en-GB" sz="1800" dirty="0">
                  <a:effectLst/>
                  <a:latin typeface="CMR1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800" dirty="0">
                    <a:effectLst/>
                    <a:latin typeface="CMR10"/>
                  </a:rPr>
                  <a:t>As the local Schwarzschild mass is </a:t>
                </a:r>
                <a:r>
                  <a:rPr lang="en-GB" sz="1800" dirty="0">
                    <a:effectLst/>
                    <a:latin typeface="CMMI10"/>
                  </a:rPr>
                  <a:t>M</a:t>
                </a:r>
                <a:r>
                  <a:rPr lang="en-GB" sz="1800" dirty="0">
                    <a:effectLst/>
                    <a:latin typeface="CMR7"/>
                  </a:rPr>
                  <a:t>+ </a:t>
                </a:r>
                <a:r>
                  <a:rPr lang="en-GB" sz="1800" dirty="0">
                    <a:effectLst/>
                    <a:latin typeface="CMR10"/>
                  </a:rPr>
                  <a:t>outside the shell, this means that the 3</a:t>
                </a:r>
                <a:r>
                  <a:rPr lang="en-GB" sz="1800" dirty="0">
                    <a:effectLst/>
                    <a:latin typeface="CMMI10"/>
                  </a:rPr>
                  <a:t>M</a:t>
                </a:r>
                <a:r>
                  <a:rPr lang="en-GB" sz="1800" dirty="0">
                    <a:effectLst/>
                    <a:latin typeface="CMSY7"/>
                  </a:rPr>
                  <a:t>− </a:t>
                </a:r>
                <a:r>
                  <a:rPr lang="en-GB" sz="1800" dirty="0">
                    <a:effectLst/>
                    <a:latin typeface="CMR10"/>
                  </a:rPr>
                  <a:t>light-ring no longer exists, and the spacetime will have only one light-ring at </a:t>
                </a:r>
                <a:r>
                  <a:rPr lang="en-GB" sz="1800" dirty="0">
                    <a:effectLst/>
                    <a:latin typeface="CMMI10"/>
                  </a:rPr>
                  <a:t>r </a:t>
                </a:r>
                <a:r>
                  <a:rPr lang="en-GB" sz="1800" dirty="0">
                    <a:effectLst/>
                    <a:latin typeface="CMR10"/>
                  </a:rPr>
                  <a:t>= 3</a:t>
                </a:r>
                <a:r>
                  <a:rPr lang="en-GB" sz="1800" dirty="0">
                    <a:effectLst/>
                    <a:latin typeface="CMMI10"/>
                  </a:rPr>
                  <a:t>M</a:t>
                </a:r>
                <a:r>
                  <a:rPr lang="en-GB" sz="1800" dirty="0">
                    <a:effectLst/>
                    <a:latin typeface="CMR7"/>
                  </a:rPr>
                  <a:t>+</a:t>
                </a:r>
                <a:r>
                  <a:rPr lang="en-GB" sz="1800" dirty="0">
                    <a:effectLst/>
                    <a:latin typeface="CMR10"/>
                  </a:rPr>
                  <a:t>.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GB" sz="1800" dirty="0">
                  <a:effectLst/>
                  <a:latin typeface="CMR1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800" dirty="0">
                    <a:effectLst/>
                    <a:latin typeface="CMR10"/>
                  </a:rPr>
                  <a:t>When the shell lies between the two light rings, it is possible for all equations of state in this range, and the spacetime have two light rings present.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GB" sz="1800" dirty="0">
                  <a:effectLst/>
                  <a:latin typeface="CMR10"/>
                </a:endParaRPr>
              </a:p>
              <a:p>
                <a:r>
                  <a:rPr lang="en-GB" sz="1800" dirty="0">
                    <a:effectLst/>
                    <a:latin typeface="CMR10"/>
                  </a:rPr>
                  <a:t>If the shell lies outside, then again there is only one light-ring in the spacetime, although it is now </a:t>
                </a:r>
                <a:r>
                  <a:rPr lang="en-GB" sz="1800" dirty="0">
                    <a:effectLst/>
                    <a:latin typeface="CMTI10"/>
                  </a:rPr>
                  <a:t>inside </a:t>
                </a:r>
                <a:r>
                  <a:rPr lang="en-GB" sz="1800" dirty="0">
                    <a:effectLst/>
                    <a:latin typeface="CMR10"/>
                  </a:rPr>
                  <a:t>the shell at 3</a:t>
                </a:r>
                <a:r>
                  <a:rPr lang="en-GB" sz="1800" dirty="0">
                    <a:effectLst/>
                    <a:latin typeface="CMMI10"/>
                  </a:rPr>
                  <a:t>M</a:t>
                </a:r>
                <a:r>
                  <a:rPr lang="en-GB" sz="1800" dirty="0">
                    <a:effectLst/>
                    <a:latin typeface="CMSY7"/>
                  </a:rPr>
                  <a:t>−</a:t>
                </a:r>
                <a:r>
                  <a:rPr lang="en-GB" sz="1800" dirty="0">
                    <a:effectLst/>
                    <a:latin typeface="CMR10"/>
                  </a:rPr>
                  <a:t>. </a:t>
                </a:r>
                <a:endParaRPr lang="en-GB" sz="2800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GB" sz="1800" dirty="0">
                  <a:effectLst/>
                  <a:latin typeface="CMR1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GB" dirty="0"/>
              </a:p>
              <a:p>
                <a:endParaRPr lang="en-GB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6A4C1-5964-FB42-BD11-F329C615DC2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9015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GB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800" dirty="0">
                    <a:effectLst/>
                    <a:latin typeface="CMR10"/>
                  </a:rPr>
                  <a:t>Now we alter our notation into a global coordinate system by replacing</a:t>
                </a:r>
                <a:r>
                  <a:rPr lang="en-GB" sz="1800" baseline="0" dirty="0">
                    <a:effectLst/>
                    <a:latin typeface="CMR10"/>
                  </a:rPr>
                  <a:t> </a:t>
                </a:r>
                <a:r>
                  <a:rPr lang="en-US" sz="1800" b="0" i="0" baseline="0">
                    <a:effectLst/>
                    <a:latin typeface="Cambria Math" panose="02040503050406030204" pitchFamily="18" charset="0"/>
                  </a:rPr>
                  <a:t>𝑀_−</a:t>
                </a:r>
                <a:r>
                  <a:rPr lang="en-GB" dirty="0"/>
                  <a:t> with </a:t>
                </a:r>
                <a:r>
                  <a:rPr lang="en-GB" dirty="0" err="1"/>
                  <a:t>M_bh</a:t>
                </a:r>
                <a:r>
                  <a:rPr lang="en-GB" dirty="0"/>
                  <a:t> and </a:t>
                </a:r>
                <a:r>
                  <a:rPr lang="en-US" b="0" i="0">
                    <a:latin typeface="Cambria Math" panose="02040503050406030204" pitchFamily="18" charset="0"/>
                  </a:rPr>
                  <a:t>𝑀_+</a:t>
                </a:r>
                <a:r>
                  <a:rPr lang="en-GB" dirty="0"/>
                  <a:t> with </a:t>
                </a:r>
                <a:r>
                  <a:rPr lang="en-GB" dirty="0" err="1"/>
                  <a:t>M_infinity</a:t>
                </a:r>
                <a:r>
                  <a:rPr lang="en-GB" dirty="0"/>
                  <a:t>.</a:t>
                </a:r>
                <a:r>
                  <a:rPr lang="en-GB" baseline="0" dirty="0"/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GB" baseline="0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b="0" i="0" baseline="0">
                    <a:latin typeface="Cambria Math" panose="02040503050406030204" pitchFamily="18" charset="0"/>
                  </a:rPr>
                  <a:t>𝛼</a:t>
                </a:r>
                <a:r>
                  <a:rPr lang="en-GB" baseline="0" dirty="0"/>
                  <a:t> is inserted to ensure the induced metric on the shell is well defined from each side.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GB" baseline="0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baseline="0" dirty="0"/>
                  <a:t>The reason we didn’t start with this is because it is not possible to define a global time coordinate unless the shell is static and we want to derive all possible static configurations with a physical </a:t>
                </a:r>
                <a:r>
                  <a:rPr lang="en-GB" baseline="0" dirty="0" err="1"/>
                  <a:t>equtations</a:t>
                </a:r>
                <a:r>
                  <a:rPr lang="en-GB" baseline="0" dirty="0"/>
                  <a:t> of state. Now we move our insights to the rich geodesics structure. </a:t>
                </a:r>
                <a:r>
                  <a:rPr lang="en-GB" baseline="0" dirty="0" err="1"/>
                  <a:t>U_eff</a:t>
                </a:r>
                <a:r>
                  <a:rPr lang="en-GB" baseline="0" dirty="0"/>
                  <a:t> is the effective geodesic potential.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GB" baseline="0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800" dirty="0">
                    <a:effectLst/>
                    <a:latin typeface="CMR10"/>
                  </a:rPr>
                  <a:t>The important notion emerging from the geodesic motion relevant to our study of resonances is the </a:t>
                </a:r>
                <a:r>
                  <a:rPr lang="en-GB" sz="1800" dirty="0">
                    <a:effectLst/>
                    <a:latin typeface="CMTI10"/>
                  </a:rPr>
                  <a:t>light-ring</a:t>
                </a:r>
                <a:r>
                  <a:rPr lang="en-GB" sz="1800" dirty="0">
                    <a:effectLst/>
                    <a:latin typeface="CMR10"/>
                  </a:rPr>
                  <a:t>. It corresponds to a local maximum and an unstable </a:t>
                </a:r>
                <a:r>
                  <a:rPr lang="en-GB" sz="1800" dirty="0" err="1">
                    <a:effectLst/>
                    <a:latin typeface="CMR10"/>
                  </a:rPr>
                  <a:t>equilibirum</a:t>
                </a:r>
                <a:r>
                  <a:rPr lang="en-GB" sz="1800" dirty="0">
                    <a:effectLst/>
                    <a:latin typeface="CMR10"/>
                  </a:rPr>
                  <a:t> point of geodesic potential, which offers an intuitive link to QNMs. </a:t>
                </a:r>
                <a:endParaRPr lang="en-GB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GB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GB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6A4C1-5964-FB42-BD11-F329C615DC2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4737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800" dirty="0">
                    <a:effectLst/>
                    <a:latin typeface="CMR10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800" b="0" i="0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</a:rPr>
                  <a:t>𝑢=1/𝑟</a:t>
                </a:r>
                <a:r>
                  <a:rPr lang="en-US" sz="1800" dirty="0">
                    <a:solidFill>
                      <a:schemeClr val="accent1">
                        <a:lumMod val="75000"/>
                      </a:schemeClr>
                    </a:solidFill>
                  </a:rPr>
                  <a:t> and </a:t>
                </a:r>
                <a:r>
                  <a:rPr lang="en-US" sz="1800" b="0" i="0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</a:rPr>
                  <a:t>𝑢_0=1/𝑟_0 </a:t>
                </a:r>
                <a:r>
                  <a:rPr lang="en-US" sz="1800" dirty="0">
                    <a:solidFill>
                      <a:schemeClr val="accent1">
                        <a:lumMod val="75000"/>
                      </a:schemeClr>
                    </a:solidFill>
                  </a:rPr>
                  <a:t>, </a:t>
                </a:r>
                <a:r>
                  <a:rPr lang="en-US" sz="1800" b="0" i="0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</a:rPr>
                  <a:t>𝑟_0</a:t>
                </a:r>
                <a:r>
                  <a:rPr lang="en-US" sz="1800" dirty="0">
                    <a:solidFill>
                      <a:schemeClr val="accent1">
                        <a:lumMod val="75000"/>
                      </a:schemeClr>
                    </a:solidFill>
                  </a:rPr>
                  <a:t> is a turning point, </a:t>
                </a:r>
                <a:r>
                  <a:rPr lang="en-US" sz="1800" b="0" i="0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</a:rPr>
                  <a:t>Θ(𝑏)+2𝑛𝜋=±𝜃</a:t>
                </a:r>
                <a:r>
                  <a:rPr lang="en-US" sz="1800" dirty="0">
                    <a:solidFill>
                      <a:schemeClr val="accent1">
                        <a:lumMod val="75000"/>
                      </a:schemeClr>
                    </a:solidFill>
                  </a:rPr>
                  <a:t> (scattering angle)</a:t>
                </a:r>
                <a:endParaRPr lang="en-GB" sz="1800" dirty="0">
                  <a:effectLst/>
                  <a:latin typeface="CMR1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GB" sz="1800" dirty="0">
                  <a:effectLst/>
                  <a:latin typeface="CMR1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800" dirty="0">
                    <a:effectLst/>
                    <a:latin typeface="CMR10"/>
                  </a:rPr>
                  <a:t>Before turning our attention to the spectrum of resonances of DBH, we present the effects in the scattering based on geodesics structure.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800" dirty="0">
                    <a:effectLst/>
                    <a:latin typeface="CMR10"/>
                  </a:rPr>
                  <a:t>The link between between geodesic motion and scattering effect is best seen through the deflection angle. Here we give the deflection angle and </a:t>
                </a:r>
                <a:endParaRPr lang="en-GB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Geodesic deflection angle, which can be used for explaining various critical effects in a dirty black hole spacetime.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GB" sz="1800" dirty="0">
                  <a:effectLst/>
                  <a:latin typeface="CMR9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800" dirty="0">
                    <a:effectLst/>
                    <a:latin typeface="CMR9"/>
                  </a:rPr>
                  <a:t>The black disc represents the inner black hole with mass </a:t>
                </a:r>
                <a:r>
                  <a:rPr lang="en-GB" sz="1800" dirty="0">
                    <a:effectLst/>
                    <a:latin typeface="CMMI9"/>
                  </a:rPr>
                  <a:t>M</a:t>
                </a:r>
                <a:r>
                  <a:rPr lang="en-GB" sz="1800" dirty="0">
                    <a:effectLst/>
                    <a:latin typeface="CMR6"/>
                  </a:rPr>
                  <a:t>BH</a:t>
                </a:r>
                <a:r>
                  <a:rPr lang="en-GB" sz="1800" dirty="0">
                    <a:effectLst/>
                    <a:latin typeface="CMR9"/>
                  </a:rPr>
                  <a:t>, the dashed green circle represents the location of the shell at </a:t>
                </a:r>
                <a:r>
                  <a:rPr lang="en-GB" sz="1800" dirty="0">
                    <a:effectLst/>
                    <a:latin typeface="CMMI9"/>
                  </a:rPr>
                  <a:t>r </a:t>
                </a:r>
                <a:r>
                  <a:rPr lang="en-GB" sz="1800" dirty="0">
                    <a:effectLst/>
                    <a:latin typeface="CMR9"/>
                  </a:rPr>
                  <a:t>= </a:t>
                </a:r>
                <a:r>
                  <a:rPr lang="en-GB" sz="1800" dirty="0">
                    <a:effectLst/>
                    <a:latin typeface="CMMI9"/>
                  </a:rPr>
                  <a:t>R</a:t>
                </a:r>
                <a:r>
                  <a:rPr lang="en-GB" sz="1800" dirty="0">
                    <a:effectLst/>
                    <a:latin typeface="CMMI6"/>
                  </a:rPr>
                  <a:t>S </a:t>
                </a:r>
                <a:r>
                  <a:rPr lang="en-GB" sz="1800" dirty="0">
                    <a:effectLst/>
                    <a:latin typeface="CMR9"/>
                  </a:rPr>
                  <a:t>and the dashed black circle depicts the inner light-ring at </a:t>
                </a:r>
                <a:r>
                  <a:rPr lang="en-GB" sz="1800" dirty="0">
                    <a:effectLst/>
                    <a:latin typeface="CMMI9"/>
                  </a:rPr>
                  <a:t>r </a:t>
                </a:r>
                <a:r>
                  <a:rPr lang="en-GB" sz="1800" dirty="0">
                    <a:effectLst/>
                    <a:latin typeface="CMR9"/>
                  </a:rPr>
                  <a:t>= 3</a:t>
                </a:r>
                <a:r>
                  <a:rPr lang="en-GB" sz="1800" dirty="0">
                    <a:effectLst/>
                    <a:latin typeface="CMMI9"/>
                  </a:rPr>
                  <a:t>M</a:t>
                </a:r>
                <a:r>
                  <a:rPr lang="en-GB" sz="1800" dirty="0">
                    <a:effectLst/>
                    <a:latin typeface="CMR6"/>
                  </a:rPr>
                  <a:t>BH</a:t>
                </a:r>
                <a:r>
                  <a:rPr lang="en-GB" sz="1800" dirty="0">
                    <a:effectLst/>
                    <a:latin typeface="CMR9"/>
                  </a:rPr>
                  <a:t>. </a:t>
                </a:r>
                <a:endParaRPr lang="en-US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800" dirty="0">
                    <a:effectLst/>
                    <a:latin typeface="CMR10"/>
                  </a:rPr>
                  <a:t>In the left, the plots depicts glory scattering and where the geodesics are scattered in the backward direction. 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GB" sz="1800" dirty="0">
                  <a:effectLst/>
                  <a:latin typeface="CMR1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800" dirty="0">
                    <a:effectLst/>
                    <a:latin typeface="CMR9"/>
                  </a:rPr>
                  <a:t>The picture illustrates rainbow scattering. In this case, a congruence of geodesics centred around the rainbow impact parameter </a:t>
                </a:r>
                <a:r>
                  <a:rPr lang="en-GB" sz="1800" dirty="0">
                    <a:effectLst/>
                    <a:latin typeface="CMMI9"/>
                  </a:rPr>
                  <a:t>b </a:t>
                </a:r>
                <a:r>
                  <a:rPr lang="en-GB" sz="1800" dirty="0">
                    <a:effectLst/>
                    <a:latin typeface="CMR9"/>
                  </a:rPr>
                  <a:t>= </a:t>
                </a:r>
                <a:r>
                  <a:rPr lang="en-GB" sz="1800" dirty="0" err="1">
                    <a:effectLst/>
                    <a:latin typeface="CMMI9"/>
                  </a:rPr>
                  <a:t>b</a:t>
                </a:r>
                <a:r>
                  <a:rPr lang="en-GB" sz="1800" dirty="0" err="1">
                    <a:effectLst/>
                    <a:latin typeface="CMMI6"/>
                  </a:rPr>
                  <a:t>r</a:t>
                </a:r>
                <a:r>
                  <a:rPr lang="en-GB" sz="1800" dirty="0">
                    <a:effectLst/>
                    <a:latin typeface="CMMI6"/>
                  </a:rPr>
                  <a:t> </a:t>
                </a:r>
                <a:r>
                  <a:rPr lang="en-GB" sz="1800" dirty="0">
                    <a:effectLst/>
                    <a:latin typeface="CMR9"/>
                  </a:rPr>
                  <a:t>is presented (solid red curves). The rainbow ray (black solid curve) defines an extremal angle, called the rainbow angle, beyond which rays cannot be deflected locally. </a:t>
                </a:r>
                <a:endParaRPr lang="en-GB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GB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6A4C1-5964-FB42-BD11-F329C615DC2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5380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effectLst/>
              <a:latin typeface="CMR1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6A4C1-5964-FB42-BD11-F329C615DC2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725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6A4C1-5964-FB42-BD11-F329C615DC2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748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49FAE-59C8-FB5A-4ADA-55D079622C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638E6C-9668-A259-2551-4B07C22FD7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F593D2-4D2C-F8BB-CF6B-526899543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E893C-5649-BD44-BCEC-4D4B1A28C0F1}" type="datetime1">
              <a:rPr lang="en-GB" smtClean="0"/>
              <a:t>29/05/2023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70EDD-03FF-3F85-8F81-0A8AD5CA1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491F04-2BB6-0147-2251-015658833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6F96B-0EB5-C74E-AACC-F45883499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665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56AE6-9838-6108-7AE7-4B08E5C93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BE4091-36C1-E3BC-7952-FC40F2AD27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43FD09-2A97-9D58-37AD-4182268E6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E919-05B5-D34D-8C85-14188A3F08F9}" type="datetime1">
              <a:rPr lang="en-GB" smtClean="0"/>
              <a:t>29/05/2023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B51738-A19F-AB48-3EEB-75D31570A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64ECFE-D75B-1501-2B2A-0FC4C90B0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6F96B-0EB5-C74E-AACC-F45883499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495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C6DC5AF-F302-E51E-C64A-D0F130696B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DCF5FA-47D9-B76B-87B6-628EC62720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4DFD59-D49C-ED0E-38A1-CBFC0567D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5A1AD-D7D8-F14F-9158-90752C499098}" type="datetime1">
              <a:rPr lang="en-GB" smtClean="0"/>
              <a:t>29/05/2023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17A0A9-7633-BD19-3E75-93FB200A5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163D67-4F78-0277-441F-B5F3949E2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6F96B-0EB5-C74E-AACC-F45883499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147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6B68A-D1FD-F58C-4E36-6EF91C5FF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1F0CA1-D447-974A-F3CC-8927A2BCCB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E8744F-203B-911A-99C3-9FAD1361D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4D3B7-5ABC-DC45-A6AB-876D00FAB8B7}" type="datetime1">
              <a:rPr lang="en-GB" smtClean="0"/>
              <a:t>29/05/2023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F8502-386C-BC49-13A7-EF1518308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FAB2C9-96F3-A2AF-CBB6-DAE1804B4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6F96B-0EB5-C74E-AACC-F45883499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417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AFC73-3CD9-6ED6-F11E-E34B22A73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B8C2E0-0FC9-1337-3A6B-98BF062233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CF49D2-05C0-1BAF-AB75-A32AD551A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E29CF-63F6-9D42-8788-332A2D63F929}" type="datetime1">
              <a:rPr lang="en-GB" smtClean="0"/>
              <a:t>29/05/2023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012561-2C5F-F433-C61C-07C36DC02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496AE2-54BD-1E9C-E014-C282FDD7D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6F96B-0EB5-C74E-AACC-F45883499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270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40BA2-A40F-ED0C-DEC0-E7272E2C5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AE7C37-7949-5F3A-0064-27E2F4EA4F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AE03A3-C1D7-3176-98D6-30E623AD77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7BF561-18BD-CE8D-EE51-02FAB728F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3093D-1A5D-7741-95B0-FDDBC4F35DD7}" type="datetime1">
              <a:rPr lang="en-GB" smtClean="0"/>
              <a:t>29/05/2023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7BFDEF-33C2-DAB1-CC7E-8C66204DA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0969B2-D66F-594E-36A3-7E88AF320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6F96B-0EB5-C74E-AACC-F45883499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429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31EA0-AECC-F34F-7C79-7C5D74157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7C0BD3-72A2-F41A-7BA3-6041CA6163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2A8536-E379-BCBF-C6C1-BBBEC79E42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95303B-3AED-1CBA-A6CD-C5BA16BA2E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63BA3C-ED4B-7ED6-CA4E-7CFA58A861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CCE11D3-9540-12D4-D5EF-BD4EEDA46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B80C-B7B1-6C4E-80E6-D1D3CDB0CBF3}" type="datetime1">
              <a:rPr lang="en-GB" smtClean="0"/>
              <a:t>29/05/2023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287A16F-43E7-3D24-8EED-494C78D8A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F24380-BC5A-4FEA-2011-554C2AB62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6F96B-0EB5-C74E-AACC-F45883499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1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9B026-37B5-A3F4-9255-9B33FFC7C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967EF4-C0E4-983E-8A7E-DC91517BF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C9CC0-51D0-1541-A705-FC79BFBE823B}" type="datetime1">
              <a:rPr lang="en-GB" smtClean="0"/>
              <a:t>29/05/2023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F7608F-6188-0CB3-AF4E-6E316E7D0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58C3D0-2956-44C5-0A81-64ED5FD64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6F96B-0EB5-C74E-AACC-F45883499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775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DDAA1D-0C0B-90DC-FE53-FD5A1EE35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A0826-07B2-FB4D-9136-F649CCCA201F}" type="datetime1">
              <a:rPr lang="en-GB" smtClean="0"/>
              <a:t>29/05/2023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F82439-4BB1-D727-084F-8C489C8AD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61FCF4-0984-2177-9084-F541C72C8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6F96B-0EB5-C74E-AACC-F45883499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09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99478-7F46-51A4-1440-DD7DDDDEC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8A9F73-266B-419A-B55E-20BBEA214E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C72191-58C5-8200-D293-62769D00C7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85C4E7-9EC6-2A84-445F-5B103ABD8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2F4E1-7125-5D49-9566-CA5067787DE6}" type="datetime1">
              <a:rPr lang="en-GB" smtClean="0"/>
              <a:t>29/05/2023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5C80B-F0F8-0BAB-B621-066B3A215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48E7A8-106E-0748-5AF8-BC0BAC71C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6F96B-0EB5-C74E-AACC-F45883499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874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EAA50-63B9-2860-E606-2E289FF2A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12CF55-E9EB-FD69-3EE9-FA32493ADA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B70611-B3C0-6E5D-953F-09FEC3B7E1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E3255C-190F-1298-DDB6-39E4B97DF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965FE-D91E-004F-9DD2-BC7C10282932}" type="datetime1">
              <a:rPr lang="en-GB" smtClean="0"/>
              <a:t>29/05/2023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04010F-B800-4551-BAB3-14577E132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2E17C-41BC-2E4E-CFA0-421CE2C8B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6F96B-0EB5-C74E-AACC-F45883499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908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046D543-053F-E2DE-B832-1B8BFED4E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0B3D6C-54CE-B187-7E99-B09D01258D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6721C4-8C6D-17AA-3BFE-E42763B3C9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8F45FB-D7B5-DF4C-8559-621F72E38FE5}" type="datetime1">
              <a:rPr lang="en-GB" smtClean="0"/>
              <a:t>29/05/2023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BE5027-2152-7DD2-FBAA-4AFC97F048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F76004-FF4E-8730-6496-D5536C78E8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66F96B-0EB5-C74E-AACC-F45883499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81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image" Target="../media/image16.png"/><Relationship Id="rId3" Type="http://schemas.openxmlformats.org/officeDocument/2006/relationships/image" Target="../media/image10.png"/><Relationship Id="rId7" Type="http://schemas.openxmlformats.org/officeDocument/2006/relationships/image" Target="../media/image7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41.png"/><Relationship Id="rId5" Type="http://schemas.openxmlformats.org/officeDocument/2006/relationships/image" Target="../media/image12.png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openxmlformats.org/officeDocument/2006/relationships/image" Target="../media/image9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7" Type="http://schemas.openxmlformats.org/officeDocument/2006/relationships/image" Target="../media/image16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png"/><Relationship Id="rId5" Type="http://schemas.openxmlformats.org/officeDocument/2006/relationships/image" Target="../media/image170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9.png"/><Relationship Id="rId7" Type="http://schemas.openxmlformats.org/officeDocument/2006/relationships/image" Target="../media/image32.png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47.png"/><Relationship Id="rId5" Type="http://schemas.openxmlformats.org/officeDocument/2006/relationships/image" Target="../media/image30.png"/><Relationship Id="rId10" Type="http://schemas.openxmlformats.org/officeDocument/2006/relationships/image" Target="../media/image34.png"/><Relationship Id="rId4" Type="http://schemas.openxmlformats.org/officeDocument/2006/relationships/image" Target="../media/image29.png"/><Relationship Id="rId9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F09E395-AA76-21EF-2671-615AF04547D2}"/>
              </a:ext>
            </a:extLst>
          </p:cNvPr>
          <p:cNvGrpSpPr/>
          <p:nvPr/>
        </p:nvGrpSpPr>
        <p:grpSpPr>
          <a:xfrm>
            <a:off x="1348418" y="985986"/>
            <a:ext cx="9166548" cy="4596797"/>
            <a:chOff x="822636" y="1014160"/>
            <a:chExt cx="9263612" cy="4787473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8C3D6AB5-EE69-AE3F-D384-29C3A0503710}"/>
                </a:ext>
              </a:extLst>
            </p:cNvPr>
            <p:cNvSpPr txBox="1"/>
            <p:nvPr/>
          </p:nvSpPr>
          <p:spPr>
            <a:xfrm>
              <a:off x="910719" y="1014160"/>
              <a:ext cx="7805195" cy="137833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000" dirty="0" err="1">
                  <a:solidFill>
                    <a:srgbClr val="2D43D8"/>
                  </a:solidFill>
                </a:rPr>
                <a:t>Regge</a:t>
              </a:r>
              <a:r>
                <a:rPr lang="en-US" sz="4000" dirty="0">
                  <a:solidFill>
                    <a:srgbClr val="2D43D8"/>
                  </a:solidFill>
                </a:rPr>
                <a:t> pole description of scattering by dirty black holes 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32E4A9B-103A-2D38-E92C-4E1CA03E91EA}"/>
                </a:ext>
              </a:extLst>
            </p:cNvPr>
            <p:cNvSpPr txBox="1"/>
            <p:nvPr/>
          </p:nvSpPr>
          <p:spPr>
            <a:xfrm>
              <a:off x="822636" y="2504211"/>
              <a:ext cx="6098240" cy="15850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dirty="0" err="1"/>
                <a:t>Shiqian</a:t>
              </a:r>
              <a:r>
                <a:rPr lang="en-US" sz="2400" dirty="0"/>
                <a:t> Hu</a:t>
              </a:r>
            </a:p>
            <a:p>
              <a:pPr algn="ctr">
                <a:lnSpc>
                  <a:spcPct val="150000"/>
                </a:lnSpc>
              </a:pPr>
              <a:r>
                <a:rPr lang="en-US" sz="2000" dirty="0"/>
                <a:t>Theoretical Particle Physics and Cosmology </a:t>
              </a:r>
            </a:p>
            <a:p>
              <a:pPr algn="ctr">
                <a:lnSpc>
                  <a:spcPct val="150000"/>
                </a:lnSpc>
              </a:pPr>
              <a:r>
                <a:rPr lang="en-US" sz="2000" dirty="0"/>
                <a:t>King’s College London</a:t>
              </a:r>
              <a:endParaRPr lang="en-US" sz="2400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406E740-D7A2-2F3D-3A0E-D5D0328547AD}"/>
                </a:ext>
              </a:extLst>
            </p:cNvPr>
            <p:cNvSpPr txBox="1"/>
            <p:nvPr/>
          </p:nvSpPr>
          <p:spPr>
            <a:xfrm>
              <a:off x="2040845" y="4433782"/>
              <a:ext cx="6098240" cy="3525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dirty="0"/>
                <a:t>Analogue Gravity in 2023, </a:t>
              </a:r>
              <a:r>
                <a:rPr lang="en-US" sz="1600" dirty="0" err="1"/>
                <a:t>Benasque</a:t>
              </a:r>
              <a:endParaRPr lang="en-US" sz="1600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244EEE9-D2D8-CF5B-23D4-6EADDDA82669}"/>
                </a:ext>
              </a:extLst>
            </p:cNvPr>
            <p:cNvSpPr txBox="1"/>
            <p:nvPr/>
          </p:nvSpPr>
          <p:spPr>
            <a:xfrm>
              <a:off x="1183463" y="5128492"/>
              <a:ext cx="7157198" cy="6731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dirty="0">
                  <a:solidFill>
                    <a:srgbClr val="670018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Phys. Rev. D 107, 064028 (2023)</a:t>
              </a:r>
            </a:p>
            <a:p>
              <a:r>
                <a:rPr lang="en-GB">
                  <a:solidFill>
                    <a:srgbClr val="670018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with </a:t>
              </a:r>
              <a:r>
                <a:rPr lang="en-GB" dirty="0">
                  <a:solidFill>
                    <a:srgbClr val="670018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Theo Torres, Mohamed </a:t>
              </a:r>
              <a:r>
                <a:rPr lang="en-GB" dirty="0" err="1">
                  <a:solidFill>
                    <a:srgbClr val="670018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Ould</a:t>
              </a:r>
              <a:r>
                <a:rPr lang="en-GB" dirty="0">
                  <a:solidFill>
                    <a:srgbClr val="670018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El Hadj and Ruth Gregory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F120D75-A8FD-5A32-A3D9-BE895A386A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61572" y="2288375"/>
              <a:ext cx="2724676" cy="2446518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3451586-C8E4-470B-6A11-139C6E7EA5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500580" y="4987458"/>
              <a:ext cx="2528278" cy="716974"/>
            </a:xfrm>
            <a:prstGeom prst="rect">
              <a:avLst/>
            </a:prstGeom>
          </p:spPr>
        </p:pic>
      </p:grpSp>
      <p:sp>
        <p:nvSpPr>
          <p:cNvPr id="12" name="Rectangle 2">
            <a:extLst>
              <a:ext uri="{FF2B5EF4-FFF2-40B4-BE49-F238E27FC236}">
                <a16:creationId xmlns:a16="http://schemas.microsoft.com/office/drawing/2014/main" id="{AF13CC30-6536-C0EF-AD13-7B4C6913F1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36353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2465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, histogram&#10;&#10;Description automatically generated">
            <a:extLst>
              <a:ext uri="{FF2B5EF4-FFF2-40B4-BE49-F238E27FC236}">
                <a16:creationId xmlns:a16="http://schemas.microsoft.com/office/drawing/2014/main" id="{C408C03D-5B0C-1E8A-92F7-F3B5DD8AFA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0" y="792161"/>
            <a:ext cx="4057657" cy="594119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EAE2032-254F-8448-767F-5C274BA7E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762" y="0"/>
            <a:ext cx="12196762" cy="624443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Resonances of the dirty black holes</a:t>
            </a:r>
          </a:p>
        </p:txBody>
      </p:sp>
      <p:pic>
        <p:nvPicPr>
          <p:cNvPr id="8" name="Picture 7" descr="Chart, line chart, histogram&#10;&#10;Description automatically generated">
            <a:extLst>
              <a:ext uri="{FF2B5EF4-FFF2-40B4-BE49-F238E27FC236}">
                <a16:creationId xmlns:a16="http://schemas.microsoft.com/office/drawing/2014/main" id="{47D789DB-C2A2-B868-0E4F-3958754CC08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80" r="-1"/>
          <a:stretch/>
        </p:blipFill>
        <p:spPr>
          <a:xfrm>
            <a:off x="4114803" y="777872"/>
            <a:ext cx="3990986" cy="5941199"/>
          </a:xfrm>
          <a:prstGeom prst="rect">
            <a:avLst/>
          </a:prstGeom>
        </p:spPr>
      </p:pic>
      <p:pic>
        <p:nvPicPr>
          <p:cNvPr id="10" name="Picture 9" descr="Histogram&#10;&#10;Description automatically generated">
            <a:extLst>
              <a:ext uri="{FF2B5EF4-FFF2-40B4-BE49-F238E27FC236}">
                <a16:creationId xmlns:a16="http://schemas.microsoft.com/office/drawing/2014/main" id="{20CC4924-7899-3195-1D12-0697889AA1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48639" y="792159"/>
            <a:ext cx="3964384" cy="5941199"/>
          </a:xfrm>
          <a:prstGeom prst="rect">
            <a:avLst/>
          </a:prstGeom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7858567-FC1C-164B-176F-247A9F6AD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6F96B-0EB5-C74E-AACC-F45883499F6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9018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22A2C32-6055-D135-CB2F-9D6057C5C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762" y="0"/>
            <a:ext cx="12196762" cy="624443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The differential scattering cross section </a:t>
            </a:r>
          </a:p>
        </p:txBody>
      </p:sp>
      <p:pic>
        <p:nvPicPr>
          <p:cNvPr id="7" name="Picture 6" descr="Text&#10;&#10;Description automatically generated with medium confidence">
            <a:extLst>
              <a:ext uri="{FF2B5EF4-FFF2-40B4-BE49-F238E27FC236}">
                <a16:creationId xmlns:a16="http://schemas.microsoft.com/office/drawing/2014/main" id="{7ED46AA5-9FA9-F148-16E8-D5EE534AC9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4668" y="1204614"/>
            <a:ext cx="1817172" cy="639850"/>
          </a:xfrm>
          <a:prstGeom prst="rect">
            <a:avLst/>
          </a:prstGeom>
        </p:spPr>
      </p:pic>
      <p:pic>
        <p:nvPicPr>
          <p:cNvPr id="9" name="Picture 8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FBAA4C2C-BC25-09B2-FA07-B126575295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7276" y="1171484"/>
            <a:ext cx="4832778" cy="79267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88AC759-06A7-1A1D-C998-E63BD155645D}"/>
              </a:ext>
            </a:extLst>
          </p:cNvPr>
          <p:cNvSpPr txBox="1"/>
          <p:nvPr/>
        </p:nvSpPr>
        <p:spPr>
          <a:xfrm>
            <a:off x="0" y="2013199"/>
            <a:ext cx="62308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CMBX9"/>
              </a:rPr>
              <a:t>CAM representation of the scattering amplitude </a:t>
            </a:r>
          </a:p>
        </p:txBody>
      </p:sp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A6058CAB-FA0D-D724-B66D-85515B81F7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27062" y="4303136"/>
            <a:ext cx="3276673" cy="625319"/>
          </a:xfrm>
          <a:prstGeom prst="rect">
            <a:avLst/>
          </a:prstGeom>
        </p:spPr>
      </p:pic>
      <p:pic>
        <p:nvPicPr>
          <p:cNvPr id="14" name="Picture 13" descr="Text, letter&#10;&#10;Description automatically generated">
            <a:extLst>
              <a:ext uri="{FF2B5EF4-FFF2-40B4-BE49-F238E27FC236}">
                <a16:creationId xmlns:a16="http://schemas.microsoft.com/office/drawing/2014/main" id="{9A9ED7A7-A972-10E9-ED90-B649BD5339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91960" y="4956221"/>
            <a:ext cx="3531490" cy="58483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71CFB49-BD9D-CF3C-1746-861EF35C4337}"/>
              </a:ext>
            </a:extLst>
          </p:cNvPr>
          <p:cNvSpPr txBox="1"/>
          <p:nvPr/>
        </p:nvSpPr>
        <p:spPr>
          <a:xfrm>
            <a:off x="0" y="3798916"/>
            <a:ext cx="75537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The background integral contribution and the second term  </a:t>
            </a:r>
          </a:p>
        </p:txBody>
      </p:sp>
      <p:pic>
        <p:nvPicPr>
          <p:cNvPr id="18" name="Picture 17" descr="Diagram, schematic&#10;&#10;Description automatically generated">
            <a:extLst>
              <a:ext uri="{FF2B5EF4-FFF2-40B4-BE49-F238E27FC236}">
                <a16:creationId xmlns:a16="http://schemas.microsoft.com/office/drawing/2014/main" id="{5FE0E748-E649-3BFE-6CC2-5D98F99D144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02265" y="5526041"/>
            <a:ext cx="4364443" cy="1038030"/>
          </a:xfrm>
          <a:prstGeom prst="rect">
            <a:avLst/>
          </a:prstGeom>
        </p:spPr>
      </p:pic>
      <p:pic>
        <p:nvPicPr>
          <p:cNvPr id="3" name="Picture 2" descr="Diagram&#10;&#10;Description automatically generated with low confidence">
            <a:extLst>
              <a:ext uri="{FF2B5EF4-FFF2-40B4-BE49-F238E27FC236}">
                <a16:creationId xmlns:a16="http://schemas.microsoft.com/office/drawing/2014/main" id="{2A10241D-337F-2C50-07BF-5B4BBD463FD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9777" y="2785166"/>
            <a:ext cx="3729787" cy="864363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C2BBD0-F131-D154-ACA5-943710F7A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6F96B-0EB5-C74E-AACC-F45883499F6C}" type="slidenum">
              <a:rPr lang="en-US" smtClean="0"/>
              <a:t>10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9ABDC5-5EFB-0E40-F445-BB5920113E15}"/>
              </a:ext>
            </a:extLst>
          </p:cNvPr>
          <p:cNvSpPr txBox="1"/>
          <p:nvPr/>
        </p:nvSpPr>
        <p:spPr>
          <a:xfrm>
            <a:off x="4851752" y="2440864"/>
            <a:ext cx="7429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>
                <a:solidFill>
                  <a:srgbClr val="2D43D8"/>
                </a:solidFill>
                <a:effectLst/>
                <a:latin typeface="CMR9"/>
              </a:rPr>
              <a:t>[Antoine </a:t>
            </a:r>
            <a:r>
              <a:rPr lang="en-GB" sz="1800" dirty="0" err="1">
                <a:solidFill>
                  <a:srgbClr val="2D43D8"/>
                </a:solidFill>
                <a:effectLst/>
                <a:latin typeface="CMR9"/>
              </a:rPr>
              <a:t>Folacci</a:t>
            </a:r>
            <a:r>
              <a:rPr lang="en-GB" sz="1800" dirty="0">
                <a:solidFill>
                  <a:srgbClr val="2D43D8"/>
                </a:solidFill>
                <a:effectLst/>
                <a:latin typeface="CMR9"/>
              </a:rPr>
              <a:t> and Mohamed </a:t>
            </a:r>
            <a:r>
              <a:rPr lang="en-GB" sz="1800" dirty="0" err="1">
                <a:solidFill>
                  <a:srgbClr val="2D43D8"/>
                </a:solidFill>
                <a:effectLst/>
                <a:latin typeface="CMR9"/>
              </a:rPr>
              <a:t>Ould</a:t>
            </a:r>
            <a:r>
              <a:rPr lang="en-GB" sz="1800" dirty="0">
                <a:solidFill>
                  <a:srgbClr val="2D43D8"/>
                </a:solidFill>
                <a:effectLst/>
                <a:latin typeface="CMR9"/>
              </a:rPr>
              <a:t> El Hadj, Phys. Rev. D </a:t>
            </a:r>
            <a:r>
              <a:rPr lang="en-GB" sz="1800" dirty="0">
                <a:solidFill>
                  <a:srgbClr val="2D43D8"/>
                </a:solidFill>
                <a:effectLst/>
                <a:latin typeface="CMBX9"/>
              </a:rPr>
              <a:t>99</a:t>
            </a:r>
            <a:r>
              <a:rPr lang="en-GB" sz="1800" dirty="0">
                <a:solidFill>
                  <a:srgbClr val="2D43D8"/>
                </a:solidFill>
                <a:effectLst/>
                <a:latin typeface="CMR9"/>
              </a:rPr>
              <a:t>, 104079 (2019)] </a:t>
            </a:r>
          </a:p>
        </p:txBody>
      </p:sp>
      <p:pic>
        <p:nvPicPr>
          <p:cNvPr id="11" name="Picture 10" descr="Diagram, text&#10;&#10;Description automatically generated">
            <a:extLst>
              <a:ext uri="{FF2B5EF4-FFF2-40B4-BE49-F238E27FC236}">
                <a16:creationId xmlns:a16="http://schemas.microsoft.com/office/drawing/2014/main" id="{B3149464-250A-F1E6-5D0C-277D4AAD531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59248" y="2740909"/>
            <a:ext cx="5114837" cy="110982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7C856EA-4BE9-B02B-8F72-070ED3507BF2}"/>
              </a:ext>
            </a:extLst>
          </p:cNvPr>
          <p:cNvSpPr txBox="1"/>
          <p:nvPr/>
        </p:nvSpPr>
        <p:spPr>
          <a:xfrm>
            <a:off x="0" y="662895"/>
            <a:ext cx="62226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effectLst/>
                <a:latin typeface="CMBX9"/>
              </a:rPr>
              <a:t>Partial waves expansion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518313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1C719096-6741-C697-5612-E0A73A2D55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12" y="799343"/>
            <a:ext cx="10866030" cy="5944357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6A06F68-3150-E9D1-5875-91D52E7FC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762" y="0"/>
            <a:ext cx="12196762" cy="624443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Scattering cross section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5C3FDD-B52E-8E7E-4777-158CF2DBA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6F96B-0EB5-C74E-AACC-F45883499F6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1394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1C9E19F-7F49-616E-E9AB-70EDC8CC6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762" y="0"/>
            <a:ext cx="12196762" cy="624443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Scattering cross section</a:t>
            </a:r>
          </a:p>
        </p:txBody>
      </p:sp>
      <p:pic>
        <p:nvPicPr>
          <p:cNvPr id="6" name="Picture 5" descr="Graphical user interface, diagram&#10;&#10;Description automatically generated">
            <a:extLst>
              <a:ext uri="{FF2B5EF4-FFF2-40B4-BE49-F238E27FC236}">
                <a16:creationId xmlns:a16="http://schemas.microsoft.com/office/drawing/2014/main" id="{A6886B83-29A8-30FB-DD92-65CC683438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537" y="624443"/>
            <a:ext cx="11025188" cy="6222806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D29292-8464-0664-4B92-02004A993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6F96B-0EB5-C74E-AACC-F45883499F6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8482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80D28A7-8C3A-A20A-AA43-5066CC57F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762" y="0"/>
            <a:ext cx="12196762" cy="624443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Conclusions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3F332D-ECC5-6643-B6A5-3923972CC963}"/>
              </a:ext>
            </a:extLst>
          </p:cNvPr>
          <p:cNvSpPr txBox="1"/>
          <p:nvPr/>
        </p:nvSpPr>
        <p:spPr>
          <a:xfrm>
            <a:off x="688397" y="1037817"/>
            <a:ext cx="9293803" cy="5820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itchFamily="2" charset="2"/>
              <a:buChar char="Ø"/>
            </a:pPr>
            <a:r>
              <a:rPr lang="en-GB" sz="2400" dirty="0"/>
              <a:t>The critical effects of scattering in a dirty black hole spacetime by showing the scattered null geodesics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Ø"/>
            </a:pPr>
            <a:r>
              <a:rPr lang="en-GB" sz="2400" dirty="0"/>
              <a:t>The </a:t>
            </a:r>
            <a:r>
              <a:rPr lang="en-GB" sz="2400" dirty="0" err="1"/>
              <a:t>Regge</a:t>
            </a:r>
            <a:r>
              <a:rPr lang="en-GB" sz="2400" dirty="0"/>
              <a:t> pole spectrum of different DBH configurations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CMR10"/>
              </a:rPr>
              <a:t>T</a:t>
            </a:r>
            <a:r>
              <a:rPr lang="en-GB" dirty="0">
                <a:effectLst/>
                <a:latin typeface="CMR10"/>
              </a:rPr>
              <a:t>he existence of two branches are </a:t>
            </a:r>
            <a:r>
              <a:rPr lang="en-GB" dirty="0">
                <a:latin typeface="CMR10"/>
              </a:rPr>
              <a:t>associated with the inner light-ring and with either the outer light-ring or the shell depending on the DBH configuration. 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CMR10"/>
              </a:rPr>
              <a:t>T</a:t>
            </a:r>
            <a:r>
              <a:rPr lang="en-GB" dirty="0">
                <a:effectLst/>
                <a:latin typeface="CMR10"/>
              </a:rPr>
              <a:t>he possible existence of a third branch with a nearly constant imaginary part. </a:t>
            </a:r>
            <a:endParaRPr lang="en-GB" sz="2400" dirty="0"/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Ø"/>
            </a:pPr>
            <a:r>
              <a:rPr lang="en-GB" sz="2400" dirty="0"/>
              <a:t>The complex angular momentum representation of the scattering with the identification of RP spectrum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endParaRPr lang="en-GB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BA6D5E1-F6FC-4780-5BC8-8846A921A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6F96B-0EB5-C74E-AACC-F45883499F6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7760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0">
              <a:schemeClr val="accent4">
                <a:lumMod val="0"/>
                <a:lumOff val="100000"/>
              </a:schemeClr>
            </a:gs>
            <a:gs pos="70000">
              <a:schemeClr val="tx2">
                <a:lumMod val="2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A710A4-CCE5-AD9A-BD5D-483A03650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631" y="1441937"/>
            <a:ext cx="7059857" cy="40158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Thanks for your attention.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8A2FF5-D544-35C0-5A6A-1E1E44DE5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6F96B-0EB5-C74E-AACC-F45883499F6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8818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8F7D72-A21B-A6EA-22F5-3584B860C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6F96B-0EB5-C74E-AACC-F45883499F6C}" type="slidenum">
              <a:rPr lang="en-US" smtClean="0"/>
              <a:t>1</a:t>
            </a:fld>
            <a:endParaRPr lang="en-US"/>
          </a:p>
        </p:txBody>
      </p:sp>
      <p:sp>
        <p:nvSpPr>
          <p:cNvPr id="94" name="Title 1">
            <a:extLst>
              <a:ext uri="{FF2B5EF4-FFF2-40B4-BE49-F238E27FC236}">
                <a16:creationId xmlns:a16="http://schemas.microsoft.com/office/drawing/2014/main" id="{40BCC724-982D-6EBB-67F3-65AEF0F38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48"/>
            <a:ext cx="12196762" cy="624443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Optical Scattering phenomena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B3249F4-D6C3-D6A4-951D-E1C3BB47EEC5}"/>
              </a:ext>
            </a:extLst>
          </p:cNvPr>
          <p:cNvGrpSpPr/>
          <p:nvPr/>
        </p:nvGrpSpPr>
        <p:grpSpPr>
          <a:xfrm>
            <a:off x="1567429" y="302419"/>
            <a:ext cx="5335806" cy="6419056"/>
            <a:chOff x="1567429" y="302419"/>
            <a:chExt cx="5335806" cy="6419056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AD74FEED-C216-A236-82F1-068377F3F785}"/>
                </a:ext>
              </a:extLst>
            </p:cNvPr>
            <p:cNvGrpSpPr/>
            <p:nvPr/>
          </p:nvGrpSpPr>
          <p:grpSpPr>
            <a:xfrm>
              <a:off x="4357043" y="302419"/>
              <a:ext cx="2546192" cy="6419056"/>
              <a:chOff x="3875876" y="334715"/>
              <a:chExt cx="2546192" cy="6419056"/>
            </a:xfrm>
          </p:grpSpPr>
          <p:sp>
            <p:nvSpPr>
              <p:cNvPr id="53" name="Explosion 1 52">
                <a:extLst>
                  <a:ext uri="{FF2B5EF4-FFF2-40B4-BE49-F238E27FC236}">
                    <a16:creationId xmlns:a16="http://schemas.microsoft.com/office/drawing/2014/main" id="{E517935C-D9C8-6520-FDD9-64FF8008E876}"/>
                  </a:ext>
                </a:extLst>
              </p:cNvPr>
              <p:cNvSpPr/>
              <p:nvPr/>
            </p:nvSpPr>
            <p:spPr>
              <a:xfrm rot="16200000">
                <a:off x="5143535" y="6059694"/>
                <a:ext cx="473248" cy="914906"/>
              </a:xfrm>
              <a:prstGeom prst="irregularSeal1">
                <a:avLst/>
              </a:prstGeom>
              <a:gradFill flip="none" rotWithShape="1">
                <a:gsLst>
                  <a:gs pos="0">
                    <a:schemeClr val="accent4">
                      <a:lumMod val="0"/>
                      <a:lumOff val="100000"/>
                    </a:schemeClr>
                  </a:gs>
                  <a:gs pos="0">
                    <a:schemeClr val="accent4">
                      <a:lumMod val="0"/>
                      <a:lumOff val="100000"/>
                    </a:schemeClr>
                  </a:gs>
                  <a:gs pos="100000">
                    <a:schemeClr val="accent4">
                      <a:lumMod val="10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20C39DE6-38D0-A7B9-6708-EA860374ECA7}"/>
                  </a:ext>
                </a:extLst>
              </p:cNvPr>
              <p:cNvSpPr txBox="1"/>
              <p:nvPr/>
            </p:nvSpPr>
            <p:spPr>
              <a:xfrm rot="16200000">
                <a:off x="3079728" y="4535410"/>
                <a:ext cx="19616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Incident light rays</a:t>
                </a:r>
              </a:p>
            </p:txBody>
          </p:sp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E1F0B100-E195-2CEA-8F21-7D20F1B8D31A}"/>
                  </a:ext>
                </a:extLst>
              </p:cNvPr>
              <p:cNvGrpSpPr/>
              <p:nvPr/>
            </p:nvGrpSpPr>
            <p:grpSpPr>
              <a:xfrm rot="16200000">
                <a:off x="3288527" y="3032277"/>
                <a:ext cx="4112250" cy="2154832"/>
                <a:chOff x="2244512" y="2630356"/>
                <a:chExt cx="7499605" cy="1564707"/>
              </a:xfrm>
            </p:grpSpPr>
            <p:cxnSp>
              <p:nvCxnSpPr>
                <p:cNvPr id="67" name="Straight Arrow Connector 66">
                  <a:extLst>
                    <a:ext uri="{FF2B5EF4-FFF2-40B4-BE49-F238E27FC236}">
                      <a16:creationId xmlns:a16="http://schemas.microsoft.com/office/drawing/2014/main" id="{7D005357-88FA-3B74-2417-76860AB8982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397860" y="3078721"/>
                  <a:ext cx="3323086" cy="127705"/>
                </a:xfrm>
                <a:prstGeom prst="straightConnector1">
                  <a:avLst/>
                </a:prstGeom>
                <a:ln w="12700">
                  <a:solidFill>
                    <a:schemeClr val="bg1"/>
                  </a:solidFill>
                  <a:tailEnd type="triangle" w="lg" len="lg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>
                  <a:extLst>
                    <a:ext uri="{FF2B5EF4-FFF2-40B4-BE49-F238E27FC236}">
                      <a16:creationId xmlns:a16="http://schemas.microsoft.com/office/drawing/2014/main" id="{F2257BED-500D-B89F-F4F7-970F817B17B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268104" y="2630356"/>
                  <a:ext cx="7476013" cy="446882"/>
                </a:xfrm>
                <a:prstGeom prst="line">
                  <a:avLst/>
                </a:prstGeom>
                <a:ln w="952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>
                  <a:extLst>
                    <a:ext uri="{FF2B5EF4-FFF2-40B4-BE49-F238E27FC236}">
                      <a16:creationId xmlns:a16="http://schemas.microsoft.com/office/drawing/2014/main" id="{C2E2A1B9-DC6B-C926-9B1E-123CD8C1540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244512" y="3755071"/>
                  <a:ext cx="7476013" cy="439992"/>
                </a:xfrm>
                <a:prstGeom prst="line">
                  <a:avLst/>
                </a:prstGeom>
                <a:ln w="952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Arrow Connector 70">
                  <a:extLst>
                    <a:ext uri="{FF2B5EF4-FFF2-40B4-BE49-F238E27FC236}">
                      <a16:creationId xmlns:a16="http://schemas.microsoft.com/office/drawing/2014/main" id="{BAC22867-7E56-FCAA-3420-173F965E7F8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6424628" y="3547148"/>
                  <a:ext cx="3295896" cy="194656"/>
                </a:xfrm>
                <a:prstGeom prst="straightConnector1">
                  <a:avLst/>
                </a:prstGeom>
                <a:ln w="12700">
                  <a:solidFill>
                    <a:schemeClr val="bg1"/>
                  </a:solidFill>
                  <a:tailEnd type="triangle" w="lg" len="lg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89CF55EA-3B42-394F-7685-B110F115B9CA}"/>
                  </a:ext>
                </a:extLst>
              </p:cNvPr>
              <p:cNvGrpSpPr/>
              <p:nvPr/>
            </p:nvGrpSpPr>
            <p:grpSpPr>
              <a:xfrm>
                <a:off x="4486236" y="334715"/>
                <a:ext cx="1728000" cy="1728000"/>
                <a:chOff x="6868991" y="2100024"/>
                <a:chExt cx="4320000" cy="4320000"/>
              </a:xfrm>
              <a:effectLst>
                <a:glow rad="231315">
                  <a:srgbClr val="FF0000">
                    <a:alpha val="57000"/>
                  </a:srgbClr>
                </a:glow>
                <a:reflection endPos="0" dir="5400000" sy="-100000" algn="bl" rotWithShape="0"/>
              </a:effectLst>
            </p:grpSpPr>
            <p:sp>
              <p:nvSpPr>
                <p:cNvPr id="59" name="Oval 58">
                  <a:extLst>
                    <a:ext uri="{FF2B5EF4-FFF2-40B4-BE49-F238E27FC236}">
                      <a16:creationId xmlns:a16="http://schemas.microsoft.com/office/drawing/2014/main" id="{6BD73B5D-B8DA-B590-F236-4C5BE2538C0E}"/>
                    </a:ext>
                  </a:extLst>
                </p:cNvPr>
                <p:cNvSpPr/>
                <p:nvPr/>
              </p:nvSpPr>
              <p:spPr>
                <a:xfrm>
                  <a:off x="6868991" y="2100024"/>
                  <a:ext cx="4320000" cy="4320000"/>
                </a:xfrm>
                <a:prstGeom prst="ellipse">
                  <a:avLst/>
                </a:prstGeom>
                <a:solidFill>
                  <a:srgbClr val="FF0000">
                    <a:alpha val="74939"/>
                  </a:srgbClr>
                </a:solidFill>
                <a:ln>
                  <a:noFill/>
                </a:ln>
                <a:effectLst>
                  <a:glow>
                    <a:schemeClr val="accent1"/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Oval 59">
                  <a:extLst>
                    <a:ext uri="{FF2B5EF4-FFF2-40B4-BE49-F238E27FC236}">
                      <a16:creationId xmlns:a16="http://schemas.microsoft.com/office/drawing/2014/main" id="{83E8E46D-6103-971E-3668-565F3F29C636}"/>
                    </a:ext>
                  </a:extLst>
                </p:cNvPr>
                <p:cNvSpPr/>
                <p:nvPr/>
              </p:nvSpPr>
              <p:spPr>
                <a:xfrm>
                  <a:off x="7102470" y="2226876"/>
                  <a:ext cx="3960000" cy="3960000"/>
                </a:xfrm>
                <a:prstGeom prst="ellipse">
                  <a:avLst/>
                </a:prstGeom>
                <a:solidFill>
                  <a:schemeClr val="accent2">
                    <a:alpha val="86253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1" name="Oval 60">
                  <a:extLst>
                    <a:ext uri="{FF2B5EF4-FFF2-40B4-BE49-F238E27FC236}">
                      <a16:creationId xmlns:a16="http://schemas.microsoft.com/office/drawing/2014/main" id="{96AF28A5-FE3E-E7AB-7937-924A35A3C902}"/>
                    </a:ext>
                  </a:extLst>
                </p:cNvPr>
                <p:cNvSpPr/>
                <p:nvPr/>
              </p:nvSpPr>
              <p:spPr>
                <a:xfrm>
                  <a:off x="7282470" y="2417400"/>
                  <a:ext cx="3600000" cy="3600000"/>
                </a:xfrm>
                <a:prstGeom prst="ellipse">
                  <a:avLst/>
                </a:prstGeom>
                <a:solidFill>
                  <a:schemeClr val="accent4">
                    <a:alpha val="67733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3" name="Oval 62">
                  <a:extLst>
                    <a:ext uri="{FF2B5EF4-FFF2-40B4-BE49-F238E27FC236}">
                      <a16:creationId xmlns:a16="http://schemas.microsoft.com/office/drawing/2014/main" id="{A88B11E1-EB46-FAD3-7361-4ADAAADE430B}"/>
                    </a:ext>
                  </a:extLst>
                </p:cNvPr>
                <p:cNvSpPr/>
                <p:nvPr/>
              </p:nvSpPr>
              <p:spPr>
                <a:xfrm>
                  <a:off x="7434870" y="2569800"/>
                  <a:ext cx="3240000" cy="3240000"/>
                </a:xfrm>
                <a:prstGeom prst="ellipse">
                  <a:avLst/>
                </a:prstGeom>
                <a:solidFill>
                  <a:schemeClr val="accent6">
                    <a:alpha val="44647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4" name="Oval 63">
                  <a:extLst>
                    <a:ext uri="{FF2B5EF4-FFF2-40B4-BE49-F238E27FC236}">
                      <a16:creationId xmlns:a16="http://schemas.microsoft.com/office/drawing/2014/main" id="{5F563FD2-0CBD-09F3-1683-5B64A114AB29}"/>
                    </a:ext>
                  </a:extLst>
                </p:cNvPr>
                <p:cNvSpPr/>
                <p:nvPr/>
              </p:nvSpPr>
              <p:spPr>
                <a:xfrm>
                  <a:off x="7587270" y="2722200"/>
                  <a:ext cx="2880000" cy="2880000"/>
                </a:xfrm>
                <a:prstGeom prst="ellipse">
                  <a:avLst/>
                </a:prstGeom>
                <a:solidFill>
                  <a:srgbClr val="00B0F0">
                    <a:alpha val="7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5" name="Oval 64">
                  <a:extLst>
                    <a:ext uri="{FF2B5EF4-FFF2-40B4-BE49-F238E27FC236}">
                      <a16:creationId xmlns:a16="http://schemas.microsoft.com/office/drawing/2014/main" id="{492FE792-BB1A-BE1C-0AE5-CCF5906784F5}"/>
                    </a:ext>
                  </a:extLst>
                </p:cNvPr>
                <p:cNvSpPr/>
                <p:nvPr/>
              </p:nvSpPr>
              <p:spPr>
                <a:xfrm>
                  <a:off x="7739670" y="2874600"/>
                  <a:ext cx="2520000" cy="2520000"/>
                </a:xfrm>
                <a:prstGeom prst="ellipse">
                  <a:avLst/>
                </a:prstGeom>
                <a:solidFill>
                  <a:srgbClr val="0070C0">
                    <a:alpha val="79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6" name="Oval 65">
                  <a:extLst>
                    <a:ext uri="{FF2B5EF4-FFF2-40B4-BE49-F238E27FC236}">
                      <a16:creationId xmlns:a16="http://schemas.microsoft.com/office/drawing/2014/main" id="{6F6F3B35-2E04-6AB2-F194-75699DD1629E}"/>
                    </a:ext>
                  </a:extLst>
                </p:cNvPr>
                <p:cNvSpPr/>
                <p:nvPr/>
              </p:nvSpPr>
              <p:spPr>
                <a:xfrm>
                  <a:off x="7926270" y="3059340"/>
                  <a:ext cx="2160000" cy="2160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26000">
                      <a:schemeClr val="bg1"/>
                    </a:gs>
                    <a:gs pos="40000">
                      <a:schemeClr val="accent1">
                        <a:lumMod val="20000"/>
                        <a:lumOff val="80000"/>
                      </a:schemeClr>
                    </a:gs>
                    <a:gs pos="65000">
                      <a:schemeClr val="accent1">
                        <a:lumMod val="40000"/>
                        <a:lumOff val="6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ffectLst>
                  <a:softEdge rad="153483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pic>
            <p:nvPicPr>
              <p:cNvPr id="57" name="Picture 56" descr="A picture containing clipart, sketch, symbol, design&#10;&#10;Description automatically generated">
                <a:extLst>
                  <a:ext uri="{FF2B5EF4-FFF2-40B4-BE49-F238E27FC236}">
                    <a16:creationId xmlns:a16="http://schemas.microsoft.com/office/drawing/2014/main" id="{126460E7-F161-4533-8C7C-78ED25B73A0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10368" t="-1" r="19350" b="4720"/>
              <a:stretch/>
            </p:blipFill>
            <p:spPr>
              <a:xfrm rot="10800000">
                <a:off x="4712588" y="3957701"/>
                <a:ext cx="1184693" cy="2267392"/>
              </a:xfrm>
              <a:prstGeom prst="rect">
                <a:avLst/>
              </a:prstGeom>
            </p:spPr>
          </p:pic>
          <p:pic>
            <p:nvPicPr>
              <p:cNvPr id="58" name="Graphic 57" descr="Woman with solid fill">
                <a:extLst>
                  <a:ext uri="{FF2B5EF4-FFF2-40B4-BE49-F238E27FC236}">
                    <a16:creationId xmlns:a16="http://schemas.microsoft.com/office/drawing/2014/main" id="{E21526B0-C94B-8DA2-3128-1C56968AB5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alphaModFix amt="6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701397" y="1049145"/>
                <a:ext cx="1296000" cy="1296000"/>
              </a:xfrm>
              <a:prstGeom prst="rect">
                <a:avLst/>
              </a:prstGeom>
              <a:effectLst>
                <a:glow>
                  <a:schemeClr val="accent1"/>
                </a:glow>
                <a:reflection endPos="0" dir="5400000" sy="-100000" algn="bl" rotWithShape="0"/>
                <a:softEdge rad="0"/>
              </a:effectLst>
            </p:spPr>
          </p:pic>
        </p:grp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7B2C2CFA-7B48-FFC2-9C32-FA7783A7841A}"/>
                </a:ext>
              </a:extLst>
            </p:cNvPr>
            <p:cNvSpPr txBox="1"/>
            <p:nvPr/>
          </p:nvSpPr>
          <p:spPr>
            <a:xfrm>
              <a:off x="1567429" y="2932425"/>
              <a:ext cx="209163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>
                  <a:solidFill>
                    <a:srgbClr val="FF0000"/>
                  </a:solidFill>
                </a:rPr>
                <a:t>Glory</a:t>
              </a:r>
              <a:endParaRPr lang="en-GB" sz="3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19150B34-44C7-0247-F089-19BAC683C89C}"/>
              </a:ext>
            </a:extLst>
          </p:cNvPr>
          <p:cNvGrpSpPr/>
          <p:nvPr/>
        </p:nvGrpSpPr>
        <p:grpSpPr>
          <a:xfrm>
            <a:off x="486313" y="1181553"/>
            <a:ext cx="10852973" cy="4986781"/>
            <a:chOff x="500827" y="737139"/>
            <a:chExt cx="10852973" cy="4986781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78E8845F-3844-F16F-2A17-BED65AEA5791}"/>
                </a:ext>
              </a:extLst>
            </p:cNvPr>
            <p:cNvGrpSpPr/>
            <p:nvPr/>
          </p:nvGrpSpPr>
          <p:grpSpPr>
            <a:xfrm>
              <a:off x="500827" y="1549716"/>
              <a:ext cx="10852973" cy="4174204"/>
              <a:chOff x="40953" y="1220678"/>
              <a:chExt cx="10852969" cy="4174202"/>
            </a:xfrm>
          </p:grpSpPr>
          <p:sp>
            <p:nvSpPr>
              <p:cNvPr id="19" name="Explosion 1 5">
                <a:extLst>
                  <a:ext uri="{FF2B5EF4-FFF2-40B4-BE49-F238E27FC236}">
                    <a16:creationId xmlns:a16="http://schemas.microsoft.com/office/drawing/2014/main" id="{3619E367-EFC4-E535-7BB6-91222633A3ED}"/>
                  </a:ext>
                </a:extLst>
              </p:cNvPr>
              <p:cNvSpPr/>
              <p:nvPr/>
            </p:nvSpPr>
            <p:spPr>
              <a:xfrm>
                <a:off x="40953" y="2914551"/>
                <a:ext cx="932624" cy="904360"/>
              </a:xfrm>
              <a:prstGeom prst="irregularSeal1">
                <a:avLst/>
              </a:prstGeom>
              <a:gradFill flip="none" rotWithShape="1">
                <a:gsLst>
                  <a:gs pos="0">
                    <a:schemeClr val="accent4">
                      <a:lumMod val="0"/>
                      <a:lumOff val="100000"/>
                    </a:schemeClr>
                  </a:gs>
                  <a:gs pos="0">
                    <a:schemeClr val="accent4">
                      <a:lumMod val="0"/>
                      <a:lumOff val="100000"/>
                    </a:schemeClr>
                  </a:gs>
                  <a:gs pos="100000">
                    <a:schemeClr val="accent4">
                      <a:lumMod val="10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1F077BA6-EB69-7CB7-E955-A14849375E3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70364" y="2228588"/>
                <a:ext cx="6487450" cy="0"/>
              </a:xfrm>
              <a:prstGeom prst="straightConnector1">
                <a:avLst/>
              </a:prstGeom>
              <a:ln w="22225">
                <a:solidFill>
                  <a:schemeClr val="bg1"/>
                </a:solidFill>
                <a:tailEnd type="triangle" w="lg" len="lg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7A1AAEF1-5509-2470-6004-93990252CFA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38718" y="4427459"/>
                <a:ext cx="6744714" cy="0"/>
              </a:xfrm>
              <a:prstGeom prst="straightConnector1">
                <a:avLst/>
              </a:prstGeom>
              <a:ln w="22225">
                <a:solidFill>
                  <a:schemeClr val="bg1"/>
                </a:solidFill>
                <a:tailEnd type="triangle" w="lg" len="lg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A17933C4-E06B-E8E4-B4E7-44A450E7CCE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97317" y="2937403"/>
                <a:ext cx="2890588" cy="0"/>
              </a:xfrm>
              <a:prstGeom prst="straightConnector1">
                <a:avLst/>
              </a:prstGeom>
              <a:ln w="22225">
                <a:solidFill>
                  <a:schemeClr val="bg1"/>
                </a:solidFill>
                <a:tailEnd type="triangle" w="lg" len="lg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B00CDB01-4218-D4C1-4AA2-EEA8E1A3166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38718" y="3728262"/>
                <a:ext cx="2849188" cy="0"/>
              </a:xfrm>
              <a:prstGeom prst="straightConnector1">
                <a:avLst/>
              </a:prstGeom>
              <a:ln w="22225">
                <a:solidFill>
                  <a:schemeClr val="bg1"/>
                </a:solidFill>
                <a:tailEnd type="triangle" w="lg" len="lg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40AD104-F16B-C5FD-3717-96536FF309D7}"/>
                  </a:ext>
                </a:extLst>
              </p:cNvPr>
              <p:cNvSpPr txBox="1"/>
              <p:nvPr/>
            </p:nvSpPr>
            <p:spPr>
              <a:xfrm>
                <a:off x="1503298" y="1809997"/>
                <a:ext cx="4530814" cy="3787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Incident light rays</a:t>
                </a:r>
              </a:p>
            </p:txBody>
          </p:sp>
          <p:pic>
            <p:nvPicPr>
              <p:cNvPr id="28" name="Graphic 27" descr="Eye with solid fill">
                <a:extLst>
                  <a:ext uri="{FF2B5EF4-FFF2-40B4-BE49-F238E27FC236}">
                    <a16:creationId xmlns:a16="http://schemas.microsoft.com/office/drawing/2014/main" id="{1B66A222-22F1-6962-30F9-51841F1330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5796896" y="2995331"/>
                <a:ext cx="1021042" cy="783910"/>
              </a:xfrm>
              <a:prstGeom prst="rect">
                <a:avLst/>
              </a:prstGeom>
            </p:spPr>
          </p:pic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21E2C785-174B-B0B2-89BC-1509BF14110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9921" y="3349345"/>
                <a:ext cx="4940199" cy="28648"/>
              </a:xfrm>
              <a:prstGeom prst="line">
                <a:avLst/>
              </a:prstGeom>
              <a:ln w="9525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C1843315-8074-2F70-BC36-17621C399547}"/>
                  </a:ext>
                </a:extLst>
              </p:cNvPr>
              <p:cNvGrpSpPr/>
              <p:nvPr/>
            </p:nvGrpSpPr>
            <p:grpSpPr>
              <a:xfrm>
                <a:off x="6766961" y="1220678"/>
                <a:ext cx="4126965" cy="4174204"/>
                <a:chOff x="6185068" y="1101062"/>
                <a:chExt cx="5168732" cy="4260648"/>
              </a:xfrm>
            </p:grpSpPr>
            <p:grpSp>
              <p:nvGrpSpPr>
                <p:cNvPr id="32" name="Group 31">
                  <a:extLst>
                    <a:ext uri="{FF2B5EF4-FFF2-40B4-BE49-F238E27FC236}">
                      <a16:creationId xmlns:a16="http://schemas.microsoft.com/office/drawing/2014/main" id="{00685ACF-4219-4883-D7E4-C262C8A93E16}"/>
                    </a:ext>
                  </a:extLst>
                </p:cNvPr>
                <p:cNvGrpSpPr/>
                <p:nvPr/>
              </p:nvGrpSpPr>
              <p:grpSpPr>
                <a:xfrm>
                  <a:off x="9477996" y="1101062"/>
                  <a:ext cx="1875804" cy="4260648"/>
                  <a:chOff x="9078684" y="1276350"/>
                  <a:chExt cx="1992086" cy="4177394"/>
                </a:xfrm>
              </p:grpSpPr>
              <p:sp>
                <p:nvSpPr>
                  <p:cNvPr id="43" name="Oval 42">
                    <a:extLst>
                      <a:ext uri="{FF2B5EF4-FFF2-40B4-BE49-F238E27FC236}">
                        <a16:creationId xmlns:a16="http://schemas.microsoft.com/office/drawing/2014/main" id="{2B85F2D8-A9D1-B1C2-399B-690620231D1C}"/>
                      </a:ext>
                    </a:extLst>
                  </p:cNvPr>
                  <p:cNvSpPr/>
                  <p:nvPr/>
                </p:nvSpPr>
                <p:spPr>
                  <a:xfrm>
                    <a:off x="9078685" y="1276350"/>
                    <a:ext cx="1992085" cy="4177394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" name="Oval 43">
                    <a:extLst>
                      <a:ext uri="{FF2B5EF4-FFF2-40B4-BE49-F238E27FC236}">
                        <a16:creationId xmlns:a16="http://schemas.microsoft.com/office/drawing/2014/main" id="{AE1B50FC-634A-5B04-2799-CC08D8AD2E21}"/>
                      </a:ext>
                    </a:extLst>
                  </p:cNvPr>
                  <p:cNvSpPr/>
                  <p:nvPr/>
                </p:nvSpPr>
                <p:spPr>
                  <a:xfrm>
                    <a:off x="9095013" y="1352549"/>
                    <a:ext cx="1790700" cy="3956957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" name="Oval 45">
                    <a:extLst>
                      <a:ext uri="{FF2B5EF4-FFF2-40B4-BE49-F238E27FC236}">
                        <a16:creationId xmlns:a16="http://schemas.microsoft.com/office/drawing/2014/main" id="{FB906D43-D3A4-1324-5E4C-775A5DF1089B}"/>
                      </a:ext>
                    </a:extLst>
                  </p:cNvPr>
                  <p:cNvSpPr/>
                  <p:nvPr/>
                </p:nvSpPr>
                <p:spPr>
                  <a:xfrm>
                    <a:off x="9111343" y="1404256"/>
                    <a:ext cx="1551214" cy="3804557"/>
                  </a:xfrm>
                  <a:prstGeom prst="ellipse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7" name="Oval 46">
                    <a:extLst>
                      <a:ext uri="{FF2B5EF4-FFF2-40B4-BE49-F238E27FC236}">
                        <a16:creationId xmlns:a16="http://schemas.microsoft.com/office/drawing/2014/main" id="{8521566D-326A-62E4-CC04-0C79186688C1}"/>
                      </a:ext>
                    </a:extLst>
                  </p:cNvPr>
                  <p:cNvSpPr/>
                  <p:nvPr/>
                </p:nvSpPr>
                <p:spPr>
                  <a:xfrm>
                    <a:off x="9095014" y="1551214"/>
                    <a:ext cx="1420586" cy="3559629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" name="Oval 47">
                    <a:extLst>
                      <a:ext uri="{FF2B5EF4-FFF2-40B4-BE49-F238E27FC236}">
                        <a16:creationId xmlns:a16="http://schemas.microsoft.com/office/drawing/2014/main" id="{94A6C469-82A2-5F1A-6AD8-0D568C268622}"/>
                      </a:ext>
                    </a:extLst>
                  </p:cNvPr>
                  <p:cNvSpPr/>
                  <p:nvPr/>
                </p:nvSpPr>
                <p:spPr>
                  <a:xfrm>
                    <a:off x="9078685" y="1747155"/>
                    <a:ext cx="1306286" cy="3151415"/>
                  </a:xfrm>
                  <a:prstGeom prst="ellips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9" name="Oval 48">
                    <a:extLst>
                      <a:ext uri="{FF2B5EF4-FFF2-40B4-BE49-F238E27FC236}">
                        <a16:creationId xmlns:a16="http://schemas.microsoft.com/office/drawing/2014/main" id="{A3608CD7-893F-E9DE-4A56-46A031BC05B7}"/>
                      </a:ext>
                    </a:extLst>
                  </p:cNvPr>
                  <p:cNvSpPr/>
                  <p:nvPr/>
                </p:nvSpPr>
                <p:spPr>
                  <a:xfrm>
                    <a:off x="9095014" y="1845129"/>
                    <a:ext cx="1191986" cy="2955471"/>
                  </a:xfrm>
                  <a:prstGeom prst="ellipse">
                    <a:avLst/>
                  </a:prstGeom>
                  <a:solidFill>
                    <a:srgbClr val="7030A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0" name="Oval 49">
                    <a:extLst>
                      <a:ext uri="{FF2B5EF4-FFF2-40B4-BE49-F238E27FC236}">
                        <a16:creationId xmlns:a16="http://schemas.microsoft.com/office/drawing/2014/main" id="{2690F124-B40E-0AA0-5EF5-C3AF435DB941}"/>
                      </a:ext>
                    </a:extLst>
                  </p:cNvPr>
                  <p:cNvSpPr/>
                  <p:nvPr/>
                </p:nvSpPr>
                <p:spPr>
                  <a:xfrm>
                    <a:off x="9078684" y="2132239"/>
                    <a:ext cx="1094014" cy="2465616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cxnSp>
              <p:nvCxnSpPr>
                <p:cNvPr id="33" name="Straight Arrow Connector 32">
                  <a:extLst>
                    <a:ext uri="{FF2B5EF4-FFF2-40B4-BE49-F238E27FC236}">
                      <a16:creationId xmlns:a16="http://schemas.microsoft.com/office/drawing/2014/main" id="{D1A77AA9-374D-1381-9F94-4CCA1CA2CFB8}"/>
                    </a:ext>
                  </a:extLst>
                </p:cNvPr>
                <p:cNvCxnSpPr>
                  <a:cxnSpLocks/>
                  <a:stCxn id="43" idx="0"/>
                </p:cNvCxnSpPr>
                <p:nvPr/>
              </p:nvCxnSpPr>
              <p:spPr>
                <a:xfrm flipH="1">
                  <a:off x="6199911" y="1101062"/>
                  <a:ext cx="4215988" cy="2036994"/>
                </a:xfrm>
                <a:prstGeom prst="straightConnector1">
                  <a:avLst/>
                </a:prstGeom>
                <a:ln w="22225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Arrow Connector 33">
                  <a:extLst>
                    <a:ext uri="{FF2B5EF4-FFF2-40B4-BE49-F238E27FC236}">
                      <a16:creationId xmlns:a16="http://schemas.microsoft.com/office/drawing/2014/main" id="{F43E80EE-A9A5-1D63-DCEA-CCA4995F42B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6245214" y="3486977"/>
                  <a:ext cx="3750842" cy="932624"/>
                </a:xfrm>
                <a:prstGeom prst="straightConnector1">
                  <a:avLst/>
                </a:prstGeom>
                <a:ln w="22225">
                  <a:solidFill>
                    <a:srgbClr val="7030A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id="{4FC99608-B35B-3B4E-2BBE-E04254EA941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185068" y="3314081"/>
                  <a:ext cx="3116088" cy="12239"/>
                </a:xfrm>
                <a:prstGeom prst="line">
                  <a:avLst/>
                </a:prstGeom>
                <a:ln w="9525">
                  <a:solidFill>
                    <a:schemeClr val="bg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Curved Connector 61">
                  <a:extLst>
                    <a:ext uri="{FF2B5EF4-FFF2-40B4-BE49-F238E27FC236}">
                      <a16:creationId xmlns:a16="http://schemas.microsoft.com/office/drawing/2014/main" id="{B2942B5E-0039-DB2D-BF11-1C6B27669B0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 flipH="1">
                  <a:off x="6667206" y="3000071"/>
                  <a:ext cx="464718" cy="124690"/>
                </a:xfrm>
                <a:prstGeom prst="curvedConnector3">
                  <a:avLst>
                    <a:gd name="adj1" fmla="val 17206"/>
                  </a:avLst>
                </a:prstGeom>
                <a:ln w="28575">
                  <a:solidFill>
                    <a:srgbClr val="FF0000"/>
                  </a:solidFill>
                  <a:prstDash val="sysDot"/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Curved Connector 68">
                  <a:extLst>
                    <a:ext uri="{FF2B5EF4-FFF2-40B4-BE49-F238E27FC236}">
                      <a16:creationId xmlns:a16="http://schemas.microsoft.com/office/drawing/2014/main" id="{7E6B5909-DA73-DC2D-7720-B6735C1B4CE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 flipH="1">
                  <a:off x="6796172" y="3454087"/>
                  <a:ext cx="331476" cy="110836"/>
                </a:xfrm>
                <a:prstGeom prst="curvedConnector3">
                  <a:avLst>
                    <a:gd name="adj1" fmla="val 20743"/>
                  </a:avLst>
                </a:prstGeom>
                <a:ln w="28575">
                  <a:solidFill>
                    <a:srgbClr val="7030A0"/>
                  </a:solidFill>
                  <a:prstDash val="sysDot"/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98EF55BD-6F98-FD24-CD62-E9E24F2F42AC}"/>
                    </a:ext>
                  </a:extLst>
                </p:cNvPr>
                <p:cNvSpPr txBox="1"/>
                <p:nvPr/>
              </p:nvSpPr>
              <p:spPr>
                <a:xfrm>
                  <a:off x="6961910" y="2854827"/>
                  <a:ext cx="871945" cy="37698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solidFill>
                        <a:srgbClr val="FF0000"/>
                      </a:solidFill>
                    </a:rPr>
                    <a:t>42.4</a:t>
                  </a:r>
                </a:p>
              </p:txBody>
            </p:sp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DCC8F6AE-29A4-AA16-1D7E-B930E16FE21B}"/>
                    </a:ext>
                  </a:extLst>
                </p:cNvPr>
                <p:cNvSpPr txBox="1"/>
                <p:nvPr/>
              </p:nvSpPr>
              <p:spPr>
                <a:xfrm>
                  <a:off x="7059837" y="3365415"/>
                  <a:ext cx="1030154" cy="37698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solidFill>
                        <a:srgbClr val="7030A0"/>
                      </a:solidFill>
                    </a:rPr>
                    <a:t>40.7</a:t>
                  </a:r>
                </a:p>
              </p:txBody>
            </p:sp>
          </p:grp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65AA2B3-AC72-D037-2A5F-30DF04936FB9}"/>
                </a:ext>
              </a:extLst>
            </p:cNvPr>
            <p:cNvSpPr txBox="1"/>
            <p:nvPr/>
          </p:nvSpPr>
          <p:spPr>
            <a:xfrm>
              <a:off x="1615938" y="737139"/>
              <a:ext cx="209163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dirty="0">
                  <a:solidFill>
                    <a:srgbClr val="FF0000"/>
                  </a:solidFill>
                </a:rPr>
                <a:t>Rainbow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33854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4BE6A-A2EA-8A44-A95F-1E42AA675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762" y="0"/>
            <a:ext cx="12196762" cy="624443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Scattering phenomena in black hole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CB3F81C-6D7C-B0E3-EBFE-2E108AE22D50}"/>
              </a:ext>
            </a:extLst>
          </p:cNvPr>
          <p:cNvSpPr txBox="1"/>
          <p:nvPr/>
        </p:nvSpPr>
        <p:spPr>
          <a:xfrm>
            <a:off x="380457" y="3884221"/>
            <a:ext cx="61007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070C0"/>
                </a:solidFill>
                <a:latin typeface="Canela Text" pitchFamily="2" charset="0"/>
              </a:rPr>
              <a:t>Dirty B</a:t>
            </a:r>
            <a:r>
              <a:rPr lang="en-GB" sz="2400" dirty="0">
                <a:solidFill>
                  <a:srgbClr val="0070C0"/>
                </a:solidFill>
                <a:effectLst/>
                <a:latin typeface="Canela Text" pitchFamily="2" charset="0"/>
              </a:rPr>
              <a:t>lack holes</a:t>
            </a:r>
            <a:r>
              <a:rPr lang="en-GB" sz="2400" baseline="30000" dirty="0">
                <a:solidFill>
                  <a:srgbClr val="0070C0"/>
                </a:solidFill>
                <a:effectLst/>
                <a:latin typeface="Canela Text" pitchFamily="2" charset="0"/>
              </a:rPr>
              <a:t> </a:t>
            </a:r>
            <a:r>
              <a:rPr lang="en-US" altLang="zh-CN" sz="2400" baseline="30000" dirty="0">
                <a:solidFill>
                  <a:srgbClr val="0070C0"/>
                </a:solidFill>
                <a:effectLst/>
                <a:latin typeface="Canela Text" pitchFamily="2" charset="0"/>
              </a:rPr>
              <a:t>2</a:t>
            </a:r>
            <a:r>
              <a:rPr lang="en-GB" sz="2400" baseline="30000" dirty="0">
                <a:solidFill>
                  <a:srgbClr val="0070C0"/>
                </a:solidFill>
                <a:effectLst/>
                <a:latin typeface="Canela Text" pitchFamily="2" charset="0"/>
              </a:rPr>
              <a:t> 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EF2902ED-A7F3-350F-9615-5D252A1F17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1200" y="4312940"/>
            <a:ext cx="3602617" cy="2101527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8401CA4B-8CA6-8405-9130-6B53F7DE0A01}"/>
              </a:ext>
            </a:extLst>
          </p:cNvPr>
          <p:cNvSpPr txBox="1"/>
          <p:nvPr/>
        </p:nvSpPr>
        <p:spPr>
          <a:xfrm>
            <a:off x="379640" y="4471440"/>
            <a:ext cx="64296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0000"/>
                </a:solidFill>
                <a:latin typeface="Lustria"/>
              </a:rPr>
              <a:t>Black hole with surroundings: </a:t>
            </a:r>
          </a:p>
          <a:p>
            <a:pPr lvl="1"/>
            <a:r>
              <a:rPr lang="en-GB" sz="2000" dirty="0">
                <a:solidFill>
                  <a:srgbClr val="000000"/>
                </a:solidFill>
                <a:latin typeface="Lustria"/>
              </a:rPr>
              <a:t>The presence of matter and fields around black holes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BA76A2E-7DEA-091C-2A73-147A831653A6}"/>
              </a:ext>
            </a:extLst>
          </p:cNvPr>
          <p:cNvSpPr txBox="1"/>
          <p:nvPr/>
        </p:nvSpPr>
        <p:spPr>
          <a:xfrm>
            <a:off x="615431" y="5426950"/>
            <a:ext cx="52041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baseline="30000" dirty="0">
                <a:solidFill>
                  <a:srgbClr val="2D43D8"/>
                </a:solidFill>
                <a:effectLst/>
                <a:latin typeface="CMR12"/>
              </a:rPr>
              <a:t>1</a:t>
            </a:r>
            <a:r>
              <a:rPr lang="en-GB" dirty="0">
                <a:solidFill>
                  <a:srgbClr val="2D43D8"/>
                </a:solidFill>
                <a:latin typeface="CMR12"/>
              </a:rPr>
              <a:t> John A. Adam, Physics Reports 356 (2002) 229–365 </a:t>
            </a:r>
          </a:p>
          <a:p>
            <a:br>
              <a:rPr lang="en-GB" dirty="0">
                <a:solidFill>
                  <a:srgbClr val="2D43D8"/>
                </a:solidFill>
                <a:latin typeface="CMR12"/>
              </a:rPr>
            </a:br>
            <a:endParaRPr lang="en-GB" dirty="0">
              <a:solidFill>
                <a:srgbClr val="2D43D8"/>
              </a:solidFill>
              <a:latin typeface="CMR12"/>
            </a:endParaRPr>
          </a:p>
          <a:p>
            <a:endParaRPr lang="en-GB" dirty="0">
              <a:solidFill>
                <a:srgbClr val="2D43D8"/>
              </a:solidFill>
              <a:effectLst/>
            </a:endParaRPr>
          </a:p>
        </p:txBody>
      </p:sp>
      <p:sp>
        <p:nvSpPr>
          <p:cNvPr id="50" name="Slide Number Placeholder 49">
            <a:extLst>
              <a:ext uri="{FF2B5EF4-FFF2-40B4-BE49-F238E27FC236}">
                <a16:creationId xmlns:a16="http://schemas.microsoft.com/office/drawing/2014/main" id="{5A8C8C07-4596-5E8B-1D22-A6723E553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6F96B-0EB5-C74E-AACC-F45883499F6C}" type="slidenum">
              <a:rPr lang="en-US" smtClean="0"/>
              <a:t>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263EC9-C2EB-9A3A-8CFC-6D3043E4BE18}"/>
              </a:ext>
            </a:extLst>
          </p:cNvPr>
          <p:cNvSpPr txBox="1"/>
          <p:nvPr/>
        </p:nvSpPr>
        <p:spPr>
          <a:xfrm>
            <a:off x="379640" y="725672"/>
            <a:ext cx="61007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070C0"/>
                </a:solidFill>
                <a:latin typeface="Canela Text" pitchFamily="2" charset="0"/>
              </a:rPr>
              <a:t>Water droplet</a:t>
            </a:r>
            <a:r>
              <a:rPr lang="en-GB" sz="2400" baseline="30000" dirty="0">
                <a:solidFill>
                  <a:srgbClr val="0070C0"/>
                </a:solidFill>
                <a:latin typeface="Canela Text" pitchFamily="2" charset="0"/>
              </a:rPr>
              <a:t> 1</a:t>
            </a:r>
            <a:endParaRPr lang="en-GB" sz="2400" baseline="30000" dirty="0">
              <a:solidFill>
                <a:srgbClr val="0070C0"/>
              </a:solidFill>
              <a:effectLst/>
              <a:latin typeface="Canela Text" pitchFamily="2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F22DF10-E5F0-7ECB-A637-D91287794D52}"/>
              </a:ext>
            </a:extLst>
          </p:cNvPr>
          <p:cNvGrpSpPr/>
          <p:nvPr/>
        </p:nvGrpSpPr>
        <p:grpSpPr>
          <a:xfrm>
            <a:off x="1499217" y="1272773"/>
            <a:ext cx="3626838" cy="1768286"/>
            <a:chOff x="396815" y="520460"/>
            <a:chExt cx="3354717" cy="1676400"/>
          </a:xfrm>
        </p:grpSpPr>
        <p:pic>
          <p:nvPicPr>
            <p:cNvPr id="4" name="Picture 3" descr="A blue circle with black background&#10;&#10;Description automatically generated with low confidence">
              <a:extLst>
                <a:ext uri="{FF2B5EF4-FFF2-40B4-BE49-F238E27FC236}">
                  <a16:creationId xmlns:a16="http://schemas.microsoft.com/office/drawing/2014/main" id="{BE7919F9-1C26-FA65-D178-7BD0CB40D9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25932" y="520460"/>
              <a:ext cx="1625600" cy="1676400"/>
            </a:xfrm>
            <a:prstGeom prst="rect">
              <a:avLst/>
            </a:prstGeom>
          </p:spPr>
        </p:pic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13FFA696-B723-10CC-ED5B-BF703CD5619B}"/>
                </a:ext>
              </a:extLst>
            </p:cNvPr>
            <p:cNvCxnSpPr>
              <a:cxnSpLocks/>
            </p:cNvCxnSpPr>
            <p:nvPr/>
          </p:nvCxnSpPr>
          <p:spPr>
            <a:xfrm>
              <a:off x="396815" y="966158"/>
              <a:ext cx="1897811" cy="0"/>
            </a:xfrm>
            <a:prstGeom prst="straightConnector1">
              <a:avLst/>
            </a:prstGeom>
            <a:ln w="25400">
              <a:solidFill>
                <a:schemeClr val="bg1">
                  <a:lumMod val="85000"/>
                </a:schemeClr>
              </a:solidFill>
              <a:tailEnd type="triangle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B9BD3ADA-DB8A-B910-338B-98DC3F659840}"/>
                </a:ext>
              </a:extLst>
            </p:cNvPr>
            <p:cNvCxnSpPr>
              <a:cxnSpLocks/>
            </p:cNvCxnSpPr>
            <p:nvPr/>
          </p:nvCxnSpPr>
          <p:spPr>
            <a:xfrm>
              <a:off x="2260120" y="966158"/>
              <a:ext cx="1471507" cy="263218"/>
            </a:xfrm>
            <a:prstGeom prst="straightConnector1">
              <a:avLst/>
            </a:prstGeom>
            <a:ln w="25400">
              <a:solidFill>
                <a:schemeClr val="bg1">
                  <a:lumMod val="85000"/>
                </a:schemeClr>
              </a:solidFill>
              <a:tailEnd type="triangl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FE51BAA4-CE01-E211-C1D2-E7A069F130F6}"/>
                </a:ext>
              </a:extLst>
            </p:cNvPr>
            <p:cNvGrpSpPr/>
            <p:nvPr/>
          </p:nvGrpSpPr>
          <p:grpSpPr>
            <a:xfrm rot="21296574">
              <a:off x="565232" y="1965329"/>
              <a:ext cx="1804471" cy="171851"/>
              <a:chOff x="3007743" y="4415794"/>
              <a:chExt cx="1452831" cy="997913"/>
            </a:xfrm>
          </p:grpSpPr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id="{F5D3FA0E-4F5D-9FE5-1314-A4F84E9FC74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072231" y="4415794"/>
                <a:ext cx="1388343" cy="753053"/>
              </a:xfrm>
              <a:prstGeom prst="straightConnector1">
                <a:avLst/>
              </a:prstGeom>
              <a:ln w="38100"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id="{B988AEA2-EE09-8375-B14D-E409DDA06B7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248224" y="4435312"/>
                <a:ext cx="1183100" cy="978395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3153317B-EC0D-6719-889A-6303E83932E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198487" y="4435312"/>
                <a:ext cx="1242741" cy="921006"/>
              </a:xfrm>
              <a:prstGeom prst="straightConnector1">
                <a:avLst/>
              </a:prstGeom>
              <a:ln w="38100">
                <a:solidFill>
                  <a:schemeClr val="accent2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A6A409C8-1567-DDCB-8DFF-985EDAFD08B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152575" y="4446790"/>
                <a:ext cx="1246568" cy="850360"/>
              </a:xfrm>
              <a:prstGeom prst="straightConnector1">
                <a:avLst/>
              </a:prstGeom>
              <a:ln w="38100">
                <a:solidFill>
                  <a:srgbClr val="FFC000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1F9D1239-F1C2-9471-8D6A-0920B34CC89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110490" y="4446790"/>
                <a:ext cx="1296305" cy="783272"/>
              </a:xfrm>
              <a:prstGeom prst="straightConnector1">
                <a:avLst/>
              </a:prstGeom>
              <a:ln w="38100">
                <a:solidFill>
                  <a:schemeClr val="accent6">
                    <a:lumMod val="75000"/>
                  </a:schemeClr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5E67A1D1-E374-B3AD-9F24-BD869FFD5E5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037797" y="4435313"/>
                <a:ext cx="1396898" cy="680871"/>
              </a:xfrm>
              <a:prstGeom prst="straightConnector1">
                <a:avLst/>
              </a:prstGeom>
              <a:ln w="38100">
                <a:solidFill>
                  <a:srgbClr val="002060">
                    <a:alpha val="89000"/>
                  </a:srgbClr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B2241344-C5F3-DB85-139E-EB30A7AB854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007743" y="4435285"/>
                <a:ext cx="1404308" cy="616825"/>
              </a:xfrm>
              <a:prstGeom prst="straightConnector1">
                <a:avLst/>
              </a:prstGeom>
              <a:ln w="28575">
                <a:solidFill>
                  <a:srgbClr val="7030A0">
                    <a:alpha val="89000"/>
                  </a:srgbClr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536C6B7E-ABB7-8499-B7B2-58C473919B1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04326" y="1249530"/>
              <a:ext cx="1401685" cy="639199"/>
            </a:xfrm>
            <a:prstGeom prst="straightConnector1">
              <a:avLst/>
            </a:prstGeom>
            <a:ln w="25400">
              <a:solidFill>
                <a:schemeClr val="bg1">
                  <a:lumMod val="85000"/>
                </a:schemeClr>
              </a:solidFill>
              <a:tailEnd type="triangl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5DF6A64-5965-E84B-6163-057B5248F021}"/>
              </a:ext>
            </a:extLst>
          </p:cNvPr>
          <p:cNvGrpSpPr/>
          <p:nvPr/>
        </p:nvGrpSpPr>
        <p:grpSpPr>
          <a:xfrm>
            <a:off x="6495577" y="1391751"/>
            <a:ext cx="3254734" cy="1768286"/>
            <a:chOff x="2144220" y="2413600"/>
            <a:chExt cx="3232912" cy="1676400"/>
          </a:xfrm>
        </p:grpSpPr>
        <p:pic>
          <p:nvPicPr>
            <p:cNvPr id="20" name="Picture 19" descr="A blue circle with black background&#10;&#10;Description automatically generated with low confidence">
              <a:extLst>
                <a:ext uri="{FF2B5EF4-FFF2-40B4-BE49-F238E27FC236}">
                  <a16:creationId xmlns:a16="http://schemas.microsoft.com/office/drawing/2014/main" id="{2D9067C9-5A4D-7248-8CD1-0BDB8F0E34D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51532" y="2413600"/>
              <a:ext cx="1625600" cy="1676400"/>
            </a:xfrm>
            <a:prstGeom prst="rect">
              <a:avLst/>
            </a:prstGeom>
          </p:spPr>
        </p:pic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53E66707-A2E7-C844-779D-540294A5A06C}"/>
                </a:ext>
              </a:extLst>
            </p:cNvPr>
            <p:cNvCxnSpPr>
              <a:cxnSpLocks/>
            </p:cNvCxnSpPr>
            <p:nvPr/>
          </p:nvCxnSpPr>
          <p:spPr>
            <a:xfrm>
              <a:off x="2144220" y="2913932"/>
              <a:ext cx="1776006" cy="0"/>
            </a:xfrm>
            <a:prstGeom prst="straightConnector1">
              <a:avLst/>
            </a:prstGeom>
            <a:ln w="25400">
              <a:solidFill>
                <a:schemeClr val="bg1">
                  <a:lumMod val="85000"/>
                </a:schemeClr>
              </a:solidFill>
              <a:tailEnd type="triangle" w="lg" len="lg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1346FE10-11E3-4F54-8DD2-74108527928C}"/>
                </a:ext>
              </a:extLst>
            </p:cNvPr>
            <p:cNvCxnSpPr>
              <a:cxnSpLocks/>
            </p:cNvCxnSpPr>
            <p:nvPr/>
          </p:nvCxnSpPr>
          <p:spPr>
            <a:xfrm>
              <a:off x="3885720" y="2913932"/>
              <a:ext cx="1491412" cy="337868"/>
            </a:xfrm>
            <a:prstGeom prst="straightConnector1">
              <a:avLst/>
            </a:prstGeom>
            <a:ln w="25400">
              <a:solidFill>
                <a:schemeClr val="bg1">
                  <a:lumMod val="85000"/>
                </a:schemeClr>
              </a:solidFill>
              <a:tailEnd type="triangle" w="lg" len="lg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70A51390-1AAD-B9D4-946F-E885F6896FB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41629" y="3228987"/>
              <a:ext cx="1411602" cy="568698"/>
            </a:xfrm>
            <a:prstGeom prst="straightConnector1">
              <a:avLst/>
            </a:prstGeom>
            <a:ln w="25400">
              <a:solidFill>
                <a:schemeClr val="bg1">
                  <a:lumMod val="85000"/>
                </a:schemeClr>
              </a:solidFill>
              <a:tailEnd type="triangle" w="lg" len="lg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379B688C-4FE4-D0B7-6163-0550125E204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72271" y="3764952"/>
              <a:ext cx="1811547" cy="0"/>
            </a:xfrm>
            <a:prstGeom prst="straightConnector1">
              <a:avLst/>
            </a:prstGeom>
            <a:ln w="25400">
              <a:solidFill>
                <a:schemeClr val="bg1">
                  <a:lumMod val="85000"/>
                </a:schemeClr>
              </a:solidFill>
              <a:tailEnd type="triangle" w="lg" len="lg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4033F3AA-E8F4-59D7-798D-F40560FB7F9D}"/>
              </a:ext>
            </a:extLst>
          </p:cNvPr>
          <p:cNvSpPr txBox="1"/>
          <p:nvPr/>
        </p:nvSpPr>
        <p:spPr>
          <a:xfrm>
            <a:off x="615432" y="5829614"/>
            <a:ext cx="4576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aseline="30000" dirty="0">
                <a:solidFill>
                  <a:srgbClr val="2D43D8"/>
                </a:solidFill>
                <a:latin typeface="CMR12"/>
              </a:rPr>
              <a:t>2</a:t>
            </a:r>
            <a:r>
              <a:rPr lang="en-GB" sz="1800" dirty="0">
                <a:solidFill>
                  <a:srgbClr val="2D43D8"/>
                </a:solidFill>
                <a:effectLst/>
                <a:latin typeface="CMR12"/>
              </a:rPr>
              <a:t> M. Visser, Phys. Rev. D </a:t>
            </a:r>
            <a:r>
              <a:rPr lang="en-GB" sz="1800" dirty="0">
                <a:solidFill>
                  <a:srgbClr val="2D43D8"/>
                </a:solidFill>
                <a:effectLst/>
                <a:latin typeface="CMBX12"/>
              </a:rPr>
              <a:t>46</a:t>
            </a:r>
            <a:r>
              <a:rPr lang="en-GB" sz="1800" dirty="0">
                <a:solidFill>
                  <a:srgbClr val="2D43D8"/>
                </a:solidFill>
                <a:effectLst/>
                <a:latin typeface="CMR12"/>
              </a:rPr>
              <a:t>, 2445-2451 (1992) </a:t>
            </a:r>
            <a:endParaRPr lang="en-GB" dirty="0">
              <a:solidFill>
                <a:srgbClr val="2D43D8"/>
              </a:solidFill>
              <a:effectLst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CCD0C7-BABD-1DFF-78B8-190C6992375A}"/>
              </a:ext>
            </a:extLst>
          </p:cNvPr>
          <p:cNvSpPr txBox="1"/>
          <p:nvPr/>
        </p:nvSpPr>
        <p:spPr>
          <a:xfrm>
            <a:off x="3727978" y="3290341"/>
            <a:ext cx="20916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Rainbow</a:t>
            </a:r>
            <a:endParaRPr lang="en-GB" sz="3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042D82-B49D-4791-A300-77D68A3FBF78}"/>
              </a:ext>
            </a:extLst>
          </p:cNvPr>
          <p:cNvSpPr txBox="1"/>
          <p:nvPr/>
        </p:nvSpPr>
        <p:spPr>
          <a:xfrm>
            <a:off x="8629630" y="3287683"/>
            <a:ext cx="20916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Glory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66686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0877309-45B7-0372-8E0A-A53717D73E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627" b="22874"/>
          <a:stretch/>
        </p:blipFill>
        <p:spPr>
          <a:xfrm>
            <a:off x="821133" y="1305565"/>
            <a:ext cx="4318903" cy="7019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87AB0B3-4C56-7861-8B5C-1FA15BC0158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221" r="11415" b="50000"/>
          <a:stretch/>
        </p:blipFill>
        <p:spPr>
          <a:xfrm>
            <a:off x="6689766" y="5196576"/>
            <a:ext cx="3701127" cy="846000"/>
          </a:xfrm>
          <a:prstGeom prst="rect">
            <a:avLst/>
          </a:prstGeom>
        </p:spPr>
      </p:pic>
      <p:pic>
        <p:nvPicPr>
          <p:cNvPr id="8" name="Picture 7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E445B0A7-66E6-385B-BAE3-5C22FB39148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7349"/>
          <a:stretch/>
        </p:blipFill>
        <p:spPr>
          <a:xfrm>
            <a:off x="935490" y="2272191"/>
            <a:ext cx="2732686" cy="369331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BF0FD593-66FD-35AE-27BA-68511487E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762" y="0"/>
            <a:ext cx="12196762" cy="624443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Dirty black hole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C4B3909-3402-DD7E-FAFC-2CDAD47F4343}"/>
              </a:ext>
            </a:extLst>
          </p:cNvPr>
          <p:cNvGrpSpPr/>
          <p:nvPr/>
        </p:nvGrpSpPr>
        <p:grpSpPr>
          <a:xfrm>
            <a:off x="1493757" y="3107661"/>
            <a:ext cx="2556416" cy="2520000"/>
            <a:chOff x="8478753" y="693560"/>
            <a:chExt cx="2556416" cy="2520000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F5F0938A-579F-0C16-D3C3-1AF5C77C0164}"/>
                </a:ext>
              </a:extLst>
            </p:cNvPr>
            <p:cNvGrpSpPr/>
            <p:nvPr/>
          </p:nvGrpSpPr>
          <p:grpSpPr>
            <a:xfrm>
              <a:off x="8515169" y="693560"/>
              <a:ext cx="2520000" cy="2520000"/>
              <a:chOff x="6736672" y="1105931"/>
              <a:chExt cx="2520000" cy="2520000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741BA228-E988-AEFE-58F6-7480D1A612DA}"/>
                  </a:ext>
                </a:extLst>
              </p:cNvPr>
              <p:cNvSpPr/>
              <p:nvPr/>
            </p:nvSpPr>
            <p:spPr>
              <a:xfrm>
                <a:off x="6736672" y="1105931"/>
                <a:ext cx="2520000" cy="2520000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7FC185D4-F93B-73DC-B46B-6EA3CC39868B}"/>
                  </a:ext>
                </a:extLst>
              </p:cNvPr>
              <p:cNvSpPr/>
              <p:nvPr/>
            </p:nvSpPr>
            <p:spPr>
              <a:xfrm>
                <a:off x="7636672" y="2021685"/>
                <a:ext cx="720000" cy="720000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62871829-EE0B-67BE-8B4B-6BD4B8D73124}"/>
                  </a:ext>
                </a:extLst>
              </p:cNvPr>
              <p:cNvSpPr/>
              <p:nvPr/>
            </p:nvSpPr>
            <p:spPr>
              <a:xfrm>
                <a:off x="7368020" y="1735931"/>
                <a:ext cx="1260000" cy="12600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93F85A89-BF73-1395-8114-C7FF656F78F2}"/>
                    </a:ext>
                  </a:extLst>
                </p:cNvPr>
                <p:cNvSpPr txBox="1"/>
                <p:nvPr/>
              </p:nvSpPr>
              <p:spPr>
                <a:xfrm>
                  <a:off x="9566564" y="1930154"/>
                  <a:ext cx="55258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93F85A89-BF73-1395-8114-C7FF656F78F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66564" y="1930154"/>
                  <a:ext cx="552587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6E6D2AE2-0AB2-03C9-0EFD-21F7DC25DEDC}"/>
                    </a:ext>
                  </a:extLst>
                </p:cNvPr>
                <p:cNvSpPr txBox="1"/>
                <p:nvPr/>
              </p:nvSpPr>
              <p:spPr>
                <a:xfrm>
                  <a:off x="10301091" y="2285668"/>
                  <a:ext cx="596504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6E6D2AE2-0AB2-03C9-0EFD-21F7DC25DED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01091" y="2285668"/>
                  <a:ext cx="596504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BE37372D-FA0B-649B-0C13-8E6B52D18236}"/>
                    </a:ext>
                  </a:extLst>
                </p:cNvPr>
                <p:cNvSpPr txBox="1"/>
                <p:nvPr/>
              </p:nvSpPr>
              <p:spPr>
                <a:xfrm>
                  <a:off x="10063173" y="1119589"/>
                  <a:ext cx="47583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BE37372D-FA0B-649B-0C13-8E6B52D1823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63173" y="1119589"/>
                  <a:ext cx="475835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46293B86-9E70-B339-6994-B2C7CC13803F}"/>
                </a:ext>
              </a:extLst>
            </p:cNvPr>
            <p:cNvCxnSpPr>
              <a:cxnSpLocks/>
              <a:endCxn id="18" idx="7"/>
            </p:cNvCxnSpPr>
            <p:nvPr/>
          </p:nvCxnSpPr>
          <p:spPr>
            <a:xfrm flipV="1">
              <a:off x="9778300" y="1508083"/>
              <a:ext cx="443694" cy="42207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490CFCF0-F72D-FE30-CB9B-43EB26F3E927}"/>
                    </a:ext>
                  </a:extLst>
                </p:cNvPr>
                <p:cNvSpPr txBox="1"/>
                <p:nvPr/>
              </p:nvSpPr>
              <p:spPr>
                <a:xfrm>
                  <a:off x="8478753" y="1886357"/>
                  <a:ext cx="43313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490CFCF0-F72D-FE30-CB9B-43EB26F3E92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78753" y="1886357"/>
                  <a:ext cx="433131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C7D35FD2-6C1B-912B-3AE9-BEB0C5F899AB}"/>
              </a:ext>
            </a:extLst>
          </p:cNvPr>
          <p:cNvSpPr txBox="1"/>
          <p:nvPr/>
        </p:nvSpPr>
        <p:spPr>
          <a:xfrm>
            <a:off x="0" y="793734"/>
            <a:ext cx="82686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The spacetime is given by two distinct Schwarzschild geometries:</a:t>
            </a:r>
          </a:p>
        </p:txBody>
      </p:sp>
      <p:pic>
        <p:nvPicPr>
          <p:cNvPr id="39" name="Picture 38" descr="A picture containing calendar&#10;&#10;Description automatically generated">
            <a:extLst>
              <a:ext uri="{FF2B5EF4-FFF2-40B4-BE49-F238E27FC236}">
                <a16:creationId xmlns:a16="http://schemas.microsoft.com/office/drawing/2014/main" id="{6263197E-59C4-8CDF-C5B0-7CFD40E3D2AF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b="3056"/>
          <a:stretch/>
        </p:blipFill>
        <p:spPr>
          <a:xfrm>
            <a:off x="5991467" y="1499585"/>
            <a:ext cx="5280873" cy="1191600"/>
          </a:xfrm>
          <a:prstGeom prst="rect">
            <a:avLst/>
          </a:prstGeom>
        </p:spPr>
      </p:pic>
      <p:sp>
        <p:nvSpPr>
          <p:cNvPr id="41" name="Down Arrow 40">
            <a:extLst>
              <a:ext uri="{FF2B5EF4-FFF2-40B4-BE49-F238E27FC236}">
                <a16:creationId xmlns:a16="http://schemas.microsoft.com/office/drawing/2014/main" id="{BAF776FD-93BF-14D5-FCEE-BFAF71BB4CEF}"/>
              </a:ext>
            </a:extLst>
          </p:cNvPr>
          <p:cNvSpPr/>
          <p:nvPr/>
        </p:nvSpPr>
        <p:spPr>
          <a:xfrm>
            <a:off x="8742640" y="2712158"/>
            <a:ext cx="120007" cy="2520000"/>
          </a:xfrm>
          <a:prstGeom prst="down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E6D03AF-3CA9-5F6A-798F-8D77126E7E92}"/>
                  </a:ext>
                </a:extLst>
              </p:cNvPr>
              <p:cNvSpPr txBox="1"/>
              <p:nvPr/>
            </p:nvSpPr>
            <p:spPr>
              <a:xfrm>
                <a:off x="7369471" y="3465592"/>
                <a:ext cx="1085706" cy="3779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̈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E6D03AF-3CA9-5F6A-798F-8D77126E7E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9471" y="3465592"/>
                <a:ext cx="1085706" cy="377989"/>
              </a:xfrm>
              <a:prstGeom prst="rect">
                <a:avLst/>
              </a:prstGeom>
              <a:blipFill>
                <a:blip r:embed="rId11"/>
                <a:stretch>
                  <a:fillRect r="-25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CC5336C5-1B8A-D257-2EC8-532ECAF18F2D}"/>
                  </a:ext>
                </a:extLst>
              </p:cNvPr>
              <p:cNvSpPr txBox="1"/>
              <p:nvPr/>
            </p:nvSpPr>
            <p:spPr>
              <a:xfrm>
                <a:off x="7512765" y="4042496"/>
                <a:ext cx="7991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CC5336C5-1B8A-D257-2EC8-532ECAF18F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2765" y="4042496"/>
                <a:ext cx="799117" cy="369332"/>
              </a:xfrm>
              <a:prstGeom prst="rect">
                <a:avLst/>
              </a:prstGeom>
              <a:blipFill>
                <a:blip r:embed="rId12"/>
                <a:stretch>
                  <a:fillRect r="-21875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Slide Number Placeholder 43">
            <a:extLst>
              <a:ext uri="{FF2B5EF4-FFF2-40B4-BE49-F238E27FC236}">
                <a16:creationId xmlns:a16="http://schemas.microsoft.com/office/drawing/2014/main" id="{C2767EB1-2712-A236-14C9-BF5D2D6D0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18782" y="6433181"/>
            <a:ext cx="2743200" cy="365125"/>
          </a:xfrm>
        </p:spPr>
        <p:txBody>
          <a:bodyPr/>
          <a:lstStyle/>
          <a:p>
            <a:fld id="{7C66F96B-0EB5-C74E-AACC-F45883499F6C}" type="slidenum">
              <a:rPr lang="en-US" smtClean="0"/>
              <a:t>3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12E7E4-C11A-7195-DE6C-A4E10615C38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34977" y="5697750"/>
            <a:ext cx="5401944" cy="50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05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/>
      <p:bldP spid="4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E75ADD8-9C82-71AB-3588-D1F5B90E2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762" y="0"/>
            <a:ext cx="12196762" cy="624443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Locations of shell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485FB01-6983-479A-420C-CC8C876F6129}"/>
                  </a:ext>
                </a:extLst>
              </p:cNvPr>
              <p:cNvSpPr txBox="1"/>
              <p:nvPr/>
            </p:nvSpPr>
            <p:spPr>
              <a:xfrm>
                <a:off x="470403" y="817362"/>
                <a:ext cx="493090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The minimum value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2400" dirty="0"/>
                  <a:t>,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dirty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400" dirty="0">
                            <a:latin typeface="Cambria Math" panose="02040503050406030204" pitchFamily="18" charset="0"/>
                          </a:rPr>
                          <m:t>+</m:t>
                        </m:r>
                      </m:sub>
                    </m:sSub>
                    <m:r>
                      <a:rPr lang="en-US" sz="2400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dirty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400" dirty="0">
                            <a:latin typeface="Cambria Math" panose="02040503050406030204" pitchFamily="18" charset="0"/>
                          </a:rPr>
                          <m:t>−</m:t>
                        </m:r>
                      </m:sub>
                    </m:sSub>
                  </m:oMath>
                </a14:m>
                <a:r>
                  <a:rPr lang="en-US" sz="2400" dirty="0"/>
                  <a:t>)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485FB01-6983-479A-420C-CC8C876F61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403" y="817362"/>
                <a:ext cx="4930902" cy="461665"/>
              </a:xfrm>
              <a:prstGeom prst="rect">
                <a:avLst/>
              </a:prstGeom>
              <a:blipFill>
                <a:blip r:embed="rId3"/>
                <a:stretch>
                  <a:fillRect l="-1795" t="-8108" r="-1282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B3BA69D-DC98-FB8E-2B25-BE4FB60F77A6}"/>
                  </a:ext>
                </a:extLst>
              </p:cNvPr>
              <p:cNvSpPr txBox="1"/>
              <p:nvPr/>
            </p:nvSpPr>
            <p:spPr>
              <a:xfrm>
                <a:off x="470403" y="2342697"/>
                <a:ext cx="6897657" cy="40620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Different locations of the shell:</a:t>
                </a:r>
              </a:p>
              <a:p>
                <a:pPr marL="800100" lvl="1" indent="-342900"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&lt;3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lvl="1"/>
                <a:r>
                  <a:rPr lang="en-US" sz="2000" dirty="0"/>
                  <a:t>   The shell lies inside the inner light ring</a:t>
                </a:r>
              </a:p>
              <a:p>
                <a:pPr lvl="1"/>
                <a:endParaRPr lang="en-US" sz="2000" dirty="0"/>
              </a:p>
              <a:p>
                <a:pPr marL="800100" lvl="1" indent="-342900"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3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≤3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,(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≤1)</m:t>
                    </m:r>
                  </m:oMath>
                </a14:m>
                <a:r>
                  <a:rPr lang="en-US" sz="2400" dirty="0"/>
                  <a:t>     </a:t>
                </a:r>
                <a:r>
                  <a:rPr lang="en-US" sz="2400" dirty="0">
                    <a:solidFill>
                      <a:srgbClr val="FF0000"/>
                    </a:solidFill>
                  </a:rPr>
                  <a:t>Config. 1</a:t>
                </a:r>
              </a:p>
              <a:p>
                <a:pPr lvl="1"/>
                <a:r>
                  <a:rPr lang="en-US" sz="2000" dirty="0"/>
                  <a:t>    The </a:t>
                </a:r>
                <a:r>
                  <a:rPr lang="en-GB" sz="2000" dirty="0"/>
                  <a:t>shell lies between the light-rings </a:t>
                </a:r>
                <a:endParaRPr lang="en-US" sz="2400" dirty="0"/>
              </a:p>
              <a:p>
                <a:pPr lvl="1"/>
                <a:endParaRPr lang="en-US" sz="2400" dirty="0"/>
              </a:p>
              <a:p>
                <a:pPr marL="800100" lvl="1" indent="-342900"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&gt;3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  </a:t>
                </a:r>
                <a:r>
                  <a:rPr lang="en-US" sz="2400" dirty="0">
                    <a:solidFill>
                      <a:srgbClr val="FF0000"/>
                    </a:solidFill>
                  </a:rPr>
                  <a:t>Config. 2</a:t>
                </a:r>
                <a:endParaRPr lang="en-US" sz="2400" dirty="0"/>
              </a:p>
              <a:p>
                <a:pPr lvl="1"/>
                <a:r>
                  <a:rPr lang="en-US" sz="2000" dirty="0"/>
                  <a:t>    The </a:t>
                </a:r>
                <a:r>
                  <a:rPr lang="en-GB" sz="2000" dirty="0"/>
                  <a:t>shell lies out the outer light ring</a:t>
                </a:r>
                <a:endParaRPr lang="en-US" sz="20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B3BA69D-DC98-FB8E-2B25-BE4FB60F77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403" y="2342697"/>
                <a:ext cx="6897657" cy="4062074"/>
              </a:xfrm>
              <a:prstGeom prst="rect">
                <a:avLst/>
              </a:prstGeom>
              <a:blipFill>
                <a:blip r:embed="rId4"/>
                <a:stretch>
                  <a:fillRect l="-1284" t="-12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AC772EC-7F36-4DD2-6538-6DAE2FAF3A34}"/>
                  </a:ext>
                </a:extLst>
              </p:cNvPr>
              <p:cNvSpPr txBox="1"/>
              <p:nvPr/>
            </p:nvSpPr>
            <p:spPr>
              <a:xfrm>
                <a:off x="3871913" y="1322301"/>
                <a:ext cx="2866297" cy="7862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1+4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den>
                      </m:f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±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AC772EC-7F36-4DD2-6538-6DAE2FAF3A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1913" y="1322301"/>
                <a:ext cx="2866297" cy="786241"/>
              </a:xfrm>
              <a:prstGeom prst="rect">
                <a:avLst/>
              </a:prstGeom>
              <a:blipFill>
                <a:blip r:embed="rId5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Oval 18">
            <a:extLst>
              <a:ext uri="{FF2B5EF4-FFF2-40B4-BE49-F238E27FC236}">
                <a16:creationId xmlns:a16="http://schemas.microsoft.com/office/drawing/2014/main" id="{3019D54E-C2B3-23C5-C78F-E5FD0CA164BC}"/>
              </a:ext>
            </a:extLst>
          </p:cNvPr>
          <p:cNvSpPr/>
          <p:nvPr/>
        </p:nvSpPr>
        <p:spPr>
          <a:xfrm>
            <a:off x="7754123" y="1577166"/>
            <a:ext cx="3600000" cy="36000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F66CB06-F7B2-6F47-5EF1-E02EFF8C2D17}"/>
              </a:ext>
            </a:extLst>
          </p:cNvPr>
          <p:cNvSpPr/>
          <p:nvPr/>
        </p:nvSpPr>
        <p:spPr>
          <a:xfrm>
            <a:off x="9086705" y="2962627"/>
            <a:ext cx="896079" cy="888083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344B6DF-4065-CAEE-7C49-13EE830DADBB}"/>
              </a:ext>
            </a:extLst>
          </p:cNvPr>
          <p:cNvSpPr/>
          <p:nvPr/>
        </p:nvSpPr>
        <p:spPr>
          <a:xfrm>
            <a:off x="8752353" y="2610164"/>
            <a:ext cx="1555200" cy="1555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126E423-BE04-FBC5-A678-20AA7172BC19}"/>
              </a:ext>
            </a:extLst>
          </p:cNvPr>
          <p:cNvSpPr/>
          <p:nvPr/>
        </p:nvSpPr>
        <p:spPr>
          <a:xfrm>
            <a:off x="8548335" y="2418495"/>
            <a:ext cx="1987199" cy="1986017"/>
          </a:xfrm>
          <a:prstGeom prst="ellipse">
            <a:avLst/>
          </a:prstGeom>
          <a:noFill/>
          <a:ln w="12700">
            <a:solidFill>
              <a:schemeClr val="accent5">
                <a:lumMod val="75000"/>
              </a:schemeClr>
            </a:solidFill>
            <a:prstDash val="sys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168A859-52E8-8E43-3472-19B85200CC8F}"/>
              </a:ext>
            </a:extLst>
          </p:cNvPr>
          <p:cNvSpPr/>
          <p:nvPr/>
        </p:nvSpPr>
        <p:spPr>
          <a:xfrm>
            <a:off x="8213123" y="2036166"/>
            <a:ext cx="2682000" cy="2682001"/>
          </a:xfrm>
          <a:prstGeom prst="ellipse">
            <a:avLst/>
          </a:prstGeom>
          <a:noFill/>
          <a:ln w="12700">
            <a:solidFill>
              <a:srgbClr val="FF0000"/>
            </a:solidFill>
            <a:prstDash val="sys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9B64BE4-7F7F-1A88-AF8A-1FC821F2F6D1}"/>
                  </a:ext>
                </a:extLst>
              </p:cNvPr>
              <p:cNvSpPr txBox="1"/>
              <p:nvPr/>
            </p:nvSpPr>
            <p:spPr>
              <a:xfrm>
                <a:off x="9122405" y="5472120"/>
                <a:ext cx="20588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70C0"/>
                    </a:solidFill>
                  </a:rPr>
                  <a:t>Inner light ring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3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b>
                    </m:sSub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9B64BE4-7F7F-1A88-AF8A-1FC821F2F6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2405" y="5472120"/>
                <a:ext cx="2058897" cy="369332"/>
              </a:xfrm>
              <a:prstGeom prst="rect">
                <a:avLst/>
              </a:prstGeom>
              <a:blipFill>
                <a:blip r:embed="rId6"/>
                <a:stretch>
                  <a:fillRect l="-2454" t="-10345" b="-27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98B173D-91EA-9D5B-8E93-563CA3699CF3}"/>
              </a:ext>
            </a:extLst>
          </p:cNvPr>
          <p:cNvCxnSpPr>
            <a:cxnSpLocks/>
          </p:cNvCxnSpPr>
          <p:nvPr/>
        </p:nvCxnSpPr>
        <p:spPr>
          <a:xfrm>
            <a:off x="8548335" y="5670002"/>
            <a:ext cx="513203" cy="0"/>
          </a:xfrm>
          <a:prstGeom prst="line">
            <a:avLst/>
          </a:prstGeom>
          <a:ln w="15875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E477B0A-6265-2438-A248-FFF2585E6759}"/>
                  </a:ext>
                </a:extLst>
              </p:cNvPr>
              <p:cNvSpPr txBox="1"/>
              <p:nvPr/>
            </p:nvSpPr>
            <p:spPr>
              <a:xfrm>
                <a:off x="9117640" y="5895986"/>
                <a:ext cx="21589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Outer light ring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3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E477B0A-6265-2438-A248-FFF2585E67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7640" y="5895986"/>
                <a:ext cx="2158989" cy="369332"/>
              </a:xfrm>
              <a:prstGeom prst="rect">
                <a:avLst/>
              </a:prstGeom>
              <a:blipFill>
                <a:blip r:embed="rId7"/>
                <a:stretch>
                  <a:fillRect l="-2924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4708940-766C-7744-FCC0-3AC8FD92AF45}"/>
              </a:ext>
            </a:extLst>
          </p:cNvPr>
          <p:cNvCxnSpPr>
            <a:cxnSpLocks/>
          </p:cNvCxnSpPr>
          <p:nvPr/>
        </p:nvCxnSpPr>
        <p:spPr>
          <a:xfrm>
            <a:off x="8543570" y="6093868"/>
            <a:ext cx="513203" cy="0"/>
          </a:xfrm>
          <a:prstGeom prst="line">
            <a:avLst/>
          </a:prstGeom>
          <a:ln w="158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D7655E0A-B543-60E7-B01C-036AFADC5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54144" y="6356350"/>
            <a:ext cx="2743200" cy="365125"/>
          </a:xfrm>
        </p:spPr>
        <p:txBody>
          <a:bodyPr/>
          <a:lstStyle/>
          <a:p>
            <a:fld id="{7C66F96B-0EB5-C74E-AACC-F45883499F6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70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8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5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9" grpId="0" animBg="1"/>
      <p:bldP spid="20" grpId="0" animBg="1"/>
      <p:bldP spid="21" grpId="0" animBg="1"/>
      <p:bldP spid="21" grpId="1" animBg="1"/>
      <p:bldP spid="21" grpId="2" animBg="1"/>
      <p:bldP spid="22" grpId="0" animBg="1"/>
      <p:bldP spid="22" grpId="1" animBg="1"/>
      <p:bldP spid="22" grpId="2" animBg="1"/>
      <p:bldP spid="23" grpId="0" animBg="1"/>
      <p:bldP spid="23" grpId="1" animBg="1"/>
      <p:bldP spid="25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64C4114-CFAE-5239-2A88-04EE98C548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47" t="6077" r="-758" b="1467"/>
          <a:stretch/>
        </p:blipFill>
        <p:spPr>
          <a:xfrm>
            <a:off x="7196528" y="642933"/>
            <a:ext cx="3388345" cy="31546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B6D01F3-B90E-523A-EC0F-2E4837BD4F8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804"/>
          <a:stretch/>
        </p:blipFill>
        <p:spPr>
          <a:xfrm>
            <a:off x="384388" y="1546616"/>
            <a:ext cx="4675404" cy="272737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2CD25AF-6EC0-9745-519A-5ED843CD0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762" y="0"/>
            <a:ext cx="12196762" cy="624443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Change of notation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87B011E-AD1C-784A-7B84-91E016A0B7F1}"/>
                  </a:ext>
                </a:extLst>
              </p:cNvPr>
              <p:cNvSpPr txBox="1"/>
              <p:nvPr/>
            </p:nvSpPr>
            <p:spPr>
              <a:xfrm>
                <a:off x="0" y="758651"/>
                <a:ext cx="763247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The metric is given by a global coordinate system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87B011E-AD1C-784A-7B84-91E016A0B7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758651"/>
                <a:ext cx="7632474" cy="461665"/>
              </a:xfrm>
              <a:prstGeom prst="rect">
                <a:avLst/>
              </a:prstGeom>
              <a:blipFill>
                <a:blip r:embed="rId5"/>
                <a:stretch>
                  <a:fillRect l="-1331" t="-8108" b="-32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83FE06C-D12C-020A-6B6C-18DD131B2949}"/>
                  </a:ext>
                </a:extLst>
              </p:cNvPr>
              <p:cNvSpPr txBox="1"/>
              <p:nvPr/>
            </p:nvSpPr>
            <p:spPr>
              <a:xfrm>
                <a:off x="4316042" y="3429000"/>
                <a:ext cx="1771511" cy="6595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R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</m:t>
                              </m:r>
                            </m:sub>
                          </m:sSub>
                          <m:r>
                            <a:rPr lang="en-US" b="0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BH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83FE06C-D12C-020A-6B6C-18DD131B29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6042" y="3429000"/>
                <a:ext cx="1771511" cy="65954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5CA5B490-1F5D-9CB1-3AE9-DF31D559A9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5569" y="5245214"/>
            <a:ext cx="4794363" cy="72641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49E0E09-5AE1-7568-07DB-E898F42C815A}"/>
              </a:ext>
            </a:extLst>
          </p:cNvPr>
          <p:cNvSpPr txBox="1"/>
          <p:nvPr/>
        </p:nvSpPr>
        <p:spPr>
          <a:xfrm>
            <a:off x="238125" y="4528417"/>
            <a:ext cx="53761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The equation of motion of a null geodesic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0AD3E49-7FCD-DEC4-7712-A36B7E2E841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6120" b="4622"/>
          <a:stretch/>
        </p:blipFill>
        <p:spPr>
          <a:xfrm>
            <a:off x="6668452" y="3774623"/>
            <a:ext cx="4769829" cy="30288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4BFC40A-F949-E037-CAD0-85949D909EE7}"/>
                  </a:ext>
                </a:extLst>
              </p:cNvPr>
              <p:cNvSpPr txBox="1"/>
              <p:nvPr/>
            </p:nvSpPr>
            <p:spPr>
              <a:xfrm>
                <a:off x="9847917" y="5916079"/>
                <a:ext cx="1445764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3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13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r>
                        <a:rPr lang="en-US" sz="13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=1.5</m:t>
                      </m:r>
                      <m:sSub>
                        <m:sSubPr>
                          <m:ctrlPr>
                            <a:rPr lang="en-US" sz="13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13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𝐵𝐻</m:t>
                          </m:r>
                        </m:sub>
                      </m:sSub>
                    </m:oMath>
                  </m:oMathPara>
                </a14:m>
                <a:endParaRPr lang="en-US" sz="13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4BFC40A-F949-E037-CAD0-85949D909E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7917" y="5916079"/>
                <a:ext cx="1445764" cy="29238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920BC74A-F8BB-CAE8-33DB-86FBC074B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6F96B-0EB5-C74E-AACC-F45883499F6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722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761DDFE-071F-4200-B0AA-394476C2D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B243EC53-AA4D-F2C8-031A-AB88D9F10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762" y="0"/>
            <a:ext cx="12196762" cy="624443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Critical effects in DBH spacetimes</a:t>
            </a:r>
          </a:p>
        </p:txBody>
      </p:sp>
      <p:pic>
        <p:nvPicPr>
          <p:cNvPr id="24" name="Content Placeholder 3">
            <a:extLst>
              <a:ext uri="{FF2B5EF4-FFF2-40B4-BE49-F238E27FC236}">
                <a16:creationId xmlns:a16="http://schemas.microsoft.com/office/drawing/2014/main" id="{67BAB323-CD30-23EE-7836-F38FA04A2F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9213" t="6342" r="48067" b="47545"/>
          <a:stretch/>
        </p:blipFill>
        <p:spPr>
          <a:xfrm>
            <a:off x="4871935" y="1004039"/>
            <a:ext cx="3390831" cy="2974036"/>
          </a:xfrm>
          <a:prstGeom prst="rect">
            <a:avLst/>
          </a:prstGeom>
        </p:spPr>
      </p:pic>
      <p:pic>
        <p:nvPicPr>
          <p:cNvPr id="25" name="Content Placeholder 3">
            <a:extLst>
              <a:ext uri="{FF2B5EF4-FFF2-40B4-BE49-F238E27FC236}">
                <a16:creationId xmlns:a16="http://schemas.microsoft.com/office/drawing/2014/main" id="{67C122D1-FFBC-3932-9E2A-CEDB2DAD79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337" t="6870" r="3523" b="47185"/>
          <a:stretch/>
        </p:blipFill>
        <p:spPr>
          <a:xfrm>
            <a:off x="8342617" y="1004039"/>
            <a:ext cx="3489648" cy="2951388"/>
          </a:xfrm>
          <a:prstGeom prst="rect">
            <a:avLst/>
          </a:prstGeom>
        </p:spPr>
      </p:pic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4894C33E-05D4-7ADE-FC77-943B33FBB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6F96B-0EB5-C74E-AACC-F45883499F6C}" type="slidenum">
              <a:rPr lang="en-US" smtClean="0"/>
              <a:t>6</a:t>
            </a:fld>
            <a:endParaRPr lang="en-US"/>
          </a:p>
        </p:txBody>
      </p:sp>
      <p:pic>
        <p:nvPicPr>
          <p:cNvPr id="3" name="Content Placeholder 3">
            <a:extLst>
              <a:ext uri="{FF2B5EF4-FFF2-40B4-BE49-F238E27FC236}">
                <a16:creationId xmlns:a16="http://schemas.microsoft.com/office/drawing/2014/main" id="{39DDB753-1AB8-40D2-55C3-286E08418A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607" t="52816" r="48269" b="1773"/>
          <a:stretch/>
        </p:blipFill>
        <p:spPr>
          <a:xfrm>
            <a:off x="4885790" y="3794221"/>
            <a:ext cx="3390831" cy="2970221"/>
          </a:xfrm>
          <a:prstGeom prst="rect">
            <a:avLst/>
          </a:prstGeom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E60856D-388E-BB45-722D-523EC7BD7B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755" t="52816" r="5136" b="2020"/>
          <a:stretch/>
        </p:blipFill>
        <p:spPr>
          <a:xfrm>
            <a:off x="8543303" y="3789880"/>
            <a:ext cx="3226826" cy="295241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3E56355-BDC3-6006-D618-CC9B8395AA4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619" t="10225" r="14442" b="7631"/>
          <a:stretch/>
        </p:blipFill>
        <p:spPr>
          <a:xfrm>
            <a:off x="1155477" y="2511944"/>
            <a:ext cx="2084264" cy="7746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114D78B-4E19-775E-0A3C-06EAC1E37C2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00"/>
          <a:stretch/>
        </p:blipFill>
        <p:spPr>
          <a:xfrm>
            <a:off x="257801" y="4232901"/>
            <a:ext cx="4561993" cy="80360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6D008AD-2A73-0BD7-D1CD-965C07734DBB}"/>
              </a:ext>
            </a:extLst>
          </p:cNvPr>
          <p:cNvSpPr txBox="1"/>
          <p:nvPr/>
        </p:nvSpPr>
        <p:spPr>
          <a:xfrm>
            <a:off x="154971" y="1004039"/>
            <a:ext cx="45619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Classical scattering cross section</a:t>
            </a:r>
            <a:r>
              <a:rPr lang="zh-CN" altLang="en-US" dirty="0"/>
              <a:t> </a:t>
            </a:r>
            <a:r>
              <a:rPr lang="en-US" altLang="zh-CN" dirty="0"/>
              <a:t>and geodesic deflection angle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2217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C2A220-F001-2AD5-D658-063909D02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6F96B-0EB5-C74E-AACC-F45883499F6C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35D7B2-955F-45DD-0FB8-1A73F779C2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76" b="1778"/>
          <a:stretch/>
        </p:blipFill>
        <p:spPr>
          <a:xfrm>
            <a:off x="404722" y="806424"/>
            <a:ext cx="6811013" cy="605157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3DD657F-7728-F81C-5A1A-CC63FBA06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762" y="0"/>
            <a:ext cx="12196762" cy="624443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Critical effects in DBH spacetimes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68C5562-91AD-37E6-6EB6-BC36B86D8489}"/>
                  </a:ext>
                </a:extLst>
              </p:cNvPr>
              <p:cNvSpPr txBox="1"/>
              <p:nvPr/>
            </p:nvSpPr>
            <p:spPr>
              <a:xfrm>
                <a:off x="7081353" y="1919452"/>
                <a:ext cx="5229917" cy="33884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Null geodesics scattered by a DBH</a:t>
                </a:r>
              </a:p>
              <a:p>
                <a:endParaRPr lang="en-US" sz="2400" dirty="0"/>
              </a:p>
              <a:p>
                <a:pPr marL="800100" lvl="1" indent="-342900">
                  <a:buFont typeface="Wingdings" pitchFamily="2" charset="2"/>
                  <a:buChar char="Ø"/>
                </a:pPr>
                <a:r>
                  <a:rPr lang="en-US" sz="2400" b="0" dirty="0"/>
                  <a:t>Rainbow</a:t>
                </a:r>
                <a:r>
                  <a:rPr lang="zh-CN" altLang="en-US" sz="2400" b="0" dirty="0"/>
                  <a:t> </a:t>
                </a:r>
                <a:r>
                  <a:rPr lang="en-US" altLang="zh-CN" sz="2400" b="0" dirty="0"/>
                  <a:t>Ray</a:t>
                </a:r>
                <a:r>
                  <a:rPr lang="en-US" altLang="zh-CN" sz="2400" dirty="0"/>
                  <a:t>: </a:t>
                </a:r>
                <a:r>
                  <a:rPr lang="en-US" sz="2400" b="0" dirty="0"/>
                  <a:t>Impact parameter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2400" dirty="0"/>
                  <a:t> leads a divergence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≠0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𝑜𝑟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400" dirty="0"/>
                  <a:t>  </a:t>
                </a:r>
              </a:p>
              <a:p>
                <a:pPr lvl="1"/>
                <a:endParaRPr lang="en-US" sz="2000" dirty="0"/>
              </a:p>
              <a:p>
                <a:pPr marL="800100" lvl="1" indent="-342900">
                  <a:buFont typeface="Wingdings" pitchFamily="2" charset="2"/>
                  <a:buChar char="Ø"/>
                </a:pPr>
                <a:r>
                  <a:rPr lang="en-US" sz="2400" dirty="0"/>
                  <a:t>Graze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Ray: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400" dirty="0"/>
                  <a:t> leads to a singular point where the scatter has a discontinuity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68C5562-91AD-37E6-6EB6-BC36B86D84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1353" y="1919452"/>
                <a:ext cx="5229917" cy="3388428"/>
              </a:xfrm>
              <a:prstGeom prst="rect">
                <a:avLst/>
              </a:prstGeom>
              <a:blipFill>
                <a:blip r:embed="rId4"/>
                <a:stretch>
                  <a:fillRect l="-1695" t="-1493" b="-2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72078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A7EC211-27B4-CB8A-83AD-1208377CE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762" y="0"/>
            <a:ext cx="12196762" cy="624443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Waves on a dirty black hole spacetime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355115A-C318-2B6D-1996-D35DF9F847AB}"/>
                  </a:ext>
                </a:extLst>
              </p:cNvPr>
              <p:cNvSpPr txBox="1"/>
              <p:nvPr/>
            </p:nvSpPr>
            <p:spPr>
              <a:xfrm>
                <a:off x="0" y="741253"/>
                <a:ext cx="952619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2400" dirty="0"/>
                  <a:t>We consider a scalar field,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400" dirty="0"/>
                  <a:t>, propagating on the DBH spacetime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355115A-C318-2B6D-1996-D35DF9F847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741253"/>
                <a:ext cx="9526191" cy="461665"/>
              </a:xfrm>
              <a:prstGeom prst="rect">
                <a:avLst/>
              </a:prstGeom>
              <a:blipFill>
                <a:blip r:embed="rId3"/>
                <a:stretch>
                  <a:fillRect l="-1065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 descr="Text&#10;&#10;Description automatically generated with medium confidence">
            <a:extLst>
              <a:ext uri="{FF2B5EF4-FFF2-40B4-BE49-F238E27FC236}">
                <a16:creationId xmlns:a16="http://schemas.microsoft.com/office/drawing/2014/main" id="{A5D993DE-8250-5FF5-95EE-8686796A83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0650" y="1202918"/>
            <a:ext cx="3995737" cy="679547"/>
          </a:xfrm>
          <a:prstGeom prst="rect">
            <a:avLst/>
          </a:prstGeom>
        </p:spPr>
      </p:pic>
      <p:pic>
        <p:nvPicPr>
          <p:cNvPr id="10" name="Picture 9" descr="Text&#10;&#10;Description automatically generated with medium confidence">
            <a:extLst>
              <a:ext uri="{FF2B5EF4-FFF2-40B4-BE49-F238E27FC236}">
                <a16:creationId xmlns:a16="http://schemas.microsoft.com/office/drawing/2014/main" id="{64ED39A2-AC62-FCC4-A2C6-F13E0E3769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1264456"/>
            <a:ext cx="3775524" cy="72407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B9DF0B4-609A-2C8A-8F8B-2CB00F90FA1C}"/>
              </a:ext>
            </a:extLst>
          </p:cNvPr>
          <p:cNvSpPr txBox="1"/>
          <p:nvPr/>
        </p:nvSpPr>
        <p:spPr>
          <a:xfrm>
            <a:off x="0" y="2075234"/>
            <a:ext cx="50194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Radial equation </a:t>
            </a:r>
            <a:r>
              <a:rPr lang="en-US" sz="2400" dirty="0"/>
              <a:t>and effective potential</a:t>
            </a:r>
            <a:endParaRPr lang="en-GB" sz="2400" dirty="0"/>
          </a:p>
        </p:txBody>
      </p:sp>
      <p:pic>
        <p:nvPicPr>
          <p:cNvPr id="13" name="Picture 12" descr="Text&#10;&#10;Description automatically generated">
            <a:extLst>
              <a:ext uri="{FF2B5EF4-FFF2-40B4-BE49-F238E27FC236}">
                <a16:creationId xmlns:a16="http://schemas.microsoft.com/office/drawing/2014/main" id="{44A662F7-90DC-E7E9-6BDA-39EB70197E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30349" y="2643943"/>
            <a:ext cx="3188633" cy="765272"/>
          </a:xfrm>
          <a:prstGeom prst="rect">
            <a:avLst/>
          </a:prstGeom>
        </p:spPr>
      </p:pic>
      <p:pic>
        <p:nvPicPr>
          <p:cNvPr id="15" name="Picture 14" descr="Text&#10;&#10;Description automatically generated with medium confidence">
            <a:extLst>
              <a:ext uri="{FF2B5EF4-FFF2-40B4-BE49-F238E27FC236}">
                <a16:creationId xmlns:a16="http://schemas.microsoft.com/office/drawing/2014/main" id="{AD176021-5EAF-EE4F-6DB3-C2F5C4D0670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86387" y="2481921"/>
            <a:ext cx="4961906" cy="1187059"/>
          </a:xfrm>
          <a:prstGeom prst="rect">
            <a:avLst/>
          </a:prstGeom>
        </p:spPr>
      </p:pic>
      <p:pic>
        <p:nvPicPr>
          <p:cNvPr id="17" name="Picture 16" descr="Diagram&#10;&#10;Description automatically generated">
            <a:extLst>
              <a:ext uri="{FF2B5EF4-FFF2-40B4-BE49-F238E27FC236}">
                <a16:creationId xmlns:a16="http://schemas.microsoft.com/office/drawing/2014/main" id="{8E0E6AE9-F01D-BB65-39AC-D35EEE895CA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48293" y="2461593"/>
            <a:ext cx="1782165" cy="6138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4CC3C4D-5564-E5C1-2DF3-4141CEE09F37}"/>
                  </a:ext>
                </a:extLst>
              </p:cNvPr>
              <p:cNvSpPr txBox="1"/>
              <p:nvPr/>
            </p:nvSpPr>
            <p:spPr>
              <a:xfrm>
                <a:off x="-4762" y="3739943"/>
                <a:ext cx="1231939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The solutions defined by their behavior at the horizon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=2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400">
                            <a:latin typeface="Cambria Math" panose="02040503050406030204" pitchFamily="18" charset="0"/>
                          </a:rPr>
                          <m:t>𝐵𝐻</m:t>
                        </m:r>
                      </m:sub>
                    </m:sSub>
                  </m:oMath>
                </a14:m>
                <a:r>
                  <a:rPr lang="en-US" sz="2400" dirty="0"/>
                  <a:t>, and at spatial infinity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→+∞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4CC3C4D-5564-E5C1-2DF3-4141CEE09F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762" y="3739943"/>
                <a:ext cx="12319398" cy="461665"/>
              </a:xfrm>
              <a:prstGeom prst="rect">
                <a:avLst/>
              </a:prstGeom>
              <a:blipFill>
                <a:blip r:embed="rId9"/>
                <a:stretch>
                  <a:fillRect l="-721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 descr="Diagram&#10;&#10;Description automatically generated with low confidence">
            <a:extLst>
              <a:ext uri="{FF2B5EF4-FFF2-40B4-BE49-F238E27FC236}">
                <a16:creationId xmlns:a16="http://schemas.microsoft.com/office/drawing/2014/main" id="{EF6B4E51-5D32-AC75-E98E-BA6A1151736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67170" y="4201608"/>
            <a:ext cx="6633793" cy="10018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891C55C-7518-01F8-433E-5A00F2085A54}"/>
                  </a:ext>
                </a:extLst>
              </p:cNvPr>
              <p:cNvSpPr txBox="1"/>
              <p:nvPr/>
            </p:nvSpPr>
            <p:spPr>
              <a:xfrm>
                <a:off x="0" y="5266693"/>
                <a:ext cx="756040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dirty="0"/>
                  <a:t>Boundary condition on the eigenfunctions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dirty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sz="2400" dirty="0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sz="2400" dirty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en-GB" sz="2400" dirty="0"/>
                  <a:t> at the shell 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891C55C-7518-01F8-433E-5A00F2085A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266693"/>
                <a:ext cx="7560403" cy="461665"/>
              </a:xfrm>
              <a:prstGeom prst="rect">
                <a:avLst/>
              </a:prstGeom>
              <a:blipFill>
                <a:blip r:embed="rId11"/>
                <a:stretch>
                  <a:fillRect l="-1342" t="-7895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Picture 24" descr="Text, letter&#10;&#10;Description automatically generated">
            <a:extLst>
              <a:ext uri="{FF2B5EF4-FFF2-40B4-BE49-F238E27FC236}">
                <a16:creationId xmlns:a16="http://schemas.microsoft.com/office/drawing/2014/main" id="{11365456-B07B-524E-0C84-1E663D6DDE9A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b="8455"/>
          <a:stretch/>
        </p:blipFill>
        <p:spPr>
          <a:xfrm>
            <a:off x="3388518" y="5705013"/>
            <a:ext cx="4722933" cy="1035856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790D07AC-7326-94C3-97AB-A617069B4000}"/>
              </a:ext>
            </a:extLst>
          </p:cNvPr>
          <p:cNvSpPr txBox="1"/>
          <p:nvPr/>
        </p:nvSpPr>
        <p:spPr>
          <a:xfrm>
            <a:off x="10194722" y="2131891"/>
            <a:ext cx="1997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Tortoise coordinate</a:t>
            </a:r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79EBCEE4-0A7E-9422-46F9-1AB3CF6DC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6F96B-0EB5-C74E-AACC-F45883499F6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143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8" grpId="0"/>
      <p:bldP spid="23" grpId="0"/>
      <p:bldP spid="2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15492</TotalTime>
  <Words>564</Words>
  <Application>Microsoft Office PowerPoint</Application>
  <PresentationFormat>Widescreen</PresentationFormat>
  <Paragraphs>114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8" baseType="lpstr">
      <vt:lpstr>Canela Text</vt:lpstr>
      <vt:lpstr>CMBX12</vt:lpstr>
      <vt:lpstr>CMBX9</vt:lpstr>
      <vt:lpstr>CMR10</vt:lpstr>
      <vt:lpstr>CMR12</vt:lpstr>
      <vt:lpstr>CMR9</vt:lpstr>
      <vt:lpstr>Lustria</vt:lpstr>
      <vt:lpstr>Arial</vt:lpstr>
      <vt:lpstr>Calibri</vt:lpstr>
      <vt:lpstr>Calibri Light</vt:lpstr>
      <vt:lpstr>Cambria Math</vt:lpstr>
      <vt:lpstr>Wingdings</vt:lpstr>
      <vt:lpstr>Office Theme</vt:lpstr>
      <vt:lpstr>PowerPoint Presentation</vt:lpstr>
      <vt:lpstr>Optical Scattering phenomena</vt:lpstr>
      <vt:lpstr>Scattering phenomena in black hole</vt:lpstr>
      <vt:lpstr>Dirty black hole</vt:lpstr>
      <vt:lpstr>Locations of shell </vt:lpstr>
      <vt:lpstr>Change of notation</vt:lpstr>
      <vt:lpstr>Critical effects in DBH spacetimes</vt:lpstr>
      <vt:lpstr>Critical effects in DBH spacetimes</vt:lpstr>
      <vt:lpstr>Waves on a dirty black hole spacetime</vt:lpstr>
      <vt:lpstr>Resonances of the dirty black holes</vt:lpstr>
      <vt:lpstr>The differential scattering cross section </vt:lpstr>
      <vt:lpstr>Scattering cross section</vt:lpstr>
      <vt:lpstr>Scattering cross section</vt:lpstr>
      <vt:lpstr>Conclusions</vt:lpstr>
      <vt:lpstr>Thanks for your attention.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Hu, Shiqian</dc:creator>
  <cp:lastModifiedBy>Shiqian Hu</cp:lastModifiedBy>
  <cp:revision>344</cp:revision>
  <dcterms:created xsi:type="dcterms:W3CDTF">2022-12-06T16:44:46Z</dcterms:created>
  <dcterms:modified xsi:type="dcterms:W3CDTF">2023-05-29T10:30:40Z</dcterms:modified>
</cp:coreProperties>
</file>