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4"/>
  </p:notesMasterIdLst>
  <p:sldIdLst>
    <p:sldId id="256" r:id="rId2"/>
    <p:sldId id="382" r:id="rId3"/>
    <p:sldId id="355" r:id="rId4"/>
    <p:sldId id="359" r:id="rId5"/>
    <p:sldId id="299" r:id="rId6"/>
    <p:sldId id="343" r:id="rId7"/>
    <p:sldId id="278" r:id="rId8"/>
    <p:sldId id="341" r:id="rId9"/>
    <p:sldId id="279" r:id="rId10"/>
    <p:sldId id="280" r:id="rId11"/>
    <p:sldId id="336" r:id="rId12"/>
    <p:sldId id="344" r:id="rId13"/>
    <p:sldId id="365" r:id="rId14"/>
    <p:sldId id="366" r:id="rId15"/>
    <p:sldId id="368" r:id="rId16"/>
    <p:sldId id="369" r:id="rId17"/>
    <p:sldId id="370" r:id="rId18"/>
    <p:sldId id="371" r:id="rId19"/>
    <p:sldId id="372" r:id="rId20"/>
    <p:sldId id="361" r:id="rId21"/>
    <p:sldId id="373" r:id="rId22"/>
    <p:sldId id="362" r:id="rId23"/>
    <p:sldId id="374" r:id="rId24"/>
    <p:sldId id="375" r:id="rId25"/>
    <p:sldId id="376" r:id="rId26"/>
    <p:sldId id="377" r:id="rId27"/>
    <p:sldId id="378" r:id="rId28"/>
    <p:sldId id="379" r:id="rId29"/>
    <p:sldId id="381" r:id="rId30"/>
    <p:sldId id="354" r:id="rId31"/>
    <p:sldId id="338" r:id="rId32"/>
    <p:sldId id="33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BB3B9-2D4B-47B4-A3B1-0FE971185CA8}" v="5001" dt="2024-05-23T02:17:50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ckett, Cass (cas8m)" userId="f3fd9a61-7184-48de-9de4-7b6fd0279ea1" providerId="ADAL" clId="{CF7BB3B9-2D4B-47B4-A3B1-0FE971185CA8}"/>
    <pc:docChg chg="undo redo custSel addSld delSld modSld sldOrd">
      <pc:chgData name="Sackett, Cass (cas8m)" userId="f3fd9a61-7184-48de-9de4-7b6fd0279ea1" providerId="ADAL" clId="{CF7BB3B9-2D4B-47B4-A3B1-0FE971185CA8}" dt="2024-05-23T02:18:32.637" v="11329" actId="5793"/>
      <pc:docMkLst>
        <pc:docMk/>
      </pc:docMkLst>
      <pc:sldChg chg="delSp modSp mod">
        <pc:chgData name="Sackett, Cass (cas8m)" userId="f3fd9a61-7184-48de-9de4-7b6fd0279ea1" providerId="ADAL" clId="{CF7BB3B9-2D4B-47B4-A3B1-0FE971185CA8}" dt="2024-05-23T01:21:59.741" v="10929" actId="478"/>
        <pc:sldMkLst>
          <pc:docMk/>
          <pc:sldMk cId="3985698214" sldId="256"/>
        </pc:sldMkLst>
        <pc:spChg chg="mod">
          <ac:chgData name="Sackett, Cass (cas8m)" userId="f3fd9a61-7184-48de-9de4-7b6fd0279ea1" providerId="ADAL" clId="{CF7BB3B9-2D4B-47B4-A3B1-0FE971185CA8}" dt="2024-05-21T02:06:01.071" v="4"/>
          <ac:spMkLst>
            <pc:docMk/>
            <pc:sldMk cId="3985698214" sldId="256"/>
            <ac:spMk id="2" creationId="{778C9A4D-51BF-4B00-8549-0DE286D32F69}"/>
          </ac:spMkLst>
        </pc:spChg>
        <pc:picChg chg="del">
          <ac:chgData name="Sackett, Cass (cas8m)" userId="f3fd9a61-7184-48de-9de4-7b6fd0279ea1" providerId="ADAL" clId="{CF7BB3B9-2D4B-47B4-A3B1-0FE971185CA8}" dt="2024-05-23T01:21:59.741" v="10929" actId="478"/>
          <ac:picMkLst>
            <pc:docMk/>
            <pc:sldMk cId="3985698214" sldId="256"/>
            <ac:picMk id="5" creationId="{80209403-81B3-C1CF-849D-57374D37E6AA}"/>
          </ac:picMkLst>
        </pc:picChg>
      </pc:sldChg>
      <pc:sldChg chg="del">
        <pc:chgData name="Sackett, Cass (cas8m)" userId="f3fd9a61-7184-48de-9de4-7b6fd0279ea1" providerId="ADAL" clId="{CF7BB3B9-2D4B-47B4-A3B1-0FE971185CA8}" dt="2024-05-21T02:17:34.611" v="195" actId="47"/>
        <pc:sldMkLst>
          <pc:docMk/>
          <pc:sldMk cId="3725465382" sldId="263"/>
        </pc:sldMkLst>
      </pc:sldChg>
      <pc:sldChg chg="addSp delSp modSp add del mod delAnim modAnim">
        <pc:chgData name="Sackett, Cass (cas8m)" userId="f3fd9a61-7184-48de-9de4-7b6fd0279ea1" providerId="ADAL" clId="{CF7BB3B9-2D4B-47B4-A3B1-0FE971185CA8}" dt="2024-05-22T17:05:43.237" v="10471" actId="47"/>
        <pc:sldMkLst>
          <pc:docMk/>
          <pc:sldMk cId="438470266" sldId="278"/>
        </pc:sldMkLst>
        <pc:spChg chg="mod">
          <ac:chgData name="Sackett, Cass (cas8m)" userId="f3fd9a61-7184-48de-9de4-7b6fd0279ea1" providerId="ADAL" clId="{CF7BB3B9-2D4B-47B4-A3B1-0FE971185CA8}" dt="2024-05-22T17:05:16.566" v="10469" actId="20577"/>
          <ac:spMkLst>
            <pc:docMk/>
            <pc:sldMk cId="438470266" sldId="278"/>
            <ac:spMk id="2" creationId="{C6FDD90D-9397-08E4-9A9E-950723021ACD}"/>
          </ac:spMkLst>
        </pc:spChg>
        <pc:picChg chg="del">
          <ac:chgData name="Sackett, Cass (cas8m)" userId="f3fd9a61-7184-48de-9de4-7b6fd0279ea1" providerId="ADAL" clId="{CF7BB3B9-2D4B-47B4-A3B1-0FE971185CA8}" dt="2024-05-21T03:47:50.932" v="547" actId="478"/>
          <ac:picMkLst>
            <pc:docMk/>
            <pc:sldMk cId="438470266" sldId="278"/>
            <ac:picMk id="4" creationId="{986B8DDA-99DA-CD09-B225-61D3581327C1}"/>
          </ac:picMkLst>
        </pc:picChg>
        <pc:picChg chg="add mod ord">
          <ac:chgData name="Sackett, Cass (cas8m)" userId="f3fd9a61-7184-48de-9de4-7b6fd0279ea1" providerId="ADAL" clId="{CF7BB3B9-2D4B-47B4-A3B1-0FE971185CA8}" dt="2024-05-21T03:47:48.054" v="546" actId="1076"/>
          <ac:picMkLst>
            <pc:docMk/>
            <pc:sldMk cId="438470266" sldId="278"/>
            <ac:picMk id="24" creationId="{0E4D25FA-BA47-40C9-A24E-50F43850EBD5}"/>
          </ac:picMkLst>
        </pc:picChg>
      </pc:sldChg>
      <pc:sldChg chg="addSp delSp modSp add mod">
        <pc:chgData name="Sackett, Cass (cas8m)" userId="f3fd9a61-7184-48de-9de4-7b6fd0279ea1" providerId="ADAL" clId="{CF7BB3B9-2D4B-47B4-A3B1-0FE971185CA8}" dt="2024-05-21T04:00:10.264" v="614" actId="1076"/>
        <pc:sldMkLst>
          <pc:docMk/>
          <pc:sldMk cId="1199705550" sldId="279"/>
        </pc:sldMkLst>
        <pc:spChg chg="mod">
          <ac:chgData name="Sackett, Cass (cas8m)" userId="f3fd9a61-7184-48de-9de4-7b6fd0279ea1" providerId="ADAL" clId="{CF7BB3B9-2D4B-47B4-A3B1-0FE971185CA8}" dt="2024-05-21T03:49:57.289" v="568" actId="1076"/>
          <ac:spMkLst>
            <pc:docMk/>
            <pc:sldMk cId="1199705550" sldId="279"/>
            <ac:spMk id="2" creationId="{0C343D57-A1D1-7B66-5FFA-947E169B591F}"/>
          </ac:spMkLst>
        </pc:spChg>
        <pc:spChg chg="mod">
          <ac:chgData name="Sackett, Cass (cas8m)" userId="f3fd9a61-7184-48de-9de4-7b6fd0279ea1" providerId="ADAL" clId="{CF7BB3B9-2D4B-47B4-A3B1-0FE971185CA8}" dt="2024-05-21T03:59:46.772" v="610" actId="1076"/>
          <ac:spMkLst>
            <pc:docMk/>
            <pc:sldMk cId="1199705550" sldId="279"/>
            <ac:spMk id="6" creationId="{23695197-984F-6EF8-0226-751F51DE1EC3}"/>
          </ac:spMkLst>
        </pc:spChg>
        <pc:spChg chg="mod">
          <ac:chgData name="Sackett, Cass (cas8m)" userId="f3fd9a61-7184-48de-9de4-7b6fd0279ea1" providerId="ADAL" clId="{CF7BB3B9-2D4B-47B4-A3B1-0FE971185CA8}" dt="2024-05-21T04:00:10.264" v="614" actId="1076"/>
          <ac:spMkLst>
            <pc:docMk/>
            <pc:sldMk cId="1199705550" sldId="279"/>
            <ac:spMk id="7" creationId="{0EBF05E0-FDEE-2D2E-E99B-A75C284EAF67}"/>
          </ac:spMkLst>
        </pc:spChg>
        <pc:spChg chg="del">
          <ac:chgData name="Sackett, Cass (cas8m)" userId="f3fd9a61-7184-48de-9de4-7b6fd0279ea1" providerId="ADAL" clId="{CF7BB3B9-2D4B-47B4-A3B1-0FE971185CA8}" dt="2024-05-21T03:50:00.950" v="569" actId="478"/>
          <ac:spMkLst>
            <pc:docMk/>
            <pc:sldMk cId="1199705550" sldId="279"/>
            <ac:spMk id="9" creationId="{5486DDFA-6917-BC4D-051D-60ED3222BEA8}"/>
          </ac:spMkLst>
        </pc:spChg>
        <pc:spChg chg="mod">
          <ac:chgData name="Sackett, Cass (cas8m)" userId="f3fd9a61-7184-48de-9de4-7b6fd0279ea1" providerId="ADAL" clId="{CF7BB3B9-2D4B-47B4-A3B1-0FE971185CA8}" dt="2024-05-21T03:59:55.801" v="611" actId="1076"/>
          <ac:spMkLst>
            <pc:docMk/>
            <pc:sldMk cId="1199705550" sldId="279"/>
            <ac:spMk id="10" creationId="{BBA8C9D4-E20B-18DA-0DB6-C63311C54C77}"/>
          </ac:spMkLst>
        </pc:spChg>
        <pc:spChg chg="mod">
          <ac:chgData name="Sackett, Cass (cas8m)" userId="f3fd9a61-7184-48de-9de4-7b6fd0279ea1" providerId="ADAL" clId="{CF7BB3B9-2D4B-47B4-A3B1-0FE971185CA8}" dt="2024-05-21T04:00:10.264" v="614" actId="1076"/>
          <ac:spMkLst>
            <pc:docMk/>
            <pc:sldMk cId="1199705550" sldId="279"/>
            <ac:spMk id="11" creationId="{984F6E61-ECCF-E79C-B5B3-12479D393159}"/>
          </ac:spMkLst>
        </pc:spChg>
        <pc:spChg chg="mod">
          <ac:chgData name="Sackett, Cass (cas8m)" userId="f3fd9a61-7184-48de-9de4-7b6fd0279ea1" providerId="ADAL" clId="{CF7BB3B9-2D4B-47B4-A3B1-0FE971185CA8}" dt="2024-05-21T03:59:30.680" v="608" actId="1076"/>
          <ac:spMkLst>
            <pc:docMk/>
            <pc:sldMk cId="1199705550" sldId="279"/>
            <ac:spMk id="13" creationId="{58FFBC23-7959-EA75-FD5C-2364F7AD9A43}"/>
          </ac:spMkLst>
        </pc:spChg>
        <pc:spChg chg="mod">
          <ac:chgData name="Sackett, Cass (cas8m)" userId="f3fd9a61-7184-48de-9de4-7b6fd0279ea1" providerId="ADAL" clId="{CF7BB3B9-2D4B-47B4-A3B1-0FE971185CA8}" dt="2024-05-21T03:59:34.515" v="609" actId="1076"/>
          <ac:spMkLst>
            <pc:docMk/>
            <pc:sldMk cId="1199705550" sldId="279"/>
            <ac:spMk id="15" creationId="{80797152-6C63-4D78-CA10-AFD9A1697784}"/>
          </ac:spMkLst>
        </pc:spChg>
        <pc:grpChg chg="del">
          <ac:chgData name="Sackett, Cass (cas8m)" userId="f3fd9a61-7184-48de-9de4-7b6fd0279ea1" providerId="ADAL" clId="{CF7BB3B9-2D4B-47B4-A3B1-0FE971185CA8}" dt="2024-05-21T03:58:19.089" v="596" actId="478"/>
          <ac:grpSpMkLst>
            <pc:docMk/>
            <pc:sldMk cId="1199705550" sldId="279"/>
            <ac:grpSpMk id="14" creationId="{D8FADA61-4594-B1D9-7A19-DD0A5C83F82C}"/>
          </ac:grpSpMkLst>
        </pc:grpChg>
        <pc:picChg chg="del">
          <ac:chgData name="Sackett, Cass (cas8m)" userId="f3fd9a61-7184-48de-9de4-7b6fd0279ea1" providerId="ADAL" clId="{CF7BB3B9-2D4B-47B4-A3B1-0FE971185CA8}" dt="2024-05-21T03:59:11.765" v="602" actId="478"/>
          <ac:picMkLst>
            <pc:docMk/>
            <pc:sldMk cId="1199705550" sldId="279"/>
            <ac:picMk id="5" creationId="{2D66DB14-672C-6970-E727-6EA57F986335}"/>
          </ac:picMkLst>
        </pc:picChg>
        <pc:picChg chg="del">
          <ac:chgData name="Sackett, Cass (cas8m)" userId="f3fd9a61-7184-48de-9de4-7b6fd0279ea1" providerId="ADAL" clId="{CF7BB3B9-2D4B-47B4-A3B1-0FE971185CA8}" dt="2024-05-21T03:59:13.792" v="603" actId="478"/>
          <ac:picMkLst>
            <pc:docMk/>
            <pc:sldMk cId="1199705550" sldId="279"/>
            <ac:picMk id="12" creationId="{E8D87402-7A6B-1E9B-E96C-6CAA232B3912}"/>
          </ac:picMkLst>
        </pc:picChg>
        <pc:picChg chg="add mod">
          <ac:chgData name="Sackett, Cass (cas8m)" userId="f3fd9a61-7184-48de-9de4-7b6fd0279ea1" providerId="ADAL" clId="{CF7BB3B9-2D4B-47B4-A3B1-0FE971185CA8}" dt="2024-05-21T04:00:00.100" v="612" actId="14100"/>
          <ac:picMkLst>
            <pc:docMk/>
            <pc:sldMk cId="1199705550" sldId="279"/>
            <ac:picMk id="16" creationId="{4F5F8DE2-8B15-BBB6-2AFC-178C6D8CA29B}"/>
          </ac:picMkLst>
        </pc:picChg>
        <pc:picChg chg="add mod">
          <ac:chgData name="Sackett, Cass (cas8m)" userId="f3fd9a61-7184-48de-9de4-7b6fd0279ea1" providerId="ADAL" clId="{CF7BB3B9-2D4B-47B4-A3B1-0FE971185CA8}" dt="2024-05-21T04:00:04.411" v="613" actId="1076"/>
          <ac:picMkLst>
            <pc:docMk/>
            <pc:sldMk cId="1199705550" sldId="279"/>
            <ac:picMk id="18" creationId="{FA2578A5-152A-1EB0-5ABD-37CF9FC3F8CF}"/>
          </ac:picMkLst>
        </pc:picChg>
      </pc:sldChg>
      <pc:sldChg chg="addSp modSp add mod">
        <pc:chgData name="Sackett, Cass (cas8m)" userId="f3fd9a61-7184-48de-9de4-7b6fd0279ea1" providerId="ADAL" clId="{CF7BB3B9-2D4B-47B4-A3B1-0FE971185CA8}" dt="2024-05-22T17:12:55.559" v="10659" actId="948"/>
        <pc:sldMkLst>
          <pc:docMk/>
          <pc:sldMk cId="1011807647" sldId="280"/>
        </pc:sldMkLst>
        <pc:spChg chg="mod">
          <ac:chgData name="Sackett, Cass (cas8m)" userId="f3fd9a61-7184-48de-9de4-7b6fd0279ea1" providerId="ADAL" clId="{CF7BB3B9-2D4B-47B4-A3B1-0FE971185CA8}" dt="2024-05-22T17:12:55.559" v="10659" actId="948"/>
          <ac:spMkLst>
            <pc:docMk/>
            <pc:sldMk cId="1011807647" sldId="280"/>
            <ac:spMk id="8" creationId="{606ED38B-49A4-7137-938F-2C9F737C7E04}"/>
          </ac:spMkLst>
        </pc:spChg>
        <pc:spChg chg="add mod">
          <ac:chgData name="Sackett, Cass (cas8m)" userId="f3fd9a61-7184-48de-9de4-7b6fd0279ea1" providerId="ADAL" clId="{CF7BB3B9-2D4B-47B4-A3B1-0FE971185CA8}" dt="2024-05-22T17:06:48.664" v="10494" actId="208"/>
          <ac:spMkLst>
            <pc:docMk/>
            <pc:sldMk cId="1011807647" sldId="280"/>
            <ac:spMk id="9" creationId="{9D044CCB-CBB4-30B2-0625-CBA6E86E8E22}"/>
          </ac:spMkLst>
        </pc:spChg>
        <pc:spChg chg="add mod">
          <ac:chgData name="Sackett, Cass (cas8m)" userId="f3fd9a61-7184-48de-9de4-7b6fd0279ea1" providerId="ADAL" clId="{CF7BB3B9-2D4B-47B4-A3B1-0FE971185CA8}" dt="2024-05-22T17:07:50.095" v="10498" actId="208"/>
          <ac:spMkLst>
            <pc:docMk/>
            <pc:sldMk cId="1011807647" sldId="280"/>
            <ac:spMk id="10" creationId="{5E9BB840-4132-50F5-91D3-25C1492A791B}"/>
          </ac:spMkLst>
        </pc:spChg>
        <pc:spChg chg="add mod">
          <ac:chgData name="Sackett, Cass (cas8m)" userId="f3fd9a61-7184-48de-9de4-7b6fd0279ea1" providerId="ADAL" clId="{CF7BB3B9-2D4B-47B4-A3B1-0FE971185CA8}" dt="2024-05-22T17:07:57.214" v="10500" actId="1076"/>
          <ac:spMkLst>
            <pc:docMk/>
            <pc:sldMk cId="1011807647" sldId="280"/>
            <ac:spMk id="11" creationId="{761A6E50-B338-871D-8618-C20A2FF87A25}"/>
          </ac:spMkLst>
        </pc:spChg>
        <pc:picChg chg="mod">
          <ac:chgData name="Sackett, Cass (cas8m)" userId="f3fd9a61-7184-48de-9de4-7b6fd0279ea1" providerId="ADAL" clId="{CF7BB3B9-2D4B-47B4-A3B1-0FE971185CA8}" dt="2024-05-21T03:51:06.150" v="590" actId="1076"/>
          <ac:picMkLst>
            <pc:docMk/>
            <pc:sldMk cId="1011807647" sldId="280"/>
            <ac:picMk id="4" creationId="{7C39E46D-D764-CDCD-269A-46AD5C0BE5E0}"/>
          </ac:picMkLst>
        </pc:picChg>
      </pc:sldChg>
      <pc:sldChg chg="del">
        <pc:chgData name="Sackett, Cass (cas8m)" userId="f3fd9a61-7184-48de-9de4-7b6fd0279ea1" providerId="ADAL" clId="{CF7BB3B9-2D4B-47B4-A3B1-0FE971185CA8}" dt="2024-05-21T02:17:41.005" v="197" actId="47"/>
        <pc:sldMkLst>
          <pc:docMk/>
          <pc:sldMk cId="1568774785" sldId="288"/>
        </pc:sldMkLst>
      </pc:sldChg>
      <pc:sldChg chg="del">
        <pc:chgData name="Sackett, Cass (cas8m)" userId="f3fd9a61-7184-48de-9de4-7b6fd0279ea1" providerId="ADAL" clId="{CF7BB3B9-2D4B-47B4-A3B1-0FE971185CA8}" dt="2024-05-21T03:29:29.410" v="511" actId="47"/>
        <pc:sldMkLst>
          <pc:docMk/>
          <pc:sldMk cId="506758055" sldId="289"/>
        </pc:sldMkLst>
      </pc:sldChg>
      <pc:sldChg chg="del">
        <pc:chgData name="Sackett, Cass (cas8m)" userId="f3fd9a61-7184-48de-9de4-7b6fd0279ea1" providerId="ADAL" clId="{CF7BB3B9-2D4B-47B4-A3B1-0FE971185CA8}" dt="2024-05-21T03:29:29.410" v="511" actId="47"/>
        <pc:sldMkLst>
          <pc:docMk/>
          <pc:sldMk cId="812537852" sldId="290"/>
        </pc:sldMkLst>
      </pc:sldChg>
      <pc:sldChg chg="del">
        <pc:chgData name="Sackett, Cass (cas8m)" userId="f3fd9a61-7184-48de-9de4-7b6fd0279ea1" providerId="ADAL" clId="{CF7BB3B9-2D4B-47B4-A3B1-0FE971185CA8}" dt="2024-05-21T03:29:29.410" v="511" actId="47"/>
        <pc:sldMkLst>
          <pc:docMk/>
          <pc:sldMk cId="2784172295" sldId="291"/>
        </pc:sldMkLst>
      </pc:sldChg>
      <pc:sldChg chg="del">
        <pc:chgData name="Sackett, Cass (cas8m)" userId="f3fd9a61-7184-48de-9de4-7b6fd0279ea1" providerId="ADAL" clId="{CF7BB3B9-2D4B-47B4-A3B1-0FE971185CA8}" dt="2024-05-21T03:29:29.410" v="511" actId="47"/>
        <pc:sldMkLst>
          <pc:docMk/>
          <pc:sldMk cId="3264726974" sldId="292"/>
        </pc:sldMkLst>
      </pc:sldChg>
      <pc:sldChg chg="del">
        <pc:chgData name="Sackett, Cass (cas8m)" userId="f3fd9a61-7184-48de-9de4-7b6fd0279ea1" providerId="ADAL" clId="{CF7BB3B9-2D4B-47B4-A3B1-0FE971185CA8}" dt="2024-05-21T03:29:29.410" v="511" actId="47"/>
        <pc:sldMkLst>
          <pc:docMk/>
          <pc:sldMk cId="2912923837" sldId="293"/>
        </pc:sldMkLst>
      </pc:sldChg>
      <pc:sldChg chg="del">
        <pc:chgData name="Sackett, Cass (cas8m)" userId="f3fd9a61-7184-48de-9de4-7b6fd0279ea1" providerId="ADAL" clId="{CF7BB3B9-2D4B-47B4-A3B1-0FE971185CA8}" dt="2024-05-21T03:29:29.410" v="511" actId="47"/>
        <pc:sldMkLst>
          <pc:docMk/>
          <pc:sldMk cId="932582132" sldId="294"/>
        </pc:sldMkLst>
      </pc:sldChg>
      <pc:sldChg chg="del">
        <pc:chgData name="Sackett, Cass (cas8m)" userId="f3fd9a61-7184-48de-9de4-7b6fd0279ea1" providerId="ADAL" clId="{CF7BB3B9-2D4B-47B4-A3B1-0FE971185CA8}" dt="2024-05-21T03:29:29.410" v="511" actId="47"/>
        <pc:sldMkLst>
          <pc:docMk/>
          <pc:sldMk cId="682502491" sldId="295"/>
        </pc:sldMkLst>
      </pc:sldChg>
      <pc:sldChg chg="del">
        <pc:chgData name="Sackett, Cass (cas8m)" userId="f3fd9a61-7184-48de-9de4-7b6fd0279ea1" providerId="ADAL" clId="{CF7BB3B9-2D4B-47B4-A3B1-0FE971185CA8}" dt="2024-05-21T03:29:29.410" v="511" actId="47"/>
        <pc:sldMkLst>
          <pc:docMk/>
          <pc:sldMk cId="3980731359" sldId="296"/>
        </pc:sldMkLst>
      </pc:sldChg>
      <pc:sldChg chg="del">
        <pc:chgData name="Sackett, Cass (cas8m)" userId="f3fd9a61-7184-48de-9de4-7b6fd0279ea1" providerId="ADAL" clId="{CF7BB3B9-2D4B-47B4-A3B1-0FE971185CA8}" dt="2024-05-21T03:29:29.410" v="511" actId="47"/>
        <pc:sldMkLst>
          <pc:docMk/>
          <pc:sldMk cId="916973557" sldId="297"/>
        </pc:sldMkLst>
      </pc:sldChg>
      <pc:sldChg chg="del">
        <pc:chgData name="Sackett, Cass (cas8m)" userId="f3fd9a61-7184-48de-9de4-7b6fd0279ea1" providerId="ADAL" clId="{CF7BB3B9-2D4B-47B4-A3B1-0FE971185CA8}" dt="2024-05-21T03:30:56.617" v="517" actId="47"/>
        <pc:sldMkLst>
          <pc:docMk/>
          <pc:sldMk cId="1287102869" sldId="298"/>
        </pc:sldMkLst>
      </pc:sldChg>
      <pc:sldChg chg="modSp mod">
        <pc:chgData name="Sackett, Cass (cas8m)" userId="f3fd9a61-7184-48de-9de4-7b6fd0279ea1" providerId="ADAL" clId="{CF7BB3B9-2D4B-47B4-A3B1-0FE971185CA8}" dt="2024-05-21T03:31:23.834" v="522"/>
        <pc:sldMkLst>
          <pc:docMk/>
          <pc:sldMk cId="866020744" sldId="299"/>
        </pc:sldMkLst>
        <pc:spChg chg="mod">
          <ac:chgData name="Sackett, Cass (cas8m)" userId="f3fd9a61-7184-48de-9de4-7b6fd0279ea1" providerId="ADAL" clId="{CF7BB3B9-2D4B-47B4-A3B1-0FE971185CA8}" dt="2024-05-21T03:31:23.834" v="522"/>
          <ac:spMkLst>
            <pc:docMk/>
            <pc:sldMk cId="866020744" sldId="299"/>
            <ac:spMk id="3" creationId="{00000000-0000-0000-0000-000000000000}"/>
          </ac:spMkLst>
        </pc:spChg>
      </pc:sldChg>
      <pc:sldChg chg="del">
        <pc:chgData name="Sackett, Cass (cas8m)" userId="f3fd9a61-7184-48de-9de4-7b6fd0279ea1" providerId="ADAL" clId="{CF7BB3B9-2D4B-47B4-A3B1-0FE971185CA8}" dt="2024-05-21T03:44:10.395" v="535" actId="47"/>
        <pc:sldMkLst>
          <pc:docMk/>
          <pc:sldMk cId="3801349745" sldId="301"/>
        </pc:sldMkLst>
      </pc:sldChg>
      <pc:sldChg chg="del">
        <pc:chgData name="Sackett, Cass (cas8m)" userId="f3fd9a61-7184-48de-9de4-7b6fd0279ea1" providerId="ADAL" clId="{CF7BB3B9-2D4B-47B4-A3B1-0FE971185CA8}" dt="2024-05-21T03:31:56.282" v="525" actId="47"/>
        <pc:sldMkLst>
          <pc:docMk/>
          <pc:sldMk cId="1783194635" sldId="303"/>
        </pc:sldMkLst>
      </pc:sldChg>
      <pc:sldChg chg="del">
        <pc:chgData name="Sackett, Cass (cas8m)" userId="f3fd9a61-7184-48de-9de4-7b6fd0279ea1" providerId="ADAL" clId="{CF7BB3B9-2D4B-47B4-A3B1-0FE971185CA8}" dt="2024-05-21T03:32:08.522" v="526" actId="47"/>
        <pc:sldMkLst>
          <pc:docMk/>
          <pc:sldMk cId="3183125472" sldId="304"/>
        </pc:sldMkLst>
      </pc:sldChg>
      <pc:sldChg chg="del">
        <pc:chgData name="Sackett, Cass (cas8m)" userId="f3fd9a61-7184-48de-9de4-7b6fd0279ea1" providerId="ADAL" clId="{CF7BB3B9-2D4B-47B4-A3B1-0FE971185CA8}" dt="2024-05-21T03:31:34.849" v="524" actId="47"/>
        <pc:sldMkLst>
          <pc:docMk/>
          <pc:sldMk cId="1023236961" sldId="305"/>
        </pc:sldMkLst>
      </pc:sldChg>
      <pc:sldChg chg="del">
        <pc:chgData name="Sackett, Cass (cas8m)" userId="f3fd9a61-7184-48de-9de4-7b6fd0279ea1" providerId="ADAL" clId="{CF7BB3B9-2D4B-47B4-A3B1-0FE971185CA8}" dt="2024-05-21T03:44:07.821" v="534" actId="47"/>
        <pc:sldMkLst>
          <pc:docMk/>
          <pc:sldMk cId="134836232" sldId="315"/>
        </pc:sldMkLst>
      </pc:sldChg>
      <pc:sldChg chg="del">
        <pc:chgData name="Sackett, Cass (cas8m)" userId="f3fd9a61-7184-48de-9de4-7b6fd0279ea1" providerId="ADAL" clId="{CF7BB3B9-2D4B-47B4-A3B1-0FE971185CA8}" dt="2024-05-21T03:31:31.755" v="523" actId="47"/>
        <pc:sldMkLst>
          <pc:docMk/>
          <pc:sldMk cId="2022037231" sldId="320"/>
        </pc:sldMkLst>
      </pc:sldChg>
      <pc:sldChg chg="del">
        <pc:chgData name="Sackett, Cass (cas8m)" userId="f3fd9a61-7184-48de-9de4-7b6fd0279ea1" providerId="ADAL" clId="{CF7BB3B9-2D4B-47B4-A3B1-0FE971185CA8}" dt="2024-05-21T03:32:12.242" v="527" actId="47"/>
        <pc:sldMkLst>
          <pc:docMk/>
          <pc:sldMk cId="2379539696" sldId="324"/>
        </pc:sldMkLst>
      </pc:sldChg>
      <pc:sldChg chg="del">
        <pc:chgData name="Sackett, Cass (cas8m)" userId="f3fd9a61-7184-48de-9de4-7b6fd0279ea1" providerId="ADAL" clId="{CF7BB3B9-2D4B-47B4-A3B1-0FE971185CA8}" dt="2024-05-21T03:50:10.630" v="570" actId="47"/>
        <pc:sldMkLst>
          <pc:docMk/>
          <pc:sldMk cId="1111292244" sldId="325"/>
        </pc:sldMkLst>
      </pc:sldChg>
      <pc:sldChg chg="addSp delSp modSp mod">
        <pc:chgData name="Sackett, Cass (cas8m)" userId="f3fd9a61-7184-48de-9de4-7b6fd0279ea1" providerId="ADAL" clId="{CF7BB3B9-2D4B-47B4-A3B1-0FE971185CA8}" dt="2024-05-22T17:15:00.201" v="10714" actId="207"/>
        <pc:sldMkLst>
          <pc:docMk/>
          <pc:sldMk cId="2439989134" sldId="336"/>
        </pc:sldMkLst>
        <pc:spChg chg="mod">
          <ac:chgData name="Sackett, Cass (cas8m)" userId="f3fd9a61-7184-48de-9de4-7b6fd0279ea1" providerId="ADAL" clId="{CF7BB3B9-2D4B-47B4-A3B1-0FE971185CA8}" dt="2024-05-21T12:49:04.158" v="1186" actId="14100"/>
          <ac:spMkLst>
            <pc:docMk/>
            <pc:sldMk cId="2439989134" sldId="336"/>
            <ac:spMk id="3" creationId="{2AA9199B-0465-4B6F-A80F-4838F7D34D1B}"/>
          </ac:spMkLst>
        </pc:spChg>
        <pc:spChg chg="del mod">
          <ac:chgData name="Sackett, Cass (cas8m)" userId="f3fd9a61-7184-48de-9de4-7b6fd0279ea1" providerId="ADAL" clId="{CF7BB3B9-2D4B-47B4-A3B1-0FE971185CA8}" dt="2024-05-21T12:42:22.520" v="855" actId="478"/>
          <ac:spMkLst>
            <pc:docMk/>
            <pc:sldMk cId="2439989134" sldId="336"/>
            <ac:spMk id="5" creationId="{217812A7-ECA7-4BD3-A781-92A739C36AF0}"/>
          </ac:spMkLst>
        </pc:spChg>
        <pc:spChg chg="del">
          <ac:chgData name="Sackett, Cass (cas8m)" userId="f3fd9a61-7184-48de-9de4-7b6fd0279ea1" providerId="ADAL" clId="{CF7BB3B9-2D4B-47B4-A3B1-0FE971185CA8}" dt="2024-05-21T12:41:28.898" v="815" actId="478"/>
          <ac:spMkLst>
            <pc:docMk/>
            <pc:sldMk cId="2439989134" sldId="336"/>
            <ac:spMk id="7" creationId="{E2C2B16A-D066-4303-9750-06AE74B02574}"/>
          </ac:spMkLst>
        </pc:spChg>
        <pc:spChg chg="add del mod">
          <ac:chgData name="Sackett, Cass (cas8m)" userId="f3fd9a61-7184-48de-9de4-7b6fd0279ea1" providerId="ADAL" clId="{CF7BB3B9-2D4B-47B4-A3B1-0FE971185CA8}" dt="2024-05-21T12:47:52.393" v="1176" actId="478"/>
          <ac:spMkLst>
            <pc:docMk/>
            <pc:sldMk cId="2439989134" sldId="336"/>
            <ac:spMk id="8" creationId="{19A755C7-63DC-5CE6-E68B-318D2681F265}"/>
          </ac:spMkLst>
        </pc:spChg>
        <pc:spChg chg="del">
          <ac:chgData name="Sackett, Cass (cas8m)" userId="f3fd9a61-7184-48de-9de4-7b6fd0279ea1" providerId="ADAL" clId="{CF7BB3B9-2D4B-47B4-A3B1-0FE971185CA8}" dt="2024-05-21T12:41:12.903" v="811" actId="478"/>
          <ac:spMkLst>
            <pc:docMk/>
            <pc:sldMk cId="2439989134" sldId="336"/>
            <ac:spMk id="10" creationId="{9DB6A488-4321-48D7-A9E5-972B5047712F}"/>
          </ac:spMkLst>
        </pc:spChg>
        <pc:spChg chg="mod">
          <ac:chgData name="Sackett, Cass (cas8m)" userId="f3fd9a61-7184-48de-9de4-7b6fd0279ea1" providerId="ADAL" clId="{CF7BB3B9-2D4B-47B4-A3B1-0FE971185CA8}" dt="2024-05-21T12:50:14.043" v="1231" actId="20577"/>
          <ac:spMkLst>
            <pc:docMk/>
            <pc:sldMk cId="2439989134" sldId="336"/>
            <ac:spMk id="11" creationId="{778E2C22-F221-6BEF-8131-7D8FFF04BFF8}"/>
          </ac:spMkLst>
        </pc:spChg>
        <pc:spChg chg="add del mod">
          <ac:chgData name="Sackett, Cass (cas8m)" userId="f3fd9a61-7184-48de-9de4-7b6fd0279ea1" providerId="ADAL" clId="{CF7BB3B9-2D4B-47B4-A3B1-0FE971185CA8}" dt="2024-05-21T12:49:26.374" v="1190" actId="478"/>
          <ac:spMkLst>
            <pc:docMk/>
            <pc:sldMk cId="2439989134" sldId="336"/>
            <ac:spMk id="13" creationId="{4F937700-0D30-2E43-3FB4-89B1140F206F}"/>
          </ac:spMkLst>
        </pc:spChg>
        <pc:spChg chg="add mod">
          <ac:chgData name="Sackett, Cass (cas8m)" userId="f3fd9a61-7184-48de-9de4-7b6fd0279ea1" providerId="ADAL" clId="{CF7BB3B9-2D4B-47B4-A3B1-0FE971185CA8}" dt="2024-05-22T17:13:36.306" v="10689" actId="20577"/>
          <ac:spMkLst>
            <pc:docMk/>
            <pc:sldMk cId="2439989134" sldId="336"/>
            <ac:spMk id="14" creationId="{C66611CD-1064-6165-70F8-72E9458990F4}"/>
          </ac:spMkLst>
        </pc:spChg>
        <pc:spChg chg="add mod">
          <ac:chgData name="Sackett, Cass (cas8m)" userId="f3fd9a61-7184-48de-9de4-7b6fd0279ea1" providerId="ADAL" clId="{CF7BB3B9-2D4B-47B4-A3B1-0FE971185CA8}" dt="2024-05-21T12:50:36.934" v="1248" actId="1076"/>
          <ac:spMkLst>
            <pc:docMk/>
            <pc:sldMk cId="2439989134" sldId="336"/>
            <ac:spMk id="15" creationId="{B60191C7-723C-FD49-0EC1-ABE42B7CC16D}"/>
          </ac:spMkLst>
        </pc:spChg>
        <pc:spChg chg="add mod">
          <ac:chgData name="Sackett, Cass (cas8m)" userId="f3fd9a61-7184-48de-9de4-7b6fd0279ea1" providerId="ADAL" clId="{CF7BB3B9-2D4B-47B4-A3B1-0FE971185CA8}" dt="2024-05-22T17:15:00.201" v="10714" actId="207"/>
          <ac:spMkLst>
            <pc:docMk/>
            <pc:sldMk cId="2439989134" sldId="336"/>
            <ac:spMk id="16" creationId="{ECFB96A1-2040-12C9-97F3-69487EA50E3F}"/>
          </ac:spMkLst>
        </pc:spChg>
        <pc:picChg chg="mod">
          <ac:chgData name="Sackett, Cass (cas8m)" userId="f3fd9a61-7184-48de-9de4-7b6fd0279ea1" providerId="ADAL" clId="{CF7BB3B9-2D4B-47B4-A3B1-0FE971185CA8}" dt="2024-05-21T12:48:27.473" v="1179" actId="1076"/>
          <ac:picMkLst>
            <pc:docMk/>
            <pc:sldMk cId="2439989134" sldId="336"/>
            <ac:picMk id="4" creationId="{27277900-C8B0-4549-9D2B-700B15820DB9}"/>
          </ac:picMkLst>
        </pc:picChg>
        <pc:picChg chg="add del mod">
          <ac:chgData name="Sackett, Cass (cas8m)" userId="f3fd9a61-7184-48de-9de4-7b6fd0279ea1" providerId="ADAL" clId="{CF7BB3B9-2D4B-47B4-A3B1-0FE971185CA8}" dt="2024-05-21T12:47:47.720" v="1174" actId="478"/>
          <ac:picMkLst>
            <pc:docMk/>
            <pc:sldMk cId="2439989134" sldId="336"/>
            <ac:picMk id="6" creationId="{21CB5065-F698-65ED-C0DE-A1346B8E18FD}"/>
          </ac:picMkLst>
        </pc:picChg>
        <pc:picChg chg="del">
          <ac:chgData name="Sackett, Cass (cas8m)" userId="f3fd9a61-7184-48de-9de4-7b6fd0279ea1" providerId="ADAL" clId="{CF7BB3B9-2D4B-47B4-A3B1-0FE971185CA8}" dt="2024-05-21T12:41:08.793" v="810" actId="478"/>
          <ac:picMkLst>
            <pc:docMk/>
            <pc:sldMk cId="2439989134" sldId="336"/>
            <ac:picMk id="9" creationId="{411D862D-2E83-6E9F-DD90-034469B9C851}"/>
          </ac:picMkLst>
        </pc:picChg>
        <pc:picChg chg="add mod">
          <ac:chgData name="Sackett, Cass (cas8m)" userId="f3fd9a61-7184-48de-9de4-7b6fd0279ea1" providerId="ADAL" clId="{CF7BB3B9-2D4B-47B4-A3B1-0FE971185CA8}" dt="2024-05-21T12:49:51.562" v="1203" actId="14100"/>
          <ac:picMkLst>
            <pc:docMk/>
            <pc:sldMk cId="2439989134" sldId="336"/>
            <ac:picMk id="12" creationId="{22B306BF-5669-A5E4-448F-CE1EE051C1DB}"/>
          </ac:picMkLst>
        </pc:picChg>
      </pc:sldChg>
      <pc:sldChg chg="delSp modSp add mod">
        <pc:chgData name="Sackett, Cass (cas8m)" userId="f3fd9a61-7184-48de-9de4-7b6fd0279ea1" providerId="ADAL" clId="{CF7BB3B9-2D4B-47B4-A3B1-0FE971185CA8}" dt="2024-05-23T02:18:32.637" v="11329" actId="5793"/>
        <pc:sldMkLst>
          <pc:docMk/>
          <pc:sldMk cId="3757247183" sldId="338"/>
        </pc:sldMkLst>
        <pc:spChg chg="mod">
          <ac:chgData name="Sackett, Cass (cas8m)" userId="f3fd9a61-7184-48de-9de4-7b6fd0279ea1" providerId="ADAL" clId="{CF7BB3B9-2D4B-47B4-A3B1-0FE971185CA8}" dt="2024-05-23T02:18:32.637" v="11329" actId="5793"/>
          <ac:spMkLst>
            <pc:docMk/>
            <pc:sldMk cId="3757247183" sldId="338"/>
            <ac:spMk id="3" creationId="{F8DEE39C-2AD9-1F5F-2A5A-D5B8A1F2AD92}"/>
          </ac:spMkLst>
        </pc:spChg>
        <pc:spChg chg="mod">
          <ac:chgData name="Sackett, Cass (cas8m)" userId="f3fd9a61-7184-48de-9de4-7b6fd0279ea1" providerId="ADAL" clId="{CF7BB3B9-2D4B-47B4-A3B1-0FE971185CA8}" dt="2024-05-23T02:18:14.519" v="11328" actId="20577"/>
          <ac:spMkLst>
            <pc:docMk/>
            <pc:sldMk cId="3757247183" sldId="338"/>
            <ac:spMk id="4" creationId="{5B2DF222-54E4-CC5A-EBB4-066A48CBAF23}"/>
          </ac:spMkLst>
        </pc:spChg>
        <pc:spChg chg="del">
          <ac:chgData name="Sackett, Cass (cas8m)" userId="f3fd9a61-7184-48de-9de4-7b6fd0279ea1" providerId="ADAL" clId="{CF7BB3B9-2D4B-47B4-A3B1-0FE971185CA8}" dt="2024-05-23T02:17:36.369" v="11312" actId="478"/>
          <ac:spMkLst>
            <pc:docMk/>
            <pc:sldMk cId="3757247183" sldId="338"/>
            <ac:spMk id="5" creationId="{C51DE1E5-45F6-865F-DD24-CFC892A31EC1}"/>
          </ac:spMkLst>
        </pc:spChg>
        <pc:spChg chg="del">
          <ac:chgData name="Sackett, Cass (cas8m)" userId="f3fd9a61-7184-48de-9de4-7b6fd0279ea1" providerId="ADAL" clId="{CF7BB3B9-2D4B-47B4-A3B1-0FE971185CA8}" dt="2024-05-23T02:17:36.369" v="11312" actId="478"/>
          <ac:spMkLst>
            <pc:docMk/>
            <pc:sldMk cId="3757247183" sldId="338"/>
            <ac:spMk id="7" creationId="{066F8052-EC3D-93B5-2EA8-C42374582A97}"/>
          </ac:spMkLst>
        </pc:spChg>
        <pc:picChg chg="mod">
          <ac:chgData name="Sackett, Cass (cas8m)" userId="f3fd9a61-7184-48de-9de4-7b6fd0279ea1" providerId="ADAL" clId="{CF7BB3B9-2D4B-47B4-A3B1-0FE971185CA8}" dt="2024-05-23T02:17:47.274" v="11315" actId="1076"/>
          <ac:picMkLst>
            <pc:docMk/>
            <pc:sldMk cId="3757247183" sldId="338"/>
            <ac:picMk id="8" creationId="{22F6B5B2-31AD-A10F-BCBF-AE316A126F00}"/>
          </ac:picMkLst>
        </pc:picChg>
        <pc:picChg chg="mod">
          <ac:chgData name="Sackett, Cass (cas8m)" userId="f3fd9a61-7184-48de-9de4-7b6fd0279ea1" providerId="ADAL" clId="{CF7BB3B9-2D4B-47B4-A3B1-0FE971185CA8}" dt="2024-05-23T02:17:50.299" v="11316" actId="1076"/>
          <ac:picMkLst>
            <pc:docMk/>
            <pc:sldMk cId="3757247183" sldId="338"/>
            <ac:picMk id="10" creationId="{A88C0A38-51B7-326A-78CF-5D902FEE328B}"/>
          </ac:picMkLst>
        </pc:picChg>
        <pc:picChg chg="mod">
          <ac:chgData name="Sackett, Cass (cas8m)" userId="f3fd9a61-7184-48de-9de4-7b6fd0279ea1" providerId="ADAL" clId="{CF7BB3B9-2D4B-47B4-A3B1-0FE971185CA8}" dt="2024-05-23T02:17:44.299" v="11314" actId="1076"/>
          <ac:picMkLst>
            <pc:docMk/>
            <pc:sldMk cId="3757247183" sldId="338"/>
            <ac:picMk id="12" creationId="{F78214FF-2041-7AE0-DE26-8E8E0EF9D09E}"/>
          </ac:picMkLst>
        </pc:picChg>
        <pc:picChg chg="del">
          <ac:chgData name="Sackett, Cass (cas8m)" userId="f3fd9a61-7184-48de-9de4-7b6fd0279ea1" providerId="ADAL" clId="{CF7BB3B9-2D4B-47B4-A3B1-0FE971185CA8}" dt="2024-05-23T02:17:38.676" v="11313" actId="478"/>
          <ac:picMkLst>
            <pc:docMk/>
            <pc:sldMk cId="3757247183" sldId="338"/>
            <ac:picMk id="1026" creationId="{6C313012-CE81-D8F0-5DDF-22C86026E603}"/>
          </ac:picMkLst>
        </pc:picChg>
      </pc:sldChg>
      <pc:sldChg chg="addSp delSp modSp add mod modAnim">
        <pc:chgData name="Sackett, Cass (cas8m)" userId="f3fd9a61-7184-48de-9de4-7b6fd0279ea1" providerId="ADAL" clId="{CF7BB3B9-2D4B-47B4-A3B1-0FE971185CA8}" dt="2024-05-22T17:05:51.180" v="10491" actId="20577"/>
        <pc:sldMkLst>
          <pc:docMk/>
          <pc:sldMk cId="483343295" sldId="341"/>
        </pc:sldMkLst>
        <pc:spChg chg="del">
          <ac:chgData name="Sackett, Cass (cas8m)" userId="f3fd9a61-7184-48de-9de4-7b6fd0279ea1" providerId="ADAL" clId="{CF7BB3B9-2D4B-47B4-A3B1-0FE971185CA8}" dt="2024-05-21T03:44:47.350" v="540" actId="478"/>
          <ac:spMkLst>
            <pc:docMk/>
            <pc:sldMk cId="483343295" sldId="341"/>
            <ac:spMk id="2" creationId="{C6FDD90D-9397-08E4-9A9E-950723021ACD}"/>
          </ac:spMkLst>
        </pc:spChg>
        <pc:spChg chg="add mod">
          <ac:chgData name="Sackett, Cass (cas8m)" userId="f3fd9a61-7184-48de-9de4-7b6fd0279ea1" providerId="ADAL" clId="{CF7BB3B9-2D4B-47B4-A3B1-0FE971185CA8}" dt="2024-05-22T17:05:51.180" v="10491" actId="20577"/>
          <ac:spMkLst>
            <pc:docMk/>
            <pc:sldMk cId="483343295" sldId="341"/>
            <ac:spMk id="3" creationId="{9B7534CB-B2D8-256E-BDA5-26E1BBA593AB}"/>
          </ac:spMkLst>
        </pc:spChg>
        <pc:spChg chg="add del mod">
          <ac:chgData name="Sackett, Cass (cas8m)" userId="f3fd9a61-7184-48de-9de4-7b6fd0279ea1" providerId="ADAL" clId="{CF7BB3B9-2D4B-47B4-A3B1-0FE971185CA8}" dt="2024-05-21T03:44:50.794" v="541" actId="478"/>
          <ac:spMkLst>
            <pc:docMk/>
            <pc:sldMk cId="483343295" sldId="341"/>
            <ac:spMk id="21" creationId="{3C09A4FC-A383-A257-F75F-06BB3D9EEB07}"/>
          </ac:spMkLst>
        </pc:spChg>
      </pc:sldChg>
      <pc:sldChg chg="del">
        <pc:chgData name="Sackett, Cass (cas8m)" userId="f3fd9a61-7184-48de-9de4-7b6fd0279ea1" providerId="ADAL" clId="{CF7BB3B9-2D4B-47B4-A3B1-0FE971185CA8}" dt="2024-05-21T02:17:37.416" v="196" actId="47"/>
        <pc:sldMkLst>
          <pc:docMk/>
          <pc:sldMk cId="3500113902" sldId="341"/>
        </pc:sldMkLst>
      </pc:sldChg>
      <pc:sldChg chg="addSp delSp modSp mod ord">
        <pc:chgData name="Sackett, Cass (cas8m)" userId="f3fd9a61-7184-48de-9de4-7b6fd0279ea1" providerId="ADAL" clId="{CF7BB3B9-2D4B-47B4-A3B1-0FE971185CA8}" dt="2024-05-23T01:32:25.850" v="10982" actId="1035"/>
        <pc:sldMkLst>
          <pc:docMk/>
          <pc:sldMk cId="220511255" sldId="343"/>
        </pc:sldMkLst>
        <pc:spChg chg="mod">
          <ac:chgData name="Sackett, Cass (cas8m)" userId="f3fd9a61-7184-48de-9de4-7b6fd0279ea1" providerId="ADAL" clId="{CF7BB3B9-2D4B-47B4-A3B1-0FE971185CA8}" dt="2024-05-21T03:48:05.372" v="566" actId="20577"/>
          <ac:spMkLst>
            <pc:docMk/>
            <pc:sldMk cId="220511255" sldId="343"/>
            <ac:spMk id="2" creationId="{EA077F46-BAEA-DFF0-C7D9-20EA2AC7DD6A}"/>
          </ac:spMkLst>
        </pc:spChg>
        <pc:spChg chg="mod">
          <ac:chgData name="Sackett, Cass (cas8m)" userId="f3fd9a61-7184-48de-9de4-7b6fd0279ea1" providerId="ADAL" clId="{CF7BB3B9-2D4B-47B4-A3B1-0FE971185CA8}" dt="2024-05-22T17:03:40.650" v="10439" actId="20577"/>
          <ac:spMkLst>
            <pc:docMk/>
            <pc:sldMk cId="220511255" sldId="343"/>
            <ac:spMk id="3" creationId="{BD2CBF19-64E9-6F40-44FE-2F7246B2C8DB}"/>
          </ac:spMkLst>
        </pc:spChg>
        <pc:spChg chg="del">
          <ac:chgData name="Sackett, Cass (cas8m)" userId="f3fd9a61-7184-48de-9de4-7b6fd0279ea1" providerId="ADAL" clId="{CF7BB3B9-2D4B-47B4-A3B1-0FE971185CA8}" dt="2024-05-22T17:03:49.106" v="10440" actId="478"/>
          <ac:spMkLst>
            <pc:docMk/>
            <pc:sldMk cId="220511255" sldId="343"/>
            <ac:spMk id="19" creationId="{63D1CD1A-5DC4-222C-9293-5C94E6ACD66C}"/>
          </ac:spMkLst>
        </pc:spChg>
        <pc:spChg chg="add mod">
          <ac:chgData name="Sackett, Cass (cas8m)" userId="f3fd9a61-7184-48de-9de4-7b6fd0279ea1" providerId="ADAL" clId="{CF7BB3B9-2D4B-47B4-A3B1-0FE971185CA8}" dt="2024-05-23T01:32:25.850" v="10982" actId="1035"/>
          <ac:spMkLst>
            <pc:docMk/>
            <pc:sldMk cId="220511255" sldId="343"/>
            <ac:spMk id="20" creationId="{90CF956A-3A80-5C6E-7AD3-E286DFEBE5F5}"/>
          </ac:spMkLst>
        </pc:spChg>
      </pc:sldChg>
      <pc:sldChg chg="addSp delSp modSp mod">
        <pc:chgData name="Sackett, Cass (cas8m)" userId="f3fd9a61-7184-48de-9de4-7b6fd0279ea1" providerId="ADAL" clId="{CF7BB3B9-2D4B-47B4-A3B1-0FE971185CA8}" dt="2024-05-23T01:37:15.338" v="10991" actId="20577"/>
        <pc:sldMkLst>
          <pc:docMk/>
          <pc:sldMk cId="2186067195" sldId="344"/>
        </pc:sldMkLst>
        <pc:spChg chg="mod">
          <ac:chgData name="Sackett, Cass (cas8m)" userId="f3fd9a61-7184-48de-9de4-7b6fd0279ea1" providerId="ADAL" clId="{CF7BB3B9-2D4B-47B4-A3B1-0FE971185CA8}" dt="2024-05-23T01:37:15.338" v="10991" actId="20577"/>
          <ac:spMkLst>
            <pc:docMk/>
            <pc:sldMk cId="2186067195" sldId="344"/>
            <ac:spMk id="2" creationId="{04E6CAE1-EE70-7ADE-4AE2-E6EF16981F40}"/>
          </ac:spMkLst>
        </pc:spChg>
        <pc:spChg chg="mod">
          <ac:chgData name="Sackett, Cass (cas8m)" userId="f3fd9a61-7184-48de-9de4-7b6fd0279ea1" providerId="ADAL" clId="{CF7BB3B9-2D4B-47B4-A3B1-0FE971185CA8}" dt="2024-05-21T12:54:14.024" v="1497" actId="20577"/>
          <ac:spMkLst>
            <pc:docMk/>
            <pc:sldMk cId="2186067195" sldId="344"/>
            <ac:spMk id="3" creationId="{7F4D3A27-AFD5-A840-C54E-3280FB9EC33D}"/>
          </ac:spMkLst>
        </pc:spChg>
        <pc:spChg chg="del">
          <ac:chgData name="Sackett, Cass (cas8m)" userId="f3fd9a61-7184-48de-9de4-7b6fd0279ea1" providerId="ADAL" clId="{CF7BB3B9-2D4B-47B4-A3B1-0FE971185CA8}" dt="2024-05-21T04:00:41.421" v="616" actId="478"/>
          <ac:spMkLst>
            <pc:docMk/>
            <pc:sldMk cId="2186067195" sldId="344"/>
            <ac:spMk id="6" creationId="{0B13C017-17AE-8AC6-96BC-A31366E53125}"/>
          </ac:spMkLst>
        </pc:spChg>
        <pc:spChg chg="add del mod">
          <ac:chgData name="Sackett, Cass (cas8m)" userId="f3fd9a61-7184-48de-9de4-7b6fd0279ea1" providerId="ADAL" clId="{CF7BB3B9-2D4B-47B4-A3B1-0FE971185CA8}" dt="2024-05-21T12:52:21.810" v="1390" actId="478"/>
          <ac:spMkLst>
            <pc:docMk/>
            <pc:sldMk cId="2186067195" sldId="344"/>
            <ac:spMk id="7" creationId="{E24019DC-1C70-8080-4283-C41A6B3F69B0}"/>
          </ac:spMkLst>
        </pc:spChg>
        <pc:spChg chg="del">
          <ac:chgData name="Sackett, Cass (cas8m)" userId="f3fd9a61-7184-48de-9de4-7b6fd0279ea1" providerId="ADAL" clId="{CF7BB3B9-2D4B-47B4-A3B1-0FE971185CA8}" dt="2024-05-21T04:00:43.711" v="617" actId="478"/>
          <ac:spMkLst>
            <pc:docMk/>
            <pc:sldMk cId="2186067195" sldId="344"/>
            <ac:spMk id="8" creationId="{9AADEFB4-E064-F720-2F02-917A1AA3D3CA}"/>
          </ac:spMkLst>
        </pc:spChg>
        <pc:spChg chg="add mod">
          <ac:chgData name="Sackett, Cass (cas8m)" userId="f3fd9a61-7184-48de-9de4-7b6fd0279ea1" providerId="ADAL" clId="{CF7BB3B9-2D4B-47B4-A3B1-0FE971185CA8}" dt="2024-05-21T12:53:41.744" v="1467" actId="1076"/>
          <ac:spMkLst>
            <pc:docMk/>
            <pc:sldMk cId="2186067195" sldId="344"/>
            <ac:spMk id="11" creationId="{AF5620E0-5F32-0909-0E34-6095FF9E2122}"/>
          </ac:spMkLst>
        </pc:spChg>
        <pc:spChg chg="add mod">
          <ac:chgData name="Sackett, Cass (cas8m)" userId="f3fd9a61-7184-48de-9de4-7b6fd0279ea1" providerId="ADAL" clId="{CF7BB3B9-2D4B-47B4-A3B1-0FE971185CA8}" dt="2024-05-21T12:53:55.588" v="1496" actId="20577"/>
          <ac:spMkLst>
            <pc:docMk/>
            <pc:sldMk cId="2186067195" sldId="344"/>
            <ac:spMk id="12" creationId="{A374B4AD-FA8B-EA68-B11C-B646BDC3C415}"/>
          </ac:spMkLst>
        </pc:spChg>
        <pc:picChg chg="del">
          <ac:chgData name="Sackett, Cass (cas8m)" userId="f3fd9a61-7184-48de-9de4-7b6fd0279ea1" providerId="ADAL" clId="{CF7BB3B9-2D4B-47B4-A3B1-0FE971185CA8}" dt="2024-05-21T12:52:53.527" v="1450" actId="478"/>
          <ac:picMkLst>
            <pc:docMk/>
            <pc:sldMk cId="2186067195" sldId="344"/>
            <ac:picMk id="4" creationId="{1A114009-4EE5-A6E5-44D8-D8D9B93C989B}"/>
          </ac:picMkLst>
        </pc:picChg>
        <pc:picChg chg="del">
          <ac:chgData name="Sackett, Cass (cas8m)" userId="f3fd9a61-7184-48de-9de4-7b6fd0279ea1" providerId="ADAL" clId="{CF7BB3B9-2D4B-47B4-A3B1-0FE971185CA8}" dt="2024-05-21T04:00:37.458" v="615" actId="478"/>
          <ac:picMkLst>
            <pc:docMk/>
            <pc:sldMk cId="2186067195" sldId="344"/>
            <ac:picMk id="5" creationId="{8123BC4D-8D6D-06C0-84AC-AC6CB1467C60}"/>
          </ac:picMkLst>
        </pc:picChg>
        <pc:picChg chg="add mod">
          <ac:chgData name="Sackett, Cass (cas8m)" userId="f3fd9a61-7184-48de-9de4-7b6fd0279ea1" providerId="ADAL" clId="{CF7BB3B9-2D4B-47B4-A3B1-0FE971185CA8}" dt="2024-05-21T12:53:31.692" v="1460" actId="1076"/>
          <ac:picMkLst>
            <pc:docMk/>
            <pc:sldMk cId="2186067195" sldId="344"/>
            <ac:picMk id="9" creationId="{B991A738-695E-711A-6A2C-B3982C1228B1}"/>
          </ac:picMkLst>
        </pc:picChg>
        <pc:picChg chg="add mod">
          <ac:chgData name="Sackett, Cass (cas8m)" userId="f3fd9a61-7184-48de-9de4-7b6fd0279ea1" providerId="ADAL" clId="{CF7BB3B9-2D4B-47B4-A3B1-0FE971185CA8}" dt="2024-05-21T12:53:28.328" v="1459" actId="1076"/>
          <ac:picMkLst>
            <pc:docMk/>
            <pc:sldMk cId="2186067195" sldId="344"/>
            <ac:picMk id="10" creationId="{C8D0156F-1563-D82D-32AB-462BF662DC32}"/>
          </ac:picMkLst>
        </pc:picChg>
      </pc:sldChg>
      <pc:sldChg chg="del">
        <pc:chgData name="Sackett, Cass (cas8m)" userId="f3fd9a61-7184-48de-9de4-7b6fd0279ea1" providerId="ADAL" clId="{CF7BB3B9-2D4B-47B4-A3B1-0FE971185CA8}" dt="2024-05-21T03:32:34.432" v="528" actId="47"/>
        <pc:sldMkLst>
          <pc:docMk/>
          <pc:sldMk cId="1286461642" sldId="345"/>
        </pc:sldMkLst>
      </pc:sldChg>
      <pc:sldChg chg="del">
        <pc:chgData name="Sackett, Cass (cas8m)" userId="f3fd9a61-7184-48de-9de4-7b6fd0279ea1" providerId="ADAL" clId="{CF7BB3B9-2D4B-47B4-A3B1-0FE971185CA8}" dt="2024-05-21T03:32:37.972" v="529" actId="47"/>
        <pc:sldMkLst>
          <pc:docMk/>
          <pc:sldMk cId="2470601253" sldId="346"/>
        </pc:sldMkLst>
      </pc:sldChg>
      <pc:sldChg chg="del">
        <pc:chgData name="Sackett, Cass (cas8m)" userId="f3fd9a61-7184-48de-9de4-7b6fd0279ea1" providerId="ADAL" clId="{CF7BB3B9-2D4B-47B4-A3B1-0FE971185CA8}" dt="2024-05-21T15:59:37.730" v="2336" actId="47"/>
        <pc:sldMkLst>
          <pc:docMk/>
          <pc:sldMk cId="306909759" sldId="347"/>
        </pc:sldMkLst>
      </pc:sldChg>
      <pc:sldChg chg="modSp del mod">
        <pc:chgData name="Sackett, Cass (cas8m)" userId="f3fd9a61-7184-48de-9de4-7b6fd0279ea1" providerId="ADAL" clId="{CF7BB3B9-2D4B-47B4-A3B1-0FE971185CA8}" dt="2024-05-22T13:16:32.370" v="3974" actId="47"/>
        <pc:sldMkLst>
          <pc:docMk/>
          <pc:sldMk cId="2091485589" sldId="348"/>
        </pc:sldMkLst>
        <pc:spChg chg="mod">
          <ac:chgData name="Sackett, Cass (cas8m)" userId="f3fd9a61-7184-48de-9de4-7b6fd0279ea1" providerId="ADAL" clId="{CF7BB3B9-2D4B-47B4-A3B1-0FE971185CA8}" dt="2024-05-21T16:31:27.053" v="2916" actId="20577"/>
          <ac:spMkLst>
            <pc:docMk/>
            <pc:sldMk cId="2091485589" sldId="348"/>
            <ac:spMk id="2" creationId="{3BA7DA89-7826-28FE-01AB-F4B503B1C6FA}"/>
          </ac:spMkLst>
        </pc:spChg>
      </pc:sldChg>
      <pc:sldChg chg="del">
        <pc:chgData name="Sackett, Cass (cas8m)" userId="f3fd9a61-7184-48de-9de4-7b6fd0279ea1" providerId="ADAL" clId="{CF7BB3B9-2D4B-47B4-A3B1-0FE971185CA8}" dt="2024-05-21T03:32:46.773" v="530" actId="47"/>
        <pc:sldMkLst>
          <pc:docMk/>
          <pc:sldMk cId="3637005483" sldId="349"/>
        </pc:sldMkLst>
      </pc:sldChg>
      <pc:sldChg chg="del">
        <pc:chgData name="Sackett, Cass (cas8m)" userId="f3fd9a61-7184-48de-9de4-7b6fd0279ea1" providerId="ADAL" clId="{CF7BB3B9-2D4B-47B4-A3B1-0FE971185CA8}" dt="2024-05-22T15:44:28.872" v="8839" actId="47"/>
        <pc:sldMkLst>
          <pc:docMk/>
          <pc:sldMk cId="2772368729" sldId="350"/>
        </pc:sldMkLst>
      </pc:sldChg>
      <pc:sldChg chg="del">
        <pc:chgData name="Sackett, Cass (cas8m)" userId="f3fd9a61-7184-48de-9de4-7b6fd0279ea1" providerId="ADAL" clId="{CF7BB3B9-2D4B-47B4-A3B1-0FE971185CA8}" dt="2024-05-22T16:17:02.782" v="9263" actId="47"/>
        <pc:sldMkLst>
          <pc:docMk/>
          <pc:sldMk cId="1624244851" sldId="351"/>
        </pc:sldMkLst>
      </pc:sldChg>
      <pc:sldChg chg="del">
        <pc:chgData name="Sackett, Cass (cas8m)" userId="f3fd9a61-7184-48de-9de4-7b6fd0279ea1" providerId="ADAL" clId="{CF7BB3B9-2D4B-47B4-A3B1-0FE971185CA8}" dt="2024-05-22T16:17:05.508" v="9264" actId="47"/>
        <pc:sldMkLst>
          <pc:docMk/>
          <pc:sldMk cId="2133274408" sldId="352"/>
        </pc:sldMkLst>
      </pc:sldChg>
      <pc:sldChg chg="del">
        <pc:chgData name="Sackett, Cass (cas8m)" userId="f3fd9a61-7184-48de-9de4-7b6fd0279ea1" providerId="ADAL" clId="{CF7BB3B9-2D4B-47B4-A3B1-0FE971185CA8}" dt="2024-05-22T16:42:54.603" v="9852" actId="47"/>
        <pc:sldMkLst>
          <pc:docMk/>
          <pc:sldMk cId="3259715141" sldId="353"/>
        </pc:sldMkLst>
      </pc:sldChg>
      <pc:sldChg chg="modSp mod">
        <pc:chgData name="Sackett, Cass (cas8m)" userId="f3fd9a61-7184-48de-9de4-7b6fd0279ea1" providerId="ADAL" clId="{CF7BB3B9-2D4B-47B4-A3B1-0FE971185CA8}" dt="2024-05-23T02:15:20.682" v="11272" actId="20577"/>
        <pc:sldMkLst>
          <pc:docMk/>
          <pc:sldMk cId="1917349745" sldId="354"/>
        </pc:sldMkLst>
        <pc:spChg chg="mod">
          <ac:chgData name="Sackett, Cass (cas8m)" userId="f3fd9a61-7184-48de-9de4-7b6fd0279ea1" providerId="ADAL" clId="{CF7BB3B9-2D4B-47B4-A3B1-0FE971185CA8}" dt="2024-05-23T02:15:20.682" v="11272" actId="20577"/>
          <ac:spMkLst>
            <pc:docMk/>
            <pc:sldMk cId="1917349745" sldId="354"/>
            <ac:spMk id="3" creationId="{5AAA85F2-CCF3-8D5F-6DAC-5E524A175766}"/>
          </ac:spMkLst>
        </pc:spChg>
      </pc:sldChg>
      <pc:sldChg chg="modSp new mod">
        <pc:chgData name="Sackett, Cass (cas8m)" userId="f3fd9a61-7184-48de-9de4-7b6fd0279ea1" providerId="ADAL" clId="{CF7BB3B9-2D4B-47B4-A3B1-0FE971185CA8}" dt="2024-05-23T01:23:58.562" v="10954" actId="5793"/>
        <pc:sldMkLst>
          <pc:docMk/>
          <pc:sldMk cId="1703198944" sldId="355"/>
        </pc:sldMkLst>
        <pc:spChg chg="mod">
          <ac:chgData name="Sackett, Cass (cas8m)" userId="f3fd9a61-7184-48de-9de4-7b6fd0279ea1" providerId="ADAL" clId="{CF7BB3B9-2D4B-47B4-A3B1-0FE971185CA8}" dt="2024-05-22T16:54:14.749" v="10111" actId="20577"/>
          <ac:spMkLst>
            <pc:docMk/>
            <pc:sldMk cId="1703198944" sldId="355"/>
            <ac:spMk id="2" creationId="{3660A9C0-B52C-06C7-DD15-87007C830622}"/>
          </ac:spMkLst>
        </pc:spChg>
        <pc:spChg chg="mod">
          <ac:chgData name="Sackett, Cass (cas8m)" userId="f3fd9a61-7184-48de-9de4-7b6fd0279ea1" providerId="ADAL" clId="{CF7BB3B9-2D4B-47B4-A3B1-0FE971185CA8}" dt="2024-05-23T01:23:58.562" v="10954" actId="5793"/>
          <ac:spMkLst>
            <pc:docMk/>
            <pc:sldMk cId="1703198944" sldId="355"/>
            <ac:spMk id="3" creationId="{141E941E-8E02-B936-EBEA-00C3DDE1F3D0}"/>
          </ac:spMkLst>
        </pc:spChg>
      </pc:sldChg>
      <pc:sldChg chg="modSp new del mod">
        <pc:chgData name="Sackett, Cass (cas8m)" userId="f3fd9a61-7184-48de-9de4-7b6fd0279ea1" providerId="ADAL" clId="{CF7BB3B9-2D4B-47B4-A3B1-0FE971185CA8}" dt="2024-05-22T16:57:42.750" v="10379" actId="47"/>
        <pc:sldMkLst>
          <pc:docMk/>
          <pc:sldMk cId="2520620049" sldId="356"/>
        </pc:sldMkLst>
        <pc:spChg chg="mod">
          <ac:chgData name="Sackett, Cass (cas8m)" userId="f3fd9a61-7184-48de-9de4-7b6fd0279ea1" providerId="ADAL" clId="{CF7BB3B9-2D4B-47B4-A3B1-0FE971185CA8}" dt="2024-05-21T02:07:33.661" v="104" actId="20577"/>
          <ac:spMkLst>
            <pc:docMk/>
            <pc:sldMk cId="2520620049" sldId="356"/>
            <ac:spMk id="2" creationId="{AECE947C-4973-98B4-21BC-F1AE96DE53DC}"/>
          </ac:spMkLst>
        </pc:spChg>
        <pc:spChg chg="mod">
          <ac:chgData name="Sackett, Cass (cas8m)" userId="f3fd9a61-7184-48de-9de4-7b6fd0279ea1" providerId="ADAL" clId="{CF7BB3B9-2D4B-47B4-A3B1-0FE971185CA8}" dt="2024-05-21T02:08:45.144" v="194" actId="20577"/>
          <ac:spMkLst>
            <pc:docMk/>
            <pc:sldMk cId="2520620049" sldId="356"/>
            <ac:spMk id="3" creationId="{BB4DC831-8199-F300-C1C8-FF6FB078CD76}"/>
          </ac:spMkLst>
        </pc:spChg>
      </pc:sldChg>
      <pc:sldChg chg="modSp new del mod">
        <pc:chgData name="Sackett, Cass (cas8m)" userId="f3fd9a61-7184-48de-9de4-7b6fd0279ea1" providerId="ADAL" clId="{CF7BB3B9-2D4B-47B4-A3B1-0FE971185CA8}" dt="2024-05-22T16:57:46.134" v="10380" actId="47"/>
        <pc:sldMkLst>
          <pc:docMk/>
          <pc:sldMk cId="2097649555" sldId="357"/>
        </pc:sldMkLst>
        <pc:spChg chg="mod">
          <ac:chgData name="Sackett, Cass (cas8m)" userId="f3fd9a61-7184-48de-9de4-7b6fd0279ea1" providerId="ADAL" clId="{CF7BB3B9-2D4B-47B4-A3B1-0FE971185CA8}" dt="2024-05-21T02:08:23.506" v="174" actId="20577"/>
          <ac:spMkLst>
            <pc:docMk/>
            <pc:sldMk cId="2097649555" sldId="357"/>
            <ac:spMk id="2" creationId="{759682A0-27AB-2D1E-2CD2-6505B8374EE0}"/>
          </ac:spMkLst>
        </pc:spChg>
      </pc:sldChg>
      <pc:sldChg chg="add del modAnim">
        <pc:chgData name="Sackett, Cass (cas8m)" userId="f3fd9a61-7184-48de-9de4-7b6fd0279ea1" providerId="ADAL" clId="{CF7BB3B9-2D4B-47B4-A3B1-0FE971185CA8}" dt="2024-05-21T02:28:11.543" v="213" actId="47"/>
        <pc:sldMkLst>
          <pc:docMk/>
          <pc:sldMk cId="4142115581" sldId="358"/>
        </pc:sldMkLst>
      </pc:sldChg>
      <pc:sldChg chg="addSp delSp modSp add mod modAnim">
        <pc:chgData name="Sackett, Cass (cas8m)" userId="f3fd9a61-7184-48de-9de4-7b6fd0279ea1" providerId="ADAL" clId="{CF7BB3B9-2D4B-47B4-A3B1-0FE971185CA8}" dt="2024-05-23T01:30:05.017" v="10981"/>
        <pc:sldMkLst>
          <pc:docMk/>
          <pc:sldMk cId="3987090083" sldId="359"/>
        </pc:sldMkLst>
        <pc:spChg chg="add del mod ord">
          <ac:chgData name="Sackett, Cass (cas8m)" userId="f3fd9a61-7184-48de-9de4-7b6fd0279ea1" providerId="ADAL" clId="{CF7BB3B9-2D4B-47B4-A3B1-0FE971185CA8}" dt="2024-05-21T03:13:51.065" v="451" actId="167"/>
          <ac:spMkLst>
            <pc:docMk/>
            <pc:sldMk cId="3987090083" sldId="359"/>
            <ac:spMk id="2" creationId="{9AA804E5-90BC-45F4-D0F4-3F10243C251B}"/>
          </ac:spMkLst>
        </pc:spChg>
        <pc:spChg chg="add mod ord">
          <ac:chgData name="Sackett, Cass (cas8m)" userId="f3fd9a61-7184-48de-9de4-7b6fd0279ea1" providerId="ADAL" clId="{CF7BB3B9-2D4B-47B4-A3B1-0FE971185CA8}" dt="2024-05-21T03:11:14.515" v="444" actId="167"/>
          <ac:spMkLst>
            <pc:docMk/>
            <pc:sldMk cId="3987090083" sldId="359"/>
            <ac:spMk id="3" creationId="{01647A22-5B25-3030-68B7-FF2566982BD4}"/>
          </ac:spMkLst>
        </pc:spChg>
        <pc:spChg chg="add mod">
          <ac:chgData name="Sackett, Cass (cas8m)" userId="f3fd9a61-7184-48de-9de4-7b6fd0279ea1" providerId="ADAL" clId="{CF7BB3B9-2D4B-47B4-A3B1-0FE971185CA8}" dt="2024-05-21T02:44:31.608" v="259" actId="207"/>
          <ac:spMkLst>
            <pc:docMk/>
            <pc:sldMk cId="3987090083" sldId="359"/>
            <ac:spMk id="4" creationId="{A1ECF106-C714-7431-38D7-6664677906FE}"/>
          </ac:spMkLst>
        </pc:spChg>
        <pc:spChg chg="add mod">
          <ac:chgData name="Sackett, Cass (cas8m)" userId="f3fd9a61-7184-48de-9de4-7b6fd0279ea1" providerId="ADAL" clId="{CF7BB3B9-2D4B-47B4-A3B1-0FE971185CA8}" dt="2024-05-21T02:43:04.553" v="250"/>
          <ac:spMkLst>
            <pc:docMk/>
            <pc:sldMk cId="3987090083" sldId="359"/>
            <ac:spMk id="5" creationId="{D0D9ED6A-7346-7ADC-F42F-8D532DF8A4E7}"/>
          </ac:spMkLst>
        </pc:spChg>
        <pc:spChg chg="add mod">
          <ac:chgData name="Sackett, Cass (cas8m)" userId="f3fd9a61-7184-48de-9de4-7b6fd0279ea1" providerId="ADAL" clId="{CF7BB3B9-2D4B-47B4-A3B1-0FE971185CA8}" dt="2024-05-21T02:44:32.554" v="260" actId="207"/>
          <ac:spMkLst>
            <pc:docMk/>
            <pc:sldMk cId="3987090083" sldId="359"/>
            <ac:spMk id="6" creationId="{BA1A98BB-0F51-C1F1-678F-5A94D0C83314}"/>
          </ac:spMkLst>
        </pc:spChg>
        <pc:spChg chg="add mod">
          <ac:chgData name="Sackett, Cass (cas8m)" userId="f3fd9a61-7184-48de-9de4-7b6fd0279ea1" providerId="ADAL" clId="{CF7BB3B9-2D4B-47B4-A3B1-0FE971185CA8}" dt="2024-05-21T02:57:33.844" v="352"/>
          <ac:spMkLst>
            <pc:docMk/>
            <pc:sldMk cId="3987090083" sldId="359"/>
            <ac:spMk id="7" creationId="{456ED043-3432-9807-BDD4-411D249B6C14}"/>
          </ac:spMkLst>
        </pc:spChg>
        <pc:spChg chg="add del mod">
          <ac:chgData name="Sackett, Cass (cas8m)" userId="f3fd9a61-7184-48de-9de4-7b6fd0279ea1" providerId="ADAL" clId="{CF7BB3B9-2D4B-47B4-A3B1-0FE971185CA8}" dt="2024-05-21T03:11:29.986" v="445" actId="478"/>
          <ac:spMkLst>
            <pc:docMk/>
            <pc:sldMk cId="3987090083" sldId="359"/>
            <ac:spMk id="8" creationId="{C62D045E-B52E-DEB7-A80C-AAEE6FA38D5D}"/>
          </ac:spMkLst>
        </pc:spChg>
        <pc:spChg chg="add mod ord">
          <ac:chgData name="Sackett, Cass (cas8m)" userId="f3fd9a61-7184-48de-9de4-7b6fd0279ea1" providerId="ADAL" clId="{CF7BB3B9-2D4B-47B4-A3B1-0FE971185CA8}" dt="2024-05-21T03:10:51.085" v="443" actId="167"/>
          <ac:spMkLst>
            <pc:docMk/>
            <pc:sldMk cId="3987090083" sldId="359"/>
            <ac:spMk id="9" creationId="{9F75968D-C0D3-EC0B-CF27-6C8FEB861584}"/>
          </ac:spMkLst>
        </pc:spChg>
        <pc:spChg chg="add mod">
          <ac:chgData name="Sackett, Cass (cas8m)" userId="f3fd9a61-7184-48de-9de4-7b6fd0279ea1" providerId="ADAL" clId="{CF7BB3B9-2D4B-47B4-A3B1-0FE971185CA8}" dt="2024-05-21T03:24:15.969" v="490"/>
          <ac:spMkLst>
            <pc:docMk/>
            <pc:sldMk cId="3987090083" sldId="359"/>
            <ac:spMk id="10" creationId="{DB795D1A-F545-1ABD-1FC2-7B0FC9098125}"/>
          </ac:spMkLst>
        </pc:spChg>
        <pc:spChg chg="add mod">
          <ac:chgData name="Sackett, Cass (cas8m)" userId="f3fd9a61-7184-48de-9de4-7b6fd0279ea1" providerId="ADAL" clId="{CF7BB3B9-2D4B-47B4-A3B1-0FE971185CA8}" dt="2024-05-21T03:25:36.644" v="494" actId="164"/>
          <ac:spMkLst>
            <pc:docMk/>
            <pc:sldMk cId="3987090083" sldId="359"/>
            <ac:spMk id="11" creationId="{27786556-55A7-D75C-6F6C-B0537AB158C4}"/>
          </ac:spMkLst>
        </pc:spChg>
        <pc:spChg chg="add mod">
          <ac:chgData name="Sackett, Cass (cas8m)" userId="f3fd9a61-7184-48de-9de4-7b6fd0279ea1" providerId="ADAL" clId="{CF7BB3B9-2D4B-47B4-A3B1-0FE971185CA8}" dt="2024-05-21T03:25:36.644" v="494" actId="164"/>
          <ac:spMkLst>
            <pc:docMk/>
            <pc:sldMk cId="3987090083" sldId="359"/>
            <ac:spMk id="12" creationId="{81D5472A-8C6B-A23B-B1F4-447678253A22}"/>
          </ac:spMkLst>
        </pc:spChg>
        <pc:spChg chg="mod">
          <ac:chgData name="Sackett, Cass (cas8m)" userId="f3fd9a61-7184-48de-9de4-7b6fd0279ea1" providerId="ADAL" clId="{CF7BB3B9-2D4B-47B4-A3B1-0FE971185CA8}" dt="2024-05-22T17:03:12.510" v="10434" actId="20577"/>
          <ac:spMkLst>
            <pc:docMk/>
            <pc:sldMk cId="3987090083" sldId="359"/>
            <ac:spMk id="13" creationId="{00000000-0000-0000-0000-000000000000}"/>
          </ac:spMkLst>
        </pc:spChg>
        <pc:spChg chg="del">
          <ac:chgData name="Sackett, Cass (cas8m)" userId="f3fd9a61-7184-48de-9de4-7b6fd0279ea1" providerId="ADAL" clId="{CF7BB3B9-2D4B-47B4-A3B1-0FE971185CA8}" dt="2024-05-21T03:29:07.310" v="508" actId="478"/>
          <ac:spMkLst>
            <pc:docMk/>
            <pc:sldMk cId="3987090083" sldId="359"/>
            <ac:spMk id="15" creationId="{28DFFD7E-A688-205F-912B-0837BFD3D2F5}"/>
          </ac:spMkLst>
        </pc:spChg>
        <pc:spChg chg="add mod">
          <ac:chgData name="Sackett, Cass (cas8m)" userId="f3fd9a61-7184-48de-9de4-7b6fd0279ea1" providerId="ADAL" clId="{CF7BB3B9-2D4B-47B4-A3B1-0FE971185CA8}" dt="2024-05-23T01:27:23.551" v="10973" actId="14100"/>
          <ac:spMkLst>
            <pc:docMk/>
            <pc:sldMk cId="3987090083" sldId="359"/>
            <ac:spMk id="18" creationId="{DC414C3A-86B6-B74D-41B3-C788C4590323}"/>
          </ac:spMkLst>
        </pc:spChg>
        <pc:spChg chg="add mod">
          <ac:chgData name="Sackett, Cass (cas8m)" userId="f3fd9a61-7184-48de-9de4-7b6fd0279ea1" providerId="ADAL" clId="{CF7BB3B9-2D4B-47B4-A3B1-0FE971185CA8}" dt="2024-05-21T03:30:06.699" v="514" actId="207"/>
          <ac:spMkLst>
            <pc:docMk/>
            <pc:sldMk cId="3987090083" sldId="359"/>
            <ac:spMk id="19" creationId="{B07AABCD-A687-AB6D-07C5-9AF90CD0B43D}"/>
          </ac:spMkLst>
        </pc:spChg>
        <pc:spChg chg="mod">
          <ac:chgData name="Sackett, Cass (cas8m)" userId="f3fd9a61-7184-48de-9de4-7b6fd0279ea1" providerId="ADAL" clId="{CF7BB3B9-2D4B-47B4-A3B1-0FE971185CA8}" dt="2024-05-21T03:14:48.181" v="455" actId="167"/>
          <ac:spMkLst>
            <pc:docMk/>
            <pc:sldMk cId="3987090083" sldId="359"/>
            <ac:spMk id="42000" creationId="{00000000-0000-0000-0000-000000000000}"/>
          </ac:spMkLst>
        </pc:spChg>
        <pc:spChg chg="mod">
          <ac:chgData name="Sackett, Cass (cas8m)" userId="f3fd9a61-7184-48de-9de4-7b6fd0279ea1" providerId="ADAL" clId="{CF7BB3B9-2D4B-47B4-A3B1-0FE971185CA8}" dt="2024-05-21T02:26:14.468" v="202" actId="12789"/>
          <ac:spMkLst>
            <pc:docMk/>
            <pc:sldMk cId="3987090083" sldId="359"/>
            <ac:spMk id="42001" creationId="{00000000-0000-0000-0000-000000000000}"/>
          </ac:spMkLst>
        </pc:spChg>
        <pc:grpChg chg="add mod">
          <ac:chgData name="Sackett, Cass (cas8m)" userId="f3fd9a61-7184-48de-9de4-7b6fd0279ea1" providerId="ADAL" clId="{CF7BB3B9-2D4B-47B4-A3B1-0FE971185CA8}" dt="2024-05-21T03:25:36.644" v="494" actId="164"/>
          <ac:grpSpMkLst>
            <pc:docMk/>
            <pc:sldMk cId="3987090083" sldId="359"/>
            <ac:grpSpMk id="17" creationId="{9CFD6BE4-1F50-C55B-C04A-814215F6BC5D}"/>
          </ac:grpSpMkLst>
        </pc:grpChg>
      </pc:sldChg>
      <pc:sldChg chg="modSp new del mod">
        <pc:chgData name="Sackett, Cass (cas8m)" userId="f3fd9a61-7184-48de-9de4-7b6fd0279ea1" providerId="ADAL" clId="{CF7BB3B9-2D4B-47B4-A3B1-0FE971185CA8}" dt="2024-05-21T03:50:57.375" v="588" actId="47"/>
        <pc:sldMkLst>
          <pc:docMk/>
          <pc:sldMk cId="618080916" sldId="360"/>
        </pc:sldMkLst>
        <pc:spChg chg="mod">
          <ac:chgData name="Sackett, Cass (cas8m)" userId="f3fd9a61-7184-48de-9de4-7b6fd0279ea1" providerId="ADAL" clId="{CF7BB3B9-2D4B-47B4-A3B1-0FE971185CA8}" dt="2024-05-21T03:50:38.351" v="587" actId="20577"/>
          <ac:spMkLst>
            <pc:docMk/>
            <pc:sldMk cId="618080916" sldId="360"/>
            <ac:spMk id="2" creationId="{E9B03C1A-4765-2952-6DB3-378FB3301C94}"/>
          </ac:spMkLst>
        </pc:spChg>
      </pc:sldChg>
      <pc:sldChg chg="new del">
        <pc:chgData name="Sackett, Cass (cas8m)" userId="f3fd9a61-7184-48de-9de4-7b6fd0279ea1" providerId="ADAL" clId="{CF7BB3B9-2D4B-47B4-A3B1-0FE971185CA8}" dt="2024-05-21T03:34:00.253" v="532" actId="47"/>
        <pc:sldMkLst>
          <pc:docMk/>
          <pc:sldMk cId="1726034061" sldId="360"/>
        </pc:sldMkLst>
      </pc:sldChg>
      <pc:sldChg chg="addSp delSp modSp add del mod delAnim modAnim">
        <pc:chgData name="Sackett, Cass (cas8m)" userId="f3fd9a61-7184-48de-9de4-7b6fd0279ea1" providerId="ADAL" clId="{CF7BB3B9-2D4B-47B4-A3B1-0FE971185CA8}" dt="2024-05-21T03:29:29.410" v="511" actId="47"/>
        <pc:sldMkLst>
          <pc:docMk/>
          <pc:sldMk cId="2879718009" sldId="360"/>
        </pc:sldMkLst>
        <pc:spChg chg="add del">
          <ac:chgData name="Sackett, Cass (cas8m)" userId="f3fd9a61-7184-48de-9de4-7b6fd0279ea1" providerId="ADAL" clId="{CF7BB3B9-2D4B-47B4-A3B1-0FE971185CA8}" dt="2024-05-21T02:46:39.208" v="284" actId="478"/>
          <ac:spMkLst>
            <pc:docMk/>
            <pc:sldMk cId="2879718009" sldId="360"/>
            <ac:spMk id="2" creationId="{9AA804E5-90BC-45F4-D0F4-3F10243C251B}"/>
          </ac:spMkLst>
        </pc:spChg>
        <pc:spChg chg="del">
          <ac:chgData name="Sackett, Cass (cas8m)" userId="f3fd9a61-7184-48de-9de4-7b6fd0279ea1" providerId="ADAL" clId="{CF7BB3B9-2D4B-47B4-A3B1-0FE971185CA8}" dt="2024-05-21T02:45:28.350" v="268" actId="478"/>
          <ac:spMkLst>
            <pc:docMk/>
            <pc:sldMk cId="2879718009" sldId="360"/>
            <ac:spMk id="3" creationId="{01647A22-5B25-3030-68B7-FF2566982BD4}"/>
          </ac:spMkLst>
        </pc:spChg>
        <pc:spChg chg="add del mod">
          <ac:chgData name="Sackett, Cass (cas8m)" userId="f3fd9a61-7184-48de-9de4-7b6fd0279ea1" providerId="ADAL" clId="{CF7BB3B9-2D4B-47B4-A3B1-0FE971185CA8}" dt="2024-05-21T03:23:29.506" v="486" actId="478"/>
          <ac:spMkLst>
            <pc:docMk/>
            <pc:sldMk cId="2879718009" sldId="360"/>
            <ac:spMk id="4" creationId="{40B8D44D-B3A0-8B5D-AB47-55525BB74905}"/>
          </ac:spMkLst>
        </pc:spChg>
        <pc:spChg chg="add del mod">
          <ac:chgData name="Sackett, Cass (cas8m)" userId="f3fd9a61-7184-48de-9de4-7b6fd0279ea1" providerId="ADAL" clId="{CF7BB3B9-2D4B-47B4-A3B1-0FE971185CA8}" dt="2024-05-21T02:53:30.072" v="290" actId="478"/>
          <ac:spMkLst>
            <pc:docMk/>
            <pc:sldMk cId="2879718009" sldId="360"/>
            <ac:spMk id="5" creationId="{98B43DF8-7CBB-14BE-0F9B-C8301E930FB3}"/>
          </ac:spMkLst>
        </pc:spChg>
        <pc:spChg chg="add del mod">
          <ac:chgData name="Sackett, Cass (cas8m)" userId="f3fd9a61-7184-48de-9de4-7b6fd0279ea1" providerId="ADAL" clId="{CF7BB3B9-2D4B-47B4-A3B1-0FE971185CA8}" dt="2024-05-21T03:07:38.858" v="433" actId="478"/>
          <ac:spMkLst>
            <pc:docMk/>
            <pc:sldMk cId="2879718009" sldId="360"/>
            <ac:spMk id="6" creationId="{5BB155CD-3522-1D1A-C751-231336BA81D0}"/>
          </ac:spMkLst>
        </pc:spChg>
        <pc:spChg chg="add del mod">
          <ac:chgData name="Sackett, Cass (cas8m)" userId="f3fd9a61-7184-48de-9de4-7b6fd0279ea1" providerId="ADAL" clId="{CF7BB3B9-2D4B-47B4-A3B1-0FE971185CA8}" dt="2024-05-21T03:19:58.040" v="461" actId="478"/>
          <ac:spMkLst>
            <pc:docMk/>
            <pc:sldMk cId="2879718009" sldId="360"/>
            <ac:spMk id="7" creationId="{3EEEE410-4DFD-6901-1343-88C70D3861A1}"/>
          </ac:spMkLst>
        </pc:spChg>
        <pc:spChg chg="add del mod">
          <ac:chgData name="Sackett, Cass (cas8m)" userId="f3fd9a61-7184-48de-9de4-7b6fd0279ea1" providerId="ADAL" clId="{CF7BB3B9-2D4B-47B4-A3B1-0FE971185CA8}" dt="2024-05-21T02:57:25.080" v="351" actId="478"/>
          <ac:spMkLst>
            <pc:docMk/>
            <pc:sldMk cId="2879718009" sldId="360"/>
            <ac:spMk id="8" creationId="{0ACDCC6C-E915-B0F1-2BEF-7DB609B944F3}"/>
          </ac:spMkLst>
        </pc:spChg>
        <pc:spChg chg="add del mod ord">
          <ac:chgData name="Sackett, Cass (cas8m)" userId="f3fd9a61-7184-48de-9de4-7b6fd0279ea1" providerId="ADAL" clId="{CF7BB3B9-2D4B-47B4-A3B1-0FE971185CA8}" dt="2024-05-21T03:19:33.948" v="456" actId="478"/>
          <ac:spMkLst>
            <pc:docMk/>
            <pc:sldMk cId="2879718009" sldId="360"/>
            <ac:spMk id="9" creationId="{768B8CDA-BD9E-790B-0D05-750C4CA07721}"/>
          </ac:spMkLst>
        </pc:spChg>
        <pc:spChg chg="add del mod">
          <ac:chgData name="Sackett, Cass (cas8m)" userId="f3fd9a61-7184-48de-9de4-7b6fd0279ea1" providerId="ADAL" clId="{CF7BB3B9-2D4B-47B4-A3B1-0FE971185CA8}" dt="2024-05-21T03:08:33.160" v="437" actId="478"/>
          <ac:spMkLst>
            <pc:docMk/>
            <pc:sldMk cId="2879718009" sldId="360"/>
            <ac:spMk id="10" creationId="{F69D8F92-A8A6-22A2-78A3-882ECAD6C55A}"/>
          </ac:spMkLst>
        </pc:spChg>
        <pc:spChg chg="add del mod">
          <ac:chgData name="Sackett, Cass (cas8m)" userId="f3fd9a61-7184-48de-9de4-7b6fd0279ea1" providerId="ADAL" clId="{CF7BB3B9-2D4B-47B4-A3B1-0FE971185CA8}" dt="2024-05-21T03:08:33.160" v="437" actId="478"/>
          <ac:spMkLst>
            <pc:docMk/>
            <pc:sldMk cId="2879718009" sldId="360"/>
            <ac:spMk id="11" creationId="{DF826B9C-F189-3F5F-7082-D38CA9929F2C}"/>
          </ac:spMkLst>
        </pc:spChg>
        <pc:spChg chg="add mod">
          <ac:chgData name="Sackett, Cass (cas8m)" userId="f3fd9a61-7184-48de-9de4-7b6fd0279ea1" providerId="ADAL" clId="{CF7BB3B9-2D4B-47B4-A3B1-0FE971185CA8}" dt="2024-05-21T03:19:54.278" v="460" actId="1037"/>
          <ac:spMkLst>
            <pc:docMk/>
            <pc:sldMk cId="2879718009" sldId="360"/>
            <ac:spMk id="12" creationId="{0D41C067-74D0-ED9A-78D4-637DA4A57415}"/>
          </ac:spMkLst>
        </pc:spChg>
        <pc:spChg chg="mod">
          <ac:chgData name="Sackett, Cass (cas8m)" userId="f3fd9a61-7184-48de-9de4-7b6fd0279ea1" providerId="ADAL" clId="{CF7BB3B9-2D4B-47B4-A3B1-0FE971185CA8}" dt="2024-05-21T02:56:43.767" v="336" actId="1076"/>
          <ac:spMkLst>
            <pc:docMk/>
            <pc:sldMk cId="2879718009" sldId="360"/>
            <ac:spMk id="42000" creationId="{00000000-0000-0000-0000-000000000000}"/>
          </ac:spMkLst>
        </pc:spChg>
        <pc:spChg chg="del">
          <ac:chgData name="Sackett, Cass (cas8m)" userId="f3fd9a61-7184-48de-9de4-7b6fd0279ea1" providerId="ADAL" clId="{CF7BB3B9-2D4B-47B4-A3B1-0FE971185CA8}" dt="2024-05-21T02:44:56.036" v="262" actId="478"/>
          <ac:spMkLst>
            <pc:docMk/>
            <pc:sldMk cId="2879718009" sldId="360"/>
            <ac:spMk id="42001" creationId="{00000000-0000-0000-0000-000000000000}"/>
          </ac:spMkLst>
        </pc:spChg>
      </pc:sldChg>
      <pc:sldChg chg="modSp new del mod">
        <pc:chgData name="Sackett, Cass (cas8m)" userId="f3fd9a61-7184-48de-9de4-7b6fd0279ea1" providerId="ADAL" clId="{CF7BB3B9-2D4B-47B4-A3B1-0FE971185CA8}" dt="2024-05-21T12:42:31.643" v="856" actId="47"/>
        <pc:sldMkLst>
          <pc:docMk/>
          <pc:sldMk cId="3134873057" sldId="360"/>
        </pc:sldMkLst>
        <pc:spChg chg="mod">
          <ac:chgData name="Sackett, Cass (cas8m)" userId="f3fd9a61-7184-48de-9de4-7b6fd0279ea1" providerId="ADAL" clId="{CF7BB3B9-2D4B-47B4-A3B1-0FE971185CA8}" dt="2024-05-21T04:01:13.318" v="640" actId="20577"/>
          <ac:spMkLst>
            <pc:docMk/>
            <pc:sldMk cId="3134873057" sldId="360"/>
            <ac:spMk id="2" creationId="{EE3B5496-855D-B02A-5210-9434C68F16BC}"/>
          </ac:spMkLst>
        </pc:spChg>
      </pc:sldChg>
      <pc:sldChg chg="modSp new mod">
        <pc:chgData name="Sackett, Cass (cas8m)" userId="f3fd9a61-7184-48de-9de4-7b6fd0279ea1" providerId="ADAL" clId="{CF7BB3B9-2D4B-47B4-A3B1-0FE971185CA8}" dt="2024-05-22T17:27:13.326" v="10870" actId="20577"/>
        <pc:sldMkLst>
          <pc:docMk/>
          <pc:sldMk cId="1986968365" sldId="361"/>
        </pc:sldMkLst>
        <pc:spChg chg="mod">
          <ac:chgData name="Sackett, Cass (cas8m)" userId="f3fd9a61-7184-48de-9de4-7b6fd0279ea1" providerId="ADAL" clId="{CF7BB3B9-2D4B-47B4-A3B1-0FE971185CA8}" dt="2024-05-22T13:45:51.043" v="5007" actId="20577"/>
          <ac:spMkLst>
            <pc:docMk/>
            <pc:sldMk cId="1986968365" sldId="361"/>
            <ac:spMk id="2" creationId="{98EE62C0-3D26-267F-39F3-D9758CEF070B}"/>
          </ac:spMkLst>
        </pc:spChg>
        <pc:spChg chg="mod">
          <ac:chgData name="Sackett, Cass (cas8m)" userId="f3fd9a61-7184-48de-9de4-7b6fd0279ea1" providerId="ADAL" clId="{CF7BB3B9-2D4B-47B4-A3B1-0FE971185CA8}" dt="2024-05-22T17:27:13.326" v="10870" actId="20577"/>
          <ac:spMkLst>
            <pc:docMk/>
            <pc:sldMk cId="1986968365" sldId="361"/>
            <ac:spMk id="3" creationId="{B9FEA1A7-83DA-384B-CE81-5996AAC055F3}"/>
          </ac:spMkLst>
        </pc:spChg>
      </pc:sldChg>
      <pc:sldChg chg="addSp modSp new mod">
        <pc:chgData name="Sackett, Cass (cas8m)" userId="f3fd9a61-7184-48de-9de4-7b6fd0279ea1" providerId="ADAL" clId="{CF7BB3B9-2D4B-47B4-A3B1-0FE971185CA8}" dt="2024-05-22T14:23:57.894" v="6539"/>
        <pc:sldMkLst>
          <pc:docMk/>
          <pc:sldMk cId="1454167175" sldId="362"/>
        </pc:sldMkLst>
        <pc:spChg chg="mod">
          <ac:chgData name="Sackett, Cass (cas8m)" userId="f3fd9a61-7184-48de-9de4-7b6fd0279ea1" providerId="ADAL" clId="{CF7BB3B9-2D4B-47B4-A3B1-0FE971185CA8}" dt="2024-05-22T14:15:01.379" v="6278" actId="20577"/>
          <ac:spMkLst>
            <pc:docMk/>
            <pc:sldMk cId="1454167175" sldId="362"/>
            <ac:spMk id="2" creationId="{625B0FC8-829D-001D-315E-73EA275A403F}"/>
          </ac:spMkLst>
        </pc:spChg>
        <pc:spChg chg="mod">
          <ac:chgData name="Sackett, Cass (cas8m)" userId="f3fd9a61-7184-48de-9de4-7b6fd0279ea1" providerId="ADAL" clId="{CF7BB3B9-2D4B-47B4-A3B1-0FE971185CA8}" dt="2024-05-22T14:22:04.801" v="6531" actId="20577"/>
          <ac:spMkLst>
            <pc:docMk/>
            <pc:sldMk cId="1454167175" sldId="362"/>
            <ac:spMk id="3" creationId="{7E52401A-312A-367E-E5F9-97042AEA48A3}"/>
          </ac:spMkLst>
        </pc:spChg>
        <pc:spChg chg="add mod">
          <ac:chgData name="Sackett, Cass (cas8m)" userId="f3fd9a61-7184-48de-9de4-7b6fd0279ea1" providerId="ADAL" clId="{CF7BB3B9-2D4B-47B4-A3B1-0FE971185CA8}" dt="2024-05-22T14:22:09.962" v="6534" actId="1035"/>
          <ac:spMkLst>
            <pc:docMk/>
            <pc:sldMk cId="1454167175" sldId="362"/>
            <ac:spMk id="4" creationId="{C162729A-8F0E-A258-C952-6F85B673260E}"/>
          </ac:spMkLst>
        </pc:spChg>
        <pc:spChg chg="add mod">
          <ac:chgData name="Sackett, Cass (cas8m)" userId="f3fd9a61-7184-48de-9de4-7b6fd0279ea1" providerId="ADAL" clId="{CF7BB3B9-2D4B-47B4-A3B1-0FE971185CA8}" dt="2024-05-22T14:16:20.134" v="6365"/>
          <ac:spMkLst>
            <pc:docMk/>
            <pc:sldMk cId="1454167175" sldId="362"/>
            <ac:spMk id="5" creationId="{57ACEB8D-5F92-13A9-3C93-6667876598B9}"/>
          </ac:spMkLst>
        </pc:spChg>
        <pc:spChg chg="add mod">
          <ac:chgData name="Sackett, Cass (cas8m)" userId="f3fd9a61-7184-48de-9de4-7b6fd0279ea1" providerId="ADAL" clId="{CF7BB3B9-2D4B-47B4-A3B1-0FE971185CA8}" dt="2024-05-22T14:22:13.415" v="6535" actId="1076"/>
          <ac:spMkLst>
            <pc:docMk/>
            <pc:sldMk cId="1454167175" sldId="362"/>
            <ac:spMk id="6" creationId="{EBFA5E22-4242-A345-1B98-373D757D7FED}"/>
          </ac:spMkLst>
        </pc:spChg>
        <pc:picChg chg="add mod">
          <ac:chgData name="Sackett, Cass (cas8m)" userId="f3fd9a61-7184-48de-9de4-7b6fd0279ea1" providerId="ADAL" clId="{CF7BB3B9-2D4B-47B4-A3B1-0FE971185CA8}" dt="2024-05-22T14:23:57.894" v="6539"/>
          <ac:picMkLst>
            <pc:docMk/>
            <pc:sldMk cId="1454167175" sldId="362"/>
            <ac:picMk id="8" creationId="{0F2448C9-75D1-F474-B4C1-DE060427FE9E}"/>
          </ac:picMkLst>
        </pc:picChg>
      </pc:sldChg>
      <pc:sldChg chg="modSp new del mod">
        <pc:chgData name="Sackett, Cass (cas8m)" userId="f3fd9a61-7184-48de-9de4-7b6fd0279ea1" providerId="ADAL" clId="{CF7BB3B9-2D4B-47B4-A3B1-0FE971185CA8}" dt="2024-05-22T15:44:24.036" v="8838" actId="47"/>
        <pc:sldMkLst>
          <pc:docMk/>
          <pc:sldMk cId="685634861" sldId="363"/>
        </pc:sldMkLst>
        <pc:spChg chg="mod">
          <ac:chgData name="Sackett, Cass (cas8m)" userId="f3fd9a61-7184-48de-9de4-7b6fd0279ea1" providerId="ADAL" clId="{CF7BB3B9-2D4B-47B4-A3B1-0FE971185CA8}" dt="2024-05-21T04:03:01.808" v="679" actId="20577"/>
          <ac:spMkLst>
            <pc:docMk/>
            <pc:sldMk cId="685634861" sldId="363"/>
            <ac:spMk id="2" creationId="{3B8600B4-739F-788E-2877-419D1EF4F4FF}"/>
          </ac:spMkLst>
        </pc:spChg>
        <pc:spChg chg="mod">
          <ac:chgData name="Sackett, Cass (cas8m)" userId="f3fd9a61-7184-48de-9de4-7b6fd0279ea1" providerId="ADAL" clId="{CF7BB3B9-2D4B-47B4-A3B1-0FE971185CA8}" dt="2024-05-21T04:04:05.587" v="809" actId="20577"/>
          <ac:spMkLst>
            <pc:docMk/>
            <pc:sldMk cId="685634861" sldId="363"/>
            <ac:spMk id="3" creationId="{C5BFA4ED-9079-69AD-B501-41CD7A486DF1}"/>
          </ac:spMkLst>
        </pc:spChg>
      </pc:sldChg>
      <pc:sldChg chg="add del">
        <pc:chgData name="Sackett, Cass (cas8m)" userId="f3fd9a61-7184-48de-9de4-7b6fd0279ea1" providerId="ADAL" clId="{CF7BB3B9-2D4B-47B4-A3B1-0FE971185CA8}" dt="2024-05-22T13:42:49.013" v="4806" actId="47"/>
        <pc:sldMkLst>
          <pc:docMk/>
          <pc:sldMk cId="3995877798" sldId="364"/>
        </pc:sldMkLst>
      </pc:sldChg>
      <pc:sldChg chg="addSp delSp modSp new mod">
        <pc:chgData name="Sackett, Cass (cas8m)" userId="f3fd9a61-7184-48de-9de4-7b6fd0279ea1" providerId="ADAL" clId="{CF7BB3B9-2D4B-47B4-A3B1-0FE971185CA8}" dt="2024-05-22T13:43:16.725" v="4812" actId="20577"/>
        <pc:sldMkLst>
          <pc:docMk/>
          <pc:sldMk cId="2931535638" sldId="365"/>
        </pc:sldMkLst>
        <pc:spChg chg="mod">
          <ac:chgData name="Sackett, Cass (cas8m)" userId="f3fd9a61-7184-48de-9de4-7b6fd0279ea1" providerId="ADAL" clId="{CF7BB3B9-2D4B-47B4-A3B1-0FE971185CA8}" dt="2024-05-21T12:56:34.656" v="1512" actId="20577"/>
          <ac:spMkLst>
            <pc:docMk/>
            <pc:sldMk cId="2931535638" sldId="365"/>
            <ac:spMk id="2" creationId="{7AE4E977-8799-FF46-FE94-2D7B57CB4C97}"/>
          </ac:spMkLst>
        </pc:spChg>
        <pc:spChg chg="mod">
          <ac:chgData name="Sackett, Cass (cas8m)" userId="f3fd9a61-7184-48de-9de4-7b6fd0279ea1" providerId="ADAL" clId="{CF7BB3B9-2D4B-47B4-A3B1-0FE971185CA8}" dt="2024-05-22T13:05:49.938" v="3616" actId="20577"/>
          <ac:spMkLst>
            <pc:docMk/>
            <pc:sldMk cId="2931535638" sldId="365"/>
            <ac:spMk id="3" creationId="{51A197C7-E84B-4AAA-1DC5-1B9280C15939}"/>
          </ac:spMkLst>
        </pc:spChg>
        <pc:spChg chg="add mod">
          <ac:chgData name="Sackett, Cass (cas8m)" userId="f3fd9a61-7184-48de-9de4-7b6fd0279ea1" providerId="ADAL" clId="{CF7BB3B9-2D4B-47B4-A3B1-0FE971185CA8}" dt="2024-05-22T13:43:16.725" v="4812" actId="20577"/>
          <ac:spMkLst>
            <pc:docMk/>
            <pc:sldMk cId="2931535638" sldId="365"/>
            <ac:spMk id="4" creationId="{D5FF91B3-E517-0E93-BC1D-97892DA9D44C}"/>
          </ac:spMkLst>
        </pc:spChg>
        <pc:spChg chg="add mod">
          <ac:chgData name="Sackett, Cass (cas8m)" userId="f3fd9a61-7184-48de-9de4-7b6fd0279ea1" providerId="ADAL" clId="{CF7BB3B9-2D4B-47B4-A3B1-0FE971185CA8}" dt="2024-05-22T13:12:09.183" v="3827" actId="20577"/>
          <ac:spMkLst>
            <pc:docMk/>
            <pc:sldMk cId="2931535638" sldId="365"/>
            <ac:spMk id="5" creationId="{28B13EE6-2177-64DB-E376-4AC47719A266}"/>
          </ac:spMkLst>
        </pc:spChg>
        <pc:spChg chg="add mod">
          <ac:chgData name="Sackett, Cass (cas8m)" userId="f3fd9a61-7184-48de-9de4-7b6fd0279ea1" providerId="ADAL" clId="{CF7BB3B9-2D4B-47B4-A3B1-0FE971185CA8}" dt="2024-05-21T15:46:04.398" v="1743" actId="1076"/>
          <ac:spMkLst>
            <pc:docMk/>
            <pc:sldMk cId="2931535638" sldId="365"/>
            <ac:spMk id="6" creationId="{994E15A4-272F-0301-A88A-CC2014B81044}"/>
          </ac:spMkLst>
        </pc:spChg>
        <pc:spChg chg="add mod">
          <ac:chgData name="Sackett, Cass (cas8m)" userId="f3fd9a61-7184-48de-9de4-7b6fd0279ea1" providerId="ADAL" clId="{CF7BB3B9-2D4B-47B4-A3B1-0FE971185CA8}" dt="2024-05-21T15:46:04.398" v="1743" actId="1076"/>
          <ac:spMkLst>
            <pc:docMk/>
            <pc:sldMk cId="2931535638" sldId="365"/>
            <ac:spMk id="7" creationId="{CCCD4CEB-F679-EF28-0555-F3185325320E}"/>
          </ac:spMkLst>
        </pc:spChg>
        <pc:spChg chg="add mod">
          <ac:chgData name="Sackett, Cass (cas8m)" userId="f3fd9a61-7184-48de-9de4-7b6fd0279ea1" providerId="ADAL" clId="{CF7BB3B9-2D4B-47B4-A3B1-0FE971185CA8}" dt="2024-05-21T15:46:04.398" v="1743" actId="1076"/>
          <ac:spMkLst>
            <pc:docMk/>
            <pc:sldMk cId="2931535638" sldId="365"/>
            <ac:spMk id="8" creationId="{61DD5E53-30C0-C640-CD2A-527899E8FA2B}"/>
          </ac:spMkLst>
        </pc:spChg>
        <pc:spChg chg="add mod">
          <ac:chgData name="Sackett, Cass (cas8m)" userId="f3fd9a61-7184-48de-9de4-7b6fd0279ea1" providerId="ADAL" clId="{CF7BB3B9-2D4B-47B4-A3B1-0FE971185CA8}" dt="2024-05-21T15:46:04.398" v="1743" actId="1076"/>
          <ac:spMkLst>
            <pc:docMk/>
            <pc:sldMk cId="2931535638" sldId="365"/>
            <ac:spMk id="9" creationId="{E475D2E1-3715-4F91-3F02-F31454380260}"/>
          </ac:spMkLst>
        </pc:spChg>
        <pc:spChg chg="add del">
          <ac:chgData name="Sackett, Cass (cas8m)" userId="f3fd9a61-7184-48de-9de4-7b6fd0279ea1" providerId="ADAL" clId="{CF7BB3B9-2D4B-47B4-A3B1-0FE971185CA8}" dt="2024-05-21T15:46:13.052" v="1745" actId="11529"/>
          <ac:spMkLst>
            <pc:docMk/>
            <pc:sldMk cId="2931535638" sldId="365"/>
            <ac:spMk id="10" creationId="{003C75A6-8EF5-5777-C0B8-7FC081CF7DDC}"/>
          </ac:spMkLst>
        </pc:spChg>
        <pc:spChg chg="add mod">
          <ac:chgData name="Sackett, Cass (cas8m)" userId="f3fd9a61-7184-48de-9de4-7b6fd0279ea1" providerId="ADAL" clId="{CF7BB3B9-2D4B-47B4-A3B1-0FE971185CA8}" dt="2024-05-21T15:46:35.917" v="1749" actId="1076"/>
          <ac:spMkLst>
            <pc:docMk/>
            <pc:sldMk cId="2931535638" sldId="365"/>
            <ac:spMk id="11" creationId="{2BA24048-1B83-16D5-3F7A-A53F30B4CC9A}"/>
          </ac:spMkLst>
        </pc:spChg>
        <pc:spChg chg="add mod">
          <ac:chgData name="Sackett, Cass (cas8m)" userId="f3fd9a61-7184-48de-9de4-7b6fd0279ea1" providerId="ADAL" clId="{CF7BB3B9-2D4B-47B4-A3B1-0FE971185CA8}" dt="2024-05-21T15:47:27.808" v="1765" actId="208"/>
          <ac:spMkLst>
            <pc:docMk/>
            <pc:sldMk cId="2931535638" sldId="365"/>
            <ac:spMk id="12" creationId="{01B062A4-F004-0D75-F882-F8E9FF989212}"/>
          </ac:spMkLst>
        </pc:spChg>
      </pc:sldChg>
      <pc:sldChg chg="addSp delSp modSp new mod">
        <pc:chgData name="Sackett, Cass (cas8m)" userId="f3fd9a61-7184-48de-9de4-7b6fd0279ea1" providerId="ADAL" clId="{CF7BB3B9-2D4B-47B4-A3B1-0FE971185CA8}" dt="2024-05-22T13:44:13.839" v="4858" actId="20577"/>
        <pc:sldMkLst>
          <pc:docMk/>
          <pc:sldMk cId="717128079" sldId="366"/>
        </pc:sldMkLst>
        <pc:spChg chg="mod">
          <ac:chgData name="Sackett, Cass (cas8m)" userId="f3fd9a61-7184-48de-9de4-7b6fd0279ea1" providerId="ADAL" clId="{CF7BB3B9-2D4B-47B4-A3B1-0FE971185CA8}" dt="2024-05-21T15:48:37.001" v="1881" actId="20577"/>
          <ac:spMkLst>
            <pc:docMk/>
            <pc:sldMk cId="717128079" sldId="366"/>
            <ac:spMk id="2" creationId="{1EA5D141-7299-D0A3-888E-511D96BB59A6}"/>
          </ac:spMkLst>
        </pc:spChg>
        <pc:spChg chg="mod">
          <ac:chgData name="Sackett, Cass (cas8m)" userId="f3fd9a61-7184-48de-9de4-7b6fd0279ea1" providerId="ADAL" clId="{CF7BB3B9-2D4B-47B4-A3B1-0FE971185CA8}" dt="2024-05-22T13:44:13.839" v="4858" actId="20577"/>
          <ac:spMkLst>
            <pc:docMk/>
            <pc:sldMk cId="717128079" sldId="366"/>
            <ac:spMk id="3" creationId="{29C89DC7-9445-1197-1A48-07A75062D01C}"/>
          </ac:spMkLst>
        </pc:spChg>
        <pc:spChg chg="add mod">
          <ac:chgData name="Sackett, Cass (cas8m)" userId="f3fd9a61-7184-48de-9de4-7b6fd0279ea1" providerId="ADAL" clId="{CF7BB3B9-2D4B-47B4-A3B1-0FE971185CA8}" dt="2024-05-22T13:11:58.836" v="3823" actId="20577"/>
          <ac:spMkLst>
            <pc:docMk/>
            <pc:sldMk cId="717128079" sldId="366"/>
            <ac:spMk id="4" creationId="{C7E53AC4-4870-0BB0-BE28-485695EBFC6F}"/>
          </ac:spMkLst>
        </pc:spChg>
        <pc:spChg chg="add mod">
          <ac:chgData name="Sackett, Cass (cas8m)" userId="f3fd9a61-7184-48de-9de4-7b6fd0279ea1" providerId="ADAL" clId="{CF7BB3B9-2D4B-47B4-A3B1-0FE971185CA8}" dt="2024-05-21T15:52:04.542" v="2033" actId="767"/>
          <ac:spMkLst>
            <pc:docMk/>
            <pc:sldMk cId="717128079" sldId="366"/>
            <ac:spMk id="5" creationId="{50FCD119-F5FB-383B-DDD6-15B65D4382E0}"/>
          </ac:spMkLst>
        </pc:spChg>
        <pc:spChg chg="add del mod">
          <ac:chgData name="Sackett, Cass (cas8m)" userId="f3fd9a61-7184-48de-9de4-7b6fd0279ea1" providerId="ADAL" clId="{CF7BB3B9-2D4B-47B4-A3B1-0FE971185CA8}" dt="2024-05-21T15:52:22.076" v="2058" actId="478"/>
          <ac:spMkLst>
            <pc:docMk/>
            <pc:sldMk cId="717128079" sldId="366"/>
            <ac:spMk id="6" creationId="{9451FBA1-F9B7-F7DA-112F-51AD59B9E4D2}"/>
          </ac:spMkLst>
        </pc:spChg>
        <pc:picChg chg="add mod">
          <ac:chgData name="Sackett, Cass (cas8m)" userId="f3fd9a61-7184-48de-9de4-7b6fd0279ea1" providerId="ADAL" clId="{CF7BB3B9-2D4B-47B4-A3B1-0FE971185CA8}" dt="2024-05-21T15:57:16.660" v="2335" actId="14100"/>
          <ac:picMkLst>
            <pc:docMk/>
            <pc:sldMk cId="717128079" sldId="366"/>
            <ac:picMk id="8" creationId="{970F5E4F-E037-5566-35FA-19447CFBD15F}"/>
          </ac:picMkLst>
        </pc:picChg>
      </pc:sldChg>
      <pc:sldChg chg="new del">
        <pc:chgData name="Sackett, Cass (cas8m)" userId="f3fd9a61-7184-48de-9de4-7b6fd0279ea1" providerId="ADAL" clId="{CF7BB3B9-2D4B-47B4-A3B1-0FE971185CA8}" dt="2024-05-21T16:01:44.734" v="2392" actId="47"/>
        <pc:sldMkLst>
          <pc:docMk/>
          <pc:sldMk cId="1840120342" sldId="367"/>
        </pc:sldMkLst>
      </pc:sldChg>
      <pc:sldChg chg="addSp modSp new mod">
        <pc:chgData name="Sackett, Cass (cas8m)" userId="f3fd9a61-7184-48de-9de4-7b6fd0279ea1" providerId="ADAL" clId="{CF7BB3B9-2D4B-47B4-A3B1-0FE971185CA8}" dt="2024-05-23T01:43:00.617" v="10999" actId="20577"/>
        <pc:sldMkLst>
          <pc:docMk/>
          <pc:sldMk cId="3794235181" sldId="368"/>
        </pc:sldMkLst>
        <pc:spChg chg="mod">
          <ac:chgData name="Sackett, Cass (cas8m)" userId="f3fd9a61-7184-48de-9de4-7b6fd0279ea1" providerId="ADAL" clId="{CF7BB3B9-2D4B-47B4-A3B1-0FE971185CA8}" dt="2024-05-21T16:00:29.911" v="2356" actId="14100"/>
          <ac:spMkLst>
            <pc:docMk/>
            <pc:sldMk cId="3794235181" sldId="368"/>
            <ac:spMk id="2" creationId="{BF0B12AE-C04F-912E-39B1-B5DFFEDE98AB}"/>
          </ac:spMkLst>
        </pc:spChg>
        <pc:spChg chg="mod">
          <ac:chgData name="Sackett, Cass (cas8m)" userId="f3fd9a61-7184-48de-9de4-7b6fd0279ea1" providerId="ADAL" clId="{CF7BB3B9-2D4B-47B4-A3B1-0FE971185CA8}" dt="2024-05-23T01:41:20.644" v="10998" actId="20577"/>
          <ac:spMkLst>
            <pc:docMk/>
            <pc:sldMk cId="3794235181" sldId="368"/>
            <ac:spMk id="3" creationId="{E8F11A2C-0612-6B16-3CB9-B39253B19A07}"/>
          </ac:spMkLst>
        </pc:spChg>
        <pc:spChg chg="add mod">
          <ac:chgData name="Sackett, Cass (cas8m)" userId="f3fd9a61-7184-48de-9de4-7b6fd0279ea1" providerId="ADAL" clId="{CF7BB3B9-2D4B-47B4-A3B1-0FE971185CA8}" dt="2024-05-22T13:11:53.657" v="3821" actId="20577"/>
          <ac:spMkLst>
            <pc:docMk/>
            <pc:sldMk cId="3794235181" sldId="368"/>
            <ac:spMk id="4" creationId="{03075DA0-6AE6-CA01-5B45-287BB918B420}"/>
          </ac:spMkLst>
        </pc:spChg>
        <pc:spChg chg="add mod">
          <ac:chgData name="Sackett, Cass (cas8m)" userId="f3fd9a61-7184-48de-9de4-7b6fd0279ea1" providerId="ADAL" clId="{CF7BB3B9-2D4B-47B4-A3B1-0FE971185CA8}" dt="2024-05-22T13:08:14.459" v="3750" actId="1035"/>
          <ac:spMkLst>
            <pc:docMk/>
            <pc:sldMk cId="3794235181" sldId="368"/>
            <ac:spMk id="5" creationId="{379DB6D5-1913-322B-5E29-55CBD9BB903F}"/>
          </ac:spMkLst>
        </pc:spChg>
        <pc:spChg chg="add mod">
          <ac:chgData name="Sackett, Cass (cas8m)" userId="f3fd9a61-7184-48de-9de4-7b6fd0279ea1" providerId="ADAL" clId="{CF7BB3B9-2D4B-47B4-A3B1-0FE971185CA8}" dt="2024-05-22T13:08:14.459" v="3750" actId="1035"/>
          <ac:spMkLst>
            <pc:docMk/>
            <pc:sldMk cId="3794235181" sldId="368"/>
            <ac:spMk id="6" creationId="{8A48CE38-A850-D8EF-D927-6989A57023F8}"/>
          </ac:spMkLst>
        </pc:spChg>
        <pc:spChg chg="add mod">
          <ac:chgData name="Sackett, Cass (cas8m)" userId="f3fd9a61-7184-48de-9de4-7b6fd0279ea1" providerId="ADAL" clId="{CF7BB3B9-2D4B-47B4-A3B1-0FE971185CA8}" dt="2024-05-23T01:43:00.617" v="10999" actId="20577"/>
          <ac:spMkLst>
            <pc:docMk/>
            <pc:sldMk cId="3794235181" sldId="368"/>
            <ac:spMk id="7" creationId="{6621FC7A-1E3D-D8C3-B4AC-EA4E06032CD4}"/>
          </ac:spMkLst>
        </pc:spChg>
        <pc:spChg chg="add mod">
          <ac:chgData name="Sackett, Cass (cas8m)" userId="f3fd9a61-7184-48de-9de4-7b6fd0279ea1" providerId="ADAL" clId="{CF7BB3B9-2D4B-47B4-A3B1-0FE971185CA8}" dt="2024-05-21T16:29:36.125" v="2880" actId="1076"/>
          <ac:spMkLst>
            <pc:docMk/>
            <pc:sldMk cId="3794235181" sldId="368"/>
            <ac:spMk id="8" creationId="{EED24425-2810-24B6-D328-778AA7F6A125}"/>
          </ac:spMkLst>
        </pc:spChg>
        <pc:spChg chg="add mod">
          <ac:chgData name="Sackett, Cass (cas8m)" userId="f3fd9a61-7184-48de-9de4-7b6fd0279ea1" providerId="ADAL" clId="{CF7BB3B9-2D4B-47B4-A3B1-0FE971185CA8}" dt="2024-05-21T16:29:36.125" v="2880" actId="1076"/>
          <ac:spMkLst>
            <pc:docMk/>
            <pc:sldMk cId="3794235181" sldId="368"/>
            <ac:spMk id="9" creationId="{DDCFA3B3-360B-569D-22A5-967431EDF751}"/>
          </ac:spMkLst>
        </pc:spChg>
        <pc:spChg chg="add mod">
          <ac:chgData name="Sackett, Cass (cas8m)" userId="f3fd9a61-7184-48de-9de4-7b6fd0279ea1" providerId="ADAL" clId="{CF7BB3B9-2D4B-47B4-A3B1-0FE971185CA8}" dt="2024-05-21T16:30:37.978" v="2900" actId="207"/>
          <ac:spMkLst>
            <pc:docMk/>
            <pc:sldMk cId="3794235181" sldId="368"/>
            <ac:spMk id="10" creationId="{17EE2067-BD48-84D9-DEEA-5504D0C723F4}"/>
          </ac:spMkLst>
        </pc:spChg>
        <pc:spChg chg="add mod">
          <ac:chgData name="Sackett, Cass (cas8m)" userId="f3fd9a61-7184-48de-9de4-7b6fd0279ea1" providerId="ADAL" clId="{CF7BB3B9-2D4B-47B4-A3B1-0FE971185CA8}" dt="2024-05-21T16:30:31.539" v="2899" actId="20577"/>
          <ac:spMkLst>
            <pc:docMk/>
            <pc:sldMk cId="3794235181" sldId="368"/>
            <ac:spMk id="11" creationId="{EAC3EF1C-2100-BE88-B1AA-716ED3AFCF33}"/>
          </ac:spMkLst>
        </pc:spChg>
      </pc:sldChg>
      <pc:sldChg chg="addSp delSp modSp new mod">
        <pc:chgData name="Sackett, Cass (cas8m)" userId="f3fd9a61-7184-48de-9de4-7b6fd0279ea1" providerId="ADAL" clId="{CF7BB3B9-2D4B-47B4-A3B1-0FE971185CA8}" dt="2024-05-23T01:43:51.656" v="11049" actId="6549"/>
        <pc:sldMkLst>
          <pc:docMk/>
          <pc:sldMk cId="377218123" sldId="369"/>
        </pc:sldMkLst>
        <pc:spChg chg="mod">
          <ac:chgData name="Sackett, Cass (cas8m)" userId="f3fd9a61-7184-48de-9de4-7b6fd0279ea1" providerId="ADAL" clId="{CF7BB3B9-2D4B-47B4-A3B1-0FE971185CA8}" dt="2024-05-21T16:31:37.741" v="2936" actId="20577"/>
          <ac:spMkLst>
            <pc:docMk/>
            <pc:sldMk cId="377218123" sldId="369"/>
            <ac:spMk id="2" creationId="{F952968C-E376-9412-4A3E-3A8A4BA353E6}"/>
          </ac:spMkLst>
        </pc:spChg>
        <pc:spChg chg="mod">
          <ac:chgData name="Sackett, Cass (cas8m)" userId="f3fd9a61-7184-48de-9de4-7b6fd0279ea1" providerId="ADAL" clId="{CF7BB3B9-2D4B-47B4-A3B1-0FE971185CA8}" dt="2024-05-23T01:43:51.656" v="11049" actId="6549"/>
          <ac:spMkLst>
            <pc:docMk/>
            <pc:sldMk cId="377218123" sldId="369"/>
            <ac:spMk id="3" creationId="{D7058D6F-0902-7550-4AF7-99D04B586AD2}"/>
          </ac:spMkLst>
        </pc:spChg>
        <pc:spChg chg="mod">
          <ac:chgData name="Sackett, Cass (cas8m)" userId="f3fd9a61-7184-48de-9de4-7b6fd0279ea1" providerId="ADAL" clId="{CF7BB3B9-2D4B-47B4-A3B1-0FE971185CA8}" dt="2024-05-21T16:33:24.781" v="3066"/>
          <ac:spMkLst>
            <pc:docMk/>
            <pc:sldMk cId="377218123" sldId="369"/>
            <ac:spMk id="6" creationId="{219AEE68-7777-839C-9993-71EEF1E4738D}"/>
          </ac:spMkLst>
        </pc:spChg>
        <pc:spChg chg="add mod">
          <ac:chgData name="Sackett, Cass (cas8m)" userId="f3fd9a61-7184-48de-9de4-7b6fd0279ea1" providerId="ADAL" clId="{CF7BB3B9-2D4B-47B4-A3B1-0FE971185CA8}" dt="2024-05-21T16:44:29.363" v="3422" actId="1076"/>
          <ac:spMkLst>
            <pc:docMk/>
            <pc:sldMk cId="377218123" sldId="369"/>
            <ac:spMk id="7" creationId="{6016071C-8D8D-01CD-F8DE-5D011F12E8BD}"/>
          </ac:spMkLst>
        </pc:spChg>
        <pc:spChg chg="add mod">
          <ac:chgData name="Sackett, Cass (cas8m)" userId="f3fd9a61-7184-48de-9de4-7b6fd0279ea1" providerId="ADAL" clId="{CF7BB3B9-2D4B-47B4-A3B1-0FE971185CA8}" dt="2024-05-21T16:45:04.126" v="3467" actId="1036"/>
          <ac:spMkLst>
            <pc:docMk/>
            <pc:sldMk cId="377218123" sldId="369"/>
            <ac:spMk id="8" creationId="{56A02295-45D6-052E-4F4F-174195357B34}"/>
          </ac:spMkLst>
        </pc:spChg>
        <pc:spChg chg="add mod">
          <ac:chgData name="Sackett, Cass (cas8m)" userId="f3fd9a61-7184-48de-9de4-7b6fd0279ea1" providerId="ADAL" clId="{CF7BB3B9-2D4B-47B4-A3B1-0FE971185CA8}" dt="2024-05-22T13:14:27.814" v="3968" actId="1076"/>
          <ac:spMkLst>
            <pc:docMk/>
            <pc:sldMk cId="377218123" sldId="369"/>
            <ac:spMk id="9" creationId="{D28B4DB7-B8D5-8283-E448-04761A8CFCAB}"/>
          </ac:spMkLst>
        </pc:spChg>
        <pc:grpChg chg="add del mod">
          <ac:chgData name="Sackett, Cass (cas8m)" userId="f3fd9a61-7184-48de-9de4-7b6fd0279ea1" providerId="ADAL" clId="{CF7BB3B9-2D4B-47B4-A3B1-0FE971185CA8}" dt="2024-05-21T16:33:27.399" v="3067" actId="478"/>
          <ac:grpSpMkLst>
            <pc:docMk/>
            <pc:sldMk cId="377218123" sldId="369"/>
            <ac:grpSpMk id="4" creationId="{3D72A0CE-DB9D-31D1-7546-D74868E89EF3}"/>
          </ac:grpSpMkLst>
        </pc:grpChg>
        <pc:picChg chg="mod">
          <ac:chgData name="Sackett, Cass (cas8m)" userId="f3fd9a61-7184-48de-9de4-7b6fd0279ea1" providerId="ADAL" clId="{CF7BB3B9-2D4B-47B4-A3B1-0FE971185CA8}" dt="2024-05-21T16:33:24.781" v="3066"/>
          <ac:picMkLst>
            <pc:docMk/>
            <pc:sldMk cId="377218123" sldId="369"/>
            <ac:picMk id="5" creationId="{59D7E7DE-D8B4-FA4D-A607-B1E6AFD84D71}"/>
          </ac:picMkLst>
        </pc:picChg>
        <pc:cxnChg chg="add">
          <ac:chgData name="Sackett, Cass (cas8m)" userId="f3fd9a61-7184-48de-9de4-7b6fd0279ea1" providerId="ADAL" clId="{CF7BB3B9-2D4B-47B4-A3B1-0FE971185CA8}" dt="2024-05-22T13:14:24.196" v="3967" actId="11529"/>
          <ac:cxnSpMkLst>
            <pc:docMk/>
            <pc:sldMk cId="377218123" sldId="369"/>
            <ac:cxnSpMk id="11" creationId="{9BD13F27-27C5-E2CA-641E-220763112820}"/>
          </ac:cxnSpMkLst>
        </pc:cxnChg>
      </pc:sldChg>
      <pc:sldChg chg="addSp delSp modSp new mod">
        <pc:chgData name="Sackett, Cass (cas8m)" userId="f3fd9a61-7184-48de-9de4-7b6fd0279ea1" providerId="ADAL" clId="{CF7BB3B9-2D4B-47B4-A3B1-0FE971185CA8}" dt="2024-05-22T17:20:12.977" v="10761" actId="20577"/>
        <pc:sldMkLst>
          <pc:docMk/>
          <pc:sldMk cId="1941831476" sldId="370"/>
        </pc:sldMkLst>
        <pc:spChg chg="mod">
          <ac:chgData name="Sackett, Cass (cas8m)" userId="f3fd9a61-7184-48de-9de4-7b6fd0279ea1" providerId="ADAL" clId="{CF7BB3B9-2D4B-47B4-A3B1-0FE971185CA8}" dt="2024-05-22T13:04:44.937" v="3556" actId="1076"/>
          <ac:spMkLst>
            <pc:docMk/>
            <pc:sldMk cId="1941831476" sldId="370"/>
            <ac:spMk id="2" creationId="{E2FDA6D7-6FB8-90B3-DF9A-946F6594875B}"/>
          </ac:spMkLst>
        </pc:spChg>
        <pc:spChg chg="del">
          <ac:chgData name="Sackett, Cass (cas8m)" userId="f3fd9a61-7184-48de-9de4-7b6fd0279ea1" providerId="ADAL" clId="{CF7BB3B9-2D4B-47B4-A3B1-0FE971185CA8}" dt="2024-05-22T12:59:48.244" v="3496" actId="478"/>
          <ac:spMkLst>
            <pc:docMk/>
            <pc:sldMk cId="1941831476" sldId="370"/>
            <ac:spMk id="3" creationId="{65E8CF5E-FF0A-525C-6EAE-9AE5E2652290}"/>
          </ac:spMkLst>
        </pc:spChg>
        <pc:spChg chg="add del mod">
          <ac:chgData name="Sackett, Cass (cas8m)" userId="f3fd9a61-7184-48de-9de4-7b6fd0279ea1" providerId="ADAL" clId="{CF7BB3B9-2D4B-47B4-A3B1-0FE971185CA8}" dt="2024-05-22T13:11:15.969" v="3815" actId="478"/>
          <ac:spMkLst>
            <pc:docMk/>
            <pc:sldMk cId="1941831476" sldId="370"/>
            <ac:spMk id="12" creationId="{97CB44DE-7FDE-25C6-30FD-89239D6DF0FE}"/>
          </ac:spMkLst>
        </pc:spChg>
        <pc:spChg chg="add mod">
          <ac:chgData name="Sackett, Cass (cas8m)" userId="f3fd9a61-7184-48de-9de4-7b6fd0279ea1" providerId="ADAL" clId="{CF7BB3B9-2D4B-47B4-A3B1-0FE971185CA8}" dt="2024-05-22T13:14:47.379" v="3969" actId="1076"/>
          <ac:spMkLst>
            <pc:docMk/>
            <pc:sldMk cId="1941831476" sldId="370"/>
            <ac:spMk id="13" creationId="{87310E31-A12A-2C5C-D420-A45702896F43}"/>
          </ac:spMkLst>
        </pc:spChg>
        <pc:spChg chg="add mod">
          <ac:chgData name="Sackett, Cass (cas8m)" userId="f3fd9a61-7184-48de-9de4-7b6fd0279ea1" providerId="ADAL" clId="{CF7BB3B9-2D4B-47B4-A3B1-0FE971185CA8}" dt="2024-05-22T17:20:12.977" v="10761" actId="20577"/>
          <ac:spMkLst>
            <pc:docMk/>
            <pc:sldMk cId="1941831476" sldId="370"/>
            <ac:spMk id="14" creationId="{F8F16D3E-7105-6A17-CF9F-AADBB54C440C}"/>
          </ac:spMkLst>
        </pc:spChg>
        <pc:spChg chg="add mod">
          <ac:chgData name="Sackett, Cass (cas8m)" userId="f3fd9a61-7184-48de-9de4-7b6fd0279ea1" providerId="ADAL" clId="{CF7BB3B9-2D4B-47B4-A3B1-0FE971185CA8}" dt="2024-05-22T13:15:24.928" v="3971" actId="14100"/>
          <ac:spMkLst>
            <pc:docMk/>
            <pc:sldMk cId="1941831476" sldId="370"/>
            <ac:spMk id="15" creationId="{80E8C2D4-B31D-9C35-A547-C24ECC9BE016}"/>
          </ac:spMkLst>
        </pc:spChg>
        <pc:spChg chg="add mod">
          <ac:chgData name="Sackett, Cass (cas8m)" userId="f3fd9a61-7184-48de-9de4-7b6fd0279ea1" providerId="ADAL" clId="{CF7BB3B9-2D4B-47B4-A3B1-0FE971185CA8}" dt="2024-05-22T13:13:03.004" v="3854" actId="1076"/>
          <ac:spMkLst>
            <pc:docMk/>
            <pc:sldMk cId="1941831476" sldId="370"/>
            <ac:spMk id="16" creationId="{6B7131BC-67BA-FBF4-738F-1FF7E9E44099}"/>
          </ac:spMkLst>
        </pc:spChg>
        <pc:spChg chg="add mod">
          <ac:chgData name="Sackett, Cass (cas8m)" userId="f3fd9a61-7184-48de-9de4-7b6fd0279ea1" providerId="ADAL" clId="{CF7BB3B9-2D4B-47B4-A3B1-0FE971185CA8}" dt="2024-05-22T13:13:49.860" v="3930" actId="1076"/>
          <ac:spMkLst>
            <pc:docMk/>
            <pc:sldMk cId="1941831476" sldId="370"/>
            <ac:spMk id="20" creationId="{1BD0FDA1-43B3-B28E-B81C-7B326ABBEED7}"/>
          </ac:spMkLst>
        </pc:spChg>
        <pc:picChg chg="add mod">
          <ac:chgData name="Sackett, Cass (cas8m)" userId="f3fd9a61-7184-48de-9de4-7b6fd0279ea1" providerId="ADAL" clId="{CF7BB3B9-2D4B-47B4-A3B1-0FE971185CA8}" dt="2024-05-22T13:03:30.225" v="3509" actId="1076"/>
          <ac:picMkLst>
            <pc:docMk/>
            <pc:sldMk cId="1941831476" sldId="370"/>
            <ac:picMk id="5" creationId="{D6C7035C-71E9-B175-787C-D6EE244AAE2E}"/>
          </ac:picMkLst>
        </pc:picChg>
        <pc:picChg chg="add mod">
          <ac:chgData name="Sackett, Cass (cas8m)" userId="f3fd9a61-7184-48de-9de4-7b6fd0279ea1" providerId="ADAL" clId="{CF7BB3B9-2D4B-47B4-A3B1-0FE971185CA8}" dt="2024-05-22T13:13:10.846" v="3856" actId="1076"/>
          <ac:picMkLst>
            <pc:docMk/>
            <pc:sldMk cId="1941831476" sldId="370"/>
            <ac:picMk id="7" creationId="{F888284E-C57C-FC77-E55A-4D3F5BC0986E}"/>
          </ac:picMkLst>
        </pc:picChg>
        <pc:picChg chg="add mod">
          <ac:chgData name="Sackett, Cass (cas8m)" userId="f3fd9a61-7184-48de-9de4-7b6fd0279ea1" providerId="ADAL" clId="{CF7BB3B9-2D4B-47B4-A3B1-0FE971185CA8}" dt="2024-05-22T13:13:10.846" v="3856" actId="1076"/>
          <ac:picMkLst>
            <pc:docMk/>
            <pc:sldMk cId="1941831476" sldId="370"/>
            <ac:picMk id="9" creationId="{4ADABC8B-E167-AF98-CE06-CC7DCA333379}"/>
          </ac:picMkLst>
        </pc:picChg>
        <pc:picChg chg="add mod">
          <ac:chgData name="Sackett, Cass (cas8m)" userId="f3fd9a61-7184-48de-9de4-7b6fd0279ea1" providerId="ADAL" clId="{CF7BB3B9-2D4B-47B4-A3B1-0FE971185CA8}" dt="2024-05-22T13:04:10.106" v="3513" actId="1076"/>
          <ac:picMkLst>
            <pc:docMk/>
            <pc:sldMk cId="1941831476" sldId="370"/>
            <ac:picMk id="11" creationId="{1B69F0C2-2A2A-A2F8-849C-0B8D3871E092}"/>
          </ac:picMkLst>
        </pc:picChg>
        <pc:cxnChg chg="add mod">
          <ac:chgData name="Sackett, Cass (cas8m)" userId="f3fd9a61-7184-48de-9de4-7b6fd0279ea1" providerId="ADAL" clId="{CF7BB3B9-2D4B-47B4-A3B1-0FE971185CA8}" dt="2024-05-22T13:15:48.132" v="3973" actId="692"/>
          <ac:cxnSpMkLst>
            <pc:docMk/>
            <pc:sldMk cId="1941831476" sldId="370"/>
            <ac:cxnSpMk id="18" creationId="{8E8BA0E8-E9D5-E07C-515E-C745C95B3F1E}"/>
          </ac:cxnSpMkLst>
        </pc:cxnChg>
      </pc:sldChg>
      <pc:sldChg chg="addSp delSp modSp new mod">
        <pc:chgData name="Sackett, Cass (cas8m)" userId="f3fd9a61-7184-48de-9de4-7b6fd0279ea1" providerId="ADAL" clId="{CF7BB3B9-2D4B-47B4-A3B1-0FE971185CA8}" dt="2024-05-22T17:21:38.696" v="10769"/>
        <pc:sldMkLst>
          <pc:docMk/>
          <pc:sldMk cId="105289498" sldId="371"/>
        </pc:sldMkLst>
        <pc:spChg chg="mod">
          <ac:chgData name="Sackett, Cass (cas8m)" userId="f3fd9a61-7184-48de-9de4-7b6fd0279ea1" providerId="ADAL" clId="{CF7BB3B9-2D4B-47B4-A3B1-0FE971185CA8}" dt="2024-05-22T13:16:46.133" v="3997" actId="14100"/>
          <ac:spMkLst>
            <pc:docMk/>
            <pc:sldMk cId="105289498" sldId="371"/>
            <ac:spMk id="2" creationId="{B69DD67F-54E6-ED68-EB95-8486C30E7A75}"/>
          </ac:spMkLst>
        </pc:spChg>
        <pc:spChg chg="mod">
          <ac:chgData name="Sackett, Cass (cas8m)" userId="f3fd9a61-7184-48de-9de4-7b6fd0279ea1" providerId="ADAL" clId="{CF7BB3B9-2D4B-47B4-A3B1-0FE971185CA8}" dt="2024-05-22T13:22:56.831" v="4269" actId="1076"/>
          <ac:spMkLst>
            <pc:docMk/>
            <pc:sldMk cId="105289498" sldId="371"/>
            <ac:spMk id="3" creationId="{9E59178A-F8FC-942E-A749-ECA21DCF050D}"/>
          </ac:spMkLst>
        </pc:spChg>
        <pc:spChg chg="add mod">
          <ac:chgData name="Sackett, Cass (cas8m)" userId="f3fd9a61-7184-48de-9de4-7b6fd0279ea1" providerId="ADAL" clId="{CF7BB3B9-2D4B-47B4-A3B1-0FE971185CA8}" dt="2024-05-22T17:21:38.696" v="10769"/>
          <ac:spMkLst>
            <pc:docMk/>
            <pc:sldMk cId="105289498" sldId="371"/>
            <ac:spMk id="6" creationId="{06E822FE-E4A1-F097-CEEB-BB851804665A}"/>
          </ac:spMkLst>
        </pc:spChg>
        <pc:spChg chg="add mod">
          <ac:chgData name="Sackett, Cass (cas8m)" userId="f3fd9a61-7184-48de-9de4-7b6fd0279ea1" providerId="ADAL" clId="{CF7BB3B9-2D4B-47B4-A3B1-0FE971185CA8}" dt="2024-05-22T13:22:34.147" v="4259" actId="1076"/>
          <ac:spMkLst>
            <pc:docMk/>
            <pc:sldMk cId="105289498" sldId="371"/>
            <ac:spMk id="8" creationId="{140A606E-ACC5-803F-D69C-E40143A15A40}"/>
          </ac:spMkLst>
        </pc:spChg>
        <pc:spChg chg="add mod">
          <ac:chgData name="Sackett, Cass (cas8m)" userId="f3fd9a61-7184-48de-9de4-7b6fd0279ea1" providerId="ADAL" clId="{CF7BB3B9-2D4B-47B4-A3B1-0FE971185CA8}" dt="2024-05-22T13:27:01.743" v="4299" actId="1076"/>
          <ac:spMkLst>
            <pc:docMk/>
            <pc:sldMk cId="105289498" sldId="371"/>
            <ac:spMk id="15" creationId="{18D7C55E-430A-23F4-7F8B-0D2ED8888A7F}"/>
          </ac:spMkLst>
        </pc:spChg>
        <pc:spChg chg="add mod">
          <ac:chgData name="Sackett, Cass (cas8m)" userId="f3fd9a61-7184-48de-9de4-7b6fd0279ea1" providerId="ADAL" clId="{CF7BB3B9-2D4B-47B4-A3B1-0FE971185CA8}" dt="2024-05-22T13:26:51.483" v="4297" actId="1076"/>
          <ac:spMkLst>
            <pc:docMk/>
            <pc:sldMk cId="105289498" sldId="371"/>
            <ac:spMk id="16" creationId="{1A14D8DE-3166-6957-D91A-CAEF11BFF2B9}"/>
          </ac:spMkLst>
        </pc:spChg>
        <pc:graphicFrameChg chg="add mod modGraphic">
          <ac:chgData name="Sackett, Cass (cas8m)" userId="f3fd9a61-7184-48de-9de4-7b6fd0279ea1" providerId="ADAL" clId="{CF7BB3B9-2D4B-47B4-A3B1-0FE971185CA8}" dt="2024-05-22T13:22:36.678" v="4260" actId="1076"/>
          <ac:graphicFrameMkLst>
            <pc:docMk/>
            <pc:sldMk cId="105289498" sldId="371"/>
            <ac:graphicFrameMk id="7" creationId="{52A9A305-1A38-498B-805D-2CFC2AD424C9}"/>
          </ac:graphicFrameMkLst>
        </pc:graphicFrameChg>
        <pc:picChg chg="add del mod">
          <ac:chgData name="Sackett, Cass (cas8m)" userId="f3fd9a61-7184-48de-9de4-7b6fd0279ea1" providerId="ADAL" clId="{CF7BB3B9-2D4B-47B4-A3B1-0FE971185CA8}" dt="2024-05-22T13:22:40.734" v="4263" actId="478"/>
          <ac:picMkLst>
            <pc:docMk/>
            <pc:sldMk cId="105289498" sldId="371"/>
            <ac:picMk id="5" creationId="{7DCDA6B3-083E-FA7F-B4EC-58A9AFF3E29A}"/>
          </ac:picMkLst>
        </pc:picChg>
        <pc:picChg chg="add del mod">
          <ac:chgData name="Sackett, Cass (cas8m)" userId="f3fd9a61-7184-48de-9de4-7b6fd0279ea1" providerId="ADAL" clId="{CF7BB3B9-2D4B-47B4-A3B1-0FE971185CA8}" dt="2024-05-22T13:25:21.383" v="4272" actId="478"/>
          <ac:picMkLst>
            <pc:docMk/>
            <pc:sldMk cId="105289498" sldId="371"/>
            <ac:picMk id="10" creationId="{27D408F9-3429-E7C6-4ACC-8C8458DE0793}"/>
          </ac:picMkLst>
        </pc:picChg>
        <pc:picChg chg="add del mod">
          <ac:chgData name="Sackett, Cass (cas8m)" userId="f3fd9a61-7184-48de-9de4-7b6fd0279ea1" providerId="ADAL" clId="{CF7BB3B9-2D4B-47B4-A3B1-0FE971185CA8}" dt="2024-05-22T13:26:12.139" v="4275" actId="478"/>
          <ac:picMkLst>
            <pc:docMk/>
            <pc:sldMk cId="105289498" sldId="371"/>
            <ac:picMk id="12" creationId="{F126947A-3FED-A933-F977-3EDB0E8FFE39}"/>
          </ac:picMkLst>
        </pc:picChg>
        <pc:picChg chg="add mod">
          <ac:chgData name="Sackett, Cass (cas8m)" userId="f3fd9a61-7184-48de-9de4-7b6fd0279ea1" providerId="ADAL" clId="{CF7BB3B9-2D4B-47B4-A3B1-0FE971185CA8}" dt="2024-05-22T13:26:17.678" v="4277" actId="1076"/>
          <ac:picMkLst>
            <pc:docMk/>
            <pc:sldMk cId="105289498" sldId="371"/>
            <ac:picMk id="14" creationId="{C8326A63-B0D7-2305-A872-447A9245F48F}"/>
          </ac:picMkLst>
        </pc:picChg>
      </pc:sldChg>
      <pc:sldChg chg="modSp new mod">
        <pc:chgData name="Sackett, Cass (cas8m)" userId="f3fd9a61-7184-48de-9de4-7b6fd0279ea1" providerId="ADAL" clId="{CF7BB3B9-2D4B-47B4-A3B1-0FE971185CA8}" dt="2024-05-22T17:24:59.549" v="10862" actId="20577"/>
        <pc:sldMkLst>
          <pc:docMk/>
          <pc:sldMk cId="50200671" sldId="372"/>
        </pc:sldMkLst>
        <pc:spChg chg="mod">
          <ac:chgData name="Sackett, Cass (cas8m)" userId="f3fd9a61-7184-48de-9de4-7b6fd0279ea1" providerId="ADAL" clId="{CF7BB3B9-2D4B-47B4-A3B1-0FE971185CA8}" dt="2024-05-22T13:27:56.686" v="4314" actId="14100"/>
          <ac:spMkLst>
            <pc:docMk/>
            <pc:sldMk cId="50200671" sldId="372"/>
            <ac:spMk id="2" creationId="{9BDB96E3-E962-F8CF-7946-00FF1A118781}"/>
          </ac:spMkLst>
        </pc:spChg>
        <pc:spChg chg="mod">
          <ac:chgData name="Sackett, Cass (cas8m)" userId="f3fd9a61-7184-48de-9de4-7b6fd0279ea1" providerId="ADAL" clId="{CF7BB3B9-2D4B-47B4-A3B1-0FE971185CA8}" dt="2024-05-22T17:24:59.549" v="10862" actId="20577"/>
          <ac:spMkLst>
            <pc:docMk/>
            <pc:sldMk cId="50200671" sldId="372"/>
            <ac:spMk id="3" creationId="{32DE79CA-3413-F2EF-056B-9EF874F2A052}"/>
          </ac:spMkLst>
        </pc:spChg>
      </pc:sldChg>
      <pc:sldChg chg="modSp new mod">
        <pc:chgData name="Sackett, Cass (cas8m)" userId="f3fd9a61-7184-48de-9de4-7b6fd0279ea1" providerId="ADAL" clId="{CF7BB3B9-2D4B-47B4-A3B1-0FE971185CA8}" dt="2024-05-22T14:09:14.724" v="5915" actId="20577"/>
        <pc:sldMkLst>
          <pc:docMk/>
          <pc:sldMk cId="2428134016" sldId="373"/>
        </pc:sldMkLst>
        <pc:spChg chg="mod">
          <ac:chgData name="Sackett, Cass (cas8m)" userId="f3fd9a61-7184-48de-9de4-7b6fd0279ea1" providerId="ADAL" clId="{CF7BB3B9-2D4B-47B4-A3B1-0FE971185CA8}" dt="2024-05-22T13:55:18.114" v="5427" actId="14100"/>
          <ac:spMkLst>
            <pc:docMk/>
            <pc:sldMk cId="2428134016" sldId="373"/>
            <ac:spMk id="2" creationId="{EAD08D8C-1722-70F2-3886-340083DEC7C4}"/>
          </ac:spMkLst>
        </pc:spChg>
        <pc:spChg chg="mod">
          <ac:chgData name="Sackett, Cass (cas8m)" userId="f3fd9a61-7184-48de-9de4-7b6fd0279ea1" providerId="ADAL" clId="{CF7BB3B9-2D4B-47B4-A3B1-0FE971185CA8}" dt="2024-05-22T14:09:14.724" v="5915" actId="20577"/>
          <ac:spMkLst>
            <pc:docMk/>
            <pc:sldMk cId="2428134016" sldId="373"/>
            <ac:spMk id="3" creationId="{A4AA9CCF-0590-529D-1929-E3362387FAEC}"/>
          </ac:spMkLst>
        </pc:spChg>
      </pc:sldChg>
      <pc:sldChg chg="addSp delSp modSp new mod">
        <pc:chgData name="Sackett, Cass (cas8m)" userId="f3fd9a61-7184-48de-9de4-7b6fd0279ea1" providerId="ADAL" clId="{CF7BB3B9-2D4B-47B4-A3B1-0FE971185CA8}" dt="2024-05-23T01:59:54.192" v="11062" actId="20577"/>
        <pc:sldMkLst>
          <pc:docMk/>
          <pc:sldMk cId="2912580213" sldId="374"/>
        </pc:sldMkLst>
        <pc:spChg chg="mod">
          <ac:chgData name="Sackett, Cass (cas8m)" userId="f3fd9a61-7184-48de-9de4-7b6fd0279ea1" providerId="ADAL" clId="{CF7BB3B9-2D4B-47B4-A3B1-0FE971185CA8}" dt="2024-05-22T14:55:15.531" v="7355" actId="20577"/>
          <ac:spMkLst>
            <pc:docMk/>
            <pc:sldMk cId="2912580213" sldId="374"/>
            <ac:spMk id="2" creationId="{2AFD052A-B838-D46C-BD73-2F433E402C82}"/>
          </ac:spMkLst>
        </pc:spChg>
        <pc:spChg chg="mod">
          <ac:chgData name="Sackett, Cass (cas8m)" userId="f3fd9a61-7184-48de-9de4-7b6fd0279ea1" providerId="ADAL" clId="{CF7BB3B9-2D4B-47B4-A3B1-0FE971185CA8}" dt="2024-05-22T15:02:49.324" v="7388" actId="5793"/>
          <ac:spMkLst>
            <pc:docMk/>
            <pc:sldMk cId="2912580213" sldId="374"/>
            <ac:spMk id="3" creationId="{23183B51-B3F1-E1AD-3C48-361221EBC1BF}"/>
          </ac:spMkLst>
        </pc:spChg>
        <pc:spChg chg="add mod">
          <ac:chgData name="Sackett, Cass (cas8m)" userId="f3fd9a61-7184-48de-9de4-7b6fd0279ea1" providerId="ADAL" clId="{CF7BB3B9-2D4B-47B4-A3B1-0FE971185CA8}" dt="2024-05-22T14:25:07.970" v="6586" actId="767"/>
          <ac:spMkLst>
            <pc:docMk/>
            <pc:sldMk cId="2912580213" sldId="374"/>
            <ac:spMk id="4" creationId="{C2F71399-0C05-312C-0DAF-95F5C324EF01}"/>
          </ac:spMkLst>
        </pc:spChg>
        <pc:spChg chg="add mod">
          <ac:chgData name="Sackett, Cass (cas8m)" userId="f3fd9a61-7184-48de-9de4-7b6fd0279ea1" providerId="ADAL" clId="{CF7BB3B9-2D4B-47B4-A3B1-0FE971185CA8}" dt="2024-05-22T14:30:54.100" v="6790" actId="20577"/>
          <ac:spMkLst>
            <pc:docMk/>
            <pc:sldMk cId="2912580213" sldId="374"/>
            <ac:spMk id="7" creationId="{82511E98-6AFA-D7A8-1BE3-19FF7AC6373A}"/>
          </ac:spMkLst>
        </pc:spChg>
        <pc:spChg chg="add del mod">
          <ac:chgData name="Sackett, Cass (cas8m)" userId="f3fd9a61-7184-48de-9de4-7b6fd0279ea1" providerId="ADAL" clId="{CF7BB3B9-2D4B-47B4-A3B1-0FE971185CA8}" dt="2024-05-22T14:27:11.392" v="6645" actId="478"/>
          <ac:spMkLst>
            <pc:docMk/>
            <pc:sldMk cId="2912580213" sldId="374"/>
            <ac:spMk id="8" creationId="{F5C7D751-8D6D-8B1E-905F-47730BB3CD01}"/>
          </ac:spMkLst>
        </pc:spChg>
        <pc:spChg chg="add del mod">
          <ac:chgData name="Sackett, Cass (cas8m)" userId="f3fd9a61-7184-48de-9de4-7b6fd0279ea1" providerId="ADAL" clId="{CF7BB3B9-2D4B-47B4-A3B1-0FE971185CA8}" dt="2024-05-22T14:30:45.455" v="6788" actId="478"/>
          <ac:spMkLst>
            <pc:docMk/>
            <pc:sldMk cId="2912580213" sldId="374"/>
            <ac:spMk id="9" creationId="{6BDDA6FB-8A36-0B76-B58D-AD6E839B2D06}"/>
          </ac:spMkLst>
        </pc:spChg>
        <pc:spChg chg="add mod">
          <ac:chgData name="Sackett, Cass (cas8m)" userId="f3fd9a61-7184-48de-9de4-7b6fd0279ea1" providerId="ADAL" clId="{CF7BB3B9-2D4B-47B4-A3B1-0FE971185CA8}" dt="2024-05-23T01:59:54.192" v="11062" actId="20577"/>
          <ac:spMkLst>
            <pc:docMk/>
            <pc:sldMk cId="2912580213" sldId="374"/>
            <ac:spMk id="10" creationId="{41C12246-3E8A-A51F-7367-0CCED095FBD7}"/>
          </ac:spMkLst>
        </pc:spChg>
        <pc:picChg chg="add del">
          <ac:chgData name="Sackett, Cass (cas8m)" userId="f3fd9a61-7184-48de-9de4-7b6fd0279ea1" providerId="ADAL" clId="{CF7BB3B9-2D4B-47B4-A3B1-0FE971185CA8}" dt="2024-05-22T14:25:06.173" v="6585" actId="22"/>
          <ac:picMkLst>
            <pc:docMk/>
            <pc:sldMk cId="2912580213" sldId="374"/>
            <ac:picMk id="6" creationId="{1DD37C0E-8B51-90D5-9D01-9C7EEB6279B0}"/>
          </ac:picMkLst>
        </pc:picChg>
      </pc:sldChg>
      <pc:sldChg chg="addSp delSp modSp new mod">
        <pc:chgData name="Sackett, Cass (cas8m)" userId="f3fd9a61-7184-48de-9de4-7b6fd0279ea1" providerId="ADAL" clId="{CF7BB3B9-2D4B-47B4-A3B1-0FE971185CA8}" dt="2024-05-23T02:02:24.252" v="11084" actId="20577"/>
        <pc:sldMkLst>
          <pc:docMk/>
          <pc:sldMk cId="3398615198" sldId="375"/>
        </pc:sldMkLst>
        <pc:spChg chg="mod">
          <ac:chgData name="Sackett, Cass (cas8m)" userId="f3fd9a61-7184-48de-9de4-7b6fd0279ea1" providerId="ADAL" clId="{CF7BB3B9-2D4B-47B4-A3B1-0FE971185CA8}" dt="2024-05-23T02:02:24.252" v="11084" actId="20577"/>
          <ac:spMkLst>
            <pc:docMk/>
            <pc:sldMk cId="3398615198" sldId="375"/>
            <ac:spMk id="2" creationId="{04104194-6AE7-E698-0053-5FB3F3096443}"/>
          </ac:spMkLst>
        </pc:spChg>
        <pc:spChg chg="mod">
          <ac:chgData name="Sackett, Cass (cas8m)" userId="f3fd9a61-7184-48de-9de4-7b6fd0279ea1" providerId="ADAL" clId="{CF7BB3B9-2D4B-47B4-A3B1-0FE971185CA8}" dt="2024-05-23T02:02:07.514" v="11078" actId="20577"/>
          <ac:spMkLst>
            <pc:docMk/>
            <pc:sldMk cId="3398615198" sldId="375"/>
            <ac:spMk id="3" creationId="{BBA64A79-E092-F559-A23B-B26376428D31}"/>
          </ac:spMkLst>
        </pc:spChg>
        <pc:spChg chg="add del">
          <ac:chgData name="Sackett, Cass (cas8m)" userId="f3fd9a61-7184-48de-9de4-7b6fd0279ea1" providerId="ADAL" clId="{CF7BB3B9-2D4B-47B4-A3B1-0FE971185CA8}" dt="2024-05-22T15:03:32.118" v="7404" actId="22"/>
          <ac:spMkLst>
            <pc:docMk/>
            <pc:sldMk cId="3398615198" sldId="375"/>
            <ac:spMk id="5" creationId="{1CC634EC-02B0-0E8A-70A3-D96C2460D5F9}"/>
          </ac:spMkLst>
        </pc:spChg>
        <pc:spChg chg="add del">
          <ac:chgData name="Sackett, Cass (cas8m)" userId="f3fd9a61-7184-48de-9de4-7b6fd0279ea1" providerId="ADAL" clId="{CF7BB3B9-2D4B-47B4-A3B1-0FE971185CA8}" dt="2024-05-22T15:03:36.474" v="7406" actId="22"/>
          <ac:spMkLst>
            <pc:docMk/>
            <pc:sldMk cId="3398615198" sldId="375"/>
            <ac:spMk id="7" creationId="{50AB56B1-8E58-4A7D-4CCC-4E3DD53BEDE5}"/>
          </ac:spMkLst>
        </pc:spChg>
        <pc:spChg chg="add del mod">
          <ac:chgData name="Sackett, Cass (cas8m)" userId="f3fd9a61-7184-48de-9de4-7b6fd0279ea1" providerId="ADAL" clId="{CF7BB3B9-2D4B-47B4-A3B1-0FE971185CA8}" dt="2024-05-23T02:01:19.080" v="11063" actId="478"/>
          <ac:spMkLst>
            <pc:docMk/>
            <pc:sldMk cId="3398615198" sldId="375"/>
            <ac:spMk id="9" creationId="{78534A39-10F2-B2FC-5ACF-028A5CDBFA51}"/>
          </ac:spMkLst>
        </pc:spChg>
        <pc:spChg chg="add del mod">
          <ac:chgData name="Sackett, Cass (cas8m)" userId="f3fd9a61-7184-48de-9de4-7b6fd0279ea1" providerId="ADAL" clId="{CF7BB3B9-2D4B-47B4-A3B1-0FE971185CA8}" dt="2024-05-23T02:02:12.776" v="11079" actId="478"/>
          <ac:spMkLst>
            <pc:docMk/>
            <pc:sldMk cId="3398615198" sldId="375"/>
            <ac:spMk id="10" creationId="{4E87E68A-0CCB-3A7D-6909-DFDC10AF52EC}"/>
          </ac:spMkLst>
        </pc:spChg>
        <pc:spChg chg="add mod">
          <ac:chgData name="Sackett, Cass (cas8m)" userId="f3fd9a61-7184-48de-9de4-7b6fd0279ea1" providerId="ADAL" clId="{CF7BB3B9-2D4B-47B4-A3B1-0FE971185CA8}" dt="2024-05-23T02:01:35.175" v="11066" actId="1076"/>
          <ac:spMkLst>
            <pc:docMk/>
            <pc:sldMk cId="3398615198" sldId="375"/>
            <ac:spMk id="11" creationId="{786D6231-DD4E-E594-7822-A93B84A30DBA}"/>
          </ac:spMkLst>
        </pc:spChg>
        <pc:spChg chg="add mod">
          <ac:chgData name="Sackett, Cass (cas8m)" userId="f3fd9a61-7184-48de-9de4-7b6fd0279ea1" providerId="ADAL" clId="{CF7BB3B9-2D4B-47B4-A3B1-0FE971185CA8}" dt="2024-05-23T02:01:35.175" v="11066" actId="1076"/>
          <ac:spMkLst>
            <pc:docMk/>
            <pc:sldMk cId="3398615198" sldId="375"/>
            <ac:spMk id="12" creationId="{246469A7-A7B4-F7E2-AA35-AB4E5336B85D}"/>
          </ac:spMkLst>
        </pc:spChg>
      </pc:sldChg>
      <pc:sldChg chg="modSp new mod">
        <pc:chgData name="Sackett, Cass (cas8m)" userId="f3fd9a61-7184-48de-9de4-7b6fd0279ea1" providerId="ADAL" clId="{CF7BB3B9-2D4B-47B4-A3B1-0FE971185CA8}" dt="2024-05-22T15:38:40.122" v="8475" actId="1076"/>
        <pc:sldMkLst>
          <pc:docMk/>
          <pc:sldMk cId="941500497" sldId="376"/>
        </pc:sldMkLst>
        <pc:spChg chg="mod">
          <ac:chgData name="Sackett, Cass (cas8m)" userId="f3fd9a61-7184-48de-9de4-7b6fd0279ea1" providerId="ADAL" clId="{CF7BB3B9-2D4B-47B4-A3B1-0FE971185CA8}" dt="2024-05-22T15:21:25.204" v="7935" actId="14100"/>
          <ac:spMkLst>
            <pc:docMk/>
            <pc:sldMk cId="941500497" sldId="376"/>
            <ac:spMk id="2" creationId="{2F7C8EF8-3D4A-1D3A-C47B-7E4DA02C5805}"/>
          </ac:spMkLst>
        </pc:spChg>
        <pc:spChg chg="mod">
          <ac:chgData name="Sackett, Cass (cas8m)" userId="f3fd9a61-7184-48de-9de4-7b6fd0279ea1" providerId="ADAL" clId="{CF7BB3B9-2D4B-47B4-A3B1-0FE971185CA8}" dt="2024-05-22T15:38:40.122" v="8475" actId="1076"/>
          <ac:spMkLst>
            <pc:docMk/>
            <pc:sldMk cId="941500497" sldId="376"/>
            <ac:spMk id="3" creationId="{A91E5E44-BDA5-9FC2-0616-9FAB284697B8}"/>
          </ac:spMkLst>
        </pc:spChg>
      </pc:sldChg>
      <pc:sldChg chg="addSp modSp new mod">
        <pc:chgData name="Sackett, Cass (cas8m)" userId="f3fd9a61-7184-48de-9de4-7b6fd0279ea1" providerId="ADAL" clId="{CF7BB3B9-2D4B-47B4-A3B1-0FE971185CA8}" dt="2024-05-22T15:45:54.114" v="8941" actId="20577"/>
        <pc:sldMkLst>
          <pc:docMk/>
          <pc:sldMk cId="1813917457" sldId="377"/>
        </pc:sldMkLst>
        <pc:spChg chg="mod">
          <ac:chgData name="Sackett, Cass (cas8m)" userId="f3fd9a61-7184-48de-9de4-7b6fd0279ea1" providerId="ADAL" clId="{CF7BB3B9-2D4B-47B4-A3B1-0FE971185CA8}" dt="2024-05-22T15:40:48.439" v="8646" actId="20577"/>
          <ac:spMkLst>
            <pc:docMk/>
            <pc:sldMk cId="1813917457" sldId="377"/>
            <ac:spMk id="2" creationId="{25B63CC5-16B7-CB0A-5F06-62B1A232CCFC}"/>
          </ac:spMkLst>
        </pc:spChg>
        <pc:spChg chg="mod">
          <ac:chgData name="Sackett, Cass (cas8m)" userId="f3fd9a61-7184-48de-9de4-7b6fd0279ea1" providerId="ADAL" clId="{CF7BB3B9-2D4B-47B4-A3B1-0FE971185CA8}" dt="2024-05-22T15:45:54.114" v="8941" actId="20577"/>
          <ac:spMkLst>
            <pc:docMk/>
            <pc:sldMk cId="1813917457" sldId="377"/>
            <ac:spMk id="3" creationId="{DD54BBF6-CD93-A5A4-9751-89163F17D022}"/>
          </ac:spMkLst>
        </pc:spChg>
        <pc:spChg chg="add mod">
          <ac:chgData name="Sackett, Cass (cas8m)" userId="f3fd9a61-7184-48de-9de4-7b6fd0279ea1" providerId="ADAL" clId="{CF7BB3B9-2D4B-47B4-A3B1-0FE971185CA8}" dt="2024-05-22T15:43:56.701" v="8814" actId="1076"/>
          <ac:spMkLst>
            <pc:docMk/>
            <pc:sldMk cId="1813917457" sldId="377"/>
            <ac:spMk id="6" creationId="{15A251E9-D323-D1A9-42B3-0E032A5B10BC}"/>
          </ac:spMkLst>
        </pc:spChg>
        <pc:picChg chg="add mod">
          <ac:chgData name="Sackett, Cass (cas8m)" userId="f3fd9a61-7184-48de-9de4-7b6fd0279ea1" providerId="ADAL" clId="{CF7BB3B9-2D4B-47B4-A3B1-0FE971185CA8}" dt="2024-05-22T15:43:56.701" v="8814" actId="1076"/>
          <ac:picMkLst>
            <pc:docMk/>
            <pc:sldMk cId="1813917457" sldId="377"/>
            <ac:picMk id="4" creationId="{BBC05CC7-911C-61FD-317E-6BF6BA2EE7F8}"/>
          </ac:picMkLst>
        </pc:picChg>
        <pc:cxnChg chg="add mod">
          <ac:chgData name="Sackett, Cass (cas8m)" userId="f3fd9a61-7184-48de-9de4-7b6fd0279ea1" providerId="ADAL" clId="{CF7BB3B9-2D4B-47B4-A3B1-0FE971185CA8}" dt="2024-05-22T15:43:56.701" v="8814" actId="1076"/>
          <ac:cxnSpMkLst>
            <pc:docMk/>
            <pc:sldMk cId="1813917457" sldId="377"/>
            <ac:cxnSpMk id="5" creationId="{28D3BD0A-E506-6FA1-0AC4-6C94123CEFD6}"/>
          </ac:cxnSpMkLst>
        </pc:cxnChg>
      </pc:sldChg>
      <pc:sldChg chg="addSp modSp new mod">
        <pc:chgData name="Sackett, Cass (cas8m)" userId="f3fd9a61-7184-48de-9de4-7b6fd0279ea1" providerId="ADAL" clId="{CF7BB3B9-2D4B-47B4-A3B1-0FE971185CA8}" dt="2024-05-22T15:52:30.746" v="9101" actId="14100"/>
        <pc:sldMkLst>
          <pc:docMk/>
          <pc:sldMk cId="2371569432" sldId="378"/>
        </pc:sldMkLst>
        <pc:spChg chg="mod">
          <ac:chgData name="Sackett, Cass (cas8m)" userId="f3fd9a61-7184-48de-9de4-7b6fd0279ea1" providerId="ADAL" clId="{CF7BB3B9-2D4B-47B4-A3B1-0FE971185CA8}" dt="2024-05-22T15:47:28.533" v="8954" actId="14100"/>
          <ac:spMkLst>
            <pc:docMk/>
            <pc:sldMk cId="2371569432" sldId="378"/>
            <ac:spMk id="2" creationId="{27106B28-9A3D-C83B-BA57-A14314D0FF98}"/>
          </ac:spMkLst>
        </pc:spChg>
        <pc:spChg chg="mod">
          <ac:chgData name="Sackett, Cass (cas8m)" userId="f3fd9a61-7184-48de-9de4-7b6fd0279ea1" providerId="ADAL" clId="{CF7BB3B9-2D4B-47B4-A3B1-0FE971185CA8}" dt="2024-05-22T15:49:32.901" v="9043" actId="20577"/>
          <ac:spMkLst>
            <pc:docMk/>
            <pc:sldMk cId="2371569432" sldId="378"/>
            <ac:spMk id="3" creationId="{C3EEF04E-3D3A-BB23-D387-6A22C569EBA6}"/>
          </ac:spMkLst>
        </pc:spChg>
        <pc:spChg chg="add mod">
          <ac:chgData name="Sackett, Cass (cas8m)" userId="f3fd9a61-7184-48de-9de4-7b6fd0279ea1" providerId="ADAL" clId="{CF7BB3B9-2D4B-47B4-A3B1-0FE971185CA8}" dt="2024-05-22T15:52:30.746" v="9101" actId="14100"/>
          <ac:spMkLst>
            <pc:docMk/>
            <pc:sldMk cId="2371569432" sldId="378"/>
            <ac:spMk id="8" creationId="{EB2E7BB7-FACC-DC81-AB7A-1607742C0A17}"/>
          </ac:spMkLst>
        </pc:spChg>
        <pc:picChg chg="add mod">
          <ac:chgData name="Sackett, Cass (cas8m)" userId="f3fd9a61-7184-48de-9de4-7b6fd0279ea1" providerId="ADAL" clId="{CF7BB3B9-2D4B-47B4-A3B1-0FE971185CA8}" dt="2024-05-22T15:51:05.048" v="9092" actId="14826"/>
          <ac:picMkLst>
            <pc:docMk/>
            <pc:sldMk cId="2371569432" sldId="378"/>
            <ac:picMk id="5" creationId="{5E7291F3-2916-1485-1F08-94B73F86EF4B}"/>
          </ac:picMkLst>
        </pc:picChg>
        <pc:picChg chg="add mod modCrop">
          <ac:chgData name="Sackett, Cass (cas8m)" userId="f3fd9a61-7184-48de-9de4-7b6fd0279ea1" providerId="ADAL" clId="{CF7BB3B9-2D4B-47B4-A3B1-0FE971185CA8}" dt="2024-05-22T15:49:08.892" v="9025" actId="1076"/>
          <ac:picMkLst>
            <pc:docMk/>
            <pc:sldMk cId="2371569432" sldId="378"/>
            <ac:picMk id="7" creationId="{B4FD3FA2-FD36-D188-70DD-B57E1411781E}"/>
          </ac:picMkLst>
        </pc:picChg>
      </pc:sldChg>
      <pc:sldChg chg="addSp delSp modSp new mod">
        <pc:chgData name="Sackett, Cass (cas8m)" userId="f3fd9a61-7184-48de-9de4-7b6fd0279ea1" providerId="ADAL" clId="{CF7BB3B9-2D4B-47B4-A3B1-0FE971185CA8}" dt="2024-05-22T16:16:46.739" v="9262" actId="1076"/>
        <pc:sldMkLst>
          <pc:docMk/>
          <pc:sldMk cId="3430681366" sldId="379"/>
        </pc:sldMkLst>
        <pc:spChg chg="mod">
          <ac:chgData name="Sackett, Cass (cas8m)" userId="f3fd9a61-7184-48de-9de4-7b6fd0279ea1" providerId="ADAL" clId="{CF7BB3B9-2D4B-47B4-A3B1-0FE971185CA8}" dt="2024-05-22T15:58:30.722" v="9117" actId="20577"/>
          <ac:spMkLst>
            <pc:docMk/>
            <pc:sldMk cId="3430681366" sldId="379"/>
            <ac:spMk id="2" creationId="{5A8F58A0-DDEC-0C7A-641C-0916E7A9609F}"/>
          </ac:spMkLst>
        </pc:spChg>
        <pc:spChg chg="mod">
          <ac:chgData name="Sackett, Cass (cas8m)" userId="f3fd9a61-7184-48de-9de4-7b6fd0279ea1" providerId="ADAL" clId="{CF7BB3B9-2D4B-47B4-A3B1-0FE971185CA8}" dt="2024-05-22T16:16:41.440" v="9261" actId="20577"/>
          <ac:spMkLst>
            <pc:docMk/>
            <pc:sldMk cId="3430681366" sldId="379"/>
            <ac:spMk id="3" creationId="{CE33E219-2876-941E-DB68-492C6FF69D0D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6" creationId="{8001DBA1-DB1C-1A27-E2BA-2FC983CA1F5F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7" creationId="{C3EB48BB-93C2-1327-9F22-89F79E799930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8" creationId="{C8D23CCC-B7E0-475D-B6D3-B0E3B399CA89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9" creationId="{BCC0DC56-5DD1-6FB7-D926-4EB48202CFA6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10" creationId="{8B1EAB5F-62A0-82C0-1CBA-9B8B9AE599D1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11" creationId="{51BFB61C-2FA8-B035-1A39-A36610A50464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12" creationId="{AACAF8EC-77AD-D75B-3701-02DC1DC91334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13" creationId="{FC04AC18-899E-9DA5-9648-58823890D24C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14" creationId="{9C4C0098-E193-AFB7-F3D9-21866E8E21B3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15" creationId="{4C4F2342-C11D-C79E-C70E-3808A0EA8E71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16" creationId="{950B6A93-A752-E36E-F7D7-D56F553F4FED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17" creationId="{E3265C2F-5660-8387-30D7-D613A7886912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18" creationId="{0F630823-3128-9774-9468-891EE1870D17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19" creationId="{8D070BCA-6E16-876F-23A1-711584D339C0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20" creationId="{C6B3A96B-7075-95A7-0BB0-7A54119D5136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21" creationId="{8671BC52-09F2-1B7B-0B08-A7E67F2F440E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22" creationId="{77E04725-8264-A17B-23D5-2A854682D333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23" creationId="{4252CFB1-A7AC-7D4A-F307-BB89C36B9175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24" creationId="{9A1700DF-5D8D-1CB0-FE85-9C80A8AFA75C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25" creationId="{29B2961B-BC20-19E4-1DDD-9D5A7447A115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26" creationId="{44D321F3-A2FC-0338-5463-E4CE42EF5766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27" creationId="{104A3E54-5974-1E8E-0CA5-BDE2D1F63932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28" creationId="{8AB7D53A-1B30-6097-2444-5FF96900378A}"/>
          </ac:spMkLst>
        </pc:spChg>
        <pc:spChg chg="add mod">
          <ac:chgData name="Sackett, Cass (cas8m)" userId="f3fd9a61-7184-48de-9de4-7b6fd0279ea1" providerId="ADAL" clId="{CF7BB3B9-2D4B-47B4-A3B1-0FE971185CA8}" dt="2024-05-22T15:59:38.360" v="9215"/>
          <ac:spMkLst>
            <pc:docMk/>
            <pc:sldMk cId="3430681366" sldId="379"/>
            <ac:spMk id="29" creationId="{F007356F-CFB6-2CCD-A8E5-F4BEFA103876}"/>
          </ac:spMkLst>
        </pc:spChg>
        <pc:picChg chg="add del mod">
          <ac:chgData name="Sackett, Cass (cas8m)" userId="f3fd9a61-7184-48de-9de4-7b6fd0279ea1" providerId="ADAL" clId="{CF7BB3B9-2D4B-47B4-A3B1-0FE971185CA8}" dt="2024-05-22T15:59:36.823" v="9214" actId="478"/>
          <ac:picMkLst>
            <pc:docMk/>
            <pc:sldMk cId="3430681366" sldId="379"/>
            <ac:picMk id="5" creationId="{914C9120-DFCB-95A1-ADDB-F5924A651BAF}"/>
          </ac:picMkLst>
        </pc:picChg>
        <pc:picChg chg="add mod">
          <ac:chgData name="Sackett, Cass (cas8m)" userId="f3fd9a61-7184-48de-9de4-7b6fd0279ea1" providerId="ADAL" clId="{CF7BB3B9-2D4B-47B4-A3B1-0FE971185CA8}" dt="2024-05-22T16:16:46.739" v="9262" actId="1076"/>
          <ac:picMkLst>
            <pc:docMk/>
            <pc:sldMk cId="3430681366" sldId="379"/>
            <ac:picMk id="31" creationId="{7E9022A9-F130-78AA-A36E-D78BB068EAE5}"/>
          </ac:picMkLst>
        </pc:picChg>
      </pc:sldChg>
      <pc:sldChg chg="delSp modSp add del mod">
        <pc:chgData name="Sackett, Cass (cas8m)" userId="f3fd9a61-7184-48de-9de4-7b6fd0279ea1" providerId="ADAL" clId="{CF7BB3B9-2D4B-47B4-A3B1-0FE971185CA8}" dt="2024-05-22T16:42:52.189" v="9851" actId="47"/>
        <pc:sldMkLst>
          <pc:docMk/>
          <pc:sldMk cId="1305834749" sldId="380"/>
        </pc:sldMkLst>
        <pc:spChg chg="mod">
          <ac:chgData name="Sackett, Cass (cas8m)" userId="f3fd9a61-7184-48de-9de4-7b6fd0279ea1" providerId="ADAL" clId="{CF7BB3B9-2D4B-47B4-A3B1-0FE971185CA8}" dt="2024-05-22T16:30:01.172" v="9317" actId="20577"/>
          <ac:spMkLst>
            <pc:docMk/>
            <pc:sldMk cId="1305834749" sldId="380"/>
            <ac:spMk id="3" creationId="{7CBA3CE8-5AD4-4291-CEA7-D22DA1FE950B}"/>
          </ac:spMkLst>
        </pc:spChg>
        <pc:spChg chg="del">
          <ac:chgData name="Sackett, Cass (cas8m)" userId="f3fd9a61-7184-48de-9de4-7b6fd0279ea1" providerId="ADAL" clId="{CF7BB3B9-2D4B-47B4-A3B1-0FE971185CA8}" dt="2024-05-22T16:25:05.495" v="9267" actId="478"/>
          <ac:spMkLst>
            <pc:docMk/>
            <pc:sldMk cId="1305834749" sldId="380"/>
            <ac:spMk id="7" creationId="{8617A5B4-C817-B3EB-9FE5-A48B5A0630F2}"/>
          </ac:spMkLst>
        </pc:spChg>
        <pc:picChg chg="del">
          <ac:chgData name="Sackett, Cass (cas8m)" userId="f3fd9a61-7184-48de-9de4-7b6fd0279ea1" providerId="ADAL" clId="{CF7BB3B9-2D4B-47B4-A3B1-0FE971185CA8}" dt="2024-05-22T16:24:48.422" v="9266" actId="478"/>
          <ac:picMkLst>
            <pc:docMk/>
            <pc:sldMk cId="1305834749" sldId="380"/>
            <ac:picMk id="5" creationId="{6DD6F9B8-AC3D-309F-12B2-E83107341D25}"/>
          </ac:picMkLst>
        </pc:picChg>
      </pc:sldChg>
      <pc:sldChg chg="addSp delSp modSp new mod">
        <pc:chgData name="Sackett, Cass (cas8m)" userId="f3fd9a61-7184-48de-9de4-7b6fd0279ea1" providerId="ADAL" clId="{CF7BB3B9-2D4B-47B4-A3B1-0FE971185CA8}" dt="2024-05-23T02:12:17.490" v="11100" actId="1076"/>
        <pc:sldMkLst>
          <pc:docMk/>
          <pc:sldMk cId="594551854" sldId="381"/>
        </pc:sldMkLst>
        <pc:spChg chg="mod">
          <ac:chgData name="Sackett, Cass (cas8m)" userId="f3fd9a61-7184-48de-9de4-7b6fd0279ea1" providerId="ADAL" clId="{CF7BB3B9-2D4B-47B4-A3B1-0FE971185CA8}" dt="2024-05-22T16:30:14.661" v="9336" actId="14100"/>
          <ac:spMkLst>
            <pc:docMk/>
            <pc:sldMk cId="594551854" sldId="381"/>
            <ac:spMk id="2" creationId="{C78DD5A7-42D6-AE94-AA90-F4C148C47985}"/>
          </ac:spMkLst>
        </pc:spChg>
        <pc:spChg chg="mod">
          <ac:chgData name="Sackett, Cass (cas8m)" userId="f3fd9a61-7184-48de-9de4-7b6fd0279ea1" providerId="ADAL" clId="{CF7BB3B9-2D4B-47B4-A3B1-0FE971185CA8}" dt="2024-05-23T02:10:39.583" v="11086" actId="21"/>
          <ac:spMkLst>
            <pc:docMk/>
            <pc:sldMk cId="594551854" sldId="381"/>
            <ac:spMk id="3" creationId="{1865C1A0-5480-9019-A2CB-0E176635B448}"/>
          </ac:spMkLst>
        </pc:spChg>
        <pc:spChg chg="add mod">
          <ac:chgData name="Sackett, Cass (cas8m)" userId="f3fd9a61-7184-48de-9de4-7b6fd0279ea1" providerId="ADAL" clId="{CF7BB3B9-2D4B-47B4-A3B1-0FE971185CA8}" dt="2024-05-22T16:39:15.174" v="9771" actId="767"/>
          <ac:spMkLst>
            <pc:docMk/>
            <pc:sldMk cId="594551854" sldId="381"/>
            <ac:spMk id="4" creationId="{ED118A15-69FF-D353-C222-AD23285E12BE}"/>
          </ac:spMkLst>
        </pc:spChg>
        <pc:spChg chg="add mod">
          <ac:chgData name="Sackett, Cass (cas8m)" userId="f3fd9a61-7184-48de-9de4-7b6fd0279ea1" providerId="ADAL" clId="{CF7BB3B9-2D4B-47B4-A3B1-0FE971185CA8}" dt="2024-05-23T02:12:17.490" v="11100" actId="1076"/>
          <ac:spMkLst>
            <pc:docMk/>
            <pc:sldMk cId="594551854" sldId="381"/>
            <ac:spMk id="5" creationId="{C095242C-A46A-8A0E-90E7-673A81B2B0CF}"/>
          </ac:spMkLst>
        </pc:spChg>
        <pc:spChg chg="add del mod">
          <ac:chgData name="Sackett, Cass (cas8m)" userId="f3fd9a61-7184-48de-9de4-7b6fd0279ea1" providerId="ADAL" clId="{CF7BB3B9-2D4B-47B4-A3B1-0FE971185CA8}" dt="2024-05-23T02:11:21.120" v="11093" actId="478"/>
          <ac:spMkLst>
            <pc:docMk/>
            <pc:sldMk cId="594551854" sldId="381"/>
            <ac:spMk id="6" creationId="{18CCEC12-E158-FF47-8CD2-F6A9D267948F}"/>
          </ac:spMkLst>
        </pc:spChg>
        <pc:spChg chg="add mod">
          <ac:chgData name="Sackett, Cass (cas8m)" userId="f3fd9a61-7184-48de-9de4-7b6fd0279ea1" providerId="ADAL" clId="{CF7BB3B9-2D4B-47B4-A3B1-0FE971185CA8}" dt="2024-05-23T02:11:56.182" v="11099" actId="1076"/>
          <ac:spMkLst>
            <pc:docMk/>
            <pc:sldMk cId="594551854" sldId="381"/>
            <ac:spMk id="7" creationId="{48C1840C-D0A3-1248-3356-BFED490A7987}"/>
          </ac:spMkLst>
        </pc:spChg>
        <pc:spChg chg="add mod">
          <ac:chgData name="Sackett, Cass (cas8m)" userId="f3fd9a61-7184-48de-9de4-7b6fd0279ea1" providerId="ADAL" clId="{CF7BB3B9-2D4B-47B4-A3B1-0FE971185CA8}" dt="2024-05-23T02:11:52.925" v="11098" actId="1076"/>
          <ac:spMkLst>
            <pc:docMk/>
            <pc:sldMk cId="594551854" sldId="381"/>
            <ac:spMk id="8" creationId="{00A25EF2-CFE1-A34C-F4FF-5E0D3230EF3E}"/>
          </ac:spMkLst>
        </pc:spChg>
      </pc:sldChg>
      <pc:sldChg chg="addSp modSp new mod">
        <pc:chgData name="Sackett, Cass (cas8m)" userId="f3fd9a61-7184-48de-9de4-7b6fd0279ea1" providerId="ADAL" clId="{CF7BB3B9-2D4B-47B4-A3B1-0FE971185CA8}" dt="2024-05-23T01:23:06.637" v="10930" actId="20577"/>
        <pc:sldMkLst>
          <pc:docMk/>
          <pc:sldMk cId="2751577387" sldId="382"/>
        </pc:sldMkLst>
        <pc:spChg chg="mod">
          <ac:chgData name="Sackett, Cass (cas8m)" userId="f3fd9a61-7184-48de-9de4-7b6fd0279ea1" providerId="ADAL" clId="{CF7BB3B9-2D4B-47B4-A3B1-0FE971185CA8}" dt="2024-05-22T16:50:56.974" v="9877" actId="20577"/>
          <ac:spMkLst>
            <pc:docMk/>
            <pc:sldMk cId="2751577387" sldId="382"/>
            <ac:spMk id="2" creationId="{4B4819C8-6B01-26DD-535C-80594C09284A}"/>
          </ac:spMkLst>
        </pc:spChg>
        <pc:spChg chg="mod">
          <ac:chgData name="Sackett, Cass (cas8m)" userId="f3fd9a61-7184-48de-9de4-7b6fd0279ea1" providerId="ADAL" clId="{CF7BB3B9-2D4B-47B4-A3B1-0FE971185CA8}" dt="2024-05-23T01:23:06.637" v="10930" actId="20577"/>
          <ac:spMkLst>
            <pc:docMk/>
            <pc:sldMk cId="2751577387" sldId="382"/>
            <ac:spMk id="3" creationId="{EFD4C777-D9AF-2524-FAEE-844F74C80D9B}"/>
          </ac:spMkLst>
        </pc:spChg>
        <pc:picChg chg="add mod">
          <ac:chgData name="Sackett, Cass (cas8m)" userId="f3fd9a61-7184-48de-9de4-7b6fd0279ea1" providerId="ADAL" clId="{CF7BB3B9-2D4B-47B4-A3B1-0FE971185CA8}" dt="2024-05-22T16:53:41.624" v="10079" actId="1076"/>
          <ac:picMkLst>
            <pc:docMk/>
            <pc:sldMk cId="2751577387" sldId="382"/>
            <ac:picMk id="4" creationId="{5F246B62-8754-8FD0-2DE3-C6E10C459307}"/>
          </ac:picMkLst>
        </pc:picChg>
      </pc:sldChg>
      <pc:sldChg chg="add del">
        <pc:chgData name="Sackett, Cass (cas8m)" userId="f3fd9a61-7184-48de-9de4-7b6fd0279ea1" providerId="ADAL" clId="{CF7BB3B9-2D4B-47B4-A3B1-0FE971185CA8}" dt="2024-05-22T16:30:33.262" v="9374"/>
        <pc:sldMkLst>
          <pc:docMk/>
          <pc:sldMk cId="3023918977" sldId="382"/>
        </pc:sldMkLst>
      </pc:sldChg>
    </pc:docChg>
  </pc:docChgLst>
  <pc:docChgLst>
    <pc:chgData name="Sackett, Cass (cas8m)" userId="f3fd9a61-7184-48de-9de4-7b6fd0279ea1" providerId="ADAL" clId="{6C50FAF7-8C8A-4E84-82E4-80235FD9B4AE}"/>
    <pc:docChg chg="undo redo custSel addSld delSld modSld">
      <pc:chgData name="Sackett, Cass (cas8m)" userId="f3fd9a61-7184-48de-9de4-7b6fd0279ea1" providerId="ADAL" clId="{6C50FAF7-8C8A-4E84-82E4-80235FD9B4AE}" dt="2022-06-01T01:50:00.651" v="6393" actId="20577"/>
      <pc:docMkLst>
        <pc:docMk/>
      </pc:docMkLst>
      <pc:sldChg chg="addSp delSp modSp mod">
        <pc:chgData name="Sackett, Cass (cas8m)" userId="f3fd9a61-7184-48de-9de4-7b6fd0279ea1" providerId="ADAL" clId="{6C50FAF7-8C8A-4E84-82E4-80235FD9B4AE}" dt="2022-05-11T14:35:55.126" v="1111"/>
        <pc:sldMkLst>
          <pc:docMk/>
          <pc:sldMk cId="3985698214" sldId="256"/>
        </pc:sldMkLst>
        <pc:spChg chg="mod">
          <ac:chgData name="Sackett, Cass (cas8m)" userId="f3fd9a61-7184-48de-9de4-7b6fd0279ea1" providerId="ADAL" clId="{6C50FAF7-8C8A-4E84-82E4-80235FD9B4AE}" dt="2022-05-11T12:22:22.242" v="3" actId="20577"/>
          <ac:spMkLst>
            <pc:docMk/>
            <pc:sldMk cId="3985698214" sldId="256"/>
            <ac:spMk id="2" creationId="{778C9A4D-51BF-4B00-8549-0DE286D32F69}"/>
          </ac:spMkLst>
        </pc:spChg>
        <pc:spChg chg="add del mod">
          <ac:chgData name="Sackett, Cass (cas8m)" userId="f3fd9a61-7184-48de-9de4-7b6fd0279ea1" providerId="ADAL" clId="{6C50FAF7-8C8A-4E84-82E4-80235FD9B4AE}" dt="2022-05-11T14:35:55.126" v="1111"/>
          <ac:spMkLst>
            <pc:docMk/>
            <pc:sldMk cId="3985698214" sldId="256"/>
            <ac:spMk id="6" creationId="{7E9A82F4-6275-A010-FD38-835D0AC4AF01}"/>
          </ac:spMkLst>
        </pc:spChg>
        <pc:picChg chg="add mod">
          <ac:chgData name="Sackett, Cass (cas8m)" userId="f3fd9a61-7184-48de-9de4-7b6fd0279ea1" providerId="ADAL" clId="{6C50FAF7-8C8A-4E84-82E4-80235FD9B4AE}" dt="2022-05-11T12:25:39.700" v="7" actId="1076"/>
          <ac:picMkLst>
            <pc:docMk/>
            <pc:sldMk cId="3985698214" sldId="256"/>
            <ac:picMk id="5" creationId="{80209403-81B3-C1CF-849D-57374D37E6AA}"/>
          </ac:picMkLst>
        </pc:picChg>
        <pc:picChg chg="del">
          <ac:chgData name="Sackett, Cass (cas8m)" userId="f3fd9a61-7184-48de-9de4-7b6fd0279ea1" providerId="ADAL" clId="{6C50FAF7-8C8A-4E84-82E4-80235FD9B4AE}" dt="2022-05-11T12:25:29.586" v="6" actId="478"/>
          <ac:picMkLst>
            <pc:docMk/>
            <pc:sldMk cId="3985698214" sldId="256"/>
            <ac:picMk id="7" creationId="{00000000-0000-0000-0000-000000000000}"/>
          </ac:picMkLst>
        </pc:picChg>
      </pc:sldChg>
      <pc:sldChg chg="del">
        <pc:chgData name="Sackett, Cass (cas8m)" userId="f3fd9a61-7184-48de-9de4-7b6fd0279ea1" providerId="ADAL" clId="{6C50FAF7-8C8A-4E84-82E4-80235FD9B4AE}" dt="2022-05-11T12:26:09.317" v="8" actId="47"/>
        <pc:sldMkLst>
          <pc:docMk/>
          <pc:sldMk cId="2027874058" sldId="262"/>
        </pc:sldMkLst>
      </pc:sldChg>
      <pc:sldChg chg="modSp mod">
        <pc:chgData name="Sackett, Cass (cas8m)" userId="f3fd9a61-7184-48de-9de4-7b6fd0279ea1" providerId="ADAL" clId="{6C50FAF7-8C8A-4E84-82E4-80235FD9B4AE}" dt="2022-05-12T05:51:07.540" v="6217" actId="20577"/>
        <pc:sldMkLst>
          <pc:docMk/>
          <pc:sldMk cId="3725465382" sldId="263"/>
        </pc:sldMkLst>
        <pc:spChg chg="mod">
          <ac:chgData name="Sackett, Cass (cas8m)" userId="f3fd9a61-7184-48de-9de4-7b6fd0279ea1" providerId="ADAL" clId="{6C50FAF7-8C8A-4E84-82E4-80235FD9B4AE}" dt="2022-05-12T05:51:07.540" v="6217" actId="20577"/>
          <ac:spMkLst>
            <pc:docMk/>
            <pc:sldMk cId="3725465382" sldId="263"/>
            <ac:spMk id="3" creationId="{49E57AE5-1E89-4C07-A022-2DC7A3C174E0}"/>
          </ac:spMkLst>
        </pc:spChg>
        <pc:picChg chg="mod">
          <ac:chgData name="Sackett, Cass (cas8m)" userId="f3fd9a61-7184-48de-9de4-7b6fd0279ea1" providerId="ADAL" clId="{6C50FAF7-8C8A-4E84-82E4-80235FD9B4AE}" dt="2022-05-11T12:35:26.010" v="296" actId="1076"/>
          <ac:picMkLst>
            <pc:docMk/>
            <pc:sldMk cId="3725465382" sldId="263"/>
            <ac:picMk id="1028" creationId="{1AF9B25B-0BFF-4BAE-AA3E-4C538F394521}"/>
          </ac:picMkLst>
        </pc:picChg>
      </pc:sldChg>
      <pc:sldChg chg="del">
        <pc:chgData name="Sackett, Cass (cas8m)" userId="f3fd9a61-7184-48de-9de4-7b6fd0279ea1" providerId="ADAL" clId="{6C50FAF7-8C8A-4E84-82E4-80235FD9B4AE}" dt="2022-05-11T12:37:24.179" v="397" actId="47"/>
        <pc:sldMkLst>
          <pc:docMk/>
          <pc:sldMk cId="682481012" sldId="264"/>
        </pc:sldMkLst>
      </pc:sldChg>
      <pc:sldChg chg="del">
        <pc:chgData name="Sackett, Cass (cas8m)" userId="f3fd9a61-7184-48de-9de4-7b6fd0279ea1" providerId="ADAL" clId="{6C50FAF7-8C8A-4E84-82E4-80235FD9B4AE}" dt="2022-05-11T12:37:26.613" v="398" actId="47"/>
        <pc:sldMkLst>
          <pc:docMk/>
          <pc:sldMk cId="2162237854" sldId="265"/>
        </pc:sldMkLst>
      </pc:sldChg>
      <pc:sldChg chg="del">
        <pc:chgData name="Sackett, Cass (cas8m)" userId="f3fd9a61-7184-48de-9de4-7b6fd0279ea1" providerId="ADAL" clId="{6C50FAF7-8C8A-4E84-82E4-80235FD9B4AE}" dt="2022-05-11T12:48:01.596" v="749" actId="47"/>
        <pc:sldMkLst>
          <pc:docMk/>
          <pc:sldMk cId="3216891443" sldId="266"/>
        </pc:sldMkLst>
      </pc:sldChg>
      <pc:sldChg chg="del">
        <pc:chgData name="Sackett, Cass (cas8m)" userId="f3fd9a61-7184-48de-9de4-7b6fd0279ea1" providerId="ADAL" clId="{6C50FAF7-8C8A-4E84-82E4-80235FD9B4AE}" dt="2022-05-11T12:37:28.566" v="399" actId="47"/>
        <pc:sldMkLst>
          <pc:docMk/>
          <pc:sldMk cId="1528435974" sldId="267"/>
        </pc:sldMkLst>
      </pc:sldChg>
      <pc:sldChg chg="del">
        <pc:chgData name="Sackett, Cass (cas8m)" userId="f3fd9a61-7184-48de-9de4-7b6fd0279ea1" providerId="ADAL" clId="{6C50FAF7-8C8A-4E84-82E4-80235FD9B4AE}" dt="2022-05-11T12:45:44.670" v="664" actId="47"/>
        <pc:sldMkLst>
          <pc:docMk/>
          <pc:sldMk cId="2590515841" sldId="268"/>
        </pc:sldMkLst>
      </pc:sldChg>
      <pc:sldChg chg="add del">
        <pc:chgData name="Sackett, Cass (cas8m)" userId="f3fd9a61-7184-48de-9de4-7b6fd0279ea1" providerId="ADAL" clId="{6C50FAF7-8C8A-4E84-82E4-80235FD9B4AE}" dt="2022-05-11T14:44:13.554" v="1382" actId="47"/>
        <pc:sldMkLst>
          <pc:docMk/>
          <pc:sldMk cId="453656708" sldId="272"/>
        </pc:sldMkLst>
      </pc:sldChg>
      <pc:sldChg chg="modSp mod">
        <pc:chgData name="Sackett, Cass (cas8m)" userId="f3fd9a61-7184-48de-9de4-7b6fd0279ea1" providerId="ADAL" clId="{6C50FAF7-8C8A-4E84-82E4-80235FD9B4AE}" dt="2022-05-12T05:52:30.373" v="6223" actId="20577"/>
        <pc:sldMkLst>
          <pc:docMk/>
          <pc:sldMk cId="1568774785" sldId="288"/>
        </pc:sldMkLst>
        <pc:spChg chg="mod">
          <ac:chgData name="Sackett, Cass (cas8m)" userId="f3fd9a61-7184-48de-9de4-7b6fd0279ea1" providerId="ADAL" clId="{6C50FAF7-8C8A-4E84-82E4-80235FD9B4AE}" dt="2022-05-12T05:52:30.373" v="6223" actId="20577"/>
          <ac:spMkLst>
            <pc:docMk/>
            <pc:sldMk cId="1568774785" sldId="288"/>
            <ac:spMk id="3" creationId="{00000000-0000-0000-0000-000000000000}"/>
          </ac:spMkLst>
        </pc:spChg>
        <pc:spChg chg="mod">
          <ac:chgData name="Sackett, Cass (cas8m)" userId="f3fd9a61-7184-48de-9de4-7b6fd0279ea1" providerId="ADAL" clId="{6C50FAF7-8C8A-4E84-82E4-80235FD9B4AE}" dt="2022-05-11T12:46:53.444" v="707" actId="6549"/>
          <ac:spMkLst>
            <pc:docMk/>
            <pc:sldMk cId="1568774785" sldId="288"/>
            <ac:spMk id="14" creationId="{00000000-0000-0000-0000-000000000000}"/>
          </ac:spMkLst>
        </pc:spChg>
        <pc:spChg chg="mod">
          <ac:chgData name="Sackett, Cass (cas8m)" userId="f3fd9a61-7184-48de-9de4-7b6fd0279ea1" providerId="ADAL" clId="{6C50FAF7-8C8A-4E84-82E4-80235FD9B4AE}" dt="2022-05-11T12:47:02.958" v="718" actId="1035"/>
          <ac:spMkLst>
            <pc:docMk/>
            <pc:sldMk cId="1568774785" sldId="288"/>
            <ac:spMk id="15" creationId="{00000000-0000-0000-0000-000000000000}"/>
          </ac:spMkLst>
        </pc:spChg>
      </pc:sldChg>
      <pc:sldChg chg="addSp delSp modSp mod">
        <pc:chgData name="Sackett, Cass (cas8m)" userId="f3fd9a61-7184-48de-9de4-7b6fd0279ea1" providerId="ADAL" clId="{6C50FAF7-8C8A-4E84-82E4-80235FD9B4AE}" dt="2022-05-11T14:30:32.842" v="940" actId="6549"/>
        <pc:sldMkLst>
          <pc:docMk/>
          <pc:sldMk cId="506758055" sldId="289"/>
        </pc:sldMkLst>
        <pc:spChg chg="del">
          <ac:chgData name="Sackett, Cass (cas8m)" userId="f3fd9a61-7184-48de-9de4-7b6fd0279ea1" providerId="ADAL" clId="{6C50FAF7-8C8A-4E84-82E4-80235FD9B4AE}" dt="2022-05-11T14:29:50.114" v="930" actId="478"/>
          <ac:spMkLst>
            <pc:docMk/>
            <pc:sldMk cId="506758055" sldId="289"/>
            <ac:spMk id="2" creationId="{00000000-0000-0000-0000-000000000000}"/>
          </ac:spMkLst>
        </pc:spChg>
        <pc:spChg chg="mod">
          <ac:chgData name="Sackett, Cass (cas8m)" userId="f3fd9a61-7184-48de-9de4-7b6fd0279ea1" providerId="ADAL" clId="{6C50FAF7-8C8A-4E84-82E4-80235FD9B4AE}" dt="2022-05-11T12:48:42.502" v="797" actId="20577"/>
          <ac:spMkLst>
            <pc:docMk/>
            <pc:sldMk cId="506758055" sldId="289"/>
            <ac:spMk id="13" creationId="{00000000-0000-0000-0000-000000000000}"/>
          </ac:spMkLst>
        </pc:spChg>
        <pc:spChg chg="add mod">
          <ac:chgData name="Sackett, Cass (cas8m)" userId="f3fd9a61-7184-48de-9de4-7b6fd0279ea1" providerId="ADAL" clId="{6C50FAF7-8C8A-4E84-82E4-80235FD9B4AE}" dt="2022-05-11T14:30:20.827" v="939"/>
          <ac:spMkLst>
            <pc:docMk/>
            <pc:sldMk cId="506758055" sldId="289"/>
            <ac:spMk id="14" creationId="{04F97FD2-1DAE-4F8D-F861-0B8F518B6089}"/>
          </ac:spMkLst>
        </pc:spChg>
        <pc:spChg chg="add mod">
          <ac:chgData name="Sackett, Cass (cas8m)" userId="f3fd9a61-7184-48de-9de4-7b6fd0279ea1" providerId="ADAL" clId="{6C50FAF7-8C8A-4E84-82E4-80235FD9B4AE}" dt="2022-05-11T14:30:32.842" v="940" actId="6549"/>
          <ac:spMkLst>
            <pc:docMk/>
            <pc:sldMk cId="506758055" sldId="289"/>
            <ac:spMk id="15" creationId="{28DFFD7E-A688-205F-912B-0837BFD3D2F5}"/>
          </ac:spMkLst>
        </pc:spChg>
        <pc:spChg chg="add mod">
          <ac:chgData name="Sackett, Cass (cas8m)" userId="f3fd9a61-7184-48de-9de4-7b6fd0279ea1" providerId="ADAL" clId="{6C50FAF7-8C8A-4E84-82E4-80235FD9B4AE}" dt="2022-05-11T14:30:20.827" v="939"/>
          <ac:spMkLst>
            <pc:docMk/>
            <pc:sldMk cId="506758055" sldId="289"/>
            <ac:spMk id="16" creationId="{4FBA4D9A-13AA-0F08-4420-1913413125BE}"/>
          </ac:spMkLst>
        </pc:spChg>
        <pc:spChg chg="del">
          <ac:chgData name="Sackett, Cass (cas8m)" userId="f3fd9a61-7184-48de-9de4-7b6fd0279ea1" providerId="ADAL" clId="{6C50FAF7-8C8A-4E84-82E4-80235FD9B4AE}" dt="2022-05-11T14:29:50.114" v="930" actId="478"/>
          <ac:spMkLst>
            <pc:docMk/>
            <pc:sldMk cId="506758055" sldId="289"/>
            <ac:spMk id="41992" creationId="{00000000-0000-0000-0000-000000000000}"/>
          </ac:spMkLst>
        </pc:spChg>
        <pc:spChg chg="del">
          <ac:chgData name="Sackett, Cass (cas8m)" userId="f3fd9a61-7184-48de-9de4-7b6fd0279ea1" providerId="ADAL" clId="{6C50FAF7-8C8A-4E84-82E4-80235FD9B4AE}" dt="2022-05-11T14:29:50.114" v="930" actId="478"/>
          <ac:spMkLst>
            <pc:docMk/>
            <pc:sldMk cId="506758055" sldId="289"/>
            <ac:spMk id="42012" creationId="{00000000-0000-0000-0000-000000000000}"/>
          </ac:spMkLst>
        </pc:spChg>
      </pc:sldChg>
      <pc:sldChg chg="addSp delSp modSp mod">
        <pc:chgData name="Sackett, Cass (cas8m)" userId="f3fd9a61-7184-48de-9de4-7b6fd0279ea1" providerId="ADAL" clId="{6C50FAF7-8C8A-4E84-82E4-80235FD9B4AE}" dt="2022-05-11T14:30:52.879" v="944" actId="5793"/>
        <pc:sldMkLst>
          <pc:docMk/>
          <pc:sldMk cId="812537852" sldId="290"/>
        </pc:sldMkLst>
        <pc:spChg chg="del">
          <ac:chgData name="Sackett, Cass (cas8m)" userId="f3fd9a61-7184-48de-9de4-7b6fd0279ea1" providerId="ADAL" clId="{6C50FAF7-8C8A-4E84-82E4-80235FD9B4AE}" dt="2022-05-11T14:29:43.205" v="929" actId="478"/>
          <ac:spMkLst>
            <pc:docMk/>
            <pc:sldMk cId="812537852" sldId="290"/>
            <ac:spMk id="2" creationId="{00000000-0000-0000-0000-000000000000}"/>
          </ac:spMkLst>
        </pc:spChg>
        <pc:spChg chg="add mod">
          <ac:chgData name="Sackett, Cass (cas8m)" userId="f3fd9a61-7184-48de-9de4-7b6fd0279ea1" providerId="ADAL" clId="{6C50FAF7-8C8A-4E84-82E4-80235FD9B4AE}" dt="2022-05-11T14:30:18.803" v="938"/>
          <ac:spMkLst>
            <pc:docMk/>
            <pc:sldMk cId="812537852" sldId="290"/>
            <ac:spMk id="25" creationId="{7B4EEB42-7D01-CC36-279E-6DF95152B503}"/>
          </ac:spMkLst>
        </pc:spChg>
        <pc:spChg chg="add mod">
          <ac:chgData name="Sackett, Cass (cas8m)" userId="f3fd9a61-7184-48de-9de4-7b6fd0279ea1" providerId="ADAL" clId="{6C50FAF7-8C8A-4E84-82E4-80235FD9B4AE}" dt="2022-05-11T14:30:52.879" v="944" actId="5793"/>
          <ac:spMkLst>
            <pc:docMk/>
            <pc:sldMk cId="812537852" sldId="290"/>
            <ac:spMk id="26" creationId="{74E724B8-FD20-78E4-ECC3-A7854A5D2DFC}"/>
          </ac:spMkLst>
        </pc:spChg>
        <pc:spChg chg="add mod">
          <ac:chgData name="Sackett, Cass (cas8m)" userId="f3fd9a61-7184-48de-9de4-7b6fd0279ea1" providerId="ADAL" clId="{6C50FAF7-8C8A-4E84-82E4-80235FD9B4AE}" dt="2022-05-11T14:30:18.803" v="938"/>
          <ac:spMkLst>
            <pc:docMk/>
            <pc:sldMk cId="812537852" sldId="290"/>
            <ac:spMk id="27" creationId="{85125C23-98A1-1003-3DF6-E7C80D88B1B0}"/>
          </ac:spMkLst>
        </pc:spChg>
        <pc:spChg chg="del">
          <ac:chgData name="Sackett, Cass (cas8m)" userId="f3fd9a61-7184-48de-9de4-7b6fd0279ea1" providerId="ADAL" clId="{6C50FAF7-8C8A-4E84-82E4-80235FD9B4AE}" dt="2022-05-11T14:29:43.205" v="929" actId="478"/>
          <ac:spMkLst>
            <pc:docMk/>
            <pc:sldMk cId="812537852" sldId="290"/>
            <ac:spMk id="41992" creationId="{00000000-0000-0000-0000-000000000000}"/>
          </ac:spMkLst>
        </pc:spChg>
        <pc:spChg chg="del">
          <ac:chgData name="Sackett, Cass (cas8m)" userId="f3fd9a61-7184-48de-9de4-7b6fd0279ea1" providerId="ADAL" clId="{6C50FAF7-8C8A-4E84-82E4-80235FD9B4AE}" dt="2022-05-11T14:29:43.205" v="929" actId="478"/>
          <ac:spMkLst>
            <pc:docMk/>
            <pc:sldMk cId="812537852" sldId="290"/>
            <ac:spMk id="42012" creationId="{00000000-0000-0000-0000-000000000000}"/>
          </ac:spMkLst>
        </pc:spChg>
      </pc:sldChg>
      <pc:sldChg chg="addSp delSp modSp mod">
        <pc:chgData name="Sackett, Cass (cas8m)" userId="f3fd9a61-7184-48de-9de4-7b6fd0279ea1" providerId="ADAL" clId="{6C50FAF7-8C8A-4E84-82E4-80235FD9B4AE}" dt="2022-05-11T14:31:00.084" v="945" actId="6549"/>
        <pc:sldMkLst>
          <pc:docMk/>
          <pc:sldMk cId="2784172295" sldId="291"/>
        </pc:sldMkLst>
        <pc:spChg chg="del">
          <ac:chgData name="Sackett, Cass (cas8m)" userId="f3fd9a61-7184-48de-9de4-7b6fd0279ea1" providerId="ADAL" clId="{6C50FAF7-8C8A-4E84-82E4-80235FD9B4AE}" dt="2022-05-11T14:29:36.491" v="928" actId="478"/>
          <ac:spMkLst>
            <pc:docMk/>
            <pc:sldMk cId="2784172295" sldId="291"/>
            <ac:spMk id="2" creationId="{00000000-0000-0000-0000-000000000000}"/>
          </ac:spMkLst>
        </pc:spChg>
        <pc:spChg chg="add mod">
          <ac:chgData name="Sackett, Cass (cas8m)" userId="f3fd9a61-7184-48de-9de4-7b6fd0279ea1" providerId="ADAL" clId="{6C50FAF7-8C8A-4E84-82E4-80235FD9B4AE}" dt="2022-05-11T14:30:16.838" v="937"/>
          <ac:spMkLst>
            <pc:docMk/>
            <pc:sldMk cId="2784172295" sldId="291"/>
            <ac:spMk id="20" creationId="{A0CB27BE-ED8E-2892-C381-41E4CF4E16D0}"/>
          </ac:spMkLst>
        </pc:spChg>
        <pc:spChg chg="add mod">
          <ac:chgData name="Sackett, Cass (cas8m)" userId="f3fd9a61-7184-48de-9de4-7b6fd0279ea1" providerId="ADAL" clId="{6C50FAF7-8C8A-4E84-82E4-80235FD9B4AE}" dt="2022-05-11T14:31:00.084" v="945" actId="6549"/>
          <ac:spMkLst>
            <pc:docMk/>
            <pc:sldMk cId="2784172295" sldId="291"/>
            <ac:spMk id="21" creationId="{4A5BC923-9CDE-1E2D-804D-3E456A685E63}"/>
          </ac:spMkLst>
        </pc:spChg>
        <pc:spChg chg="add mod">
          <ac:chgData name="Sackett, Cass (cas8m)" userId="f3fd9a61-7184-48de-9de4-7b6fd0279ea1" providerId="ADAL" clId="{6C50FAF7-8C8A-4E84-82E4-80235FD9B4AE}" dt="2022-05-11T14:30:16.838" v="937"/>
          <ac:spMkLst>
            <pc:docMk/>
            <pc:sldMk cId="2784172295" sldId="291"/>
            <ac:spMk id="22" creationId="{F65A219E-B00D-1819-CC75-21BCC272D839}"/>
          </ac:spMkLst>
        </pc:spChg>
        <pc:spChg chg="del">
          <ac:chgData name="Sackett, Cass (cas8m)" userId="f3fd9a61-7184-48de-9de4-7b6fd0279ea1" providerId="ADAL" clId="{6C50FAF7-8C8A-4E84-82E4-80235FD9B4AE}" dt="2022-05-11T14:29:36.491" v="928" actId="478"/>
          <ac:spMkLst>
            <pc:docMk/>
            <pc:sldMk cId="2784172295" sldId="291"/>
            <ac:spMk id="41992" creationId="{00000000-0000-0000-0000-000000000000}"/>
          </ac:spMkLst>
        </pc:spChg>
        <pc:spChg chg="del">
          <ac:chgData name="Sackett, Cass (cas8m)" userId="f3fd9a61-7184-48de-9de4-7b6fd0279ea1" providerId="ADAL" clId="{6C50FAF7-8C8A-4E84-82E4-80235FD9B4AE}" dt="2022-05-11T14:29:36.491" v="928" actId="478"/>
          <ac:spMkLst>
            <pc:docMk/>
            <pc:sldMk cId="2784172295" sldId="291"/>
            <ac:spMk id="42012" creationId="{00000000-0000-0000-0000-000000000000}"/>
          </ac:spMkLst>
        </pc:spChg>
      </pc:sldChg>
      <pc:sldChg chg="addSp delSp modSp mod">
        <pc:chgData name="Sackett, Cass (cas8m)" userId="f3fd9a61-7184-48de-9de4-7b6fd0279ea1" providerId="ADAL" clId="{6C50FAF7-8C8A-4E84-82E4-80235FD9B4AE}" dt="2022-05-11T14:31:05.684" v="946" actId="6549"/>
        <pc:sldMkLst>
          <pc:docMk/>
          <pc:sldMk cId="3264726974" sldId="292"/>
        </pc:sldMkLst>
        <pc:spChg chg="del">
          <ac:chgData name="Sackett, Cass (cas8m)" userId="f3fd9a61-7184-48de-9de4-7b6fd0279ea1" providerId="ADAL" clId="{6C50FAF7-8C8A-4E84-82E4-80235FD9B4AE}" dt="2022-05-11T14:29:29.222" v="927" actId="478"/>
          <ac:spMkLst>
            <pc:docMk/>
            <pc:sldMk cId="3264726974" sldId="292"/>
            <ac:spMk id="2" creationId="{00000000-0000-0000-0000-000000000000}"/>
          </ac:spMkLst>
        </pc:spChg>
        <pc:spChg chg="add mod">
          <ac:chgData name="Sackett, Cass (cas8m)" userId="f3fd9a61-7184-48de-9de4-7b6fd0279ea1" providerId="ADAL" clId="{6C50FAF7-8C8A-4E84-82E4-80235FD9B4AE}" dt="2022-05-11T14:30:13.071" v="936"/>
          <ac:spMkLst>
            <pc:docMk/>
            <pc:sldMk cId="3264726974" sldId="292"/>
            <ac:spMk id="24" creationId="{AD076DA9-BDCE-0B39-280F-0546320270D6}"/>
          </ac:spMkLst>
        </pc:spChg>
        <pc:spChg chg="add mod">
          <ac:chgData name="Sackett, Cass (cas8m)" userId="f3fd9a61-7184-48de-9de4-7b6fd0279ea1" providerId="ADAL" clId="{6C50FAF7-8C8A-4E84-82E4-80235FD9B4AE}" dt="2022-05-11T14:31:05.684" v="946" actId="6549"/>
          <ac:spMkLst>
            <pc:docMk/>
            <pc:sldMk cId="3264726974" sldId="292"/>
            <ac:spMk id="25" creationId="{F45AF973-9708-9621-41D3-9812BBA2F138}"/>
          </ac:spMkLst>
        </pc:spChg>
        <pc:spChg chg="add mod">
          <ac:chgData name="Sackett, Cass (cas8m)" userId="f3fd9a61-7184-48de-9de4-7b6fd0279ea1" providerId="ADAL" clId="{6C50FAF7-8C8A-4E84-82E4-80235FD9B4AE}" dt="2022-05-11T14:30:13.071" v="936"/>
          <ac:spMkLst>
            <pc:docMk/>
            <pc:sldMk cId="3264726974" sldId="292"/>
            <ac:spMk id="26" creationId="{7C6155DB-2501-6170-3BE7-8B362133416B}"/>
          </ac:spMkLst>
        </pc:spChg>
        <pc:spChg chg="del">
          <ac:chgData name="Sackett, Cass (cas8m)" userId="f3fd9a61-7184-48de-9de4-7b6fd0279ea1" providerId="ADAL" clId="{6C50FAF7-8C8A-4E84-82E4-80235FD9B4AE}" dt="2022-05-11T14:29:29.222" v="927" actId="478"/>
          <ac:spMkLst>
            <pc:docMk/>
            <pc:sldMk cId="3264726974" sldId="292"/>
            <ac:spMk id="41992" creationId="{00000000-0000-0000-0000-000000000000}"/>
          </ac:spMkLst>
        </pc:spChg>
        <pc:spChg chg="del">
          <ac:chgData name="Sackett, Cass (cas8m)" userId="f3fd9a61-7184-48de-9de4-7b6fd0279ea1" providerId="ADAL" clId="{6C50FAF7-8C8A-4E84-82E4-80235FD9B4AE}" dt="2022-05-11T14:29:29.222" v="927" actId="478"/>
          <ac:spMkLst>
            <pc:docMk/>
            <pc:sldMk cId="3264726974" sldId="292"/>
            <ac:spMk id="42012" creationId="{00000000-0000-0000-0000-000000000000}"/>
          </ac:spMkLst>
        </pc:spChg>
      </pc:sldChg>
      <pc:sldChg chg="addSp delSp modSp mod">
        <pc:chgData name="Sackett, Cass (cas8m)" userId="f3fd9a61-7184-48de-9de4-7b6fd0279ea1" providerId="ADAL" clId="{6C50FAF7-8C8A-4E84-82E4-80235FD9B4AE}" dt="2022-05-11T14:31:13.785" v="948" actId="20577"/>
        <pc:sldMkLst>
          <pc:docMk/>
          <pc:sldMk cId="2912923837" sldId="293"/>
        </pc:sldMkLst>
        <pc:spChg chg="del">
          <ac:chgData name="Sackett, Cass (cas8m)" userId="f3fd9a61-7184-48de-9de4-7b6fd0279ea1" providerId="ADAL" clId="{6C50FAF7-8C8A-4E84-82E4-80235FD9B4AE}" dt="2022-05-11T14:29:21.746" v="926" actId="478"/>
          <ac:spMkLst>
            <pc:docMk/>
            <pc:sldMk cId="2912923837" sldId="293"/>
            <ac:spMk id="2" creationId="{00000000-0000-0000-0000-000000000000}"/>
          </ac:spMkLst>
        </pc:spChg>
        <pc:spChg chg="add mod">
          <ac:chgData name="Sackett, Cass (cas8m)" userId="f3fd9a61-7184-48de-9de4-7b6fd0279ea1" providerId="ADAL" clId="{6C50FAF7-8C8A-4E84-82E4-80235FD9B4AE}" dt="2022-05-11T14:30:11.077" v="935"/>
          <ac:spMkLst>
            <pc:docMk/>
            <pc:sldMk cId="2912923837" sldId="293"/>
            <ac:spMk id="17" creationId="{14FEAA69-6423-5A96-4DDC-46A0A0C937B6}"/>
          </ac:spMkLst>
        </pc:spChg>
        <pc:spChg chg="add mod">
          <ac:chgData name="Sackett, Cass (cas8m)" userId="f3fd9a61-7184-48de-9de4-7b6fd0279ea1" providerId="ADAL" clId="{6C50FAF7-8C8A-4E84-82E4-80235FD9B4AE}" dt="2022-05-11T14:31:13.785" v="948" actId="20577"/>
          <ac:spMkLst>
            <pc:docMk/>
            <pc:sldMk cId="2912923837" sldId="293"/>
            <ac:spMk id="19" creationId="{95D293D7-7969-33CC-4D36-10115FEEB8CC}"/>
          </ac:spMkLst>
        </pc:spChg>
        <pc:spChg chg="add mod">
          <ac:chgData name="Sackett, Cass (cas8m)" userId="f3fd9a61-7184-48de-9de4-7b6fd0279ea1" providerId="ADAL" clId="{6C50FAF7-8C8A-4E84-82E4-80235FD9B4AE}" dt="2022-05-11T14:30:11.077" v="935"/>
          <ac:spMkLst>
            <pc:docMk/>
            <pc:sldMk cId="2912923837" sldId="293"/>
            <ac:spMk id="20" creationId="{F3391C7F-81F2-409E-12E9-DDA8E04F16AC}"/>
          </ac:spMkLst>
        </pc:spChg>
        <pc:spChg chg="del">
          <ac:chgData name="Sackett, Cass (cas8m)" userId="f3fd9a61-7184-48de-9de4-7b6fd0279ea1" providerId="ADAL" clId="{6C50FAF7-8C8A-4E84-82E4-80235FD9B4AE}" dt="2022-05-11T14:29:21.746" v="926" actId="478"/>
          <ac:spMkLst>
            <pc:docMk/>
            <pc:sldMk cId="2912923837" sldId="293"/>
            <ac:spMk id="41992" creationId="{00000000-0000-0000-0000-000000000000}"/>
          </ac:spMkLst>
        </pc:spChg>
        <pc:spChg chg="del">
          <ac:chgData name="Sackett, Cass (cas8m)" userId="f3fd9a61-7184-48de-9de4-7b6fd0279ea1" providerId="ADAL" clId="{6C50FAF7-8C8A-4E84-82E4-80235FD9B4AE}" dt="2022-05-11T14:29:21.746" v="926" actId="478"/>
          <ac:spMkLst>
            <pc:docMk/>
            <pc:sldMk cId="2912923837" sldId="293"/>
            <ac:spMk id="42012" creationId="{00000000-0000-0000-0000-000000000000}"/>
          </ac:spMkLst>
        </pc:spChg>
      </pc:sldChg>
      <pc:sldChg chg="addSp delSp modSp mod">
        <pc:chgData name="Sackett, Cass (cas8m)" userId="f3fd9a61-7184-48de-9de4-7b6fd0279ea1" providerId="ADAL" clId="{6C50FAF7-8C8A-4E84-82E4-80235FD9B4AE}" dt="2022-05-11T14:31:18.552" v="949" actId="6549"/>
        <pc:sldMkLst>
          <pc:docMk/>
          <pc:sldMk cId="932582132" sldId="294"/>
        </pc:sldMkLst>
        <pc:spChg chg="del">
          <ac:chgData name="Sackett, Cass (cas8m)" userId="f3fd9a61-7184-48de-9de4-7b6fd0279ea1" providerId="ADAL" clId="{6C50FAF7-8C8A-4E84-82E4-80235FD9B4AE}" dt="2022-05-11T14:29:16.159" v="925" actId="478"/>
          <ac:spMkLst>
            <pc:docMk/>
            <pc:sldMk cId="932582132" sldId="294"/>
            <ac:spMk id="2" creationId="{00000000-0000-0000-0000-000000000000}"/>
          </ac:spMkLst>
        </pc:spChg>
        <pc:spChg chg="add mod">
          <ac:chgData name="Sackett, Cass (cas8m)" userId="f3fd9a61-7184-48de-9de4-7b6fd0279ea1" providerId="ADAL" clId="{6C50FAF7-8C8A-4E84-82E4-80235FD9B4AE}" dt="2022-05-11T14:30:09.311" v="934"/>
          <ac:spMkLst>
            <pc:docMk/>
            <pc:sldMk cId="932582132" sldId="294"/>
            <ac:spMk id="18" creationId="{93F1FF5A-E607-20F4-3C37-2042D15321E6}"/>
          </ac:spMkLst>
        </pc:spChg>
        <pc:spChg chg="add mod">
          <ac:chgData name="Sackett, Cass (cas8m)" userId="f3fd9a61-7184-48de-9de4-7b6fd0279ea1" providerId="ADAL" clId="{6C50FAF7-8C8A-4E84-82E4-80235FD9B4AE}" dt="2022-05-11T14:31:18.552" v="949" actId="6549"/>
          <ac:spMkLst>
            <pc:docMk/>
            <pc:sldMk cId="932582132" sldId="294"/>
            <ac:spMk id="24" creationId="{7FEE07D4-7917-0347-AED8-1A0B02813408}"/>
          </ac:spMkLst>
        </pc:spChg>
        <pc:spChg chg="add mod">
          <ac:chgData name="Sackett, Cass (cas8m)" userId="f3fd9a61-7184-48de-9de4-7b6fd0279ea1" providerId="ADAL" clId="{6C50FAF7-8C8A-4E84-82E4-80235FD9B4AE}" dt="2022-05-11T14:30:09.311" v="934"/>
          <ac:spMkLst>
            <pc:docMk/>
            <pc:sldMk cId="932582132" sldId="294"/>
            <ac:spMk id="25" creationId="{26F259BD-08CA-5F4D-8CD2-95EA0E94C6C4}"/>
          </ac:spMkLst>
        </pc:spChg>
        <pc:spChg chg="del">
          <ac:chgData name="Sackett, Cass (cas8m)" userId="f3fd9a61-7184-48de-9de4-7b6fd0279ea1" providerId="ADAL" clId="{6C50FAF7-8C8A-4E84-82E4-80235FD9B4AE}" dt="2022-05-11T14:29:16.159" v="925" actId="478"/>
          <ac:spMkLst>
            <pc:docMk/>
            <pc:sldMk cId="932582132" sldId="294"/>
            <ac:spMk id="41992" creationId="{00000000-0000-0000-0000-000000000000}"/>
          </ac:spMkLst>
        </pc:spChg>
        <pc:spChg chg="del">
          <ac:chgData name="Sackett, Cass (cas8m)" userId="f3fd9a61-7184-48de-9de4-7b6fd0279ea1" providerId="ADAL" clId="{6C50FAF7-8C8A-4E84-82E4-80235FD9B4AE}" dt="2022-05-11T14:29:16.159" v="925" actId="478"/>
          <ac:spMkLst>
            <pc:docMk/>
            <pc:sldMk cId="932582132" sldId="294"/>
            <ac:spMk id="42012" creationId="{00000000-0000-0000-0000-000000000000}"/>
          </ac:spMkLst>
        </pc:spChg>
      </pc:sldChg>
      <pc:sldChg chg="addSp delSp modSp mod">
        <pc:chgData name="Sackett, Cass (cas8m)" userId="f3fd9a61-7184-48de-9de4-7b6fd0279ea1" providerId="ADAL" clId="{6C50FAF7-8C8A-4E84-82E4-80235FD9B4AE}" dt="2022-05-11T14:31:24.270" v="950" actId="6549"/>
        <pc:sldMkLst>
          <pc:docMk/>
          <pc:sldMk cId="682502491" sldId="295"/>
        </pc:sldMkLst>
        <pc:spChg chg="del">
          <ac:chgData name="Sackett, Cass (cas8m)" userId="f3fd9a61-7184-48de-9de4-7b6fd0279ea1" providerId="ADAL" clId="{6C50FAF7-8C8A-4E84-82E4-80235FD9B4AE}" dt="2022-05-11T14:29:07.754" v="924" actId="478"/>
          <ac:spMkLst>
            <pc:docMk/>
            <pc:sldMk cId="682502491" sldId="295"/>
            <ac:spMk id="2" creationId="{00000000-0000-0000-0000-000000000000}"/>
          </ac:spMkLst>
        </pc:spChg>
        <pc:spChg chg="add mod">
          <ac:chgData name="Sackett, Cass (cas8m)" userId="f3fd9a61-7184-48de-9de4-7b6fd0279ea1" providerId="ADAL" clId="{6C50FAF7-8C8A-4E84-82E4-80235FD9B4AE}" dt="2022-05-11T14:30:07.077" v="933"/>
          <ac:spMkLst>
            <pc:docMk/>
            <pc:sldMk cId="682502491" sldId="295"/>
            <ac:spMk id="19" creationId="{A74A2E50-4C4F-3A29-7A8A-A0869566ECA1}"/>
          </ac:spMkLst>
        </pc:spChg>
        <pc:spChg chg="add mod">
          <ac:chgData name="Sackett, Cass (cas8m)" userId="f3fd9a61-7184-48de-9de4-7b6fd0279ea1" providerId="ADAL" clId="{6C50FAF7-8C8A-4E84-82E4-80235FD9B4AE}" dt="2022-05-11T14:31:24.270" v="950" actId="6549"/>
          <ac:spMkLst>
            <pc:docMk/>
            <pc:sldMk cId="682502491" sldId="295"/>
            <ac:spMk id="20" creationId="{94EE8FE7-2CA1-DB7D-4AC0-1360CA21CED9}"/>
          </ac:spMkLst>
        </pc:spChg>
        <pc:spChg chg="add mod">
          <ac:chgData name="Sackett, Cass (cas8m)" userId="f3fd9a61-7184-48de-9de4-7b6fd0279ea1" providerId="ADAL" clId="{6C50FAF7-8C8A-4E84-82E4-80235FD9B4AE}" dt="2022-05-11T14:30:07.077" v="933"/>
          <ac:spMkLst>
            <pc:docMk/>
            <pc:sldMk cId="682502491" sldId="295"/>
            <ac:spMk id="21" creationId="{E9EE5DB6-3A82-3DC4-7FD0-466F7B3C6F77}"/>
          </ac:spMkLst>
        </pc:spChg>
        <pc:spChg chg="del">
          <ac:chgData name="Sackett, Cass (cas8m)" userId="f3fd9a61-7184-48de-9de4-7b6fd0279ea1" providerId="ADAL" clId="{6C50FAF7-8C8A-4E84-82E4-80235FD9B4AE}" dt="2022-05-11T14:29:07.754" v="924" actId="478"/>
          <ac:spMkLst>
            <pc:docMk/>
            <pc:sldMk cId="682502491" sldId="295"/>
            <ac:spMk id="41992" creationId="{00000000-0000-0000-0000-000000000000}"/>
          </ac:spMkLst>
        </pc:spChg>
        <pc:spChg chg="del">
          <ac:chgData name="Sackett, Cass (cas8m)" userId="f3fd9a61-7184-48de-9de4-7b6fd0279ea1" providerId="ADAL" clId="{6C50FAF7-8C8A-4E84-82E4-80235FD9B4AE}" dt="2022-05-11T14:29:07.754" v="924" actId="478"/>
          <ac:spMkLst>
            <pc:docMk/>
            <pc:sldMk cId="682502491" sldId="295"/>
            <ac:spMk id="42012" creationId="{00000000-0000-0000-0000-000000000000}"/>
          </ac:spMkLst>
        </pc:spChg>
      </pc:sldChg>
      <pc:sldChg chg="addSp delSp modSp mod">
        <pc:chgData name="Sackett, Cass (cas8m)" userId="f3fd9a61-7184-48de-9de4-7b6fd0279ea1" providerId="ADAL" clId="{6C50FAF7-8C8A-4E84-82E4-80235FD9B4AE}" dt="2022-05-11T14:31:28.706" v="951" actId="6549"/>
        <pc:sldMkLst>
          <pc:docMk/>
          <pc:sldMk cId="3980731359" sldId="296"/>
        </pc:sldMkLst>
        <pc:spChg chg="del">
          <ac:chgData name="Sackett, Cass (cas8m)" userId="f3fd9a61-7184-48de-9de4-7b6fd0279ea1" providerId="ADAL" clId="{6C50FAF7-8C8A-4E84-82E4-80235FD9B4AE}" dt="2022-05-11T14:29:01.245" v="923" actId="478"/>
          <ac:spMkLst>
            <pc:docMk/>
            <pc:sldMk cId="3980731359" sldId="296"/>
            <ac:spMk id="2" creationId="{00000000-0000-0000-0000-000000000000}"/>
          </ac:spMkLst>
        </pc:spChg>
        <pc:spChg chg="add mod">
          <ac:chgData name="Sackett, Cass (cas8m)" userId="f3fd9a61-7184-48de-9de4-7b6fd0279ea1" providerId="ADAL" clId="{6C50FAF7-8C8A-4E84-82E4-80235FD9B4AE}" dt="2022-05-11T14:30:04.715" v="932"/>
          <ac:spMkLst>
            <pc:docMk/>
            <pc:sldMk cId="3980731359" sldId="296"/>
            <ac:spMk id="18" creationId="{B9DCB026-45E5-67A8-C3CA-742D01260EC6}"/>
          </ac:spMkLst>
        </pc:spChg>
        <pc:spChg chg="add mod">
          <ac:chgData name="Sackett, Cass (cas8m)" userId="f3fd9a61-7184-48de-9de4-7b6fd0279ea1" providerId="ADAL" clId="{6C50FAF7-8C8A-4E84-82E4-80235FD9B4AE}" dt="2022-05-11T14:31:28.706" v="951" actId="6549"/>
          <ac:spMkLst>
            <pc:docMk/>
            <pc:sldMk cId="3980731359" sldId="296"/>
            <ac:spMk id="24" creationId="{BA426EF5-61FB-9542-AF06-77C5C6E5EBE3}"/>
          </ac:spMkLst>
        </pc:spChg>
        <pc:spChg chg="add mod">
          <ac:chgData name="Sackett, Cass (cas8m)" userId="f3fd9a61-7184-48de-9de4-7b6fd0279ea1" providerId="ADAL" clId="{6C50FAF7-8C8A-4E84-82E4-80235FD9B4AE}" dt="2022-05-11T14:30:04.715" v="932"/>
          <ac:spMkLst>
            <pc:docMk/>
            <pc:sldMk cId="3980731359" sldId="296"/>
            <ac:spMk id="25" creationId="{8842C214-DB7E-E22B-4AAA-44BEC714735B}"/>
          </ac:spMkLst>
        </pc:spChg>
        <pc:spChg chg="del">
          <ac:chgData name="Sackett, Cass (cas8m)" userId="f3fd9a61-7184-48de-9de4-7b6fd0279ea1" providerId="ADAL" clId="{6C50FAF7-8C8A-4E84-82E4-80235FD9B4AE}" dt="2022-05-11T14:29:01.245" v="923" actId="478"/>
          <ac:spMkLst>
            <pc:docMk/>
            <pc:sldMk cId="3980731359" sldId="296"/>
            <ac:spMk id="41992" creationId="{00000000-0000-0000-0000-000000000000}"/>
          </ac:spMkLst>
        </pc:spChg>
        <pc:spChg chg="del">
          <ac:chgData name="Sackett, Cass (cas8m)" userId="f3fd9a61-7184-48de-9de4-7b6fd0279ea1" providerId="ADAL" clId="{6C50FAF7-8C8A-4E84-82E4-80235FD9B4AE}" dt="2022-05-11T14:29:01.245" v="923" actId="478"/>
          <ac:spMkLst>
            <pc:docMk/>
            <pc:sldMk cId="3980731359" sldId="296"/>
            <ac:spMk id="42012" creationId="{00000000-0000-0000-0000-000000000000}"/>
          </ac:spMkLst>
        </pc:spChg>
      </pc:sldChg>
      <pc:sldChg chg="addSp delSp modSp mod">
        <pc:chgData name="Sackett, Cass (cas8m)" userId="f3fd9a61-7184-48de-9de4-7b6fd0279ea1" providerId="ADAL" clId="{6C50FAF7-8C8A-4E84-82E4-80235FD9B4AE}" dt="2022-05-11T14:31:37.087" v="953" actId="20577"/>
        <pc:sldMkLst>
          <pc:docMk/>
          <pc:sldMk cId="916973557" sldId="297"/>
        </pc:sldMkLst>
        <pc:spChg chg="del">
          <ac:chgData name="Sackett, Cass (cas8m)" userId="f3fd9a61-7184-48de-9de4-7b6fd0279ea1" providerId="ADAL" clId="{6C50FAF7-8C8A-4E84-82E4-80235FD9B4AE}" dt="2022-05-11T14:28:53.648" v="922" actId="478"/>
          <ac:spMkLst>
            <pc:docMk/>
            <pc:sldMk cId="916973557" sldId="297"/>
            <ac:spMk id="2" creationId="{00000000-0000-0000-0000-000000000000}"/>
          </ac:spMkLst>
        </pc:spChg>
        <pc:spChg chg="add mod">
          <ac:chgData name="Sackett, Cass (cas8m)" userId="f3fd9a61-7184-48de-9de4-7b6fd0279ea1" providerId="ADAL" clId="{6C50FAF7-8C8A-4E84-82E4-80235FD9B4AE}" dt="2022-05-11T14:30:02.071" v="931"/>
          <ac:spMkLst>
            <pc:docMk/>
            <pc:sldMk cId="916973557" sldId="297"/>
            <ac:spMk id="19" creationId="{09047FB3-095D-3A52-5569-E99A820FAB50}"/>
          </ac:spMkLst>
        </pc:spChg>
        <pc:spChg chg="add mod">
          <ac:chgData name="Sackett, Cass (cas8m)" userId="f3fd9a61-7184-48de-9de4-7b6fd0279ea1" providerId="ADAL" clId="{6C50FAF7-8C8A-4E84-82E4-80235FD9B4AE}" dt="2022-05-11T14:31:37.087" v="953" actId="20577"/>
          <ac:spMkLst>
            <pc:docMk/>
            <pc:sldMk cId="916973557" sldId="297"/>
            <ac:spMk id="20" creationId="{F6753C23-CCD2-31B8-0216-F773C182A8FC}"/>
          </ac:spMkLst>
        </pc:spChg>
        <pc:spChg chg="add mod">
          <ac:chgData name="Sackett, Cass (cas8m)" userId="f3fd9a61-7184-48de-9de4-7b6fd0279ea1" providerId="ADAL" clId="{6C50FAF7-8C8A-4E84-82E4-80235FD9B4AE}" dt="2022-05-11T14:30:02.071" v="931"/>
          <ac:spMkLst>
            <pc:docMk/>
            <pc:sldMk cId="916973557" sldId="297"/>
            <ac:spMk id="21" creationId="{F4F14F49-6C22-7FE2-1510-9E33E3713B2D}"/>
          </ac:spMkLst>
        </pc:spChg>
        <pc:spChg chg="del">
          <ac:chgData name="Sackett, Cass (cas8m)" userId="f3fd9a61-7184-48de-9de4-7b6fd0279ea1" providerId="ADAL" clId="{6C50FAF7-8C8A-4E84-82E4-80235FD9B4AE}" dt="2022-05-11T14:28:53.648" v="922" actId="478"/>
          <ac:spMkLst>
            <pc:docMk/>
            <pc:sldMk cId="916973557" sldId="297"/>
            <ac:spMk id="41992" creationId="{00000000-0000-0000-0000-000000000000}"/>
          </ac:spMkLst>
        </pc:spChg>
        <pc:spChg chg="del">
          <ac:chgData name="Sackett, Cass (cas8m)" userId="f3fd9a61-7184-48de-9de4-7b6fd0279ea1" providerId="ADAL" clId="{6C50FAF7-8C8A-4E84-82E4-80235FD9B4AE}" dt="2022-05-11T14:28:53.648" v="922" actId="478"/>
          <ac:spMkLst>
            <pc:docMk/>
            <pc:sldMk cId="916973557" sldId="297"/>
            <ac:spMk id="42012" creationId="{00000000-0000-0000-0000-000000000000}"/>
          </ac:spMkLst>
        </pc:spChg>
      </pc:sldChg>
      <pc:sldChg chg="modSp mod">
        <pc:chgData name="Sackett, Cass (cas8m)" userId="f3fd9a61-7184-48de-9de4-7b6fd0279ea1" providerId="ADAL" clId="{6C50FAF7-8C8A-4E84-82E4-80235FD9B4AE}" dt="2022-05-11T14:32:15.078" v="1002" actId="20577"/>
        <pc:sldMkLst>
          <pc:docMk/>
          <pc:sldMk cId="1287102869" sldId="298"/>
        </pc:sldMkLst>
        <pc:spChg chg="mod">
          <ac:chgData name="Sackett, Cass (cas8m)" userId="f3fd9a61-7184-48de-9de4-7b6fd0279ea1" providerId="ADAL" clId="{6C50FAF7-8C8A-4E84-82E4-80235FD9B4AE}" dt="2022-05-11T14:24:08.367" v="805" actId="1035"/>
          <ac:spMkLst>
            <pc:docMk/>
            <pc:sldMk cId="1287102869" sldId="298"/>
            <ac:spMk id="2" creationId="{00000000-0000-0000-0000-000000000000}"/>
          </ac:spMkLst>
        </pc:spChg>
        <pc:spChg chg="mod">
          <ac:chgData name="Sackett, Cass (cas8m)" userId="f3fd9a61-7184-48de-9de4-7b6fd0279ea1" providerId="ADAL" clId="{6C50FAF7-8C8A-4E84-82E4-80235FD9B4AE}" dt="2022-05-11T14:23:47.683" v="799" actId="1076"/>
          <ac:spMkLst>
            <pc:docMk/>
            <pc:sldMk cId="1287102869" sldId="298"/>
            <ac:spMk id="41992" creationId="{00000000-0000-0000-0000-000000000000}"/>
          </ac:spMkLst>
        </pc:spChg>
        <pc:spChg chg="mod">
          <ac:chgData name="Sackett, Cass (cas8m)" userId="f3fd9a61-7184-48de-9de4-7b6fd0279ea1" providerId="ADAL" clId="{6C50FAF7-8C8A-4E84-82E4-80235FD9B4AE}" dt="2022-05-11T14:32:15.078" v="1002" actId="20577"/>
          <ac:spMkLst>
            <pc:docMk/>
            <pc:sldMk cId="1287102869" sldId="298"/>
            <ac:spMk id="42012" creationId="{00000000-0000-0000-0000-000000000000}"/>
          </ac:spMkLst>
        </pc:spChg>
      </pc:sldChg>
      <pc:sldChg chg="modSp mod">
        <pc:chgData name="Sackett, Cass (cas8m)" userId="f3fd9a61-7184-48de-9de4-7b6fd0279ea1" providerId="ADAL" clId="{6C50FAF7-8C8A-4E84-82E4-80235FD9B4AE}" dt="2022-05-11T14:32:30.105" v="1014" actId="14100"/>
        <pc:sldMkLst>
          <pc:docMk/>
          <pc:sldMk cId="866020744" sldId="299"/>
        </pc:sldMkLst>
        <pc:spChg chg="mod">
          <ac:chgData name="Sackett, Cass (cas8m)" userId="f3fd9a61-7184-48de-9de4-7b6fd0279ea1" providerId="ADAL" clId="{6C50FAF7-8C8A-4E84-82E4-80235FD9B4AE}" dt="2022-05-11T14:32:30.105" v="1014" actId="14100"/>
          <ac:spMkLst>
            <pc:docMk/>
            <pc:sldMk cId="866020744" sldId="299"/>
            <ac:spMk id="3" creationId="{00000000-0000-0000-0000-000000000000}"/>
          </ac:spMkLst>
        </pc:spChg>
      </pc:sldChg>
      <pc:sldChg chg="del">
        <pc:chgData name="Sackett, Cass (cas8m)" userId="f3fd9a61-7184-48de-9de4-7b6fd0279ea1" providerId="ADAL" clId="{6C50FAF7-8C8A-4E84-82E4-80235FD9B4AE}" dt="2022-05-11T12:48:15.549" v="750" actId="2696"/>
        <pc:sldMkLst>
          <pc:docMk/>
          <pc:sldMk cId="505217809" sldId="300"/>
        </pc:sldMkLst>
      </pc:sldChg>
      <pc:sldChg chg="add del">
        <pc:chgData name="Sackett, Cass (cas8m)" userId="f3fd9a61-7184-48de-9de4-7b6fd0279ea1" providerId="ADAL" clId="{6C50FAF7-8C8A-4E84-82E4-80235FD9B4AE}" dt="2022-05-11T14:32:47.953" v="1015" actId="47"/>
        <pc:sldMkLst>
          <pc:docMk/>
          <pc:sldMk cId="1569928725" sldId="300"/>
        </pc:sldMkLst>
      </pc:sldChg>
      <pc:sldChg chg="addSp delSp modSp mod">
        <pc:chgData name="Sackett, Cass (cas8m)" userId="f3fd9a61-7184-48de-9de4-7b6fd0279ea1" providerId="ADAL" clId="{6C50FAF7-8C8A-4E84-82E4-80235FD9B4AE}" dt="2022-05-11T14:36:06.257" v="1113" actId="478"/>
        <pc:sldMkLst>
          <pc:docMk/>
          <pc:sldMk cId="3801349745" sldId="301"/>
        </pc:sldMkLst>
        <pc:spChg chg="del">
          <ac:chgData name="Sackett, Cass (cas8m)" userId="f3fd9a61-7184-48de-9de4-7b6fd0279ea1" providerId="ADAL" clId="{6C50FAF7-8C8A-4E84-82E4-80235FD9B4AE}" dt="2022-05-11T14:35:47.619" v="1109" actId="478"/>
          <ac:spMkLst>
            <pc:docMk/>
            <pc:sldMk cId="3801349745" sldId="301"/>
            <ac:spMk id="3" creationId="{00000000-0000-0000-0000-000000000000}"/>
          </ac:spMkLst>
        </pc:spChg>
        <pc:spChg chg="add del mod">
          <ac:chgData name="Sackett, Cass (cas8m)" userId="f3fd9a61-7184-48de-9de4-7b6fd0279ea1" providerId="ADAL" clId="{6C50FAF7-8C8A-4E84-82E4-80235FD9B4AE}" dt="2022-05-11T14:36:06.257" v="1113" actId="478"/>
          <ac:spMkLst>
            <pc:docMk/>
            <pc:sldMk cId="3801349745" sldId="301"/>
            <ac:spMk id="5" creationId="{5183A948-A683-1748-BAFF-D44FC00F078C}"/>
          </ac:spMkLst>
        </pc:spChg>
        <pc:spChg chg="add mod">
          <ac:chgData name="Sackett, Cass (cas8m)" userId="f3fd9a61-7184-48de-9de4-7b6fd0279ea1" providerId="ADAL" clId="{6C50FAF7-8C8A-4E84-82E4-80235FD9B4AE}" dt="2022-05-11T14:36:03.921" v="1112"/>
          <ac:spMkLst>
            <pc:docMk/>
            <pc:sldMk cId="3801349745" sldId="301"/>
            <ac:spMk id="10" creationId="{BDFD7956-6EA8-CFE9-D65D-74C8C019081A}"/>
          </ac:spMkLst>
        </pc:spChg>
      </pc:sldChg>
      <pc:sldChg chg="del">
        <pc:chgData name="Sackett, Cass (cas8m)" userId="f3fd9a61-7184-48de-9de4-7b6fd0279ea1" providerId="ADAL" clId="{6C50FAF7-8C8A-4E84-82E4-80235FD9B4AE}" dt="2022-05-11T14:45:56.280" v="1453" actId="47"/>
        <pc:sldMkLst>
          <pc:docMk/>
          <pc:sldMk cId="3365199288" sldId="302"/>
        </pc:sldMkLst>
      </pc:sldChg>
      <pc:sldChg chg="addSp modSp mod">
        <pc:chgData name="Sackett, Cass (cas8m)" userId="f3fd9a61-7184-48de-9de4-7b6fd0279ea1" providerId="ADAL" clId="{6C50FAF7-8C8A-4E84-82E4-80235FD9B4AE}" dt="2022-05-11T15:25:01.952" v="1728" actId="20577"/>
        <pc:sldMkLst>
          <pc:docMk/>
          <pc:sldMk cId="1783194635" sldId="303"/>
        </pc:sldMkLst>
        <pc:spChg chg="mod">
          <ac:chgData name="Sackett, Cass (cas8m)" userId="f3fd9a61-7184-48de-9de4-7b6fd0279ea1" providerId="ADAL" clId="{6C50FAF7-8C8A-4E84-82E4-80235FD9B4AE}" dt="2022-05-11T14:46:33.788" v="1525" actId="20577"/>
          <ac:spMkLst>
            <pc:docMk/>
            <pc:sldMk cId="1783194635" sldId="303"/>
            <ac:spMk id="3" creationId="{00000000-0000-0000-0000-000000000000}"/>
          </ac:spMkLst>
        </pc:spChg>
        <pc:spChg chg="add mod">
          <ac:chgData name="Sackett, Cass (cas8m)" userId="f3fd9a61-7184-48de-9de4-7b6fd0279ea1" providerId="ADAL" clId="{6C50FAF7-8C8A-4E84-82E4-80235FD9B4AE}" dt="2022-05-11T15:25:01.952" v="1728" actId="20577"/>
          <ac:spMkLst>
            <pc:docMk/>
            <pc:sldMk cId="1783194635" sldId="303"/>
            <ac:spMk id="4" creationId="{A84039C1-4748-5538-3C45-EC52E2A4588B}"/>
          </ac:spMkLst>
        </pc:spChg>
      </pc:sldChg>
      <pc:sldChg chg="modSp mod">
        <pc:chgData name="Sackett, Cass (cas8m)" userId="f3fd9a61-7184-48de-9de4-7b6fd0279ea1" providerId="ADAL" clId="{6C50FAF7-8C8A-4E84-82E4-80235FD9B4AE}" dt="2022-05-12T06:02:43.741" v="6243" actId="20577"/>
        <pc:sldMkLst>
          <pc:docMk/>
          <pc:sldMk cId="3183125472" sldId="304"/>
        </pc:sldMkLst>
        <pc:spChg chg="mod">
          <ac:chgData name="Sackett, Cass (cas8m)" userId="f3fd9a61-7184-48de-9de4-7b6fd0279ea1" providerId="ADAL" clId="{6C50FAF7-8C8A-4E84-82E4-80235FD9B4AE}" dt="2022-05-12T06:02:43.741" v="6243" actId="20577"/>
          <ac:spMkLst>
            <pc:docMk/>
            <pc:sldMk cId="3183125472" sldId="304"/>
            <ac:spMk id="3" creationId="{00000000-0000-0000-0000-000000000000}"/>
          </ac:spMkLst>
        </pc:spChg>
      </pc:sldChg>
      <pc:sldChg chg="del">
        <pc:chgData name="Sackett, Cass (cas8m)" userId="f3fd9a61-7184-48de-9de4-7b6fd0279ea1" providerId="ADAL" clId="{6C50FAF7-8C8A-4E84-82E4-80235FD9B4AE}" dt="2022-05-11T17:59:27.589" v="5653" actId="47"/>
        <pc:sldMkLst>
          <pc:docMk/>
          <pc:sldMk cId="1767181444" sldId="311"/>
        </pc:sldMkLst>
      </pc:sldChg>
      <pc:sldChg chg="modSp mod">
        <pc:chgData name="Sackett, Cass (cas8m)" userId="f3fd9a61-7184-48de-9de4-7b6fd0279ea1" providerId="ADAL" clId="{6C50FAF7-8C8A-4E84-82E4-80235FD9B4AE}" dt="2022-05-11T14:35:34.943" v="1108" actId="20577"/>
        <pc:sldMkLst>
          <pc:docMk/>
          <pc:sldMk cId="134836232" sldId="315"/>
        </pc:sldMkLst>
        <pc:spChg chg="mod">
          <ac:chgData name="Sackett, Cass (cas8m)" userId="f3fd9a61-7184-48de-9de4-7b6fd0279ea1" providerId="ADAL" clId="{6C50FAF7-8C8A-4E84-82E4-80235FD9B4AE}" dt="2022-05-11T14:35:34.943" v="1108" actId="20577"/>
          <ac:spMkLst>
            <pc:docMk/>
            <pc:sldMk cId="134836232" sldId="315"/>
            <ac:spMk id="3" creationId="{00000000-0000-0000-0000-000000000000}"/>
          </ac:spMkLst>
        </pc:spChg>
      </pc:sldChg>
      <pc:sldChg chg="modSp mod">
        <pc:chgData name="Sackett, Cass (cas8m)" userId="f3fd9a61-7184-48de-9de4-7b6fd0279ea1" providerId="ADAL" clId="{6C50FAF7-8C8A-4E84-82E4-80235FD9B4AE}" dt="2022-05-11T14:34:29.544" v="1063" actId="20577"/>
        <pc:sldMkLst>
          <pc:docMk/>
          <pc:sldMk cId="2022037231" sldId="320"/>
        </pc:sldMkLst>
        <pc:spChg chg="mod">
          <ac:chgData name="Sackett, Cass (cas8m)" userId="f3fd9a61-7184-48de-9de4-7b6fd0279ea1" providerId="ADAL" clId="{6C50FAF7-8C8A-4E84-82E4-80235FD9B4AE}" dt="2022-05-11T14:34:29.544" v="1063" actId="20577"/>
          <ac:spMkLst>
            <pc:docMk/>
            <pc:sldMk cId="2022037231" sldId="320"/>
            <ac:spMk id="3" creationId="{EFB86E5E-2714-4839-BC11-4EF7471A89E5}"/>
          </ac:spMkLst>
        </pc:spChg>
      </pc:sldChg>
      <pc:sldChg chg="add del">
        <pc:chgData name="Sackett, Cass (cas8m)" userId="f3fd9a61-7184-48de-9de4-7b6fd0279ea1" providerId="ADAL" clId="{6C50FAF7-8C8A-4E84-82E4-80235FD9B4AE}" dt="2022-05-11T12:46:35.885" v="706" actId="47"/>
        <pc:sldMkLst>
          <pc:docMk/>
          <pc:sldMk cId="2201311573" sldId="322"/>
        </pc:sldMkLst>
      </pc:sldChg>
      <pc:sldChg chg="del">
        <pc:chgData name="Sackett, Cass (cas8m)" userId="f3fd9a61-7184-48de-9de4-7b6fd0279ea1" providerId="ADAL" clId="{6C50FAF7-8C8A-4E84-82E4-80235FD9B4AE}" dt="2022-05-11T12:48:01.596" v="749" actId="47"/>
        <pc:sldMkLst>
          <pc:docMk/>
          <pc:sldMk cId="1979942743" sldId="323"/>
        </pc:sldMkLst>
      </pc:sldChg>
      <pc:sldChg chg="modSp mod">
        <pc:chgData name="Sackett, Cass (cas8m)" userId="f3fd9a61-7184-48de-9de4-7b6fd0279ea1" providerId="ADAL" clId="{6C50FAF7-8C8A-4E84-82E4-80235FD9B4AE}" dt="2022-05-11T14:55:25.988" v="1664" actId="6549"/>
        <pc:sldMkLst>
          <pc:docMk/>
          <pc:sldMk cId="1111292244" sldId="325"/>
        </pc:sldMkLst>
        <pc:spChg chg="mod">
          <ac:chgData name="Sackett, Cass (cas8m)" userId="f3fd9a61-7184-48de-9de4-7b6fd0279ea1" providerId="ADAL" clId="{6C50FAF7-8C8A-4E84-82E4-80235FD9B4AE}" dt="2022-05-11T14:55:03.011" v="1639" actId="20577"/>
          <ac:spMkLst>
            <pc:docMk/>
            <pc:sldMk cId="1111292244" sldId="325"/>
            <ac:spMk id="3" creationId="{47142884-7EA5-45AA-A197-6473B72A97FA}"/>
          </ac:spMkLst>
        </pc:spChg>
        <pc:spChg chg="mod">
          <ac:chgData name="Sackett, Cass (cas8m)" userId="f3fd9a61-7184-48de-9de4-7b6fd0279ea1" providerId="ADAL" clId="{6C50FAF7-8C8A-4E84-82E4-80235FD9B4AE}" dt="2022-05-11T14:55:25.988" v="1664" actId="6549"/>
          <ac:spMkLst>
            <pc:docMk/>
            <pc:sldMk cId="1111292244" sldId="325"/>
            <ac:spMk id="8" creationId="{04514334-B07E-4A5F-8C27-638863EF441A}"/>
          </ac:spMkLst>
        </pc:spChg>
      </pc:sldChg>
      <pc:sldChg chg="del">
        <pc:chgData name="Sackett, Cass (cas8m)" userId="f3fd9a61-7184-48de-9de4-7b6fd0279ea1" providerId="ADAL" clId="{6C50FAF7-8C8A-4E84-82E4-80235FD9B4AE}" dt="2022-05-11T17:03:42.327" v="4576" actId="47"/>
        <pc:sldMkLst>
          <pc:docMk/>
          <pc:sldMk cId="2365671190" sldId="329"/>
        </pc:sldMkLst>
      </pc:sldChg>
      <pc:sldChg chg="addSp delSp modSp mod">
        <pc:chgData name="Sackett, Cass (cas8m)" userId="f3fd9a61-7184-48de-9de4-7b6fd0279ea1" providerId="ADAL" clId="{6C50FAF7-8C8A-4E84-82E4-80235FD9B4AE}" dt="2022-05-11T15:29:44.544" v="1840" actId="1076"/>
        <pc:sldMkLst>
          <pc:docMk/>
          <pc:sldMk cId="2439989134" sldId="336"/>
        </pc:sldMkLst>
        <pc:spChg chg="mod">
          <ac:chgData name="Sackett, Cass (cas8m)" userId="f3fd9a61-7184-48de-9de4-7b6fd0279ea1" providerId="ADAL" clId="{6C50FAF7-8C8A-4E84-82E4-80235FD9B4AE}" dt="2022-05-11T15:16:54.681" v="1683" actId="14100"/>
          <ac:spMkLst>
            <pc:docMk/>
            <pc:sldMk cId="2439989134" sldId="336"/>
            <ac:spMk id="2" creationId="{6542A56C-8D7D-4BFF-A367-29DD5BA94554}"/>
          </ac:spMkLst>
        </pc:spChg>
        <pc:spChg chg="mod">
          <ac:chgData name="Sackett, Cass (cas8m)" userId="f3fd9a61-7184-48de-9de4-7b6fd0279ea1" providerId="ADAL" clId="{6C50FAF7-8C8A-4E84-82E4-80235FD9B4AE}" dt="2022-05-11T15:11:04.739" v="1670" actId="20577"/>
          <ac:spMkLst>
            <pc:docMk/>
            <pc:sldMk cId="2439989134" sldId="336"/>
            <ac:spMk id="3" creationId="{2AA9199B-0465-4B6F-A80F-4838F7D34D1B}"/>
          </ac:spMkLst>
        </pc:spChg>
        <pc:spChg chg="mod">
          <ac:chgData name="Sackett, Cass (cas8m)" userId="f3fd9a61-7184-48de-9de4-7b6fd0279ea1" providerId="ADAL" clId="{6C50FAF7-8C8A-4E84-82E4-80235FD9B4AE}" dt="2022-05-11T15:17:30.369" v="1704" actId="1076"/>
          <ac:spMkLst>
            <pc:docMk/>
            <pc:sldMk cId="2439989134" sldId="336"/>
            <ac:spMk id="5" creationId="{217812A7-ECA7-4BD3-A781-92A739C36AF0}"/>
          </ac:spMkLst>
        </pc:spChg>
        <pc:spChg chg="mod">
          <ac:chgData name="Sackett, Cass (cas8m)" userId="f3fd9a61-7184-48de-9de4-7b6fd0279ea1" providerId="ADAL" clId="{6C50FAF7-8C8A-4E84-82E4-80235FD9B4AE}" dt="2022-05-11T15:29:44.544" v="1840" actId="1076"/>
          <ac:spMkLst>
            <pc:docMk/>
            <pc:sldMk cId="2439989134" sldId="336"/>
            <ac:spMk id="7" creationId="{E2C2B16A-D066-4303-9750-06AE74B02574}"/>
          </ac:spMkLst>
        </pc:spChg>
        <pc:spChg chg="del">
          <ac:chgData name="Sackett, Cass (cas8m)" userId="f3fd9a61-7184-48de-9de4-7b6fd0279ea1" providerId="ADAL" clId="{6C50FAF7-8C8A-4E84-82E4-80235FD9B4AE}" dt="2022-05-11T15:16:30.618" v="1677" actId="478"/>
          <ac:spMkLst>
            <pc:docMk/>
            <pc:sldMk cId="2439989134" sldId="336"/>
            <ac:spMk id="8" creationId="{2D208C25-6226-42EB-834C-6F610E20B0B8}"/>
          </ac:spMkLst>
        </pc:spChg>
        <pc:spChg chg="add mod">
          <ac:chgData name="Sackett, Cass (cas8m)" userId="f3fd9a61-7184-48de-9de4-7b6fd0279ea1" providerId="ADAL" clId="{6C50FAF7-8C8A-4E84-82E4-80235FD9B4AE}" dt="2022-05-11T15:29:29.177" v="1837" actId="1076"/>
          <ac:spMkLst>
            <pc:docMk/>
            <pc:sldMk cId="2439989134" sldId="336"/>
            <ac:spMk id="10" creationId="{9DB6A488-4321-48D7-A9E5-972B5047712F}"/>
          </ac:spMkLst>
        </pc:spChg>
        <pc:spChg chg="add mod">
          <ac:chgData name="Sackett, Cass (cas8m)" userId="f3fd9a61-7184-48de-9de4-7b6fd0279ea1" providerId="ADAL" clId="{6C50FAF7-8C8A-4E84-82E4-80235FD9B4AE}" dt="2022-05-11T15:17:49.296" v="1717" actId="20577"/>
          <ac:spMkLst>
            <pc:docMk/>
            <pc:sldMk cId="2439989134" sldId="336"/>
            <ac:spMk id="11" creationId="{778E2C22-F221-6BEF-8131-7D8FFF04BFF8}"/>
          </ac:spMkLst>
        </pc:spChg>
        <pc:picChg chg="mod">
          <ac:chgData name="Sackett, Cass (cas8m)" userId="f3fd9a61-7184-48de-9de4-7b6fd0279ea1" providerId="ADAL" clId="{6C50FAF7-8C8A-4E84-82E4-80235FD9B4AE}" dt="2022-05-11T15:17:35.807" v="1706" actId="1076"/>
          <ac:picMkLst>
            <pc:docMk/>
            <pc:sldMk cId="2439989134" sldId="336"/>
            <ac:picMk id="4" creationId="{27277900-C8B0-4549-9D2B-700B15820DB9}"/>
          </ac:picMkLst>
        </pc:picChg>
        <pc:picChg chg="del mod">
          <ac:chgData name="Sackett, Cass (cas8m)" userId="f3fd9a61-7184-48de-9de4-7b6fd0279ea1" providerId="ADAL" clId="{6C50FAF7-8C8A-4E84-82E4-80235FD9B4AE}" dt="2022-05-11T15:29:17.524" v="1833" actId="478"/>
          <ac:picMkLst>
            <pc:docMk/>
            <pc:sldMk cId="2439989134" sldId="336"/>
            <ac:picMk id="6" creationId="{269F2DEC-2D71-40CC-B97C-776880C66E53}"/>
          </ac:picMkLst>
        </pc:picChg>
        <pc:picChg chg="add mod">
          <ac:chgData name="Sackett, Cass (cas8m)" userId="f3fd9a61-7184-48de-9de4-7b6fd0279ea1" providerId="ADAL" clId="{6C50FAF7-8C8A-4E84-82E4-80235FD9B4AE}" dt="2022-05-11T15:29:25.891" v="1836" actId="1076"/>
          <ac:picMkLst>
            <pc:docMk/>
            <pc:sldMk cId="2439989134" sldId="336"/>
            <ac:picMk id="9" creationId="{411D862D-2E83-6E9F-DD90-034469B9C851}"/>
          </ac:picMkLst>
        </pc:picChg>
      </pc:sldChg>
      <pc:sldChg chg="del">
        <pc:chgData name="Sackett, Cass (cas8m)" userId="f3fd9a61-7184-48de-9de4-7b6fd0279ea1" providerId="ADAL" clId="{6C50FAF7-8C8A-4E84-82E4-80235FD9B4AE}" dt="2022-05-11T17:03:46.864" v="4577" actId="47"/>
        <pc:sldMkLst>
          <pc:docMk/>
          <pc:sldMk cId="4252767093" sldId="337"/>
        </pc:sldMkLst>
      </pc:sldChg>
      <pc:sldChg chg="del">
        <pc:chgData name="Sackett, Cass (cas8m)" userId="f3fd9a61-7184-48de-9de4-7b6fd0279ea1" providerId="ADAL" clId="{6C50FAF7-8C8A-4E84-82E4-80235FD9B4AE}" dt="2022-05-11T17:03:50.001" v="4578" actId="47"/>
        <pc:sldMkLst>
          <pc:docMk/>
          <pc:sldMk cId="314244443" sldId="338"/>
        </pc:sldMkLst>
      </pc:sldChg>
      <pc:sldChg chg="del">
        <pc:chgData name="Sackett, Cass (cas8m)" userId="f3fd9a61-7184-48de-9de4-7b6fd0279ea1" providerId="ADAL" clId="{6C50FAF7-8C8A-4E84-82E4-80235FD9B4AE}" dt="2022-05-11T17:03:52.540" v="4579" actId="47"/>
        <pc:sldMkLst>
          <pc:docMk/>
          <pc:sldMk cId="3339097683" sldId="339"/>
        </pc:sldMkLst>
      </pc:sldChg>
      <pc:sldChg chg="del">
        <pc:chgData name="Sackett, Cass (cas8m)" userId="f3fd9a61-7184-48de-9de4-7b6fd0279ea1" providerId="ADAL" clId="{6C50FAF7-8C8A-4E84-82E4-80235FD9B4AE}" dt="2022-05-11T17:03:54.979" v="4580" actId="47"/>
        <pc:sldMkLst>
          <pc:docMk/>
          <pc:sldMk cId="3100793047" sldId="340"/>
        </pc:sldMkLst>
      </pc:sldChg>
      <pc:sldChg chg="addSp modSp new mod">
        <pc:chgData name="Sackett, Cass (cas8m)" userId="f3fd9a61-7184-48de-9de4-7b6fd0279ea1" providerId="ADAL" clId="{6C50FAF7-8C8A-4E84-82E4-80235FD9B4AE}" dt="2022-05-11T15:25:31.481" v="1749" actId="20577"/>
        <pc:sldMkLst>
          <pc:docMk/>
          <pc:sldMk cId="3500113902" sldId="341"/>
        </pc:sldMkLst>
        <pc:spChg chg="mod">
          <ac:chgData name="Sackett, Cass (cas8m)" userId="f3fd9a61-7184-48de-9de4-7b6fd0279ea1" providerId="ADAL" clId="{6C50FAF7-8C8A-4E84-82E4-80235FD9B4AE}" dt="2022-05-11T12:37:43.227" v="420" actId="20577"/>
          <ac:spMkLst>
            <pc:docMk/>
            <pc:sldMk cId="3500113902" sldId="341"/>
            <ac:spMk id="2" creationId="{2A7724E7-A932-9D50-5FED-3C1ACD9B9155}"/>
          </ac:spMkLst>
        </pc:spChg>
        <pc:spChg chg="mod">
          <ac:chgData name="Sackett, Cass (cas8m)" userId="f3fd9a61-7184-48de-9de4-7b6fd0279ea1" providerId="ADAL" clId="{6C50FAF7-8C8A-4E84-82E4-80235FD9B4AE}" dt="2022-05-11T15:25:31.481" v="1749" actId="20577"/>
          <ac:spMkLst>
            <pc:docMk/>
            <pc:sldMk cId="3500113902" sldId="341"/>
            <ac:spMk id="3" creationId="{E8841CB4-C6EE-2F0A-8C40-64F099E5C479}"/>
          </ac:spMkLst>
        </pc:spChg>
        <pc:spChg chg="add mod">
          <ac:chgData name="Sackett, Cass (cas8m)" userId="f3fd9a61-7184-48de-9de4-7b6fd0279ea1" providerId="ADAL" clId="{6C50FAF7-8C8A-4E84-82E4-80235FD9B4AE}" dt="2022-05-11T12:45:01.983" v="663" actId="1076"/>
          <ac:spMkLst>
            <pc:docMk/>
            <pc:sldMk cId="3500113902" sldId="341"/>
            <ac:spMk id="4" creationId="{4FD0375E-BFC6-27FE-F1D0-6A261C93EDF4}"/>
          </ac:spMkLst>
        </pc:spChg>
        <pc:picChg chg="add mod">
          <ac:chgData name="Sackett, Cass (cas8m)" userId="f3fd9a61-7184-48de-9de4-7b6fd0279ea1" providerId="ADAL" clId="{6C50FAF7-8C8A-4E84-82E4-80235FD9B4AE}" dt="2022-05-11T12:44:54.629" v="662" actId="1076"/>
          <ac:picMkLst>
            <pc:docMk/>
            <pc:sldMk cId="3500113902" sldId="341"/>
            <ac:picMk id="12290" creationId="{48D622B8-5E1E-DB4F-7D53-FB9AF0F1F6E1}"/>
          </ac:picMkLst>
        </pc:picChg>
      </pc:sldChg>
      <pc:sldChg chg="addSp modSp new del mod">
        <pc:chgData name="Sackett, Cass (cas8m)" userId="f3fd9a61-7184-48de-9de4-7b6fd0279ea1" providerId="ADAL" clId="{6C50FAF7-8C8A-4E84-82E4-80235FD9B4AE}" dt="2022-05-11T14:44:15.909" v="1383" actId="47"/>
        <pc:sldMkLst>
          <pc:docMk/>
          <pc:sldMk cId="3773379714" sldId="342"/>
        </pc:sldMkLst>
        <pc:spChg chg="mod">
          <ac:chgData name="Sackett, Cass (cas8m)" userId="f3fd9a61-7184-48de-9de4-7b6fd0279ea1" providerId="ADAL" clId="{6C50FAF7-8C8A-4E84-82E4-80235FD9B4AE}" dt="2022-05-11T14:40:15.706" v="1149" actId="1076"/>
          <ac:spMkLst>
            <pc:docMk/>
            <pc:sldMk cId="3773379714" sldId="342"/>
            <ac:spMk id="2" creationId="{36247323-1241-5176-D702-774F45AE07B0}"/>
          </ac:spMkLst>
        </pc:spChg>
        <pc:spChg chg="mod">
          <ac:chgData name="Sackett, Cass (cas8m)" userId="f3fd9a61-7184-48de-9de4-7b6fd0279ea1" providerId="ADAL" clId="{6C50FAF7-8C8A-4E84-82E4-80235FD9B4AE}" dt="2022-05-11T14:38:33.135" v="1132" actId="20577"/>
          <ac:spMkLst>
            <pc:docMk/>
            <pc:sldMk cId="3773379714" sldId="342"/>
            <ac:spMk id="3" creationId="{A97535DD-99EB-7AD6-E225-E51809AE0C08}"/>
          </ac:spMkLst>
        </pc:spChg>
        <pc:spChg chg="mod">
          <ac:chgData name="Sackett, Cass (cas8m)" userId="f3fd9a61-7184-48de-9de4-7b6fd0279ea1" providerId="ADAL" clId="{6C50FAF7-8C8A-4E84-82E4-80235FD9B4AE}" dt="2022-05-11T14:38:52.812" v="1133"/>
          <ac:spMkLst>
            <pc:docMk/>
            <pc:sldMk cId="3773379714" sldId="342"/>
            <ac:spMk id="6" creationId="{DAA27C93-49CD-FE0F-2715-4A47E1E7C692}"/>
          </ac:spMkLst>
        </pc:spChg>
        <pc:spChg chg="mod">
          <ac:chgData name="Sackett, Cass (cas8m)" userId="f3fd9a61-7184-48de-9de4-7b6fd0279ea1" providerId="ADAL" clId="{6C50FAF7-8C8A-4E84-82E4-80235FD9B4AE}" dt="2022-05-11T14:38:52.812" v="1133"/>
          <ac:spMkLst>
            <pc:docMk/>
            <pc:sldMk cId="3773379714" sldId="342"/>
            <ac:spMk id="7" creationId="{46354D02-06BF-4769-2DF8-514BB7510603}"/>
          </ac:spMkLst>
        </pc:spChg>
        <pc:spChg chg="mod">
          <ac:chgData name="Sackett, Cass (cas8m)" userId="f3fd9a61-7184-48de-9de4-7b6fd0279ea1" providerId="ADAL" clId="{6C50FAF7-8C8A-4E84-82E4-80235FD9B4AE}" dt="2022-05-11T14:38:52.812" v="1133"/>
          <ac:spMkLst>
            <pc:docMk/>
            <pc:sldMk cId="3773379714" sldId="342"/>
            <ac:spMk id="8" creationId="{F220E39A-7BEE-42A9-C81F-9C5ECDF00669}"/>
          </ac:spMkLst>
        </pc:spChg>
        <pc:spChg chg="add mod">
          <ac:chgData name="Sackett, Cass (cas8m)" userId="f3fd9a61-7184-48de-9de4-7b6fd0279ea1" providerId="ADAL" clId="{6C50FAF7-8C8A-4E84-82E4-80235FD9B4AE}" dt="2022-05-11T14:39:44.955" v="1148" actId="1076"/>
          <ac:spMkLst>
            <pc:docMk/>
            <pc:sldMk cId="3773379714" sldId="342"/>
            <ac:spMk id="11" creationId="{A0048835-ABA2-965F-5DCE-7AB82C5368D5}"/>
          </ac:spMkLst>
        </pc:spChg>
        <pc:spChg chg="mod">
          <ac:chgData name="Sackett, Cass (cas8m)" userId="f3fd9a61-7184-48de-9de4-7b6fd0279ea1" providerId="ADAL" clId="{6C50FAF7-8C8A-4E84-82E4-80235FD9B4AE}" dt="2022-05-11T14:39:27.295" v="1143" actId="14100"/>
          <ac:spMkLst>
            <pc:docMk/>
            <pc:sldMk cId="3773379714" sldId="342"/>
            <ac:spMk id="14" creationId="{9B39BD1F-F679-FE42-39AE-DA6E91B8F26D}"/>
          </ac:spMkLst>
        </pc:spChg>
        <pc:spChg chg="mod">
          <ac:chgData name="Sackett, Cass (cas8m)" userId="f3fd9a61-7184-48de-9de4-7b6fd0279ea1" providerId="ADAL" clId="{6C50FAF7-8C8A-4E84-82E4-80235FD9B4AE}" dt="2022-05-11T14:39:27.295" v="1143" actId="14100"/>
          <ac:spMkLst>
            <pc:docMk/>
            <pc:sldMk cId="3773379714" sldId="342"/>
            <ac:spMk id="15" creationId="{5BA3CE87-17B7-C82F-3E11-79F21BC42698}"/>
          </ac:spMkLst>
        </pc:spChg>
        <pc:spChg chg="mod">
          <ac:chgData name="Sackett, Cass (cas8m)" userId="f3fd9a61-7184-48de-9de4-7b6fd0279ea1" providerId="ADAL" clId="{6C50FAF7-8C8A-4E84-82E4-80235FD9B4AE}" dt="2022-05-11T14:39:27.295" v="1143" actId="14100"/>
          <ac:spMkLst>
            <pc:docMk/>
            <pc:sldMk cId="3773379714" sldId="342"/>
            <ac:spMk id="16" creationId="{21C3B730-4A0D-C7D1-D30C-E094752D6799}"/>
          </ac:spMkLst>
        </pc:spChg>
        <pc:spChg chg="mod">
          <ac:chgData name="Sackett, Cass (cas8m)" userId="f3fd9a61-7184-48de-9de4-7b6fd0279ea1" providerId="ADAL" clId="{6C50FAF7-8C8A-4E84-82E4-80235FD9B4AE}" dt="2022-05-11T14:39:27.295" v="1143" actId="14100"/>
          <ac:spMkLst>
            <pc:docMk/>
            <pc:sldMk cId="3773379714" sldId="342"/>
            <ac:spMk id="17" creationId="{96E20A17-3805-719E-BF4F-EC107BFDAA1E}"/>
          </ac:spMkLst>
        </pc:spChg>
        <pc:grpChg chg="add mod">
          <ac:chgData name="Sackett, Cass (cas8m)" userId="f3fd9a61-7184-48de-9de4-7b6fd0279ea1" providerId="ADAL" clId="{6C50FAF7-8C8A-4E84-82E4-80235FD9B4AE}" dt="2022-05-11T14:39:41.517" v="1147" actId="1076"/>
          <ac:grpSpMkLst>
            <pc:docMk/>
            <pc:sldMk cId="3773379714" sldId="342"/>
            <ac:grpSpMk id="4" creationId="{0546E4CD-5758-C6DA-3B84-96A2DCAD9EDE}"/>
          </ac:grpSpMkLst>
        </pc:grpChg>
        <pc:grpChg chg="add mod">
          <ac:chgData name="Sackett, Cass (cas8m)" userId="f3fd9a61-7184-48de-9de4-7b6fd0279ea1" providerId="ADAL" clId="{6C50FAF7-8C8A-4E84-82E4-80235FD9B4AE}" dt="2022-05-11T14:39:27.295" v="1143" actId="14100"/>
          <ac:grpSpMkLst>
            <pc:docMk/>
            <pc:sldMk cId="3773379714" sldId="342"/>
            <ac:grpSpMk id="12" creationId="{9B9E8174-E0A9-05E7-1AD9-68C8BE6EE0BA}"/>
          </ac:grpSpMkLst>
        </pc:grpChg>
        <pc:picChg chg="mod">
          <ac:chgData name="Sackett, Cass (cas8m)" userId="f3fd9a61-7184-48de-9de4-7b6fd0279ea1" providerId="ADAL" clId="{6C50FAF7-8C8A-4E84-82E4-80235FD9B4AE}" dt="2022-05-11T14:38:52.812" v="1133"/>
          <ac:picMkLst>
            <pc:docMk/>
            <pc:sldMk cId="3773379714" sldId="342"/>
            <ac:picMk id="5" creationId="{59E2BDCC-2601-9633-B343-4A985C5EB1BF}"/>
          </ac:picMkLst>
        </pc:picChg>
        <pc:picChg chg="mod">
          <ac:chgData name="Sackett, Cass (cas8m)" userId="f3fd9a61-7184-48de-9de4-7b6fd0279ea1" providerId="ADAL" clId="{6C50FAF7-8C8A-4E84-82E4-80235FD9B4AE}" dt="2022-05-11T14:39:27.295" v="1143" actId="14100"/>
          <ac:picMkLst>
            <pc:docMk/>
            <pc:sldMk cId="3773379714" sldId="342"/>
            <ac:picMk id="13" creationId="{8B38B49A-1B15-2C12-5FD2-EE9DA38A8D79}"/>
          </ac:picMkLst>
        </pc:picChg>
        <pc:cxnChg chg="mod">
          <ac:chgData name="Sackett, Cass (cas8m)" userId="f3fd9a61-7184-48de-9de4-7b6fd0279ea1" providerId="ADAL" clId="{6C50FAF7-8C8A-4E84-82E4-80235FD9B4AE}" dt="2022-05-11T14:38:52.812" v="1133"/>
          <ac:cxnSpMkLst>
            <pc:docMk/>
            <pc:sldMk cId="3773379714" sldId="342"/>
            <ac:cxnSpMk id="9" creationId="{878E6711-6844-13BA-2A48-39EC57023578}"/>
          </ac:cxnSpMkLst>
        </pc:cxnChg>
        <pc:cxnChg chg="mod">
          <ac:chgData name="Sackett, Cass (cas8m)" userId="f3fd9a61-7184-48de-9de4-7b6fd0279ea1" providerId="ADAL" clId="{6C50FAF7-8C8A-4E84-82E4-80235FD9B4AE}" dt="2022-05-11T14:38:52.812" v="1133"/>
          <ac:cxnSpMkLst>
            <pc:docMk/>
            <pc:sldMk cId="3773379714" sldId="342"/>
            <ac:cxnSpMk id="10" creationId="{20F37C6C-0EE6-9EA3-09C5-3242B9A27395}"/>
          </ac:cxnSpMkLst>
        </pc:cxnChg>
      </pc:sldChg>
      <pc:sldChg chg="addSp modSp new mod">
        <pc:chgData name="Sackett, Cass (cas8m)" userId="f3fd9a61-7184-48de-9de4-7b6fd0279ea1" providerId="ADAL" clId="{6C50FAF7-8C8A-4E84-82E4-80235FD9B4AE}" dt="2022-05-12T05:57:21.621" v="6235" actId="20577"/>
        <pc:sldMkLst>
          <pc:docMk/>
          <pc:sldMk cId="220511255" sldId="343"/>
        </pc:sldMkLst>
        <pc:spChg chg="mod">
          <ac:chgData name="Sackett, Cass (cas8m)" userId="f3fd9a61-7184-48de-9de4-7b6fd0279ea1" providerId="ADAL" clId="{6C50FAF7-8C8A-4E84-82E4-80235FD9B4AE}" dt="2022-05-11T14:40:40.290" v="1158" actId="14100"/>
          <ac:spMkLst>
            <pc:docMk/>
            <pc:sldMk cId="220511255" sldId="343"/>
            <ac:spMk id="2" creationId="{EA077F46-BAEA-DFF0-C7D9-20EA2AC7DD6A}"/>
          </ac:spMkLst>
        </pc:spChg>
        <pc:spChg chg="mod">
          <ac:chgData name="Sackett, Cass (cas8m)" userId="f3fd9a61-7184-48de-9de4-7b6fd0279ea1" providerId="ADAL" clId="{6C50FAF7-8C8A-4E84-82E4-80235FD9B4AE}" dt="2022-05-12T05:57:21.621" v="6235" actId="20577"/>
          <ac:spMkLst>
            <pc:docMk/>
            <pc:sldMk cId="220511255" sldId="343"/>
            <ac:spMk id="3" creationId="{BD2CBF19-64E9-6F40-44FE-2F7246B2C8DB}"/>
          </ac:spMkLst>
        </pc:spChg>
        <pc:spChg chg="mod">
          <ac:chgData name="Sackett, Cass (cas8m)" userId="f3fd9a61-7184-48de-9de4-7b6fd0279ea1" providerId="ADAL" clId="{6C50FAF7-8C8A-4E84-82E4-80235FD9B4AE}" dt="2022-05-11T14:40:56.206" v="1160"/>
          <ac:spMkLst>
            <pc:docMk/>
            <pc:sldMk cId="220511255" sldId="343"/>
            <ac:spMk id="6" creationId="{5A7DDDA6-D26C-C107-83D3-865CBC94AD3F}"/>
          </ac:spMkLst>
        </pc:spChg>
        <pc:spChg chg="mod">
          <ac:chgData name="Sackett, Cass (cas8m)" userId="f3fd9a61-7184-48de-9de4-7b6fd0279ea1" providerId="ADAL" clId="{6C50FAF7-8C8A-4E84-82E4-80235FD9B4AE}" dt="2022-05-11T14:40:56.206" v="1160"/>
          <ac:spMkLst>
            <pc:docMk/>
            <pc:sldMk cId="220511255" sldId="343"/>
            <ac:spMk id="7" creationId="{0478EB99-53AA-26D2-A0B1-EA31F7B947E8}"/>
          </ac:spMkLst>
        </pc:spChg>
        <pc:spChg chg="mod">
          <ac:chgData name="Sackett, Cass (cas8m)" userId="f3fd9a61-7184-48de-9de4-7b6fd0279ea1" providerId="ADAL" clId="{6C50FAF7-8C8A-4E84-82E4-80235FD9B4AE}" dt="2022-05-11T14:40:56.206" v="1160"/>
          <ac:spMkLst>
            <pc:docMk/>
            <pc:sldMk cId="220511255" sldId="343"/>
            <ac:spMk id="8" creationId="{66E562CB-A598-3424-375B-C289B3EA1743}"/>
          </ac:spMkLst>
        </pc:spChg>
        <pc:spChg chg="add mod">
          <ac:chgData name="Sackett, Cass (cas8m)" userId="f3fd9a61-7184-48de-9de4-7b6fd0279ea1" providerId="ADAL" clId="{6C50FAF7-8C8A-4E84-82E4-80235FD9B4AE}" dt="2022-05-11T14:41:06.633" v="1162" actId="1076"/>
          <ac:spMkLst>
            <pc:docMk/>
            <pc:sldMk cId="220511255" sldId="343"/>
            <ac:spMk id="11" creationId="{9987157D-EE36-FD10-2D36-D7EBDE35AEC7}"/>
          </ac:spMkLst>
        </pc:spChg>
        <pc:spChg chg="mod">
          <ac:chgData name="Sackett, Cass (cas8m)" userId="f3fd9a61-7184-48de-9de4-7b6fd0279ea1" providerId="ADAL" clId="{6C50FAF7-8C8A-4E84-82E4-80235FD9B4AE}" dt="2022-05-11T14:44:44.993" v="1386" actId="1076"/>
          <ac:spMkLst>
            <pc:docMk/>
            <pc:sldMk cId="220511255" sldId="343"/>
            <ac:spMk id="14" creationId="{7F2615F1-4EC8-DE35-485C-19FB774DEE03}"/>
          </ac:spMkLst>
        </pc:spChg>
        <pc:spChg chg="mod">
          <ac:chgData name="Sackett, Cass (cas8m)" userId="f3fd9a61-7184-48de-9de4-7b6fd0279ea1" providerId="ADAL" clId="{6C50FAF7-8C8A-4E84-82E4-80235FD9B4AE}" dt="2022-05-11T14:44:44.993" v="1386" actId="1076"/>
          <ac:spMkLst>
            <pc:docMk/>
            <pc:sldMk cId="220511255" sldId="343"/>
            <ac:spMk id="15" creationId="{6E3FE43D-3224-F406-DC08-34F6B41288E8}"/>
          </ac:spMkLst>
        </pc:spChg>
        <pc:spChg chg="mod">
          <ac:chgData name="Sackett, Cass (cas8m)" userId="f3fd9a61-7184-48de-9de4-7b6fd0279ea1" providerId="ADAL" clId="{6C50FAF7-8C8A-4E84-82E4-80235FD9B4AE}" dt="2022-05-11T14:44:44.993" v="1386" actId="1076"/>
          <ac:spMkLst>
            <pc:docMk/>
            <pc:sldMk cId="220511255" sldId="343"/>
            <ac:spMk id="16" creationId="{2CD03EF7-35BB-82DA-8066-0D857759CE54}"/>
          </ac:spMkLst>
        </pc:spChg>
        <pc:spChg chg="mod">
          <ac:chgData name="Sackett, Cass (cas8m)" userId="f3fd9a61-7184-48de-9de4-7b6fd0279ea1" providerId="ADAL" clId="{6C50FAF7-8C8A-4E84-82E4-80235FD9B4AE}" dt="2022-05-11T14:44:44.993" v="1386" actId="1076"/>
          <ac:spMkLst>
            <pc:docMk/>
            <pc:sldMk cId="220511255" sldId="343"/>
            <ac:spMk id="17" creationId="{C356E3EB-1F0E-B650-D056-9ADD76E10006}"/>
          </ac:spMkLst>
        </pc:spChg>
        <pc:spChg chg="add mod">
          <ac:chgData name="Sackett, Cass (cas8m)" userId="f3fd9a61-7184-48de-9de4-7b6fd0279ea1" providerId="ADAL" clId="{6C50FAF7-8C8A-4E84-82E4-80235FD9B4AE}" dt="2022-05-11T14:42:03.619" v="1209" actId="1037"/>
          <ac:spMkLst>
            <pc:docMk/>
            <pc:sldMk cId="220511255" sldId="343"/>
            <ac:spMk id="18" creationId="{7187F024-31DA-ABA6-2194-8611D20DB6CB}"/>
          </ac:spMkLst>
        </pc:spChg>
        <pc:spChg chg="add mod">
          <ac:chgData name="Sackett, Cass (cas8m)" userId="f3fd9a61-7184-48de-9de4-7b6fd0279ea1" providerId="ADAL" clId="{6C50FAF7-8C8A-4E84-82E4-80235FD9B4AE}" dt="2022-05-11T14:44:53.476" v="1389" actId="1076"/>
          <ac:spMkLst>
            <pc:docMk/>
            <pc:sldMk cId="220511255" sldId="343"/>
            <ac:spMk id="19" creationId="{63D1CD1A-5DC4-222C-9293-5C94E6ACD66C}"/>
          </ac:spMkLst>
        </pc:spChg>
        <pc:grpChg chg="add mod">
          <ac:chgData name="Sackett, Cass (cas8m)" userId="f3fd9a61-7184-48de-9de4-7b6fd0279ea1" providerId="ADAL" clId="{6C50FAF7-8C8A-4E84-82E4-80235FD9B4AE}" dt="2022-05-11T14:41:02.234" v="1161" actId="1076"/>
          <ac:grpSpMkLst>
            <pc:docMk/>
            <pc:sldMk cId="220511255" sldId="343"/>
            <ac:grpSpMk id="4" creationId="{382E1F87-9C1C-9EAE-BEC5-7BD7CC4778C5}"/>
          </ac:grpSpMkLst>
        </pc:grpChg>
        <pc:grpChg chg="add mod">
          <ac:chgData name="Sackett, Cass (cas8m)" userId="f3fd9a61-7184-48de-9de4-7b6fd0279ea1" providerId="ADAL" clId="{6C50FAF7-8C8A-4E84-82E4-80235FD9B4AE}" dt="2022-05-11T14:44:44.993" v="1386" actId="1076"/>
          <ac:grpSpMkLst>
            <pc:docMk/>
            <pc:sldMk cId="220511255" sldId="343"/>
            <ac:grpSpMk id="12" creationId="{CE62C90D-7A2F-1DE4-D57F-54E5C4A7A553}"/>
          </ac:grpSpMkLst>
        </pc:grpChg>
        <pc:picChg chg="mod">
          <ac:chgData name="Sackett, Cass (cas8m)" userId="f3fd9a61-7184-48de-9de4-7b6fd0279ea1" providerId="ADAL" clId="{6C50FAF7-8C8A-4E84-82E4-80235FD9B4AE}" dt="2022-05-11T14:40:56.206" v="1160"/>
          <ac:picMkLst>
            <pc:docMk/>
            <pc:sldMk cId="220511255" sldId="343"/>
            <ac:picMk id="5" creationId="{2605B570-63E3-7967-056E-04A5ECAF4D4D}"/>
          </ac:picMkLst>
        </pc:picChg>
        <pc:picChg chg="mod">
          <ac:chgData name="Sackett, Cass (cas8m)" userId="f3fd9a61-7184-48de-9de4-7b6fd0279ea1" providerId="ADAL" clId="{6C50FAF7-8C8A-4E84-82E4-80235FD9B4AE}" dt="2022-05-11T14:44:44.993" v="1386" actId="1076"/>
          <ac:picMkLst>
            <pc:docMk/>
            <pc:sldMk cId="220511255" sldId="343"/>
            <ac:picMk id="13" creationId="{60E16A4F-839E-C02F-AFA8-9B6996DD5B10}"/>
          </ac:picMkLst>
        </pc:picChg>
        <pc:cxnChg chg="mod">
          <ac:chgData name="Sackett, Cass (cas8m)" userId="f3fd9a61-7184-48de-9de4-7b6fd0279ea1" providerId="ADAL" clId="{6C50FAF7-8C8A-4E84-82E4-80235FD9B4AE}" dt="2022-05-11T14:40:56.206" v="1160"/>
          <ac:cxnSpMkLst>
            <pc:docMk/>
            <pc:sldMk cId="220511255" sldId="343"/>
            <ac:cxnSpMk id="9" creationId="{3599587C-5806-3B2A-8A08-D5B3D4D3EB6E}"/>
          </ac:cxnSpMkLst>
        </pc:cxnChg>
        <pc:cxnChg chg="mod">
          <ac:chgData name="Sackett, Cass (cas8m)" userId="f3fd9a61-7184-48de-9de4-7b6fd0279ea1" providerId="ADAL" clId="{6C50FAF7-8C8A-4E84-82E4-80235FD9B4AE}" dt="2022-05-11T14:40:56.206" v="1160"/>
          <ac:cxnSpMkLst>
            <pc:docMk/>
            <pc:sldMk cId="220511255" sldId="343"/>
            <ac:cxnSpMk id="10" creationId="{CA0DBD5D-59B0-AB72-CCEA-0FE731AB2474}"/>
          </ac:cxnSpMkLst>
        </pc:cxnChg>
      </pc:sldChg>
      <pc:sldChg chg="addSp delSp modSp new mod">
        <pc:chgData name="Sackett, Cass (cas8m)" userId="f3fd9a61-7184-48de-9de4-7b6fd0279ea1" providerId="ADAL" clId="{6C50FAF7-8C8A-4E84-82E4-80235FD9B4AE}" dt="2022-06-01T01:44:38.403" v="6373" actId="20577"/>
        <pc:sldMkLst>
          <pc:docMk/>
          <pc:sldMk cId="2186067195" sldId="344"/>
        </pc:sldMkLst>
        <pc:spChg chg="mod">
          <ac:chgData name="Sackett, Cass (cas8m)" userId="f3fd9a61-7184-48de-9de4-7b6fd0279ea1" providerId="ADAL" clId="{6C50FAF7-8C8A-4E84-82E4-80235FD9B4AE}" dt="2022-05-11T15:47:27.588" v="2435" actId="14100"/>
          <ac:spMkLst>
            <pc:docMk/>
            <pc:sldMk cId="2186067195" sldId="344"/>
            <ac:spMk id="2" creationId="{04E6CAE1-EE70-7ADE-4AE2-E6EF16981F40}"/>
          </ac:spMkLst>
        </pc:spChg>
        <pc:spChg chg="mod">
          <ac:chgData name="Sackett, Cass (cas8m)" userId="f3fd9a61-7184-48de-9de4-7b6fd0279ea1" providerId="ADAL" clId="{6C50FAF7-8C8A-4E84-82E4-80235FD9B4AE}" dt="2022-06-01T01:44:38.403" v="6373" actId="20577"/>
          <ac:spMkLst>
            <pc:docMk/>
            <pc:sldMk cId="2186067195" sldId="344"/>
            <ac:spMk id="3" creationId="{7F4D3A27-AFD5-A840-C54E-3280FB9EC33D}"/>
          </ac:spMkLst>
        </pc:spChg>
        <pc:spChg chg="add mod">
          <ac:chgData name="Sackett, Cass (cas8m)" userId="f3fd9a61-7184-48de-9de4-7b6fd0279ea1" providerId="ADAL" clId="{6C50FAF7-8C8A-4E84-82E4-80235FD9B4AE}" dt="2022-05-12T06:16:34.243" v="6296" actId="1076"/>
          <ac:spMkLst>
            <pc:docMk/>
            <pc:sldMk cId="2186067195" sldId="344"/>
            <ac:spMk id="6" creationId="{0B13C017-17AE-8AC6-96BC-A31366E53125}"/>
          </ac:spMkLst>
        </pc:spChg>
        <pc:spChg chg="add mod">
          <ac:chgData name="Sackett, Cass (cas8m)" userId="f3fd9a61-7184-48de-9de4-7b6fd0279ea1" providerId="ADAL" clId="{6C50FAF7-8C8A-4E84-82E4-80235FD9B4AE}" dt="2022-05-11T15:47:22.715" v="2434" actId="20577"/>
          <ac:spMkLst>
            <pc:docMk/>
            <pc:sldMk cId="2186067195" sldId="344"/>
            <ac:spMk id="8" creationId="{9AADEFB4-E064-F720-2F02-917A1AA3D3CA}"/>
          </ac:spMkLst>
        </pc:spChg>
        <pc:graphicFrameChg chg="add del modGraphic">
          <ac:chgData name="Sackett, Cass (cas8m)" userId="f3fd9a61-7184-48de-9de4-7b6fd0279ea1" providerId="ADAL" clId="{6C50FAF7-8C8A-4E84-82E4-80235FD9B4AE}" dt="2022-05-11T15:46:58.213" v="2416" actId="27309"/>
          <ac:graphicFrameMkLst>
            <pc:docMk/>
            <pc:sldMk cId="2186067195" sldId="344"/>
            <ac:graphicFrameMk id="7" creationId="{9A0654C7-7BB3-B020-FA54-6889988B6DDD}"/>
          </ac:graphicFrameMkLst>
        </pc:graphicFrameChg>
        <pc:picChg chg="add mod">
          <ac:chgData name="Sackett, Cass (cas8m)" userId="f3fd9a61-7184-48de-9de4-7b6fd0279ea1" providerId="ADAL" clId="{6C50FAF7-8C8A-4E84-82E4-80235FD9B4AE}" dt="2022-05-11T15:46:35.960" v="2413" actId="1076"/>
          <ac:picMkLst>
            <pc:docMk/>
            <pc:sldMk cId="2186067195" sldId="344"/>
            <ac:picMk id="4" creationId="{1A114009-4EE5-A6E5-44D8-D8D9B93C989B}"/>
          </ac:picMkLst>
        </pc:picChg>
        <pc:picChg chg="add mod">
          <ac:chgData name="Sackett, Cass (cas8m)" userId="f3fd9a61-7184-48de-9de4-7b6fd0279ea1" providerId="ADAL" clId="{6C50FAF7-8C8A-4E84-82E4-80235FD9B4AE}" dt="2022-05-11T15:46:39.540" v="2414" actId="1076"/>
          <ac:picMkLst>
            <pc:docMk/>
            <pc:sldMk cId="2186067195" sldId="344"/>
            <ac:picMk id="5" creationId="{8123BC4D-8D6D-06C0-84AC-AC6CB1467C60}"/>
          </ac:picMkLst>
        </pc:picChg>
      </pc:sldChg>
      <pc:sldChg chg="addSp delSp modSp new mod">
        <pc:chgData name="Sackett, Cass (cas8m)" userId="f3fd9a61-7184-48de-9de4-7b6fd0279ea1" providerId="ADAL" clId="{6C50FAF7-8C8A-4E84-82E4-80235FD9B4AE}" dt="2022-05-12T06:15:54.767" v="6281" actId="6549"/>
        <pc:sldMkLst>
          <pc:docMk/>
          <pc:sldMk cId="1286461642" sldId="345"/>
        </pc:sldMkLst>
        <pc:spChg chg="mod">
          <ac:chgData name="Sackett, Cass (cas8m)" userId="f3fd9a61-7184-48de-9de4-7b6fd0279ea1" providerId="ADAL" clId="{6C50FAF7-8C8A-4E84-82E4-80235FD9B4AE}" dt="2022-05-11T15:37:06.109" v="2154" actId="14100"/>
          <ac:spMkLst>
            <pc:docMk/>
            <pc:sldMk cId="1286461642" sldId="345"/>
            <ac:spMk id="2" creationId="{781CE8B0-D85F-7E84-B33D-B295AB1F7258}"/>
          </ac:spMkLst>
        </pc:spChg>
        <pc:spChg chg="del">
          <ac:chgData name="Sackett, Cass (cas8m)" userId="f3fd9a61-7184-48de-9de4-7b6fd0279ea1" providerId="ADAL" clId="{6C50FAF7-8C8A-4E84-82E4-80235FD9B4AE}" dt="2022-05-11T15:36:58.349" v="2138"/>
          <ac:spMkLst>
            <pc:docMk/>
            <pc:sldMk cId="1286461642" sldId="345"/>
            <ac:spMk id="3" creationId="{E3B1B793-364B-F813-4767-10156F14DB4F}"/>
          </ac:spMkLst>
        </pc:spChg>
        <pc:spChg chg="add mod">
          <ac:chgData name="Sackett, Cass (cas8m)" userId="f3fd9a61-7184-48de-9de4-7b6fd0279ea1" providerId="ADAL" clId="{6C50FAF7-8C8A-4E84-82E4-80235FD9B4AE}" dt="2022-05-12T06:15:54.767" v="6281" actId="6549"/>
          <ac:spMkLst>
            <pc:docMk/>
            <pc:sldMk cId="1286461642" sldId="345"/>
            <ac:spMk id="4" creationId="{287766DA-2A81-34C1-79AF-12A3F77F6D2B}"/>
          </ac:spMkLst>
        </pc:spChg>
        <pc:picChg chg="add mod">
          <ac:chgData name="Sackett, Cass (cas8m)" userId="f3fd9a61-7184-48de-9de4-7b6fd0279ea1" providerId="ADAL" clId="{6C50FAF7-8C8A-4E84-82E4-80235FD9B4AE}" dt="2022-05-11T15:38:37.370" v="2195" actId="1076"/>
          <ac:picMkLst>
            <pc:docMk/>
            <pc:sldMk cId="1286461642" sldId="345"/>
            <ac:picMk id="5" creationId="{1591915C-4EDA-46DC-36DF-4CEF4D26C6A5}"/>
          </ac:picMkLst>
        </pc:picChg>
        <pc:picChg chg="add mod">
          <ac:chgData name="Sackett, Cass (cas8m)" userId="f3fd9a61-7184-48de-9de4-7b6fd0279ea1" providerId="ADAL" clId="{6C50FAF7-8C8A-4E84-82E4-80235FD9B4AE}" dt="2022-05-11T15:38:33.596" v="2194" actId="1076"/>
          <ac:picMkLst>
            <pc:docMk/>
            <pc:sldMk cId="1286461642" sldId="345"/>
            <ac:picMk id="6" creationId="{737D83FA-B9C6-6B4D-F087-C1E09DE3E378}"/>
          </ac:picMkLst>
        </pc:picChg>
      </pc:sldChg>
      <pc:sldChg chg="modSp new mod">
        <pc:chgData name="Sackett, Cass (cas8m)" userId="f3fd9a61-7184-48de-9de4-7b6fd0279ea1" providerId="ADAL" clId="{6C50FAF7-8C8A-4E84-82E4-80235FD9B4AE}" dt="2022-05-12T06:20:41.358" v="6309" actId="20577"/>
        <pc:sldMkLst>
          <pc:docMk/>
          <pc:sldMk cId="2470601253" sldId="346"/>
        </pc:sldMkLst>
        <pc:spChg chg="mod">
          <ac:chgData name="Sackett, Cass (cas8m)" userId="f3fd9a61-7184-48de-9de4-7b6fd0279ea1" providerId="ADAL" clId="{6C50FAF7-8C8A-4E84-82E4-80235FD9B4AE}" dt="2022-05-11T15:48:42.813" v="2460" actId="14100"/>
          <ac:spMkLst>
            <pc:docMk/>
            <pc:sldMk cId="2470601253" sldId="346"/>
            <ac:spMk id="2" creationId="{435A6B08-D826-27DC-9E8A-80B177568A1C}"/>
          </ac:spMkLst>
        </pc:spChg>
        <pc:spChg chg="mod">
          <ac:chgData name="Sackett, Cass (cas8m)" userId="f3fd9a61-7184-48de-9de4-7b6fd0279ea1" providerId="ADAL" clId="{6C50FAF7-8C8A-4E84-82E4-80235FD9B4AE}" dt="2022-05-12T06:20:41.358" v="6309" actId="20577"/>
          <ac:spMkLst>
            <pc:docMk/>
            <pc:sldMk cId="2470601253" sldId="346"/>
            <ac:spMk id="3" creationId="{AA714C06-22C1-8E79-9D76-D971BDCB156C}"/>
          </ac:spMkLst>
        </pc:spChg>
      </pc:sldChg>
      <pc:sldChg chg="addSp modSp new mod">
        <pc:chgData name="Sackett, Cass (cas8m)" userId="f3fd9a61-7184-48de-9de4-7b6fd0279ea1" providerId="ADAL" clId="{6C50FAF7-8C8A-4E84-82E4-80235FD9B4AE}" dt="2022-05-12T06:21:51.170" v="6317" actId="20577"/>
        <pc:sldMkLst>
          <pc:docMk/>
          <pc:sldMk cId="306909759" sldId="347"/>
        </pc:sldMkLst>
        <pc:spChg chg="mod">
          <ac:chgData name="Sackett, Cass (cas8m)" userId="f3fd9a61-7184-48de-9de4-7b6fd0279ea1" providerId="ADAL" clId="{6C50FAF7-8C8A-4E84-82E4-80235FD9B4AE}" dt="2022-05-11T16:28:21.392" v="3466" actId="20577"/>
          <ac:spMkLst>
            <pc:docMk/>
            <pc:sldMk cId="306909759" sldId="347"/>
            <ac:spMk id="2" creationId="{7437CE04-C90A-2F79-DB51-982425EA5A99}"/>
          </ac:spMkLst>
        </pc:spChg>
        <pc:spChg chg="mod">
          <ac:chgData name="Sackett, Cass (cas8m)" userId="f3fd9a61-7184-48de-9de4-7b6fd0279ea1" providerId="ADAL" clId="{6C50FAF7-8C8A-4E84-82E4-80235FD9B4AE}" dt="2022-05-12T06:21:51.170" v="6317" actId="20577"/>
          <ac:spMkLst>
            <pc:docMk/>
            <pc:sldMk cId="306909759" sldId="347"/>
            <ac:spMk id="3" creationId="{F1CC7A0F-5CC3-CC76-E97A-07654BF20C20}"/>
          </ac:spMkLst>
        </pc:spChg>
        <pc:spChg chg="add mod">
          <ac:chgData name="Sackett, Cass (cas8m)" userId="f3fd9a61-7184-48de-9de4-7b6fd0279ea1" providerId="ADAL" clId="{6C50FAF7-8C8A-4E84-82E4-80235FD9B4AE}" dt="2022-05-11T16:24:21.499" v="3208" actId="164"/>
          <ac:spMkLst>
            <pc:docMk/>
            <pc:sldMk cId="306909759" sldId="347"/>
            <ac:spMk id="6" creationId="{4BEEC608-33B2-3DE9-BD35-4561C3E22DF6}"/>
          </ac:spMkLst>
        </pc:spChg>
        <pc:grpChg chg="add mod">
          <ac:chgData name="Sackett, Cass (cas8m)" userId="f3fd9a61-7184-48de-9de4-7b6fd0279ea1" providerId="ADAL" clId="{6C50FAF7-8C8A-4E84-82E4-80235FD9B4AE}" dt="2022-05-11T16:26:44.897" v="3348" actId="1076"/>
          <ac:grpSpMkLst>
            <pc:docMk/>
            <pc:sldMk cId="306909759" sldId="347"/>
            <ac:grpSpMk id="7" creationId="{327E79D3-E749-5931-DA77-7F84562B708F}"/>
          </ac:grpSpMkLst>
        </pc:grpChg>
        <pc:picChg chg="add mod">
          <ac:chgData name="Sackett, Cass (cas8m)" userId="f3fd9a61-7184-48de-9de4-7b6fd0279ea1" providerId="ADAL" clId="{6C50FAF7-8C8A-4E84-82E4-80235FD9B4AE}" dt="2022-05-11T16:24:21.499" v="3208" actId="164"/>
          <ac:picMkLst>
            <pc:docMk/>
            <pc:sldMk cId="306909759" sldId="347"/>
            <ac:picMk id="5" creationId="{1D9B8092-2686-644A-69E8-4028D4115B26}"/>
          </ac:picMkLst>
        </pc:picChg>
      </pc:sldChg>
      <pc:sldChg chg="addSp modSp new mod">
        <pc:chgData name="Sackett, Cass (cas8m)" userId="f3fd9a61-7184-48de-9de4-7b6fd0279ea1" providerId="ADAL" clId="{6C50FAF7-8C8A-4E84-82E4-80235FD9B4AE}" dt="2022-05-12T06:24:43.490" v="6346" actId="20577"/>
        <pc:sldMkLst>
          <pc:docMk/>
          <pc:sldMk cId="2091485589" sldId="348"/>
        </pc:sldMkLst>
        <pc:spChg chg="mod">
          <ac:chgData name="Sackett, Cass (cas8m)" userId="f3fd9a61-7184-48de-9de4-7b6fd0279ea1" providerId="ADAL" clId="{6C50FAF7-8C8A-4E84-82E4-80235FD9B4AE}" dt="2022-05-11T16:48:24.510" v="3918" actId="1076"/>
          <ac:spMkLst>
            <pc:docMk/>
            <pc:sldMk cId="2091485589" sldId="348"/>
            <ac:spMk id="2" creationId="{3BA7DA89-7826-28FE-01AB-F4B503B1C6FA}"/>
          </ac:spMkLst>
        </pc:spChg>
        <pc:spChg chg="mod ord">
          <ac:chgData name="Sackett, Cass (cas8m)" userId="f3fd9a61-7184-48de-9de4-7b6fd0279ea1" providerId="ADAL" clId="{6C50FAF7-8C8A-4E84-82E4-80235FD9B4AE}" dt="2022-05-12T06:24:43.490" v="6346" actId="20577"/>
          <ac:spMkLst>
            <pc:docMk/>
            <pc:sldMk cId="2091485589" sldId="348"/>
            <ac:spMk id="3" creationId="{B7D2E5FD-0244-8F0E-4D77-1D9019A6C4D3}"/>
          </ac:spMkLst>
        </pc:spChg>
        <pc:spChg chg="add mod">
          <ac:chgData name="Sackett, Cass (cas8m)" userId="f3fd9a61-7184-48de-9de4-7b6fd0279ea1" providerId="ADAL" clId="{6C50FAF7-8C8A-4E84-82E4-80235FD9B4AE}" dt="2022-05-11T16:33:54.514" v="3553" actId="164"/>
          <ac:spMkLst>
            <pc:docMk/>
            <pc:sldMk cId="2091485589" sldId="348"/>
            <ac:spMk id="5" creationId="{93040A84-2C0F-392F-1D4B-7E46429329AD}"/>
          </ac:spMkLst>
        </pc:spChg>
        <pc:spChg chg="add mod">
          <ac:chgData name="Sackett, Cass (cas8m)" userId="f3fd9a61-7184-48de-9de4-7b6fd0279ea1" providerId="ADAL" clId="{6C50FAF7-8C8A-4E84-82E4-80235FD9B4AE}" dt="2022-05-11T16:48:51.926" v="3971" actId="1076"/>
          <ac:spMkLst>
            <pc:docMk/>
            <pc:sldMk cId="2091485589" sldId="348"/>
            <ac:spMk id="7" creationId="{731B63D4-4B65-988D-D3F9-C7FE42C9943C}"/>
          </ac:spMkLst>
        </pc:spChg>
        <pc:spChg chg="add mod">
          <ac:chgData name="Sackett, Cass (cas8m)" userId="f3fd9a61-7184-48de-9de4-7b6fd0279ea1" providerId="ADAL" clId="{6C50FAF7-8C8A-4E84-82E4-80235FD9B4AE}" dt="2022-05-11T16:38:24.740" v="3687" actId="1076"/>
          <ac:spMkLst>
            <pc:docMk/>
            <pc:sldMk cId="2091485589" sldId="348"/>
            <ac:spMk id="8" creationId="{FE9B895C-16C7-CC71-8E10-4B08DD7A9A7B}"/>
          </ac:spMkLst>
        </pc:spChg>
        <pc:grpChg chg="add mod">
          <ac:chgData name="Sackett, Cass (cas8m)" userId="f3fd9a61-7184-48de-9de4-7b6fd0279ea1" providerId="ADAL" clId="{6C50FAF7-8C8A-4E84-82E4-80235FD9B4AE}" dt="2022-05-11T16:53:01.030" v="4016" actId="1038"/>
          <ac:grpSpMkLst>
            <pc:docMk/>
            <pc:sldMk cId="2091485589" sldId="348"/>
            <ac:grpSpMk id="6" creationId="{2B10B4E3-2FBF-3A41-666F-99812A7FEEE1}"/>
          </ac:grpSpMkLst>
        </pc:grpChg>
        <pc:picChg chg="add mod modCrop">
          <ac:chgData name="Sackett, Cass (cas8m)" userId="f3fd9a61-7184-48de-9de4-7b6fd0279ea1" providerId="ADAL" clId="{6C50FAF7-8C8A-4E84-82E4-80235FD9B4AE}" dt="2022-05-11T16:52:54.043" v="3996" actId="732"/>
          <ac:picMkLst>
            <pc:docMk/>
            <pc:sldMk cId="2091485589" sldId="348"/>
            <ac:picMk id="4" creationId="{8E1C504B-8FCF-79D9-A3E8-91B527DAA2A7}"/>
          </ac:picMkLst>
        </pc:picChg>
      </pc:sldChg>
      <pc:sldChg chg="modSp new mod">
        <pc:chgData name="Sackett, Cass (cas8m)" userId="f3fd9a61-7184-48de-9de4-7b6fd0279ea1" providerId="ADAL" clId="{6C50FAF7-8C8A-4E84-82E4-80235FD9B4AE}" dt="2022-05-11T17:03:37.259" v="4575" actId="14100"/>
        <pc:sldMkLst>
          <pc:docMk/>
          <pc:sldMk cId="3637005483" sldId="349"/>
        </pc:sldMkLst>
        <pc:spChg chg="mod">
          <ac:chgData name="Sackett, Cass (cas8m)" userId="f3fd9a61-7184-48de-9de4-7b6fd0279ea1" providerId="ADAL" clId="{6C50FAF7-8C8A-4E84-82E4-80235FD9B4AE}" dt="2022-05-11T16:59:38.163" v="4124" actId="14100"/>
          <ac:spMkLst>
            <pc:docMk/>
            <pc:sldMk cId="3637005483" sldId="349"/>
            <ac:spMk id="2" creationId="{E387EC5B-6031-F835-2B63-4047496F16D1}"/>
          </ac:spMkLst>
        </pc:spChg>
        <pc:spChg chg="mod">
          <ac:chgData name="Sackett, Cass (cas8m)" userId="f3fd9a61-7184-48de-9de4-7b6fd0279ea1" providerId="ADAL" clId="{6C50FAF7-8C8A-4E84-82E4-80235FD9B4AE}" dt="2022-05-11T17:03:37.259" v="4575" actId="14100"/>
          <ac:spMkLst>
            <pc:docMk/>
            <pc:sldMk cId="3637005483" sldId="349"/>
            <ac:spMk id="3" creationId="{2B4462C8-6CF1-FC62-3235-EDD144A1F9F4}"/>
          </ac:spMkLst>
        </pc:spChg>
      </pc:sldChg>
      <pc:sldChg chg="addSp modSp new mod">
        <pc:chgData name="Sackett, Cass (cas8m)" userId="f3fd9a61-7184-48de-9de4-7b6fd0279ea1" providerId="ADAL" clId="{6C50FAF7-8C8A-4E84-82E4-80235FD9B4AE}" dt="2022-05-11T17:11:49.519" v="4778" actId="1076"/>
        <pc:sldMkLst>
          <pc:docMk/>
          <pc:sldMk cId="2772368729" sldId="350"/>
        </pc:sldMkLst>
        <pc:spChg chg="mod">
          <ac:chgData name="Sackett, Cass (cas8m)" userId="f3fd9a61-7184-48de-9de4-7b6fd0279ea1" providerId="ADAL" clId="{6C50FAF7-8C8A-4E84-82E4-80235FD9B4AE}" dt="2022-05-11T17:11:49.519" v="4778" actId="1076"/>
          <ac:spMkLst>
            <pc:docMk/>
            <pc:sldMk cId="2772368729" sldId="350"/>
            <ac:spMk id="2" creationId="{FE32A771-2E28-130D-69D9-711172F5D217}"/>
          </ac:spMkLst>
        </pc:spChg>
        <pc:spChg chg="mod">
          <ac:chgData name="Sackett, Cass (cas8m)" userId="f3fd9a61-7184-48de-9de4-7b6fd0279ea1" providerId="ADAL" clId="{6C50FAF7-8C8A-4E84-82E4-80235FD9B4AE}" dt="2022-05-11T17:11:15.564" v="4776" actId="20577"/>
          <ac:spMkLst>
            <pc:docMk/>
            <pc:sldMk cId="2772368729" sldId="350"/>
            <ac:spMk id="3" creationId="{F8D98F2E-5A50-A1DC-1D76-C80810A9FFBB}"/>
          </ac:spMkLst>
        </pc:spChg>
        <pc:spChg chg="add mod">
          <ac:chgData name="Sackett, Cass (cas8m)" userId="f3fd9a61-7184-48de-9de4-7b6fd0279ea1" providerId="ADAL" clId="{6C50FAF7-8C8A-4E84-82E4-80235FD9B4AE}" dt="2022-05-11T17:10:11.457" v="4672" actId="1076"/>
          <ac:spMkLst>
            <pc:docMk/>
            <pc:sldMk cId="2772368729" sldId="350"/>
            <ac:spMk id="9" creationId="{E8F41BCD-09F4-63DF-185F-1AD7841BDFFB}"/>
          </ac:spMkLst>
        </pc:spChg>
        <pc:picChg chg="add mod">
          <ac:chgData name="Sackett, Cass (cas8m)" userId="f3fd9a61-7184-48de-9de4-7b6fd0279ea1" providerId="ADAL" clId="{6C50FAF7-8C8A-4E84-82E4-80235FD9B4AE}" dt="2022-05-11T17:05:57.272" v="4620" actId="1076"/>
          <ac:picMkLst>
            <pc:docMk/>
            <pc:sldMk cId="2772368729" sldId="350"/>
            <ac:picMk id="4" creationId="{1D6D92A3-7A97-7E39-FDFB-4C07B5871C0A}"/>
          </ac:picMkLst>
        </pc:picChg>
        <pc:picChg chg="add mod">
          <ac:chgData name="Sackett, Cass (cas8m)" userId="f3fd9a61-7184-48de-9de4-7b6fd0279ea1" providerId="ADAL" clId="{6C50FAF7-8C8A-4E84-82E4-80235FD9B4AE}" dt="2022-05-11T17:10:13.922" v="4673" actId="1076"/>
          <ac:picMkLst>
            <pc:docMk/>
            <pc:sldMk cId="2772368729" sldId="350"/>
            <ac:picMk id="6" creationId="{4EFE5DFD-8C77-16CD-5690-7B65D280D2E7}"/>
          </ac:picMkLst>
        </pc:picChg>
        <pc:cxnChg chg="add mod">
          <ac:chgData name="Sackett, Cass (cas8m)" userId="f3fd9a61-7184-48de-9de4-7b6fd0279ea1" providerId="ADAL" clId="{6C50FAF7-8C8A-4E84-82E4-80235FD9B4AE}" dt="2022-05-11T17:10:06.008" v="4671" actId="1076"/>
          <ac:cxnSpMkLst>
            <pc:docMk/>
            <pc:sldMk cId="2772368729" sldId="350"/>
            <ac:cxnSpMk id="8" creationId="{0B8866F1-9138-0AE8-0579-6537BDAD15DE}"/>
          </ac:cxnSpMkLst>
        </pc:cxnChg>
      </pc:sldChg>
      <pc:sldChg chg="addSp modSp new mod">
        <pc:chgData name="Sackett, Cass (cas8m)" userId="f3fd9a61-7184-48de-9de4-7b6fd0279ea1" providerId="ADAL" clId="{6C50FAF7-8C8A-4E84-82E4-80235FD9B4AE}" dt="2022-05-11T17:13:45.775" v="4906" actId="1076"/>
        <pc:sldMkLst>
          <pc:docMk/>
          <pc:sldMk cId="1624244851" sldId="351"/>
        </pc:sldMkLst>
        <pc:spChg chg="mod">
          <ac:chgData name="Sackett, Cass (cas8m)" userId="f3fd9a61-7184-48de-9de4-7b6fd0279ea1" providerId="ADAL" clId="{6C50FAF7-8C8A-4E84-82E4-80235FD9B4AE}" dt="2022-05-11T17:13:19.143" v="4902" actId="1076"/>
          <ac:spMkLst>
            <pc:docMk/>
            <pc:sldMk cId="1624244851" sldId="351"/>
            <ac:spMk id="2" creationId="{784B1BBD-368C-6AD9-9AAC-8C77AA651423}"/>
          </ac:spMkLst>
        </pc:spChg>
        <pc:spChg chg="mod">
          <ac:chgData name="Sackett, Cass (cas8m)" userId="f3fd9a61-7184-48de-9de4-7b6fd0279ea1" providerId="ADAL" clId="{6C50FAF7-8C8A-4E84-82E4-80235FD9B4AE}" dt="2022-05-11T17:13:25.601" v="4904" actId="14100"/>
          <ac:spMkLst>
            <pc:docMk/>
            <pc:sldMk cId="1624244851" sldId="351"/>
            <ac:spMk id="3" creationId="{E4455A7B-F456-7619-84AE-ED3CE97184D6}"/>
          </ac:spMkLst>
        </pc:spChg>
        <pc:spChg chg="add mod">
          <ac:chgData name="Sackett, Cass (cas8m)" userId="f3fd9a61-7184-48de-9de4-7b6fd0279ea1" providerId="ADAL" clId="{6C50FAF7-8C8A-4E84-82E4-80235FD9B4AE}" dt="2022-05-11T17:13:45.775" v="4906" actId="1076"/>
          <ac:spMkLst>
            <pc:docMk/>
            <pc:sldMk cId="1624244851" sldId="351"/>
            <ac:spMk id="5" creationId="{E6A3F8B4-65D5-14F7-F55D-D83A03223BE7}"/>
          </ac:spMkLst>
        </pc:spChg>
        <pc:spChg chg="add mod">
          <ac:chgData name="Sackett, Cass (cas8m)" userId="f3fd9a61-7184-48de-9de4-7b6fd0279ea1" providerId="ADAL" clId="{6C50FAF7-8C8A-4E84-82E4-80235FD9B4AE}" dt="2022-05-11T17:13:45.775" v="4906" actId="1076"/>
          <ac:spMkLst>
            <pc:docMk/>
            <pc:sldMk cId="1624244851" sldId="351"/>
            <ac:spMk id="7" creationId="{D18E0BCC-E286-62E7-EABE-BA6D0D942A40}"/>
          </ac:spMkLst>
        </pc:spChg>
        <pc:spChg chg="add mod">
          <ac:chgData name="Sackett, Cass (cas8m)" userId="f3fd9a61-7184-48de-9de4-7b6fd0279ea1" providerId="ADAL" clId="{6C50FAF7-8C8A-4E84-82E4-80235FD9B4AE}" dt="2022-05-11T17:13:45.775" v="4906" actId="1076"/>
          <ac:spMkLst>
            <pc:docMk/>
            <pc:sldMk cId="1624244851" sldId="351"/>
            <ac:spMk id="9" creationId="{965EDEA6-FD86-FFD5-2DBD-D02CCCB352DB}"/>
          </ac:spMkLst>
        </pc:spChg>
        <pc:picChg chg="add mod">
          <ac:chgData name="Sackett, Cass (cas8m)" userId="f3fd9a61-7184-48de-9de4-7b6fd0279ea1" providerId="ADAL" clId="{6C50FAF7-8C8A-4E84-82E4-80235FD9B4AE}" dt="2022-05-11T17:13:45.775" v="4906" actId="1076"/>
          <ac:picMkLst>
            <pc:docMk/>
            <pc:sldMk cId="1624244851" sldId="351"/>
            <ac:picMk id="4" creationId="{58F0F057-C3B8-292A-D3EB-B59AE23CBC48}"/>
          </ac:picMkLst>
        </pc:picChg>
        <pc:picChg chg="add mod">
          <ac:chgData name="Sackett, Cass (cas8m)" userId="f3fd9a61-7184-48de-9de4-7b6fd0279ea1" providerId="ADAL" clId="{6C50FAF7-8C8A-4E84-82E4-80235FD9B4AE}" dt="2022-05-11T17:13:45.775" v="4906" actId="1076"/>
          <ac:picMkLst>
            <pc:docMk/>
            <pc:sldMk cId="1624244851" sldId="351"/>
            <ac:picMk id="6" creationId="{3D21425C-703E-B29E-DD43-EC1DEC706543}"/>
          </ac:picMkLst>
        </pc:picChg>
        <pc:picChg chg="add mod">
          <ac:chgData name="Sackett, Cass (cas8m)" userId="f3fd9a61-7184-48de-9de4-7b6fd0279ea1" providerId="ADAL" clId="{6C50FAF7-8C8A-4E84-82E4-80235FD9B4AE}" dt="2022-05-11T17:13:45.775" v="4906" actId="1076"/>
          <ac:picMkLst>
            <pc:docMk/>
            <pc:sldMk cId="1624244851" sldId="351"/>
            <ac:picMk id="8" creationId="{2343A9F7-4FB0-3B0E-F14B-0B87DEB9064A}"/>
          </ac:picMkLst>
        </pc:picChg>
      </pc:sldChg>
      <pc:sldChg chg="addSp delSp modSp new mod">
        <pc:chgData name="Sackett, Cass (cas8m)" userId="f3fd9a61-7184-48de-9de4-7b6fd0279ea1" providerId="ADAL" clId="{6C50FAF7-8C8A-4E84-82E4-80235FD9B4AE}" dt="2022-05-11T17:58:41.786" v="5652" actId="20577"/>
        <pc:sldMkLst>
          <pc:docMk/>
          <pc:sldMk cId="2133274408" sldId="352"/>
        </pc:sldMkLst>
        <pc:spChg chg="mod">
          <ac:chgData name="Sackett, Cass (cas8m)" userId="f3fd9a61-7184-48de-9de4-7b6fd0279ea1" providerId="ADAL" clId="{6C50FAF7-8C8A-4E84-82E4-80235FD9B4AE}" dt="2022-05-11T17:19:34.304" v="4916" actId="14100"/>
          <ac:spMkLst>
            <pc:docMk/>
            <pc:sldMk cId="2133274408" sldId="352"/>
            <ac:spMk id="2" creationId="{5A588A19-1032-9EE6-E3FC-8D1A1DCDF3D2}"/>
          </ac:spMkLst>
        </pc:spChg>
        <pc:spChg chg="mod">
          <ac:chgData name="Sackett, Cass (cas8m)" userId="f3fd9a61-7184-48de-9de4-7b6fd0279ea1" providerId="ADAL" clId="{6C50FAF7-8C8A-4E84-82E4-80235FD9B4AE}" dt="2022-05-11T17:58:41.786" v="5652" actId="20577"/>
          <ac:spMkLst>
            <pc:docMk/>
            <pc:sldMk cId="2133274408" sldId="352"/>
            <ac:spMk id="3" creationId="{FD189CC3-A836-3767-2F1A-41FF2954A000}"/>
          </ac:spMkLst>
        </pc:spChg>
        <pc:spChg chg="add mod">
          <ac:chgData name="Sackett, Cass (cas8m)" userId="f3fd9a61-7184-48de-9de4-7b6fd0279ea1" providerId="ADAL" clId="{6C50FAF7-8C8A-4E84-82E4-80235FD9B4AE}" dt="2022-05-11T17:57:15.931" v="5629" actId="20577"/>
          <ac:spMkLst>
            <pc:docMk/>
            <pc:sldMk cId="2133274408" sldId="352"/>
            <ac:spMk id="5" creationId="{6E35FB05-0F3C-77E8-B464-11132942C942}"/>
          </ac:spMkLst>
        </pc:spChg>
        <pc:spChg chg="add del mod">
          <ac:chgData name="Sackett, Cass (cas8m)" userId="f3fd9a61-7184-48de-9de4-7b6fd0279ea1" providerId="ADAL" clId="{6C50FAF7-8C8A-4E84-82E4-80235FD9B4AE}" dt="2022-05-11T17:21:48.393" v="5075" actId="478"/>
          <ac:spMkLst>
            <pc:docMk/>
            <pc:sldMk cId="2133274408" sldId="352"/>
            <ac:spMk id="7" creationId="{4FAD5BC5-A28C-74FB-79CA-B3E0E76922DB}"/>
          </ac:spMkLst>
        </pc:spChg>
        <pc:spChg chg="add mod">
          <ac:chgData name="Sackett, Cass (cas8m)" userId="f3fd9a61-7184-48de-9de4-7b6fd0279ea1" providerId="ADAL" clId="{6C50FAF7-8C8A-4E84-82E4-80235FD9B4AE}" dt="2022-05-11T17:57:57.503" v="5644" actId="1076"/>
          <ac:spMkLst>
            <pc:docMk/>
            <pc:sldMk cId="2133274408" sldId="352"/>
            <ac:spMk id="8" creationId="{34DCB08B-33DE-8AE8-B36C-0811AC40EC8B}"/>
          </ac:spMkLst>
        </pc:spChg>
        <pc:picChg chg="add mod">
          <ac:chgData name="Sackett, Cass (cas8m)" userId="f3fd9a61-7184-48de-9de4-7b6fd0279ea1" providerId="ADAL" clId="{6C50FAF7-8C8A-4E84-82E4-80235FD9B4AE}" dt="2022-05-11T17:57:08.127" v="5625" actId="1076"/>
          <ac:picMkLst>
            <pc:docMk/>
            <pc:sldMk cId="2133274408" sldId="352"/>
            <ac:picMk id="4" creationId="{350E58A2-20F2-CEDC-2C50-68E212249180}"/>
          </ac:picMkLst>
        </pc:picChg>
        <pc:picChg chg="add mod">
          <ac:chgData name="Sackett, Cass (cas8m)" userId="f3fd9a61-7184-48de-9de4-7b6fd0279ea1" providerId="ADAL" clId="{6C50FAF7-8C8A-4E84-82E4-80235FD9B4AE}" dt="2022-05-11T17:57:57.503" v="5644" actId="1076"/>
          <ac:picMkLst>
            <pc:docMk/>
            <pc:sldMk cId="2133274408" sldId="352"/>
            <ac:picMk id="6" creationId="{D29E4065-D048-75B1-C0B0-762E38F2D2F9}"/>
          </ac:picMkLst>
        </pc:picChg>
        <pc:picChg chg="add mod">
          <ac:chgData name="Sackett, Cass (cas8m)" userId="f3fd9a61-7184-48de-9de4-7b6fd0279ea1" providerId="ADAL" clId="{6C50FAF7-8C8A-4E84-82E4-80235FD9B4AE}" dt="2022-05-11T17:57:05.520" v="5624" actId="1076"/>
          <ac:picMkLst>
            <pc:docMk/>
            <pc:sldMk cId="2133274408" sldId="352"/>
            <ac:picMk id="9" creationId="{3A9D89D9-AD99-F966-5389-DD60C13933DE}"/>
          </ac:picMkLst>
        </pc:picChg>
        <pc:picChg chg="add mod">
          <ac:chgData name="Sackett, Cass (cas8m)" userId="f3fd9a61-7184-48de-9de4-7b6fd0279ea1" providerId="ADAL" clId="{6C50FAF7-8C8A-4E84-82E4-80235FD9B4AE}" dt="2022-05-11T17:58:02.781" v="5647" actId="1076"/>
          <ac:picMkLst>
            <pc:docMk/>
            <pc:sldMk cId="2133274408" sldId="352"/>
            <ac:picMk id="10" creationId="{773C4B00-E04C-F8C4-590F-EE1D0EC68C5E}"/>
          </ac:picMkLst>
        </pc:picChg>
      </pc:sldChg>
      <pc:sldChg chg="addSp delSp modSp new mod">
        <pc:chgData name="Sackett, Cass (cas8m)" userId="f3fd9a61-7184-48de-9de4-7b6fd0279ea1" providerId="ADAL" clId="{6C50FAF7-8C8A-4E84-82E4-80235FD9B4AE}" dt="2022-06-01T01:50:00.651" v="6393" actId="20577"/>
        <pc:sldMkLst>
          <pc:docMk/>
          <pc:sldMk cId="3259715141" sldId="353"/>
        </pc:sldMkLst>
        <pc:spChg chg="mod">
          <ac:chgData name="Sackett, Cass (cas8m)" userId="f3fd9a61-7184-48de-9de4-7b6fd0279ea1" providerId="ADAL" clId="{6C50FAF7-8C8A-4E84-82E4-80235FD9B4AE}" dt="2022-05-11T17:33:46.467" v="5458" actId="1076"/>
          <ac:spMkLst>
            <pc:docMk/>
            <pc:sldMk cId="3259715141" sldId="353"/>
            <ac:spMk id="2" creationId="{85D23EB5-3F42-62F8-96C4-260E7625AAE3}"/>
          </ac:spMkLst>
        </pc:spChg>
        <pc:spChg chg="mod">
          <ac:chgData name="Sackett, Cass (cas8m)" userId="f3fd9a61-7184-48de-9de4-7b6fd0279ea1" providerId="ADAL" clId="{6C50FAF7-8C8A-4E84-82E4-80235FD9B4AE}" dt="2022-06-01T01:50:00.651" v="6393" actId="20577"/>
          <ac:spMkLst>
            <pc:docMk/>
            <pc:sldMk cId="3259715141" sldId="353"/>
            <ac:spMk id="3" creationId="{7CBA3CE8-5AD4-4291-CEA7-D22DA1FE950B}"/>
          </ac:spMkLst>
        </pc:spChg>
        <pc:spChg chg="add del mod">
          <ac:chgData name="Sackett, Cass (cas8m)" userId="f3fd9a61-7184-48de-9de4-7b6fd0279ea1" providerId="ADAL" clId="{6C50FAF7-8C8A-4E84-82E4-80235FD9B4AE}" dt="2022-05-11T17:51:03.102" v="5562" actId="478"/>
          <ac:spMkLst>
            <pc:docMk/>
            <pc:sldMk cId="3259715141" sldId="353"/>
            <ac:spMk id="6" creationId="{F055A8A9-7E88-B27B-21BE-13D2BEBF7AD0}"/>
          </ac:spMkLst>
        </pc:spChg>
        <pc:spChg chg="add mod">
          <ac:chgData name="Sackett, Cass (cas8m)" userId="f3fd9a61-7184-48de-9de4-7b6fd0279ea1" providerId="ADAL" clId="{6C50FAF7-8C8A-4E84-82E4-80235FD9B4AE}" dt="2022-05-11T18:12:43.789" v="6208" actId="1076"/>
          <ac:spMkLst>
            <pc:docMk/>
            <pc:sldMk cId="3259715141" sldId="353"/>
            <ac:spMk id="7" creationId="{8617A5B4-C817-B3EB-9FE5-A48B5A0630F2}"/>
          </ac:spMkLst>
        </pc:spChg>
        <pc:picChg chg="add mod">
          <ac:chgData name="Sackett, Cass (cas8m)" userId="f3fd9a61-7184-48de-9de4-7b6fd0279ea1" providerId="ADAL" clId="{6C50FAF7-8C8A-4E84-82E4-80235FD9B4AE}" dt="2022-05-11T18:12:23.167" v="6192" actId="14826"/>
          <ac:picMkLst>
            <pc:docMk/>
            <pc:sldMk cId="3259715141" sldId="353"/>
            <ac:picMk id="5" creationId="{6DD6F9B8-AC3D-309F-12B2-E83107341D25}"/>
          </ac:picMkLst>
        </pc:picChg>
      </pc:sldChg>
      <pc:sldChg chg="modSp new mod">
        <pc:chgData name="Sackett, Cass (cas8m)" userId="f3fd9a61-7184-48de-9de4-7b6fd0279ea1" providerId="ADAL" clId="{6C50FAF7-8C8A-4E84-82E4-80235FD9B4AE}" dt="2022-05-11T18:06:05.559" v="6177" actId="6549"/>
        <pc:sldMkLst>
          <pc:docMk/>
          <pc:sldMk cId="1917349745" sldId="354"/>
        </pc:sldMkLst>
        <pc:spChg chg="mod">
          <ac:chgData name="Sackett, Cass (cas8m)" userId="f3fd9a61-7184-48de-9de4-7b6fd0279ea1" providerId="ADAL" clId="{6C50FAF7-8C8A-4E84-82E4-80235FD9B4AE}" dt="2022-05-11T17:52:01.321" v="5619" actId="14100"/>
          <ac:spMkLst>
            <pc:docMk/>
            <pc:sldMk cId="1917349745" sldId="354"/>
            <ac:spMk id="2" creationId="{7149C617-21AB-FA25-AC54-5B27F05EF38B}"/>
          </ac:spMkLst>
        </pc:spChg>
        <pc:spChg chg="mod">
          <ac:chgData name="Sackett, Cass (cas8m)" userId="f3fd9a61-7184-48de-9de4-7b6fd0279ea1" providerId="ADAL" clId="{6C50FAF7-8C8A-4E84-82E4-80235FD9B4AE}" dt="2022-05-11T18:06:05.559" v="6177" actId="6549"/>
          <ac:spMkLst>
            <pc:docMk/>
            <pc:sldMk cId="1917349745" sldId="354"/>
            <ac:spMk id="3" creationId="{5AAA85F2-CCF3-8D5F-6DAC-5E524A175766}"/>
          </ac:spMkLst>
        </pc:spChg>
      </pc:sldChg>
      <pc:sldMasterChg chg="delSldLayout">
        <pc:chgData name="Sackett, Cass (cas8m)" userId="f3fd9a61-7184-48de-9de4-7b6fd0279ea1" providerId="ADAL" clId="{6C50FAF7-8C8A-4E84-82E4-80235FD9B4AE}" dt="2022-05-11T14:44:15.909" v="1383" actId="47"/>
        <pc:sldMasterMkLst>
          <pc:docMk/>
          <pc:sldMasterMk cId="3286520067" sldId="2147483677"/>
        </pc:sldMasterMkLst>
        <pc:sldLayoutChg chg="del">
          <pc:chgData name="Sackett, Cass (cas8m)" userId="f3fd9a61-7184-48de-9de4-7b6fd0279ea1" providerId="ADAL" clId="{6C50FAF7-8C8A-4E84-82E4-80235FD9B4AE}" dt="2022-05-11T14:44:15.909" v="1383" actId="47"/>
          <pc:sldLayoutMkLst>
            <pc:docMk/>
            <pc:sldMasterMk cId="3286520067" sldId="2147483677"/>
            <pc:sldLayoutMk cId="1242302861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6EDE3-55EA-4D4E-A52E-92FFDE48902A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1155-A24F-4CB3-B84A-634ADDE3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82857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9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600"/>
            </a:lvl1pPr>
            <a:lvl2pPr>
              <a:defRPr sz="2600" i="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4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65792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400" i="0" baseline="0">
                <a:solidFill>
                  <a:schemeClr val="tx2"/>
                </a:solidFill>
              </a:defRPr>
            </a:lvl2pPr>
            <a:lvl3pPr>
              <a:defRPr sz="2000" baseline="0">
                <a:solidFill>
                  <a:schemeClr val="tx2"/>
                </a:solidFill>
              </a:defRPr>
            </a:lvl3pPr>
            <a:lvl4pPr>
              <a:defRPr sz="2000" baseline="0">
                <a:solidFill>
                  <a:schemeClr val="tx2"/>
                </a:solidFill>
              </a:defRPr>
            </a:lvl4pPr>
            <a:lvl5pPr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 i="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0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7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4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8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15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307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C308B87-B249-41B7-B5E9-E59D7F7D0189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3C1491A-83C4-4259-BDCC-29CE9891A8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652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9A4D-51BF-4B00-8549-0DE286D32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314" y="1225395"/>
            <a:ext cx="9526855" cy="2387600"/>
          </a:xfrm>
        </p:spPr>
        <p:txBody>
          <a:bodyPr>
            <a:noAutofit/>
          </a:bodyPr>
          <a:lstStyle/>
          <a:p>
            <a:r>
              <a:rPr lang="en-US" sz="5400" dirty="0"/>
              <a:t>HIGH-PERFORMANCE ATOM INTERFEROMETRY IN HARMONIC TRAPS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A6ADF-524D-4533-A4CF-05AE696A2C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Cass Sackett</a:t>
            </a:r>
          </a:p>
          <a:p>
            <a:r>
              <a:rPr lang="en-US" sz="2800" dirty="0"/>
              <a:t>University of Virginia</a:t>
            </a:r>
          </a:p>
        </p:txBody>
      </p:sp>
    </p:spTree>
    <p:extLst>
      <p:ext uri="{BB962C8B-B14F-4D97-AF65-F5344CB8AC3E}">
        <p14:creationId xmlns:p14="http://schemas.microsoft.com/office/powerpoint/2010/main" val="398569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530A-342E-F1BF-4683-3848FEF6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78478-6042-3C8C-0D1B-3C716EBA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15332"/>
            <a:ext cx="5689886" cy="4453762"/>
          </a:xfrm>
        </p:spPr>
        <p:txBody>
          <a:bodyPr/>
          <a:lstStyle/>
          <a:p>
            <a:r>
              <a:rPr lang="en-US" dirty="0"/>
              <a:t>Observe Sagnac effect by rotating table: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9E46D-D764-CDCD-269A-46AD5C0BE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3" r="1290" b="2142"/>
          <a:stretch/>
        </p:blipFill>
        <p:spPr>
          <a:xfrm>
            <a:off x="775525" y="2634758"/>
            <a:ext cx="6155993" cy="30522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759E0D-AE66-3E0F-63AC-9DECF3362BD1}"/>
              </a:ext>
            </a:extLst>
          </p:cNvPr>
          <p:cNvSpPr/>
          <p:nvPr/>
        </p:nvSpPr>
        <p:spPr>
          <a:xfrm>
            <a:off x="8341662" y="891593"/>
            <a:ext cx="2059461" cy="10626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0A4C251-E6A4-A46B-D184-DE2775999EA2}"/>
              </a:ext>
            </a:extLst>
          </p:cNvPr>
          <p:cNvSpPr/>
          <p:nvPr/>
        </p:nvSpPr>
        <p:spPr>
          <a:xfrm>
            <a:off x="9091306" y="825690"/>
            <a:ext cx="1219200" cy="1194486"/>
          </a:xfrm>
          <a:prstGeom prst="arc">
            <a:avLst>
              <a:gd name="adj1" fmla="val 19394385"/>
              <a:gd name="adj2" fmla="val 2171654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3E0D8-5CA0-8CB0-D513-91EE7EB28CE6}"/>
                  </a:ext>
                </a:extLst>
              </p:cNvPr>
              <p:cNvSpPr txBox="1"/>
              <p:nvPr/>
            </p:nvSpPr>
            <p:spPr>
              <a:xfrm>
                <a:off x="9242650" y="1236728"/>
                <a:ext cx="1067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latin typeface="Helvetica" pitchFamily="34" charset="0"/>
                  </a:rPr>
                  <a:t> rad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3E0D8-5CA0-8CB0-D513-91EE7EB28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50" y="1236728"/>
                <a:ext cx="1067856" cy="369332"/>
              </a:xfrm>
              <a:prstGeom prst="rect">
                <a:avLst/>
              </a:prstGeom>
              <a:blipFill>
                <a:blip r:embed="rId3"/>
                <a:stretch>
                  <a:fillRect t="-10000" r="-45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6ED38B-49A4-7137-938F-2C9F737C7E04}"/>
                  </a:ext>
                </a:extLst>
              </p:cNvPr>
              <p:cNvSpPr txBox="1"/>
              <p:nvPr/>
            </p:nvSpPr>
            <p:spPr>
              <a:xfrm>
                <a:off x="7137743" y="2365311"/>
                <a:ext cx="4978755" cy="396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/>
                  <a:t>Nominal sensitivity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rad</m:t>
                          </m:r>
                          <m:r>
                            <m:rPr>
                              <m:lit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Shot noise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rad 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	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rad/s</a:t>
                </a:r>
              </a:p>
              <a:p>
                <a:endParaRPr lang="en-US" sz="2400" dirty="0"/>
              </a:p>
              <a:p>
                <a:pPr marL="231775"/>
                <a:r>
                  <a:rPr lang="en-US" sz="2400" dirty="0"/>
                  <a:t>About 100x smaller than earth rotation rate</a:t>
                </a:r>
              </a:p>
              <a:p>
                <a:pPr marL="231775"/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06ED38B-49A4-7137-938F-2C9F737C7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743" y="2365311"/>
                <a:ext cx="4978755" cy="3964483"/>
              </a:xfrm>
              <a:prstGeom prst="rect">
                <a:avLst/>
              </a:prstGeom>
              <a:blipFill>
                <a:blip r:embed="rId4"/>
                <a:stretch>
                  <a:fillRect l="-1958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D044CCB-CBB4-30B2-0625-CBA6E86E8E22}"/>
              </a:ext>
            </a:extLst>
          </p:cNvPr>
          <p:cNvSpPr/>
          <p:nvPr/>
        </p:nvSpPr>
        <p:spPr>
          <a:xfrm>
            <a:off x="6746875" y="4187825"/>
            <a:ext cx="142875" cy="165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9BB840-4132-50F5-91D3-25C1492A791B}"/>
              </a:ext>
            </a:extLst>
          </p:cNvPr>
          <p:cNvSpPr/>
          <p:nvPr/>
        </p:nvSpPr>
        <p:spPr>
          <a:xfrm>
            <a:off x="1346200" y="3692525"/>
            <a:ext cx="9842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1A6E50-B338-871D-8618-C20A2FF87A25}"/>
              </a:ext>
            </a:extLst>
          </p:cNvPr>
          <p:cNvSpPr/>
          <p:nvPr/>
        </p:nvSpPr>
        <p:spPr>
          <a:xfrm>
            <a:off x="1346200" y="5026251"/>
            <a:ext cx="9842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0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A56C-8D7D-4BFF-A367-29DD5BA9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5438775" cy="930564"/>
          </a:xfrm>
        </p:spPr>
        <p:txBody>
          <a:bodyPr/>
          <a:lstStyle/>
          <a:p>
            <a:r>
              <a:rPr lang="en-US" dirty="0"/>
              <a:t>Noise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199B-0465-4B6F-A80F-4838F7D34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58347"/>
            <a:ext cx="5762847" cy="789553"/>
          </a:xfrm>
        </p:spPr>
        <p:txBody>
          <a:bodyPr/>
          <a:lstStyle/>
          <a:p>
            <a:r>
              <a:rPr lang="en-US" dirty="0"/>
              <a:t>Run for 24 hours, get large data 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77900-C8B0-4549-9D2B-700B1582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882" y="777802"/>
            <a:ext cx="4234251" cy="3967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8E2C22-F221-6BEF-8131-7D8FFF04BFF8}"/>
              </a:ext>
            </a:extLst>
          </p:cNvPr>
          <p:cNvSpPr txBox="1"/>
          <p:nvPr/>
        </p:nvSpPr>
        <p:spPr>
          <a:xfrm>
            <a:off x="7300684" y="316468"/>
            <a:ext cx="329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One-orbit data, appx 1000 runs: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B306BF-5669-A5E4-448F-CE1EE051C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26553"/>
            <a:ext cx="5298558" cy="43592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66611CD-1064-6165-70F8-72E9458990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4447" y="5066363"/>
                <a:ext cx="5057553" cy="16194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84048" indent="-384048" algn="l" defTabSz="914400" rtl="0" eaLnBrk="1" latinLnBrk="0" hangingPunct="1">
                  <a:lnSpc>
                    <a:spcPct val="94000"/>
                  </a:lnSpc>
                  <a:spcBef>
                    <a:spcPts val="10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600" i="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2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6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–"/>
                  <a:defRPr sz="1400" i="1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indent="-384048" algn="l" defTabSz="914400" rtl="0" eaLnBrk="1" latinLnBrk="0" hangingPunct="1">
                  <a:lnSpc>
                    <a:spcPct val="94000"/>
                  </a:lnSpc>
                  <a:spcBef>
                    <a:spcPts val="500"/>
                  </a:spcBef>
                  <a:spcAft>
                    <a:spcPts val="200"/>
                  </a:spcAft>
                  <a:buFont typeface="Franklin Gothic Book" panose="020B0503020102020204" pitchFamily="34" charset="0"/>
                  <a:buChar char="■"/>
                  <a:defRPr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Allen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rad/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Hz </a:t>
                </a:r>
                <a:endParaRPr lang="en-US" baseline="30000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dirty="0">
                    <a:sym typeface="Symbol" panose="05050102010706020507" pitchFamily="18" charset="2"/>
                  </a:rPr>
                  <a:t>About 1 rad per run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About 100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×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shot noise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66611CD-1064-6165-70F8-72E945899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447" y="5066363"/>
                <a:ext cx="5057553" cy="1619417"/>
              </a:xfrm>
              <a:prstGeom prst="rect">
                <a:avLst/>
              </a:prstGeom>
              <a:blipFill>
                <a:blip r:embed="rId4"/>
                <a:stretch>
                  <a:fillRect l="-1928" t="-3008" b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60191C7-723C-FD49-0EC1-ABE42B7CC16D}"/>
              </a:ext>
            </a:extLst>
          </p:cNvPr>
          <p:cNvSpPr txBox="1"/>
          <p:nvPr/>
        </p:nvSpPr>
        <p:spPr>
          <a:xfrm>
            <a:off x="1219200" y="6378003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80 s per run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FB96A1-2040-12C9-97F3-69487EA50E3F}"/>
                  </a:ext>
                </a:extLst>
              </p:cNvPr>
              <p:cNvSpPr txBox="1"/>
              <p:nvPr/>
            </p:nvSpPr>
            <p:spPr>
              <a:xfrm rot="16200000">
                <a:off x="1289569" y="5372090"/>
                <a:ext cx="450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FB96A1-2040-12C9-97F3-69487EA50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89569" y="5372090"/>
                <a:ext cx="45076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98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CAE1-EE70-7ADE-4AE2-E6EF16981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5162550" cy="895350"/>
          </a:xfrm>
        </p:spPr>
        <p:txBody>
          <a:bodyPr/>
          <a:lstStyle/>
          <a:p>
            <a:r>
              <a:rPr lang="en-US" dirty="0"/>
              <a:t>Noise source?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D3A27-AFD5-A840-C54E-3280FB9EC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149"/>
            <a:ext cx="6666614" cy="4192330"/>
          </a:xfrm>
        </p:spPr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Many possibilities:</a:t>
            </a:r>
          </a:p>
          <a:p>
            <a:pPr marL="530352" lvl="1" indent="0">
              <a:buNone/>
            </a:pPr>
            <a:r>
              <a:rPr lang="en-US" dirty="0">
                <a:sym typeface="Symbol" panose="05050102010706020507" pitchFamily="18" charset="2"/>
              </a:rPr>
              <a:t>Phase noise from trap</a:t>
            </a:r>
          </a:p>
          <a:p>
            <a:pPr marL="530352" lvl="1" indent="0">
              <a:buNone/>
            </a:pPr>
            <a:r>
              <a:rPr lang="en-US" dirty="0"/>
              <a:t>Detection/imaging</a:t>
            </a:r>
          </a:p>
          <a:p>
            <a:pPr marL="530352" lvl="1" indent="0">
              <a:buNone/>
            </a:pPr>
            <a:r>
              <a:rPr lang="en-US" dirty="0"/>
              <a:t>Bragg laser fluctuations</a:t>
            </a:r>
          </a:p>
          <a:p>
            <a:pPr marL="530352" lvl="1" indent="0">
              <a:buNone/>
            </a:pPr>
            <a:r>
              <a:rPr lang="en-US" dirty="0"/>
              <a:t>BEC production</a:t>
            </a:r>
          </a:p>
          <a:p>
            <a:pPr marL="530352" lvl="1" indent="0">
              <a:buNone/>
            </a:pPr>
            <a:r>
              <a:rPr lang="en-US" dirty="0"/>
              <a:t>Motion of initial BEC</a:t>
            </a:r>
          </a:p>
          <a:p>
            <a:pPr marL="530352" lvl="1" indent="0">
              <a:buNone/>
            </a:pPr>
            <a:r>
              <a:rPr lang="en-US" dirty="0"/>
              <a:t>Ellipse fitting procedure</a:t>
            </a:r>
          </a:p>
          <a:p>
            <a:r>
              <a:rPr lang="en-US" dirty="0"/>
              <a:t>Appears to be phase noise from trap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91A738-695E-711A-6A2C-B3982C12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660" y="429516"/>
            <a:ext cx="3020469" cy="2830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0156F-1563-D82D-32AB-462BF662D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659" y="3677314"/>
            <a:ext cx="3020470" cy="29695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5620E0-5F32-0909-0E34-6095FF9E2122}"/>
              </a:ext>
            </a:extLst>
          </p:cNvPr>
          <p:cNvSpPr txBox="1"/>
          <p:nvPr/>
        </p:nvSpPr>
        <p:spPr>
          <a:xfrm>
            <a:off x="8038214" y="6018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4B4AD-FA8B-EA68-B11C-B646BDC3C415}"/>
              </a:ext>
            </a:extLst>
          </p:cNvPr>
          <p:cNvSpPr txBox="1"/>
          <p:nvPr/>
        </p:nvSpPr>
        <p:spPr>
          <a:xfrm>
            <a:off x="8038214" y="3259597"/>
            <a:ext cx="29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with phase noise:</a:t>
            </a:r>
          </a:p>
        </p:txBody>
      </p:sp>
    </p:spTree>
    <p:extLst>
      <p:ext uri="{BB962C8B-B14F-4D97-AF65-F5344CB8AC3E}">
        <p14:creationId xmlns:p14="http://schemas.microsoft.com/office/powerpoint/2010/main" val="218606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E977-8799-FF46-FE94-2D7B57CB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modeling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A197C7-E84B-4AAA-1DC5-1B9280C159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90577"/>
                <a:ext cx="7893094" cy="4176823"/>
              </a:xfrm>
            </p:spPr>
            <p:txBody>
              <a:bodyPr/>
              <a:lstStyle/>
              <a:p>
                <a:r>
                  <a:rPr lang="en-US" dirty="0"/>
                  <a:t>In perfect trap, all noise is common mode</a:t>
                </a:r>
              </a:p>
              <a:p>
                <a:r>
                  <a:rPr lang="en-US" dirty="0"/>
                  <a:t>Imperfect trap example: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Gives net differential phase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𝛿𝜔</m:t>
                    </m:r>
                  </m:oMath>
                </a14:m>
                <a:r>
                  <a:rPr lang="en-US" dirty="0"/>
                  <a:t> fluctuates, get phase noise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A197C7-E84B-4AAA-1DC5-1B9280C159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90577"/>
                <a:ext cx="7893094" cy="4176823"/>
              </a:xfrm>
              <a:blipFill>
                <a:blip r:embed="rId2"/>
                <a:stretch>
                  <a:fillRect l="-1236" t="-1749" b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F91B3-E517-0E93-BC1D-97892DA9D44C}"/>
                  </a:ext>
                </a:extLst>
              </p:cNvPr>
              <p:cNvSpPr txBox="1"/>
              <p:nvPr/>
            </p:nvSpPr>
            <p:spPr>
              <a:xfrm>
                <a:off x="2966484" y="2726995"/>
                <a:ext cx="435394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F91B3-E517-0E93-BC1D-97892DA9D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84" y="2726995"/>
                <a:ext cx="4353949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13EE6-2177-64DB-E376-4AC47719A266}"/>
                  </a:ext>
                </a:extLst>
              </p:cNvPr>
              <p:cNvSpPr txBox="1"/>
              <p:nvPr/>
            </p:nvSpPr>
            <p:spPr>
              <a:xfrm>
                <a:off x="3140960" y="4230774"/>
                <a:ext cx="2397836" cy="79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B13EE6-2177-64DB-E376-4AC47719A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960" y="4230774"/>
                <a:ext cx="2397836" cy="794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11">
            <a:extLst>
              <a:ext uri="{FF2B5EF4-FFF2-40B4-BE49-F238E27FC236}">
                <a16:creationId xmlns:a16="http://schemas.microsoft.com/office/drawing/2014/main" id="{994E15A4-272F-0301-A88A-CC2014B81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2490" y="4290978"/>
            <a:ext cx="3054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2">
            <a:extLst>
              <a:ext uri="{FF2B5EF4-FFF2-40B4-BE49-F238E27FC236}">
                <a16:creationId xmlns:a16="http://schemas.microsoft.com/office/drawing/2014/main" id="{CCCD4CEB-F679-EF28-0555-F31853253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72490" y="1709703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61DD5E53-30C0-C640-CD2A-527899E8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090" y="1252503"/>
            <a:ext cx="2936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/>
              <a:t>y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E475D2E1-3715-4F91-3F02-F3145438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5728" y="4071903"/>
            <a:ext cx="296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/>
              <a:t>x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A24048-1B83-16D5-3F7A-A53F30B4CC9A}"/>
              </a:ext>
            </a:extLst>
          </p:cNvPr>
          <p:cNvSpPr/>
          <p:nvPr/>
        </p:nvSpPr>
        <p:spPr>
          <a:xfrm>
            <a:off x="8726284" y="1475710"/>
            <a:ext cx="2477693" cy="2477693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B062A4-F004-0D75-F882-F8E9FF989212}"/>
              </a:ext>
            </a:extLst>
          </p:cNvPr>
          <p:cNvSpPr/>
          <p:nvPr/>
        </p:nvSpPr>
        <p:spPr>
          <a:xfrm rot="18000000">
            <a:off x="8845647" y="1415657"/>
            <a:ext cx="2249797" cy="260141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3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D141-7299-D0A3-888E-511D96BB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modeling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89DC7-9445-1197-1A48-07A75062D0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15753" y="1561658"/>
                <a:ext cx="9601200" cy="3581400"/>
              </a:xfrm>
            </p:spPr>
            <p:txBody>
              <a:bodyPr/>
              <a:lstStyle/>
              <a:p>
                <a:r>
                  <a:rPr lang="en-US" dirty="0"/>
                  <a:t>Can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in experiment</a:t>
                </a:r>
              </a:p>
              <a:p>
                <a:pPr lvl="1"/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&lt;0.02</m:t>
                    </m:r>
                  </m:oMath>
                </a14:m>
                <a:r>
                  <a:rPr lang="en-US" dirty="0"/>
                  <a:t> from observing trajectories</a:t>
                </a:r>
              </a:p>
              <a:p>
                <a:r>
                  <a:rPr lang="en-US" dirty="0"/>
                  <a:t>Observe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𝛿𝜔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/>
                  <a:t> using long oscillations</a:t>
                </a:r>
              </a:p>
              <a:p>
                <a:pPr lvl="1"/>
                <a:r>
                  <a:rPr lang="en-US" dirty="0"/>
                  <a:t>Attribute to current driver noise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Leads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≈0.9</m:t>
                    </m:r>
                  </m:oMath>
                </a14:m>
                <a:r>
                  <a:rPr lang="en-US" dirty="0"/>
                  <a:t> rad, reasonable agreement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89DC7-9445-1197-1A48-07A75062D0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753" y="1561658"/>
                <a:ext cx="9601200" cy="3581400"/>
              </a:xfrm>
              <a:blipFill>
                <a:blip r:embed="rId2"/>
                <a:stretch>
                  <a:fillRect l="-1143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53AC4-4870-0BB0-BE28-485695EBFC6F}"/>
                  </a:ext>
                </a:extLst>
              </p:cNvPr>
              <p:cNvSpPr txBox="1"/>
              <p:nvPr/>
            </p:nvSpPr>
            <p:spPr>
              <a:xfrm>
                <a:off x="8017760" y="517347"/>
                <a:ext cx="2771015" cy="91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𝛿𝜔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E53AC4-4870-0BB0-BE28-485695EBF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760" y="517347"/>
                <a:ext cx="2771015" cy="9114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70F5E4F-E037-5566-35FA-19447CFBD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25" y="4279437"/>
            <a:ext cx="10374926" cy="24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2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12AE-C04F-912E-39B1-B5DFFEDE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30349"/>
          </a:xfrm>
        </p:spPr>
        <p:txBody>
          <a:bodyPr/>
          <a:lstStyle/>
          <a:p>
            <a:r>
              <a:rPr lang="en-US" dirty="0"/>
              <a:t>Phase 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11A2C-0612-6B16-3CB9-B39253B19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733107"/>
                <a:ext cx="9601200" cy="49760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did we calculate  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Semi-classical model: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classical particle trajectories for two arms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F11A2C-0612-6B16-3CB9-B39253B19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733107"/>
                <a:ext cx="9601200" cy="4976037"/>
              </a:xfrm>
              <a:blipFill>
                <a:blip r:embed="rId2"/>
                <a:stretch>
                  <a:fillRect l="-1143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075DA0-6AE6-CA01-5B45-287BB918B420}"/>
                  </a:ext>
                </a:extLst>
              </p:cNvPr>
              <p:cNvSpPr txBox="1"/>
              <p:nvPr/>
            </p:nvSpPr>
            <p:spPr>
              <a:xfrm>
                <a:off x="4386336" y="1535348"/>
                <a:ext cx="2646302" cy="79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075DA0-6AE6-CA01-5B45-287BB918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36" y="1535348"/>
                <a:ext cx="2646302" cy="794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9DB6D5-1913-322B-5E29-55CBD9BB903F}"/>
                  </a:ext>
                </a:extLst>
              </p:cNvPr>
              <p:cNvSpPr txBox="1"/>
              <p:nvPr/>
            </p:nvSpPr>
            <p:spPr>
              <a:xfrm>
                <a:off x="2626242" y="2813123"/>
                <a:ext cx="6054863" cy="98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𝑑𝑦𝑛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600" b="1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600" b="1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9DB6D5-1913-322B-5E29-55CBD9BB9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42" y="2813123"/>
                <a:ext cx="6054863" cy="9871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48CE38-A850-D8EF-D927-6989A57023F8}"/>
                  </a:ext>
                </a:extLst>
              </p:cNvPr>
              <p:cNvSpPr txBox="1"/>
              <p:nvPr/>
            </p:nvSpPr>
            <p:spPr>
              <a:xfrm>
                <a:off x="2626242" y="3917211"/>
                <a:ext cx="5540427" cy="591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𝑝𝑜𝑠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600" b="1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48CE38-A850-D8EF-D927-6989A5702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42" y="3917211"/>
                <a:ext cx="5540427" cy="591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21FC7A-1E3D-D8C3-B4AC-EA4E06032CD4}"/>
                  </a:ext>
                </a:extLst>
              </p:cNvPr>
              <p:cNvSpPr txBox="1"/>
              <p:nvPr/>
            </p:nvSpPr>
            <p:spPr>
              <a:xfrm>
                <a:off x="2626242" y="4721026"/>
                <a:ext cx="7036157" cy="777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𝑠𝑒𝑝</m:t>
                          </m:r>
                        </m:sub>
                      </m:sSub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21FC7A-1E3D-D8C3-B4AC-EA4E06032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42" y="4721026"/>
                <a:ext cx="7036157" cy="777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>
            <a:extLst>
              <a:ext uri="{FF2B5EF4-FFF2-40B4-BE49-F238E27FC236}">
                <a16:creationId xmlns:a16="http://schemas.microsoft.com/office/drawing/2014/main" id="{EED24425-2810-24B6-D328-778AA7F6A125}"/>
              </a:ext>
            </a:extLst>
          </p:cNvPr>
          <p:cNvSpPr/>
          <p:nvPr/>
        </p:nvSpPr>
        <p:spPr>
          <a:xfrm>
            <a:off x="9486962" y="1212111"/>
            <a:ext cx="1435396" cy="1456661"/>
          </a:xfrm>
          <a:prstGeom prst="arc">
            <a:avLst/>
          </a:prstGeom>
          <a:ln w="1905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DDCFA3B3-360B-569D-22A5-967431EDF751}"/>
              </a:ext>
            </a:extLst>
          </p:cNvPr>
          <p:cNvSpPr/>
          <p:nvPr/>
        </p:nvSpPr>
        <p:spPr>
          <a:xfrm flipV="1">
            <a:off x="9486962" y="1212110"/>
            <a:ext cx="1435396" cy="1456661"/>
          </a:xfrm>
          <a:prstGeom prst="arc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EE2067-BD48-84D9-DEEA-5504D0C723F4}"/>
                  </a:ext>
                </a:extLst>
              </p:cNvPr>
              <p:cNvSpPr txBox="1"/>
              <p:nvPr/>
            </p:nvSpPr>
            <p:spPr>
              <a:xfrm>
                <a:off x="10590089" y="1012054"/>
                <a:ext cx="8158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EE2067-BD48-84D9-DEEA-5504D0C72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089" y="1012054"/>
                <a:ext cx="815864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C3EF1C-2100-BE88-B1AA-716ED3AFCF33}"/>
                  </a:ext>
                </a:extLst>
              </p:cNvPr>
              <p:cNvSpPr txBox="1"/>
              <p:nvPr/>
            </p:nvSpPr>
            <p:spPr>
              <a:xfrm>
                <a:off x="10699959" y="2268662"/>
                <a:ext cx="8158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C3EF1C-2100-BE88-B1AA-716ED3AFC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959" y="2268662"/>
                <a:ext cx="815864" cy="400110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23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968C-E376-9412-4A3E-3A8A4BA3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58D6F-0902-7550-4AF7-99D04B586A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850064"/>
                <a:ext cx="9601200" cy="4922875"/>
              </a:xfrm>
            </p:spPr>
            <p:txBody>
              <a:bodyPr/>
              <a:lstStyle/>
              <a:p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</m:oMath>
                </a14:m>
                <a:r>
                  <a:rPr lang="en-US" dirty="0"/>
                  <a:t> for both interferometers</a:t>
                </a:r>
              </a:p>
              <a:p>
                <a:pPr marL="0" indent="0">
                  <a:buNone/>
                </a:pPr>
                <a:r>
                  <a:rPr lang="en-US" dirty="0"/>
                  <a:t>	Differential phase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Include many possible error terms: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Numerically evaluate sensitivities, fit to analytic formulas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58D6F-0902-7550-4AF7-99D04B586A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850064"/>
                <a:ext cx="9601200" cy="4922875"/>
              </a:xfrm>
              <a:blipFill>
                <a:blip r:embed="rId2"/>
                <a:stretch>
                  <a:fillRect l="-1016" t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16071C-8D8D-01CD-F8DE-5D011F12E8BD}"/>
                  </a:ext>
                </a:extLst>
              </p:cNvPr>
              <p:cNvSpPr txBox="1"/>
              <p:nvPr/>
            </p:nvSpPr>
            <p:spPr>
              <a:xfrm>
                <a:off x="1984827" y="3474486"/>
                <a:ext cx="8987973" cy="1380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ℓ,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ℓ+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16071C-8D8D-01CD-F8DE-5D011F12E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827" y="3474486"/>
                <a:ext cx="8987973" cy="1380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A02295-45D6-052E-4F4F-174195357B34}"/>
                  </a:ext>
                </a:extLst>
              </p:cNvPr>
              <p:cNvSpPr txBox="1"/>
              <p:nvPr/>
            </p:nvSpPr>
            <p:spPr>
              <a:xfrm>
                <a:off x="2094614" y="4670496"/>
                <a:ext cx="4997522" cy="1266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Bragg beam angles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Timing errors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A02295-45D6-052E-4F4F-174195357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614" y="4670496"/>
                <a:ext cx="4997522" cy="1266757"/>
              </a:xfrm>
              <a:prstGeom prst="rect">
                <a:avLst/>
              </a:prstGeom>
              <a:blipFill>
                <a:blip r:embed="rId4"/>
                <a:stretch>
                  <a:fillRect l="-2198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28B4DB7-B8D5-8283-E448-04761A8CFCAB}"/>
              </a:ext>
            </a:extLst>
          </p:cNvPr>
          <p:cNvSpPr txBox="1"/>
          <p:nvPr/>
        </p:nvSpPr>
        <p:spPr>
          <a:xfrm>
            <a:off x="8810399" y="5165258"/>
            <a:ext cx="2573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Terms to 4th order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D13F27-27C5-E2CA-641E-220763112820}"/>
              </a:ext>
            </a:extLst>
          </p:cNvPr>
          <p:cNvCxnSpPr/>
          <p:nvPr/>
        </p:nvCxnSpPr>
        <p:spPr>
          <a:xfrm flipH="1" flipV="1">
            <a:off x="9696893" y="4670496"/>
            <a:ext cx="127591" cy="49476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A6D7-6FB8-90B3-DF9A-946F6594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747" y="282680"/>
            <a:ext cx="9601200" cy="1485900"/>
          </a:xfrm>
        </p:spPr>
        <p:txBody>
          <a:bodyPr/>
          <a:lstStyle/>
          <a:p>
            <a:r>
              <a:rPr lang="en-US" dirty="0"/>
              <a:t>Semiclassical phase errors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7035C-71E9-B175-787C-D6EE244A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80" y="1938759"/>
            <a:ext cx="2600688" cy="4791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8284E-C57C-FC77-E55A-4D3F5BC09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516" y="2404192"/>
            <a:ext cx="2534004" cy="3705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DABC8B-E167-AF98-CE06-CC7DCA333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495" y="2436521"/>
            <a:ext cx="2572109" cy="3115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69F0C2-2A2A-A2F8-849C-0B8D3871E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406" y="2043549"/>
            <a:ext cx="2724530" cy="46869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310E31-A12A-2C5C-D420-A45702896F43}"/>
              </a:ext>
            </a:extLst>
          </p:cNvPr>
          <p:cNvSpPr txBox="1"/>
          <p:nvPr/>
        </p:nvSpPr>
        <p:spPr>
          <a:xfrm>
            <a:off x="1823114" y="1002187"/>
            <a:ext cx="65228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Second-order dependence on many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F16D3E-7105-6A17-CF9F-AADBB54C440C}"/>
                  </a:ext>
                </a:extLst>
              </p:cNvPr>
              <p:cNvSpPr txBox="1"/>
              <p:nvPr/>
            </p:nvSpPr>
            <p:spPr>
              <a:xfrm>
                <a:off x="10195262" y="127497"/>
                <a:ext cx="14913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# orbits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here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F16D3E-7105-6A17-CF9F-AADBB54C4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262" y="127497"/>
                <a:ext cx="1491370" cy="707886"/>
              </a:xfrm>
              <a:prstGeom prst="rect">
                <a:avLst/>
              </a:prstGeom>
              <a:blipFill>
                <a:blip r:embed="rId6"/>
                <a:stretch>
                  <a:fillRect l="-1633" t="-5172" r="-367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0E8C2D4-B31D-9C35-A547-C24ECC9BE016}"/>
              </a:ext>
            </a:extLst>
          </p:cNvPr>
          <p:cNvSpPr/>
          <p:nvPr/>
        </p:nvSpPr>
        <p:spPr>
          <a:xfrm>
            <a:off x="988828" y="2658140"/>
            <a:ext cx="2258765" cy="1088096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7131BC-67BA-FBF4-738F-1FF7E9E44099}"/>
                  </a:ext>
                </a:extLst>
              </p:cNvPr>
              <p:cNvSpPr txBox="1"/>
              <p:nvPr/>
            </p:nvSpPr>
            <p:spPr>
              <a:xfrm>
                <a:off x="3956864" y="1572222"/>
                <a:ext cx="3928511" cy="79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7131BC-67BA-FBF4-738F-1FF7E9E44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864" y="1572222"/>
                <a:ext cx="3928511" cy="794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8BA0E8-E9D5-E07C-515E-C745C95B3F1E}"/>
              </a:ext>
            </a:extLst>
          </p:cNvPr>
          <p:cNvCxnSpPr>
            <a:cxnSpLocks/>
          </p:cNvCxnSpPr>
          <p:nvPr/>
        </p:nvCxnSpPr>
        <p:spPr>
          <a:xfrm flipV="1">
            <a:off x="3247593" y="2214011"/>
            <a:ext cx="709271" cy="735836"/>
          </a:xfrm>
          <a:prstGeom prst="straightConnector1">
            <a:avLst/>
          </a:prstGeom>
          <a:ln w="1270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BD0FDA1-43B3-B28E-B81C-7B326ABBEED7}"/>
              </a:ext>
            </a:extLst>
          </p:cNvPr>
          <p:cNvSpPr txBox="1"/>
          <p:nvPr/>
        </p:nvSpPr>
        <p:spPr>
          <a:xfrm>
            <a:off x="3791062" y="6247683"/>
            <a:ext cx="50205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dirty="0"/>
              <a:t>Most terms involve anharmonicity</a:t>
            </a:r>
          </a:p>
        </p:txBody>
      </p:sp>
    </p:spTree>
    <p:extLst>
      <p:ext uri="{BB962C8B-B14F-4D97-AF65-F5344CB8AC3E}">
        <p14:creationId xmlns:p14="http://schemas.microsoft.com/office/powerpoint/2010/main" val="194183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D67F-54E6-ED68-EB95-8486C30E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79205"/>
          </a:xfrm>
        </p:spPr>
        <p:txBody>
          <a:bodyPr/>
          <a:lstStyle/>
          <a:p>
            <a:r>
              <a:rPr lang="en-US" dirty="0"/>
              <a:t>Anharmonicity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178A-F8FC-942E-A749-ECA21DCF0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96666"/>
            <a:ext cx="9601200" cy="3581400"/>
          </a:xfrm>
        </p:spPr>
        <p:txBody>
          <a:bodyPr/>
          <a:lstStyle/>
          <a:p>
            <a:r>
              <a:rPr lang="en-US" dirty="0"/>
              <a:t>Measure by observing atom trajectories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Large terms: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E822FE-E4A1-F097-CEEB-BB851804665A}"/>
                  </a:ext>
                </a:extLst>
              </p:cNvPr>
              <p:cNvSpPr txBox="1"/>
              <p:nvPr/>
            </p:nvSpPr>
            <p:spPr>
              <a:xfrm>
                <a:off x="2738022" y="4261893"/>
                <a:ext cx="7413568" cy="99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04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E822FE-E4A1-F097-CEEB-BB8518046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22" y="4261893"/>
                <a:ext cx="7413568" cy="99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2A9A305-1A38-498B-805D-2CFC2AD42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604450"/>
                  </p:ext>
                </p:extLst>
              </p:nvPr>
            </p:nvGraphicFramePr>
            <p:xfrm>
              <a:off x="1420541" y="5523624"/>
              <a:ext cx="812800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24802315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711216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943411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6646519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𝟎𝟑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𝟒𝟎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𝟎𝟒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017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0.12 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0.09 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-0.0030(3)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0.016(5)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27726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2A9A305-1A38-498B-805D-2CFC2AD42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604450"/>
                  </p:ext>
                </p:extLst>
              </p:nvPr>
            </p:nvGraphicFramePr>
            <p:xfrm>
              <a:off x="1420541" y="5523624"/>
              <a:ext cx="8128000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424802315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711216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943411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66465193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316" r="-300599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901" t="-1316" r="-201502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299" t="-1316" r="-100898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1" t="-1316" r="-1201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0173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0.12 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0.09 (1)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-0.0030(3)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0.016(5)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27726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0A606E-ACC5-803F-D69C-E40143A15A40}"/>
                  </a:ext>
                </a:extLst>
              </p:cNvPr>
              <p:cNvSpPr txBox="1"/>
              <p:nvPr/>
            </p:nvSpPr>
            <p:spPr>
              <a:xfrm>
                <a:off x="9856381" y="5925978"/>
                <a:ext cx="207877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=0.57 </m:t>
                    </m:r>
                  </m:oMath>
                </a14:m>
                <a:r>
                  <a:rPr lang="en-US" sz="2600" dirty="0"/>
                  <a:t>mm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0A606E-ACC5-803F-D69C-E40143A15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381" y="5925978"/>
                <a:ext cx="2078774" cy="492443"/>
              </a:xfrm>
              <a:prstGeom prst="rect">
                <a:avLst/>
              </a:prstGeom>
              <a:blipFill>
                <a:blip r:embed="rId4"/>
                <a:stretch>
                  <a:fillRect t="-9877" r="-4399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8326A63-B0D7-2305-A872-447A9245F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205" y="2110563"/>
            <a:ext cx="8668195" cy="14986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D7C55E-430A-23F4-7F8B-0D2ED8888A7F}"/>
                  </a:ext>
                </a:extLst>
              </p:cNvPr>
              <p:cNvSpPr txBox="1"/>
              <p:nvPr/>
            </p:nvSpPr>
            <p:spPr>
              <a:xfrm rot="16200000">
                <a:off x="1510361" y="2567244"/>
                <a:ext cx="883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m)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D7C55E-430A-23F4-7F8B-0D2ED8888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10361" y="2567244"/>
                <a:ext cx="883575" cy="400110"/>
              </a:xfrm>
              <a:prstGeom prst="rect">
                <a:avLst/>
              </a:prstGeom>
              <a:blipFill>
                <a:blip r:embed="rId6"/>
                <a:stretch>
                  <a:fillRect l="-7576" t="-5517" r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4D8DE-3166-6957-D91A-CAEF11BFF2B9}"/>
                  </a:ext>
                </a:extLst>
              </p:cNvPr>
              <p:cNvSpPr txBox="1"/>
              <p:nvPr/>
            </p:nvSpPr>
            <p:spPr>
              <a:xfrm>
                <a:off x="6237068" y="3541719"/>
                <a:ext cx="8997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m)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4D8DE-3166-6957-D91A-CAEF11BFF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068" y="3541719"/>
                <a:ext cx="899798" cy="400110"/>
              </a:xfrm>
              <a:prstGeom prst="rect">
                <a:avLst/>
              </a:prstGeom>
              <a:blipFill>
                <a:blip r:embed="rId7"/>
                <a:stretch>
                  <a:fillRect t="-9091" r="-540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89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96E3-E962-F8CF-7946-00FF1A11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1102"/>
          </a:xfrm>
        </p:spPr>
        <p:txBody>
          <a:bodyPr/>
          <a:lstStyle/>
          <a:p>
            <a:r>
              <a:rPr lang="en-US" dirty="0"/>
              <a:t>Anharmonicity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E79CA-3413-F2EF-056B-9EF874F2A0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796901"/>
                <a:ext cx="9601200" cy="4476307"/>
              </a:xfrm>
            </p:spPr>
            <p:txBody>
              <a:bodyPr/>
              <a:lstStyle/>
              <a:p>
                <a:r>
                  <a:rPr lang="en-US" dirty="0"/>
                  <a:t>Anharmonic terms contribute to measured phase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Estimate bias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|∼10</m:t>
                    </m:r>
                  </m:oMath>
                </a14:m>
                <a:r>
                  <a:rPr lang="en-US" dirty="0"/>
                  <a:t> rad</a:t>
                </a:r>
              </a:p>
              <a:p>
                <a:pPr lvl="1"/>
                <a:r>
                  <a:rPr lang="en-US" dirty="0"/>
                  <a:t>Trap stability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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Most noise comes from timing errors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term)</a:t>
                </a:r>
              </a:p>
              <a:p>
                <a:r>
                  <a:rPr lang="en-US" dirty="0"/>
                  <a:t>Anharmonic terms become more important at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Want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improve </a:t>
                </a:r>
                <a:r>
                  <a:rPr lang="en-US" dirty="0" err="1"/>
                  <a:t>Sagnac</a:t>
                </a:r>
                <a:r>
                  <a:rPr lang="en-US" dirty="0"/>
                  <a:t> sensitivity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Clearly, should work to reduce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𝛿𝜔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Question: is semiclassical calculation adequate?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E79CA-3413-F2EF-056B-9EF874F2A0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796901"/>
                <a:ext cx="9601200" cy="4476307"/>
              </a:xfrm>
              <a:blipFill>
                <a:blip r:embed="rId2"/>
                <a:stretch>
                  <a:fillRect l="-1143" t="-1635" b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0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19C8-6B01-26DD-535C-80594C09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C777-D9AF-2524-FAEE-844F74C80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Bragg interferometer gyroscope in a TOP trap</a:t>
            </a:r>
          </a:p>
          <a:p>
            <a:r>
              <a:rPr lang="en-US" dirty="0"/>
              <a:t>Noise limitations and modeling</a:t>
            </a:r>
          </a:p>
          <a:p>
            <a:r>
              <a:rPr lang="en-US" dirty="0"/>
              <a:t>Quantum vs. semi-classical phase calculation</a:t>
            </a:r>
          </a:p>
          <a:p>
            <a:r>
              <a:rPr lang="en-US" dirty="0"/>
              <a:t>Current status and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46B62-8754-8FD0-2DE3-C6E10C45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347" y="1704770"/>
            <a:ext cx="1794053" cy="11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7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62C0-3D26-267F-39F3-D9758CEF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Semiclassical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A1A7-83DA-384B-CE81-5996AAC0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1330"/>
            <a:ext cx="9601200" cy="3996070"/>
          </a:xfrm>
        </p:spPr>
        <p:txBody>
          <a:bodyPr/>
          <a:lstStyle/>
          <a:p>
            <a:r>
              <a:rPr lang="en-US" dirty="0"/>
              <a:t>SC is exact in harmonic trap with no interactions</a:t>
            </a:r>
          </a:p>
          <a:p>
            <a:pPr lvl="1"/>
            <a:r>
              <a:rPr lang="en-US" dirty="0"/>
              <a:t>Can model packets as coherent states, evolve classically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/>
              <a:t>We have anharmonicities, interactions</a:t>
            </a:r>
          </a:p>
          <a:p>
            <a:r>
              <a:rPr lang="en-US" dirty="0"/>
              <a:t>Can model quantum behavior numerically</a:t>
            </a:r>
          </a:p>
          <a:p>
            <a:pPr lvl="1"/>
            <a:r>
              <a:rPr lang="en-US" dirty="0"/>
              <a:t>Challenging over large spatial volume</a:t>
            </a:r>
          </a:p>
          <a:p>
            <a:pPr lvl="1"/>
            <a:r>
              <a:rPr lang="en-US" dirty="0"/>
              <a:t>Mark Edwards: variational Gaussian approach</a:t>
            </a:r>
          </a:p>
          <a:p>
            <a:r>
              <a:rPr lang="en-US" dirty="0"/>
              <a:t>Analytical results nice</a:t>
            </a:r>
          </a:p>
          <a:p>
            <a:pPr lvl="1"/>
            <a:r>
              <a:rPr lang="en-US" dirty="0"/>
              <a:t>Possible without interactions?</a:t>
            </a:r>
          </a:p>
        </p:txBody>
      </p:sp>
    </p:spTree>
    <p:extLst>
      <p:ext uri="{BB962C8B-B14F-4D97-AF65-F5344CB8AC3E}">
        <p14:creationId xmlns:p14="http://schemas.microsoft.com/office/powerpoint/2010/main" val="1986968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8D8C-1722-70F2-3886-340083DE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85530"/>
          </a:xfrm>
        </p:spPr>
        <p:txBody>
          <a:bodyPr/>
          <a:lstStyle/>
          <a:p>
            <a:r>
              <a:rPr lang="en-US" dirty="0"/>
              <a:t>Beyond semiclassical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9CCF-0590-529D-1929-E3362387FA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638299"/>
                <a:ext cx="9601200" cy="4709337"/>
              </a:xfrm>
            </p:spPr>
            <p:txBody>
              <a:bodyPr/>
              <a:lstStyle/>
              <a:p>
                <a:r>
                  <a:rPr lang="en-US" dirty="0"/>
                  <a:t>Consider 1D problem</a:t>
                </a:r>
              </a:p>
              <a:p>
                <a:pPr marL="530352" lvl="1" indent="0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Apply standard perturbation theory methods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Interaction picture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Evolution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pPr marL="530352" lvl="1" indent="0">
                  <a:buNone/>
                </a:pPr>
                <a:r>
                  <a:rPr lang="en-US" dirty="0"/>
                  <a:t>						time ordered operators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AA9CCF-0590-529D-1929-E3362387F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638299"/>
                <a:ext cx="9601200" cy="4709337"/>
              </a:xfrm>
              <a:blipFill>
                <a:blip r:embed="rId2"/>
                <a:stretch>
                  <a:fillRect l="-1016" t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134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0FC8-829D-001D-315E-73EA275A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26042"/>
          </a:xfrm>
        </p:spPr>
        <p:txBody>
          <a:bodyPr/>
          <a:lstStyle/>
          <a:p>
            <a:r>
              <a:rPr lang="en-US" dirty="0"/>
              <a:t>Generalized coherent states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2401A-312A-367E-E5F9-97042AEA4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479315"/>
                <a:ext cx="9601200" cy="3900759"/>
              </a:xfrm>
            </p:spPr>
            <p:txBody>
              <a:bodyPr/>
              <a:lstStyle/>
              <a:p>
                <a:r>
                  <a:rPr lang="en-US" dirty="0"/>
                  <a:t>Basis states for calculation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eigenstate of harmonic oscillator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/>
                  <a:t> is normal displacement operator</a:t>
                </a:r>
              </a:p>
              <a:p>
                <a:pPr lvl="1"/>
                <a:r>
                  <a:rPr lang="en-US" dirty="0"/>
                  <a:t>Oscillating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Properties: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2401A-312A-367E-E5F9-97042AEA4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479315"/>
                <a:ext cx="9601200" cy="3900759"/>
              </a:xfrm>
              <a:blipFill>
                <a:blip r:embed="rId2"/>
                <a:stretch>
                  <a:fillRect l="-1016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62729A-8F0E-A258-C952-6F85B673260E}"/>
                  </a:ext>
                </a:extLst>
              </p:cNvPr>
              <p:cNvSpPr txBox="1"/>
              <p:nvPr/>
            </p:nvSpPr>
            <p:spPr>
              <a:xfrm>
                <a:off x="3551274" y="3893193"/>
                <a:ext cx="7973978" cy="1945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𝜂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𝜂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62729A-8F0E-A258-C952-6F85B6732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274" y="3893193"/>
                <a:ext cx="7973978" cy="19454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A5E22-4242-A345-1B98-373D757D7FED}"/>
                  </a:ext>
                </a:extLst>
              </p:cNvPr>
              <p:cNvSpPr txBox="1"/>
              <p:nvPr/>
            </p:nvSpPr>
            <p:spPr>
              <a:xfrm>
                <a:off x="4221127" y="5996763"/>
                <a:ext cx="5850961" cy="576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classical position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rad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A5E22-4242-A345-1B98-373D757D7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127" y="5996763"/>
                <a:ext cx="5850961" cy="576889"/>
              </a:xfrm>
              <a:prstGeom prst="rect">
                <a:avLst/>
              </a:prstGeom>
              <a:blipFill>
                <a:blip r:embed="rId4"/>
                <a:stretch>
                  <a:fillRect b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F2448C9-75D1-F474-B4C1-DE060427FE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4510" y="464759"/>
            <a:ext cx="1801379" cy="379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67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052A-B838-D46C-BD73-2F433E40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8451"/>
          </a:xfrm>
        </p:spPr>
        <p:txBody>
          <a:bodyPr/>
          <a:lstStyle/>
          <a:p>
            <a:r>
              <a:rPr lang="en-US" dirty="0"/>
              <a:t>Beyond semiclassical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83B51-B3F1-E1AD-3C48-361221EBC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711842"/>
                <a:ext cx="9601200" cy="4155558"/>
              </a:xfrm>
            </p:spPr>
            <p:txBody>
              <a:bodyPr/>
              <a:lstStyle/>
              <a:p>
                <a:r>
                  <a:rPr lang="en-US" dirty="0"/>
                  <a:t>Time evolution</a:t>
                </a:r>
              </a:p>
              <a:p>
                <a:endParaRPr lang="en-US" dirty="0"/>
              </a:p>
              <a:p>
                <a:r>
                  <a:rPr lang="en-US" dirty="0"/>
                  <a:t>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:pPr lvl="1"/>
                <a:r>
                  <a:rPr lang="en-US" dirty="0"/>
                  <a:t>Total of nine terms: three from each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Semiclassical: keep terms to zero order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en-US" dirty="0"/>
              </a:p>
              <a:p>
                <a:pPr marL="530352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83B51-B3F1-E1AD-3C48-361221EBC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711842"/>
                <a:ext cx="9601200" cy="4155558"/>
              </a:xfrm>
              <a:blipFill>
                <a:blip r:embed="rId2"/>
                <a:stretch>
                  <a:fillRect l="-1016" t="-1760" b="-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511E98-6AFA-D7A8-1BE3-19FF7AC6373A}"/>
                  </a:ext>
                </a:extLst>
              </p:cNvPr>
              <p:cNvSpPr txBox="1"/>
              <p:nvPr/>
            </p:nvSpPr>
            <p:spPr>
              <a:xfrm>
                <a:off x="3827720" y="1669310"/>
                <a:ext cx="5638595" cy="570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m:rPr>
                                  <m:lit/>
                                </m:r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511E98-6AFA-D7A8-1BE3-19FF7AC63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20" y="1669310"/>
                <a:ext cx="5638595" cy="570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C12246-3E8A-A51F-7367-0CCED095FBD7}"/>
                  </a:ext>
                </a:extLst>
              </p:cNvPr>
              <p:cNvSpPr txBox="1"/>
              <p:nvPr/>
            </p:nvSpPr>
            <p:spPr>
              <a:xfrm>
                <a:off x="1091609" y="3892747"/>
                <a:ext cx="10810267" cy="571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begChr m:val=""/>
                              <m:endChr m:val="⟩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C12246-3E8A-A51F-7367-0CCED095F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09" y="3892747"/>
                <a:ext cx="10810267" cy="5716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580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4194-6AE7-E698-0053-5FB3F309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Cubic phase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64A79-E092-F559-A23B-B26376428D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61382"/>
                <a:ext cx="9601200" cy="4003725"/>
              </a:xfrm>
            </p:spPr>
            <p:txBody>
              <a:bodyPr/>
              <a:lstStyle/>
              <a:p>
                <a:r>
                  <a:rPr lang="en-US" dirty="0"/>
                  <a:t>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phase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First line is semiclassical, second is quantum correction</a:t>
                </a:r>
              </a:p>
              <a:p>
                <a:r>
                  <a:rPr lang="en-US" dirty="0"/>
                  <a:t>Gets complicated quickly beyond first order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A64A79-E092-F559-A23B-B26376428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61382"/>
                <a:ext cx="9601200" cy="4003725"/>
              </a:xfrm>
              <a:blipFill>
                <a:blip r:embed="rId2"/>
                <a:stretch>
                  <a:fillRect l="-1016" t="-1982" b="-20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6D6231-DD4E-E594-7822-A93B84A30DBA}"/>
                  </a:ext>
                </a:extLst>
              </p:cNvPr>
              <p:cNvSpPr txBox="1"/>
              <p:nvPr/>
            </p:nvSpPr>
            <p:spPr>
              <a:xfrm>
                <a:off x="1371600" y="3019691"/>
                <a:ext cx="10343024" cy="996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1−3</m:t>
                              </m:r>
                              <m:func>
                                <m:func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func>
                                <m:func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6D6231-DD4E-E594-7822-A93B84A30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019691"/>
                <a:ext cx="10343024" cy="996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6469A7-A7B4-F7E2-AA35-AB4E5336B85D}"/>
                  </a:ext>
                </a:extLst>
              </p:cNvPr>
              <p:cNvSpPr txBox="1"/>
              <p:nvPr/>
            </p:nvSpPr>
            <p:spPr>
              <a:xfrm>
                <a:off x="5411972" y="4108495"/>
                <a:ext cx="6397329" cy="996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21−10</m:t>
                              </m:r>
                              <m:func>
                                <m:func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  <m:func>
                                <m:func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6469A7-A7B4-F7E2-AA35-AB4E5336B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972" y="4108495"/>
                <a:ext cx="6397329" cy="996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615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8EF8-3D4A-1D3A-C47B-7E4DA02C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26042"/>
          </a:xfrm>
        </p:spPr>
        <p:txBody>
          <a:bodyPr/>
          <a:lstStyle/>
          <a:p>
            <a:r>
              <a:rPr lang="en-US" dirty="0"/>
              <a:t>Quantum corrections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1E5E44-BDA5-9FC2-0616-9FAB284697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711842"/>
                <a:ext cx="9601200" cy="4890976"/>
              </a:xfrm>
            </p:spPr>
            <p:txBody>
              <a:bodyPr/>
              <a:lstStyle/>
              <a:p>
                <a:r>
                  <a:rPr lang="en-US" dirty="0"/>
                  <a:t>Generically, get phase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phase evolution in harmonic oscillator</a:t>
                </a:r>
              </a:p>
              <a:p>
                <a:pPr marL="0" indent="0">
                  <a:buNone/>
                </a:pPr>
                <a:r>
                  <a:rPr lang="en-US" dirty="0"/>
                  <a:t>		scales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same for quantum and semiclassical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dirty="0"/>
                  <a:t> = semiclassical contributions from anharmonicity</a:t>
                </a:r>
              </a:p>
              <a:p>
                <a:pPr marL="0" indent="0">
                  <a:buNone/>
                </a:pPr>
                <a:r>
                  <a:rPr lang="en-US" dirty="0"/>
                  <a:t>		scales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= quantum correction to semi-classical</a:t>
                </a:r>
              </a:p>
              <a:p>
                <a:pPr marL="0" indent="0">
                  <a:buNone/>
                </a:pPr>
                <a:r>
                  <a:rPr lang="en-US" dirty="0"/>
                  <a:t>		scales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Our experiment: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1E5E44-BDA5-9FC2-0616-9FAB28469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711842"/>
                <a:ext cx="9601200" cy="4890976"/>
              </a:xfrm>
              <a:blipFill>
                <a:blip r:embed="rId2"/>
                <a:stretch>
                  <a:fillRect l="-1016"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500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3CC5-16B7-CB0A-5F06-62B1A232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32367"/>
          </a:xfrm>
        </p:spPr>
        <p:txBody>
          <a:bodyPr/>
          <a:lstStyle/>
          <a:p>
            <a:r>
              <a:rPr lang="en-US" dirty="0"/>
              <a:t>Current status and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BBF6-CD93-A5A4-9751-89163F17D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818166"/>
            <a:ext cx="6751674" cy="5039833"/>
          </a:xfrm>
        </p:spPr>
        <p:txBody>
          <a:bodyPr/>
          <a:lstStyle/>
          <a:p>
            <a:r>
              <a:rPr lang="en-US" dirty="0"/>
              <a:t>Quantum effects small enough to ignore </a:t>
            </a:r>
          </a:p>
          <a:p>
            <a:pPr marL="530352" lvl="1" indent="0">
              <a:buNone/>
            </a:pPr>
            <a:r>
              <a:rPr lang="en-US" dirty="0"/>
              <a:t>(for now)</a:t>
            </a:r>
          </a:p>
          <a:p>
            <a:r>
              <a:rPr lang="en-US" dirty="0"/>
              <a:t>Focus on improving sensitivity and stability</a:t>
            </a:r>
          </a:p>
          <a:p>
            <a:r>
              <a:rPr lang="en-US" dirty="0"/>
              <a:t>Working to implement atom chip system</a:t>
            </a:r>
          </a:p>
          <a:p>
            <a:pPr lvl="1"/>
            <a:r>
              <a:rPr lang="en-US" dirty="0"/>
              <a:t>Better control over trap potential</a:t>
            </a:r>
          </a:p>
          <a:p>
            <a:pPr lvl="1"/>
            <a:r>
              <a:rPr lang="en-US" dirty="0"/>
              <a:t>Faster BEC production</a:t>
            </a:r>
          </a:p>
          <a:p>
            <a:pPr lvl="1"/>
            <a:r>
              <a:rPr lang="en-US" dirty="0"/>
              <a:t>Avoid eddy currents</a:t>
            </a:r>
          </a:p>
          <a:p>
            <a:r>
              <a:rPr lang="en-US" dirty="0"/>
              <a:t>Tried to implement with new compact vacuum/optical system</a:t>
            </a:r>
          </a:p>
          <a:p>
            <a:pPr lvl="1"/>
            <a:r>
              <a:rPr lang="en-US" dirty="0"/>
              <a:t>Limited success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05CC7-911C-61FD-317E-6BF6BA2EE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0" t="2871" r="9162" b="16678"/>
          <a:stretch/>
        </p:blipFill>
        <p:spPr>
          <a:xfrm>
            <a:off x="8199253" y="2950534"/>
            <a:ext cx="3723109" cy="372788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D3BD0A-E506-6FA1-0AC4-6C94123CEFD6}"/>
              </a:ext>
            </a:extLst>
          </p:cNvPr>
          <p:cNvCxnSpPr/>
          <p:nvPr/>
        </p:nvCxnSpPr>
        <p:spPr>
          <a:xfrm>
            <a:off x="8199252" y="2761472"/>
            <a:ext cx="372310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5A251E9-D323-D1A9-42B3-0E032A5B10BC}"/>
              </a:ext>
            </a:extLst>
          </p:cNvPr>
          <p:cNvSpPr txBox="1"/>
          <p:nvPr/>
        </p:nvSpPr>
        <p:spPr>
          <a:xfrm>
            <a:off x="9617415" y="2523348"/>
            <a:ext cx="886781" cy="369332"/>
          </a:xfrm>
          <a:prstGeom prst="rect">
            <a:avLst/>
          </a:prstGeom>
          <a:solidFill>
            <a:srgbClr val="EFEDE3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35 mm</a:t>
            </a:r>
          </a:p>
        </p:txBody>
      </p:sp>
    </p:spTree>
    <p:extLst>
      <p:ext uri="{BB962C8B-B14F-4D97-AF65-F5344CB8AC3E}">
        <p14:creationId xmlns:p14="http://schemas.microsoft.com/office/powerpoint/2010/main" val="1813917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6B28-9A3D-C83B-BA57-A14314D0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74898"/>
          </a:xfrm>
        </p:spPr>
        <p:txBody>
          <a:bodyPr/>
          <a:lstStyle/>
          <a:p>
            <a:r>
              <a:rPr lang="en-US" dirty="0"/>
              <a:t>Apparatus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EF04E-3D3A-BB23-D387-6A22C569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3739"/>
            <a:ext cx="5645888" cy="914401"/>
          </a:xfrm>
        </p:spPr>
        <p:txBody>
          <a:bodyPr/>
          <a:lstStyle/>
          <a:p>
            <a:r>
              <a:rPr lang="en-US" dirty="0"/>
              <a:t>Existing system has coils in vacuum, mounted on SS flange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291F3-2916-1485-1F08-94B73F86E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2670" y="522892"/>
            <a:ext cx="4734586" cy="2955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D3FA2-FD36-D188-70DD-B57E14117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967"/>
          <a:stretch/>
        </p:blipFill>
        <p:spPr>
          <a:xfrm>
            <a:off x="1371600" y="2815580"/>
            <a:ext cx="4901611" cy="388013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2E7BB7-FACC-DC81-AB7A-1607742C0A17}"/>
              </a:ext>
            </a:extLst>
          </p:cNvPr>
          <p:cNvSpPr txBox="1">
            <a:spLocks/>
          </p:cNvSpPr>
          <p:nvPr/>
        </p:nvSpPr>
        <p:spPr>
          <a:xfrm>
            <a:off x="6546112" y="4063981"/>
            <a:ext cx="5461144" cy="914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6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 to coils in air, atoms in glass cell</a:t>
            </a:r>
          </a:p>
        </p:txBody>
      </p:sp>
    </p:spTree>
    <p:extLst>
      <p:ext uri="{BB962C8B-B14F-4D97-AF65-F5344CB8AC3E}">
        <p14:creationId xmlns:p14="http://schemas.microsoft.com/office/powerpoint/2010/main" val="2371569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58A0-DDEC-0C7A-641C-0916E7A9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Apparatus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3E219-2876-941E-DB68-492C6FF69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299"/>
            <a:ext cx="9601200" cy="4975151"/>
          </a:xfrm>
        </p:spPr>
        <p:txBody>
          <a:bodyPr/>
          <a:lstStyle/>
          <a:p>
            <a:r>
              <a:rPr lang="en-US" dirty="0"/>
              <a:t>Transfer atoms to coil using optical tweezers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Aim for bigger condensates as well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9022A9-F130-78AA-A36E-D78BB068E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23" y="2073349"/>
            <a:ext cx="9126224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81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D5A7-42D6-AE94-AA90-F4C148C4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2879"/>
          </a:xfrm>
        </p:spPr>
        <p:txBody>
          <a:bodyPr/>
          <a:lstStyle/>
          <a:p>
            <a:r>
              <a:rPr lang="en-US" dirty="0"/>
              <a:t>Performance goals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5C1A0-5480-9019-A2CB-0E176635B4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0307" y="1520455"/>
                <a:ext cx="7666074" cy="4221126"/>
              </a:xfrm>
            </p:spPr>
            <p:txBody>
              <a:bodyPr/>
              <a:lstStyle/>
              <a:p>
                <a:r>
                  <a:rPr lang="en-US" dirty="0"/>
                  <a:t>Trap frequency  3.3 Hz </a:t>
                </a:r>
                <a:r>
                  <a:rPr lang="en-US" dirty="0">
                    <a:sym typeface="Symbol" panose="05050102010706020507" pitchFamily="18" charset="2"/>
                  </a:rPr>
                  <a:t> 2.0 Hz</a:t>
                </a:r>
              </a:p>
              <a:p>
                <a:pPr lvl="1"/>
                <a:r>
                  <a:rPr lang="en-US" dirty="0">
                    <a:sym typeface="Symbol" panose="05050102010706020507" pitchFamily="18" charset="2"/>
                  </a:rPr>
                  <a:t>Enclosed area 2.7 mm</a:t>
                </a:r>
                <a:r>
                  <a:rPr lang="en-US" baseline="30000" dirty="0">
                    <a:sym typeface="Symbol" panose="05050102010706020507" pitchFamily="18" charset="2"/>
                  </a:rPr>
                  <a:t>2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# orbits  2  5</a:t>
                </a:r>
              </a:p>
              <a:p>
                <a:pPr lvl="1"/>
                <a:r>
                  <a:rPr lang="en-US" dirty="0" err="1">
                    <a:sym typeface="Symbol" panose="05050102010706020507" pitchFamily="18" charset="2"/>
                  </a:rPr>
                  <a:t>Sagnac</a:t>
                </a:r>
                <a:r>
                  <a:rPr lang="en-US" dirty="0">
                    <a:sym typeface="Symbol" panose="05050102010706020507" pitchFamily="18" charset="2"/>
                  </a:rPr>
                  <a:t> area 54 mm</a:t>
                </a:r>
                <a:r>
                  <a:rPr lang="en-US" baseline="30000" dirty="0">
                    <a:sym typeface="Symbol" panose="05050102010706020507" pitchFamily="18" charset="2"/>
                  </a:rPr>
                  <a:t>2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r>
                  <a:rPr lang="en-US" dirty="0">
                    <a:sym typeface="Symbol" panose="05050102010706020507" pitchFamily="18" charset="2"/>
                  </a:rPr>
                  <a:t>Cycle time 80 s  5 s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Trap stability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−4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ym typeface="Symbol" panose="05050102010706020507" pitchFamily="18" charset="2"/>
                      </a:rPr>
                      <m:t>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−6</m:t>
                        </m:r>
                      </m:sup>
                    </m:sSup>
                  </m:oMath>
                </a14:m>
                <a:endParaRPr lang="en-US" dirty="0">
                  <a:sym typeface="Symbol" panose="05050102010706020507" pitchFamily="18" charset="2"/>
                </a:endParaRPr>
              </a:p>
              <a:p>
                <a:r>
                  <a:rPr lang="en-US" dirty="0">
                    <a:sym typeface="Symbol" panose="05050102010706020507" pitchFamily="18" charset="2"/>
                  </a:rPr>
                  <a:t>Trap asymmetry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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−4</m:t>
                        </m:r>
                      </m:sup>
                    </m:sSup>
                  </m:oMath>
                </a14:m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endParaRPr lang="en-US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65C1A0-5480-9019-A2CB-0E176635B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0307" y="1520455"/>
                <a:ext cx="7666074" cy="4221126"/>
              </a:xfrm>
              <a:blipFill>
                <a:blip r:embed="rId2"/>
                <a:stretch>
                  <a:fillRect l="-1272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95242C-A46A-8A0E-90E7-673A81B2B0CF}"/>
                  </a:ext>
                </a:extLst>
              </p:cNvPr>
              <p:cNvSpPr txBox="1"/>
              <p:nvPr/>
            </p:nvSpPr>
            <p:spPr>
              <a:xfrm>
                <a:off x="1456661" y="5465134"/>
                <a:ext cx="9752285" cy="92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sym typeface="Symbol" panose="05050102010706020507" pitchFamily="18" charset="2"/>
                  </a:rPr>
                  <a:t>Would give ARW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600" dirty="0"/>
                  <a:t> deg/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2600" dirty="0" err="1"/>
                  <a:t>hr</a:t>
                </a:r>
                <a:r>
                  <a:rPr lang="en-US" sz="2600" dirty="0"/>
                  <a:t>, bias stability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600" dirty="0"/>
                  <a:t> deg/</a:t>
                </a:r>
                <a:r>
                  <a:rPr lang="en-US" sz="2600" dirty="0" err="1"/>
                  <a:t>hr</a:t>
                </a:r>
                <a:endParaRPr lang="en-US" sz="2600" dirty="0"/>
              </a:p>
              <a:p>
                <a:r>
                  <a:rPr lang="en-US" sz="2600" dirty="0"/>
                  <a:t>	Better than unclassified INS sensors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95242C-A46A-8A0E-90E7-673A81B2B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61" y="5465134"/>
                <a:ext cx="9752285" cy="922432"/>
              </a:xfrm>
              <a:prstGeom prst="rect">
                <a:avLst/>
              </a:prstGeom>
              <a:blipFill>
                <a:blip r:embed="rId3"/>
                <a:stretch>
                  <a:fillRect l="-1125" t="-3311" r="-250" b="-15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C1840C-D0A3-1248-3356-BFED490A7987}"/>
              </a:ext>
            </a:extLst>
          </p:cNvPr>
          <p:cNvSpPr txBox="1"/>
          <p:nvPr/>
        </p:nvSpPr>
        <p:spPr>
          <a:xfrm>
            <a:off x="7457854" y="4227353"/>
            <a:ext cx="43674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Phase noise </a:t>
            </a:r>
            <a:r>
              <a:rPr lang="en-US" sz="2600" dirty="0">
                <a:sym typeface="Symbol" panose="05050102010706020507" pitchFamily="18" charset="2"/>
              </a:rPr>
              <a:t> 0.02 rad/shot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0A25EF2-CFE1-A34C-F4FF-5E0D3230EF3E}"/>
              </a:ext>
            </a:extLst>
          </p:cNvPr>
          <p:cNvSpPr/>
          <p:nvPr/>
        </p:nvSpPr>
        <p:spPr>
          <a:xfrm>
            <a:off x="6953471" y="4054475"/>
            <a:ext cx="479425" cy="838200"/>
          </a:xfrm>
          <a:prstGeom prst="rightBrace">
            <a:avLst>
              <a:gd name="adj1" fmla="val 29525"/>
              <a:gd name="adj2" fmla="val 50758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5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A9C0-B52C-06C7-DD15-87007C83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Trapped atoms for interferometry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941E-8E02-B936-EBEA-00C3DDE1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2474"/>
            <a:ext cx="9601200" cy="49335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pPr lvl="1"/>
            <a:r>
              <a:rPr lang="en-US" dirty="0"/>
              <a:t>Compact apparatus, no free fall distance</a:t>
            </a:r>
          </a:p>
          <a:p>
            <a:pPr lvl="1"/>
            <a:r>
              <a:rPr lang="en-US" dirty="0"/>
              <a:t>Confined wave packets don’t expand</a:t>
            </a:r>
          </a:p>
          <a:p>
            <a:r>
              <a:rPr lang="en-US" dirty="0"/>
              <a:t>Supports long interrogation times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Cons:</a:t>
            </a:r>
          </a:p>
          <a:p>
            <a:pPr lvl="1"/>
            <a:r>
              <a:rPr lang="en-US" dirty="0"/>
              <a:t>Get phase noise from trapping fields</a:t>
            </a:r>
          </a:p>
          <a:p>
            <a:pPr lvl="1"/>
            <a:r>
              <a:rPr lang="en-US" dirty="0"/>
              <a:t>Requires BEC</a:t>
            </a:r>
          </a:p>
          <a:p>
            <a:r>
              <a:rPr lang="en-US" dirty="0"/>
              <a:t>Try to minimize resulting problems</a:t>
            </a:r>
          </a:p>
          <a:p>
            <a:pPr marL="0" indent="0">
              <a:buNone/>
            </a:pPr>
            <a:r>
              <a:rPr lang="en-US" dirty="0"/>
              <a:t>Understand when trapped atoms are beneficial</a:t>
            </a:r>
          </a:p>
        </p:txBody>
      </p:sp>
    </p:spTree>
    <p:extLst>
      <p:ext uri="{BB962C8B-B14F-4D97-AF65-F5344CB8AC3E}">
        <p14:creationId xmlns:p14="http://schemas.microsoft.com/office/powerpoint/2010/main" val="1703198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C617-21AB-FA25-AC54-5B27F05E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0485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A85F2-CCF3-8D5F-6DAC-5E524A175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85900"/>
            <a:ext cx="10315575" cy="4381500"/>
          </a:xfrm>
        </p:spPr>
        <p:txBody>
          <a:bodyPr/>
          <a:lstStyle/>
          <a:p>
            <a:r>
              <a:rPr lang="en-US" dirty="0"/>
              <a:t>Demonstrate good interferometer performance with trapped atoms</a:t>
            </a:r>
          </a:p>
          <a:p>
            <a:pPr lvl="1"/>
            <a:r>
              <a:rPr lang="en-US" dirty="0"/>
              <a:t>Coherence over mm distance, seconds time</a:t>
            </a:r>
          </a:p>
          <a:p>
            <a:r>
              <a:rPr lang="en-US" dirty="0"/>
              <a:t>See significant technical noise</a:t>
            </a:r>
          </a:p>
          <a:p>
            <a:pPr lvl="1"/>
            <a:r>
              <a:rPr lang="en-US" dirty="0"/>
              <a:t>Understand how to improve</a:t>
            </a:r>
          </a:p>
          <a:p>
            <a:r>
              <a:rPr lang="en-US" dirty="0"/>
              <a:t>Assessed adequacy of semi-classical approximation</a:t>
            </a:r>
          </a:p>
          <a:p>
            <a:r>
              <a:rPr lang="en-US" dirty="0"/>
              <a:t>Implementing new system based on atom chip</a:t>
            </a:r>
          </a:p>
        </p:txBody>
      </p:sp>
    </p:spTree>
    <p:extLst>
      <p:ext uri="{BB962C8B-B14F-4D97-AF65-F5344CB8AC3E}">
        <p14:creationId xmlns:p14="http://schemas.microsoft.com/office/powerpoint/2010/main" val="1917349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23803-9CFE-AA93-991D-6E90AD8E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E39C-2AD9-1F5F-2A5A-D5B8A1F2A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61" y="1387341"/>
            <a:ext cx="3465389" cy="380047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Current: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Marybeth Beydler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Liz Larson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Zekun Chu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Valeria Ramirez Cruz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Itzal de Urioste Terrazas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2DF222-54E4-CC5A-EBB4-066A48CBAF23}"/>
              </a:ext>
            </a:extLst>
          </p:cNvPr>
          <p:cNvSpPr txBox="1">
            <a:spLocks/>
          </p:cNvSpPr>
          <p:nvPr/>
        </p:nvSpPr>
        <p:spPr>
          <a:xfrm>
            <a:off x="4204660" y="1363726"/>
            <a:ext cx="3465389" cy="44537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Former:</a:t>
            </a:r>
          </a:p>
          <a:p>
            <a:pPr lvl="1"/>
            <a:r>
              <a:rPr lang="en-US" sz="2000" dirty="0"/>
              <a:t>Eddie Moan</a:t>
            </a:r>
          </a:p>
          <a:p>
            <a:pPr lvl="1"/>
            <a:r>
              <a:rPr lang="en-US" sz="2000" dirty="0"/>
              <a:t>Adam Fallon</a:t>
            </a:r>
          </a:p>
          <a:p>
            <a:pPr lvl="1"/>
            <a:r>
              <a:rPr lang="en-US" sz="2000" dirty="0"/>
              <a:t>Zhe Luo</a:t>
            </a:r>
          </a:p>
          <a:p>
            <a:pPr lvl="1"/>
            <a:r>
              <a:rPr lang="en-US" sz="2000" dirty="0"/>
              <a:t>Bob Leonard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66AD87-DFCF-9EF0-5434-771E49C24A73}"/>
              </a:ext>
            </a:extLst>
          </p:cNvPr>
          <p:cNvSpPr txBox="1">
            <a:spLocks/>
          </p:cNvSpPr>
          <p:nvPr/>
        </p:nvSpPr>
        <p:spPr>
          <a:xfrm>
            <a:off x="6754746" y="1369250"/>
            <a:ext cx="3465389" cy="44537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Collaborators:</a:t>
            </a:r>
          </a:p>
          <a:p>
            <a:pPr lvl="1"/>
            <a:r>
              <a:rPr lang="en-US" sz="2000" dirty="0"/>
              <a:t>Jason Williams (JPL)</a:t>
            </a:r>
          </a:p>
          <a:p>
            <a:pPr lvl="1"/>
            <a:r>
              <a:rPr lang="en-US" sz="2000" dirty="0"/>
              <a:t>Rob Thompson (JPL)</a:t>
            </a:r>
          </a:p>
          <a:p>
            <a:pPr lvl="1"/>
            <a:r>
              <a:rPr lang="en-US" sz="2000" dirty="0"/>
              <a:t>Eric Imhof (Northrop)</a:t>
            </a:r>
          </a:p>
          <a:p>
            <a:pPr lvl="1"/>
            <a:r>
              <a:rPr lang="en-US" sz="2000"/>
              <a:t>Mark </a:t>
            </a:r>
            <a:r>
              <a:rPr lang="en-US" sz="2000" dirty="0"/>
              <a:t>Edwards (GSU)</a:t>
            </a:r>
          </a:p>
          <a:p>
            <a:pPr lvl="1"/>
            <a:r>
              <a:rPr lang="en-US" sz="2000" dirty="0"/>
              <a:t>Tom Gallagher (UVA)</a:t>
            </a:r>
          </a:p>
        </p:txBody>
      </p:sp>
      <p:pic>
        <p:nvPicPr>
          <p:cNvPr id="8" name="Picture 10" descr="nsf4c">
            <a:extLst>
              <a:ext uri="{FF2B5EF4-FFF2-40B4-BE49-F238E27FC236}">
                <a16:creationId xmlns:a16="http://schemas.microsoft.com/office/drawing/2014/main" id="{22F6B5B2-31AD-A10F-BCBF-AE316A12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91" y="5184454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nasa logo">
            <a:extLst>
              <a:ext uri="{FF2B5EF4-FFF2-40B4-BE49-F238E27FC236}">
                <a16:creationId xmlns:a16="http://schemas.microsoft.com/office/drawing/2014/main" id="{A88C0A38-51B7-326A-78CF-5D902FEE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25" y="5251443"/>
            <a:ext cx="1495057" cy="123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darpa logo">
            <a:extLst>
              <a:ext uri="{FF2B5EF4-FFF2-40B4-BE49-F238E27FC236}">
                <a16:creationId xmlns:a16="http://schemas.microsoft.com/office/drawing/2014/main" id="{F78214FF-2041-7AE0-DE26-8E8E0EF9D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4" b="18740"/>
          <a:stretch/>
        </p:blipFill>
        <p:spPr bwMode="auto">
          <a:xfrm>
            <a:off x="1828155" y="5187820"/>
            <a:ext cx="2252842" cy="14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47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nsf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91" y="528684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nas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71" y="5394679"/>
            <a:ext cx="1495057" cy="123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darpa logo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4" b="18740"/>
          <a:stretch/>
        </p:blipFill>
        <p:spPr bwMode="auto">
          <a:xfrm>
            <a:off x="2416766" y="5278314"/>
            <a:ext cx="2252842" cy="147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3FBDBA-2CD5-48D5-B226-58F631827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4232"/>
            <a:ext cx="9601200" cy="3317985"/>
          </a:xfrm>
        </p:spPr>
        <p:txBody>
          <a:bodyPr/>
          <a:lstStyle/>
          <a:p>
            <a:r>
              <a:rPr lang="en-US" dirty="0"/>
              <a:t>Postdoc: </a:t>
            </a:r>
            <a:r>
              <a:rPr lang="en-US" b="1" dirty="0"/>
              <a:t>Eddie Moan</a:t>
            </a:r>
          </a:p>
          <a:p>
            <a:r>
              <a:rPr lang="en-US" dirty="0"/>
              <a:t>Grad students: </a:t>
            </a:r>
            <a:r>
              <a:rPr lang="en-US" b="1" dirty="0"/>
              <a:t>Marybeth Beydler</a:t>
            </a:r>
            <a:r>
              <a:rPr lang="en-US" dirty="0"/>
              <a:t>, Seth Berl, Zhe Luo</a:t>
            </a:r>
          </a:p>
          <a:p>
            <a:r>
              <a:rPr lang="en-US" dirty="0"/>
              <a:t>Undergrads: Aaron Osborne, Malcolm Schlossberg</a:t>
            </a:r>
          </a:p>
          <a:p>
            <a:r>
              <a:rPr lang="en-US" dirty="0"/>
              <a:t>Collaborators: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Funding: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9F9C60A-E6F1-42AA-87F5-FC48E4F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8968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DD1D4-420F-4094-AFA4-CDE869746FB6}"/>
              </a:ext>
            </a:extLst>
          </p:cNvPr>
          <p:cNvSpPr txBox="1"/>
          <p:nvPr/>
        </p:nvSpPr>
        <p:spPr>
          <a:xfrm>
            <a:off x="4046734" y="3273224"/>
            <a:ext cx="4743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Eric Imhof (Northrop Grumman)</a:t>
            </a:r>
          </a:p>
          <a:p>
            <a:r>
              <a:rPr lang="en-US" sz="2400" dirty="0"/>
              <a:t>Evan Salim (</a:t>
            </a:r>
            <a:r>
              <a:rPr lang="en-US" sz="2400" dirty="0" err="1"/>
              <a:t>ColdQuanta</a:t>
            </a:r>
            <a:r>
              <a:rPr lang="en-US" sz="2400" dirty="0"/>
              <a:t>) </a:t>
            </a:r>
          </a:p>
          <a:p>
            <a:r>
              <a:rPr lang="en-US" sz="2400" dirty="0"/>
              <a:t>Jim Stickney (Space Dynamics Lab)</a:t>
            </a:r>
          </a:p>
          <a:p>
            <a:r>
              <a:rPr lang="en-US" sz="2400" dirty="0"/>
              <a:t>Mark Edwards (GSU)</a:t>
            </a:r>
          </a:p>
        </p:txBody>
      </p:sp>
    </p:spTree>
    <p:extLst>
      <p:ext uri="{BB962C8B-B14F-4D97-AF65-F5344CB8AC3E}">
        <p14:creationId xmlns:p14="http://schemas.microsoft.com/office/powerpoint/2010/main" val="407401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7067550" y="3124200"/>
            <a:ext cx="2438400" cy="2438400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7">
            <a:extLst>
              <a:ext uri="{FF2B5EF4-FFF2-40B4-BE49-F238E27FC236}">
                <a16:creationId xmlns:a16="http://schemas.microsoft.com/office/drawing/2014/main" id="{9AA804E5-90BC-45F4-D0F4-3F10243C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054" y="426243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Oval 17">
            <a:extLst>
              <a:ext uri="{FF2B5EF4-FFF2-40B4-BE49-F238E27FC236}">
                <a16:creationId xmlns:a16="http://schemas.microsoft.com/office/drawing/2014/main" id="{01647A22-5B25-3030-68B7-FF2566982B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34514" y="4262438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9F75968D-C0D3-EC0B-CF27-6C8FEB861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6472" y="4287044"/>
            <a:ext cx="109538" cy="1095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6527800" y="28829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41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8829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6705600" y="5781675"/>
            <a:ext cx="3054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V="1">
            <a:off x="6705600" y="3200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553200" y="2743200"/>
            <a:ext cx="2936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/>
              <a:t>y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9748838" y="5562600"/>
            <a:ext cx="296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/>
              <a:t>x</a:t>
            </a:r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8210550" y="42672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00421" y="315903"/>
            <a:ext cx="7499350" cy="1143000"/>
          </a:xfrm>
        </p:spPr>
        <p:txBody>
          <a:bodyPr/>
          <a:lstStyle/>
          <a:p>
            <a:r>
              <a:rPr lang="en-US" dirty="0"/>
              <a:t>BIGTOP concept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4F97FD2-1DAE-4F8D-F861-0B8F518B6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818" y="1228070"/>
            <a:ext cx="3411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Cylindrical harmonic trap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BA4D9A-13AA-0F08-4420-1913413125BE}"/>
                  </a:ext>
                </a:extLst>
              </p:cNvPr>
              <p:cNvSpPr txBox="1"/>
              <p:nvPr/>
            </p:nvSpPr>
            <p:spPr>
              <a:xfrm>
                <a:off x="5357554" y="1039441"/>
                <a:ext cx="300216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𝑉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Helvetica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BA4D9A-13AA-0F08-4420-191341312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554" y="1039441"/>
                <a:ext cx="3002169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20">
            <a:extLst>
              <a:ext uri="{FF2B5EF4-FFF2-40B4-BE49-F238E27FC236}">
                <a16:creationId xmlns:a16="http://schemas.microsoft.com/office/drawing/2014/main" id="{456ED043-3432-9807-BDD4-411D249B6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316" y="4300538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DB795D1A-F545-1ABD-1FC2-7B0FC9098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6472" y="4283869"/>
            <a:ext cx="109538" cy="10953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FD6BE4-1F50-C55B-C04A-814215F6BC5D}"/>
              </a:ext>
            </a:extLst>
          </p:cNvPr>
          <p:cNvGrpSpPr/>
          <p:nvPr/>
        </p:nvGrpSpPr>
        <p:grpSpPr>
          <a:xfrm>
            <a:off x="9467851" y="3227388"/>
            <a:ext cx="79375" cy="2182812"/>
            <a:chOff x="9467851" y="3227388"/>
            <a:chExt cx="79375" cy="2182812"/>
          </a:xfrm>
        </p:grpSpPr>
        <p:sp>
          <p:nvSpPr>
            <p:cNvPr id="11" name="AutoShape 20">
              <a:extLst>
                <a:ext uri="{FF2B5EF4-FFF2-40B4-BE49-F238E27FC236}">
                  <a16:creationId xmlns:a16="http://schemas.microsoft.com/office/drawing/2014/main" id="{27786556-55A7-D75C-6F6C-B0537AB15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7851" y="4979988"/>
              <a:ext cx="79375" cy="430212"/>
            </a:xfrm>
            <a:prstGeom prst="upArrow">
              <a:avLst>
                <a:gd name="adj1" fmla="val 50000"/>
                <a:gd name="adj2" fmla="val 135500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" name="AutoShape 21">
              <a:extLst>
                <a:ext uri="{FF2B5EF4-FFF2-40B4-BE49-F238E27FC236}">
                  <a16:creationId xmlns:a16="http://schemas.microsoft.com/office/drawing/2014/main" id="{81D5472A-8C6B-A23B-B1F4-447678253A2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467851" y="3227388"/>
              <a:ext cx="79375" cy="430212"/>
            </a:xfrm>
            <a:prstGeom prst="upArrow">
              <a:avLst>
                <a:gd name="adj1" fmla="val 50000"/>
                <a:gd name="adj2" fmla="val 135500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28">
                <a:extLst>
                  <a:ext uri="{FF2B5EF4-FFF2-40B4-BE49-F238E27FC236}">
                    <a16:creationId xmlns:a16="http://schemas.microsoft.com/office/drawing/2014/main" id="{DC414C3A-86B6-B74D-41B3-C788C45903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7566" y="1828323"/>
                <a:ext cx="5039553" cy="4124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buFontTx/>
                  <a:buChar char="•"/>
                </a:pPr>
                <a:r>
                  <a:rPr lang="en-US" altLang="en-US" sz="2400" dirty="0"/>
                  <a:t> Start at rest, center of trap</a:t>
                </a:r>
              </a:p>
              <a:p>
                <a:pPr>
                  <a:spcBef>
                    <a:spcPts val="1200"/>
                  </a:spcBef>
                  <a:buFontTx/>
                  <a:buChar char="•"/>
                </a:pPr>
                <a:r>
                  <a:rPr lang="en-US" altLang="en-US" sz="2400" dirty="0"/>
                  <a:t> Bragg kick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pPr>
                  <a:spcBef>
                    <a:spcPts val="1200"/>
                  </a:spcBef>
                  <a:buFontTx/>
                  <a:buChar char="•"/>
                </a:pPr>
                <a:r>
                  <a:rPr lang="en-US" altLang="en-US" sz="2400" dirty="0"/>
                  <a:t> Move to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𝑅</m:t>
                    </m:r>
                    <m:r>
                      <a:rPr lang="en-US" alt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latin typeface="Cambria Math"/>
                      </a:rPr>
                      <m:t>/</m:t>
                    </m:r>
                    <m:r>
                      <a:rPr lang="en-US" altLang="en-US" sz="2400" i="1">
                        <a:latin typeface="Cambria Math"/>
                      </a:rPr>
                      <m:t>𝜔</m:t>
                    </m:r>
                  </m:oMath>
                </a14:m>
                <a:endParaRPr lang="en-US" altLang="en-US" sz="2400" dirty="0"/>
              </a:p>
              <a:p>
                <a:pPr>
                  <a:spcBef>
                    <a:spcPts val="1200"/>
                  </a:spcBef>
                  <a:buFontTx/>
                  <a:buChar char="•"/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altLang="en-US" sz="2400" dirty="0"/>
                  <a:t> Bragg split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pPr>
                  <a:spcBef>
                    <a:spcPts val="1200"/>
                  </a:spcBef>
                  <a:buFontTx/>
                  <a:buChar char="•"/>
                </a:pPr>
                <a:r>
                  <a:rPr lang="en-US" altLang="en-US" sz="2400" dirty="0"/>
                  <a:t> Travel around circle</a:t>
                </a:r>
              </a:p>
              <a:p>
                <a:pPr>
                  <a:spcBef>
                    <a:spcPts val="1200"/>
                  </a:spcBef>
                  <a:buFontTx/>
                  <a:buChar char="•"/>
                </a:pPr>
                <a:r>
                  <a:rPr lang="en-US" altLang="en-US" sz="2400" dirty="0"/>
                  <a:t> Recombine</a:t>
                </a:r>
              </a:p>
              <a:p>
                <a:pPr>
                  <a:spcBef>
                    <a:spcPts val="1200"/>
                  </a:spcBef>
                  <a:buFontTx/>
                  <a:buChar char="•"/>
                </a:pPr>
                <a:r>
                  <a:rPr lang="en-US" altLang="en-US" sz="2400" dirty="0"/>
                  <a:t> Detect interference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altLang="en-US" sz="2400" dirty="0"/>
                  <a:t>- fraction of atoms brought to rest</a:t>
                </a:r>
              </a:p>
            </p:txBody>
          </p:sp>
        </mc:Choice>
        <mc:Fallback>
          <p:sp>
            <p:nvSpPr>
              <p:cNvPr id="18" name="Text Box 28">
                <a:extLst>
                  <a:ext uri="{FF2B5EF4-FFF2-40B4-BE49-F238E27FC236}">
                    <a16:creationId xmlns:a16="http://schemas.microsoft.com/office/drawing/2014/main" id="{DC414C3A-86B6-B74D-41B3-C788C4590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7566" y="1828323"/>
                <a:ext cx="5039553" cy="4124206"/>
              </a:xfrm>
              <a:prstGeom prst="rect">
                <a:avLst/>
              </a:prstGeom>
              <a:blipFill>
                <a:blip r:embed="rId5"/>
                <a:stretch>
                  <a:fillRect l="-1693" t="-1036" b="-26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7AABCD-A687-AB6D-07C5-9AF90CD0B43D}"/>
                  </a:ext>
                </a:extLst>
              </p:cNvPr>
              <p:cNvSpPr txBox="1"/>
              <p:nvPr/>
            </p:nvSpPr>
            <p:spPr>
              <a:xfrm>
                <a:off x="9578722" y="4158734"/>
                <a:ext cx="1601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~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7AABCD-A687-AB6D-07C5-9AF90CD0B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722" y="4158734"/>
                <a:ext cx="1601912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09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0039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C 1.875E-6 0.09815 -0.04492 0.17847 -0.10026 0.17847 C -0.15547 0.17847 -0.20052 0.09815 -0.20052 1.11111E-6 C -0.20052 -0.09884 -0.15547 -0.17847 -0.10026 -0.17847 C -0.04492 -0.17847 1.875E-6 -0.09884 1.875E-6 1.11111E-6 Z " pathEditMode="relative" rAng="5400000" ptsTypes="AAAAA">
                                      <p:cBhvr>
                                        <p:cTn id="23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C 1.875E-6 0.09815 -0.04492 0.17847 -0.10026 0.17847 C -0.15547 0.17847 -0.20052 0.09815 -0.20052 1.11111E-6 C -0.20052 -0.09884 -0.15547 -0.17847 -0.10026 -0.17847 C -0.04492 -0.17847 1.875E-6 -0.09884 1.875E-6 1.11111E-6 Z " pathEditMode="relative" rAng="5400000" ptsTypes="AAAAA">
                                      <p:cBhvr>
                                        <p:cTn id="25" dur="10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01159 1.11111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1.85185E-6 C -0.00078 0.00834 -0.00078 0.01366 -0.00091 0.01968 C -0.00182 0.02315 -0.00195 0.02986 -0.00222 0.03611 C -0.00339 0.04097 -0.003 0.04144 -0.00469 0.05209 C -0.00573 0.05533 -0.00703 0.06227 -0.00807 0.0669 C -0.00899 0.07153 -0.01107 0.08079 -0.01289 0.08542 " pathEditMode="relative" rAng="0" ptsTypes="AAAAAA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425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C -0.00104 -0.00833 -0.00117 -0.01296 -0.00143 -0.01968 C -0.00143 -0.025 -0.00287 -0.03611 -0.00352 -0.04144 C -0.00417 -0.04676 -0.00612 -0.05787 -0.00677 -0.06227 C -0.00794 -0.06759 -0.01042 -0.07732 -0.01224 -0.08519 " pathEditMode="relative" rAng="0" ptsTypes="AAAAA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9" grpId="0" animBg="1"/>
      <p:bldP spid="9" grpId="1" animBg="1"/>
      <p:bldP spid="42001" grpId="0" animBg="1"/>
      <p:bldP spid="42001" grpId="1" animBg="1"/>
      <p:bldP spid="7" grpId="0" animBg="1"/>
      <p:bldP spid="7" grpId="1" animBg="1"/>
      <p:bldP spid="10" grpId="0" animBg="1"/>
      <p:bldP spid="10" grpId="1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9118"/>
          </a:xfrm>
        </p:spPr>
        <p:txBody>
          <a:bodyPr/>
          <a:lstStyle/>
          <a:p>
            <a:r>
              <a:rPr lang="en-US" dirty="0"/>
              <a:t>Dual interferometers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980" y="1916393"/>
            <a:ext cx="6436521" cy="3882980"/>
          </a:xfrm>
        </p:spPr>
        <p:txBody>
          <a:bodyPr/>
          <a:lstStyle/>
          <a:p>
            <a:r>
              <a:rPr lang="en-US" dirty="0"/>
              <a:t>Actually two simultaneous interferometers</a:t>
            </a:r>
          </a:p>
          <a:p>
            <a:r>
              <a:rPr lang="en-US" dirty="0"/>
              <a:t>Rotation phase is differential</a:t>
            </a:r>
          </a:p>
          <a:p>
            <a:r>
              <a:rPr lang="en-US" dirty="0"/>
              <a:t>Most other effects common</a:t>
            </a:r>
          </a:p>
          <a:p>
            <a:pPr lvl="1"/>
            <a:r>
              <a:rPr lang="en-US" dirty="0"/>
              <a:t>Acceleration</a:t>
            </a:r>
          </a:p>
          <a:p>
            <a:pPr lvl="1"/>
            <a:r>
              <a:rPr lang="en-US" dirty="0"/>
              <a:t>Bragg laser noise</a:t>
            </a:r>
          </a:p>
          <a:p>
            <a:pPr lvl="1"/>
            <a:r>
              <a:rPr lang="en-US" dirty="0"/>
              <a:t>Trapping potential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599413"/>
              </p:ext>
            </p:extLst>
          </p:nvPr>
        </p:nvGraphicFramePr>
        <p:xfrm>
          <a:off x="7994650" y="1788196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1788196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8172450" y="4686971"/>
            <a:ext cx="3054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8172450" y="2105696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020050" y="1648496"/>
            <a:ext cx="2936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/>
              <a:t>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215688" y="4467896"/>
            <a:ext cx="296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/>
              <a:t>x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8534400" y="2029496"/>
            <a:ext cx="2438400" cy="2438400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8534401" y="3248695"/>
            <a:ext cx="2433638" cy="190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rc 12"/>
          <p:cNvSpPr>
            <a:spLocks/>
          </p:cNvSpPr>
          <p:nvPr/>
        </p:nvSpPr>
        <p:spPr bwMode="auto">
          <a:xfrm flipH="1">
            <a:off x="9753600" y="2334296"/>
            <a:ext cx="1219200" cy="933450"/>
          </a:xfrm>
          <a:custGeom>
            <a:avLst/>
            <a:gdLst>
              <a:gd name="G0" fmla="+- 21600 0 0"/>
              <a:gd name="G1" fmla="+- 16546 0 0"/>
              <a:gd name="G2" fmla="+- 21600 0 0"/>
              <a:gd name="T0" fmla="*/ 0 w 21600"/>
              <a:gd name="T1" fmla="*/ 16403 h 16546"/>
              <a:gd name="T2" fmla="*/ 7715 w 21600"/>
              <a:gd name="T3" fmla="*/ 0 h 16546"/>
              <a:gd name="T4" fmla="*/ 21600 w 21600"/>
              <a:gd name="T5" fmla="*/ 16546 h 16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546" fill="none" extrusionOk="0">
                <a:moveTo>
                  <a:pt x="0" y="16403"/>
                </a:moveTo>
                <a:cubicBezTo>
                  <a:pt x="42" y="10068"/>
                  <a:pt x="2862" y="4072"/>
                  <a:pt x="7715" y="0"/>
                </a:cubicBezTo>
              </a:path>
              <a:path w="21600" h="16546" stroke="0" extrusionOk="0">
                <a:moveTo>
                  <a:pt x="0" y="16403"/>
                </a:moveTo>
                <a:cubicBezTo>
                  <a:pt x="42" y="10068"/>
                  <a:pt x="2862" y="4072"/>
                  <a:pt x="7715" y="0"/>
                </a:cubicBezTo>
                <a:lnTo>
                  <a:pt x="21600" y="1654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rc 13"/>
          <p:cNvSpPr>
            <a:spLocks/>
          </p:cNvSpPr>
          <p:nvPr/>
        </p:nvSpPr>
        <p:spPr bwMode="auto">
          <a:xfrm flipH="1" flipV="1">
            <a:off x="9752013" y="3248696"/>
            <a:ext cx="1219200" cy="933450"/>
          </a:xfrm>
          <a:custGeom>
            <a:avLst/>
            <a:gdLst>
              <a:gd name="G0" fmla="+- 21600 0 0"/>
              <a:gd name="G1" fmla="+- 16546 0 0"/>
              <a:gd name="G2" fmla="+- 21600 0 0"/>
              <a:gd name="T0" fmla="*/ 0 w 21600"/>
              <a:gd name="T1" fmla="*/ 16403 h 16546"/>
              <a:gd name="T2" fmla="*/ 7715 w 21600"/>
              <a:gd name="T3" fmla="*/ 0 h 16546"/>
              <a:gd name="T4" fmla="*/ 21600 w 21600"/>
              <a:gd name="T5" fmla="*/ 16546 h 16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546" fill="none" extrusionOk="0">
                <a:moveTo>
                  <a:pt x="0" y="16403"/>
                </a:moveTo>
                <a:cubicBezTo>
                  <a:pt x="42" y="10068"/>
                  <a:pt x="2862" y="4072"/>
                  <a:pt x="7715" y="0"/>
                </a:cubicBezTo>
              </a:path>
              <a:path w="21600" h="16546" stroke="0" extrusionOk="0">
                <a:moveTo>
                  <a:pt x="0" y="16403"/>
                </a:moveTo>
                <a:cubicBezTo>
                  <a:pt x="42" y="10068"/>
                  <a:pt x="2862" y="4072"/>
                  <a:pt x="7715" y="0"/>
                </a:cubicBezTo>
                <a:lnTo>
                  <a:pt x="21600" y="16546"/>
                </a:lnTo>
                <a:close/>
              </a:path>
            </a:pathLst>
          </a:custGeom>
          <a:noFill/>
          <a:ln w="28575">
            <a:solidFill>
              <a:srgbClr val="99CC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9753600" y="3248696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10896600" y="3179424"/>
            <a:ext cx="152400" cy="1385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10934701" y="3885284"/>
            <a:ext cx="79375" cy="430212"/>
          </a:xfrm>
          <a:prstGeom prst="upArrow">
            <a:avLst>
              <a:gd name="adj1" fmla="val 50000"/>
              <a:gd name="adj2" fmla="val 135500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 flipV="1">
            <a:off x="10934701" y="2132684"/>
            <a:ext cx="79375" cy="430212"/>
          </a:xfrm>
          <a:prstGeom prst="upArrow">
            <a:avLst>
              <a:gd name="adj1" fmla="val 50000"/>
              <a:gd name="adj2" fmla="val 135500"/>
            </a:avLst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flipH="1">
            <a:off x="8488363" y="2132684"/>
            <a:ext cx="1262063" cy="2182812"/>
            <a:chOff x="9904413" y="2285084"/>
            <a:chExt cx="1262063" cy="2182812"/>
          </a:xfrm>
        </p:grpSpPr>
        <p:sp>
          <p:nvSpPr>
            <p:cNvPr id="17" name="Arc 12"/>
            <p:cNvSpPr>
              <a:spLocks/>
            </p:cNvSpPr>
            <p:nvPr/>
          </p:nvSpPr>
          <p:spPr bwMode="auto">
            <a:xfrm flipH="1">
              <a:off x="9906000" y="2486696"/>
              <a:ext cx="1219200" cy="933450"/>
            </a:xfrm>
            <a:custGeom>
              <a:avLst/>
              <a:gdLst>
                <a:gd name="G0" fmla="+- 21600 0 0"/>
                <a:gd name="G1" fmla="+- 16546 0 0"/>
                <a:gd name="G2" fmla="+- 21600 0 0"/>
                <a:gd name="T0" fmla="*/ 0 w 21600"/>
                <a:gd name="T1" fmla="*/ 16403 h 16546"/>
                <a:gd name="T2" fmla="*/ 7715 w 21600"/>
                <a:gd name="T3" fmla="*/ 0 h 16546"/>
                <a:gd name="T4" fmla="*/ 21600 w 21600"/>
                <a:gd name="T5" fmla="*/ 16546 h 16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546" fill="none" extrusionOk="0">
                  <a:moveTo>
                    <a:pt x="0" y="16403"/>
                  </a:moveTo>
                  <a:cubicBezTo>
                    <a:pt x="42" y="10068"/>
                    <a:pt x="2862" y="4072"/>
                    <a:pt x="7715" y="0"/>
                  </a:cubicBezTo>
                </a:path>
                <a:path w="21600" h="16546" stroke="0" extrusionOk="0">
                  <a:moveTo>
                    <a:pt x="0" y="16403"/>
                  </a:moveTo>
                  <a:cubicBezTo>
                    <a:pt x="42" y="10068"/>
                    <a:pt x="2862" y="4072"/>
                    <a:pt x="7715" y="0"/>
                  </a:cubicBezTo>
                  <a:lnTo>
                    <a:pt x="21600" y="1654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rc 13"/>
            <p:cNvSpPr>
              <a:spLocks/>
            </p:cNvSpPr>
            <p:nvPr/>
          </p:nvSpPr>
          <p:spPr bwMode="auto">
            <a:xfrm flipH="1" flipV="1">
              <a:off x="9904413" y="3401096"/>
              <a:ext cx="1219200" cy="933450"/>
            </a:xfrm>
            <a:custGeom>
              <a:avLst/>
              <a:gdLst>
                <a:gd name="G0" fmla="+- 21600 0 0"/>
                <a:gd name="G1" fmla="+- 16546 0 0"/>
                <a:gd name="G2" fmla="+- 21600 0 0"/>
                <a:gd name="T0" fmla="*/ 0 w 21600"/>
                <a:gd name="T1" fmla="*/ 16403 h 16546"/>
                <a:gd name="T2" fmla="*/ 7715 w 21600"/>
                <a:gd name="T3" fmla="*/ 0 h 16546"/>
                <a:gd name="T4" fmla="*/ 21600 w 21600"/>
                <a:gd name="T5" fmla="*/ 16546 h 16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546" fill="none" extrusionOk="0">
                  <a:moveTo>
                    <a:pt x="0" y="16403"/>
                  </a:moveTo>
                  <a:cubicBezTo>
                    <a:pt x="42" y="10068"/>
                    <a:pt x="2862" y="4072"/>
                    <a:pt x="7715" y="0"/>
                  </a:cubicBezTo>
                </a:path>
                <a:path w="21600" h="16546" stroke="0" extrusionOk="0">
                  <a:moveTo>
                    <a:pt x="0" y="16403"/>
                  </a:moveTo>
                  <a:cubicBezTo>
                    <a:pt x="42" y="10068"/>
                    <a:pt x="2862" y="4072"/>
                    <a:pt x="7715" y="0"/>
                  </a:cubicBezTo>
                  <a:lnTo>
                    <a:pt x="21600" y="16546"/>
                  </a:lnTo>
                  <a:close/>
                </a:path>
              </a:pathLst>
            </a:custGeom>
            <a:noFill/>
            <a:ln w="28575">
              <a:solidFill>
                <a:srgbClr val="99CC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9906000" y="3401096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11087101" y="4037684"/>
              <a:ext cx="79375" cy="430212"/>
            </a:xfrm>
            <a:prstGeom prst="upArrow">
              <a:avLst>
                <a:gd name="adj1" fmla="val 50000"/>
                <a:gd name="adj2" fmla="val 135500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 flipV="1">
              <a:off x="11087101" y="2285084"/>
              <a:ext cx="79375" cy="430212"/>
            </a:xfrm>
            <a:prstGeom prst="upArrow">
              <a:avLst>
                <a:gd name="adj1" fmla="val 50000"/>
                <a:gd name="adj2" fmla="val 135500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8435254" y="3179422"/>
            <a:ext cx="152400" cy="1385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7F46-BAEA-DFF0-C7D9-20EA2AC7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1050"/>
          </a:xfrm>
        </p:spPr>
        <p:txBody>
          <a:bodyPr/>
          <a:lstStyle/>
          <a:p>
            <a:r>
              <a:rPr lang="en-US" dirty="0"/>
              <a:t>Phase determination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CBF19-64E9-6F40-44FE-2F7246B2C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466850"/>
                <a:ext cx="6503178" cy="4400550"/>
              </a:xfrm>
            </p:spPr>
            <p:txBody>
              <a:bodyPr/>
              <a:lstStyle/>
              <a:p>
                <a:r>
                  <a:rPr lang="en-US" dirty="0"/>
                  <a:t>Two interferometers, signals</a:t>
                </a:r>
              </a:p>
              <a:p>
                <a:pPr lvl="1"/>
                <a:r>
                  <a:rPr lang="en-US" dirty="0"/>
                  <a:t>Both noisy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r>
                  <a:rPr lang="en-US" dirty="0"/>
                  <a:t>Extract differential phase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 ellipse</a:t>
                </a:r>
              </a:p>
              <a:p>
                <a:pPr lvl="1"/>
                <a:r>
                  <a:rPr lang="en-US" dirty="0">
                    <a:sym typeface="Symbol" panose="05050102010706020507" pitchFamily="18" charset="2"/>
                  </a:rPr>
                  <a:t>Fit ellipse to get phase, visibility</a:t>
                </a:r>
              </a:p>
              <a:p>
                <a:pPr marL="530352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CBF19-64E9-6F40-44FE-2F7246B2C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466850"/>
                <a:ext cx="6503178" cy="4400550"/>
              </a:xfrm>
              <a:blipFill>
                <a:blip r:embed="rId2"/>
                <a:stretch>
                  <a:fillRect l="-1500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82E1F87-9C1C-9EAE-BEC5-7BD7CC4778C5}"/>
              </a:ext>
            </a:extLst>
          </p:cNvPr>
          <p:cNvGrpSpPr/>
          <p:nvPr/>
        </p:nvGrpSpPr>
        <p:grpSpPr>
          <a:xfrm>
            <a:off x="9667307" y="442072"/>
            <a:ext cx="1914555" cy="1843928"/>
            <a:chOff x="3924183" y="950780"/>
            <a:chExt cx="1914555" cy="18439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05B570-63E3-7967-056E-04A5ECAF4D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226" t="19779" r="17379" b="23060"/>
            <a:stretch/>
          </p:blipFill>
          <p:spPr>
            <a:xfrm>
              <a:off x="3924183" y="997714"/>
              <a:ext cx="1914555" cy="17969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A7DDDA6-D26C-C107-83D3-865CBC94AD3F}"/>
                    </a:ext>
                  </a:extLst>
                </p:cNvPr>
                <p:cNvSpPr txBox="1"/>
                <p:nvPr/>
              </p:nvSpPr>
              <p:spPr>
                <a:xfrm>
                  <a:off x="4051882" y="964619"/>
                  <a:ext cx="4251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b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A7DDDA6-D26C-C107-83D3-865CBC94A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1882" y="964619"/>
                  <a:ext cx="42511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478EB99-53AA-26D2-A0B1-EA31F7B947E8}"/>
                    </a:ext>
                  </a:extLst>
                </p:cNvPr>
                <p:cNvSpPr txBox="1"/>
                <p:nvPr/>
              </p:nvSpPr>
              <p:spPr>
                <a:xfrm>
                  <a:off x="5179271" y="950780"/>
                  <a:ext cx="4299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b="1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478EB99-53AA-26D2-A0B1-EA31F7B94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9271" y="950780"/>
                  <a:ext cx="42992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E562CB-A598-3424-375B-C289B3EA1743}"/>
                    </a:ext>
                  </a:extLst>
                </p:cNvPr>
                <p:cNvSpPr txBox="1"/>
                <p:nvPr/>
              </p:nvSpPr>
              <p:spPr>
                <a:xfrm>
                  <a:off x="4624819" y="1399671"/>
                  <a:ext cx="5132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E562CB-A598-3424-375B-C289B3EA1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4819" y="1399671"/>
                  <a:ext cx="51328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99587C-5806-3B2A-8A08-D5B3D4D3EB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33394" y="1694546"/>
              <a:ext cx="271520" cy="201665"/>
            </a:xfrm>
            <a:prstGeom prst="straightConnector1">
              <a:avLst/>
            </a:prstGeom>
            <a:noFill/>
            <a:ln w="22225">
              <a:solidFill>
                <a:schemeClr val="bg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A0DBD5D-59B0-AB72-CCEA-0FE731AB247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95831" y="1669409"/>
              <a:ext cx="310393" cy="209725"/>
            </a:xfrm>
            <a:prstGeom prst="straightConnector1">
              <a:avLst/>
            </a:prstGeom>
            <a:noFill/>
            <a:ln w="22225">
              <a:solidFill>
                <a:schemeClr val="bg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987157D-EE36-FD10-2D36-D7EBDE35AEC7}"/>
              </a:ext>
            </a:extLst>
          </p:cNvPr>
          <p:cNvSpPr txBox="1"/>
          <p:nvPr/>
        </p:nvSpPr>
        <p:spPr>
          <a:xfrm>
            <a:off x="9795006" y="50733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Absorption image: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62C90D-7A2F-1DE4-D57F-54E5C4A7A553}"/>
              </a:ext>
            </a:extLst>
          </p:cNvPr>
          <p:cNvGrpSpPr/>
          <p:nvPr/>
        </p:nvGrpSpPr>
        <p:grpSpPr>
          <a:xfrm>
            <a:off x="7940403" y="2497146"/>
            <a:ext cx="4124596" cy="4109263"/>
            <a:chOff x="6817435" y="1079119"/>
            <a:chExt cx="4124596" cy="4109263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60E16A4F-839E-C02F-AFA8-9B6996DD5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435" y="1079119"/>
              <a:ext cx="4124596" cy="410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F2615F1-4EC8-DE35-485C-19FB774DEE03}"/>
                    </a:ext>
                  </a:extLst>
                </p:cNvPr>
                <p:cNvSpPr txBox="1"/>
                <p:nvPr/>
              </p:nvSpPr>
              <p:spPr>
                <a:xfrm>
                  <a:off x="7511877" y="1284987"/>
                  <a:ext cx="1514677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=1.1±0.2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F2615F1-4EC8-DE35-485C-19FB774DE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877" y="1284987"/>
                  <a:ext cx="1514677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E3FE43D-3224-F406-DC08-34F6B41288E8}"/>
                    </a:ext>
                  </a:extLst>
                </p:cNvPr>
                <p:cNvSpPr txBox="1"/>
                <p:nvPr/>
              </p:nvSpPr>
              <p:spPr>
                <a:xfrm>
                  <a:off x="9304406" y="1284323"/>
                  <a:ext cx="103246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1.7±0.2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E3FE43D-3224-F406-DC08-34F6B4128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4406" y="1284323"/>
                  <a:ext cx="1032462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CD03EF7-35BB-82DA-8066-0D857759CE54}"/>
                    </a:ext>
                  </a:extLst>
                </p:cNvPr>
                <p:cNvSpPr txBox="1"/>
                <p:nvPr/>
              </p:nvSpPr>
              <p:spPr>
                <a:xfrm>
                  <a:off x="7511877" y="3056445"/>
                  <a:ext cx="103246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2.0±0.3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CD03EF7-35BB-82DA-8066-0D857759CE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877" y="3056445"/>
                  <a:ext cx="1032462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356E3EB-1F0E-B650-D056-9ADD76E10006}"/>
                    </a:ext>
                  </a:extLst>
                </p:cNvPr>
                <p:cNvSpPr txBox="1"/>
                <p:nvPr/>
              </p:nvSpPr>
              <p:spPr>
                <a:xfrm>
                  <a:off x="9304406" y="3038015"/>
                  <a:ext cx="103246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2.5±0.2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356E3EB-1F0E-B650-D056-9ADD76E100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4406" y="3038015"/>
                  <a:ext cx="1032462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87F024-31DA-ABA6-2194-8611D20DB6CB}"/>
                  </a:ext>
                </a:extLst>
              </p:cNvPr>
              <p:cNvSpPr txBox="1"/>
              <p:nvPr/>
            </p:nvSpPr>
            <p:spPr>
              <a:xfrm>
                <a:off x="5760266" y="1242506"/>
                <a:ext cx="1820627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87F024-31DA-ABA6-2194-8611D20DB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266" y="1242506"/>
                <a:ext cx="1820627" cy="861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CF956A-3A80-5C6E-7AD3-E286DFEBE5F5}"/>
                  </a:ext>
                </a:extLst>
              </p:cNvPr>
              <p:cNvSpPr txBox="1"/>
              <p:nvPr/>
            </p:nvSpPr>
            <p:spPr>
              <a:xfrm>
                <a:off x="8638810" y="2704455"/>
                <a:ext cx="42351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CF956A-3A80-5C6E-7AD3-E286DFEBE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810" y="2704455"/>
                <a:ext cx="42351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1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E4D25FA-BA47-40C9-A24E-50F43850E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24" y="1179060"/>
            <a:ext cx="4725059" cy="4734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FDD90D-9397-08E4-9A9E-95072302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17985"/>
            <a:ext cx="9601200" cy="1485900"/>
          </a:xfrm>
        </p:spPr>
        <p:txBody>
          <a:bodyPr/>
          <a:lstStyle/>
          <a:p>
            <a:r>
              <a:rPr lang="en-US" dirty="0"/>
              <a:t>Interferometer movie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06EE01-912A-4378-ADC4-99A1A1CE83D3}"/>
              </a:ext>
            </a:extLst>
          </p:cNvPr>
          <p:cNvCxnSpPr>
            <a:cxnSpLocks/>
          </p:cNvCxnSpPr>
          <p:nvPr/>
        </p:nvCxnSpPr>
        <p:spPr bwMode="auto">
          <a:xfrm>
            <a:off x="1148253" y="1680263"/>
            <a:ext cx="0" cy="37321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AA1523-CCDB-47EB-D0C6-0637733949C7}"/>
              </a:ext>
            </a:extLst>
          </p:cNvPr>
          <p:cNvSpPr txBox="1"/>
          <p:nvPr/>
        </p:nvSpPr>
        <p:spPr>
          <a:xfrm>
            <a:off x="794617" y="3294154"/>
            <a:ext cx="7713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 mm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C402497-0D8D-7FC5-0590-AEBD61D1CC1A}"/>
              </a:ext>
            </a:extLst>
          </p:cNvPr>
          <p:cNvSpPr/>
          <p:nvPr/>
        </p:nvSpPr>
        <p:spPr>
          <a:xfrm>
            <a:off x="8621514" y="2092114"/>
            <a:ext cx="1143000" cy="682129"/>
          </a:xfrm>
          <a:prstGeom prst="downArrow">
            <a:avLst>
              <a:gd name="adj1" fmla="val 50000"/>
              <a:gd name="adj2" fmla="val 68957"/>
            </a:avLst>
          </a:prstGeom>
          <a:solidFill>
            <a:srgbClr val="E9C5B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3B51F10-AF9F-8152-E1BF-C16BA0574CF7}"/>
              </a:ext>
            </a:extLst>
          </p:cNvPr>
          <p:cNvSpPr/>
          <p:nvPr/>
        </p:nvSpPr>
        <p:spPr>
          <a:xfrm rot="10800000">
            <a:off x="8620529" y="1600090"/>
            <a:ext cx="1143000" cy="682129"/>
          </a:xfrm>
          <a:prstGeom prst="downArrow">
            <a:avLst>
              <a:gd name="adj1" fmla="val 50000"/>
              <a:gd name="adj2" fmla="val 68957"/>
            </a:avLst>
          </a:prstGeom>
          <a:solidFill>
            <a:srgbClr val="E9C5B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6BB1A2-9CE5-1A34-CFE5-AF0A5473FEFD}"/>
              </a:ext>
            </a:extLst>
          </p:cNvPr>
          <p:cNvSpPr/>
          <p:nvPr/>
        </p:nvSpPr>
        <p:spPr>
          <a:xfrm>
            <a:off x="7566429" y="1360893"/>
            <a:ext cx="3528291" cy="23090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637D1-5D19-20FA-AEE5-393315C0B6CA}"/>
              </a:ext>
            </a:extLst>
          </p:cNvPr>
          <p:cNvSpPr txBox="1"/>
          <p:nvPr/>
        </p:nvSpPr>
        <p:spPr>
          <a:xfrm>
            <a:off x="8845955" y="991561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mirror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20684E-F3EC-F9FE-FD9C-DE08B2DAC6EB}"/>
              </a:ext>
            </a:extLst>
          </p:cNvPr>
          <p:cNvSpPr/>
          <p:nvPr/>
        </p:nvSpPr>
        <p:spPr>
          <a:xfrm>
            <a:off x="9108902" y="1846562"/>
            <a:ext cx="166254" cy="19614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B53379-E58C-34E1-A30F-147F8F7B07C4}"/>
              </a:ext>
            </a:extLst>
          </p:cNvPr>
          <p:cNvSpPr txBox="1"/>
          <p:nvPr/>
        </p:nvSpPr>
        <p:spPr>
          <a:xfrm>
            <a:off x="9618082" y="1680263"/>
            <a:ext cx="78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atoms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EF01D-CD03-6044-6133-8BF4C6357052}"/>
              </a:ext>
            </a:extLst>
          </p:cNvPr>
          <p:cNvSpPr/>
          <p:nvPr/>
        </p:nvSpPr>
        <p:spPr>
          <a:xfrm>
            <a:off x="8600905" y="2600237"/>
            <a:ext cx="1182254" cy="11822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144028-7FF8-6DE6-1916-708364059596}"/>
              </a:ext>
            </a:extLst>
          </p:cNvPr>
          <p:cNvCxnSpPr>
            <a:cxnSpLocks/>
          </p:cNvCxnSpPr>
          <p:nvPr/>
        </p:nvCxnSpPr>
        <p:spPr>
          <a:xfrm>
            <a:off x="8627113" y="2610688"/>
            <a:ext cx="1143000" cy="113919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1D23BDC-982B-BD79-A1DA-C7915C6A35DE}"/>
              </a:ext>
            </a:extLst>
          </p:cNvPr>
          <p:cNvSpPr/>
          <p:nvPr/>
        </p:nvSpPr>
        <p:spPr>
          <a:xfrm rot="10800000">
            <a:off x="8675950" y="3932665"/>
            <a:ext cx="1143000" cy="1369063"/>
          </a:xfrm>
          <a:prstGeom prst="downArrow">
            <a:avLst/>
          </a:prstGeom>
          <a:solidFill>
            <a:srgbClr val="E9C5B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B2C2BF-DC28-FC2E-C0EF-C6EEE8999673}"/>
              </a:ext>
            </a:extLst>
          </p:cNvPr>
          <p:cNvSpPr txBox="1"/>
          <p:nvPr/>
        </p:nvSpPr>
        <p:spPr>
          <a:xfrm>
            <a:off x="9663672" y="4766112"/>
            <a:ext cx="743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probe</a:t>
            </a:r>
          </a:p>
          <a:p>
            <a:r>
              <a:rPr lang="en-US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A326357-30D0-D19C-D5FF-40064DBA4915}"/>
              </a:ext>
            </a:extLst>
          </p:cNvPr>
          <p:cNvSpPr/>
          <p:nvPr/>
        </p:nvSpPr>
        <p:spPr>
          <a:xfrm rot="16200000">
            <a:off x="10039355" y="2537953"/>
            <a:ext cx="1143000" cy="1369063"/>
          </a:xfrm>
          <a:prstGeom prst="downArrow">
            <a:avLst/>
          </a:prstGeom>
          <a:solidFill>
            <a:srgbClr val="E9C5B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C3BDB-8124-6F58-C1FF-851F0EE206E5}"/>
              </a:ext>
            </a:extLst>
          </p:cNvPr>
          <p:cNvSpPr txBox="1"/>
          <p:nvPr/>
        </p:nvSpPr>
        <p:spPr>
          <a:xfrm>
            <a:off x="10073796" y="3744651"/>
            <a:ext cx="116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camera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17B76E-8A29-51EB-9519-38D1ADCD32CF}"/>
              </a:ext>
            </a:extLst>
          </p:cNvPr>
          <p:cNvSpPr/>
          <p:nvPr/>
        </p:nvSpPr>
        <p:spPr>
          <a:xfrm>
            <a:off x="8942647" y="2092114"/>
            <a:ext cx="502920" cy="268614"/>
          </a:xfrm>
          <a:prstGeom prst="rect">
            <a:avLst/>
          </a:prstGeom>
          <a:solidFill>
            <a:srgbClr val="E9C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132521A8-4E6A-B8BD-FDDF-72AE5CF8E7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86779" y="2245143"/>
            <a:ext cx="731520" cy="7346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17380D60-50F0-BC6F-B9F1-9B053D5F0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841" y="1920849"/>
            <a:ext cx="2936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/>
              <a:t>y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7B16EEEA-9E63-F15B-B697-B1F45BD5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661" y="1927906"/>
            <a:ext cx="296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/>
              <a:t>x</a:t>
            </a: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9B15BBAC-8480-33E0-AD9F-68108F58BA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0141" y="2232920"/>
            <a:ext cx="731520" cy="7346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irclesplit">
            <a:hlinkClick r:id="" action="ppaction://media"/>
            <a:extLst>
              <a:ext uri="{FF2B5EF4-FFF2-40B4-BE49-F238E27FC236}">
                <a16:creationId xmlns:a16="http://schemas.microsoft.com/office/drawing/2014/main" id="{986B8DDA-99DA-CD09-B225-61D3581327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4285" y="1153785"/>
            <a:ext cx="4729498" cy="472949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06EE01-912A-4378-ADC4-99A1A1CE83D3}"/>
              </a:ext>
            </a:extLst>
          </p:cNvPr>
          <p:cNvCxnSpPr>
            <a:cxnSpLocks/>
          </p:cNvCxnSpPr>
          <p:nvPr/>
        </p:nvCxnSpPr>
        <p:spPr bwMode="auto">
          <a:xfrm>
            <a:off x="1148253" y="1680263"/>
            <a:ext cx="0" cy="37321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AA1523-CCDB-47EB-D0C6-0637733949C7}"/>
              </a:ext>
            </a:extLst>
          </p:cNvPr>
          <p:cNvSpPr txBox="1"/>
          <p:nvPr/>
        </p:nvSpPr>
        <p:spPr>
          <a:xfrm>
            <a:off x="794617" y="3294154"/>
            <a:ext cx="7713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 mm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C402497-0D8D-7FC5-0590-AEBD61D1CC1A}"/>
              </a:ext>
            </a:extLst>
          </p:cNvPr>
          <p:cNvSpPr/>
          <p:nvPr/>
        </p:nvSpPr>
        <p:spPr>
          <a:xfrm>
            <a:off x="8621514" y="2092114"/>
            <a:ext cx="1143000" cy="682129"/>
          </a:xfrm>
          <a:prstGeom prst="downArrow">
            <a:avLst>
              <a:gd name="adj1" fmla="val 50000"/>
              <a:gd name="adj2" fmla="val 68957"/>
            </a:avLst>
          </a:prstGeom>
          <a:solidFill>
            <a:srgbClr val="E9C5B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3B51F10-AF9F-8152-E1BF-C16BA0574CF7}"/>
              </a:ext>
            </a:extLst>
          </p:cNvPr>
          <p:cNvSpPr/>
          <p:nvPr/>
        </p:nvSpPr>
        <p:spPr>
          <a:xfrm rot="10800000">
            <a:off x="8620529" y="1600090"/>
            <a:ext cx="1143000" cy="682129"/>
          </a:xfrm>
          <a:prstGeom prst="downArrow">
            <a:avLst>
              <a:gd name="adj1" fmla="val 50000"/>
              <a:gd name="adj2" fmla="val 68957"/>
            </a:avLst>
          </a:prstGeom>
          <a:solidFill>
            <a:srgbClr val="E9C5B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6BB1A2-9CE5-1A34-CFE5-AF0A5473FEFD}"/>
              </a:ext>
            </a:extLst>
          </p:cNvPr>
          <p:cNvSpPr/>
          <p:nvPr/>
        </p:nvSpPr>
        <p:spPr>
          <a:xfrm>
            <a:off x="7566429" y="1360893"/>
            <a:ext cx="3528291" cy="23090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0637D1-5D19-20FA-AEE5-393315C0B6CA}"/>
              </a:ext>
            </a:extLst>
          </p:cNvPr>
          <p:cNvSpPr txBox="1"/>
          <p:nvPr/>
        </p:nvSpPr>
        <p:spPr>
          <a:xfrm>
            <a:off x="8845955" y="991561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mirror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20684E-F3EC-F9FE-FD9C-DE08B2DAC6EB}"/>
              </a:ext>
            </a:extLst>
          </p:cNvPr>
          <p:cNvSpPr/>
          <p:nvPr/>
        </p:nvSpPr>
        <p:spPr>
          <a:xfrm>
            <a:off x="9108902" y="1846562"/>
            <a:ext cx="166254" cy="19614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B53379-E58C-34E1-A30F-147F8F7B07C4}"/>
              </a:ext>
            </a:extLst>
          </p:cNvPr>
          <p:cNvSpPr txBox="1"/>
          <p:nvPr/>
        </p:nvSpPr>
        <p:spPr>
          <a:xfrm>
            <a:off x="9618082" y="1680263"/>
            <a:ext cx="78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atoms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EF01D-CD03-6044-6133-8BF4C6357052}"/>
              </a:ext>
            </a:extLst>
          </p:cNvPr>
          <p:cNvSpPr/>
          <p:nvPr/>
        </p:nvSpPr>
        <p:spPr>
          <a:xfrm>
            <a:off x="8600905" y="2600237"/>
            <a:ext cx="1182254" cy="11822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144028-7FF8-6DE6-1916-708364059596}"/>
              </a:ext>
            </a:extLst>
          </p:cNvPr>
          <p:cNvCxnSpPr>
            <a:cxnSpLocks/>
          </p:cNvCxnSpPr>
          <p:nvPr/>
        </p:nvCxnSpPr>
        <p:spPr>
          <a:xfrm>
            <a:off x="8627113" y="2610688"/>
            <a:ext cx="1143000" cy="113919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1D23BDC-982B-BD79-A1DA-C7915C6A35DE}"/>
              </a:ext>
            </a:extLst>
          </p:cNvPr>
          <p:cNvSpPr/>
          <p:nvPr/>
        </p:nvSpPr>
        <p:spPr>
          <a:xfrm rot="10800000">
            <a:off x="8675950" y="3932665"/>
            <a:ext cx="1143000" cy="1369063"/>
          </a:xfrm>
          <a:prstGeom prst="downArrow">
            <a:avLst/>
          </a:prstGeom>
          <a:solidFill>
            <a:srgbClr val="E9C5B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B2C2BF-DC28-FC2E-C0EF-C6EEE8999673}"/>
              </a:ext>
            </a:extLst>
          </p:cNvPr>
          <p:cNvSpPr txBox="1"/>
          <p:nvPr/>
        </p:nvSpPr>
        <p:spPr>
          <a:xfrm>
            <a:off x="9663672" y="4766112"/>
            <a:ext cx="743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probe</a:t>
            </a:r>
          </a:p>
          <a:p>
            <a:r>
              <a:rPr lang="en-US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A326357-30D0-D19C-D5FF-40064DBA4915}"/>
              </a:ext>
            </a:extLst>
          </p:cNvPr>
          <p:cNvSpPr/>
          <p:nvPr/>
        </p:nvSpPr>
        <p:spPr>
          <a:xfrm rot="16200000">
            <a:off x="10039355" y="2537953"/>
            <a:ext cx="1143000" cy="1369063"/>
          </a:xfrm>
          <a:prstGeom prst="downArrow">
            <a:avLst/>
          </a:prstGeom>
          <a:solidFill>
            <a:srgbClr val="E9C5B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C3BDB-8124-6F58-C1FF-851F0EE206E5}"/>
              </a:ext>
            </a:extLst>
          </p:cNvPr>
          <p:cNvSpPr txBox="1"/>
          <p:nvPr/>
        </p:nvSpPr>
        <p:spPr>
          <a:xfrm>
            <a:off x="10073796" y="3744651"/>
            <a:ext cx="116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camera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17B76E-8A29-51EB-9519-38D1ADCD32CF}"/>
              </a:ext>
            </a:extLst>
          </p:cNvPr>
          <p:cNvSpPr/>
          <p:nvPr/>
        </p:nvSpPr>
        <p:spPr>
          <a:xfrm>
            <a:off x="8942647" y="2092114"/>
            <a:ext cx="502920" cy="268614"/>
          </a:xfrm>
          <a:prstGeom prst="rect">
            <a:avLst/>
          </a:prstGeom>
          <a:solidFill>
            <a:srgbClr val="E9C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7534CB-B2D8-256E-BDA5-26E1BBA593AB}"/>
              </a:ext>
            </a:extLst>
          </p:cNvPr>
          <p:cNvSpPr txBox="1">
            <a:spLocks/>
          </p:cNvSpPr>
          <p:nvPr/>
        </p:nvSpPr>
        <p:spPr>
          <a:xfrm>
            <a:off x="1295400" y="317985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Interferometer movie</a:t>
            </a:r>
          </a:p>
        </p:txBody>
      </p:sp>
    </p:spTree>
    <p:extLst>
      <p:ext uri="{BB962C8B-B14F-4D97-AF65-F5344CB8AC3E}">
        <p14:creationId xmlns:p14="http://schemas.microsoft.com/office/powerpoint/2010/main" val="4833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3D57-A1D1-7B66-5FFA-947E169B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40" y="259188"/>
            <a:ext cx="9601200" cy="1485900"/>
          </a:xfrm>
        </p:spPr>
        <p:txBody>
          <a:bodyPr/>
          <a:lstStyle/>
          <a:p>
            <a:r>
              <a:rPr lang="en-US" dirty="0"/>
              <a:t>Interference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95197-984F-6EF8-0226-751F51DE1EC3}"/>
              </a:ext>
            </a:extLst>
          </p:cNvPr>
          <p:cNvSpPr txBox="1"/>
          <p:nvPr/>
        </p:nvSpPr>
        <p:spPr>
          <a:xfrm>
            <a:off x="2959308" y="1166869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orbit: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F05E0-FDEE-2D2E-E99B-A75C284EAF67}"/>
              </a:ext>
            </a:extLst>
          </p:cNvPr>
          <p:cNvSpPr txBox="1"/>
          <p:nvPr/>
        </p:nvSpPr>
        <p:spPr>
          <a:xfrm>
            <a:off x="7393813" y="1194759"/>
            <a:ext cx="120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orbits: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8C9D4-E20B-18DA-0DB6-C63311C54C77}"/>
              </a:ext>
            </a:extLst>
          </p:cNvPr>
          <p:cNvSpPr txBox="1"/>
          <p:nvPr/>
        </p:nvSpPr>
        <p:spPr>
          <a:xfrm>
            <a:off x="2756168" y="5952480"/>
            <a:ext cx="2133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Visibility = 0.51 </a:t>
            </a:r>
          </a:p>
          <a:p>
            <a:r>
              <a:rPr lang="en-US" dirty="0"/>
              <a:t>Phase = 1.47(3) rad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F6E61-ECCF-E79C-B5B3-12479D393159}"/>
              </a:ext>
            </a:extLst>
          </p:cNvPr>
          <p:cNvSpPr txBox="1"/>
          <p:nvPr/>
        </p:nvSpPr>
        <p:spPr>
          <a:xfrm>
            <a:off x="7011617" y="5980370"/>
            <a:ext cx="1872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Visibility = 0.2 </a:t>
            </a:r>
          </a:p>
          <a:p>
            <a:r>
              <a:rPr lang="en-US" dirty="0"/>
              <a:t>Phase = 1.8(5) rad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FBC23-7959-EA75-FD5C-2364F7AD9A43}"/>
              </a:ext>
            </a:extLst>
          </p:cNvPr>
          <p:cNvSpPr txBox="1"/>
          <p:nvPr/>
        </p:nvSpPr>
        <p:spPr>
          <a:xfrm>
            <a:off x="10744164" y="249049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797152-6C63-4D78-CA10-AFD9A1697784}"/>
                  </a:ext>
                </a:extLst>
              </p:cNvPr>
              <p:cNvSpPr txBox="1"/>
              <p:nvPr/>
            </p:nvSpPr>
            <p:spPr>
              <a:xfrm>
                <a:off x="10573829" y="2882923"/>
                <a:ext cx="1116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797152-6C63-4D78-CA10-AFD9A169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829" y="2882923"/>
                <a:ext cx="111684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F5F8DE2-8B15-BBB6-2AFC-178C6D8CA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83" y="1555332"/>
            <a:ext cx="4499660" cy="43021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2578A5-152A-1EB0-5ABD-37CF9FC3F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877" y="1555332"/>
            <a:ext cx="4510599" cy="43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0555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8473</TotalTime>
  <Words>1403</Words>
  <Application>Microsoft Office PowerPoint</Application>
  <PresentationFormat>Widescreen</PresentationFormat>
  <Paragraphs>330</Paragraphs>
  <Slides>32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Franklin Gothic Book</vt:lpstr>
      <vt:lpstr>Helvetica</vt:lpstr>
      <vt:lpstr>Symbol</vt:lpstr>
      <vt:lpstr>Crop</vt:lpstr>
      <vt:lpstr>Equation</vt:lpstr>
      <vt:lpstr>HIGH-PERFORMANCE ATOM INTERFEROMETRY IN HARMONIC TRAPS</vt:lpstr>
      <vt:lpstr>Topics</vt:lpstr>
      <vt:lpstr>Trapped atoms for interferometry</vt:lpstr>
      <vt:lpstr>BIGTOP concept</vt:lpstr>
      <vt:lpstr>Dual interferometers</vt:lpstr>
      <vt:lpstr>Phase determination</vt:lpstr>
      <vt:lpstr>Interferometer movie</vt:lpstr>
      <vt:lpstr>PowerPoint Presentation</vt:lpstr>
      <vt:lpstr>Interference</vt:lpstr>
      <vt:lpstr>Rotation sensing</vt:lpstr>
      <vt:lpstr>Noise Performance</vt:lpstr>
      <vt:lpstr>Noise source?</vt:lpstr>
      <vt:lpstr>Noise modeling</vt:lpstr>
      <vt:lpstr>Noise modeling</vt:lpstr>
      <vt:lpstr>Phase calculation</vt:lpstr>
      <vt:lpstr>Phase calculation</vt:lpstr>
      <vt:lpstr>Semiclassical phase errors</vt:lpstr>
      <vt:lpstr>Anharmonicity</vt:lpstr>
      <vt:lpstr>Anharmonicity</vt:lpstr>
      <vt:lpstr>Semiclassical approximation</vt:lpstr>
      <vt:lpstr>Beyond semiclassical</vt:lpstr>
      <vt:lpstr>Generalized coherent states</vt:lpstr>
      <vt:lpstr>Beyond semiclassical</vt:lpstr>
      <vt:lpstr>Cubic phase</vt:lpstr>
      <vt:lpstr>Quantum corrections</vt:lpstr>
      <vt:lpstr>Current status and improvements</vt:lpstr>
      <vt:lpstr>Apparatus</vt:lpstr>
      <vt:lpstr>Apparatus</vt:lpstr>
      <vt:lpstr>Performance goals</vt:lpstr>
      <vt:lpstr>Conclusions</vt:lpstr>
      <vt:lpstr>Credits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Sackett, Charles A (cas8m)</dc:creator>
  <cp:lastModifiedBy>Charles Sackett</cp:lastModifiedBy>
  <cp:revision>103</cp:revision>
  <dcterms:created xsi:type="dcterms:W3CDTF">2019-04-05T00:37:57Z</dcterms:created>
  <dcterms:modified xsi:type="dcterms:W3CDTF">2024-05-23T02:18:42Z</dcterms:modified>
</cp:coreProperties>
</file>