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8" r:id="rId2"/>
    <p:sldId id="272" r:id="rId3"/>
    <p:sldId id="275" r:id="rId4"/>
    <p:sldId id="307" r:id="rId5"/>
    <p:sldId id="266" r:id="rId6"/>
    <p:sldId id="260" r:id="rId7"/>
    <p:sldId id="310" r:id="rId8"/>
    <p:sldId id="303" r:id="rId9"/>
    <p:sldId id="278" r:id="rId10"/>
    <p:sldId id="311" r:id="rId11"/>
    <p:sldId id="293" r:id="rId12"/>
    <p:sldId id="292" r:id="rId13"/>
    <p:sldId id="294" r:id="rId14"/>
    <p:sldId id="295" r:id="rId15"/>
    <p:sldId id="296" r:id="rId16"/>
    <p:sldId id="298" r:id="rId17"/>
    <p:sldId id="297" r:id="rId18"/>
    <p:sldId id="300" r:id="rId19"/>
    <p:sldId id="284" r:id="rId20"/>
    <p:sldId id="304" r:id="rId21"/>
    <p:sldId id="306" r:id="rId22"/>
    <p:sldId id="281" r:id="rId23"/>
    <p:sldId id="2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7" d="100"/>
          <a:sy n="107"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oardo Ballini" userId="9852a99a72fe3230" providerId="LiveId" clId="{D646B3F0-772B-435B-8EEC-CEBF1A3220A6}"/>
    <pc:docChg chg="undo custSel addSld delSld modSld sldOrd">
      <pc:chgData name="Edoardo Ballini" userId="9852a99a72fe3230" providerId="LiveId" clId="{D646B3F0-772B-435B-8EEC-CEBF1A3220A6}" dt="2024-05-24T12:24:35.994" v="1310" actId="20577"/>
      <pc:docMkLst>
        <pc:docMk/>
      </pc:docMkLst>
      <pc:sldChg chg="modSp mod">
        <pc:chgData name="Edoardo Ballini" userId="9852a99a72fe3230" providerId="LiveId" clId="{D646B3F0-772B-435B-8EEC-CEBF1A3220A6}" dt="2024-05-22T17:19:54.964" v="1217" actId="20577"/>
        <pc:sldMkLst>
          <pc:docMk/>
          <pc:sldMk cId="3886382788" sldId="258"/>
        </pc:sldMkLst>
        <pc:spChg chg="mod">
          <ac:chgData name="Edoardo Ballini" userId="9852a99a72fe3230" providerId="LiveId" clId="{D646B3F0-772B-435B-8EEC-CEBF1A3220A6}" dt="2024-05-22T17:19:54.964" v="1217" actId="20577"/>
          <ac:spMkLst>
            <pc:docMk/>
            <pc:sldMk cId="3886382788" sldId="258"/>
            <ac:spMk id="3" creationId="{38C0D575-ADBD-AC6F-5298-F29CBCEAE7FD}"/>
          </ac:spMkLst>
        </pc:spChg>
      </pc:sldChg>
      <pc:sldChg chg="addSp delSp modSp mod delAnim modAnim">
        <pc:chgData name="Edoardo Ballini" userId="9852a99a72fe3230" providerId="LiveId" clId="{D646B3F0-772B-435B-8EEC-CEBF1A3220A6}" dt="2024-05-23T07:43:07.584" v="1227"/>
        <pc:sldMkLst>
          <pc:docMk/>
          <pc:sldMk cId="786425216" sldId="260"/>
        </pc:sldMkLst>
        <pc:spChg chg="mod">
          <ac:chgData name="Edoardo Ballini" userId="9852a99a72fe3230" providerId="LiveId" clId="{D646B3F0-772B-435B-8EEC-CEBF1A3220A6}" dt="2024-05-21T14:08:38.886" v="586"/>
          <ac:spMkLst>
            <pc:docMk/>
            <pc:sldMk cId="786425216" sldId="260"/>
            <ac:spMk id="3" creationId="{A73318CE-9640-AFFC-6BDE-3CEBF90B6D47}"/>
          </ac:spMkLst>
        </pc:spChg>
        <pc:spChg chg="mod">
          <ac:chgData name="Edoardo Ballini" userId="9852a99a72fe3230" providerId="LiveId" clId="{D646B3F0-772B-435B-8EEC-CEBF1A3220A6}" dt="2024-05-21T14:08:38.886" v="586"/>
          <ac:spMkLst>
            <pc:docMk/>
            <pc:sldMk cId="786425216" sldId="260"/>
            <ac:spMk id="4" creationId="{53764F7C-8527-D04D-0BE1-83211F703877}"/>
          </ac:spMkLst>
        </pc:spChg>
        <pc:spChg chg="add del mod">
          <ac:chgData name="Edoardo Ballini" userId="9852a99a72fe3230" providerId="LiveId" clId="{D646B3F0-772B-435B-8EEC-CEBF1A3220A6}" dt="2024-05-22T16:42:03.115" v="1092" actId="478"/>
          <ac:spMkLst>
            <pc:docMk/>
            <pc:sldMk cId="786425216" sldId="260"/>
            <ac:spMk id="4" creationId="{F4EBCEAB-6E09-278F-5DC7-F28272F99BC6}"/>
          </ac:spMkLst>
        </pc:spChg>
        <pc:spChg chg="del">
          <ac:chgData name="Edoardo Ballini" userId="9852a99a72fe3230" providerId="LiveId" clId="{D646B3F0-772B-435B-8EEC-CEBF1A3220A6}" dt="2024-05-22T16:11:50.329" v="1019" actId="478"/>
          <ac:spMkLst>
            <pc:docMk/>
            <pc:sldMk cId="786425216" sldId="260"/>
            <ac:spMk id="5" creationId="{660E3237-6D08-7C03-BCA5-746CAA1079CE}"/>
          </ac:spMkLst>
        </pc:spChg>
        <pc:spChg chg="add mod">
          <ac:chgData name="Edoardo Ballini" userId="9852a99a72fe3230" providerId="LiveId" clId="{D646B3F0-772B-435B-8EEC-CEBF1A3220A6}" dt="2024-05-22T16:43:35.632" v="1106" actId="20577"/>
          <ac:spMkLst>
            <pc:docMk/>
            <pc:sldMk cId="786425216" sldId="260"/>
            <ac:spMk id="7" creationId="{D82594AB-4795-2B08-4597-07681C52256A}"/>
          </ac:spMkLst>
        </pc:spChg>
        <pc:spChg chg="mod ord topLvl">
          <ac:chgData name="Edoardo Ballini" userId="9852a99a72fe3230" providerId="LiveId" clId="{D646B3F0-772B-435B-8EEC-CEBF1A3220A6}" dt="2024-05-21T14:10:20.839" v="603" actId="1076"/>
          <ac:spMkLst>
            <pc:docMk/>
            <pc:sldMk cId="786425216" sldId="260"/>
            <ac:spMk id="8" creationId="{4D4C5813-5F16-DBB6-72B8-FDB40BC6216B}"/>
          </ac:spMkLst>
        </pc:spChg>
        <pc:spChg chg="add mod">
          <ac:chgData name="Edoardo Ballini" userId="9852a99a72fe3230" providerId="LiveId" clId="{D646B3F0-772B-435B-8EEC-CEBF1A3220A6}" dt="2024-05-23T07:42:51.583" v="1226" actId="1076"/>
          <ac:spMkLst>
            <pc:docMk/>
            <pc:sldMk cId="786425216" sldId="260"/>
            <ac:spMk id="10" creationId="{1F5046BC-80A0-EF4F-6945-065582888883}"/>
          </ac:spMkLst>
        </pc:spChg>
        <pc:spChg chg="mod">
          <ac:chgData name="Edoardo Ballini" userId="9852a99a72fe3230" providerId="LiveId" clId="{D646B3F0-772B-435B-8EEC-CEBF1A3220A6}" dt="2024-05-21T14:08:38.886" v="586"/>
          <ac:spMkLst>
            <pc:docMk/>
            <pc:sldMk cId="786425216" sldId="260"/>
            <ac:spMk id="10" creationId="{91D81EF5-71C2-2D39-D5B2-0ABD74A0E355}"/>
          </ac:spMkLst>
        </pc:spChg>
        <pc:spChg chg="mod">
          <ac:chgData name="Edoardo Ballini" userId="9852a99a72fe3230" providerId="LiveId" clId="{D646B3F0-772B-435B-8EEC-CEBF1A3220A6}" dt="2024-05-21T14:08:38.886" v="586"/>
          <ac:spMkLst>
            <pc:docMk/>
            <pc:sldMk cId="786425216" sldId="260"/>
            <ac:spMk id="12" creationId="{678D1430-B66F-C873-47E0-582D497C7E91}"/>
          </ac:spMkLst>
        </pc:spChg>
        <pc:spChg chg="mod">
          <ac:chgData name="Edoardo Ballini" userId="9852a99a72fe3230" providerId="LiveId" clId="{D646B3F0-772B-435B-8EEC-CEBF1A3220A6}" dt="2024-05-21T14:12:06.693" v="647" actId="20577"/>
          <ac:spMkLst>
            <pc:docMk/>
            <pc:sldMk cId="786425216" sldId="260"/>
            <ac:spMk id="13" creationId="{53F13023-B03A-DAB0-6B11-D204B1339493}"/>
          </ac:spMkLst>
        </pc:spChg>
        <pc:spChg chg="mod">
          <ac:chgData name="Edoardo Ballini" userId="9852a99a72fe3230" providerId="LiveId" clId="{D646B3F0-772B-435B-8EEC-CEBF1A3220A6}" dt="2024-05-21T14:08:38.886" v="586"/>
          <ac:spMkLst>
            <pc:docMk/>
            <pc:sldMk cId="786425216" sldId="260"/>
            <ac:spMk id="14" creationId="{3E6E90D9-30E0-1A74-0769-5E352D893901}"/>
          </ac:spMkLst>
        </pc:spChg>
        <pc:spChg chg="mod">
          <ac:chgData name="Edoardo Ballini" userId="9852a99a72fe3230" providerId="LiveId" clId="{D646B3F0-772B-435B-8EEC-CEBF1A3220A6}" dt="2024-05-21T14:08:38.886" v="586"/>
          <ac:spMkLst>
            <pc:docMk/>
            <pc:sldMk cId="786425216" sldId="260"/>
            <ac:spMk id="15" creationId="{F7B92619-FB66-2194-EFB2-E7A9F3046DA9}"/>
          </ac:spMkLst>
        </pc:spChg>
        <pc:spChg chg="mod">
          <ac:chgData name="Edoardo Ballini" userId="9852a99a72fe3230" providerId="LiveId" clId="{D646B3F0-772B-435B-8EEC-CEBF1A3220A6}" dt="2024-05-21T14:08:38.886" v="586"/>
          <ac:spMkLst>
            <pc:docMk/>
            <pc:sldMk cId="786425216" sldId="260"/>
            <ac:spMk id="16" creationId="{AE8C17F0-ACB2-D986-0652-5FCA7154957E}"/>
          </ac:spMkLst>
        </pc:spChg>
        <pc:spChg chg="mod">
          <ac:chgData name="Edoardo Ballini" userId="9852a99a72fe3230" providerId="LiveId" clId="{D646B3F0-772B-435B-8EEC-CEBF1A3220A6}" dt="2024-05-21T14:08:38.886" v="586"/>
          <ac:spMkLst>
            <pc:docMk/>
            <pc:sldMk cId="786425216" sldId="260"/>
            <ac:spMk id="17" creationId="{8451A695-28D7-8FDD-78B7-0C57BCF35102}"/>
          </ac:spMkLst>
        </pc:spChg>
        <pc:spChg chg="mod">
          <ac:chgData name="Edoardo Ballini" userId="9852a99a72fe3230" providerId="LiveId" clId="{D646B3F0-772B-435B-8EEC-CEBF1A3220A6}" dt="2024-05-21T14:08:38.886" v="586"/>
          <ac:spMkLst>
            <pc:docMk/>
            <pc:sldMk cId="786425216" sldId="260"/>
            <ac:spMk id="18" creationId="{CC484991-28BB-6774-1254-2239CFF9DDB7}"/>
          </ac:spMkLst>
        </pc:spChg>
        <pc:spChg chg="mod">
          <ac:chgData name="Edoardo Ballini" userId="9852a99a72fe3230" providerId="LiveId" clId="{D646B3F0-772B-435B-8EEC-CEBF1A3220A6}" dt="2024-05-21T14:08:38.886" v="586"/>
          <ac:spMkLst>
            <pc:docMk/>
            <pc:sldMk cId="786425216" sldId="260"/>
            <ac:spMk id="19" creationId="{B46B8FA2-418E-4E0B-9C26-0C58EE9F746F}"/>
          </ac:spMkLst>
        </pc:spChg>
        <pc:spChg chg="mod">
          <ac:chgData name="Edoardo Ballini" userId="9852a99a72fe3230" providerId="LiveId" clId="{D646B3F0-772B-435B-8EEC-CEBF1A3220A6}" dt="2024-05-21T14:08:38.886" v="586"/>
          <ac:spMkLst>
            <pc:docMk/>
            <pc:sldMk cId="786425216" sldId="260"/>
            <ac:spMk id="20" creationId="{361FC992-CA99-8998-3A1D-AAA414B831C2}"/>
          </ac:spMkLst>
        </pc:spChg>
        <pc:spChg chg="mod">
          <ac:chgData name="Edoardo Ballini" userId="9852a99a72fe3230" providerId="LiveId" clId="{D646B3F0-772B-435B-8EEC-CEBF1A3220A6}" dt="2024-05-21T14:08:38.886" v="586"/>
          <ac:spMkLst>
            <pc:docMk/>
            <pc:sldMk cId="786425216" sldId="260"/>
            <ac:spMk id="21" creationId="{3BA8D112-8E96-C6FB-CEE2-3E99DC7EE190}"/>
          </ac:spMkLst>
        </pc:spChg>
        <pc:spChg chg="mod">
          <ac:chgData name="Edoardo Ballini" userId="9852a99a72fe3230" providerId="LiveId" clId="{D646B3F0-772B-435B-8EEC-CEBF1A3220A6}" dt="2024-05-21T14:08:38.886" v="586"/>
          <ac:spMkLst>
            <pc:docMk/>
            <pc:sldMk cId="786425216" sldId="260"/>
            <ac:spMk id="22" creationId="{8DCA1A04-9EAF-5FA4-6A44-30BE9EAB43D5}"/>
          </ac:spMkLst>
        </pc:spChg>
        <pc:spChg chg="mod">
          <ac:chgData name="Edoardo Ballini" userId="9852a99a72fe3230" providerId="LiveId" clId="{D646B3F0-772B-435B-8EEC-CEBF1A3220A6}" dt="2024-05-21T14:08:38.886" v="586"/>
          <ac:spMkLst>
            <pc:docMk/>
            <pc:sldMk cId="786425216" sldId="260"/>
            <ac:spMk id="27" creationId="{E5E35830-BD1B-0F08-4376-09B15A9C9B21}"/>
          </ac:spMkLst>
        </pc:spChg>
        <pc:spChg chg="mod">
          <ac:chgData name="Edoardo Ballini" userId="9852a99a72fe3230" providerId="LiveId" clId="{D646B3F0-772B-435B-8EEC-CEBF1A3220A6}" dt="2024-05-21T14:08:38.886" v="586"/>
          <ac:spMkLst>
            <pc:docMk/>
            <pc:sldMk cId="786425216" sldId="260"/>
            <ac:spMk id="28" creationId="{4C92036E-2E22-C4EC-0F3D-2450B0586469}"/>
          </ac:spMkLst>
        </pc:spChg>
        <pc:spChg chg="mod">
          <ac:chgData name="Edoardo Ballini" userId="9852a99a72fe3230" providerId="LiveId" clId="{D646B3F0-772B-435B-8EEC-CEBF1A3220A6}" dt="2024-05-21T14:08:38.886" v="586"/>
          <ac:spMkLst>
            <pc:docMk/>
            <pc:sldMk cId="786425216" sldId="260"/>
            <ac:spMk id="29" creationId="{D5DE0F74-DC6E-6C72-FE04-4C6FD6471880}"/>
          </ac:spMkLst>
        </pc:spChg>
        <pc:spChg chg="mod">
          <ac:chgData name="Edoardo Ballini" userId="9852a99a72fe3230" providerId="LiveId" clId="{D646B3F0-772B-435B-8EEC-CEBF1A3220A6}" dt="2024-05-21T14:08:52.010" v="588"/>
          <ac:spMkLst>
            <pc:docMk/>
            <pc:sldMk cId="786425216" sldId="260"/>
            <ac:spMk id="31" creationId="{9939864B-EB7C-03A5-462D-75D93B6C5248}"/>
          </ac:spMkLst>
        </pc:spChg>
        <pc:spChg chg="mod">
          <ac:chgData name="Edoardo Ballini" userId="9852a99a72fe3230" providerId="LiveId" clId="{D646B3F0-772B-435B-8EEC-CEBF1A3220A6}" dt="2024-05-21T14:08:52.010" v="588"/>
          <ac:spMkLst>
            <pc:docMk/>
            <pc:sldMk cId="786425216" sldId="260"/>
            <ac:spMk id="32" creationId="{2BCCA798-8C0E-8769-9E29-13C6C9A75512}"/>
          </ac:spMkLst>
        </pc:spChg>
        <pc:spChg chg="mod">
          <ac:chgData name="Edoardo Ballini" userId="9852a99a72fe3230" providerId="LiveId" clId="{D646B3F0-772B-435B-8EEC-CEBF1A3220A6}" dt="2024-05-21T14:08:52.010" v="588"/>
          <ac:spMkLst>
            <pc:docMk/>
            <pc:sldMk cId="786425216" sldId="260"/>
            <ac:spMk id="33" creationId="{A0E715EC-640E-32BD-C98C-42C976177200}"/>
          </ac:spMkLst>
        </pc:spChg>
        <pc:spChg chg="mod">
          <ac:chgData name="Edoardo Ballini" userId="9852a99a72fe3230" providerId="LiveId" clId="{D646B3F0-772B-435B-8EEC-CEBF1A3220A6}" dt="2024-05-21T14:08:52.010" v="588"/>
          <ac:spMkLst>
            <pc:docMk/>
            <pc:sldMk cId="786425216" sldId="260"/>
            <ac:spMk id="34" creationId="{C7136979-3FD0-A8E2-6509-DAD38644425E}"/>
          </ac:spMkLst>
        </pc:spChg>
        <pc:spChg chg="mod">
          <ac:chgData name="Edoardo Ballini" userId="9852a99a72fe3230" providerId="LiveId" clId="{D646B3F0-772B-435B-8EEC-CEBF1A3220A6}" dt="2024-05-21T14:08:52.010" v="588"/>
          <ac:spMkLst>
            <pc:docMk/>
            <pc:sldMk cId="786425216" sldId="260"/>
            <ac:spMk id="35" creationId="{91044CB4-6198-445F-B113-E5CF73F13594}"/>
          </ac:spMkLst>
        </pc:spChg>
        <pc:spChg chg="mod">
          <ac:chgData name="Edoardo Ballini" userId="9852a99a72fe3230" providerId="LiveId" clId="{D646B3F0-772B-435B-8EEC-CEBF1A3220A6}" dt="2024-05-21T14:08:52.010" v="588"/>
          <ac:spMkLst>
            <pc:docMk/>
            <pc:sldMk cId="786425216" sldId="260"/>
            <ac:spMk id="36" creationId="{B2AC2114-F285-0C02-8FDF-9A669FA52453}"/>
          </ac:spMkLst>
        </pc:spChg>
        <pc:spChg chg="mod">
          <ac:chgData name="Edoardo Ballini" userId="9852a99a72fe3230" providerId="LiveId" clId="{D646B3F0-772B-435B-8EEC-CEBF1A3220A6}" dt="2024-05-21T14:08:52.010" v="588"/>
          <ac:spMkLst>
            <pc:docMk/>
            <pc:sldMk cId="786425216" sldId="260"/>
            <ac:spMk id="37" creationId="{FC4A56F5-BE22-5DBD-1F2F-4E5A716E23C8}"/>
          </ac:spMkLst>
        </pc:spChg>
        <pc:spChg chg="mod">
          <ac:chgData name="Edoardo Ballini" userId="9852a99a72fe3230" providerId="LiveId" clId="{D646B3F0-772B-435B-8EEC-CEBF1A3220A6}" dt="2024-05-21T14:08:52.010" v="588"/>
          <ac:spMkLst>
            <pc:docMk/>
            <pc:sldMk cId="786425216" sldId="260"/>
            <ac:spMk id="38" creationId="{ACF3CBFB-08B5-D21D-FC93-2896634F9EA4}"/>
          </ac:spMkLst>
        </pc:spChg>
        <pc:spChg chg="mod">
          <ac:chgData name="Edoardo Ballini" userId="9852a99a72fe3230" providerId="LiveId" clId="{D646B3F0-772B-435B-8EEC-CEBF1A3220A6}" dt="2024-05-21T14:08:52.010" v="588"/>
          <ac:spMkLst>
            <pc:docMk/>
            <pc:sldMk cId="786425216" sldId="260"/>
            <ac:spMk id="39" creationId="{ACCA7C40-D175-5089-09EB-947F3780A93B}"/>
          </ac:spMkLst>
        </pc:spChg>
        <pc:spChg chg="mod">
          <ac:chgData name="Edoardo Ballini" userId="9852a99a72fe3230" providerId="LiveId" clId="{D646B3F0-772B-435B-8EEC-CEBF1A3220A6}" dt="2024-05-21T14:08:52.010" v="588"/>
          <ac:spMkLst>
            <pc:docMk/>
            <pc:sldMk cId="786425216" sldId="260"/>
            <ac:spMk id="40" creationId="{A241BCB3-D5C2-0BA3-EA47-A9C98FB63F6A}"/>
          </ac:spMkLst>
        </pc:spChg>
        <pc:spChg chg="mod">
          <ac:chgData name="Edoardo Ballini" userId="9852a99a72fe3230" providerId="LiveId" clId="{D646B3F0-772B-435B-8EEC-CEBF1A3220A6}" dt="2024-05-21T14:08:52.010" v="588"/>
          <ac:spMkLst>
            <pc:docMk/>
            <pc:sldMk cId="786425216" sldId="260"/>
            <ac:spMk id="41" creationId="{7ABB5B34-15E9-5A19-8D12-0EF905A717DD}"/>
          </ac:spMkLst>
        </pc:spChg>
        <pc:spChg chg="mod">
          <ac:chgData name="Edoardo Ballini" userId="9852a99a72fe3230" providerId="LiveId" clId="{D646B3F0-772B-435B-8EEC-CEBF1A3220A6}" dt="2024-05-21T14:08:52.010" v="588"/>
          <ac:spMkLst>
            <pc:docMk/>
            <pc:sldMk cId="786425216" sldId="260"/>
            <ac:spMk id="42" creationId="{5ED2BE12-C12B-6F9A-BBFD-909A22D7048D}"/>
          </ac:spMkLst>
        </pc:spChg>
        <pc:spChg chg="mod">
          <ac:chgData name="Edoardo Ballini" userId="9852a99a72fe3230" providerId="LiveId" clId="{D646B3F0-772B-435B-8EEC-CEBF1A3220A6}" dt="2024-05-21T14:08:52.010" v="588"/>
          <ac:spMkLst>
            <pc:docMk/>
            <pc:sldMk cId="786425216" sldId="260"/>
            <ac:spMk id="43" creationId="{46D17853-A589-77DC-22C8-DF89CA04B4DC}"/>
          </ac:spMkLst>
        </pc:spChg>
        <pc:spChg chg="mod">
          <ac:chgData name="Edoardo Ballini" userId="9852a99a72fe3230" providerId="LiveId" clId="{D646B3F0-772B-435B-8EEC-CEBF1A3220A6}" dt="2024-05-21T14:08:52.010" v="588"/>
          <ac:spMkLst>
            <pc:docMk/>
            <pc:sldMk cId="786425216" sldId="260"/>
            <ac:spMk id="48" creationId="{AB148AB3-5018-2BBA-157C-224F86BFEFA1}"/>
          </ac:spMkLst>
        </pc:spChg>
        <pc:spChg chg="mod">
          <ac:chgData name="Edoardo Ballini" userId="9852a99a72fe3230" providerId="LiveId" clId="{D646B3F0-772B-435B-8EEC-CEBF1A3220A6}" dt="2024-05-21T14:08:52.010" v="588"/>
          <ac:spMkLst>
            <pc:docMk/>
            <pc:sldMk cId="786425216" sldId="260"/>
            <ac:spMk id="49" creationId="{EFEBB2EA-8856-4ED3-48F4-BE361B2A6C29}"/>
          </ac:spMkLst>
        </pc:spChg>
        <pc:spChg chg="mod">
          <ac:chgData name="Edoardo Ballini" userId="9852a99a72fe3230" providerId="LiveId" clId="{D646B3F0-772B-435B-8EEC-CEBF1A3220A6}" dt="2024-05-21T14:08:52.010" v="588"/>
          <ac:spMkLst>
            <pc:docMk/>
            <pc:sldMk cId="786425216" sldId="260"/>
            <ac:spMk id="50" creationId="{837387C3-19D1-299B-4B96-DF171005CDFB}"/>
          </ac:spMkLst>
        </pc:spChg>
        <pc:grpChg chg="add del mod">
          <ac:chgData name="Edoardo Ballini" userId="9852a99a72fe3230" providerId="LiveId" clId="{D646B3F0-772B-435B-8EEC-CEBF1A3220A6}" dt="2024-05-21T14:08:50.474" v="587" actId="478"/>
          <ac:grpSpMkLst>
            <pc:docMk/>
            <pc:sldMk cId="786425216" sldId="260"/>
            <ac:grpSpMk id="2" creationId="{3A7DEA1B-898D-58BC-0A3C-5B5E96DFB9E7}"/>
          </ac:grpSpMkLst>
        </pc:grpChg>
        <pc:grpChg chg="del">
          <ac:chgData name="Edoardo Ballini" userId="9852a99a72fe3230" providerId="LiveId" clId="{D646B3F0-772B-435B-8EEC-CEBF1A3220A6}" dt="2024-05-21T14:09:05.796" v="589" actId="165"/>
          <ac:grpSpMkLst>
            <pc:docMk/>
            <pc:sldMk cId="786425216" sldId="260"/>
            <ac:grpSpMk id="6" creationId="{50E73591-3F41-A4F8-19DD-EC60D2118254}"/>
          </ac:grpSpMkLst>
        </pc:grpChg>
        <pc:grpChg chg="add del mod">
          <ac:chgData name="Edoardo Ballini" userId="9852a99a72fe3230" providerId="LiveId" clId="{D646B3F0-772B-435B-8EEC-CEBF1A3220A6}" dt="2024-05-21T14:09:44.987" v="596" actId="478"/>
          <ac:grpSpMkLst>
            <pc:docMk/>
            <pc:sldMk cId="786425216" sldId="260"/>
            <ac:grpSpMk id="30" creationId="{ED6AC880-0C1E-87A8-D72A-CBE93629829D}"/>
          </ac:grpSpMkLst>
        </pc:grpChg>
        <pc:picChg chg="add mod ord">
          <ac:chgData name="Edoardo Ballini" userId="9852a99a72fe3230" providerId="LiveId" clId="{D646B3F0-772B-435B-8EEC-CEBF1A3220A6}" dt="2024-05-22T16:42:21.939" v="1093" actId="1076"/>
          <ac:picMkLst>
            <pc:docMk/>
            <pc:sldMk cId="786425216" sldId="260"/>
            <ac:picMk id="3" creationId="{288CFD8A-1030-566A-AEC6-730A471CB581}"/>
          </ac:picMkLst>
        </pc:picChg>
        <pc:picChg chg="del mod topLvl">
          <ac:chgData name="Edoardo Ballini" userId="9852a99a72fe3230" providerId="LiveId" clId="{D646B3F0-772B-435B-8EEC-CEBF1A3220A6}" dt="2024-05-21T14:09:17.773" v="593" actId="478"/>
          <ac:picMkLst>
            <pc:docMk/>
            <pc:sldMk cId="786425216" sldId="260"/>
            <ac:picMk id="7" creationId="{C26BEE51-134F-CBED-9DB2-1F958254F7D1}"/>
          </ac:picMkLst>
        </pc:picChg>
        <pc:picChg chg="mod">
          <ac:chgData name="Edoardo Ballini" userId="9852a99a72fe3230" providerId="LiveId" clId="{D646B3F0-772B-435B-8EEC-CEBF1A3220A6}" dt="2024-05-21T14:08:38.886" v="586"/>
          <ac:picMkLst>
            <pc:docMk/>
            <pc:sldMk cId="786425216" sldId="260"/>
            <ac:picMk id="23" creationId="{F2FEDEFD-B469-107D-8629-EE9FED147AAA}"/>
          </ac:picMkLst>
        </pc:picChg>
        <pc:picChg chg="mod">
          <ac:chgData name="Edoardo Ballini" userId="9852a99a72fe3230" providerId="LiveId" clId="{D646B3F0-772B-435B-8EEC-CEBF1A3220A6}" dt="2024-05-21T14:08:38.886" v="586"/>
          <ac:picMkLst>
            <pc:docMk/>
            <pc:sldMk cId="786425216" sldId="260"/>
            <ac:picMk id="24" creationId="{F6606236-AEA5-C342-AF35-17E0B7E82AA1}"/>
          </ac:picMkLst>
        </pc:picChg>
        <pc:picChg chg="mod">
          <ac:chgData name="Edoardo Ballini" userId="9852a99a72fe3230" providerId="LiveId" clId="{D646B3F0-772B-435B-8EEC-CEBF1A3220A6}" dt="2024-05-21T14:08:38.886" v="586"/>
          <ac:picMkLst>
            <pc:docMk/>
            <pc:sldMk cId="786425216" sldId="260"/>
            <ac:picMk id="25" creationId="{12F46740-25ED-312D-B332-AD183CCAEDBE}"/>
          </ac:picMkLst>
        </pc:picChg>
        <pc:picChg chg="mod">
          <ac:chgData name="Edoardo Ballini" userId="9852a99a72fe3230" providerId="LiveId" clId="{D646B3F0-772B-435B-8EEC-CEBF1A3220A6}" dt="2024-05-21T14:08:38.886" v="586"/>
          <ac:picMkLst>
            <pc:docMk/>
            <pc:sldMk cId="786425216" sldId="260"/>
            <ac:picMk id="26" creationId="{2AE1D200-E3AE-872D-90AE-F93412DE0CFA}"/>
          </ac:picMkLst>
        </pc:picChg>
        <pc:picChg chg="mod">
          <ac:chgData name="Edoardo Ballini" userId="9852a99a72fe3230" providerId="LiveId" clId="{D646B3F0-772B-435B-8EEC-CEBF1A3220A6}" dt="2024-05-21T14:08:52.010" v="588"/>
          <ac:picMkLst>
            <pc:docMk/>
            <pc:sldMk cId="786425216" sldId="260"/>
            <ac:picMk id="44" creationId="{977BD5C8-CDC2-D168-47B6-D401910355D4}"/>
          </ac:picMkLst>
        </pc:picChg>
        <pc:picChg chg="mod">
          <ac:chgData name="Edoardo Ballini" userId="9852a99a72fe3230" providerId="LiveId" clId="{D646B3F0-772B-435B-8EEC-CEBF1A3220A6}" dt="2024-05-21T14:08:52.010" v="588"/>
          <ac:picMkLst>
            <pc:docMk/>
            <pc:sldMk cId="786425216" sldId="260"/>
            <ac:picMk id="45" creationId="{FD32D5DB-E13E-B11B-FA97-64BB6A809C5D}"/>
          </ac:picMkLst>
        </pc:picChg>
        <pc:picChg chg="mod">
          <ac:chgData name="Edoardo Ballini" userId="9852a99a72fe3230" providerId="LiveId" clId="{D646B3F0-772B-435B-8EEC-CEBF1A3220A6}" dt="2024-05-21T14:08:52.010" v="588"/>
          <ac:picMkLst>
            <pc:docMk/>
            <pc:sldMk cId="786425216" sldId="260"/>
            <ac:picMk id="46" creationId="{22BC4E90-29D7-B2E5-FE99-98299F5A65B9}"/>
          </ac:picMkLst>
        </pc:picChg>
        <pc:picChg chg="mod">
          <ac:chgData name="Edoardo Ballini" userId="9852a99a72fe3230" providerId="LiveId" clId="{D646B3F0-772B-435B-8EEC-CEBF1A3220A6}" dt="2024-05-21T14:08:52.010" v="588"/>
          <ac:picMkLst>
            <pc:docMk/>
            <pc:sldMk cId="786425216" sldId="260"/>
            <ac:picMk id="47" creationId="{F91373F0-B57B-7E2B-BB71-B00CD4441E5A}"/>
          </ac:picMkLst>
        </pc:picChg>
        <pc:picChg chg="add mod">
          <ac:chgData name="Edoardo Ballini" userId="9852a99a72fe3230" providerId="LiveId" clId="{D646B3F0-772B-435B-8EEC-CEBF1A3220A6}" dt="2024-05-21T14:10:20.839" v="603" actId="1076"/>
          <ac:picMkLst>
            <pc:docMk/>
            <pc:sldMk cId="786425216" sldId="260"/>
            <ac:picMk id="51" creationId="{18BC8456-8FF3-F0E4-6DFA-B69C2B101DE2}"/>
          </ac:picMkLst>
        </pc:picChg>
        <pc:cxnChg chg="mod">
          <ac:chgData name="Edoardo Ballini" userId="9852a99a72fe3230" providerId="LiveId" clId="{D646B3F0-772B-435B-8EEC-CEBF1A3220A6}" dt="2024-05-21T14:10:23.104" v="604" actId="1076"/>
          <ac:cxnSpMkLst>
            <pc:docMk/>
            <pc:sldMk cId="786425216" sldId="260"/>
            <ac:cxnSpMk id="11" creationId="{368D5859-B7DA-C5A0-05CF-E73469917040}"/>
          </ac:cxnSpMkLst>
        </pc:cxnChg>
      </pc:sldChg>
      <pc:sldChg chg="addSp delSp modSp mod delAnim modAnim">
        <pc:chgData name="Edoardo Ballini" userId="9852a99a72fe3230" providerId="LiveId" clId="{D646B3F0-772B-435B-8EEC-CEBF1A3220A6}" dt="2024-05-24T12:24:35.994" v="1310" actId="20577"/>
        <pc:sldMkLst>
          <pc:docMk/>
          <pc:sldMk cId="2881849048" sldId="266"/>
        </pc:sldMkLst>
        <pc:spChg chg="add del mod">
          <ac:chgData name="Edoardo Ballini" userId="9852a99a72fe3230" providerId="LiveId" clId="{D646B3F0-772B-435B-8EEC-CEBF1A3220A6}" dt="2024-05-22T16:45:40.445" v="1147" actId="478"/>
          <ac:spMkLst>
            <pc:docMk/>
            <pc:sldMk cId="2881849048" sldId="266"/>
            <ac:spMk id="2" creationId="{43CBE58B-408A-3C96-A848-0428660B7CEA}"/>
          </ac:spMkLst>
        </pc:spChg>
        <pc:spChg chg="add mod">
          <ac:chgData name="Edoardo Ballini" userId="9852a99a72fe3230" providerId="LiveId" clId="{D646B3F0-772B-435B-8EEC-CEBF1A3220A6}" dt="2024-05-21T14:07:11.259" v="582" actId="571"/>
          <ac:spMkLst>
            <pc:docMk/>
            <pc:sldMk cId="2881849048" sldId="266"/>
            <ac:spMk id="2" creationId="{4A41C542-D795-1681-CFFE-862A5B4860A0}"/>
          </ac:spMkLst>
        </pc:spChg>
        <pc:spChg chg="add mod">
          <ac:chgData name="Edoardo Ballini" userId="9852a99a72fe3230" providerId="LiveId" clId="{D646B3F0-772B-435B-8EEC-CEBF1A3220A6}" dt="2024-05-21T14:07:11.259" v="582" actId="571"/>
          <ac:spMkLst>
            <pc:docMk/>
            <pc:sldMk cId="2881849048" sldId="266"/>
            <ac:spMk id="3" creationId="{068058C2-7835-E7AC-1412-495345EA3F58}"/>
          </ac:spMkLst>
        </pc:spChg>
        <pc:spChg chg="add mod">
          <ac:chgData name="Edoardo Ballini" userId="9852a99a72fe3230" providerId="LiveId" clId="{D646B3F0-772B-435B-8EEC-CEBF1A3220A6}" dt="2024-05-21T14:07:11.259" v="582" actId="571"/>
          <ac:spMkLst>
            <pc:docMk/>
            <pc:sldMk cId="2881849048" sldId="266"/>
            <ac:spMk id="5" creationId="{B59EA5BE-D6C8-4679-6EEF-A6F2B7D6F8E5}"/>
          </ac:spMkLst>
        </pc:spChg>
        <pc:spChg chg="mod">
          <ac:chgData name="Edoardo Ballini" userId="9852a99a72fe3230" providerId="LiveId" clId="{D646B3F0-772B-435B-8EEC-CEBF1A3220A6}" dt="2024-05-21T13:51:06.573" v="394" actId="1076"/>
          <ac:spMkLst>
            <pc:docMk/>
            <pc:sldMk cId="2881849048" sldId="266"/>
            <ac:spMk id="63" creationId="{0BA69AE0-0736-668F-DD3F-8E89F4C6A7D8}"/>
          </ac:spMkLst>
        </pc:spChg>
        <pc:spChg chg="mod">
          <ac:chgData name="Edoardo Ballini" userId="9852a99a72fe3230" providerId="LiveId" clId="{D646B3F0-772B-435B-8EEC-CEBF1A3220A6}" dt="2024-05-21T13:51:06.573" v="394" actId="1076"/>
          <ac:spMkLst>
            <pc:docMk/>
            <pc:sldMk cId="2881849048" sldId="266"/>
            <ac:spMk id="64" creationId="{F9D78055-510C-2647-9F03-5D29F7424A0C}"/>
          </ac:spMkLst>
        </pc:spChg>
        <pc:spChg chg="mod">
          <ac:chgData name="Edoardo Ballini" userId="9852a99a72fe3230" providerId="LiveId" clId="{D646B3F0-772B-435B-8EEC-CEBF1A3220A6}" dt="2024-05-21T13:51:06.573" v="394" actId="1076"/>
          <ac:spMkLst>
            <pc:docMk/>
            <pc:sldMk cId="2881849048" sldId="266"/>
            <ac:spMk id="66" creationId="{8E6DEC0F-6C9E-85E1-9943-0F9CFCDC64B8}"/>
          </ac:spMkLst>
        </pc:spChg>
        <pc:spChg chg="mod">
          <ac:chgData name="Edoardo Ballini" userId="9852a99a72fe3230" providerId="LiveId" clId="{D646B3F0-772B-435B-8EEC-CEBF1A3220A6}" dt="2024-05-24T12:24:35.994" v="1310" actId="20577"/>
          <ac:spMkLst>
            <pc:docMk/>
            <pc:sldMk cId="2881849048" sldId="266"/>
            <ac:spMk id="74" creationId="{D6D8E053-5A68-7EAC-D468-B8292E2583B1}"/>
          </ac:spMkLst>
        </pc:spChg>
        <pc:spChg chg="mod">
          <ac:chgData name="Edoardo Ballini" userId="9852a99a72fe3230" providerId="LiveId" clId="{D646B3F0-772B-435B-8EEC-CEBF1A3220A6}" dt="2024-05-21T13:51:06.573" v="394" actId="1076"/>
          <ac:spMkLst>
            <pc:docMk/>
            <pc:sldMk cId="2881849048" sldId="266"/>
            <ac:spMk id="78" creationId="{1E38AD34-2A85-E8F2-2BAA-3E91380DB87F}"/>
          </ac:spMkLst>
        </pc:spChg>
        <pc:spChg chg="mod">
          <ac:chgData name="Edoardo Ballini" userId="9852a99a72fe3230" providerId="LiveId" clId="{D646B3F0-772B-435B-8EEC-CEBF1A3220A6}" dt="2024-05-23T08:22:50.238" v="1236" actId="1076"/>
          <ac:spMkLst>
            <pc:docMk/>
            <pc:sldMk cId="2881849048" sldId="266"/>
            <ac:spMk id="84" creationId="{5DBC43F0-9E4D-1807-C1DE-D3D9428DA62C}"/>
          </ac:spMkLst>
        </pc:spChg>
        <pc:spChg chg="mod">
          <ac:chgData name="Edoardo Ballini" userId="9852a99a72fe3230" providerId="LiveId" clId="{D646B3F0-772B-435B-8EEC-CEBF1A3220A6}" dt="2024-05-21T13:51:06.573" v="394" actId="1076"/>
          <ac:spMkLst>
            <pc:docMk/>
            <pc:sldMk cId="2881849048" sldId="266"/>
            <ac:spMk id="85" creationId="{3EE7B41C-39CE-FC02-3EDE-7D1E009FA2AD}"/>
          </ac:spMkLst>
        </pc:spChg>
        <pc:spChg chg="mod">
          <ac:chgData name="Edoardo Ballini" userId="9852a99a72fe3230" providerId="LiveId" clId="{D646B3F0-772B-435B-8EEC-CEBF1A3220A6}" dt="2024-05-21T13:51:06.573" v="394" actId="1076"/>
          <ac:spMkLst>
            <pc:docMk/>
            <pc:sldMk cId="2881849048" sldId="266"/>
            <ac:spMk id="86" creationId="{83D125F1-0554-A32A-6BDC-9FEB718931F5}"/>
          </ac:spMkLst>
        </pc:spChg>
        <pc:spChg chg="mod">
          <ac:chgData name="Edoardo Ballini" userId="9852a99a72fe3230" providerId="LiveId" clId="{D646B3F0-772B-435B-8EEC-CEBF1A3220A6}" dt="2024-05-21T13:51:06.573" v="394" actId="1076"/>
          <ac:spMkLst>
            <pc:docMk/>
            <pc:sldMk cId="2881849048" sldId="266"/>
            <ac:spMk id="87" creationId="{49D37E4B-AAEE-777F-7F1A-F2839765A226}"/>
          </ac:spMkLst>
        </pc:spChg>
        <pc:spChg chg="mod">
          <ac:chgData name="Edoardo Ballini" userId="9852a99a72fe3230" providerId="LiveId" clId="{D646B3F0-772B-435B-8EEC-CEBF1A3220A6}" dt="2024-05-21T13:51:06.573" v="394" actId="1076"/>
          <ac:spMkLst>
            <pc:docMk/>
            <pc:sldMk cId="2881849048" sldId="266"/>
            <ac:spMk id="88" creationId="{4B4D4DAC-999C-E923-DF88-82B44B14B7E0}"/>
          </ac:spMkLst>
        </pc:spChg>
        <pc:spChg chg="del">
          <ac:chgData name="Edoardo Ballini" userId="9852a99a72fe3230" providerId="LiveId" clId="{D646B3F0-772B-435B-8EEC-CEBF1A3220A6}" dt="2024-05-21T14:06:09.269" v="577" actId="478"/>
          <ac:spMkLst>
            <pc:docMk/>
            <pc:sldMk cId="2881849048" sldId="266"/>
            <ac:spMk id="91" creationId="{0F277F86-62E5-728B-28B1-0212B479132E}"/>
          </ac:spMkLst>
        </pc:spChg>
        <pc:grpChg chg="mod">
          <ac:chgData name="Edoardo Ballini" userId="9852a99a72fe3230" providerId="LiveId" clId="{D646B3F0-772B-435B-8EEC-CEBF1A3220A6}" dt="2024-05-21T14:05:40.990" v="572" actId="1076"/>
          <ac:grpSpMkLst>
            <pc:docMk/>
            <pc:sldMk cId="2881849048" sldId="266"/>
            <ac:grpSpMk id="90" creationId="{7410FCA6-706C-1C4A-8C3F-D9E7DECD45CD}"/>
          </ac:grpSpMkLst>
        </pc:grpChg>
        <pc:picChg chg="mod">
          <ac:chgData name="Edoardo Ballini" userId="9852a99a72fe3230" providerId="LiveId" clId="{D646B3F0-772B-435B-8EEC-CEBF1A3220A6}" dt="2024-05-21T13:51:06.573" v="394" actId="1076"/>
          <ac:picMkLst>
            <pc:docMk/>
            <pc:sldMk cId="2881849048" sldId="266"/>
            <ac:picMk id="1026" creationId="{8EFF38B6-DBF0-1D6D-4790-2EEE8681CA19}"/>
          </ac:picMkLst>
        </pc:picChg>
        <pc:cxnChg chg="mod">
          <ac:chgData name="Edoardo Ballini" userId="9852a99a72fe3230" providerId="LiveId" clId="{D646B3F0-772B-435B-8EEC-CEBF1A3220A6}" dt="2024-05-21T13:51:06.573" v="394" actId="1076"/>
          <ac:cxnSpMkLst>
            <pc:docMk/>
            <pc:sldMk cId="2881849048" sldId="266"/>
            <ac:cxnSpMk id="4" creationId="{0432ACFA-7423-22A7-30C6-019A07127FFF}"/>
          </ac:cxnSpMkLst>
        </pc:cxnChg>
        <pc:cxnChg chg="mod">
          <ac:chgData name="Edoardo Ballini" userId="9852a99a72fe3230" providerId="LiveId" clId="{D646B3F0-772B-435B-8EEC-CEBF1A3220A6}" dt="2024-05-21T13:51:06.573" v="394" actId="1076"/>
          <ac:cxnSpMkLst>
            <pc:docMk/>
            <pc:sldMk cId="2881849048" sldId="266"/>
            <ac:cxnSpMk id="7" creationId="{206331B4-D5D3-1916-32F6-61FF7236127C}"/>
          </ac:cxnSpMkLst>
        </pc:cxnChg>
        <pc:cxnChg chg="mod">
          <ac:chgData name="Edoardo Ballini" userId="9852a99a72fe3230" providerId="LiveId" clId="{D646B3F0-772B-435B-8EEC-CEBF1A3220A6}" dt="2024-05-21T13:51:06.573" v="394" actId="1076"/>
          <ac:cxnSpMkLst>
            <pc:docMk/>
            <pc:sldMk cId="2881849048" sldId="266"/>
            <ac:cxnSpMk id="67" creationId="{ACDCAEF2-6FBA-3788-A7EA-CE04669D54A7}"/>
          </ac:cxnSpMkLst>
        </pc:cxnChg>
        <pc:cxnChg chg="mod">
          <ac:chgData name="Edoardo Ballini" userId="9852a99a72fe3230" providerId="LiveId" clId="{D646B3F0-772B-435B-8EEC-CEBF1A3220A6}" dt="2024-05-21T13:51:06.573" v="394" actId="1076"/>
          <ac:cxnSpMkLst>
            <pc:docMk/>
            <pc:sldMk cId="2881849048" sldId="266"/>
            <ac:cxnSpMk id="72" creationId="{F14FD12F-D8D7-308F-A6CC-CEEFDCBE7F14}"/>
          </ac:cxnSpMkLst>
        </pc:cxnChg>
      </pc:sldChg>
      <pc:sldChg chg="modSp mod">
        <pc:chgData name="Edoardo Ballini" userId="9852a99a72fe3230" providerId="LiveId" clId="{D646B3F0-772B-435B-8EEC-CEBF1A3220A6}" dt="2024-05-22T14:05:44.953" v="890" actId="20577"/>
        <pc:sldMkLst>
          <pc:docMk/>
          <pc:sldMk cId="1420976107" sldId="267"/>
        </pc:sldMkLst>
        <pc:spChg chg="mod">
          <ac:chgData name="Edoardo Ballini" userId="9852a99a72fe3230" providerId="LiveId" clId="{D646B3F0-772B-435B-8EEC-CEBF1A3220A6}" dt="2024-05-22T14:05:44.953" v="890" actId="20577"/>
          <ac:spMkLst>
            <pc:docMk/>
            <pc:sldMk cId="1420976107" sldId="267"/>
            <ac:spMk id="26" creationId="{ECF02B6A-C952-7390-3B43-C68D41911169}"/>
          </ac:spMkLst>
        </pc:spChg>
      </pc:sldChg>
      <pc:sldChg chg="addSp delSp modSp mod delAnim modAnim">
        <pc:chgData name="Edoardo Ballini" userId="9852a99a72fe3230" providerId="LiveId" clId="{D646B3F0-772B-435B-8EEC-CEBF1A3220A6}" dt="2024-05-23T07:41:30.899" v="1218" actId="478"/>
        <pc:sldMkLst>
          <pc:docMk/>
          <pc:sldMk cId="2588576040" sldId="272"/>
        </pc:sldMkLst>
        <pc:spChg chg="del">
          <ac:chgData name="Edoardo Ballini" userId="9852a99a72fe3230" providerId="LiveId" clId="{D646B3F0-772B-435B-8EEC-CEBF1A3220A6}" dt="2024-05-21T17:44:28.561" v="728" actId="478"/>
          <ac:spMkLst>
            <pc:docMk/>
            <pc:sldMk cId="2588576040" sldId="272"/>
            <ac:spMk id="3" creationId="{ABD98179-AE76-CB6C-2106-6866143AB8EC}"/>
          </ac:spMkLst>
        </pc:spChg>
        <pc:spChg chg="add del mod">
          <ac:chgData name="Edoardo Ballini" userId="9852a99a72fe3230" providerId="LiveId" clId="{D646B3F0-772B-435B-8EEC-CEBF1A3220A6}" dt="2024-05-21T17:45:04.633" v="736" actId="478"/>
          <ac:spMkLst>
            <pc:docMk/>
            <pc:sldMk cId="2588576040" sldId="272"/>
            <ac:spMk id="5" creationId="{D5712F02-2F80-CD50-464D-C60140763A80}"/>
          </ac:spMkLst>
        </pc:spChg>
        <pc:spChg chg="del mod">
          <ac:chgData name="Edoardo Ballini" userId="9852a99a72fe3230" providerId="LiveId" clId="{D646B3F0-772B-435B-8EEC-CEBF1A3220A6}" dt="2024-05-23T07:41:30.899" v="1218" actId="478"/>
          <ac:spMkLst>
            <pc:docMk/>
            <pc:sldMk cId="2588576040" sldId="272"/>
            <ac:spMk id="25" creationId="{58C65887-7D6F-A02B-3F71-DFDB08406652}"/>
          </ac:spMkLst>
        </pc:spChg>
        <pc:grpChg chg="mod">
          <ac:chgData name="Edoardo Ballini" userId="9852a99a72fe3230" providerId="LiveId" clId="{D646B3F0-772B-435B-8EEC-CEBF1A3220A6}" dt="2024-05-21T14:03:14.597" v="558" actId="1076"/>
          <ac:grpSpMkLst>
            <pc:docMk/>
            <pc:sldMk cId="2588576040" sldId="272"/>
            <ac:grpSpMk id="21" creationId="{65193620-0F26-6300-82E2-F57AB2B37BBA}"/>
          </ac:grpSpMkLst>
        </pc:grpChg>
        <pc:cxnChg chg="del mod">
          <ac:chgData name="Edoardo Ballini" userId="9852a99a72fe3230" providerId="LiveId" clId="{D646B3F0-772B-435B-8EEC-CEBF1A3220A6}" dt="2024-05-23T07:41:30.899" v="1218" actId="478"/>
          <ac:cxnSpMkLst>
            <pc:docMk/>
            <pc:sldMk cId="2588576040" sldId="272"/>
            <ac:cxnSpMk id="27" creationId="{E2B260C2-77CC-1E91-6C54-032C09F956C8}"/>
          </ac:cxnSpMkLst>
        </pc:cxnChg>
        <pc:cxnChg chg="del mod">
          <ac:chgData name="Edoardo Ballini" userId="9852a99a72fe3230" providerId="LiveId" clId="{D646B3F0-772B-435B-8EEC-CEBF1A3220A6}" dt="2024-05-23T07:41:30.899" v="1218" actId="478"/>
          <ac:cxnSpMkLst>
            <pc:docMk/>
            <pc:sldMk cId="2588576040" sldId="272"/>
            <ac:cxnSpMk id="29" creationId="{28F8DF2F-890C-F7E8-A1B4-80D75C6526CA}"/>
          </ac:cxnSpMkLst>
        </pc:cxnChg>
        <pc:cxnChg chg="del mod">
          <ac:chgData name="Edoardo Ballini" userId="9852a99a72fe3230" providerId="LiveId" clId="{D646B3F0-772B-435B-8EEC-CEBF1A3220A6}" dt="2024-05-21T17:44:37.089" v="730" actId="478"/>
          <ac:cxnSpMkLst>
            <pc:docMk/>
            <pc:sldMk cId="2588576040" sldId="272"/>
            <ac:cxnSpMk id="31" creationId="{84F01409-10DD-4D01-9FD4-B33F119BC221}"/>
          </ac:cxnSpMkLst>
        </pc:cxnChg>
      </pc:sldChg>
      <pc:sldChg chg="modAnim">
        <pc:chgData name="Edoardo Ballini" userId="9852a99a72fe3230" providerId="LiveId" clId="{D646B3F0-772B-435B-8EEC-CEBF1A3220A6}" dt="2024-05-21T14:04:26.198" v="564"/>
        <pc:sldMkLst>
          <pc:docMk/>
          <pc:sldMk cId="4019217416" sldId="275"/>
        </pc:sldMkLst>
      </pc:sldChg>
      <pc:sldChg chg="addSp modSp mod modAnim">
        <pc:chgData name="Edoardo Ballini" userId="9852a99a72fe3230" providerId="LiveId" clId="{D646B3F0-772B-435B-8EEC-CEBF1A3220A6}" dt="2024-05-23T10:03:04.412" v="1254" actId="20577"/>
        <pc:sldMkLst>
          <pc:docMk/>
          <pc:sldMk cId="2204071443" sldId="278"/>
        </pc:sldMkLst>
        <pc:spChg chg="add mod">
          <ac:chgData name="Edoardo Ballini" userId="9852a99a72fe3230" providerId="LiveId" clId="{D646B3F0-772B-435B-8EEC-CEBF1A3220A6}" dt="2024-05-22T16:58:20.368" v="1215" actId="1076"/>
          <ac:spMkLst>
            <pc:docMk/>
            <pc:sldMk cId="2204071443" sldId="278"/>
            <ac:spMk id="5" creationId="{81F34586-2A5E-225F-0590-208E011F0776}"/>
          </ac:spMkLst>
        </pc:spChg>
        <pc:spChg chg="mod">
          <ac:chgData name="Edoardo Ballini" userId="9852a99a72fe3230" providerId="LiveId" clId="{D646B3F0-772B-435B-8EEC-CEBF1A3220A6}" dt="2024-05-22T14:18:44.363" v="894" actId="20577"/>
          <ac:spMkLst>
            <pc:docMk/>
            <pc:sldMk cId="2204071443" sldId="278"/>
            <ac:spMk id="7" creationId="{369360C1-F81C-1C76-17F1-9F8815E10065}"/>
          </ac:spMkLst>
        </pc:spChg>
        <pc:spChg chg="mod">
          <ac:chgData name="Edoardo Ballini" userId="9852a99a72fe3230" providerId="LiveId" clId="{D646B3F0-772B-435B-8EEC-CEBF1A3220A6}" dt="2024-05-22T13:34:39.652" v="875" actId="207"/>
          <ac:spMkLst>
            <pc:docMk/>
            <pc:sldMk cId="2204071443" sldId="278"/>
            <ac:spMk id="16" creationId="{EC30F24F-23E0-F30C-3918-6CD928E4BBEB}"/>
          </ac:spMkLst>
        </pc:spChg>
        <pc:spChg chg="mod">
          <ac:chgData name="Edoardo Ballini" userId="9852a99a72fe3230" providerId="LiveId" clId="{D646B3F0-772B-435B-8EEC-CEBF1A3220A6}" dt="2024-05-23T10:03:04.412" v="1254" actId="20577"/>
          <ac:spMkLst>
            <pc:docMk/>
            <pc:sldMk cId="2204071443" sldId="278"/>
            <ac:spMk id="18" creationId="{0CB3B158-9A40-E5E1-8CDE-8A521E134995}"/>
          </ac:spMkLst>
        </pc:spChg>
        <pc:spChg chg="mod">
          <ac:chgData name="Edoardo Ballini" userId="9852a99a72fe3230" providerId="LiveId" clId="{D646B3F0-772B-435B-8EEC-CEBF1A3220A6}" dt="2024-05-21T18:23:55.799" v="872" actId="20577"/>
          <ac:spMkLst>
            <pc:docMk/>
            <pc:sldMk cId="2204071443" sldId="278"/>
            <ac:spMk id="22" creationId="{265EB8F1-2723-4530-5A66-32C81F468AFF}"/>
          </ac:spMkLst>
        </pc:spChg>
        <pc:spChg chg="mod">
          <ac:chgData name="Edoardo Ballini" userId="9852a99a72fe3230" providerId="LiveId" clId="{D646B3F0-772B-435B-8EEC-CEBF1A3220A6}" dt="2024-05-23T08:32:41.001" v="1249" actId="1076"/>
          <ac:spMkLst>
            <pc:docMk/>
            <pc:sldMk cId="2204071443" sldId="278"/>
            <ac:spMk id="29" creationId="{3A4D94C2-ABD2-38D6-9BBB-EAABA4E3216A}"/>
          </ac:spMkLst>
        </pc:spChg>
        <pc:cxnChg chg="add mod">
          <ac:chgData name="Edoardo Ballini" userId="9852a99a72fe3230" providerId="LiveId" clId="{D646B3F0-772B-435B-8EEC-CEBF1A3220A6}" dt="2024-05-22T16:50:11.457" v="1175" actId="1582"/>
          <ac:cxnSpMkLst>
            <pc:docMk/>
            <pc:sldMk cId="2204071443" sldId="278"/>
            <ac:cxnSpMk id="8" creationId="{BA426A3B-7A4C-EE6B-C231-F861581AFBDA}"/>
          </ac:cxnSpMkLst>
        </pc:cxnChg>
        <pc:cxnChg chg="mod">
          <ac:chgData name="Edoardo Ballini" userId="9852a99a72fe3230" providerId="LiveId" clId="{D646B3F0-772B-435B-8EEC-CEBF1A3220A6}" dt="2024-05-23T08:32:47.007" v="1250" actId="1076"/>
          <ac:cxnSpMkLst>
            <pc:docMk/>
            <pc:sldMk cId="2204071443" sldId="278"/>
            <ac:cxnSpMk id="27" creationId="{706C0DD9-3A22-9820-9921-A15CA0551D3B}"/>
          </ac:cxnSpMkLst>
        </pc:cxnChg>
        <pc:cxnChg chg="mod">
          <ac:chgData name="Edoardo Ballini" userId="9852a99a72fe3230" providerId="LiveId" clId="{D646B3F0-772B-435B-8EEC-CEBF1A3220A6}" dt="2024-05-23T08:32:47.007" v="1250" actId="1076"/>
          <ac:cxnSpMkLst>
            <pc:docMk/>
            <pc:sldMk cId="2204071443" sldId="278"/>
            <ac:cxnSpMk id="28" creationId="{A27700BB-7CCB-65BD-92E9-A62966F49999}"/>
          </ac:cxnSpMkLst>
        </pc:cxnChg>
      </pc:sldChg>
      <pc:sldChg chg="addSp delSp modSp mod modAnim">
        <pc:chgData name="Edoardo Ballini" userId="9852a99a72fe3230" providerId="LiveId" clId="{D646B3F0-772B-435B-8EEC-CEBF1A3220A6}" dt="2024-05-21T14:33:18.203" v="703"/>
        <pc:sldMkLst>
          <pc:docMk/>
          <pc:sldMk cId="3765626306" sldId="281"/>
        </pc:sldMkLst>
        <pc:picChg chg="del">
          <ac:chgData name="Edoardo Ballini" userId="9852a99a72fe3230" providerId="LiveId" clId="{D646B3F0-772B-435B-8EEC-CEBF1A3220A6}" dt="2024-05-21T13:50:05.328" v="392" actId="478"/>
          <ac:picMkLst>
            <pc:docMk/>
            <pc:sldMk cId="3765626306" sldId="281"/>
            <ac:picMk id="5" creationId="{BBD5FEC2-C16B-0A2E-E69D-1AD945842CD6}"/>
          </ac:picMkLst>
        </pc:picChg>
        <pc:picChg chg="add mod">
          <ac:chgData name="Edoardo Ballini" userId="9852a99a72fe3230" providerId="LiveId" clId="{D646B3F0-772B-435B-8EEC-CEBF1A3220A6}" dt="2024-05-21T13:50:08.065" v="393" actId="1076"/>
          <ac:picMkLst>
            <pc:docMk/>
            <pc:sldMk cId="3765626306" sldId="281"/>
            <ac:picMk id="6" creationId="{8BAB340C-151D-A2F0-2F89-9FAB68EDB77C}"/>
          </ac:picMkLst>
        </pc:picChg>
      </pc:sldChg>
      <pc:sldChg chg="addSp delSp modSp mod delAnim modAnim">
        <pc:chgData name="Edoardo Ballini" userId="9852a99a72fe3230" providerId="LiveId" clId="{D646B3F0-772B-435B-8EEC-CEBF1A3220A6}" dt="2024-05-23T10:33:09.895" v="1258" actId="1076"/>
        <pc:sldMkLst>
          <pc:docMk/>
          <pc:sldMk cId="1773932910" sldId="284"/>
        </pc:sldMkLst>
        <pc:spChg chg="add mod">
          <ac:chgData name="Edoardo Ballini" userId="9852a99a72fe3230" providerId="LiveId" clId="{D646B3F0-772B-435B-8EEC-CEBF1A3220A6}" dt="2024-05-22T13:56:23.530" v="880" actId="207"/>
          <ac:spMkLst>
            <pc:docMk/>
            <pc:sldMk cId="1773932910" sldId="284"/>
            <ac:spMk id="3" creationId="{6E22DD96-8B59-64FC-FCE0-E63853F3F067}"/>
          </ac:spMkLst>
        </pc:spChg>
        <pc:spChg chg="mod">
          <ac:chgData name="Edoardo Ballini" userId="9852a99a72fe3230" providerId="LiveId" clId="{D646B3F0-772B-435B-8EEC-CEBF1A3220A6}" dt="2024-05-23T10:33:09.895" v="1258" actId="1076"/>
          <ac:spMkLst>
            <pc:docMk/>
            <pc:sldMk cId="1773932910" sldId="284"/>
            <ac:spMk id="4" creationId="{6CB6106D-8E7F-48EA-EFF3-28F5A1FE101F}"/>
          </ac:spMkLst>
        </pc:spChg>
        <pc:spChg chg="mod">
          <ac:chgData name="Edoardo Ballini" userId="9852a99a72fe3230" providerId="LiveId" clId="{D646B3F0-772B-435B-8EEC-CEBF1A3220A6}" dt="2024-05-21T13:52:46.361" v="452" actId="1076"/>
          <ac:spMkLst>
            <pc:docMk/>
            <pc:sldMk cId="1773932910" sldId="284"/>
            <ac:spMk id="23" creationId="{4BCBDB79-FB78-314D-56AD-A5D380978D8D}"/>
          </ac:spMkLst>
        </pc:spChg>
        <pc:spChg chg="del">
          <ac:chgData name="Edoardo Ballini" userId="9852a99a72fe3230" providerId="LiveId" clId="{D646B3F0-772B-435B-8EEC-CEBF1A3220A6}" dt="2024-05-23T10:23:46.676" v="1257" actId="478"/>
          <ac:spMkLst>
            <pc:docMk/>
            <pc:sldMk cId="1773932910" sldId="284"/>
            <ac:spMk id="29" creationId="{EC3D54E8-E58F-339A-1CF7-771254BFC960}"/>
          </ac:spMkLst>
        </pc:spChg>
        <pc:cxnChg chg="del">
          <ac:chgData name="Edoardo Ballini" userId="9852a99a72fe3230" providerId="LiveId" clId="{D646B3F0-772B-435B-8EEC-CEBF1A3220A6}" dt="2024-05-23T10:23:44.643" v="1256" actId="478"/>
          <ac:cxnSpMkLst>
            <pc:docMk/>
            <pc:sldMk cId="1773932910" sldId="284"/>
            <ac:cxnSpMk id="28" creationId="{F375EAA3-C8F8-92AC-6AB6-D018029203A7}"/>
          </ac:cxnSpMkLst>
        </pc:cxnChg>
      </pc:sldChg>
      <pc:sldChg chg="delSp modSp mod">
        <pc:chgData name="Edoardo Ballini" userId="9852a99a72fe3230" providerId="LiveId" clId="{D646B3F0-772B-435B-8EEC-CEBF1A3220A6}" dt="2024-05-23T10:49:20.429" v="1297" actId="6549"/>
        <pc:sldMkLst>
          <pc:docMk/>
          <pc:sldMk cId="980615660" sldId="292"/>
        </pc:sldMkLst>
        <pc:spChg chg="mod">
          <ac:chgData name="Edoardo Ballini" userId="9852a99a72fe3230" providerId="LiveId" clId="{D646B3F0-772B-435B-8EEC-CEBF1A3220A6}" dt="2024-05-22T16:27:41.309" v="1034" actId="20577"/>
          <ac:spMkLst>
            <pc:docMk/>
            <pc:sldMk cId="980615660" sldId="292"/>
            <ac:spMk id="7" creationId="{B74C64C2-CE90-3DD5-0CFE-2C9DE04974CB}"/>
          </ac:spMkLst>
        </pc:spChg>
        <pc:spChg chg="del">
          <ac:chgData name="Edoardo Ballini" userId="9852a99a72fe3230" providerId="LiveId" clId="{D646B3F0-772B-435B-8EEC-CEBF1A3220A6}" dt="2024-05-22T16:27:49.121" v="1036" actId="478"/>
          <ac:spMkLst>
            <pc:docMk/>
            <pc:sldMk cId="980615660" sldId="292"/>
            <ac:spMk id="39" creationId="{B98113D7-A57A-4BAE-DB97-5270F2D38635}"/>
          </ac:spMkLst>
        </pc:spChg>
        <pc:spChg chg="del">
          <ac:chgData name="Edoardo Ballini" userId="9852a99a72fe3230" providerId="LiveId" clId="{D646B3F0-772B-435B-8EEC-CEBF1A3220A6}" dt="2024-05-22T16:27:44.341" v="1035" actId="478"/>
          <ac:spMkLst>
            <pc:docMk/>
            <pc:sldMk cId="980615660" sldId="292"/>
            <ac:spMk id="46" creationId="{1D82B369-765C-2B9E-404B-C3B3A48EC378}"/>
          </ac:spMkLst>
        </pc:spChg>
        <pc:spChg chg="mod">
          <ac:chgData name="Edoardo Ballini" userId="9852a99a72fe3230" providerId="LiveId" clId="{D646B3F0-772B-435B-8EEC-CEBF1A3220A6}" dt="2024-05-23T10:49:20.429" v="1297" actId="6549"/>
          <ac:spMkLst>
            <pc:docMk/>
            <pc:sldMk cId="980615660" sldId="292"/>
            <ac:spMk id="47" creationId="{CD78F627-FE94-30B2-1F8C-537071CF282D}"/>
          </ac:spMkLst>
        </pc:spChg>
      </pc:sldChg>
      <pc:sldChg chg="addSp delSp modSp mod modAnim">
        <pc:chgData name="Edoardo Ballini" userId="9852a99a72fe3230" providerId="LiveId" clId="{D646B3F0-772B-435B-8EEC-CEBF1A3220A6}" dt="2024-05-23T10:33:31.126" v="1259" actId="1076"/>
        <pc:sldMkLst>
          <pc:docMk/>
          <pc:sldMk cId="2138333835" sldId="293"/>
        </pc:sldMkLst>
        <pc:spChg chg="add mod">
          <ac:chgData name="Edoardo Ballini" userId="9852a99a72fe3230" providerId="LiveId" clId="{D646B3F0-772B-435B-8EEC-CEBF1A3220A6}" dt="2024-05-22T16:54:47.021" v="1197" actId="1076"/>
          <ac:spMkLst>
            <pc:docMk/>
            <pc:sldMk cId="2138333835" sldId="293"/>
            <ac:spMk id="11" creationId="{C71C9550-DB49-DAC5-30D7-198175473CC1}"/>
          </ac:spMkLst>
        </pc:spChg>
        <pc:spChg chg="mod">
          <ac:chgData name="Edoardo Ballini" userId="9852a99a72fe3230" providerId="LiveId" clId="{D646B3F0-772B-435B-8EEC-CEBF1A3220A6}" dt="2024-05-23T10:33:31.126" v="1259" actId="1076"/>
          <ac:spMkLst>
            <pc:docMk/>
            <pc:sldMk cId="2138333835" sldId="293"/>
            <ac:spMk id="14" creationId="{FC17C2D7-CA41-745D-3BE3-9A735E18C3BF}"/>
          </ac:spMkLst>
        </pc:spChg>
        <pc:picChg chg="add mod ord">
          <ac:chgData name="Edoardo Ballini" userId="9852a99a72fe3230" providerId="LiveId" clId="{D646B3F0-772B-435B-8EEC-CEBF1A3220A6}" dt="2024-05-22T16:56:30.731" v="1202" actId="167"/>
          <ac:picMkLst>
            <pc:docMk/>
            <pc:sldMk cId="2138333835" sldId="293"/>
            <ac:picMk id="5" creationId="{12C44832-6A8E-9D8B-2E18-97B0585243AC}"/>
          </ac:picMkLst>
        </pc:picChg>
        <pc:picChg chg="add del mod">
          <ac:chgData name="Edoardo Ballini" userId="9852a99a72fe3230" providerId="LiveId" clId="{D646B3F0-772B-435B-8EEC-CEBF1A3220A6}" dt="2024-05-21T13:42:34.098" v="203" actId="478"/>
          <ac:picMkLst>
            <pc:docMk/>
            <pc:sldMk cId="2138333835" sldId="293"/>
            <ac:picMk id="5" creationId="{89D18C9B-794C-3240-5BB0-99DF6CB63DD0}"/>
          </ac:picMkLst>
        </pc:picChg>
      </pc:sldChg>
      <pc:sldChg chg="addSp delSp modSp mod">
        <pc:chgData name="Edoardo Ballini" userId="9852a99a72fe3230" providerId="LiveId" clId="{D646B3F0-772B-435B-8EEC-CEBF1A3220A6}" dt="2024-05-23T10:49:27.840" v="1299" actId="6549"/>
        <pc:sldMkLst>
          <pc:docMk/>
          <pc:sldMk cId="3370851312" sldId="294"/>
        </pc:sldMkLst>
        <pc:spChg chg="add mod">
          <ac:chgData name="Edoardo Ballini" userId="9852a99a72fe3230" providerId="LiveId" clId="{D646B3F0-772B-435B-8EEC-CEBF1A3220A6}" dt="2024-05-23T10:49:27.840" v="1299" actId="6549"/>
          <ac:spMkLst>
            <pc:docMk/>
            <pc:sldMk cId="3370851312" sldId="294"/>
            <ac:spMk id="6" creationId="{F903CDC4-0856-B0F6-D3E4-21541047AFE3}"/>
          </ac:spMkLst>
        </pc:spChg>
        <pc:spChg chg="mod">
          <ac:chgData name="Edoardo Ballini" userId="9852a99a72fe3230" providerId="LiveId" clId="{D646B3F0-772B-435B-8EEC-CEBF1A3220A6}" dt="2024-05-22T16:28:49.458" v="1038" actId="20577"/>
          <ac:spMkLst>
            <pc:docMk/>
            <pc:sldMk cId="3370851312" sldId="294"/>
            <ac:spMk id="7" creationId="{B74C64C2-CE90-3DD5-0CFE-2C9DE04974CB}"/>
          </ac:spMkLst>
        </pc:spChg>
        <pc:spChg chg="del">
          <ac:chgData name="Edoardo Ballini" userId="9852a99a72fe3230" providerId="LiveId" clId="{D646B3F0-772B-435B-8EEC-CEBF1A3220A6}" dt="2024-05-22T16:28:54.849" v="1040" actId="478"/>
          <ac:spMkLst>
            <pc:docMk/>
            <pc:sldMk cId="3370851312" sldId="294"/>
            <ac:spMk id="11" creationId="{FAC7D8D0-62A3-B21D-3B30-FEACC0F8D434}"/>
          </ac:spMkLst>
        </pc:spChg>
        <pc:spChg chg="del">
          <ac:chgData name="Edoardo Ballini" userId="9852a99a72fe3230" providerId="LiveId" clId="{D646B3F0-772B-435B-8EEC-CEBF1A3220A6}" dt="2024-05-22T16:28:51.441" v="1039" actId="478"/>
          <ac:spMkLst>
            <pc:docMk/>
            <pc:sldMk cId="3370851312" sldId="294"/>
            <ac:spMk id="46" creationId="{1D82B369-765C-2B9E-404B-C3B3A48EC378}"/>
          </ac:spMkLst>
        </pc:spChg>
        <pc:spChg chg="del">
          <ac:chgData name="Edoardo Ballini" userId="9852a99a72fe3230" providerId="LiveId" clId="{D646B3F0-772B-435B-8EEC-CEBF1A3220A6}" dt="2024-05-22T16:28:56.632" v="1041" actId="478"/>
          <ac:spMkLst>
            <pc:docMk/>
            <pc:sldMk cId="3370851312" sldId="294"/>
            <ac:spMk id="47" creationId="{CD78F627-FE94-30B2-1F8C-537071CF282D}"/>
          </ac:spMkLst>
        </pc:spChg>
      </pc:sldChg>
      <pc:sldChg chg="addSp delSp modSp mod">
        <pc:chgData name="Edoardo Ballini" userId="9852a99a72fe3230" providerId="LiveId" clId="{D646B3F0-772B-435B-8EEC-CEBF1A3220A6}" dt="2024-05-23T10:49:33.138" v="1301" actId="6549"/>
        <pc:sldMkLst>
          <pc:docMk/>
          <pc:sldMk cId="512629200" sldId="295"/>
        </pc:sldMkLst>
        <pc:spChg chg="add mod">
          <ac:chgData name="Edoardo Ballini" userId="9852a99a72fe3230" providerId="LiveId" clId="{D646B3F0-772B-435B-8EEC-CEBF1A3220A6}" dt="2024-05-23T10:49:33.138" v="1301" actId="6549"/>
          <ac:spMkLst>
            <pc:docMk/>
            <pc:sldMk cId="512629200" sldId="295"/>
            <ac:spMk id="6" creationId="{C4A61BA0-61B6-AD77-DAFA-AF4C1B77AA0D}"/>
          </ac:spMkLst>
        </pc:spChg>
        <pc:spChg chg="mod">
          <ac:chgData name="Edoardo Ballini" userId="9852a99a72fe3230" providerId="LiveId" clId="{D646B3F0-772B-435B-8EEC-CEBF1A3220A6}" dt="2024-05-22T16:29:06.188" v="1043" actId="20577"/>
          <ac:spMkLst>
            <pc:docMk/>
            <pc:sldMk cId="512629200" sldId="295"/>
            <ac:spMk id="7" creationId="{B74C64C2-CE90-3DD5-0CFE-2C9DE04974CB}"/>
          </ac:spMkLst>
        </pc:spChg>
        <pc:spChg chg="del">
          <ac:chgData name="Edoardo Ballini" userId="9852a99a72fe3230" providerId="LiveId" clId="{D646B3F0-772B-435B-8EEC-CEBF1A3220A6}" dt="2024-05-22T16:29:14.335" v="1047" actId="478"/>
          <ac:spMkLst>
            <pc:docMk/>
            <pc:sldMk cId="512629200" sldId="295"/>
            <ac:spMk id="13" creationId="{E2B40CDA-C417-CA6D-2D7F-C11D2443A50B}"/>
          </ac:spMkLst>
        </pc:spChg>
        <pc:spChg chg="del">
          <ac:chgData name="Edoardo Ballini" userId="9852a99a72fe3230" providerId="LiveId" clId="{D646B3F0-772B-435B-8EEC-CEBF1A3220A6}" dt="2024-05-22T16:29:08.122" v="1044" actId="478"/>
          <ac:spMkLst>
            <pc:docMk/>
            <pc:sldMk cId="512629200" sldId="295"/>
            <ac:spMk id="46" creationId="{1D82B369-765C-2B9E-404B-C3B3A48EC378}"/>
          </ac:spMkLst>
        </pc:spChg>
        <pc:spChg chg="del">
          <ac:chgData name="Edoardo Ballini" userId="9852a99a72fe3230" providerId="LiveId" clId="{D646B3F0-772B-435B-8EEC-CEBF1A3220A6}" dt="2024-05-22T16:29:11.195" v="1045" actId="478"/>
          <ac:spMkLst>
            <pc:docMk/>
            <pc:sldMk cId="512629200" sldId="295"/>
            <ac:spMk id="47" creationId="{CD78F627-FE94-30B2-1F8C-537071CF282D}"/>
          </ac:spMkLst>
        </pc:spChg>
      </pc:sldChg>
      <pc:sldChg chg="addSp delSp modSp mod">
        <pc:chgData name="Edoardo Ballini" userId="9852a99a72fe3230" providerId="LiveId" clId="{D646B3F0-772B-435B-8EEC-CEBF1A3220A6}" dt="2024-05-23T10:49:38.765" v="1303" actId="6549"/>
        <pc:sldMkLst>
          <pc:docMk/>
          <pc:sldMk cId="1978511373" sldId="296"/>
        </pc:sldMkLst>
        <pc:spChg chg="add mod">
          <ac:chgData name="Edoardo Ballini" userId="9852a99a72fe3230" providerId="LiveId" clId="{D646B3F0-772B-435B-8EEC-CEBF1A3220A6}" dt="2024-05-23T10:49:38.765" v="1303" actId="6549"/>
          <ac:spMkLst>
            <pc:docMk/>
            <pc:sldMk cId="1978511373" sldId="296"/>
            <ac:spMk id="3" creationId="{CA5D1795-5AA7-2B68-7F20-E23B997B2134}"/>
          </ac:spMkLst>
        </pc:spChg>
        <pc:spChg chg="mod">
          <ac:chgData name="Edoardo Ballini" userId="9852a99a72fe3230" providerId="LiveId" clId="{D646B3F0-772B-435B-8EEC-CEBF1A3220A6}" dt="2024-05-22T16:29:20.908" v="1048" actId="20577"/>
          <ac:spMkLst>
            <pc:docMk/>
            <pc:sldMk cId="1978511373" sldId="296"/>
            <ac:spMk id="7" creationId="{B74C64C2-CE90-3DD5-0CFE-2C9DE04974CB}"/>
          </ac:spMkLst>
        </pc:spChg>
        <pc:spChg chg="del">
          <ac:chgData name="Edoardo Ballini" userId="9852a99a72fe3230" providerId="LiveId" clId="{D646B3F0-772B-435B-8EEC-CEBF1A3220A6}" dt="2024-05-22T16:29:27.255" v="1050" actId="478"/>
          <ac:spMkLst>
            <pc:docMk/>
            <pc:sldMk cId="1978511373" sldId="296"/>
            <ac:spMk id="9" creationId="{3F6AADC3-FE63-3E28-7A9C-05DDF2F72654}"/>
          </ac:spMkLst>
        </pc:spChg>
        <pc:spChg chg="del">
          <ac:chgData name="Edoardo Ballini" userId="9852a99a72fe3230" providerId="LiveId" clId="{D646B3F0-772B-435B-8EEC-CEBF1A3220A6}" dt="2024-05-22T16:29:22.686" v="1049" actId="478"/>
          <ac:spMkLst>
            <pc:docMk/>
            <pc:sldMk cId="1978511373" sldId="296"/>
            <ac:spMk id="46" creationId="{1D82B369-765C-2B9E-404B-C3B3A48EC378}"/>
          </ac:spMkLst>
        </pc:spChg>
        <pc:spChg chg="del">
          <ac:chgData name="Edoardo Ballini" userId="9852a99a72fe3230" providerId="LiveId" clId="{D646B3F0-772B-435B-8EEC-CEBF1A3220A6}" dt="2024-05-22T16:29:27.255" v="1050" actId="478"/>
          <ac:spMkLst>
            <pc:docMk/>
            <pc:sldMk cId="1978511373" sldId="296"/>
            <ac:spMk id="47" creationId="{CD78F627-FE94-30B2-1F8C-537071CF282D}"/>
          </ac:spMkLst>
        </pc:spChg>
      </pc:sldChg>
      <pc:sldChg chg="delSp modSp mod modAnim">
        <pc:chgData name="Edoardo Ballini" userId="9852a99a72fe3230" providerId="LiveId" clId="{D646B3F0-772B-435B-8EEC-CEBF1A3220A6}" dt="2024-05-23T10:46:36.287" v="1265" actId="21"/>
        <pc:sldMkLst>
          <pc:docMk/>
          <pc:sldMk cId="1300186535" sldId="297"/>
        </pc:sldMkLst>
        <pc:spChg chg="mod">
          <ac:chgData name="Edoardo Ballini" userId="9852a99a72fe3230" providerId="LiveId" clId="{D646B3F0-772B-435B-8EEC-CEBF1A3220A6}" dt="2024-05-23T10:19:57.021" v="1255" actId="20577"/>
          <ac:spMkLst>
            <pc:docMk/>
            <pc:sldMk cId="1300186535" sldId="297"/>
            <ac:spMk id="11" creationId="{A52E1A6A-F4E6-1CBA-E120-B0D5DE52F0A3}"/>
          </ac:spMkLst>
        </pc:spChg>
        <pc:spChg chg="del">
          <ac:chgData name="Edoardo Ballini" userId="9852a99a72fe3230" providerId="LiveId" clId="{D646B3F0-772B-435B-8EEC-CEBF1A3220A6}" dt="2024-05-23T10:46:36.287" v="1265" actId="21"/>
          <ac:spMkLst>
            <pc:docMk/>
            <pc:sldMk cId="1300186535" sldId="297"/>
            <ac:spMk id="1063" creationId="{6755A5B1-101C-51EC-0B39-C66609D40D3D}"/>
          </ac:spMkLst>
        </pc:spChg>
        <pc:spChg chg="del">
          <ac:chgData name="Edoardo Ballini" userId="9852a99a72fe3230" providerId="LiveId" clId="{D646B3F0-772B-435B-8EEC-CEBF1A3220A6}" dt="2024-05-23T10:46:36.287" v="1265" actId="21"/>
          <ac:spMkLst>
            <pc:docMk/>
            <pc:sldMk cId="1300186535" sldId="297"/>
            <ac:spMk id="1065" creationId="{8506491F-C5FB-5AAB-11C2-9621B0153D17}"/>
          </ac:spMkLst>
        </pc:spChg>
        <pc:grpChg chg="del">
          <ac:chgData name="Edoardo Ballini" userId="9852a99a72fe3230" providerId="LiveId" clId="{D646B3F0-772B-435B-8EEC-CEBF1A3220A6}" dt="2024-05-23T10:46:36.287" v="1265" actId="21"/>
          <ac:grpSpMkLst>
            <pc:docMk/>
            <pc:sldMk cId="1300186535" sldId="297"/>
            <ac:grpSpMk id="1024" creationId="{F4C014E5-5327-B2CB-47B1-EEBC61483478}"/>
          </ac:grpSpMkLst>
        </pc:grpChg>
        <pc:grpChg chg="del">
          <ac:chgData name="Edoardo Ballini" userId="9852a99a72fe3230" providerId="LiveId" clId="{D646B3F0-772B-435B-8EEC-CEBF1A3220A6}" dt="2024-05-23T10:46:36.287" v="1265" actId="21"/>
          <ac:grpSpMkLst>
            <pc:docMk/>
            <pc:sldMk cId="1300186535" sldId="297"/>
            <ac:grpSpMk id="1030" creationId="{F213023C-123B-49D2-9BA2-826B58535C4F}"/>
          </ac:grpSpMkLst>
        </pc:grpChg>
        <pc:cxnChg chg="mod">
          <ac:chgData name="Edoardo Ballini" userId="9852a99a72fe3230" providerId="LiveId" clId="{D646B3F0-772B-435B-8EEC-CEBF1A3220A6}" dt="2024-05-23T10:46:36.287" v="1265" actId="21"/>
          <ac:cxnSpMkLst>
            <pc:docMk/>
            <pc:sldMk cId="1300186535" sldId="297"/>
            <ac:cxnSpMk id="1038" creationId="{B714A8CD-05B9-648A-9A2D-DE85C94D0742}"/>
          </ac:cxnSpMkLst>
        </pc:cxnChg>
        <pc:cxnChg chg="mod">
          <ac:chgData name="Edoardo Ballini" userId="9852a99a72fe3230" providerId="LiveId" clId="{D646B3F0-772B-435B-8EEC-CEBF1A3220A6}" dt="2024-05-23T10:46:36.287" v="1265" actId="21"/>
          <ac:cxnSpMkLst>
            <pc:docMk/>
            <pc:sldMk cId="1300186535" sldId="297"/>
            <ac:cxnSpMk id="1047" creationId="{9DC0081D-AEE2-DECA-5038-E5D786BF17D1}"/>
          </ac:cxnSpMkLst>
        </pc:cxnChg>
        <pc:cxnChg chg="mod">
          <ac:chgData name="Edoardo Ballini" userId="9852a99a72fe3230" providerId="LiveId" clId="{D646B3F0-772B-435B-8EEC-CEBF1A3220A6}" dt="2024-05-23T10:46:36.287" v="1265" actId="21"/>
          <ac:cxnSpMkLst>
            <pc:docMk/>
            <pc:sldMk cId="1300186535" sldId="297"/>
            <ac:cxnSpMk id="1048" creationId="{C6C5169C-E340-207C-499C-B0B7329F106E}"/>
          </ac:cxnSpMkLst>
        </pc:cxnChg>
        <pc:cxnChg chg="mod">
          <ac:chgData name="Edoardo Ballini" userId="9852a99a72fe3230" providerId="LiveId" clId="{D646B3F0-772B-435B-8EEC-CEBF1A3220A6}" dt="2024-05-23T10:46:36.287" v="1265" actId="21"/>
          <ac:cxnSpMkLst>
            <pc:docMk/>
            <pc:sldMk cId="1300186535" sldId="297"/>
            <ac:cxnSpMk id="1053" creationId="{03269284-1AE9-932C-48C9-25D5B9A6C084}"/>
          </ac:cxnSpMkLst>
        </pc:cxnChg>
        <pc:cxnChg chg="mod">
          <ac:chgData name="Edoardo Ballini" userId="9852a99a72fe3230" providerId="LiveId" clId="{D646B3F0-772B-435B-8EEC-CEBF1A3220A6}" dt="2024-05-23T10:46:36.287" v="1265" actId="21"/>
          <ac:cxnSpMkLst>
            <pc:docMk/>
            <pc:sldMk cId="1300186535" sldId="297"/>
            <ac:cxnSpMk id="1055" creationId="{09A2F3BD-ADFB-0672-5E48-B738496A0FB6}"/>
          </ac:cxnSpMkLst>
        </pc:cxnChg>
        <pc:cxnChg chg="mod">
          <ac:chgData name="Edoardo Ballini" userId="9852a99a72fe3230" providerId="LiveId" clId="{D646B3F0-772B-435B-8EEC-CEBF1A3220A6}" dt="2024-05-23T10:46:36.287" v="1265" actId="21"/>
          <ac:cxnSpMkLst>
            <pc:docMk/>
            <pc:sldMk cId="1300186535" sldId="297"/>
            <ac:cxnSpMk id="1057" creationId="{1DDF81CC-43F3-024E-DCE8-C43B6BEC3907}"/>
          </ac:cxnSpMkLst>
        </pc:cxnChg>
      </pc:sldChg>
      <pc:sldChg chg="modSp modAnim">
        <pc:chgData name="Edoardo Ballini" userId="9852a99a72fe3230" providerId="LiveId" clId="{D646B3F0-772B-435B-8EEC-CEBF1A3220A6}" dt="2024-05-22T16:52:20.995" v="1177"/>
        <pc:sldMkLst>
          <pc:docMk/>
          <pc:sldMk cId="1243228857" sldId="298"/>
        </pc:sldMkLst>
        <pc:spChg chg="mod">
          <ac:chgData name="Edoardo Ballini" userId="9852a99a72fe3230" providerId="LiveId" clId="{D646B3F0-772B-435B-8EEC-CEBF1A3220A6}" dt="2024-05-22T16:52:20.995" v="1177"/>
          <ac:spMkLst>
            <pc:docMk/>
            <pc:sldMk cId="1243228857" sldId="298"/>
            <ac:spMk id="11" creationId="{A52E1A6A-F4E6-1CBA-E120-B0D5DE52F0A3}"/>
          </ac:spMkLst>
        </pc:spChg>
      </pc:sldChg>
      <pc:sldChg chg="delSp modSp mod modAnim">
        <pc:chgData name="Edoardo Ballini" userId="9852a99a72fe3230" providerId="LiveId" clId="{D646B3F0-772B-435B-8EEC-CEBF1A3220A6}" dt="2024-05-22T16:33:01.305" v="1062" actId="1076"/>
        <pc:sldMkLst>
          <pc:docMk/>
          <pc:sldMk cId="959346279" sldId="300"/>
        </pc:sldMkLst>
        <pc:spChg chg="mod">
          <ac:chgData name="Edoardo Ballini" userId="9852a99a72fe3230" providerId="LiveId" clId="{D646B3F0-772B-435B-8EEC-CEBF1A3220A6}" dt="2024-05-21T14:38:32.745" v="718" actId="20577"/>
          <ac:spMkLst>
            <pc:docMk/>
            <pc:sldMk cId="959346279" sldId="300"/>
            <ac:spMk id="74" creationId="{94FB3BBD-E251-2879-6C9B-56B11618C326}"/>
          </ac:spMkLst>
        </pc:spChg>
        <pc:spChg chg="mod">
          <ac:chgData name="Edoardo Ballini" userId="9852a99a72fe3230" providerId="LiveId" clId="{D646B3F0-772B-435B-8EEC-CEBF1A3220A6}" dt="2024-05-21T14:27:22.770" v="673" actId="20577"/>
          <ac:spMkLst>
            <pc:docMk/>
            <pc:sldMk cId="959346279" sldId="300"/>
            <ac:spMk id="83" creationId="{50F0F39A-45FE-3CBA-294B-CF42A7FFE43E}"/>
          </ac:spMkLst>
        </pc:spChg>
        <pc:grpChg chg="del">
          <ac:chgData name="Edoardo Ballini" userId="9852a99a72fe3230" providerId="LiveId" clId="{D646B3F0-772B-435B-8EEC-CEBF1A3220A6}" dt="2024-05-22T16:31:35.252" v="1053" actId="478"/>
          <ac:grpSpMkLst>
            <pc:docMk/>
            <pc:sldMk cId="959346279" sldId="300"/>
            <ac:grpSpMk id="80" creationId="{FB4A96DC-F515-CE32-F816-78C10B941D2E}"/>
          </ac:grpSpMkLst>
        </pc:grpChg>
        <pc:picChg chg="mod">
          <ac:chgData name="Edoardo Ballini" userId="9852a99a72fe3230" providerId="LiveId" clId="{D646B3F0-772B-435B-8EEC-CEBF1A3220A6}" dt="2024-05-22T16:33:01.305" v="1062" actId="1076"/>
          <ac:picMkLst>
            <pc:docMk/>
            <pc:sldMk cId="959346279" sldId="300"/>
            <ac:picMk id="73" creationId="{1DF57FA6-970C-E2BE-DC56-DC81E3C3BDC0}"/>
          </ac:picMkLst>
        </pc:picChg>
      </pc:sldChg>
      <pc:sldChg chg="addSp modSp mod modAnim">
        <pc:chgData name="Edoardo Ballini" userId="9852a99a72fe3230" providerId="LiveId" clId="{D646B3F0-772B-435B-8EEC-CEBF1A3220A6}" dt="2024-05-22T16:41:04.190" v="1089" actId="1076"/>
        <pc:sldMkLst>
          <pc:docMk/>
          <pc:sldMk cId="3023203366" sldId="303"/>
        </pc:sldMkLst>
        <pc:spChg chg="mod">
          <ac:chgData name="Edoardo Ballini" userId="9852a99a72fe3230" providerId="LiveId" clId="{D646B3F0-772B-435B-8EEC-CEBF1A3220A6}" dt="2024-05-22T16:10:07.497" v="1012" actId="6549"/>
          <ac:spMkLst>
            <pc:docMk/>
            <pc:sldMk cId="3023203366" sldId="303"/>
            <ac:spMk id="3" creationId="{BDD366E7-338A-6CAB-BFA5-9A155CCB87A9}"/>
          </ac:spMkLst>
        </pc:spChg>
        <pc:spChg chg="add mod">
          <ac:chgData name="Edoardo Ballini" userId="9852a99a72fe3230" providerId="LiveId" clId="{D646B3F0-772B-435B-8EEC-CEBF1A3220A6}" dt="2024-05-22T16:41:04.190" v="1089" actId="1076"/>
          <ac:spMkLst>
            <pc:docMk/>
            <pc:sldMk cId="3023203366" sldId="303"/>
            <ac:spMk id="6" creationId="{21C6EC86-BC45-FC58-DBF2-11DB5CCB4CB0}"/>
          </ac:spMkLst>
        </pc:spChg>
        <pc:spChg chg="mod">
          <ac:chgData name="Edoardo Ballini" userId="9852a99a72fe3230" providerId="LiveId" clId="{D646B3F0-772B-435B-8EEC-CEBF1A3220A6}" dt="2024-05-22T16:10:42.433" v="1017" actId="1076"/>
          <ac:spMkLst>
            <pc:docMk/>
            <pc:sldMk cId="3023203366" sldId="303"/>
            <ac:spMk id="23" creationId="{7F04373C-6600-45FE-41B4-767CB118BC70}"/>
          </ac:spMkLst>
        </pc:spChg>
        <pc:spChg chg="mod">
          <ac:chgData name="Edoardo Ballini" userId="9852a99a72fe3230" providerId="LiveId" clId="{D646B3F0-772B-435B-8EEC-CEBF1A3220A6}" dt="2024-05-22T16:40:50.153" v="1087" actId="1076"/>
          <ac:spMkLst>
            <pc:docMk/>
            <pc:sldMk cId="3023203366" sldId="303"/>
            <ac:spMk id="26" creationId="{0B683F1E-236C-A702-D52E-D1EB3B702514}"/>
          </ac:spMkLst>
        </pc:spChg>
        <pc:picChg chg="mod">
          <ac:chgData name="Edoardo Ballini" userId="9852a99a72fe3230" providerId="LiveId" clId="{D646B3F0-772B-435B-8EEC-CEBF1A3220A6}" dt="2024-05-22T16:09:50.795" v="985" actId="1076"/>
          <ac:picMkLst>
            <pc:docMk/>
            <pc:sldMk cId="3023203366" sldId="303"/>
            <ac:picMk id="14" creationId="{3C475A76-2B8B-F894-A269-BB5F39A03E67}"/>
          </ac:picMkLst>
        </pc:picChg>
      </pc:sldChg>
      <pc:sldChg chg="addSp delSp modSp mod">
        <pc:chgData name="Edoardo Ballini" userId="9852a99a72fe3230" providerId="LiveId" clId="{D646B3F0-772B-435B-8EEC-CEBF1A3220A6}" dt="2024-05-23T14:33:47.391" v="1304" actId="478"/>
        <pc:sldMkLst>
          <pc:docMk/>
          <pc:sldMk cId="1088821512" sldId="304"/>
        </pc:sldMkLst>
        <pc:spChg chg="add mod">
          <ac:chgData name="Edoardo Ballini" userId="9852a99a72fe3230" providerId="LiveId" clId="{D646B3F0-772B-435B-8EEC-CEBF1A3220A6}" dt="2024-05-21T14:31:36.094" v="690"/>
          <ac:spMkLst>
            <pc:docMk/>
            <pc:sldMk cId="1088821512" sldId="304"/>
            <ac:spMk id="3" creationId="{093DF801-FBB0-C337-4759-CB4296B85BE5}"/>
          </ac:spMkLst>
        </pc:spChg>
        <pc:spChg chg="del">
          <ac:chgData name="Edoardo Ballini" userId="9852a99a72fe3230" providerId="LiveId" clId="{D646B3F0-772B-435B-8EEC-CEBF1A3220A6}" dt="2024-05-21T14:31:41.190" v="692" actId="478"/>
          <ac:spMkLst>
            <pc:docMk/>
            <pc:sldMk cId="1088821512" sldId="304"/>
            <ac:spMk id="23" creationId="{4BCBDB79-FB78-314D-56AD-A5D380978D8D}"/>
          </ac:spMkLst>
        </pc:spChg>
        <pc:spChg chg="del">
          <ac:chgData name="Edoardo Ballini" userId="9852a99a72fe3230" providerId="LiveId" clId="{D646B3F0-772B-435B-8EEC-CEBF1A3220A6}" dt="2024-05-23T14:33:47.391" v="1304" actId="478"/>
          <ac:spMkLst>
            <pc:docMk/>
            <pc:sldMk cId="1088821512" sldId="304"/>
            <ac:spMk id="24" creationId="{958A0DE5-CBD8-8026-3ADE-97A7D1A0F395}"/>
          </ac:spMkLst>
        </pc:spChg>
        <pc:spChg chg="add mod">
          <ac:chgData name="Edoardo Ballini" userId="9852a99a72fe3230" providerId="LiveId" clId="{D646B3F0-772B-435B-8EEC-CEBF1A3220A6}" dt="2024-05-21T14:31:39.397" v="691"/>
          <ac:spMkLst>
            <pc:docMk/>
            <pc:sldMk cId="1088821512" sldId="304"/>
            <ac:spMk id="28" creationId="{E10D7294-B3FB-0A11-AB33-15AA488EE273}"/>
          </ac:spMkLst>
        </pc:spChg>
        <pc:spChg chg="add del mod">
          <ac:chgData name="Edoardo Ballini" userId="9852a99a72fe3230" providerId="LiveId" clId="{D646B3F0-772B-435B-8EEC-CEBF1A3220A6}" dt="2024-05-21T14:39:10.605" v="719" actId="478"/>
          <ac:spMkLst>
            <pc:docMk/>
            <pc:sldMk cId="1088821512" sldId="304"/>
            <ac:spMk id="29" creationId="{CBE1B5B8-AD39-BF62-6D1C-CC28C505EE10}"/>
          </ac:spMkLst>
        </pc:spChg>
        <pc:spChg chg="add mod">
          <ac:chgData name="Edoardo Ballini" userId="9852a99a72fe3230" providerId="LiveId" clId="{D646B3F0-772B-435B-8EEC-CEBF1A3220A6}" dt="2024-05-21T14:39:11.257" v="720"/>
          <ac:spMkLst>
            <pc:docMk/>
            <pc:sldMk cId="1088821512" sldId="304"/>
            <ac:spMk id="31" creationId="{BBC966FC-C883-E15E-10A4-DE3CD26A89FB}"/>
          </ac:spMkLst>
        </pc:spChg>
        <pc:cxnChg chg="del">
          <ac:chgData name="Edoardo Ballini" userId="9852a99a72fe3230" providerId="LiveId" clId="{D646B3F0-772B-435B-8EEC-CEBF1A3220A6}" dt="2024-05-23T14:33:47.391" v="1304" actId="478"/>
          <ac:cxnSpMkLst>
            <pc:docMk/>
            <pc:sldMk cId="1088821512" sldId="304"/>
            <ac:cxnSpMk id="5" creationId="{791CBB40-60FD-0C0E-7C6A-8950E53BA9A5}"/>
          </ac:cxnSpMkLst>
        </pc:cxnChg>
      </pc:sldChg>
      <pc:sldChg chg="addSp modSp modAnim">
        <pc:chgData name="Edoardo Ballini" userId="9852a99a72fe3230" providerId="LiveId" clId="{D646B3F0-772B-435B-8EEC-CEBF1A3220A6}" dt="2024-05-23T10:45:17.433" v="1264"/>
        <pc:sldMkLst>
          <pc:docMk/>
          <pc:sldMk cId="2341054773" sldId="306"/>
        </pc:sldMkLst>
        <pc:picChg chg="add mod">
          <ac:chgData name="Edoardo Ballini" userId="9852a99a72fe3230" providerId="LiveId" clId="{D646B3F0-772B-435B-8EEC-CEBF1A3220A6}" dt="2024-05-23T10:44:58.196" v="1262" actId="1076"/>
          <ac:picMkLst>
            <pc:docMk/>
            <pc:sldMk cId="2341054773" sldId="306"/>
            <ac:picMk id="1026" creationId="{584C74C6-58AA-560D-2A3F-6E236A191E59}"/>
          </ac:picMkLst>
        </pc:picChg>
      </pc:sldChg>
      <pc:sldChg chg="modSp new mod ord modAnim">
        <pc:chgData name="Edoardo Ballini" userId="9852a99a72fe3230" providerId="LiveId" clId="{D646B3F0-772B-435B-8EEC-CEBF1A3220A6}" dt="2024-05-24T11:24:02.918" v="1307"/>
        <pc:sldMkLst>
          <pc:docMk/>
          <pc:sldMk cId="426942598" sldId="307"/>
        </pc:sldMkLst>
        <pc:spChg chg="mod">
          <ac:chgData name="Edoardo Ballini" userId="9852a99a72fe3230" providerId="LiveId" clId="{D646B3F0-772B-435B-8EEC-CEBF1A3220A6}" dt="2024-05-22T16:36:59.066" v="1063" actId="115"/>
          <ac:spMkLst>
            <pc:docMk/>
            <pc:sldMk cId="426942598" sldId="307"/>
            <ac:spMk id="2" creationId="{E928A988-2F3F-F5C0-0C4B-1773A36D04B6}"/>
          </ac:spMkLst>
        </pc:spChg>
        <pc:spChg chg="mod">
          <ac:chgData name="Edoardo Ballini" userId="9852a99a72fe3230" providerId="LiveId" clId="{D646B3F0-772B-435B-8EEC-CEBF1A3220A6}" dt="2024-05-21T17:41:37.756" v="727" actId="20577"/>
          <ac:spMkLst>
            <pc:docMk/>
            <pc:sldMk cId="426942598" sldId="307"/>
            <ac:spMk id="3" creationId="{B86A40D6-FEFC-2BEB-76E9-E125925F4059}"/>
          </ac:spMkLst>
        </pc:spChg>
      </pc:sldChg>
      <pc:sldChg chg="new del">
        <pc:chgData name="Edoardo Ballini" userId="9852a99a72fe3230" providerId="LiveId" clId="{D646B3F0-772B-435B-8EEC-CEBF1A3220A6}" dt="2024-05-21T14:11:04.308" v="607" actId="680"/>
        <pc:sldMkLst>
          <pc:docMk/>
          <pc:sldMk cId="1127656471" sldId="308"/>
        </pc:sldMkLst>
      </pc:sldChg>
      <pc:sldChg chg="new">
        <pc:chgData name="Edoardo Ballini" userId="9852a99a72fe3230" providerId="LiveId" clId="{D646B3F0-772B-435B-8EEC-CEBF1A3220A6}" dt="2024-05-22T16:08:50.078" v="896" actId="680"/>
        <pc:sldMkLst>
          <pc:docMk/>
          <pc:sldMk cId="2648083684" sldId="308"/>
        </pc:sldMkLst>
      </pc:sldChg>
      <pc:sldChg chg="addSp modSp new mod">
        <pc:chgData name="Edoardo Ballini" userId="9852a99a72fe3230" providerId="LiveId" clId="{D646B3F0-772B-435B-8EEC-CEBF1A3220A6}" dt="2024-05-23T10:46:59.469" v="1295" actId="1076"/>
        <pc:sldMkLst>
          <pc:docMk/>
          <pc:sldMk cId="289940876" sldId="309"/>
        </pc:sldMkLst>
        <pc:spChg chg="mod">
          <ac:chgData name="Edoardo Ballini" userId="9852a99a72fe3230" providerId="LiveId" clId="{D646B3F0-772B-435B-8EEC-CEBF1A3220A6}" dt="2024-05-23T10:46:51.242" v="1292" actId="20577"/>
          <ac:spMkLst>
            <pc:docMk/>
            <pc:sldMk cId="289940876" sldId="309"/>
            <ac:spMk id="3" creationId="{69F90AD3-7777-8A33-2A18-4E484BD1CDA9}"/>
          </ac:spMkLst>
        </pc:spChg>
        <pc:spChg chg="mod">
          <ac:chgData name="Edoardo Ballini" userId="9852a99a72fe3230" providerId="LiveId" clId="{D646B3F0-772B-435B-8EEC-CEBF1A3220A6}" dt="2024-05-23T10:46:56.138" v="1294"/>
          <ac:spMkLst>
            <pc:docMk/>
            <pc:sldMk cId="289940876" sldId="309"/>
            <ac:spMk id="7" creationId="{9F8FC232-561C-940A-C7EF-683838B31132}"/>
          </ac:spMkLst>
        </pc:spChg>
        <pc:spChg chg="mod">
          <ac:chgData name="Edoardo Ballini" userId="9852a99a72fe3230" providerId="LiveId" clId="{D646B3F0-772B-435B-8EEC-CEBF1A3220A6}" dt="2024-05-23T10:46:56.138" v="1294"/>
          <ac:spMkLst>
            <pc:docMk/>
            <pc:sldMk cId="289940876" sldId="309"/>
            <ac:spMk id="8" creationId="{A8266F59-8C6A-7164-A2D2-9EB8472ADFA2}"/>
          </ac:spMkLst>
        </pc:spChg>
        <pc:spChg chg="mod">
          <ac:chgData name="Edoardo Ballini" userId="9852a99a72fe3230" providerId="LiveId" clId="{D646B3F0-772B-435B-8EEC-CEBF1A3220A6}" dt="2024-05-23T10:46:56.138" v="1294"/>
          <ac:spMkLst>
            <pc:docMk/>
            <pc:sldMk cId="289940876" sldId="309"/>
            <ac:spMk id="9" creationId="{EBABE154-FD8C-1D55-0BAE-A23F7B4DD921}"/>
          </ac:spMkLst>
        </pc:spChg>
        <pc:spChg chg="mod">
          <ac:chgData name="Edoardo Ballini" userId="9852a99a72fe3230" providerId="LiveId" clId="{D646B3F0-772B-435B-8EEC-CEBF1A3220A6}" dt="2024-05-23T10:46:56.138" v="1294"/>
          <ac:spMkLst>
            <pc:docMk/>
            <pc:sldMk cId="289940876" sldId="309"/>
            <ac:spMk id="12" creationId="{849733C9-22D3-12D1-9E33-E2125AD4D9DD}"/>
          </ac:spMkLst>
        </pc:spChg>
        <pc:spChg chg="mod">
          <ac:chgData name="Edoardo Ballini" userId="9852a99a72fe3230" providerId="LiveId" clId="{D646B3F0-772B-435B-8EEC-CEBF1A3220A6}" dt="2024-05-23T10:46:56.138" v="1294"/>
          <ac:spMkLst>
            <pc:docMk/>
            <pc:sldMk cId="289940876" sldId="309"/>
            <ac:spMk id="13" creationId="{B037235E-7FD8-0565-A7BB-C38179829D25}"/>
          </ac:spMkLst>
        </pc:spChg>
        <pc:spChg chg="mod">
          <ac:chgData name="Edoardo Ballini" userId="9852a99a72fe3230" providerId="LiveId" clId="{D646B3F0-772B-435B-8EEC-CEBF1A3220A6}" dt="2024-05-23T10:46:56.138" v="1294"/>
          <ac:spMkLst>
            <pc:docMk/>
            <pc:sldMk cId="289940876" sldId="309"/>
            <ac:spMk id="14" creationId="{CDFD71A6-AA7E-011E-7620-6757218CDA52}"/>
          </ac:spMkLst>
        </pc:spChg>
        <pc:spChg chg="mod">
          <ac:chgData name="Edoardo Ballini" userId="9852a99a72fe3230" providerId="LiveId" clId="{D646B3F0-772B-435B-8EEC-CEBF1A3220A6}" dt="2024-05-23T10:46:56.138" v="1294"/>
          <ac:spMkLst>
            <pc:docMk/>
            <pc:sldMk cId="289940876" sldId="309"/>
            <ac:spMk id="15" creationId="{2A759788-7C77-090A-FF17-9E9CB62FA0DE}"/>
          </ac:spMkLst>
        </pc:spChg>
        <pc:spChg chg="mod">
          <ac:chgData name="Edoardo Ballini" userId="9852a99a72fe3230" providerId="LiveId" clId="{D646B3F0-772B-435B-8EEC-CEBF1A3220A6}" dt="2024-05-23T10:46:56.138" v="1294"/>
          <ac:spMkLst>
            <pc:docMk/>
            <pc:sldMk cId="289940876" sldId="309"/>
            <ac:spMk id="16" creationId="{48FD85EF-6F9C-8AB6-807E-AEAF4AEA3D0D}"/>
          </ac:spMkLst>
        </pc:spChg>
        <pc:spChg chg="mod">
          <ac:chgData name="Edoardo Ballini" userId="9852a99a72fe3230" providerId="LiveId" clId="{D646B3F0-772B-435B-8EEC-CEBF1A3220A6}" dt="2024-05-23T10:46:56.138" v="1294"/>
          <ac:spMkLst>
            <pc:docMk/>
            <pc:sldMk cId="289940876" sldId="309"/>
            <ac:spMk id="20" creationId="{DD505C12-3E4C-C469-F945-CE4F9CBEB277}"/>
          </ac:spMkLst>
        </pc:spChg>
        <pc:spChg chg="mod">
          <ac:chgData name="Edoardo Ballini" userId="9852a99a72fe3230" providerId="LiveId" clId="{D646B3F0-772B-435B-8EEC-CEBF1A3220A6}" dt="2024-05-23T10:46:56.138" v="1294"/>
          <ac:spMkLst>
            <pc:docMk/>
            <pc:sldMk cId="289940876" sldId="309"/>
            <ac:spMk id="21" creationId="{AF95726E-56A4-46EA-6135-016934D06763}"/>
          </ac:spMkLst>
        </pc:spChg>
        <pc:spChg chg="mod">
          <ac:chgData name="Edoardo Ballini" userId="9852a99a72fe3230" providerId="LiveId" clId="{D646B3F0-772B-435B-8EEC-CEBF1A3220A6}" dt="2024-05-23T10:46:56.138" v="1294"/>
          <ac:spMkLst>
            <pc:docMk/>
            <pc:sldMk cId="289940876" sldId="309"/>
            <ac:spMk id="22" creationId="{EA653550-9AF7-6E73-F560-69891654C1E1}"/>
          </ac:spMkLst>
        </pc:spChg>
        <pc:spChg chg="mod">
          <ac:chgData name="Edoardo Ballini" userId="9852a99a72fe3230" providerId="LiveId" clId="{D646B3F0-772B-435B-8EEC-CEBF1A3220A6}" dt="2024-05-23T10:46:56.138" v="1294"/>
          <ac:spMkLst>
            <pc:docMk/>
            <pc:sldMk cId="289940876" sldId="309"/>
            <ac:spMk id="23" creationId="{2ED56A1D-4170-F819-0052-1D5BB93F2CD6}"/>
          </ac:spMkLst>
        </pc:spChg>
        <pc:spChg chg="mod">
          <ac:chgData name="Edoardo Ballini" userId="9852a99a72fe3230" providerId="LiveId" clId="{D646B3F0-772B-435B-8EEC-CEBF1A3220A6}" dt="2024-05-23T10:46:56.138" v="1294"/>
          <ac:spMkLst>
            <pc:docMk/>
            <pc:sldMk cId="289940876" sldId="309"/>
            <ac:spMk id="24" creationId="{59933474-6F9B-21FC-3598-9F566D679375}"/>
          </ac:spMkLst>
        </pc:spChg>
        <pc:spChg chg="mod">
          <ac:chgData name="Edoardo Ballini" userId="9852a99a72fe3230" providerId="LiveId" clId="{D646B3F0-772B-435B-8EEC-CEBF1A3220A6}" dt="2024-05-23T10:46:56.138" v="1294"/>
          <ac:spMkLst>
            <pc:docMk/>
            <pc:sldMk cId="289940876" sldId="309"/>
            <ac:spMk id="25" creationId="{4E95D167-8421-145B-83F4-11738A7745D0}"/>
          </ac:spMkLst>
        </pc:spChg>
        <pc:spChg chg="mod">
          <ac:chgData name="Edoardo Ballini" userId="9852a99a72fe3230" providerId="LiveId" clId="{D646B3F0-772B-435B-8EEC-CEBF1A3220A6}" dt="2024-05-23T10:46:56.138" v="1294"/>
          <ac:spMkLst>
            <pc:docMk/>
            <pc:sldMk cId="289940876" sldId="309"/>
            <ac:spMk id="26" creationId="{DCADFEA1-1BAF-56D8-B71A-452D0E266312}"/>
          </ac:spMkLst>
        </pc:spChg>
        <pc:spChg chg="mod">
          <ac:chgData name="Edoardo Ballini" userId="9852a99a72fe3230" providerId="LiveId" clId="{D646B3F0-772B-435B-8EEC-CEBF1A3220A6}" dt="2024-05-23T10:46:56.138" v="1294"/>
          <ac:spMkLst>
            <pc:docMk/>
            <pc:sldMk cId="289940876" sldId="309"/>
            <ac:spMk id="29" creationId="{AE62B82D-9ACA-380B-1A75-08CE9B96ADD2}"/>
          </ac:spMkLst>
        </pc:spChg>
        <pc:spChg chg="mod">
          <ac:chgData name="Edoardo Ballini" userId="9852a99a72fe3230" providerId="LiveId" clId="{D646B3F0-772B-435B-8EEC-CEBF1A3220A6}" dt="2024-05-23T10:46:56.138" v="1294"/>
          <ac:spMkLst>
            <pc:docMk/>
            <pc:sldMk cId="289940876" sldId="309"/>
            <ac:spMk id="30" creationId="{316D06A6-6267-85F9-E450-C9E127409F89}"/>
          </ac:spMkLst>
        </pc:spChg>
        <pc:spChg chg="mod">
          <ac:chgData name="Edoardo Ballini" userId="9852a99a72fe3230" providerId="LiveId" clId="{D646B3F0-772B-435B-8EEC-CEBF1A3220A6}" dt="2024-05-23T10:46:56.138" v="1294"/>
          <ac:spMkLst>
            <pc:docMk/>
            <pc:sldMk cId="289940876" sldId="309"/>
            <ac:spMk id="31" creationId="{6B9B50E3-3F18-18EE-B882-FA5E14D16375}"/>
          </ac:spMkLst>
        </pc:spChg>
        <pc:spChg chg="mod">
          <ac:chgData name="Edoardo Ballini" userId="9852a99a72fe3230" providerId="LiveId" clId="{D646B3F0-772B-435B-8EEC-CEBF1A3220A6}" dt="2024-05-23T10:46:56.138" v="1294"/>
          <ac:spMkLst>
            <pc:docMk/>
            <pc:sldMk cId="289940876" sldId="309"/>
            <ac:spMk id="32" creationId="{CD22B337-3E83-3A89-1878-FA46AD1475F6}"/>
          </ac:spMkLst>
        </pc:spChg>
        <pc:spChg chg="mod">
          <ac:chgData name="Edoardo Ballini" userId="9852a99a72fe3230" providerId="LiveId" clId="{D646B3F0-772B-435B-8EEC-CEBF1A3220A6}" dt="2024-05-23T10:46:56.138" v="1294"/>
          <ac:spMkLst>
            <pc:docMk/>
            <pc:sldMk cId="289940876" sldId="309"/>
            <ac:spMk id="34" creationId="{B75ADBE6-EAA7-5EB2-95F0-341539C60074}"/>
          </ac:spMkLst>
        </pc:spChg>
        <pc:spChg chg="mod">
          <ac:chgData name="Edoardo Ballini" userId="9852a99a72fe3230" providerId="LiveId" clId="{D646B3F0-772B-435B-8EEC-CEBF1A3220A6}" dt="2024-05-23T10:46:56.138" v="1294"/>
          <ac:spMkLst>
            <pc:docMk/>
            <pc:sldMk cId="289940876" sldId="309"/>
            <ac:spMk id="36" creationId="{B5778EF6-6977-E257-5866-13B8CA3486EE}"/>
          </ac:spMkLst>
        </pc:spChg>
        <pc:spChg chg="add mod">
          <ac:chgData name="Edoardo Ballini" userId="9852a99a72fe3230" providerId="LiveId" clId="{D646B3F0-772B-435B-8EEC-CEBF1A3220A6}" dt="2024-05-23T10:46:59.469" v="1295" actId="1076"/>
          <ac:spMkLst>
            <pc:docMk/>
            <pc:sldMk cId="289940876" sldId="309"/>
            <ac:spMk id="42" creationId="{566F3AF6-2552-7564-3F22-C92846BA0D57}"/>
          </ac:spMkLst>
        </pc:spChg>
        <pc:spChg chg="add mod">
          <ac:chgData name="Edoardo Ballini" userId="9852a99a72fe3230" providerId="LiveId" clId="{D646B3F0-772B-435B-8EEC-CEBF1A3220A6}" dt="2024-05-23T10:46:59.469" v="1295" actId="1076"/>
          <ac:spMkLst>
            <pc:docMk/>
            <pc:sldMk cId="289940876" sldId="309"/>
            <ac:spMk id="43" creationId="{3C9731FC-84D7-E43D-46A8-8E626A2A5779}"/>
          </ac:spMkLst>
        </pc:spChg>
        <pc:spChg chg="mod">
          <ac:chgData name="Edoardo Ballini" userId="9852a99a72fe3230" providerId="LiveId" clId="{D646B3F0-772B-435B-8EEC-CEBF1A3220A6}" dt="2024-05-23T10:46:52.033" v="1293"/>
          <ac:spMkLst>
            <pc:docMk/>
            <pc:sldMk cId="289940876" sldId="309"/>
            <ac:spMk id="1027" creationId="{849A2850-981C-CC62-BC23-8F2A3577E7DA}"/>
          </ac:spMkLst>
        </pc:spChg>
        <pc:spChg chg="mod">
          <ac:chgData name="Edoardo Ballini" userId="9852a99a72fe3230" providerId="LiveId" clId="{D646B3F0-772B-435B-8EEC-CEBF1A3220A6}" dt="2024-05-23T10:46:52.033" v="1293"/>
          <ac:spMkLst>
            <pc:docMk/>
            <pc:sldMk cId="289940876" sldId="309"/>
            <ac:spMk id="1028" creationId="{D652B482-7F72-CB9C-C2F5-BBC96CB3DB7F}"/>
          </ac:spMkLst>
        </pc:spChg>
        <pc:spChg chg="mod">
          <ac:chgData name="Edoardo Ballini" userId="9852a99a72fe3230" providerId="LiveId" clId="{D646B3F0-772B-435B-8EEC-CEBF1A3220A6}" dt="2024-05-23T10:46:52.033" v="1293"/>
          <ac:spMkLst>
            <pc:docMk/>
            <pc:sldMk cId="289940876" sldId="309"/>
            <ac:spMk id="1029" creationId="{19F23E81-5D60-3A40-DF27-32EB8F7664BA}"/>
          </ac:spMkLst>
        </pc:spChg>
        <pc:spChg chg="mod">
          <ac:chgData name="Edoardo Ballini" userId="9852a99a72fe3230" providerId="LiveId" clId="{D646B3F0-772B-435B-8EEC-CEBF1A3220A6}" dt="2024-05-23T10:46:52.033" v="1293"/>
          <ac:spMkLst>
            <pc:docMk/>
            <pc:sldMk cId="289940876" sldId="309"/>
            <ac:spMk id="1032" creationId="{2CC780B1-E301-D55A-7DB6-B3458F4C995C}"/>
          </ac:spMkLst>
        </pc:spChg>
        <pc:spChg chg="mod">
          <ac:chgData name="Edoardo Ballini" userId="9852a99a72fe3230" providerId="LiveId" clId="{D646B3F0-772B-435B-8EEC-CEBF1A3220A6}" dt="2024-05-23T10:46:52.033" v="1293"/>
          <ac:spMkLst>
            <pc:docMk/>
            <pc:sldMk cId="289940876" sldId="309"/>
            <ac:spMk id="1033" creationId="{2255CF27-57EE-7A1B-5030-ECB374B38D82}"/>
          </ac:spMkLst>
        </pc:spChg>
        <pc:spChg chg="mod">
          <ac:chgData name="Edoardo Ballini" userId="9852a99a72fe3230" providerId="LiveId" clId="{D646B3F0-772B-435B-8EEC-CEBF1A3220A6}" dt="2024-05-23T10:46:52.033" v="1293"/>
          <ac:spMkLst>
            <pc:docMk/>
            <pc:sldMk cId="289940876" sldId="309"/>
            <ac:spMk id="1034" creationId="{BE4855D4-762D-4367-FFC7-659923F83009}"/>
          </ac:spMkLst>
        </pc:spChg>
        <pc:spChg chg="mod">
          <ac:chgData name="Edoardo Ballini" userId="9852a99a72fe3230" providerId="LiveId" clId="{D646B3F0-772B-435B-8EEC-CEBF1A3220A6}" dt="2024-05-23T10:46:52.033" v="1293"/>
          <ac:spMkLst>
            <pc:docMk/>
            <pc:sldMk cId="289940876" sldId="309"/>
            <ac:spMk id="1035" creationId="{214BD5E1-5EC3-1765-ADF6-A9CCC01F8D56}"/>
          </ac:spMkLst>
        </pc:spChg>
        <pc:spChg chg="mod">
          <ac:chgData name="Edoardo Ballini" userId="9852a99a72fe3230" providerId="LiveId" clId="{D646B3F0-772B-435B-8EEC-CEBF1A3220A6}" dt="2024-05-23T10:46:52.033" v="1293"/>
          <ac:spMkLst>
            <pc:docMk/>
            <pc:sldMk cId="289940876" sldId="309"/>
            <ac:spMk id="1036" creationId="{D3DC9CD1-DDCD-062A-1063-F4D2694815EC}"/>
          </ac:spMkLst>
        </pc:spChg>
        <pc:spChg chg="mod">
          <ac:chgData name="Edoardo Ballini" userId="9852a99a72fe3230" providerId="LiveId" clId="{D646B3F0-772B-435B-8EEC-CEBF1A3220A6}" dt="2024-05-23T10:46:52.033" v="1293"/>
          <ac:spMkLst>
            <pc:docMk/>
            <pc:sldMk cId="289940876" sldId="309"/>
            <ac:spMk id="1040" creationId="{1B76308A-465E-9EA6-2C50-199815D6E4CC}"/>
          </ac:spMkLst>
        </pc:spChg>
        <pc:spChg chg="mod">
          <ac:chgData name="Edoardo Ballini" userId="9852a99a72fe3230" providerId="LiveId" clId="{D646B3F0-772B-435B-8EEC-CEBF1A3220A6}" dt="2024-05-23T10:46:52.033" v="1293"/>
          <ac:spMkLst>
            <pc:docMk/>
            <pc:sldMk cId="289940876" sldId="309"/>
            <ac:spMk id="1041" creationId="{A483F9EB-0D5E-6268-7F40-87A5EE030DD1}"/>
          </ac:spMkLst>
        </pc:spChg>
        <pc:spChg chg="mod">
          <ac:chgData name="Edoardo Ballini" userId="9852a99a72fe3230" providerId="LiveId" clId="{D646B3F0-772B-435B-8EEC-CEBF1A3220A6}" dt="2024-05-23T10:46:52.033" v="1293"/>
          <ac:spMkLst>
            <pc:docMk/>
            <pc:sldMk cId="289940876" sldId="309"/>
            <ac:spMk id="1042" creationId="{E6ABC109-A3C1-E332-2FF3-6B4FBAD58A72}"/>
          </ac:spMkLst>
        </pc:spChg>
        <pc:spChg chg="mod">
          <ac:chgData name="Edoardo Ballini" userId="9852a99a72fe3230" providerId="LiveId" clId="{D646B3F0-772B-435B-8EEC-CEBF1A3220A6}" dt="2024-05-23T10:46:52.033" v="1293"/>
          <ac:spMkLst>
            <pc:docMk/>
            <pc:sldMk cId="289940876" sldId="309"/>
            <ac:spMk id="1043" creationId="{98E03729-04AA-DB99-0E5E-6808770A42AC}"/>
          </ac:spMkLst>
        </pc:spChg>
        <pc:spChg chg="mod">
          <ac:chgData name="Edoardo Ballini" userId="9852a99a72fe3230" providerId="LiveId" clId="{D646B3F0-772B-435B-8EEC-CEBF1A3220A6}" dt="2024-05-23T10:46:52.033" v="1293"/>
          <ac:spMkLst>
            <pc:docMk/>
            <pc:sldMk cId="289940876" sldId="309"/>
            <ac:spMk id="1044" creationId="{8E91DCAB-E369-4078-9DB0-7E85C1785056}"/>
          </ac:spMkLst>
        </pc:spChg>
        <pc:spChg chg="mod">
          <ac:chgData name="Edoardo Ballini" userId="9852a99a72fe3230" providerId="LiveId" clId="{D646B3F0-772B-435B-8EEC-CEBF1A3220A6}" dt="2024-05-23T10:46:52.033" v="1293"/>
          <ac:spMkLst>
            <pc:docMk/>
            <pc:sldMk cId="289940876" sldId="309"/>
            <ac:spMk id="1045" creationId="{8B494CC3-A447-353B-B6C3-D1370353025B}"/>
          </ac:spMkLst>
        </pc:spChg>
        <pc:spChg chg="mod">
          <ac:chgData name="Edoardo Ballini" userId="9852a99a72fe3230" providerId="LiveId" clId="{D646B3F0-772B-435B-8EEC-CEBF1A3220A6}" dt="2024-05-23T10:46:52.033" v="1293"/>
          <ac:spMkLst>
            <pc:docMk/>
            <pc:sldMk cId="289940876" sldId="309"/>
            <ac:spMk id="1046" creationId="{03196308-7CDB-F86E-7E68-5C5D16455B21}"/>
          </ac:spMkLst>
        </pc:spChg>
        <pc:spChg chg="mod">
          <ac:chgData name="Edoardo Ballini" userId="9852a99a72fe3230" providerId="LiveId" clId="{D646B3F0-772B-435B-8EEC-CEBF1A3220A6}" dt="2024-05-23T10:46:52.033" v="1293"/>
          <ac:spMkLst>
            <pc:docMk/>
            <pc:sldMk cId="289940876" sldId="309"/>
            <ac:spMk id="1049" creationId="{1B7C2441-4DB5-1867-28E8-E5AF53C964B8}"/>
          </ac:spMkLst>
        </pc:spChg>
        <pc:spChg chg="mod">
          <ac:chgData name="Edoardo Ballini" userId="9852a99a72fe3230" providerId="LiveId" clId="{D646B3F0-772B-435B-8EEC-CEBF1A3220A6}" dt="2024-05-23T10:46:52.033" v="1293"/>
          <ac:spMkLst>
            <pc:docMk/>
            <pc:sldMk cId="289940876" sldId="309"/>
            <ac:spMk id="1050" creationId="{7E028240-1D62-4E3E-71AA-76B966C17925}"/>
          </ac:spMkLst>
        </pc:spChg>
        <pc:spChg chg="mod">
          <ac:chgData name="Edoardo Ballini" userId="9852a99a72fe3230" providerId="LiveId" clId="{D646B3F0-772B-435B-8EEC-CEBF1A3220A6}" dt="2024-05-23T10:46:52.033" v="1293"/>
          <ac:spMkLst>
            <pc:docMk/>
            <pc:sldMk cId="289940876" sldId="309"/>
            <ac:spMk id="1051" creationId="{4DC73D18-46F5-D31F-5865-8D4C4973F0A8}"/>
          </ac:spMkLst>
        </pc:spChg>
        <pc:spChg chg="mod">
          <ac:chgData name="Edoardo Ballini" userId="9852a99a72fe3230" providerId="LiveId" clId="{D646B3F0-772B-435B-8EEC-CEBF1A3220A6}" dt="2024-05-23T10:46:52.033" v="1293"/>
          <ac:spMkLst>
            <pc:docMk/>
            <pc:sldMk cId="289940876" sldId="309"/>
            <ac:spMk id="1052" creationId="{75A5E16C-281E-3B59-3EAF-B8FBF303E22F}"/>
          </ac:spMkLst>
        </pc:spChg>
        <pc:spChg chg="mod">
          <ac:chgData name="Edoardo Ballini" userId="9852a99a72fe3230" providerId="LiveId" clId="{D646B3F0-772B-435B-8EEC-CEBF1A3220A6}" dt="2024-05-23T10:46:52.033" v="1293"/>
          <ac:spMkLst>
            <pc:docMk/>
            <pc:sldMk cId="289940876" sldId="309"/>
            <ac:spMk id="1054" creationId="{23F63538-3236-5BCA-374E-5EB41EF2C65E}"/>
          </ac:spMkLst>
        </pc:spChg>
        <pc:spChg chg="mod">
          <ac:chgData name="Edoardo Ballini" userId="9852a99a72fe3230" providerId="LiveId" clId="{D646B3F0-772B-435B-8EEC-CEBF1A3220A6}" dt="2024-05-23T10:46:52.033" v="1293"/>
          <ac:spMkLst>
            <pc:docMk/>
            <pc:sldMk cId="289940876" sldId="309"/>
            <ac:spMk id="1056" creationId="{80554CB8-D13F-EA66-642B-B2F69A4D99AA}"/>
          </ac:spMkLst>
        </pc:spChg>
        <pc:spChg chg="add mod">
          <ac:chgData name="Edoardo Ballini" userId="9852a99a72fe3230" providerId="LiveId" clId="{D646B3F0-772B-435B-8EEC-CEBF1A3220A6}" dt="2024-05-23T10:46:52.033" v="1293"/>
          <ac:spMkLst>
            <pc:docMk/>
            <pc:sldMk cId="289940876" sldId="309"/>
            <ac:spMk id="1063" creationId="{6755A5B1-101C-51EC-0B39-C66609D40D3D}"/>
          </ac:spMkLst>
        </pc:spChg>
        <pc:spChg chg="add mod">
          <ac:chgData name="Edoardo Ballini" userId="9852a99a72fe3230" providerId="LiveId" clId="{D646B3F0-772B-435B-8EEC-CEBF1A3220A6}" dt="2024-05-23T10:46:52.033" v="1293"/>
          <ac:spMkLst>
            <pc:docMk/>
            <pc:sldMk cId="289940876" sldId="309"/>
            <ac:spMk id="1065" creationId="{8506491F-C5FB-5AAB-11C2-9621B0153D17}"/>
          </ac:spMkLst>
        </pc:spChg>
        <pc:grpChg chg="add mod">
          <ac:chgData name="Edoardo Ballini" userId="9852a99a72fe3230" providerId="LiveId" clId="{D646B3F0-772B-435B-8EEC-CEBF1A3220A6}" dt="2024-05-23T10:46:59.469" v="1295" actId="1076"/>
          <ac:grpSpMkLst>
            <pc:docMk/>
            <pc:sldMk cId="289940876" sldId="309"/>
            <ac:grpSpMk id="5" creationId="{1EF3E687-655F-5DCB-D854-10E886803ED7}"/>
          </ac:grpSpMkLst>
        </pc:grpChg>
        <pc:grpChg chg="add mod">
          <ac:chgData name="Edoardo Ballini" userId="9852a99a72fe3230" providerId="LiveId" clId="{D646B3F0-772B-435B-8EEC-CEBF1A3220A6}" dt="2024-05-23T10:46:59.469" v="1295" actId="1076"/>
          <ac:grpSpMkLst>
            <pc:docMk/>
            <pc:sldMk cId="289940876" sldId="309"/>
            <ac:grpSpMk id="10" creationId="{9FC4FED0-B957-E72A-0C8D-E7EB53CB68DD}"/>
          </ac:grpSpMkLst>
        </pc:grpChg>
        <pc:grpChg chg="mod">
          <ac:chgData name="Edoardo Ballini" userId="9852a99a72fe3230" providerId="LiveId" clId="{D646B3F0-772B-435B-8EEC-CEBF1A3220A6}" dt="2024-05-23T10:46:56.138" v="1294"/>
          <ac:grpSpMkLst>
            <pc:docMk/>
            <pc:sldMk cId="289940876" sldId="309"/>
            <ac:grpSpMk id="11" creationId="{BC6250E5-72FD-BD94-9E73-0042803B7D76}"/>
          </ac:grpSpMkLst>
        </pc:grpChg>
        <pc:grpChg chg="mod">
          <ac:chgData name="Edoardo Ballini" userId="9852a99a72fe3230" providerId="LiveId" clId="{D646B3F0-772B-435B-8EEC-CEBF1A3220A6}" dt="2024-05-23T10:46:56.138" v="1294"/>
          <ac:grpSpMkLst>
            <pc:docMk/>
            <pc:sldMk cId="289940876" sldId="309"/>
            <ac:grpSpMk id="17" creationId="{B200D59D-A264-D9AB-49AE-EE26503F456B}"/>
          </ac:grpSpMkLst>
        </pc:grpChg>
        <pc:grpChg chg="mod">
          <ac:chgData name="Edoardo Ballini" userId="9852a99a72fe3230" providerId="LiveId" clId="{D646B3F0-772B-435B-8EEC-CEBF1A3220A6}" dt="2024-05-23T10:46:56.138" v="1294"/>
          <ac:grpSpMkLst>
            <pc:docMk/>
            <pc:sldMk cId="289940876" sldId="309"/>
            <ac:grpSpMk id="19" creationId="{73B6EF94-4B34-C4C5-D652-AB6A572A3286}"/>
          </ac:grpSpMkLst>
        </pc:grpChg>
        <pc:grpChg chg="add mod">
          <ac:chgData name="Edoardo Ballini" userId="9852a99a72fe3230" providerId="LiveId" clId="{D646B3F0-772B-435B-8EEC-CEBF1A3220A6}" dt="2024-05-23T10:46:52.033" v="1293"/>
          <ac:grpSpMkLst>
            <pc:docMk/>
            <pc:sldMk cId="289940876" sldId="309"/>
            <ac:grpSpMk id="1024" creationId="{F4C014E5-5327-B2CB-47B1-EEBC61483478}"/>
          </ac:grpSpMkLst>
        </pc:grpChg>
        <pc:grpChg chg="add mod">
          <ac:chgData name="Edoardo Ballini" userId="9852a99a72fe3230" providerId="LiveId" clId="{D646B3F0-772B-435B-8EEC-CEBF1A3220A6}" dt="2024-05-23T10:46:52.033" v="1293"/>
          <ac:grpSpMkLst>
            <pc:docMk/>
            <pc:sldMk cId="289940876" sldId="309"/>
            <ac:grpSpMk id="1030" creationId="{F213023C-123B-49D2-9BA2-826B58535C4F}"/>
          </ac:grpSpMkLst>
        </pc:grpChg>
        <pc:grpChg chg="mod">
          <ac:chgData name="Edoardo Ballini" userId="9852a99a72fe3230" providerId="LiveId" clId="{D646B3F0-772B-435B-8EEC-CEBF1A3220A6}" dt="2024-05-23T10:46:52.033" v="1293"/>
          <ac:grpSpMkLst>
            <pc:docMk/>
            <pc:sldMk cId="289940876" sldId="309"/>
            <ac:grpSpMk id="1031" creationId="{4084A8E3-309B-E248-1AD0-4927914DDEED}"/>
          </ac:grpSpMkLst>
        </pc:grpChg>
        <pc:grpChg chg="mod">
          <ac:chgData name="Edoardo Ballini" userId="9852a99a72fe3230" providerId="LiveId" clId="{D646B3F0-772B-435B-8EEC-CEBF1A3220A6}" dt="2024-05-23T10:46:52.033" v="1293"/>
          <ac:grpSpMkLst>
            <pc:docMk/>
            <pc:sldMk cId="289940876" sldId="309"/>
            <ac:grpSpMk id="1037" creationId="{4FEE354C-5149-7AA6-A959-B3847B8106ED}"/>
          </ac:grpSpMkLst>
        </pc:grpChg>
        <pc:grpChg chg="mod">
          <ac:chgData name="Edoardo Ballini" userId="9852a99a72fe3230" providerId="LiveId" clId="{D646B3F0-772B-435B-8EEC-CEBF1A3220A6}" dt="2024-05-23T10:46:52.033" v="1293"/>
          <ac:grpSpMkLst>
            <pc:docMk/>
            <pc:sldMk cId="289940876" sldId="309"/>
            <ac:grpSpMk id="1039" creationId="{B5563808-D075-065D-14F0-C48256BAA56A}"/>
          </ac:grpSpMkLst>
        </pc:grpChg>
        <pc:cxnChg chg="mod">
          <ac:chgData name="Edoardo Ballini" userId="9852a99a72fe3230" providerId="LiveId" clId="{D646B3F0-772B-435B-8EEC-CEBF1A3220A6}" dt="2024-05-23T10:46:56.138" v="1294"/>
          <ac:cxnSpMkLst>
            <pc:docMk/>
            <pc:sldMk cId="289940876" sldId="309"/>
            <ac:cxnSpMk id="6" creationId="{46B17692-86E2-3909-BD82-8C1181EA7F05}"/>
          </ac:cxnSpMkLst>
        </pc:cxnChg>
        <pc:cxnChg chg="mod">
          <ac:chgData name="Edoardo Ballini" userId="9852a99a72fe3230" providerId="LiveId" clId="{D646B3F0-772B-435B-8EEC-CEBF1A3220A6}" dt="2024-05-23T10:46:56.138" v="1294"/>
          <ac:cxnSpMkLst>
            <pc:docMk/>
            <pc:sldMk cId="289940876" sldId="309"/>
            <ac:cxnSpMk id="18" creationId="{1605ED21-D37D-36DE-EEB2-AEA1329EAF0C}"/>
          </ac:cxnSpMkLst>
        </pc:cxnChg>
        <pc:cxnChg chg="mod">
          <ac:chgData name="Edoardo Ballini" userId="9852a99a72fe3230" providerId="LiveId" clId="{D646B3F0-772B-435B-8EEC-CEBF1A3220A6}" dt="2024-05-23T10:46:56.138" v="1294"/>
          <ac:cxnSpMkLst>
            <pc:docMk/>
            <pc:sldMk cId="289940876" sldId="309"/>
            <ac:cxnSpMk id="27" creationId="{57869DE0-7604-F800-86A3-FF08C098E22C}"/>
          </ac:cxnSpMkLst>
        </pc:cxnChg>
        <pc:cxnChg chg="mod">
          <ac:chgData name="Edoardo Ballini" userId="9852a99a72fe3230" providerId="LiveId" clId="{D646B3F0-772B-435B-8EEC-CEBF1A3220A6}" dt="2024-05-23T10:46:56.138" v="1294"/>
          <ac:cxnSpMkLst>
            <pc:docMk/>
            <pc:sldMk cId="289940876" sldId="309"/>
            <ac:cxnSpMk id="28" creationId="{27996785-8FEF-210C-304E-3E4E03E7EFD3}"/>
          </ac:cxnSpMkLst>
        </pc:cxnChg>
        <pc:cxnChg chg="mod">
          <ac:chgData name="Edoardo Ballini" userId="9852a99a72fe3230" providerId="LiveId" clId="{D646B3F0-772B-435B-8EEC-CEBF1A3220A6}" dt="2024-05-23T10:46:56.138" v="1294"/>
          <ac:cxnSpMkLst>
            <pc:docMk/>
            <pc:sldMk cId="289940876" sldId="309"/>
            <ac:cxnSpMk id="33" creationId="{E630FA3F-41FC-3219-677B-BFEC2BF06BDB}"/>
          </ac:cxnSpMkLst>
        </pc:cxnChg>
        <pc:cxnChg chg="mod">
          <ac:chgData name="Edoardo Ballini" userId="9852a99a72fe3230" providerId="LiveId" clId="{D646B3F0-772B-435B-8EEC-CEBF1A3220A6}" dt="2024-05-23T10:46:56.138" v="1294"/>
          <ac:cxnSpMkLst>
            <pc:docMk/>
            <pc:sldMk cId="289940876" sldId="309"/>
            <ac:cxnSpMk id="35" creationId="{03619CB5-5147-6A32-6AD6-F52E6416A901}"/>
          </ac:cxnSpMkLst>
        </pc:cxnChg>
        <pc:cxnChg chg="mod">
          <ac:chgData name="Edoardo Ballini" userId="9852a99a72fe3230" providerId="LiveId" clId="{D646B3F0-772B-435B-8EEC-CEBF1A3220A6}" dt="2024-05-23T10:46:56.138" v="1294"/>
          <ac:cxnSpMkLst>
            <pc:docMk/>
            <pc:sldMk cId="289940876" sldId="309"/>
            <ac:cxnSpMk id="37" creationId="{E6FC9268-2D4F-BCD1-DCCD-58933568EDF8}"/>
          </ac:cxnSpMkLst>
        </pc:cxnChg>
        <pc:cxnChg chg="mod">
          <ac:chgData name="Edoardo Ballini" userId="9852a99a72fe3230" providerId="LiveId" clId="{D646B3F0-772B-435B-8EEC-CEBF1A3220A6}" dt="2024-05-23T10:46:56.138" v="1294"/>
          <ac:cxnSpMkLst>
            <pc:docMk/>
            <pc:sldMk cId="289940876" sldId="309"/>
            <ac:cxnSpMk id="38" creationId="{91B7F56A-E154-430A-DAE9-EEA8DE85A2DA}"/>
          </ac:cxnSpMkLst>
        </pc:cxnChg>
        <pc:cxnChg chg="mod">
          <ac:chgData name="Edoardo Ballini" userId="9852a99a72fe3230" providerId="LiveId" clId="{D646B3F0-772B-435B-8EEC-CEBF1A3220A6}" dt="2024-05-23T10:46:56.138" v="1294"/>
          <ac:cxnSpMkLst>
            <pc:docMk/>
            <pc:sldMk cId="289940876" sldId="309"/>
            <ac:cxnSpMk id="39" creationId="{9194A098-0E85-22B0-1099-B99EECB32D3B}"/>
          </ac:cxnSpMkLst>
        </pc:cxnChg>
        <pc:cxnChg chg="mod">
          <ac:chgData name="Edoardo Ballini" userId="9852a99a72fe3230" providerId="LiveId" clId="{D646B3F0-772B-435B-8EEC-CEBF1A3220A6}" dt="2024-05-23T10:46:56.138" v="1294"/>
          <ac:cxnSpMkLst>
            <pc:docMk/>
            <pc:sldMk cId="289940876" sldId="309"/>
            <ac:cxnSpMk id="40" creationId="{195C8F0C-4F0C-AEF9-2C59-450013CB24BC}"/>
          </ac:cxnSpMkLst>
        </pc:cxnChg>
        <pc:cxnChg chg="mod">
          <ac:chgData name="Edoardo Ballini" userId="9852a99a72fe3230" providerId="LiveId" clId="{D646B3F0-772B-435B-8EEC-CEBF1A3220A6}" dt="2024-05-23T10:46:56.138" v="1294"/>
          <ac:cxnSpMkLst>
            <pc:docMk/>
            <pc:sldMk cId="289940876" sldId="309"/>
            <ac:cxnSpMk id="41" creationId="{7F34DE77-562C-CDF5-BF86-783B33A60641}"/>
          </ac:cxnSpMkLst>
        </pc:cxnChg>
        <pc:cxnChg chg="mod">
          <ac:chgData name="Edoardo Ballini" userId="9852a99a72fe3230" providerId="LiveId" clId="{D646B3F0-772B-435B-8EEC-CEBF1A3220A6}" dt="2024-05-23T10:46:52.033" v="1293"/>
          <ac:cxnSpMkLst>
            <pc:docMk/>
            <pc:sldMk cId="289940876" sldId="309"/>
            <ac:cxnSpMk id="1025" creationId="{747867B7-CFDA-FA6D-D5FA-B61BDABF6AE0}"/>
          </ac:cxnSpMkLst>
        </pc:cxnChg>
        <pc:cxnChg chg="mod">
          <ac:chgData name="Edoardo Ballini" userId="9852a99a72fe3230" providerId="LiveId" clId="{D646B3F0-772B-435B-8EEC-CEBF1A3220A6}" dt="2024-05-23T10:46:52.033" v="1293"/>
          <ac:cxnSpMkLst>
            <pc:docMk/>
            <pc:sldMk cId="289940876" sldId="309"/>
            <ac:cxnSpMk id="1038" creationId="{B714A8CD-05B9-648A-9A2D-DE85C94D0742}"/>
          </ac:cxnSpMkLst>
        </pc:cxnChg>
        <pc:cxnChg chg="mod">
          <ac:chgData name="Edoardo Ballini" userId="9852a99a72fe3230" providerId="LiveId" clId="{D646B3F0-772B-435B-8EEC-CEBF1A3220A6}" dt="2024-05-23T10:46:52.033" v="1293"/>
          <ac:cxnSpMkLst>
            <pc:docMk/>
            <pc:sldMk cId="289940876" sldId="309"/>
            <ac:cxnSpMk id="1047" creationId="{9DC0081D-AEE2-DECA-5038-E5D786BF17D1}"/>
          </ac:cxnSpMkLst>
        </pc:cxnChg>
        <pc:cxnChg chg="mod">
          <ac:chgData name="Edoardo Ballini" userId="9852a99a72fe3230" providerId="LiveId" clId="{D646B3F0-772B-435B-8EEC-CEBF1A3220A6}" dt="2024-05-23T10:46:52.033" v="1293"/>
          <ac:cxnSpMkLst>
            <pc:docMk/>
            <pc:sldMk cId="289940876" sldId="309"/>
            <ac:cxnSpMk id="1048" creationId="{C6C5169C-E340-207C-499C-B0B7329F106E}"/>
          </ac:cxnSpMkLst>
        </pc:cxnChg>
        <pc:cxnChg chg="mod">
          <ac:chgData name="Edoardo Ballini" userId="9852a99a72fe3230" providerId="LiveId" clId="{D646B3F0-772B-435B-8EEC-CEBF1A3220A6}" dt="2024-05-23T10:46:52.033" v="1293"/>
          <ac:cxnSpMkLst>
            <pc:docMk/>
            <pc:sldMk cId="289940876" sldId="309"/>
            <ac:cxnSpMk id="1053" creationId="{03269284-1AE9-932C-48C9-25D5B9A6C084}"/>
          </ac:cxnSpMkLst>
        </pc:cxnChg>
        <pc:cxnChg chg="mod">
          <ac:chgData name="Edoardo Ballini" userId="9852a99a72fe3230" providerId="LiveId" clId="{D646B3F0-772B-435B-8EEC-CEBF1A3220A6}" dt="2024-05-23T10:46:52.033" v="1293"/>
          <ac:cxnSpMkLst>
            <pc:docMk/>
            <pc:sldMk cId="289940876" sldId="309"/>
            <ac:cxnSpMk id="1055" creationId="{09A2F3BD-ADFB-0672-5E48-B738496A0FB6}"/>
          </ac:cxnSpMkLst>
        </pc:cxnChg>
        <pc:cxnChg chg="mod">
          <ac:chgData name="Edoardo Ballini" userId="9852a99a72fe3230" providerId="LiveId" clId="{D646B3F0-772B-435B-8EEC-CEBF1A3220A6}" dt="2024-05-23T10:46:52.033" v="1293"/>
          <ac:cxnSpMkLst>
            <pc:docMk/>
            <pc:sldMk cId="289940876" sldId="309"/>
            <ac:cxnSpMk id="1057" creationId="{1DDF81CC-43F3-024E-DCE8-C43B6BEC3907}"/>
          </ac:cxnSpMkLst>
        </pc:cxnChg>
        <pc:cxnChg chg="mod">
          <ac:chgData name="Edoardo Ballini" userId="9852a99a72fe3230" providerId="LiveId" clId="{D646B3F0-772B-435B-8EEC-CEBF1A3220A6}" dt="2024-05-23T10:46:52.033" v="1293"/>
          <ac:cxnSpMkLst>
            <pc:docMk/>
            <pc:sldMk cId="289940876" sldId="309"/>
            <ac:cxnSpMk id="1058" creationId="{22DDC2AD-69AD-7A79-4661-699961515396}"/>
          </ac:cxnSpMkLst>
        </pc:cxnChg>
        <pc:cxnChg chg="mod">
          <ac:chgData name="Edoardo Ballini" userId="9852a99a72fe3230" providerId="LiveId" clId="{D646B3F0-772B-435B-8EEC-CEBF1A3220A6}" dt="2024-05-23T10:46:52.033" v="1293"/>
          <ac:cxnSpMkLst>
            <pc:docMk/>
            <pc:sldMk cId="289940876" sldId="309"/>
            <ac:cxnSpMk id="1059" creationId="{77EF05E9-F985-539A-9F09-DE6FE630F618}"/>
          </ac:cxnSpMkLst>
        </pc:cxnChg>
        <pc:cxnChg chg="mod">
          <ac:chgData name="Edoardo Ballini" userId="9852a99a72fe3230" providerId="LiveId" clId="{D646B3F0-772B-435B-8EEC-CEBF1A3220A6}" dt="2024-05-23T10:46:52.033" v="1293"/>
          <ac:cxnSpMkLst>
            <pc:docMk/>
            <pc:sldMk cId="289940876" sldId="309"/>
            <ac:cxnSpMk id="1060" creationId="{A5D1D8EE-8578-6EA0-DC2B-F791D015290A}"/>
          </ac:cxnSpMkLst>
        </pc:cxnChg>
        <pc:cxnChg chg="mod">
          <ac:chgData name="Edoardo Ballini" userId="9852a99a72fe3230" providerId="LiveId" clId="{D646B3F0-772B-435B-8EEC-CEBF1A3220A6}" dt="2024-05-23T10:46:52.033" v="1293"/>
          <ac:cxnSpMkLst>
            <pc:docMk/>
            <pc:sldMk cId="289940876" sldId="309"/>
            <ac:cxnSpMk id="1061" creationId="{64E4CF6A-FE91-9914-49F3-394EFEA422F6}"/>
          </ac:cxnSpMkLst>
        </pc:cxnChg>
      </pc:sldChg>
      <pc:sldChg chg="modSp add mod">
        <pc:chgData name="Edoardo Ballini" userId="9852a99a72fe3230" providerId="LiveId" clId="{D646B3F0-772B-435B-8EEC-CEBF1A3220A6}" dt="2024-05-22T16:37:53.047" v="1065" actId="20577"/>
        <pc:sldMkLst>
          <pc:docMk/>
          <pc:sldMk cId="1249507454" sldId="310"/>
        </pc:sldMkLst>
        <pc:spChg chg="mod">
          <ac:chgData name="Edoardo Ballini" userId="9852a99a72fe3230" providerId="LiveId" clId="{D646B3F0-772B-435B-8EEC-CEBF1A3220A6}" dt="2024-05-22T16:37:53.047" v="1065" actId="20577"/>
          <ac:spMkLst>
            <pc:docMk/>
            <pc:sldMk cId="1249507454" sldId="310"/>
            <ac:spMk id="5" creationId="{660E3237-6D08-7C03-BCA5-746CAA1079CE}"/>
          </ac:spMkLst>
        </pc:spChg>
      </pc:sldChg>
    </pc:docChg>
  </pc:docChgLst>
  <pc:docChgLst>
    <pc:chgData name="Edoardo Ballini" userId="9852a99a72fe3230" providerId="LiveId" clId="{8D0C7235-2E5B-4DEF-88B0-7EC64ABBE869}"/>
    <pc:docChg chg="delSld">
      <pc:chgData name="Edoardo Ballini" userId="9852a99a72fe3230" providerId="LiveId" clId="{8D0C7235-2E5B-4DEF-88B0-7EC64ABBE869}" dt="2024-05-27T09:51:20.822" v="0" actId="2696"/>
      <pc:docMkLst>
        <pc:docMk/>
      </pc:docMkLst>
      <pc:sldChg chg="del">
        <pc:chgData name="Edoardo Ballini" userId="9852a99a72fe3230" providerId="LiveId" clId="{8D0C7235-2E5B-4DEF-88B0-7EC64ABBE869}" dt="2024-05-27T09:51:20.822" v="0" actId="2696"/>
        <pc:sldMkLst>
          <pc:docMk/>
          <pc:sldMk cId="2648083684" sldId="308"/>
        </pc:sldMkLst>
      </pc:sldChg>
      <pc:sldChg chg="del">
        <pc:chgData name="Edoardo Ballini" userId="9852a99a72fe3230" providerId="LiveId" clId="{8D0C7235-2E5B-4DEF-88B0-7EC64ABBE869}" dt="2024-05-27T09:51:20.822" v="0" actId="2696"/>
        <pc:sldMkLst>
          <pc:docMk/>
          <pc:sldMk cId="289940876" sldId="30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7CD9FA-6FAA-4B5A-99B0-46BEB742427F}"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A7C0413-1037-4EFB-A511-7D2A602A532B}">
      <dgm:prSet phldrT="[Text]" custT="1"/>
      <dgm:spPr/>
      <dgm:t>
        <a:bodyPr/>
        <a:lstStyle/>
        <a:p>
          <a:r>
            <a:rPr lang="en-US" sz="2000" dirty="0"/>
            <a:t>LGT</a:t>
          </a:r>
        </a:p>
      </dgm:t>
    </dgm:pt>
    <dgm:pt modelId="{59B7836B-CC00-434E-A355-10B614B756A7}" type="parTrans" cxnId="{56B822F2-C5B5-4FAC-AB31-89F161708B43}">
      <dgm:prSet/>
      <dgm:spPr/>
      <dgm:t>
        <a:bodyPr/>
        <a:lstStyle/>
        <a:p>
          <a:endParaRPr lang="en-US"/>
        </a:p>
      </dgm:t>
    </dgm:pt>
    <dgm:pt modelId="{9B8D109B-D317-44B1-84CD-7E64D460B0E9}" type="sibTrans" cxnId="{56B822F2-C5B5-4FAC-AB31-89F161708B43}">
      <dgm:prSet/>
      <dgm:spPr/>
      <dgm:t>
        <a:bodyPr/>
        <a:lstStyle/>
        <a:p>
          <a:endParaRPr lang="en-US"/>
        </a:p>
      </dgm:t>
    </dgm:pt>
    <dgm:pt modelId="{69CACE85-4D51-4878-9DA9-3A6C34662B97}">
      <dgm:prSet phldrT="[Text]" custT="1"/>
      <dgm:spPr/>
      <dgm:t>
        <a:bodyPr/>
        <a:lstStyle/>
        <a:p>
          <a:r>
            <a:rPr lang="en-US" sz="1800" dirty="0"/>
            <a:t>Standard model</a:t>
          </a:r>
        </a:p>
      </dgm:t>
    </dgm:pt>
    <dgm:pt modelId="{39E9EE55-852F-4481-B812-3542E9B13809}" type="parTrans" cxnId="{48A30D09-9D62-48DE-BBE4-5081ED3DFCBB}">
      <dgm:prSet/>
      <dgm:spPr/>
      <dgm:t>
        <a:bodyPr/>
        <a:lstStyle/>
        <a:p>
          <a:endParaRPr lang="en-US"/>
        </a:p>
      </dgm:t>
    </dgm:pt>
    <dgm:pt modelId="{DB9C1550-1FC2-4149-B994-E0DCE093B5B9}" type="sibTrans" cxnId="{48A30D09-9D62-48DE-BBE4-5081ED3DFCBB}">
      <dgm:prSet/>
      <dgm:spPr/>
      <dgm:t>
        <a:bodyPr/>
        <a:lstStyle/>
        <a:p>
          <a:endParaRPr lang="en-US"/>
        </a:p>
      </dgm:t>
    </dgm:pt>
    <dgm:pt modelId="{CE5AA07A-4000-44E6-82F4-16887BB38BE0}">
      <dgm:prSet phldrT="[Text]" custT="1"/>
      <dgm:spPr/>
      <dgm:t>
        <a:bodyPr/>
        <a:lstStyle/>
        <a:p>
          <a:r>
            <a:rPr lang="en-US" sz="1800" dirty="0"/>
            <a:t>Quantum spin liquids</a:t>
          </a:r>
        </a:p>
      </dgm:t>
    </dgm:pt>
    <dgm:pt modelId="{86B36E10-E575-4716-9577-D3560F440650}" type="parTrans" cxnId="{D74F7468-66F2-40F2-8F33-DC55AC1ECAEA}">
      <dgm:prSet/>
      <dgm:spPr/>
      <dgm:t>
        <a:bodyPr/>
        <a:lstStyle/>
        <a:p>
          <a:endParaRPr lang="en-US"/>
        </a:p>
      </dgm:t>
    </dgm:pt>
    <dgm:pt modelId="{2A78425D-ABA3-49B3-9C6A-2239E8ECA661}" type="sibTrans" cxnId="{D74F7468-66F2-40F2-8F33-DC55AC1ECAEA}">
      <dgm:prSet/>
      <dgm:spPr/>
      <dgm:t>
        <a:bodyPr/>
        <a:lstStyle/>
        <a:p>
          <a:endParaRPr lang="en-US"/>
        </a:p>
      </dgm:t>
    </dgm:pt>
    <dgm:pt modelId="{440ECDE4-427B-4713-8F25-438F54580A84}">
      <dgm:prSet phldrT="[Text]" custT="1"/>
      <dgm:spPr/>
      <dgm:t>
        <a:bodyPr/>
        <a:lstStyle/>
        <a:p>
          <a:r>
            <a:rPr lang="en-US" sz="1800" dirty="0"/>
            <a:t>Topological quantum computation</a:t>
          </a:r>
        </a:p>
      </dgm:t>
    </dgm:pt>
    <dgm:pt modelId="{BD7768FD-A492-405E-A16F-F8BF95D0F977}" type="parTrans" cxnId="{C99340D0-BF43-4DBA-AAE6-4E891391A1B3}">
      <dgm:prSet/>
      <dgm:spPr/>
      <dgm:t>
        <a:bodyPr/>
        <a:lstStyle/>
        <a:p>
          <a:endParaRPr lang="en-US"/>
        </a:p>
      </dgm:t>
    </dgm:pt>
    <dgm:pt modelId="{ABF953B9-9EA1-466E-944B-0FED41CBD6AA}" type="sibTrans" cxnId="{C99340D0-BF43-4DBA-AAE6-4E891391A1B3}">
      <dgm:prSet/>
      <dgm:spPr/>
      <dgm:t>
        <a:bodyPr/>
        <a:lstStyle/>
        <a:p>
          <a:endParaRPr lang="en-US"/>
        </a:p>
      </dgm:t>
    </dgm:pt>
    <dgm:pt modelId="{A952329B-0C89-455A-AB22-3E5BE12BB28D}">
      <dgm:prSet phldrT="[Text]" custT="1"/>
      <dgm:spPr/>
      <dgm:t>
        <a:bodyPr/>
        <a:lstStyle/>
        <a:p>
          <a:r>
            <a:rPr lang="en-US" sz="1800" dirty="0"/>
            <a:t>Strongly constrained dynamics</a:t>
          </a:r>
        </a:p>
      </dgm:t>
    </dgm:pt>
    <dgm:pt modelId="{17964BEE-C457-4CA8-9AD2-0B8690ADF28E}" type="parTrans" cxnId="{8E858472-6F87-4D5D-9F86-45BE1D7DD3A5}">
      <dgm:prSet/>
      <dgm:spPr/>
      <dgm:t>
        <a:bodyPr/>
        <a:lstStyle/>
        <a:p>
          <a:endParaRPr lang="en-US"/>
        </a:p>
      </dgm:t>
    </dgm:pt>
    <dgm:pt modelId="{997B95B9-E013-4F6C-8F69-8E53CC22AB87}" type="sibTrans" cxnId="{8E858472-6F87-4D5D-9F86-45BE1D7DD3A5}">
      <dgm:prSet/>
      <dgm:spPr/>
      <dgm:t>
        <a:bodyPr/>
        <a:lstStyle/>
        <a:p>
          <a:endParaRPr lang="en-US"/>
        </a:p>
      </dgm:t>
    </dgm:pt>
    <dgm:pt modelId="{512D8A8B-1AF2-48D4-A75B-D280CAF6D5E9}" type="pres">
      <dgm:prSet presAssocID="{B67CD9FA-6FAA-4B5A-99B0-46BEB742427F}" presName="Name0" presStyleCnt="0">
        <dgm:presLayoutVars>
          <dgm:chMax val="1"/>
          <dgm:dir/>
          <dgm:animLvl val="ctr"/>
          <dgm:resizeHandles val="exact"/>
        </dgm:presLayoutVars>
      </dgm:prSet>
      <dgm:spPr/>
    </dgm:pt>
    <dgm:pt modelId="{39EC87B2-B598-4ABB-AB10-F89B294E8B70}" type="pres">
      <dgm:prSet presAssocID="{BA7C0413-1037-4EFB-A511-7D2A602A532B}" presName="centerShape" presStyleLbl="node0" presStyleIdx="0" presStyleCnt="1"/>
      <dgm:spPr/>
    </dgm:pt>
    <dgm:pt modelId="{F57E9C49-24BB-42BC-B423-429C25CB1751}" type="pres">
      <dgm:prSet presAssocID="{39E9EE55-852F-4481-B812-3542E9B13809}" presName="parTrans" presStyleLbl="sibTrans2D1" presStyleIdx="0" presStyleCnt="4"/>
      <dgm:spPr/>
    </dgm:pt>
    <dgm:pt modelId="{F8FE74A3-C2C2-4581-BDA6-DB0806E00DE5}" type="pres">
      <dgm:prSet presAssocID="{39E9EE55-852F-4481-B812-3542E9B13809}" presName="connectorText" presStyleLbl="sibTrans2D1" presStyleIdx="0" presStyleCnt="4"/>
      <dgm:spPr/>
    </dgm:pt>
    <dgm:pt modelId="{D50524F2-6F8D-489D-9A4A-F0EABEE97456}" type="pres">
      <dgm:prSet presAssocID="{69CACE85-4D51-4878-9DA9-3A6C34662B97}" presName="node" presStyleLbl="node1" presStyleIdx="0" presStyleCnt="4" custScaleY="58115" custRadScaleRad="119307" custRadScaleInc="-145977">
        <dgm:presLayoutVars>
          <dgm:bulletEnabled val="1"/>
        </dgm:presLayoutVars>
      </dgm:prSet>
      <dgm:spPr>
        <a:prstGeom prst="roundRect">
          <a:avLst/>
        </a:prstGeom>
      </dgm:spPr>
    </dgm:pt>
    <dgm:pt modelId="{30A48AB2-A1DA-48AE-BE54-F88A86441695}" type="pres">
      <dgm:prSet presAssocID="{86B36E10-E575-4716-9577-D3560F440650}" presName="parTrans" presStyleLbl="sibTrans2D1" presStyleIdx="1" presStyleCnt="4"/>
      <dgm:spPr/>
    </dgm:pt>
    <dgm:pt modelId="{BD92935C-6C01-4BB0-8225-C05C446E602E}" type="pres">
      <dgm:prSet presAssocID="{86B36E10-E575-4716-9577-D3560F440650}" presName="connectorText" presStyleLbl="sibTrans2D1" presStyleIdx="1" presStyleCnt="4"/>
      <dgm:spPr/>
    </dgm:pt>
    <dgm:pt modelId="{F3DE3E87-92BE-42C5-9D05-873BBE0B373A}" type="pres">
      <dgm:prSet presAssocID="{CE5AA07A-4000-44E6-82F4-16887BB38BE0}" presName="node" presStyleLbl="node1" presStyleIdx="1" presStyleCnt="4" custScaleX="144975" custScaleY="57065" custRadScaleRad="115756" custRadScaleInc="-65769">
        <dgm:presLayoutVars>
          <dgm:bulletEnabled val="1"/>
        </dgm:presLayoutVars>
      </dgm:prSet>
      <dgm:spPr>
        <a:prstGeom prst="roundRect">
          <a:avLst/>
        </a:prstGeom>
      </dgm:spPr>
    </dgm:pt>
    <dgm:pt modelId="{29F88C74-8E10-4938-834D-41917D3DAD1D}" type="pres">
      <dgm:prSet presAssocID="{BD7768FD-A492-405E-A16F-F8BF95D0F977}" presName="parTrans" presStyleLbl="sibTrans2D1" presStyleIdx="2" presStyleCnt="4"/>
      <dgm:spPr/>
    </dgm:pt>
    <dgm:pt modelId="{DEE54939-DACF-4DF7-A028-11A53151ADF8}" type="pres">
      <dgm:prSet presAssocID="{BD7768FD-A492-405E-A16F-F8BF95D0F977}" presName="connectorText" presStyleLbl="sibTrans2D1" presStyleIdx="2" presStyleCnt="4"/>
      <dgm:spPr/>
    </dgm:pt>
    <dgm:pt modelId="{D3BE3F82-7461-45F2-92B2-A7E52FE289ED}" type="pres">
      <dgm:prSet presAssocID="{440ECDE4-427B-4713-8F25-438F54580A84}" presName="node" presStyleLbl="node1" presStyleIdx="2" presStyleCnt="4" custScaleX="140342" custScaleY="68188" custRadScaleRad="147337" custRadScaleInc="-119394">
        <dgm:presLayoutVars>
          <dgm:bulletEnabled val="1"/>
        </dgm:presLayoutVars>
      </dgm:prSet>
      <dgm:spPr>
        <a:prstGeom prst="roundRect">
          <a:avLst/>
        </a:prstGeom>
      </dgm:spPr>
    </dgm:pt>
    <dgm:pt modelId="{9BAA340E-2A92-4560-9428-F356DB93DB35}" type="pres">
      <dgm:prSet presAssocID="{17964BEE-C457-4CA8-9AD2-0B8690ADF28E}" presName="parTrans" presStyleLbl="sibTrans2D1" presStyleIdx="3" presStyleCnt="4"/>
      <dgm:spPr/>
    </dgm:pt>
    <dgm:pt modelId="{FE8E4266-5BCA-40A8-8123-6499755D085B}" type="pres">
      <dgm:prSet presAssocID="{17964BEE-C457-4CA8-9AD2-0B8690ADF28E}" presName="connectorText" presStyleLbl="sibTrans2D1" presStyleIdx="3" presStyleCnt="4"/>
      <dgm:spPr/>
    </dgm:pt>
    <dgm:pt modelId="{73DAC26A-5D72-4E51-97F2-3F53BEEFBE2B}" type="pres">
      <dgm:prSet presAssocID="{A952329B-0C89-455A-AB22-3E5BE12BB28D}" presName="node" presStyleLbl="node1" presStyleIdx="3" presStyleCnt="4" custScaleX="191426" custScaleY="69167" custRadScaleRad="151443" custRadScaleInc="-75773">
        <dgm:presLayoutVars>
          <dgm:bulletEnabled val="1"/>
        </dgm:presLayoutVars>
      </dgm:prSet>
      <dgm:spPr>
        <a:prstGeom prst="roundRect">
          <a:avLst/>
        </a:prstGeom>
      </dgm:spPr>
    </dgm:pt>
  </dgm:ptLst>
  <dgm:cxnLst>
    <dgm:cxn modelId="{48A30D09-9D62-48DE-BBE4-5081ED3DFCBB}" srcId="{BA7C0413-1037-4EFB-A511-7D2A602A532B}" destId="{69CACE85-4D51-4878-9DA9-3A6C34662B97}" srcOrd="0" destOrd="0" parTransId="{39E9EE55-852F-4481-B812-3542E9B13809}" sibTransId="{DB9C1550-1FC2-4149-B994-E0DCE093B5B9}"/>
    <dgm:cxn modelId="{645CA50D-9895-4145-BEE9-4434AB369FB1}" type="presOf" srcId="{39E9EE55-852F-4481-B812-3542E9B13809}" destId="{F8FE74A3-C2C2-4581-BDA6-DB0806E00DE5}" srcOrd="1" destOrd="0" presId="urn:microsoft.com/office/officeart/2005/8/layout/radial5"/>
    <dgm:cxn modelId="{0C25F923-E5D9-4864-8C36-38D62EC48F35}" type="presOf" srcId="{39E9EE55-852F-4481-B812-3542E9B13809}" destId="{F57E9C49-24BB-42BC-B423-429C25CB1751}" srcOrd="0" destOrd="0" presId="urn:microsoft.com/office/officeart/2005/8/layout/radial5"/>
    <dgm:cxn modelId="{D74F7468-66F2-40F2-8F33-DC55AC1ECAEA}" srcId="{BA7C0413-1037-4EFB-A511-7D2A602A532B}" destId="{CE5AA07A-4000-44E6-82F4-16887BB38BE0}" srcOrd="1" destOrd="0" parTransId="{86B36E10-E575-4716-9577-D3560F440650}" sibTransId="{2A78425D-ABA3-49B3-9C6A-2239E8ECA661}"/>
    <dgm:cxn modelId="{17DF116D-D946-4E2B-B789-0F898395941B}" type="presOf" srcId="{69CACE85-4D51-4878-9DA9-3A6C34662B97}" destId="{D50524F2-6F8D-489D-9A4A-F0EABEE97456}" srcOrd="0" destOrd="0" presId="urn:microsoft.com/office/officeart/2005/8/layout/radial5"/>
    <dgm:cxn modelId="{0E3FE850-230C-43AD-8CB7-24E83E8EE0CC}" type="presOf" srcId="{BA7C0413-1037-4EFB-A511-7D2A602A532B}" destId="{39EC87B2-B598-4ABB-AB10-F89B294E8B70}" srcOrd="0" destOrd="0" presId="urn:microsoft.com/office/officeart/2005/8/layout/radial5"/>
    <dgm:cxn modelId="{8E858472-6F87-4D5D-9F86-45BE1D7DD3A5}" srcId="{BA7C0413-1037-4EFB-A511-7D2A602A532B}" destId="{A952329B-0C89-455A-AB22-3E5BE12BB28D}" srcOrd="3" destOrd="0" parTransId="{17964BEE-C457-4CA8-9AD2-0B8690ADF28E}" sibTransId="{997B95B9-E013-4F6C-8F69-8E53CC22AB87}"/>
    <dgm:cxn modelId="{E8060076-D61D-4C0B-AA36-1A20BA0658DA}" type="presOf" srcId="{17964BEE-C457-4CA8-9AD2-0B8690ADF28E}" destId="{FE8E4266-5BCA-40A8-8123-6499755D085B}" srcOrd="1" destOrd="0" presId="urn:microsoft.com/office/officeart/2005/8/layout/radial5"/>
    <dgm:cxn modelId="{72E3285A-F318-4573-9C39-3E3CA8405611}" type="presOf" srcId="{17964BEE-C457-4CA8-9AD2-0B8690ADF28E}" destId="{9BAA340E-2A92-4560-9428-F356DB93DB35}" srcOrd="0" destOrd="0" presId="urn:microsoft.com/office/officeart/2005/8/layout/radial5"/>
    <dgm:cxn modelId="{788AFA7D-4E7C-4CE7-89A9-AB7A429B4490}" type="presOf" srcId="{86B36E10-E575-4716-9577-D3560F440650}" destId="{BD92935C-6C01-4BB0-8225-C05C446E602E}" srcOrd="1" destOrd="0" presId="urn:microsoft.com/office/officeart/2005/8/layout/radial5"/>
    <dgm:cxn modelId="{91892C9B-E09A-4692-8A9A-83AAB3ABEC66}" type="presOf" srcId="{B67CD9FA-6FAA-4B5A-99B0-46BEB742427F}" destId="{512D8A8B-1AF2-48D4-A75B-D280CAF6D5E9}" srcOrd="0" destOrd="0" presId="urn:microsoft.com/office/officeart/2005/8/layout/radial5"/>
    <dgm:cxn modelId="{3B9AB3A3-98F7-48F2-9F51-DB0AACC2E6B2}" type="presOf" srcId="{CE5AA07A-4000-44E6-82F4-16887BB38BE0}" destId="{F3DE3E87-92BE-42C5-9D05-873BBE0B373A}" srcOrd="0" destOrd="0" presId="urn:microsoft.com/office/officeart/2005/8/layout/radial5"/>
    <dgm:cxn modelId="{5533DCC6-EA7A-42CC-AEFF-339F3CA1B0EC}" type="presOf" srcId="{BD7768FD-A492-405E-A16F-F8BF95D0F977}" destId="{29F88C74-8E10-4938-834D-41917D3DAD1D}" srcOrd="0" destOrd="0" presId="urn:microsoft.com/office/officeart/2005/8/layout/radial5"/>
    <dgm:cxn modelId="{0BC333C8-159A-448B-9858-82963976CF2A}" type="presOf" srcId="{A952329B-0C89-455A-AB22-3E5BE12BB28D}" destId="{73DAC26A-5D72-4E51-97F2-3F53BEEFBE2B}" srcOrd="0" destOrd="0" presId="urn:microsoft.com/office/officeart/2005/8/layout/radial5"/>
    <dgm:cxn modelId="{C99340D0-BF43-4DBA-AAE6-4E891391A1B3}" srcId="{BA7C0413-1037-4EFB-A511-7D2A602A532B}" destId="{440ECDE4-427B-4713-8F25-438F54580A84}" srcOrd="2" destOrd="0" parTransId="{BD7768FD-A492-405E-A16F-F8BF95D0F977}" sibTransId="{ABF953B9-9EA1-466E-944B-0FED41CBD6AA}"/>
    <dgm:cxn modelId="{4AB653DC-99DF-4334-9A29-01B52A56903A}" type="presOf" srcId="{440ECDE4-427B-4713-8F25-438F54580A84}" destId="{D3BE3F82-7461-45F2-92B2-A7E52FE289ED}" srcOrd="0" destOrd="0" presId="urn:microsoft.com/office/officeart/2005/8/layout/radial5"/>
    <dgm:cxn modelId="{8FC5DFDF-B8DC-4E30-8645-141428FB15B9}" type="presOf" srcId="{86B36E10-E575-4716-9577-D3560F440650}" destId="{30A48AB2-A1DA-48AE-BE54-F88A86441695}" srcOrd="0" destOrd="0" presId="urn:microsoft.com/office/officeart/2005/8/layout/radial5"/>
    <dgm:cxn modelId="{BB54BDE9-F299-42C3-BDA2-B6D0011FA945}" type="presOf" srcId="{BD7768FD-A492-405E-A16F-F8BF95D0F977}" destId="{DEE54939-DACF-4DF7-A028-11A53151ADF8}" srcOrd="1" destOrd="0" presId="urn:microsoft.com/office/officeart/2005/8/layout/radial5"/>
    <dgm:cxn modelId="{56B822F2-C5B5-4FAC-AB31-89F161708B43}" srcId="{B67CD9FA-6FAA-4B5A-99B0-46BEB742427F}" destId="{BA7C0413-1037-4EFB-A511-7D2A602A532B}" srcOrd="0" destOrd="0" parTransId="{59B7836B-CC00-434E-A355-10B614B756A7}" sibTransId="{9B8D109B-D317-44B1-84CD-7E64D460B0E9}"/>
    <dgm:cxn modelId="{955CECE2-D2D3-45AE-9E68-98662074D3C9}" type="presParOf" srcId="{512D8A8B-1AF2-48D4-A75B-D280CAF6D5E9}" destId="{39EC87B2-B598-4ABB-AB10-F89B294E8B70}" srcOrd="0" destOrd="0" presId="urn:microsoft.com/office/officeart/2005/8/layout/radial5"/>
    <dgm:cxn modelId="{FBE7F976-1575-49BF-BF30-9DF47B03E60F}" type="presParOf" srcId="{512D8A8B-1AF2-48D4-A75B-D280CAF6D5E9}" destId="{F57E9C49-24BB-42BC-B423-429C25CB1751}" srcOrd="1" destOrd="0" presId="urn:microsoft.com/office/officeart/2005/8/layout/radial5"/>
    <dgm:cxn modelId="{F11EDBC7-9217-4BB5-B4C2-93DB760C065B}" type="presParOf" srcId="{F57E9C49-24BB-42BC-B423-429C25CB1751}" destId="{F8FE74A3-C2C2-4581-BDA6-DB0806E00DE5}" srcOrd="0" destOrd="0" presId="urn:microsoft.com/office/officeart/2005/8/layout/radial5"/>
    <dgm:cxn modelId="{844E1E6B-166F-44A0-A665-97F6EEB128C9}" type="presParOf" srcId="{512D8A8B-1AF2-48D4-A75B-D280CAF6D5E9}" destId="{D50524F2-6F8D-489D-9A4A-F0EABEE97456}" srcOrd="2" destOrd="0" presId="urn:microsoft.com/office/officeart/2005/8/layout/radial5"/>
    <dgm:cxn modelId="{4988466D-575D-4BAC-AF47-87B5B5DE3DF7}" type="presParOf" srcId="{512D8A8B-1AF2-48D4-A75B-D280CAF6D5E9}" destId="{30A48AB2-A1DA-48AE-BE54-F88A86441695}" srcOrd="3" destOrd="0" presId="urn:microsoft.com/office/officeart/2005/8/layout/radial5"/>
    <dgm:cxn modelId="{21FAD92D-78E0-46B3-A810-C14E7842CD59}" type="presParOf" srcId="{30A48AB2-A1DA-48AE-BE54-F88A86441695}" destId="{BD92935C-6C01-4BB0-8225-C05C446E602E}" srcOrd="0" destOrd="0" presId="urn:microsoft.com/office/officeart/2005/8/layout/radial5"/>
    <dgm:cxn modelId="{FFB8393D-0103-432A-A410-2FC0DEF6A516}" type="presParOf" srcId="{512D8A8B-1AF2-48D4-A75B-D280CAF6D5E9}" destId="{F3DE3E87-92BE-42C5-9D05-873BBE0B373A}" srcOrd="4" destOrd="0" presId="urn:microsoft.com/office/officeart/2005/8/layout/radial5"/>
    <dgm:cxn modelId="{E383ACC6-0AA7-4B6E-85E3-AB7B798B3C99}" type="presParOf" srcId="{512D8A8B-1AF2-48D4-A75B-D280CAF6D5E9}" destId="{29F88C74-8E10-4938-834D-41917D3DAD1D}" srcOrd="5" destOrd="0" presId="urn:microsoft.com/office/officeart/2005/8/layout/radial5"/>
    <dgm:cxn modelId="{9E712AF5-AB45-411B-AC1F-F57E74A375B9}" type="presParOf" srcId="{29F88C74-8E10-4938-834D-41917D3DAD1D}" destId="{DEE54939-DACF-4DF7-A028-11A53151ADF8}" srcOrd="0" destOrd="0" presId="urn:microsoft.com/office/officeart/2005/8/layout/radial5"/>
    <dgm:cxn modelId="{62500E31-2C58-478D-B5C4-6DC8053A4AE9}" type="presParOf" srcId="{512D8A8B-1AF2-48D4-A75B-D280CAF6D5E9}" destId="{D3BE3F82-7461-45F2-92B2-A7E52FE289ED}" srcOrd="6" destOrd="0" presId="urn:microsoft.com/office/officeart/2005/8/layout/radial5"/>
    <dgm:cxn modelId="{262C1F47-1E9F-494B-BD50-D54F222E1A94}" type="presParOf" srcId="{512D8A8B-1AF2-48D4-A75B-D280CAF6D5E9}" destId="{9BAA340E-2A92-4560-9428-F356DB93DB35}" srcOrd="7" destOrd="0" presId="urn:microsoft.com/office/officeart/2005/8/layout/radial5"/>
    <dgm:cxn modelId="{26B64A75-8D52-4853-B7B3-C4C26727761B}" type="presParOf" srcId="{9BAA340E-2A92-4560-9428-F356DB93DB35}" destId="{FE8E4266-5BCA-40A8-8123-6499755D085B}" srcOrd="0" destOrd="0" presId="urn:microsoft.com/office/officeart/2005/8/layout/radial5"/>
    <dgm:cxn modelId="{742A1963-8DD7-4FA3-B186-F2C9FD50D64B}" type="presParOf" srcId="{512D8A8B-1AF2-48D4-A75B-D280CAF6D5E9}" destId="{73DAC26A-5D72-4E51-97F2-3F53BEEFBE2B}"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C87B2-B598-4ABB-AB10-F89B294E8B70}">
      <dsp:nvSpPr>
        <dsp:cNvPr id="0" name=""/>
        <dsp:cNvSpPr/>
      </dsp:nvSpPr>
      <dsp:spPr>
        <a:xfrm>
          <a:off x="3659610" y="1550048"/>
          <a:ext cx="1066412" cy="106641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LGT</a:t>
          </a:r>
        </a:p>
      </dsp:txBody>
      <dsp:txXfrm>
        <a:off x="3815782" y="1706220"/>
        <a:ext cx="754068" cy="754068"/>
      </dsp:txXfrm>
    </dsp:sp>
    <dsp:sp modelId="{F57E9C49-24BB-42BC-B423-429C25CB1751}">
      <dsp:nvSpPr>
        <dsp:cNvPr id="0" name=""/>
        <dsp:cNvSpPr/>
      </dsp:nvSpPr>
      <dsp:spPr>
        <a:xfrm rot="12258621">
          <a:off x="3112916" y="1507423"/>
          <a:ext cx="445273" cy="3771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221045" y="1606143"/>
        <a:ext cx="332128" cy="226290"/>
      </dsp:txXfrm>
    </dsp:sp>
    <dsp:sp modelId="{D50524F2-6F8D-489D-9A4A-F0EABEE97456}">
      <dsp:nvSpPr>
        <dsp:cNvPr id="0" name=""/>
        <dsp:cNvSpPr/>
      </dsp:nvSpPr>
      <dsp:spPr>
        <a:xfrm>
          <a:off x="1948715" y="997738"/>
          <a:ext cx="1109265" cy="6446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Standard model</a:t>
          </a:r>
        </a:p>
      </dsp:txBody>
      <dsp:txXfrm>
        <a:off x="1980184" y="1029207"/>
        <a:ext cx="1046327" cy="581711"/>
      </dsp:txXfrm>
    </dsp:sp>
    <dsp:sp modelId="{30A48AB2-A1DA-48AE-BE54-F88A86441695}">
      <dsp:nvSpPr>
        <dsp:cNvPr id="0" name=""/>
        <dsp:cNvSpPr/>
      </dsp:nvSpPr>
      <dsp:spPr>
        <a:xfrm rot="19824237">
          <a:off x="4772231" y="1454385"/>
          <a:ext cx="391533" cy="3771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779612" y="1557755"/>
        <a:ext cx="278388" cy="226290"/>
      </dsp:txXfrm>
    </dsp:sp>
    <dsp:sp modelId="{F3DE3E87-92BE-42C5-9D05-873BBE0B373A}">
      <dsp:nvSpPr>
        <dsp:cNvPr id="0" name=""/>
        <dsp:cNvSpPr/>
      </dsp:nvSpPr>
      <dsp:spPr>
        <a:xfrm>
          <a:off x="4952736" y="878420"/>
          <a:ext cx="1608157" cy="63300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Quantum spin liquids</a:t>
          </a:r>
        </a:p>
      </dsp:txBody>
      <dsp:txXfrm>
        <a:off x="4983637" y="909321"/>
        <a:ext cx="1546355" cy="571200"/>
      </dsp:txXfrm>
    </dsp:sp>
    <dsp:sp modelId="{29F88C74-8E10-4938-834D-41917D3DAD1D}">
      <dsp:nvSpPr>
        <dsp:cNvPr id="0" name=""/>
        <dsp:cNvSpPr/>
      </dsp:nvSpPr>
      <dsp:spPr>
        <a:xfrm rot="2176362">
          <a:off x="4776828" y="2561120"/>
          <a:ext cx="648288" cy="3771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787791" y="2603080"/>
        <a:ext cx="535143" cy="226290"/>
      </dsp:txXfrm>
    </dsp:sp>
    <dsp:sp modelId="{D3BE3F82-7461-45F2-92B2-A7E52FE289ED}">
      <dsp:nvSpPr>
        <dsp:cNvPr id="0" name=""/>
        <dsp:cNvSpPr/>
      </dsp:nvSpPr>
      <dsp:spPr>
        <a:xfrm>
          <a:off x="5260167" y="3059534"/>
          <a:ext cx="1556765" cy="7563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Topological quantum computation</a:t>
          </a:r>
        </a:p>
      </dsp:txBody>
      <dsp:txXfrm>
        <a:off x="5297091" y="3096458"/>
        <a:ext cx="1482917" cy="682538"/>
      </dsp:txXfrm>
    </dsp:sp>
    <dsp:sp modelId="{9BAA340E-2A92-4560-9428-F356DB93DB35}">
      <dsp:nvSpPr>
        <dsp:cNvPr id="0" name=""/>
        <dsp:cNvSpPr/>
      </dsp:nvSpPr>
      <dsp:spPr>
        <a:xfrm rot="8754129">
          <a:off x="2940473" y="2524302"/>
          <a:ext cx="644635" cy="3771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043892" y="2568017"/>
        <a:ext cx="531490" cy="226290"/>
      </dsp:txXfrm>
    </dsp:sp>
    <dsp:sp modelId="{73DAC26A-5D72-4E51-97F2-3F53BEEFBE2B}">
      <dsp:nvSpPr>
        <dsp:cNvPr id="0" name=""/>
        <dsp:cNvSpPr/>
      </dsp:nvSpPr>
      <dsp:spPr>
        <a:xfrm>
          <a:off x="1182467" y="3018851"/>
          <a:ext cx="2123422" cy="7672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Strongly constrained dynamics</a:t>
          </a:r>
        </a:p>
      </dsp:txBody>
      <dsp:txXfrm>
        <a:off x="1219921" y="3056305"/>
        <a:ext cx="2048514" cy="69233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6FAFC8-5089-4F25-AAF6-5FAA832BD5DC}" type="datetimeFigureOut">
              <a:rPr lang="en-GB" smtClean="0"/>
              <a:t>27/05/2024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59FDF9-2DD1-4E00-89AC-9641D6220582}" type="slidenum">
              <a:rPr lang="en-GB" smtClean="0"/>
              <a:t>‹N›</a:t>
            </a:fld>
            <a:endParaRPr lang="en-GB"/>
          </a:p>
        </p:txBody>
      </p:sp>
    </p:spTree>
    <p:extLst>
      <p:ext uri="{BB962C8B-B14F-4D97-AF65-F5344CB8AC3E}">
        <p14:creationId xmlns:p14="http://schemas.microsoft.com/office/powerpoint/2010/main" val="161296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FB59FDF9-2DD1-4E00-89AC-9641D6220582}" type="slidenum">
              <a:rPr lang="en-GB" smtClean="0"/>
              <a:t>3</a:t>
            </a:fld>
            <a:endParaRPr lang="en-GB"/>
          </a:p>
        </p:txBody>
      </p:sp>
    </p:spTree>
    <p:extLst>
      <p:ext uri="{BB962C8B-B14F-4D97-AF65-F5344CB8AC3E}">
        <p14:creationId xmlns:p14="http://schemas.microsoft.com/office/powerpoint/2010/main" val="356190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FB59FDF9-2DD1-4E00-89AC-9641D6220582}" type="slidenum">
              <a:rPr lang="en-GB" smtClean="0"/>
              <a:t>19</a:t>
            </a:fld>
            <a:endParaRPr lang="en-GB"/>
          </a:p>
        </p:txBody>
      </p:sp>
    </p:spTree>
    <p:extLst>
      <p:ext uri="{BB962C8B-B14F-4D97-AF65-F5344CB8AC3E}">
        <p14:creationId xmlns:p14="http://schemas.microsoft.com/office/powerpoint/2010/main" val="4213362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FF3BA-538C-48C1-936E-475D195FDFB2}" type="slidenum">
              <a:rPr lang="en-US" smtClean="0"/>
              <a:t>23</a:t>
            </a:fld>
            <a:endParaRPr lang="en-US"/>
          </a:p>
        </p:txBody>
      </p:sp>
    </p:spTree>
    <p:extLst>
      <p:ext uri="{BB962C8B-B14F-4D97-AF65-F5344CB8AC3E}">
        <p14:creationId xmlns:p14="http://schemas.microsoft.com/office/powerpoint/2010/main" val="16001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BA9751-86E3-C4B0-D93E-75CC1C8F9A8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E7E1DBA6-9172-1F2E-E661-AD62E581AA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62323BC2-0EE7-295F-A8D9-D5E0EABC9EA2}"/>
              </a:ext>
            </a:extLst>
          </p:cNvPr>
          <p:cNvSpPr>
            <a:spLocks noGrp="1"/>
          </p:cNvSpPr>
          <p:nvPr>
            <p:ph type="dt" sz="half" idx="10"/>
          </p:nvPr>
        </p:nvSpPr>
        <p:spPr/>
        <p:txBody>
          <a:bodyPr/>
          <a:lstStyle/>
          <a:p>
            <a:fld id="{E6F53578-3E4C-4D95-A15E-68FF801736D5}" type="datetime1">
              <a:rPr lang="en-GB" smtClean="0"/>
              <a:t>27/05/2024</a:t>
            </a:fld>
            <a:endParaRPr lang="en-GB"/>
          </a:p>
        </p:txBody>
      </p:sp>
      <p:sp>
        <p:nvSpPr>
          <p:cNvPr id="5" name="Segnaposto piè di pagina 4">
            <a:extLst>
              <a:ext uri="{FF2B5EF4-FFF2-40B4-BE49-F238E27FC236}">
                <a16:creationId xmlns:a16="http://schemas.microsoft.com/office/drawing/2014/main" id="{E74EDA9D-2011-3947-1773-6FD57B1ED8DA}"/>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FFDAEBD9-55B3-AC26-60AF-4E145A0AB1D9}"/>
              </a:ext>
            </a:extLst>
          </p:cNvPr>
          <p:cNvSpPr>
            <a:spLocks noGrp="1"/>
          </p:cNvSpPr>
          <p:nvPr>
            <p:ph type="sldNum" sz="quarter" idx="12"/>
          </p:nvPr>
        </p:nvSpPr>
        <p:spPr/>
        <p:txBody>
          <a:bodyPr/>
          <a:lstStyle/>
          <a:p>
            <a:fld id="{FA20F332-5AC1-4281-97E9-862C28BDC28F}" type="slidenum">
              <a:rPr lang="en-GB" smtClean="0"/>
              <a:t>‹N›</a:t>
            </a:fld>
            <a:endParaRPr lang="en-GB"/>
          </a:p>
        </p:txBody>
      </p:sp>
    </p:spTree>
    <p:extLst>
      <p:ext uri="{BB962C8B-B14F-4D97-AF65-F5344CB8AC3E}">
        <p14:creationId xmlns:p14="http://schemas.microsoft.com/office/powerpoint/2010/main" val="42699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BC4BD2-BD80-755F-B812-71AE92467233}"/>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1CACD781-45BA-35F3-0DE6-730789E0BC5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F71FFD49-8E4B-CC46-B757-17647E9D7B7A}"/>
              </a:ext>
            </a:extLst>
          </p:cNvPr>
          <p:cNvSpPr>
            <a:spLocks noGrp="1"/>
          </p:cNvSpPr>
          <p:nvPr>
            <p:ph type="dt" sz="half" idx="10"/>
          </p:nvPr>
        </p:nvSpPr>
        <p:spPr/>
        <p:txBody>
          <a:bodyPr/>
          <a:lstStyle/>
          <a:p>
            <a:fld id="{F83F8032-DEF7-44C0-93F6-7F5EFD5E2D83}" type="datetime1">
              <a:rPr lang="en-GB" smtClean="0"/>
              <a:t>27/05/2024</a:t>
            </a:fld>
            <a:endParaRPr lang="en-GB"/>
          </a:p>
        </p:txBody>
      </p:sp>
      <p:sp>
        <p:nvSpPr>
          <p:cNvPr id="5" name="Segnaposto piè di pagina 4">
            <a:extLst>
              <a:ext uri="{FF2B5EF4-FFF2-40B4-BE49-F238E27FC236}">
                <a16:creationId xmlns:a16="http://schemas.microsoft.com/office/drawing/2014/main" id="{85F240F2-6E70-867D-2D36-ADF7EC661E64}"/>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31C93765-4C5C-1263-1A4A-B00D2DEB7A30}"/>
              </a:ext>
            </a:extLst>
          </p:cNvPr>
          <p:cNvSpPr>
            <a:spLocks noGrp="1"/>
          </p:cNvSpPr>
          <p:nvPr>
            <p:ph type="sldNum" sz="quarter" idx="12"/>
          </p:nvPr>
        </p:nvSpPr>
        <p:spPr/>
        <p:txBody>
          <a:bodyPr/>
          <a:lstStyle/>
          <a:p>
            <a:fld id="{FA20F332-5AC1-4281-97E9-862C28BDC28F}" type="slidenum">
              <a:rPr lang="en-GB" smtClean="0"/>
              <a:t>‹N›</a:t>
            </a:fld>
            <a:endParaRPr lang="en-GB"/>
          </a:p>
        </p:txBody>
      </p:sp>
    </p:spTree>
    <p:extLst>
      <p:ext uri="{BB962C8B-B14F-4D97-AF65-F5344CB8AC3E}">
        <p14:creationId xmlns:p14="http://schemas.microsoft.com/office/powerpoint/2010/main" val="239207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F50FD38-81BF-89C2-6919-DD59FDB2C2D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91B890A1-B7BA-AF5C-B4B2-B7DFBDA46C9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25E5998D-BE6D-2ECD-8309-2CCB178CB926}"/>
              </a:ext>
            </a:extLst>
          </p:cNvPr>
          <p:cNvSpPr>
            <a:spLocks noGrp="1"/>
          </p:cNvSpPr>
          <p:nvPr>
            <p:ph type="dt" sz="half" idx="10"/>
          </p:nvPr>
        </p:nvSpPr>
        <p:spPr/>
        <p:txBody>
          <a:bodyPr/>
          <a:lstStyle/>
          <a:p>
            <a:fld id="{FD911C72-05BC-4600-95A8-B4F17953F446}" type="datetime1">
              <a:rPr lang="en-GB" smtClean="0"/>
              <a:t>27/05/2024</a:t>
            </a:fld>
            <a:endParaRPr lang="en-GB"/>
          </a:p>
        </p:txBody>
      </p:sp>
      <p:sp>
        <p:nvSpPr>
          <p:cNvPr id="5" name="Segnaposto piè di pagina 4">
            <a:extLst>
              <a:ext uri="{FF2B5EF4-FFF2-40B4-BE49-F238E27FC236}">
                <a16:creationId xmlns:a16="http://schemas.microsoft.com/office/drawing/2014/main" id="{23D8C114-B5CF-3E69-9CB3-4BE74AE5E33F}"/>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B31D167D-0224-D8B4-C2D2-DF6755B51404}"/>
              </a:ext>
            </a:extLst>
          </p:cNvPr>
          <p:cNvSpPr>
            <a:spLocks noGrp="1"/>
          </p:cNvSpPr>
          <p:nvPr>
            <p:ph type="sldNum" sz="quarter" idx="12"/>
          </p:nvPr>
        </p:nvSpPr>
        <p:spPr/>
        <p:txBody>
          <a:bodyPr/>
          <a:lstStyle/>
          <a:p>
            <a:fld id="{FA20F332-5AC1-4281-97E9-862C28BDC28F}" type="slidenum">
              <a:rPr lang="en-GB" smtClean="0"/>
              <a:t>‹N›</a:t>
            </a:fld>
            <a:endParaRPr lang="en-GB"/>
          </a:p>
        </p:txBody>
      </p:sp>
    </p:spTree>
    <p:extLst>
      <p:ext uri="{BB962C8B-B14F-4D97-AF65-F5344CB8AC3E}">
        <p14:creationId xmlns:p14="http://schemas.microsoft.com/office/powerpoint/2010/main" val="694044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4DEE9A-EC1A-590D-441C-29A767A8827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F6915FE7-8E21-2FE7-EB9A-C722313786B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55D328F5-CDF5-7436-96EF-F510E2234F49}"/>
              </a:ext>
            </a:extLst>
          </p:cNvPr>
          <p:cNvSpPr>
            <a:spLocks noGrp="1"/>
          </p:cNvSpPr>
          <p:nvPr>
            <p:ph type="dt" sz="half" idx="10"/>
          </p:nvPr>
        </p:nvSpPr>
        <p:spPr/>
        <p:txBody>
          <a:bodyPr/>
          <a:lstStyle/>
          <a:p>
            <a:fld id="{4EE6809C-783C-4907-9071-B5871EE7C423}" type="datetime1">
              <a:rPr lang="en-GB" smtClean="0"/>
              <a:t>27/05/2024</a:t>
            </a:fld>
            <a:endParaRPr lang="en-GB"/>
          </a:p>
        </p:txBody>
      </p:sp>
      <p:sp>
        <p:nvSpPr>
          <p:cNvPr id="5" name="Segnaposto piè di pagina 4">
            <a:extLst>
              <a:ext uri="{FF2B5EF4-FFF2-40B4-BE49-F238E27FC236}">
                <a16:creationId xmlns:a16="http://schemas.microsoft.com/office/drawing/2014/main" id="{EF14E728-3856-DEF4-2FB1-502AAE350967}"/>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4ACF1D40-2A98-35D8-C7B2-C712F9861BA8}"/>
              </a:ext>
            </a:extLst>
          </p:cNvPr>
          <p:cNvSpPr>
            <a:spLocks noGrp="1"/>
          </p:cNvSpPr>
          <p:nvPr>
            <p:ph type="sldNum" sz="quarter" idx="12"/>
          </p:nvPr>
        </p:nvSpPr>
        <p:spPr/>
        <p:txBody>
          <a:bodyPr/>
          <a:lstStyle/>
          <a:p>
            <a:fld id="{FA20F332-5AC1-4281-97E9-862C28BDC28F}" type="slidenum">
              <a:rPr lang="en-GB" smtClean="0"/>
              <a:t>‹N›</a:t>
            </a:fld>
            <a:endParaRPr lang="en-GB"/>
          </a:p>
        </p:txBody>
      </p:sp>
    </p:spTree>
    <p:extLst>
      <p:ext uri="{BB962C8B-B14F-4D97-AF65-F5344CB8AC3E}">
        <p14:creationId xmlns:p14="http://schemas.microsoft.com/office/powerpoint/2010/main" val="369487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8CF4C2-6B86-E05E-56A9-4469C035CB0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6DF0C4A0-04A4-E4A1-E766-CEF66607B0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8C7E9E6-9C6A-7B82-1A81-353FB1175AE0}"/>
              </a:ext>
            </a:extLst>
          </p:cNvPr>
          <p:cNvSpPr>
            <a:spLocks noGrp="1"/>
          </p:cNvSpPr>
          <p:nvPr>
            <p:ph type="dt" sz="half" idx="10"/>
          </p:nvPr>
        </p:nvSpPr>
        <p:spPr/>
        <p:txBody>
          <a:bodyPr/>
          <a:lstStyle/>
          <a:p>
            <a:fld id="{65B7791F-DEC2-4FDE-9ECE-088AA9897CE5}" type="datetime1">
              <a:rPr lang="en-GB" smtClean="0"/>
              <a:t>27/05/2024</a:t>
            </a:fld>
            <a:endParaRPr lang="en-GB"/>
          </a:p>
        </p:txBody>
      </p:sp>
      <p:sp>
        <p:nvSpPr>
          <p:cNvPr id="5" name="Segnaposto piè di pagina 4">
            <a:extLst>
              <a:ext uri="{FF2B5EF4-FFF2-40B4-BE49-F238E27FC236}">
                <a16:creationId xmlns:a16="http://schemas.microsoft.com/office/drawing/2014/main" id="{E90863E6-45A4-CA87-8300-BB103E1678D0}"/>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567A08D2-EF1B-B93D-05CA-D2BC4E153522}"/>
              </a:ext>
            </a:extLst>
          </p:cNvPr>
          <p:cNvSpPr>
            <a:spLocks noGrp="1"/>
          </p:cNvSpPr>
          <p:nvPr>
            <p:ph type="sldNum" sz="quarter" idx="12"/>
          </p:nvPr>
        </p:nvSpPr>
        <p:spPr/>
        <p:txBody>
          <a:bodyPr/>
          <a:lstStyle/>
          <a:p>
            <a:fld id="{FA20F332-5AC1-4281-97E9-862C28BDC28F}" type="slidenum">
              <a:rPr lang="en-GB" smtClean="0"/>
              <a:t>‹N›</a:t>
            </a:fld>
            <a:endParaRPr lang="en-GB"/>
          </a:p>
        </p:txBody>
      </p:sp>
    </p:spTree>
    <p:extLst>
      <p:ext uri="{BB962C8B-B14F-4D97-AF65-F5344CB8AC3E}">
        <p14:creationId xmlns:p14="http://schemas.microsoft.com/office/powerpoint/2010/main" val="49724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B16C52-A062-EA88-5D8D-69B674684650}"/>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936F1D32-E610-1F2B-BB08-31EA851D937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14F725E6-63C2-49FA-8722-80D50D36634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ACF8CBC5-CD3B-CB41-6A2B-2837770C5F5B}"/>
              </a:ext>
            </a:extLst>
          </p:cNvPr>
          <p:cNvSpPr>
            <a:spLocks noGrp="1"/>
          </p:cNvSpPr>
          <p:nvPr>
            <p:ph type="dt" sz="half" idx="10"/>
          </p:nvPr>
        </p:nvSpPr>
        <p:spPr/>
        <p:txBody>
          <a:bodyPr/>
          <a:lstStyle/>
          <a:p>
            <a:fld id="{575D2A5D-A9CF-4CE9-8DB8-10FEE1548D69}" type="datetime1">
              <a:rPr lang="en-GB" smtClean="0"/>
              <a:t>27/05/2024</a:t>
            </a:fld>
            <a:endParaRPr lang="en-GB"/>
          </a:p>
        </p:txBody>
      </p:sp>
      <p:sp>
        <p:nvSpPr>
          <p:cNvPr id="6" name="Segnaposto piè di pagina 5">
            <a:extLst>
              <a:ext uri="{FF2B5EF4-FFF2-40B4-BE49-F238E27FC236}">
                <a16:creationId xmlns:a16="http://schemas.microsoft.com/office/drawing/2014/main" id="{81AB4E2E-7F84-7816-3C52-461F7567016D}"/>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508B46EC-DA64-3A93-9EAC-F339229E3B48}"/>
              </a:ext>
            </a:extLst>
          </p:cNvPr>
          <p:cNvSpPr>
            <a:spLocks noGrp="1"/>
          </p:cNvSpPr>
          <p:nvPr>
            <p:ph type="sldNum" sz="quarter" idx="12"/>
          </p:nvPr>
        </p:nvSpPr>
        <p:spPr/>
        <p:txBody>
          <a:bodyPr/>
          <a:lstStyle/>
          <a:p>
            <a:fld id="{FA20F332-5AC1-4281-97E9-862C28BDC28F}" type="slidenum">
              <a:rPr lang="en-GB" smtClean="0"/>
              <a:t>‹N›</a:t>
            </a:fld>
            <a:endParaRPr lang="en-GB"/>
          </a:p>
        </p:txBody>
      </p:sp>
    </p:spTree>
    <p:extLst>
      <p:ext uri="{BB962C8B-B14F-4D97-AF65-F5344CB8AC3E}">
        <p14:creationId xmlns:p14="http://schemas.microsoft.com/office/powerpoint/2010/main" val="1835713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904057-6C16-B967-F171-FFF4C8FABC96}"/>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BC846728-C55E-7841-E757-A4A2D16A0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4A39BE1-C809-25C4-2E2F-F60ADE84D69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CFF5F062-7E30-2B2E-554E-694758AE56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F605E7F-7285-6058-BF8D-64B0AC49945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73006143-C6B1-E768-FC3B-E1D633AC42D7}"/>
              </a:ext>
            </a:extLst>
          </p:cNvPr>
          <p:cNvSpPr>
            <a:spLocks noGrp="1"/>
          </p:cNvSpPr>
          <p:nvPr>
            <p:ph type="dt" sz="half" idx="10"/>
          </p:nvPr>
        </p:nvSpPr>
        <p:spPr/>
        <p:txBody>
          <a:bodyPr/>
          <a:lstStyle/>
          <a:p>
            <a:fld id="{527906C8-2A5B-4F5F-9090-ECBD62734222}" type="datetime1">
              <a:rPr lang="en-GB" smtClean="0"/>
              <a:t>27/05/2024</a:t>
            </a:fld>
            <a:endParaRPr lang="en-GB"/>
          </a:p>
        </p:txBody>
      </p:sp>
      <p:sp>
        <p:nvSpPr>
          <p:cNvPr id="8" name="Segnaposto piè di pagina 7">
            <a:extLst>
              <a:ext uri="{FF2B5EF4-FFF2-40B4-BE49-F238E27FC236}">
                <a16:creationId xmlns:a16="http://schemas.microsoft.com/office/drawing/2014/main" id="{284D8477-499A-82C8-01EB-1916AA13104B}"/>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02DFB3A2-6577-F4EC-1CCF-16C855C6A5E2}"/>
              </a:ext>
            </a:extLst>
          </p:cNvPr>
          <p:cNvSpPr>
            <a:spLocks noGrp="1"/>
          </p:cNvSpPr>
          <p:nvPr>
            <p:ph type="sldNum" sz="quarter" idx="12"/>
          </p:nvPr>
        </p:nvSpPr>
        <p:spPr/>
        <p:txBody>
          <a:bodyPr/>
          <a:lstStyle/>
          <a:p>
            <a:fld id="{FA20F332-5AC1-4281-97E9-862C28BDC28F}" type="slidenum">
              <a:rPr lang="en-GB" smtClean="0"/>
              <a:t>‹N›</a:t>
            </a:fld>
            <a:endParaRPr lang="en-GB"/>
          </a:p>
        </p:txBody>
      </p:sp>
    </p:spTree>
    <p:extLst>
      <p:ext uri="{BB962C8B-B14F-4D97-AF65-F5344CB8AC3E}">
        <p14:creationId xmlns:p14="http://schemas.microsoft.com/office/powerpoint/2010/main" val="342634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7812E8-C2C1-E9B9-66D8-7E0E6E44B1AB}"/>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E7516F36-1827-6638-5D0A-7DA28B66A32D}"/>
              </a:ext>
            </a:extLst>
          </p:cNvPr>
          <p:cNvSpPr>
            <a:spLocks noGrp="1"/>
          </p:cNvSpPr>
          <p:nvPr>
            <p:ph type="dt" sz="half" idx="10"/>
          </p:nvPr>
        </p:nvSpPr>
        <p:spPr/>
        <p:txBody>
          <a:bodyPr/>
          <a:lstStyle/>
          <a:p>
            <a:fld id="{8E5E50B8-43D2-48B3-992C-7E42177BBFC4}" type="datetime1">
              <a:rPr lang="en-GB" smtClean="0"/>
              <a:t>27/05/2024</a:t>
            </a:fld>
            <a:endParaRPr lang="en-GB"/>
          </a:p>
        </p:txBody>
      </p:sp>
      <p:sp>
        <p:nvSpPr>
          <p:cNvPr id="4" name="Segnaposto piè di pagina 3">
            <a:extLst>
              <a:ext uri="{FF2B5EF4-FFF2-40B4-BE49-F238E27FC236}">
                <a16:creationId xmlns:a16="http://schemas.microsoft.com/office/drawing/2014/main" id="{9E79EA24-5182-AC5B-52EF-A60E67B809F6}"/>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66A11486-1982-D6F8-A6EB-1A1962578CA1}"/>
              </a:ext>
            </a:extLst>
          </p:cNvPr>
          <p:cNvSpPr>
            <a:spLocks noGrp="1"/>
          </p:cNvSpPr>
          <p:nvPr>
            <p:ph type="sldNum" sz="quarter" idx="12"/>
          </p:nvPr>
        </p:nvSpPr>
        <p:spPr/>
        <p:txBody>
          <a:bodyPr/>
          <a:lstStyle/>
          <a:p>
            <a:fld id="{FA20F332-5AC1-4281-97E9-862C28BDC28F}" type="slidenum">
              <a:rPr lang="en-GB" smtClean="0"/>
              <a:t>‹N›</a:t>
            </a:fld>
            <a:endParaRPr lang="en-GB"/>
          </a:p>
        </p:txBody>
      </p:sp>
    </p:spTree>
    <p:extLst>
      <p:ext uri="{BB962C8B-B14F-4D97-AF65-F5344CB8AC3E}">
        <p14:creationId xmlns:p14="http://schemas.microsoft.com/office/powerpoint/2010/main" val="184388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0CE0089-D27F-3D5A-7F34-B3D5B469EA3E}"/>
              </a:ext>
            </a:extLst>
          </p:cNvPr>
          <p:cNvSpPr>
            <a:spLocks noGrp="1"/>
          </p:cNvSpPr>
          <p:nvPr>
            <p:ph type="dt" sz="half" idx="10"/>
          </p:nvPr>
        </p:nvSpPr>
        <p:spPr/>
        <p:txBody>
          <a:bodyPr/>
          <a:lstStyle/>
          <a:p>
            <a:fld id="{9425AC2B-CF70-4FAE-8E91-ECEBC334EF53}" type="datetime1">
              <a:rPr lang="en-GB" smtClean="0"/>
              <a:t>27/05/2024</a:t>
            </a:fld>
            <a:endParaRPr lang="en-GB"/>
          </a:p>
        </p:txBody>
      </p:sp>
      <p:sp>
        <p:nvSpPr>
          <p:cNvPr id="3" name="Segnaposto piè di pagina 2">
            <a:extLst>
              <a:ext uri="{FF2B5EF4-FFF2-40B4-BE49-F238E27FC236}">
                <a16:creationId xmlns:a16="http://schemas.microsoft.com/office/drawing/2014/main" id="{73367FCA-91F3-F1A7-1B2D-580C1AD134B1}"/>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696580F8-FD89-8009-A7C3-A61098248F22}"/>
              </a:ext>
            </a:extLst>
          </p:cNvPr>
          <p:cNvSpPr>
            <a:spLocks noGrp="1"/>
          </p:cNvSpPr>
          <p:nvPr>
            <p:ph type="sldNum" sz="quarter" idx="12"/>
          </p:nvPr>
        </p:nvSpPr>
        <p:spPr/>
        <p:txBody>
          <a:bodyPr/>
          <a:lstStyle/>
          <a:p>
            <a:fld id="{FA20F332-5AC1-4281-97E9-862C28BDC28F}" type="slidenum">
              <a:rPr lang="en-GB" smtClean="0"/>
              <a:t>‹N›</a:t>
            </a:fld>
            <a:endParaRPr lang="en-GB"/>
          </a:p>
        </p:txBody>
      </p:sp>
    </p:spTree>
    <p:extLst>
      <p:ext uri="{BB962C8B-B14F-4D97-AF65-F5344CB8AC3E}">
        <p14:creationId xmlns:p14="http://schemas.microsoft.com/office/powerpoint/2010/main" val="194770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9499F8-18F4-0C8C-7956-28D8800B1F9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AA4496D7-2C62-79BB-1B52-149A177786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6CBB9D43-5868-09CE-530D-AD60387A7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CB937BD-F6D7-1AFF-7FDE-B853C2A546F6}"/>
              </a:ext>
            </a:extLst>
          </p:cNvPr>
          <p:cNvSpPr>
            <a:spLocks noGrp="1"/>
          </p:cNvSpPr>
          <p:nvPr>
            <p:ph type="dt" sz="half" idx="10"/>
          </p:nvPr>
        </p:nvSpPr>
        <p:spPr/>
        <p:txBody>
          <a:bodyPr/>
          <a:lstStyle/>
          <a:p>
            <a:fld id="{2A258207-E69F-4AB0-B583-5BF242AE8B6E}" type="datetime1">
              <a:rPr lang="en-GB" smtClean="0"/>
              <a:t>27/05/2024</a:t>
            </a:fld>
            <a:endParaRPr lang="en-GB"/>
          </a:p>
        </p:txBody>
      </p:sp>
      <p:sp>
        <p:nvSpPr>
          <p:cNvPr id="6" name="Segnaposto piè di pagina 5">
            <a:extLst>
              <a:ext uri="{FF2B5EF4-FFF2-40B4-BE49-F238E27FC236}">
                <a16:creationId xmlns:a16="http://schemas.microsoft.com/office/drawing/2014/main" id="{CD504890-9264-6A4B-E418-755D31159560}"/>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50187640-28EF-7A9C-6D38-011B3BDF31CB}"/>
              </a:ext>
            </a:extLst>
          </p:cNvPr>
          <p:cNvSpPr>
            <a:spLocks noGrp="1"/>
          </p:cNvSpPr>
          <p:nvPr>
            <p:ph type="sldNum" sz="quarter" idx="12"/>
          </p:nvPr>
        </p:nvSpPr>
        <p:spPr/>
        <p:txBody>
          <a:bodyPr/>
          <a:lstStyle/>
          <a:p>
            <a:fld id="{FA20F332-5AC1-4281-97E9-862C28BDC28F}" type="slidenum">
              <a:rPr lang="en-GB" smtClean="0"/>
              <a:t>‹N›</a:t>
            </a:fld>
            <a:endParaRPr lang="en-GB"/>
          </a:p>
        </p:txBody>
      </p:sp>
    </p:spTree>
    <p:extLst>
      <p:ext uri="{BB962C8B-B14F-4D97-AF65-F5344CB8AC3E}">
        <p14:creationId xmlns:p14="http://schemas.microsoft.com/office/powerpoint/2010/main" val="2519913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930BD6-CA45-CE3B-24D8-61F00B93108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439DD07D-6721-4D5C-4E23-9D561A05B8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7176AB7A-62EA-014D-2536-31D41154DC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C2C850C-0EA8-6504-515D-EBB2DFEC3AC6}"/>
              </a:ext>
            </a:extLst>
          </p:cNvPr>
          <p:cNvSpPr>
            <a:spLocks noGrp="1"/>
          </p:cNvSpPr>
          <p:nvPr>
            <p:ph type="dt" sz="half" idx="10"/>
          </p:nvPr>
        </p:nvSpPr>
        <p:spPr/>
        <p:txBody>
          <a:bodyPr/>
          <a:lstStyle/>
          <a:p>
            <a:fld id="{D812AD22-79F8-42D2-A54C-F863D81D1D5F}" type="datetime1">
              <a:rPr lang="en-GB" smtClean="0"/>
              <a:t>27/05/2024</a:t>
            </a:fld>
            <a:endParaRPr lang="en-GB"/>
          </a:p>
        </p:txBody>
      </p:sp>
      <p:sp>
        <p:nvSpPr>
          <p:cNvPr id="6" name="Segnaposto piè di pagina 5">
            <a:extLst>
              <a:ext uri="{FF2B5EF4-FFF2-40B4-BE49-F238E27FC236}">
                <a16:creationId xmlns:a16="http://schemas.microsoft.com/office/drawing/2014/main" id="{7CC37FEC-AD97-6178-E28C-3FE9817540AF}"/>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7FDDC8FF-8164-26F0-E76C-0C0AE18D1F10}"/>
              </a:ext>
            </a:extLst>
          </p:cNvPr>
          <p:cNvSpPr>
            <a:spLocks noGrp="1"/>
          </p:cNvSpPr>
          <p:nvPr>
            <p:ph type="sldNum" sz="quarter" idx="12"/>
          </p:nvPr>
        </p:nvSpPr>
        <p:spPr/>
        <p:txBody>
          <a:bodyPr/>
          <a:lstStyle/>
          <a:p>
            <a:fld id="{FA20F332-5AC1-4281-97E9-862C28BDC28F}" type="slidenum">
              <a:rPr lang="en-GB" smtClean="0"/>
              <a:t>‹N›</a:t>
            </a:fld>
            <a:endParaRPr lang="en-GB"/>
          </a:p>
        </p:txBody>
      </p:sp>
    </p:spTree>
    <p:extLst>
      <p:ext uri="{BB962C8B-B14F-4D97-AF65-F5344CB8AC3E}">
        <p14:creationId xmlns:p14="http://schemas.microsoft.com/office/powerpoint/2010/main" val="75310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9BE66CC-5055-24C0-EFFA-7BBA9BAA2A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B55564C2-04B0-4E33-B924-AF66B9DAC5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0984C32F-D494-DCEC-8347-56AD97ACFC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95FD52-7631-4003-AC7B-814CD2A5DC36}" type="datetime1">
              <a:rPr lang="en-GB" smtClean="0"/>
              <a:t>27/05/2024</a:t>
            </a:fld>
            <a:endParaRPr lang="en-GB"/>
          </a:p>
        </p:txBody>
      </p:sp>
      <p:sp>
        <p:nvSpPr>
          <p:cNvPr id="5" name="Segnaposto piè di pagina 4">
            <a:extLst>
              <a:ext uri="{FF2B5EF4-FFF2-40B4-BE49-F238E27FC236}">
                <a16:creationId xmlns:a16="http://schemas.microsoft.com/office/drawing/2014/main" id="{6C10135C-9032-3A7A-AE36-C816127D1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egnaposto numero diapositiva 5">
            <a:extLst>
              <a:ext uri="{FF2B5EF4-FFF2-40B4-BE49-F238E27FC236}">
                <a16:creationId xmlns:a16="http://schemas.microsoft.com/office/drawing/2014/main" id="{1B44ACD7-11C3-2AF3-D804-0EB33F3614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20F332-5AC1-4281-97E9-862C28BDC28F}" type="slidenum">
              <a:rPr lang="en-GB" smtClean="0"/>
              <a:t>‹N›</a:t>
            </a:fld>
            <a:endParaRPr lang="en-GB"/>
          </a:p>
        </p:txBody>
      </p:sp>
    </p:spTree>
    <p:extLst>
      <p:ext uri="{BB962C8B-B14F-4D97-AF65-F5344CB8AC3E}">
        <p14:creationId xmlns:p14="http://schemas.microsoft.com/office/powerpoint/2010/main" val="2367536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2.jpg@01D94862.B5331900"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60.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8" Type="http://schemas.openxmlformats.org/officeDocument/2006/relationships/image" Target="../media/image290.png"/><Relationship Id="rId3" Type="http://schemas.openxmlformats.org/officeDocument/2006/relationships/image" Target="../media/image260.png"/><Relationship Id="rId21" Type="http://schemas.openxmlformats.org/officeDocument/2006/relationships/image" Target="../media/image32.png"/><Relationship Id="rId17" Type="http://schemas.openxmlformats.org/officeDocument/2006/relationships/image" Target="../media/image280.png"/><Relationship Id="rId2" Type="http://schemas.openxmlformats.org/officeDocument/2006/relationships/image" Target="../media/image30.png"/><Relationship Id="rId20" Type="http://schemas.openxmlformats.org/officeDocument/2006/relationships/image" Target="../media/image31.png"/><Relationship Id="rId1" Type="http://schemas.openxmlformats.org/officeDocument/2006/relationships/slideLayout" Target="../slideLayouts/slideLayout2.xml"/><Relationship Id="rId24" Type="http://schemas.openxmlformats.org/officeDocument/2006/relationships/image" Target="../media/image35.png"/><Relationship Id="rId23" Type="http://schemas.openxmlformats.org/officeDocument/2006/relationships/image" Target="../media/image34.png"/><Relationship Id="rId19" Type="http://schemas.openxmlformats.org/officeDocument/2006/relationships/image" Target="../media/image300.png"/><Relationship Id="rId22"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png"/><Relationship Id="rId26" Type="http://schemas.openxmlformats.org/officeDocument/2006/relationships/image" Target="../media/image68.png"/><Relationship Id="rId3" Type="http://schemas.openxmlformats.org/officeDocument/2006/relationships/image" Target="../media/image25.png"/><Relationship Id="rId21" Type="http://schemas.openxmlformats.org/officeDocument/2006/relationships/image" Target="../media/image63.png"/><Relationship Id="rId34" Type="http://schemas.openxmlformats.org/officeDocument/2006/relationships/image" Target="../media/image76.png"/><Relationship Id="rId7" Type="http://schemas.openxmlformats.org/officeDocument/2006/relationships/image" Target="../media/image330.png"/><Relationship Id="rId12" Type="http://schemas.openxmlformats.org/officeDocument/2006/relationships/image" Target="../media/image55.png"/><Relationship Id="rId17" Type="http://schemas.openxmlformats.org/officeDocument/2006/relationships/image" Target="../media/image60.png"/><Relationship Id="rId25" Type="http://schemas.openxmlformats.org/officeDocument/2006/relationships/image" Target="../media/image67.png"/><Relationship Id="rId33" Type="http://schemas.openxmlformats.org/officeDocument/2006/relationships/image" Target="../media/image75.png"/><Relationship Id="rId2" Type="http://schemas.openxmlformats.org/officeDocument/2006/relationships/image" Target="../media/image24.emf"/><Relationship Id="rId16" Type="http://schemas.openxmlformats.org/officeDocument/2006/relationships/image" Target="../media/image59.png"/><Relationship Id="rId20" Type="http://schemas.openxmlformats.org/officeDocument/2006/relationships/image" Target="../media/image340.png"/><Relationship Id="rId29"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54.png"/><Relationship Id="rId24" Type="http://schemas.openxmlformats.org/officeDocument/2006/relationships/image" Target="../media/image66.png"/><Relationship Id="rId32" Type="http://schemas.openxmlformats.org/officeDocument/2006/relationships/image" Target="../media/image74.png"/><Relationship Id="rId5" Type="http://schemas.openxmlformats.org/officeDocument/2006/relationships/image" Target="../media/image28.png"/><Relationship Id="rId15" Type="http://schemas.openxmlformats.org/officeDocument/2006/relationships/image" Target="../media/image58.png"/><Relationship Id="rId23" Type="http://schemas.openxmlformats.org/officeDocument/2006/relationships/image" Target="../media/image65.png"/><Relationship Id="rId28" Type="http://schemas.openxmlformats.org/officeDocument/2006/relationships/image" Target="../media/image70.png"/><Relationship Id="rId10" Type="http://schemas.openxmlformats.org/officeDocument/2006/relationships/image" Target="../media/image53.png"/><Relationship Id="rId19" Type="http://schemas.openxmlformats.org/officeDocument/2006/relationships/image" Target="../media/image62.png"/><Relationship Id="rId31" Type="http://schemas.openxmlformats.org/officeDocument/2006/relationships/image" Target="../media/image73.png"/><Relationship Id="rId4" Type="http://schemas.openxmlformats.org/officeDocument/2006/relationships/image" Target="../media/image26.svg"/><Relationship Id="rId9" Type="http://schemas.openxmlformats.org/officeDocument/2006/relationships/image" Target="../media/image52.png"/><Relationship Id="rId14" Type="http://schemas.openxmlformats.org/officeDocument/2006/relationships/image" Target="../media/image57.png"/><Relationship Id="rId22" Type="http://schemas.openxmlformats.org/officeDocument/2006/relationships/image" Target="../media/image64.png"/><Relationship Id="rId27" Type="http://schemas.openxmlformats.org/officeDocument/2006/relationships/image" Target="../media/image69.png"/><Relationship Id="rId30" Type="http://schemas.openxmlformats.org/officeDocument/2006/relationships/image" Target="../media/image72.png"/><Relationship Id="rId35"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450.png"/><Relationship Id="rId3" Type="http://schemas.openxmlformats.org/officeDocument/2006/relationships/image" Target="../media/image460.png"/><Relationship Id="rId7" Type="http://schemas.openxmlformats.org/officeDocument/2006/relationships/image" Target="../media/image141.png"/><Relationship Id="rId12" Type="http://schemas.openxmlformats.org/officeDocument/2006/relationships/image" Target="../media/image8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media/image47.png"/><Relationship Id="rId5" Type="http://schemas.openxmlformats.org/officeDocument/2006/relationships/image" Target="../media/image139.png"/><Relationship Id="rId10" Type="http://schemas.openxmlformats.org/officeDocument/2006/relationships/image" Target="../media/image144.png"/><Relationship Id="rId9" Type="http://schemas.openxmlformats.org/officeDocument/2006/relationships/image" Target="../media/image143.png"/><Relationship Id="rId1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450.png"/><Relationship Id="rId7" Type="http://schemas.openxmlformats.org/officeDocument/2006/relationships/image" Target="../media/image141.png"/><Relationship Id="rId12" Type="http://schemas.openxmlformats.org/officeDocument/2006/relationships/image" Target="../media/image81.png"/><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9.png"/><Relationship Id="rId15" Type="http://schemas.openxmlformats.org/officeDocument/2006/relationships/image" Target="../media/image31.jpg"/><Relationship Id="rId10" Type="http://schemas.openxmlformats.org/officeDocument/2006/relationships/image" Target="../media/image144.png"/><Relationship Id="rId9" Type="http://schemas.openxmlformats.org/officeDocument/2006/relationships/image" Target="../media/image143.png"/><Relationship Id="rId1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43.png"/><Relationship Id="rId3" Type="http://schemas.openxmlformats.org/officeDocument/2006/relationships/image" Target="../media/image37.jpeg"/><Relationship Id="rId7" Type="http://schemas.openxmlformats.org/officeDocument/2006/relationships/image" Target="cid:image002.jpg@01D94862.B5331900" TargetMode="External"/><Relationship Id="rId12"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jpeg"/><Relationship Id="rId11" Type="http://schemas.openxmlformats.org/officeDocument/2006/relationships/image" Target="../media/image41.jpeg"/><Relationship Id="rId5" Type="http://schemas.openxmlformats.org/officeDocument/2006/relationships/image" Target="../media/image38.jpeg"/><Relationship Id="rId10" Type="http://schemas.openxmlformats.org/officeDocument/2006/relationships/image" Target="../media/image40.png"/><Relationship Id="rId4" Type="http://schemas.openxmlformats.org/officeDocument/2006/relationships/image" Target="../media/image3.jpeg"/><Relationship Id="rId9"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em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1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7"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A9CD6-C6A8-4298-7ACF-0FC58E3C9D92}"/>
              </a:ext>
            </a:extLst>
          </p:cNvPr>
          <p:cNvSpPr>
            <a:spLocks noGrp="1"/>
          </p:cNvSpPr>
          <p:nvPr>
            <p:ph type="ctrTitle"/>
          </p:nvPr>
        </p:nvSpPr>
        <p:spPr/>
        <p:txBody>
          <a:bodyPr>
            <a:normAutofit/>
          </a:bodyPr>
          <a:lstStyle/>
          <a:p>
            <a:r>
              <a:rPr lang="en-US" sz="4000" b="0" i="0" dirty="0">
                <a:solidFill>
                  <a:srgbClr val="500050"/>
                </a:solidFill>
                <a:effectLst/>
                <a:latin typeface="Arial" panose="020B0604020202020204" pitchFamily="34" charset="0"/>
              </a:rPr>
              <a:t>Measurement-induced gauge protection in digital quantum simulations of LGTs</a:t>
            </a:r>
            <a:endParaRPr lang="en-US" sz="4000" dirty="0"/>
          </a:p>
        </p:txBody>
      </p:sp>
      <p:sp>
        <p:nvSpPr>
          <p:cNvPr id="3" name="Subtitle 2">
            <a:extLst>
              <a:ext uri="{FF2B5EF4-FFF2-40B4-BE49-F238E27FC236}">
                <a16:creationId xmlns:a16="http://schemas.microsoft.com/office/drawing/2014/main" id="{38C0D575-ADBD-AC6F-5298-F29CBCEAE7FD}"/>
              </a:ext>
            </a:extLst>
          </p:cNvPr>
          <p:cNvSpPr>
            <a:spLocks noGrp="1"/>
          </p:cNvSpPr>
          <p:nvPr>
            <p:ph type="subTitle" idx="1"/>
          </p:nvPr>
        </p:nvSpPr>
        <p:spPr>
          <a:xfrm>
            <a:off x="2639832" y="3678084"/>
            <a:ext cx="6912335" cy="848649"/>
          </a:xfrm>
        </p:spPr>
        <p:txBody>
          <a:bodyPr>
            <a:normAutofit/>
          </a:bodyPr>
          <a:lstStyle/>
          <a:p>
            <a:r>
              <a:rPr lang="en-US" sz="1800" dirty="0"/>
              <a:t>Edoardo Ballini</a:t>
            </a:r>
          </a:p>
          <a:p>
            <a:r>
              <a:rPr lang="en-US" sz="1800" dirty="0"/>
              <a:t>Supervisor: Philipp </a:t>
            </a:r>
            <a:r>
              <a:rPr lang="en-US" sz="1800" dirty="0" err="1"/>
              <a:t>Hauke</a:t>
            </a:r>
            <a:endParaRPr lang="en-US" sz="1800" dirty="0"/>
          </a:p>
          <a:p>
            <a:endParaRPr lang="en-US" sz="1800" dirty="0"/>
          </a:p>
        </p:txBody>
      </p:sp>
      <p:pic>
        <p:nvPicPr>
          <p:cNvPr id="4" name="x_Picture 1" descr="image.png">
            <a:extLst>
              <a:ext uri="{FF2B5EF4-FFF2-40B4-BE49-F238E27FC236}">
                <a16:creationId xmlns:a16="http://schemas.microsoft.com/office/drawing/2014/main" id="{860CAEE2-8765-1CDC-36CD-45EE16BC96B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784341" y="5592488"/>
            <a:ext cx="2819039" cy="5704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font, graphics, logo&#10;&#10;Description automatically generated">
            <a:extLst>
              <a:ext uri="{FF2B5EF4-FFF2-40B4-BE49-F238E27FC236}">
                <a16:creationId xmlns:a16="http://schemas.microsoft.com/office/drawing/2014/main" id="{3DE4854B-8A39-EA34-8BFE-D20BDF370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156" y="5648291"/>
            <a:ext cx="1856662" cy="514695"/>
          </a:xfrm>
          <a:prstGeom prst="rect">
            <a:avLst/>
          </a:prstGeom>
        </p:spPr>
      </p:pic>
      <p:pic>
        <p:nvPicPr>
          <p:cNvPr id="7" name="Grafik 9">
            <a:extLst>
              <a:ext uri="{FF2B5EF4-FFF2-40B4-BE49-F238E27FC236}">
                <a16:creationId xmlns:a16="http://schemas.microsoft.com/office/drawing/2014/main" id="{51F51DE8-A2EE-4216-FB2E-BD9A1D72D7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9054" y="5514280"/>
            <a:ext cx="2095504" cy="648706"/>
          </a:xfrm>
          <a:prstGeom prst="rect">
            <a:avLst/>
          </a:prstGeom>
        </p:spPr>
      </p:pic>
      <p:sp>
        <p:nvSpPr>
          <p:cNvPr id="8" name="TextBox 7">
            <a:extLst>
              <a:ext uri="{FF2B5EF4-FFF2-40B4-BE49-F238E27FC236}">
                <a16:creationId xmlns:a16="http://schemas.microsoft.com/office/drawing/2014/main" id="{2FE1894F-4021-6F16-68B2-9F5B2771D004}"/>
              </a:ext>
            </a:extLst>
          </p:cNvPr>
          <p:cNvSpPr txBox="1"/>
          <p:nvPr/>
        </p:nvSpPr>
        <p:spPr>
          <a:xfrm>
            <a:off x="536984" y="6259026"/>
            <a:ext cx="11049002" cy="461665"/>
          </a:xfrm>
          <a:prstGeom prst="rect">
            <a:avLst/>
          </a:prstGeom>
          <a:noFill/>
        </p:spPr>
        <p:txBody>
          <a:bodyPr wrap="square">
            <a:spAutoFit/>
          </a:bodyPr>
          <a:lstStyle/>
          <a:p>
            <a:pPr algn="l"/>
            <a:r>
              <a:rPr lang="en-US" sz="1200" b="0" i="0" u="none" strike="noStrike" baseline="0" dirty="0">
                <a:solidFill>
                  <a:schemeClr val="tx1"/>
                </a:solidFill>
              </a:rPr>
              <a:t>Funded by the European Union. Views and opinions expressed are however those of the author(s) only and do not necessarily reflect those of the European Union or the European Commission. Neither the European Union nor the granting authority can be held responsible for them.</a:t>
            </a:r>
            <a:endParaRPr lang="en-US" sz="1200" dirty="0">
              <a:solidFill>
                <a:schemeClr val="tx1"/>
              </a:solidFill>
            </a:endParaRPr>
          </a:p>
        </p:txBody>
      </p:sp>
    </p:spTree>
    <p:extLst>
      <p:ext uri="{BB962C8B-B14F-4D97-AF65-F5344CB8AC3E}">
        <p14:creationId xmlns:p14="http://schemas.microsoft.com/office/powerpoint/2010/main" val="3886382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C33C-DBAF-2D80-25AD-76BF3151E06A}"/>
              </a:ext>
            </a:extLst>
          </p:cNvPr>
          <p:cNvSpPr>
            <a:spLocks noGrp="1"/>
          </p:cNvSpPr>
          <p:nvPr>
            <p:ph type="title"/>
          </p:nvPr>
        </p:nvSpPr>
        <p:spPr>
          <a:xfrm>
            <a:off x="707126" y="290706"/>
            <a:ext cx="7540779" cy="1325563"/>
          </a:xfrm>
        </p:spPr>
        <p:txBody>
          <a:bodyPr>
            <a:normAutofit/>
          </a:bodyPr>
          <a:lstStyle/>
          <a:p>
            <a:r>
              <a:rPr lang="en-US" sz="2800" dirty="0"/>
              <a:t>Measurement-induced gauge protection in digital quantum simulations</a:t>
            </a:r>
          </a:p>
        </p:txBody>
      </p:sp>
      <p:sp>
        <p:nvSpPr>
          <p:cNvPr id="16" name="TextBox 15">
            <a:extLst>
              <a:ext uri="{FF2B5EF4-FFF2-40B4-BE49-F238E27FC236}">
                <a16:creationId xmlns:a16="http://schemas.microsoft.com/office/drawing/2014/main" id="{EC30F24F-23E0-F30C-3918-6CD928E4BBEB}"/>
              </a:ext>
            </a:extLst>
          </p:cNvPr>
          <p:cNvSpPr txBox="1"/>
          <p:nvPr/>
        </p:nvSpPr>
        <p:spPr>
          <a:xfrm>
            <a:off x="994493" y="1623959"/>
            <a:ext cx="3883114" cy="369332"/>
          </a:xfrm>
          <a:prstGeom prst="rect">
            <a:avLst/>
          </a:prstGeom>
          <a:noFill/>
        </p:spPr>
        <p:txBody>
          <a:bodyPr wrap="none" rtlCol="0">
            <a:spAutoFit/>
          </a:bodyPr>
          <a:lstStyle/>
          <a:p>
            <a:r>
              <a:rPr lang="en-US" b="1" dirty="0">
                <a:solidFill>
                  <a:srgbClr val="FF0000"/>
                </a:solidFill>
              </a:rPr>
              <a:t>Dynamical</a:t>
            </a:r>
            <a:r>
              <a:rPr lang="en-US" b="1" dirty="0"/>
              <a:t> post-selection</a:t>
            </a:r>
            <a:r>
              <a:rPr lang="en-US" dirty="0"/>
              <a:t> approach</a:t>
            </a:r>
          </a:p>
        </p:txBody>
      </p:sp>
      <p:grpSp>
        <p:nvGrpSpPr>
          <p:cNvPr id="3" name="Group 2">
            <a:extLst>
              <a:ext uri="{FF2B5EF4-FFF2-40B4-BE49-F238E27FC236}">
                <a16:creationId xmlns:a16="http://schemas.microsoft.com/office/drawing/2014/main" id="{3C57680B-83FD-2A18-1125-21BE93C60C9A}"/>
              </a:ext>
            </a:extLst>
          </p:cNvPr>
          <p:cNvGrpSpPr/>
          <p:nvPr/>
        </p:nvGrpSpPr>
        <p:grpSpPr>
          <a:xfrm>
            <a:off x="1098314" y="1950100"/>
            <a:ext cx="4419147" cy="2591870"/>
            <a:chOff x="1098315" y="2165260"/>
            <a:chExt cx="4217710" cy="2408822"/>
          </a:xfrm>
        </p:grpSpPr>
        <p:grpSp>
          <p:nvGrpSpPr>
            <p:cNvPr id="25" name="Group 24">
              <a:extLst>
                <a:ext uri="{FF2B5EF4-FFF2-40B4-BE49-F238E27FC236}">
                  <a16:creationId xmlns:a16="http://schemas.microsoft.com/office/drawing/2014/main" id="{95B46A01-2AB3-9787-18D1-140D4A5FF9E9}"/>
                </a:ext>
              </a:extLst>
            </p:cNvPr>
            <p:cNvGrpSpPr/>
            <p:nvPr/>
          </p:nvGrpSpPr>
          <p:grpSpPr>
            <a:xfrm>
              <a:off x="1098315" y="2331856"/>
              <a:ext cx="3651162" cy="2242226"/>
              <a:chOff x="1098315" y="2331856"/>
              <a:chExt cx="3651162" cy="2242226"/>
            </a:xfrm>
          </p:grpSpPr>
          <p:pic>
            <p:nvPicPr>
              <p:cNvPr id="11" name="Picture 10" descr="A screenshot of a computer&#10;&#10;Description automatically generated">
                <a:extLst>
                  <a:ext uri="{FF2B5EF4-FFF2-40B4-BE49-F238E27FC236}">
                    <a16:creationId xmlns:a16="http://schemas.microsoft.com/office/drawing/2014/main" id="{6ADADE5F-BDD8-2DFB-4905-8B1702799725}"/>
                  </a:ext>
                </a:extLst>
              </p:cNvPr>
              <p:cNvPicPr>
                <a:picLocks noChangeAspect="1"/>
              </p:cNvPicPr>
              <p:nvPr/>
            </p:nvPicPr>
            <p:blipFill rotWithShape="1">
              <a:blip r:embed="rId2">
                <a:extLst>
                  <a:ext uri="{28A0092B-C50C-407E-A947-70E740481C1C}">
                    <a14:useLocalDpi xmlns:a14="http://schemas.microsoft.com/office/drawing/2010/main" val="0"/>
                  </a:ext>
                </a:extLst>
              </a:blip>
              <a:srcRect r="23792"/>
              <a:stretch/>
            </p:blipFill>
            <p:spPr>
              <a:xfrm>
                <a:off x="1098315" y="2356882"/>
                <a:ext cx="3622842" cy="2217200"/>
              </a:xfrm>
              <a:prstGeom prst="rect">
                <a:avLst/>
              </a:prstGeom>
            </p:spPr>
          </p:pic>
          <p:sp>
            <p:nvSpPr>
              <p:cNvPr id="23" name="Rectangle: Rounded Corners 22">
                <a:extLst>
                  <a:ext uri="{FF2B5EF4-FFF2-40B4-BE49-F238E27FC236}">
                    <a16:creationId xmlns:a16="http://schemas.microsoft.com/office/drawing/2014/main" id="{56A7EEFC-1C65-AEF7-0908-7A3A67AEADD6}"/>
                  </a:ext>
                </a:extLst>
              </p:cNvPr>
              <p:cNvSpPr/>
              <p:nvPr/>
            </p:nvSpPr>
            <p:spPr>
              <a:xfrm>
                <a:off x="4639230" y="2331856"/>
                <a:ext cx="110247" cy="10301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Left Bracket 18">
              <a:extLst>
                <a:ext uri="{FF2B5EF4-FFF2-40B4-BE49-F238E27FC236}">
                  <a16:creationId xmlns:a16="http://schemas.microsoft.com/office/drawing/2014/main" id="{618B61D5-6A30-5701-1F9D-793270F246F1}"/>
                </a:ext>
              </a:extLst>
            </p:cNvPr>
            <p:cNvSpPr/>
            <p:nvPr/>
          </p:nvSpPr>
          <p:spPr>
            <a:xfrm>
              <a:off x="1595335" y="2356882"/>
              <a:ext cx="97277" cy="221720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Left Bracket 19">
              <a:extLst>
                <a:ext uri="{FF2B5EF4-FFF2-40B4-BE49-F238E27FC236}">
                  <a16:creationId xmlns:a16="http://schemas.microsoft.com/office/drawing/2014/main" id="{F5B6377A-E2D5-9157-0DD0-87203277F3CB}"/>
                </a:ext>
              </a:extLst>
            </p:cNvPr>
            <p:cNvSpPr/>
            <p:nvPr/>
          </p:nvSpPr>
          <p:spPr>
            <a:xfrm flipH="1">
              <a:off x="4795387" y="2356882"/>
              <a:ext cx="156878" cy="221720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1316AAF-946D-DE8E-0912-C148DB1BE699}"/>
                    </a:ext>
                  </a:extLst>
                </p:cNvPr>
                <p:cNvSpPr txBox="1"/>
                <p:nvPr/>
              </p:nvSpPr>
              <p:spPr>
                <a:xfrm>
                  <a:off x="4923225" y="2165260"/>
                  <a:ext cx="39280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𝑛</m:t>
                            </m:r>
                          </m:e>
                          <m:sub>
                            <m:r>
                              <a:rPr lang="en-US" sz="1400" b="0" i="1" smtClean="0">
                                <a:latin typeface="Cambria Math" panose="02040503050406030204" pitchFamily="18" charset="0"/>
                              </a:rPr>
                              <m:t>𝑡</m:t>
                            </m:r>
                          </m:sub>
                        </m:sSub>
                      </m:oMath>
                    </m:oMathPara>
                  </a14:m>
                  <a:endParaRPr lang="en-US" sz="1400" dirty="0"/>
                </a:p>
              </p:txBody>
            </p:sp>
          </mc:Choice>
          <mc:Fallback xmlns="">
            <p:sp>
              <p:nvSpPr>
                <p:cNvPr id="21" name="TextBox 20">
                  <a:extLst>
                    <a:ext uri="{FF2B5EF4-FFF2-40B4-BE49-F238E27FC236}">
                      <a16:creationId xmlns:a16="http://schemas.microsoft.com/office/drawing/2014/main" id="{91316AAF-946D-DE8E-0912-C148DB1BE699}"/>
                    </a:ext>
                  </a:extLst>
                </p:cNvPr>
                <p:cNvSpPr txBox="1">
                  <a:spLocks noRot="1" noChangeAspect="1" noMove="1" noResize="1" noEditPoints="1" noAdjustHandles="1" noChangeArrowheads="1" noChangeShapeType="1" noTextEdit="1"/>
                </p:cNvSpPr>
                <p:nvPr/>
              </p:nvSpPr>
              <p:spPr>
                <a:xfrm>
                  <a:off x="4923225" y="2165260"/>
                  <a:ext cx="392800" cy="307777"/>
                </a:xfrm>
                <a:prstGeom prst="rect">
                  <a:avLst/>
                </a:prstGeom>
                <a:blipFill>
                  <a:blip r:embed="rId3"/>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69360C1-F81C-1C76-17F1-9F8815E10065}"/>
                  </a:ext>
                </a:extLst>
              </p:cNvPr>
              <p:cNvSpPr txBox="1"/>
              <p:nvPr/>
            </p:nvSpPr>
            <p:spPr>
              <a:xfrm>
                <a:off x="558160" y="4592269"/>
                <a:ext cx="6071393" cy="1595501"/>
              </a:xfrm>
              <a:prstGeom prst="rect">
                <a:avLst/>
              </a:prstGeom>
              <a:noFill/>
            </p:spPr>
            <p:txBody>
              <a:bodyPr wrap="square" rtlCol="0">
                <a:spAutoFit/>
              </a:bodyPr>
              <a:lstStyle/>
              <a:p>
                <a:r>
                  <a:rPr lang="en-US" dirty="0"/>
                  <a:t>Equation for the density matrix in the continuous time limit</a:t>
                </a:r>
              </a:p>
              <a:p>
                <a:endParaRPr lang="en-US" dirty="0"/>
              </a:p>
              <a:p>
                <a:pPr/>
                <a14:m>
                  <m:oMathPara xmlns:m="http://schemas.openxmlformats.org/officeDocument/2006/math">
                    <m:oMathParaPr>
                      <m:jc m:val="centerGroup"/>
                    </m:oMathParaPr>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𝜌</m:t>
                          </m:r>
                        </m:e>
                      </m:acc>
                      <m:r>
                        <a:rPr lang="en-US" sz="1800" b="0" i="1" dirty="0" smtClean="0">
                          <a:latin typeface="Cambria Math" panose="02040503050406030204" pitchFamily="18" charset="0"/>
                        </a:rPr>
                        <m:t>=−</m:t>
                      </m:r>
                      <m:r>
                        <a:rPr lang="en-US" sz="1800" b="0" i="1" dirty="0" smtClean="0">
                          <a:latin typeface="Cambria Math" panose="02040503050406030204" pitchFamily="18" charset="0"/>
                        </a:rPr>
                        <m:t>𝑖</m:t>
                      </m:r>
                      <m:r>
                        <a:rPr lang="en-US" sz="1800" b="0" i="1" dirty="0" smtClean="0">
                          <a:latin typeface="Cambria Math" panose="02040503050406030204" pitchFamily="18" charset="0"/>
                        </a:rPr>
                        <m:t>ℏ</m:t>
                      </m:r>
                      <m:d>
                        <m:dPr>
                          <m:begChr m:val="["/>
                          <m:endChr m:val="]"/>
                          <m:ctrlPr>
                            <a:rPr lang="en-US" sz="1800" b="0" i="1" dirty="0" smtClean="0">
                              <a:latin typeface="Cambria Math" panose="02040503050406030204" pitchFamily="18" charset="0"/>
                            </a:rPr>
                          </m:ctrlPr>
                        </m:d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𝐻</m:t>
                              </m:r>
                            </m:e>
                          </m:acc>
                          <m:r>
                            <a:rPr lang="en-US" sz="1800" b="0" i="1" dirty="0" smtClean="0">
                              <a:latin typeface="Cambria Math" panose="02040503050406030204" pitchFamily="18" charset="0"/>
                            </a:rPr>
                            <m:t>,</m:t>
                          </m:r>
                          <m:r>
                            <a:rPr lang="en-US" sz="1800" b="0" i="1" dirty="0" smtClean="0">
                              <a:latin typeface="Cambria Math" panose="02040503050406030204" pitchFamily="18" charset="0"/>
                            </a:rPr>
                            <m:t>𝜌</m:t>
                          </m:r>
                        </m:e>
                      </m:d>
                      <m:r>
                        <a:rPr lang="en-US" sz="1800" b="0" i="1" dirty="0" smtClean="0">
                          <a:latin typeface="Cambria Math" panose="02040503050406030204" pitchFamily="18" charset="0"/>
                        </a:rPr>
                        <m:t>+</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1</m:t>
                          </m:r>
                        </m:num>
                        <m:den>
                          <m:r>
                            <a:rPr lang="en-US" sz="1800" b="0" i="1" dirty="0" smtClean="0">
                              <a:latin typeface="Cambria Math" panose="02040503050406030204" pitchFamily="18" charset="0"/>
                            </a:rPr>
                            <m:t>2</m:t>
                          </m:r>
                          <m:r>
                            <m:rPr>
                              <m:sty m:val="p"/>
                            </m:rPr>
                            <a:rPr lang="it-IT" sz="1800" b="0" i="0" dirty="0" smtClean="0">
                              <a:latin typeface="Cambria Math" panose="02040503050406030204" pitchFamily="18" charset="0"/>
                            </a:rPr>
                            <m:t>dt</m:t>
                          </m:r>
                        </m:den>
                      </m:f>
                      <m:nary>
                        <m:naryPr>
                          <m:chr m:val="∑"/>
                          <m:supHide m:val="on"/>
                          <m:ctrlPr>
                            <a:rPr lang="en-US" sz="1800" b="0" i="1" dirty="0" smtClean="0">
                              <a:latin typeface="Cambria Math" panose="02040503050406030204" pitchFamily="18" charset="0"/>
                            </a:rPr>
                          </m:ctrlPr>
                        </m:naryPr>
                        <m:sub>
                          <m:r>
                            <a:rPr lang="en-US" sz="1800" b="0" i="1" dirty="0" smtClean="0">
                              <a:latin typeface="Cambria Math" panose="02040503050406030204" pitchFamily="18" charset="0"/>
                            </a:rPr>
                            <m:t>𝑛</m:t>
                          </m:r>
                        </m:sub>
                        <m:sup/>
                        <m:e>
                          <m:sSub>
                            <m:sSubPr>
                              <m:ctrlPr>
                                <a:rPr lang="en-US" sz="1800" b="0" i="1" dirty="0" smtClean="0">
                                  <a:latin typeface="Cambria Math" panose="02040503050406030204" pitchFamily="18" charset="0"/>
                                </a:rPr>
                              </m:ctrlPr>
                            </m:sSub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Sub>
                          <m:r>
                            <a:rPr lang="en-US" sz="1800" b="0" i="1" dirty="0" smtClean="0">
                              <a:latin typeface="Cambria Math" panose="02040503050406030204" pitchFamily="18" charset="0"/>
                            </a:rPr>
                            <m:t>𝜌</m:t>
                          </m:r>
                          <m:sSubSup>
                            <m:sSubSupPr>
                              <m:ctrlPr>
                                <a:rPr lang="en-US" sz="1800" b="0" i="1" dirty="0" smtClean="0">
                                  <a:latin typeface="Cambria Math" panose="02040503050406030204" pitchFamily="18" charset="0"/>
                                </a:rPr>
                              </m:ctrlPr>
                            </m:sSubSup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up>
                              <m:r>
                                <a:rPr lang="en-US" sz="1800" b="0" i="1" dirty="0" smtClean="0">
                                  <a:latin typeface="Cambria Math" panose="02040503050406030204" pitchFamily="18" charset="0"/>
                                  <a:ea typeface="Cambria Math" panose="02040503050406030204" pitchFamily="18" charset="0"/>
                                </a:rPr>
                                <m:t>†</m:t>
                              </m:r>
                            </m:sup>
                          </m:sSubSup>
                          <m:r>
                            <a:rPr lang="en-US" sz="1800" b="0" i="1" dirty="0" smtClean="0">
                              <a:latin typeface="Cambria Math" panose="02040503050406030204" pitchFamily="18" charset="0"/>
                            </a:rPr>
                            <m:t>−</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1</m:t>
                              </m:r>
                            </m:num>
                            <m:den>
                              <m:r>
                                <a:rPr lang="en-US" sz="1800" b="0" i="1" dirty="0" smtClean="0">
                                  <a:latin typeface="Cambria Math" panose="02040503050406030204" pitchFamily="18" charset="0"/>
                                </a:rPr>
                                <m:t>2</m:t>
                              </m:r>
                            </m:den>
                          </m:f>
                          <m:d>
                            <m:dPr>
                              <m:begChr m:val="{"/>
                              <m:endChr m:val="}"/>
                              <m:ctrlPr>
                                <a:rPr lang="en-US" sz="1800" b="0" i="1" dirty="0" smtClean="0">
                                  <a:latin typeface="Cambria Math" panose="02040503050406030204" pitchFamily="18" charset="0"/>
                                </a:rPr>
                              </m:ctrlPr>
                            </m:dPr>
                            <m:e>
                              <m:sSubSup>
                                <m:sSubSupPr>
                                  <m:ctrlPr>
                                    <a:rPr lang="en-US" sz="1800" b="0" i="1" dirty="0" smtClean="0">
                                      <a:latin typeface="Cambria Math" panose="02040503050406030204" pitchFamily="18" charset="0"/>
                                    </a:rPr>
                                  </m:ctrlPr>
                                </m:sSubSup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up>
                                  <m:r>
                                    <a:rPr lang="en-US" sz="1800" b="0" i="1" dirty="0" smtClean="0">
                                      <a:latin typeface="Cambria Math" panose="02040503050406030204" pitchFamily="18" charset="0"/>
                                      <a:ea typeface="Cambria Math" panose="02040503050406030204" pitchFamily="18" charset="0"/>
                                    </a:rPr>
                                    <m:t>†</m:t>
                                  </m:r>
                                </m:sup>
                              </m:sSubSup>
                              <m:sSub>
                                <m:sSubPr>
                                  <m:ctrlPr>
                                    <a:rPr lang="en-US" sz="1800" b="0" i="1" dirty="0" smtClean="0">
                                      <a:latin typeface="Cambria Math" panose="02040503050406030204" pitchFamily="18" charset="0"/>
                                    </a:rPr>
                                  </m:ctrlPr>
                                </m:sSub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Sub>
                              <m:r>
                                <a:rPr lang="en-US" sz="1800" b="0" i="1" dirty="0" smtClean="0">
                                  <a:latin typeface="Cambria Math" panose="02040503050406030204" pitchFamily="18" charset="0"/>
                                </a:rPr>
                                <m:t>,</m:t>
                              </m:r>
                              <m:r>
                                <a:rPr lang="en-US" sz="1800" b="0" i="1" dirty="0" smtClean="0">
                                  <a:latin typeface="Cambria Math" panose="02040503050406030204" pitchFamily="18" charset="0"/>
                                </a:rPr>
                                <m:t>𝜌</m:t>
                              </m:r>
                            </m:e>
                          </m:d>
                        </m:e>
                      </m:nary>
                      <m:r>
                        <a:rPr lang="en-US" sz="1800" b="0" i="0" dirty="0" smtClean="0">
                          <a:latin typeface="Cambria Math" panose="02040503050406030204" pitchFamily="18" charset="0"/>
                        </a:rPr>
                        <m:t>=</m:t>
                      </m:r>
                      <m:r>
                        <a:rPr lang="en-US" sz="1800" b="0" i="1" dirty="0" smtClean="0">
                          <a:latin typeface="Cambria Math" panose="02040503050406030204" pitchFamily="18" charset="0"/>
                        </a:rPr>
                        <m:t>ℒ</m:t>
                      </m:r>
                      <m:r>
                        <a:rPr lang="en-US" sz="1800" b="0" i="1" dirty="0" smtClean="0">
                          <a:latin typeface="Cambria Math" panose="02040503050406030204" pitchFamily="18" charset="0"/>
                        </a:rPr>
                        <m:t>𝜌</m:t>
                      </m:r>
                    </m:oMath>
                  </m:oMathPara>
                </a14:m>
                <a:endParaRPr lang="en-US" sz="1800" dirty="0"/>
              </a:p>
              <a:p>
                <a:endParaRPr lang="en-US" dirty="0"/>
              </a:p>
            </p:txBody>
          </p:sp>
        </mc:Choice>
        <mc:Fallback xmlns="">
          <p:sp>
            <p:nvSpPr>
              <p:cNvPr id="7" name="TextBox 6">
                <a:extLst>
                  <a:ext uri="{FF2B5EF4-FFF2-40B4-BE49-F238E27FC236}">
                    <a16:creationId xmlns:a16="http://schemas.microsoft.com/office/drawing/2014/main" id="{369360C1-F81C-1C76-17F1-9F8815E10065}"/>
                  </a:ext>
                </a:extLst>
              </p:cNvPr>
              <p:cNvSpPr txBox="1">
                <a:spLocks noRot="1" noChangeAspect="1" noMove="1" noResize="1" noEditPoints="1" noAdjustHandles="1" noChangeArrowheads="1" noChangeShapeType="1" noTextEdit="1"/>
              </p:cNvSpPr>
              <p:nvPr/>
            </p:nvSpPr>
            <p:spPr>
              <a:xfrm>
                <a:off x="558160" y="4592269"/>
                <a:ext cx="6071393" cy="1595501"/>
              </a:xfrm>
              <a:prstGeom prst="rect">
                <a:avLst/>
              </a:prstGeom>
              <a:blipFill>
                <a:blip r:embed="rId4"/>
                <a:stretch>
                  <a:fillRect l="-904" t="-1527"/>
                </a:stretch>
              </a:blipFill>
            </p:spPr>
            <p:txBody>
              <a:bodyPr/>
              <a:lstStyle/>
              <a:p>
                <a:r>
                  <a:rPr lang="en-GB">
                    <a:noFill/>
                  </a:rPr>
                  <a:t> </a:t>
                </a:r>
              </a:p>
            </p:txBody>
          </p:sp>
        </mc:Fallback>
      </mc:AlternateContent>
      <p:sp>
        <p:nvSpPr>
          <p:cNvPr id="5" name="CasellaDiTesto 4">
            <a:extLst>
              <a:ext uri="{FF2B5EF4-FFF2-40B4-BE49-F238E27FC236}">
                <a16:creationId xmlns:a16="http://schemas.microsoft.com/office/drawing/2014/main" id="{81F34586-2A5E-225F-0590-208E011F0776}"/>
              </a:ext>
            </a:extLst>
          </p:cNvPr>
          <p:cNvSpPr txBox="1"/>
          <p:nvPr/>
        </p:nvSpPr>
        <p:spPr>
          <a:xfrm>
            <a:off x="1098314" y="6029615"/>
            <a:ext cx="4399397" cy="646331"/>
          </a:xfrm>
          <a:prstGeom prst="rect">
            <a:avLst/>
          </a:prstGeom>
          <a:noFill/>
        </p:spPr>
        <p:txBody>
          <a:bodyPr wrap="square">
            <a:spAutoFit/>
          </a:bodyPr>
          <a:lstStyle/>
          <a:p>
            <a:r>
              <a:rPr lang="en-GB" b="0" i="0" dirty="0">
                <a:effectLst/>
                <a:highlight>
                  <a:srgbClr val="FFFFFF"/>
                </a:highlight>
              </a:rPr>
              <a:t>The average time between two consecutive </a:t>
            </a:r>
            <a:br>
              <a:rPr lang="en-GB" b="0" i="0" dirty="0">
                <a:effectLst/>
                <a:highlight>
                  <a:srgbClr val="FFFFFF"/>
                </a:highlight>
              </a:rPr>
            </a:br>
            <a:r>
              <a:rPr lang="en-GB" b="0" i="0" dirty="0">
                <a:effectLst/>
                <a:highlight>
                  <a:srgbClr val="FFFFFF"/>
                </a:highlight>
              </a:rPr>
              <a:t>measurements of the same local charge</a:t>
            </a:r>
            <a:endParaRPr lang="en-GB" dirty="0"/>
          </a:p>
        </p:txBody>
      </p:sp>
      <p:cxnSp>
        <p:nvCxnSpPr>
          <p:cNvPr id="8" name="Connettore 2 7">
            <a:extLst>
              <a:ext uri="{FF2B5EF4-FFF2-40B4-BE49-F238E27FC236}">
                <a16:creationId xmlns:a16="http://schemas.microsoft.com/office/drawing/2014/main" id="{BA426A3B-7A4C-EE6B-C231-F861581AFBDA}"/>
              </a:ext>
            </a:extLst>
          </p:cNvPr>
          <p:cNvCxnSpPr>
            <a:cxnSpLocks/>
          </p:cNvCxnSpPr>
          <p:nvPr/>
        </p:nvCxnSpPr>
        <p:spPr>
          <a:xfrm flipV="1">
            <a:off x="3024452" y="5750436"/>
            <a:ext cx="0" cy="317612"/>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0" name="Segnaposto numero diapositiva 9">
            <a:extLst>
              <a:ext uri="{FF2B5EF4-FFF2-40B4-BE49-F238E27FC236}">
                <a16:creationId xmlns:a16="http://schemas.microsoft.com/office/drawing/2014/main" id="{3563FFCB-D3D2-7C60-A546-683365E63009}"/>
              </a:ext>
            </a:extLst>
          </p:cNvPr>
          <p:cNvSpPr>
            <a:spLocks noGrp="1"/>
          </p:cNvSpPr>
          <p:nvPr>
            <p:ph type="sldNum" sz="quarter" idx="12"/>
          </p:nvPr>
        </p:nvSpPr>
        <p:spPr/>
        <p:txBody>
          <a:bodyPr/>
          <a:lstStyle/>
          <a:p>
            <a:fld id="{FA20F332-5AC1-4281-97E9-862C28BDC28F}" type="slidenum">
              <a:rPr lang="en-GB" smtClean="0"/>
              <a:t>10</a:t>
            </a:fld>
            <a:endParaRPr lang="en-GB"/>
          </a:p>
        </p:txBody>
      </p:sp>
      <p:sp>
        <p:nvSpPr>
          <p:cNvPr id="4" name="Rettangolo 3">
            <a:extLst>
              <a:ext uri="{FF2B5EF4-FFF2-40B4-BE49-F238E27FC236}">
                <a16:creationId xmlns:a16="http://schemas.microsoft.com/office/drawing/2014/main" id="{F9B69275-2F66-EB45-5B19-EE88324BFB6D}"/>
              </a:ext>
            </a:extLst>
          </p:cNvPr>
          <p:cNvSpPr/>
          <p:nvPr/>
        </p:nvSpPr>
        <p:spPr>
          <a:xfrm>
            <a:off x="7076661" y="2156283"/>
            <a:ext cx="4444779" cy="2385687"/>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asellaDiTesto 5">
            <a:extLst>
              <a:ext uri="{FF2B5EF4-FFF2-40B4-BE49-F238E27FC236}">
                <a16:creationId xmlns:a16="http://schemas.microsoft.com/office/drawing/2014/main" id="{FDA40529-3807-55C1-7DB2-6B324E532648}"/>
              </a:ext>
            </a:extLst>
          </p:cNvPr>
          <p:cNvSpPr txBox="1"/>
          <p:nvPr/>
        </p:nvSpPr>
        <p:spPr>
          <a:xfrm>
            <a:off x="7307249" y="2487448"/>
            <a:ext cx="3620158" cy="923330"/>
          </a:xfrm>
          <a:prstGeom prst="rect">
            <a:avLst/>
          </a:prstGeom>
          <a:noFill/>
        </p:spPr>
        <p:txBody>
          <a:bodyPr wrap="none" rtlCol="0">
            <a:spAutoFit/>
          </a:bodyPr>
          <a:lstStyle/>
          <a:p>
            <a:r>
              <a:rPr lang="it-IT" dirty="0" err="1"/>
              <a:t>Error</a:t>
            </a:r>
            <a:r>
              <a:rPr lang="it-IT" dirty="0"/>
              <a:t> 404: </a:t>
            </a:r>
            <a:br>
              <a:rPr lang="it-IT" dirty="0"/>
            </a:br>
            <a:br>
              <a:rPr lang="it-IT" dirty="0"/>
            </a:br>
            <a:r>
              <a:rPr lang="it-IT" dirty="0" err="1"/>
              <a:t>Experimental</a:t>
            </a:r>
            <a:r>
              <a:rPr lang="it-IT" dirty="0"/>
              <a:t> knowledge </a:t>
            </a:r>
            <a:r>
              <a:rPr lang="it-IT" dirty="0" err="1"/>
              <a:t>not</a:t>
            </a:r>
            <a:r>
              <a:rPr lang="it-IT" dirty="0"/>
              <a:t> </a:t>
            </a:r>
            <a:r>
              <a:rPr lang="it-IT" dirty="0" err="1"/>
              <a:t>found</a:t>
            </a:r>
            <a:endParaRPr lang="en-GB" dirty="0"/>
          </a:p>
        </p:txBody>
      </p:sp>
      <p:sp>
        <p:nvSpPr>
          <p:cNvPr id="9" name="TextBox 15">
            <a:extLst>
              <a:ext uri="{FF2B5EF4-FFF2-40B4-BE49-F238E27FC236}">
                <a16:creationId xmlns:a16="http://schemas.microsoft.com/office/drawing/2014/main" id="{63594F24-1594-455C-FE3D-AB50AA920C96}"/>
              </a:ext>
            </a:extLst>
          </p:cNvPr>
          <p:cNvSpPr txBox="1"/>
          <p:nvPr/>
        </p:nvSpPr>
        <p:spPr>
          <a:xfrm>
            <a:off x="7235504" y="1449387"/>
            <a:ext cx="3995325" cy="646331"/>
          </a:xfrm>
          <a:prstGeom prst="rect">
            <a:avLst/>
          </a:prstGeom>
          <a:noFill/>
        </p:spPr>
        <p:txBody>
          <a:bodyPr wrap="none" rtlCol="0">
            <a:spAutoFit/>
          </a:bodyPr>
          <a:lstStyle/>
          <a:p>
            <a:r>
              <a:rPr lang="en-US" b="1" dirty="0"/>
              <a:t>Continuous measurement </a:t>
            </a:r>
            <a:r>
              <a:rPr lang="en-US" dirty="0"/>
              <a:t>in analog</a:t>
            </a:r>
            <a:br>
              <a:rPr lang="en-US" dirty="0"/>
            </a:br>
            <a:r>
              <a:rPr lang="en-US" dirty="0"/>
              <a:t> quantum system</a:t>
            </a:r>
          </a:p>
        </p:txBody>
      </p:sp>
      <mc:AlternateContent xmlns:mc="http://schemas.openxmlformats.org/markup-compatibility/2006" xmlns:a14="http://schemas.microsoft.com/office/drawing/2010/main">
        <mc:Choice Requires="a14">
          <p:sp>
            <p:nvSpPr>
              <p:cNvPr id="12" name="TextBox 6">
                <a:extLst>
                  <a:ext uri="{FF2B5EF4-FFF2-40B4-BE49-F238E27FC236}">
                    <a16:creationId xmlns:a16="http://schemas.microsoft.com/office/drawing/2014/main" id="{A175FC1A-08A9-B17F-3030-B93C69D308F3}"/>
                  </a:ext>
                </a:extLst>
              </p:cNvPr>
              <p:cNvSpPr txBox="1"/>
              <p:nvPr/>
            </p:nvSpPr>
            <p:spPr>
              <a:xfrm>
                <a:off x="6826285" y="5144737"/>
                <a:ext cx="4945529" cy="76450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𝜌</m:t>
                          </m:r>
                        </m:e>
                      </m:acc>
                      <m:r>
                        <a:rPr lang="en-US" sz="1800" b="0" i="1" dirty="0" smtClean="0">
                          <a:latin typeface="Cambria Math" panose="02040503050406030204" pitchFamily="18" charset="0"/>
                        </a:rPr>
                        <m:t>=−</m:t>
                      </m:r>
                      <m:r>
                        <a:rPr lang="en-US" sz="1800" b="0" i="1" dirty="0" smtClean="0">
                          <a:latin typeface="Cambria Math" panose="02040503050406030204" pitchFamily="18" charset="0"/>
                        </a:rPr>
                        <m:t>𝑖</m:t>
                      </m:r>
                      <m:r>
                        <a:rPr lang="en-US" sz="1800" b="0" i="1" dirty="0" smtClean="0">
                          <a:latin typeface="Cambria Math" panose="02040503050406030204" pitchFamily="18" charset="0"/>
                        </a:rPr>
                        <m:t>ℏ</m:t>
                      </m:r>
                      <m:d>
                        <m:dPr>
                          <m:begChr m:val="["/>
                          <m:endChr m:val="]"/>
                          <m:ctrlPr>
                            <a:rPr lang="en-US" sz="1800" b="0" i="1" dirty="0" smtClean="0">
                              <a:latin typeface="Cambria Math" panose="02040503050406030204" pitchFamily="18" charset="0"/>
                            </a:rPr>
                          </m:ctrlPr>
                        </m:d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𝐻</m:t>
                              </m:r>
                            </m:e>
                          </m:acc>
                          <m:r>
                            <a:rPr lang="en-US" sz="1800" b="0" i="1" dirty="0" smtClean="0">
                              <a:latin typeface="Cambria Math" panose="02040503050406030204" pitchFamily="18" charset="0"/>
                            </a:rPr>
                            <m:t>,</m:t>
                          </m:r>
                          <m:r>
                            <a:rPr lang="en-US" sz="1800" b="0" i="1" dirty="0" smtClean="0">
                              <a:latin typeface="Cambria Math" panose="02040503050406030204" pitchFamily="18" charset="0"/>
                            </a:rPr>
                            <m:t>𝜌</m:t>
                          </m:r>
                        </m:e>
                      </m:d>
                      <m:r>
                        <a:rPr lang="en-US" sz="1800" b="0" i="1" dirty="0" smtClean="0">
                          <a:latin typeface="Cambria Math" panose="02040503050406030204" pitchFamily="18" charset="0"/>
                        </a:rPr>
                        <m:t>+</m:t>
                      </m:r>
                      <m:r>
                        <a:rPr lang="en-US" sz="1800" b="0" i="1" dirty="0" smtClean="0">
                          <a:latin typeface="Cambria Math" panose="02040503050406030204" pitchFamily="18" charset="0"/>
                        </a:rPr>
                        <m:t>𝛾</m:t>
                      </m:r>
                      <m:nary>
                        <m:naryPr>
                          <m:chr m:val="∑"/>
                          <m:supHide m:val="on"/>
                          <m:ctrlPr>
                            <a:rPr lang="en-US" sz="1800" b="0" i="1" dirty="0" smtClean="0">
                              <a:latin typeface="Cambria Math" panose="02040503050406030204" pitchFamily="18" charset="0"/>
                            </a:rPr>
                          </m:ctrlPr>
                        </m:naryPr>
                        <m:sub>
                          <m:r>
                            <a:rPr lang="en-US" sz="1800" b="0" i="1" dirty="0" smtClean="0">
                              <a:latin typeface="Cambria Math" panose="02040503050406030204" pitchFamily="18" charset="0"/>
                            </a:rPr>
                            <m:t>𝑛</m:t>
                          </m:r>
                        </m:sub>
                        <m:sup/>
                        <m:e>
                          <m:sSub>
                            <m:sSubPr>
                              <m:ctrlPr>
                                <a:rPr lang="en-US" sz="1800" b="0" i="1" dirty="0" smtClean="0">
                                  <a:latin typeface="Cambria Math" panose="02040503050406030204" pitchFamily="18" charset="0"/>
                                </a:rPr>
                              </m:ctrlPr>
                            </m:sSub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Sub>
                          <m:r>
                            <a:rPr lang="en-US" sz="1800" b="0" i="1" dirty="0" smtClean="0">
                              <a:latin typeface="Cambria Math" panose="02040503050406030204" pitchFamily="18" charset="0"/>
                            </a:rPr>
                            <m:t>𝜌</m:t>
                          </m:r>
                          <m:sSubSup>
                            <m:sSubSupPr>
                              <m:ctrlPr>
                                <a:rPr lang="en-US" sz="1800" b="0" i="1" dirty="0" smtClean="0">
                                  <a:latin typeface="Cambria Math" panose="02040503050406030204" pitchFamily="18" charset="0"/>
                                </a:rPr>
                              </m:ctrlPr>
                            </m:sSubSup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up>
                              <m:r>
                                <a:rPr lang="en-US" sz="1800" b="0" i="1" dirty="0" smtClean="0">
                                  <a:latin typeface="Cambria Math" panose="02040503050406030204" pitchFamily="18" charset="0"/>
                                  <a:ea typeface="Cambria Math" panose="02040503050406030204" pitchFamily="18" charset="0"/>
                                </a:rPr>
                                <m:t>†</m:t>
                              </m:r>
                            </m:sup>
                          </m:sSubSup>
                          <m:r>
                            <a:rPr lang="en-US" sz="1800" b="0" i="1" dirty="0" smtClean="0">
                              <a:latin typeface="Cambria Math" panose="02040503050406030204" pitchFamily="18" charset="0"/>
                            </a:rPr>
                            <m:t>−</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1</m:t>
                              </m:r>
                            </m:num>
                            <m:den>
                              <m:r>
                                <a:rPr lang="en-US" sz="1800" b="0" i="1" dirty="0" smtClean="0">
                                  <a:latin typeface="Cambria Math" panose="02040503050406030204" pitchFamily="18" charset="0"/>
                                </a:rPr>
                                <m:t>2</m:t>
                              </m:r>
                            </m:den>
                          </m:f>
                          <m:d>
                            <m:dPr>
                              <m:begChr m:val="{"/>
                              <m:endChr m:val="}"/>
                              <m:ctrlPr>
                                <a:rPr lang="en-US" sz="1800" b="0" i="1" dirty="0" smtClean="0">
                                  <a:latin typeface="Cambria Math" panose="02040503050406030204" pitchFamily="18" charset="0"/>
                                </a:rPr>
                              </m:ctrlPr>
                            </m:dPr>
                            <m:e>
                              <m:sSubSup>
                                <m:sSubSupPr>
                                  <m:ctrlPr>
                                    <a:rPr lang="en-US" sz="1800" b="0" i="1" dirty="0" smtClean="0">
                                      <a:latin typeface="Cambria Math" panose="02040503050406030204" pitchFamily="18" charset="0"/>
                                    </a:rPr>
                                  </m:ctrlPr>
                                </m:sSubSup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up>
                                  <m:r>
                                    <a:rPr lang="en-US" sz="1800" b="0" i="1" dirty="0" smtClean="0">
                                      <a:latin typeface="Cambria Math" panose="02040503050406030204" pitchFamily="18" charset="0"/>
                                      <a:ea typeface="Cambria Math" panose="02040503050406030204" pitchFamily="18" charset="0"/>
                                    </a:rPr>
                                    <m:t>†</m:t>
                                  </m:r>
                                </m:sup>
                              </m:sSubSup>
                              <m:sSub>
                                <m:sSubPr>
                                  <m:ctrlPr>
                                    <a:rPr lang="en-US" sz="1800" b="0" i="1" dirty="0" smtClean="0">
                                      <a:latin typeface="Cambria Math" panose="02040503050406030204" pitchFamily="18" charset="0"/>
                                    </a:rPr>
                                  </m:ctrlPr>
                                </m:sSub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Sub>
                              <m:r>
                                <a:rPr lang="en-US" sz="1800" b="0" i="1" dirty="0" smtClean="0">
                                  <a:latin typeface="Cambria Math" panose="02040503050406030204" pitchFamily="18" charset="0"/>
                                </a:rPr>
                                <m:t>,</m:t>
                              </m:r>
                              <m:r>
                                <a:rPr lang="en-US" sz="1800" b="0" i="1" dirty="0" smtClean="0">
                                  <a:latin typeface="Cambria Math" panose="02040503050406030204" pitchFamily="18" charset="0"/>
                                </a:rPr>
                                <m:t>𝜌</m:t>
                              </m:r>
                            </m:e>
                          </m:d>
                        </m:e>
                      </m:nary>
                      <m:r>
                        <a:rPr lang="en-US" sz="1800" b="0" i="0" dirty="0" smtClean="0">
                          <a:latin typeface="Cambria Math" panose="02040503050406030204" pitchFamily="18" charset="0"/>
                        </a:rPr>
                        <m:t>=</m:t>
                      </m:r>
                      <m:r>
                        <a:rPr lang="en-US" sz="1800" b="0" i="1" dirty="0" smtClean="0">
                          <a:latin typeface="Cambria Math" panose="02040503050406030204" pitchFamily="18" charset="0"/>
                        </a:rPr>
                        <m:t>ℒ</m:t>
                      </m:r>
                      <m:r>
                        <a:rPr lang="en-US" sz="1800" b="0" i="1" dirty="0" smtClean="0">
                          <a:latin typeface="Cambria Math" panose="02040503050406030204" pitchFamily="18" charset="0"/>
                        </a:rPr>
                        <m:t>𝜌</m:t>
                      </m:r>
                    </m:oMath>
                  </m:oMathPara>
                </a14:m>
                <a:endParaRPr lang="en-US" sz="1800" dirty="0"/>
              </a:p>
            </p:txBody>
          </p:sp>
        </mc:Choice>
        <mc:Fallback xmlns="">
          <p:sp>
            <p:nvSpPr>
              <p:cNvPr id="12" name="TextBox 6">
                <a:extLst>
                  <a:ext uri="{FF2B5EF4-FFF2-40B4-BE49-F238E27FC236}">
                    <a16:creationId xmlns:a16="http://schemas.microsoft.com/office/drawing/2014/main" id="{A175FC1A-08A9-B17F-3030-B93C69D308F3}"/>
                  </a:ext>
                </a:extLst>
              </p:cNvPr>
              <p:cNvSpPr txBox="1">
                <a:spLocks noRot="1" noChangeAspect="1" noMove="1" noResize="1" noEditPoints="1" noAdjustHandles="1" noChangeArrowheads="1" noChangeShapeType="1" noTextEdit="1"/>
              </p:cNvSpPr>
              <p:nvPr/>
            </p:nvSpPr>
            <p:spPr>
              <a:xfrm>
                <a:off x="6826285" y="5144737"/>
                <a:ext cx="4945529" cy="76450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DE2A4A11-935B-9BE0-C1E4-6C726ECA85F3}"/>
                  </a:ext>
                </a:extLst>
              </p:cNvPr>
              <p:cNvSpPr txBox="1"/>
              <p:nvPr/>
            </p:nvSpPr>
            <p:spPr>
              <a:xfrm>
                <a:off x="6694289" y="5993257"/>
                <a:ext cx="4399397" cy="646331"/>
              </a:xfrm>
              <a:prstGeom prst="rect">
                <a:avLst/>
              </a:prstGeom>
              <a:noFill/>
            </p:spPr>
            <p:txBody>
              <a:bodyPr wrap="square">
                <a:spAutoFit/>
              </a:bodyPr>
              <a:lstStyle/>
              <a:p>
                <a:r>
                  <a:rPr lang="en-GB" b="0" i="0" dirty="0">
                    <a:effectLst/>
                    <a:highlight>
                      <a:srgbClr val="FFFFFF"/>
                    </a:highlight>
                  </a:rPr>
                  <a:t>Measurements are randomly triggered with frequency </a:t>
                </a:r>
                <a14:m>
                  <m:oMath xmlns:m="http://schemas.openxmlformats.org/officeDocument/2006/math">
                    <m:r>
                      <a:rPr lang="it-IT" b="0" i="1" smtClean="0">
                        <a:effectLst/>
                        <a:highlight>
                          <a:srgbClr val="FFFFFF"/>
                        </a:highlight>
                        <a:latin typeface="Cambria Math" panose="02040503050406030204" pitchFamily="18" charset="0"/>
                      </a:rPr>
                      <m:t>𝛾</m:t>
                    </m:r>
                  </m:oMath>
                </a14:m>
                <a:endParaRPr lang="en-GB" dirty="0"/>
              </a:p>
            </p:txBody>
          </p:sp>
        </mc:Choice>
        <mc:Fallback xmlns="">
          <p:sp>
            <p:nvSpPr>
              <p:cNvPr id="14" name="CasellaDiTesto 13">
                <a:extLst>
                  <a:ext uri="{FF2B5EF4-FFF2-40B4-BE49-F238E27FC236}">
                    <a16:creationId xmlns:a16="http://schemas.microsoft.com/office/drawing/2014/main" id="{DE2A4A11-935B-9BE0-C1E4-6C726ECA85F3}"/>
                  </a:ext>
                </a:extLst>
              </p:cNvPr>
              <p:cNvSpPr txBox="1">
                <a:spLocks noRot="1" noChangeAspect="1" noMove="1" noResize="1" noEditPoints="1" noAdjustHandles="1" noChangeArrowheads="1" noChangeShapeType="1" noTextEdit="1"/>
              </p:cNvSpPr>
              <p:nvPr/>
            </p:nvSpPr>
            <p:spPr>
              <a:xfrm>
                <a:off x="6694289" y="5993257"/>
                <a:ext cx="4399397" cy="646331"/>
              </a:xfrm>
              <a:prstGeom prst="rect">
                <a:avLst/>
              </a:prstGeom>
              <a:blipFill>
                <a:blip r:embed="rId6"/>
                <a:stretch>
                  <a:fillRect l="-1108" t="-3774" r="-1801" b="-15094"/>
                </a:stretch>
              </a:blipFill>
            </p:spPr>
            <p:txBody>
              <a:bodyPr/>
              <a:lstStyle/>
              <a:p>
                <a:r>
                  <a:rPr lang="en-GB">
                    <a:noFill/>
                  </a:rPr>
                  <a:t> </a:t>
                </a:r>
              </a:p>
            </p:txBody>
          </p:sp>
        </mc:Fallback>
      </mc:AlternateContent>
      <p:cxnSp>
        <p:nvCxnSpPr>
          <p:cNvPr id="15" name="Connettore 2 14">
            <a:extLst>
              <a:ext uri="{FF2B5EF4-FFF2-40B4-BE49-F238E27FC236}">
                <a16:creationId xmlns:a16="http://schemas.microsoft.com/office/drawing/2014/main" id="{4A89F7B8-203D-9CF2-E318-C465A287AD74}"/>
              </a:ext>
            </a:extLst>
          </p:cNvPr>
          <p:cNvCxnSpPr>
            <a:cxnSpLocks/>
          </p:cNvCxnSpPr>
          <p:nvPr/>
        </p:nvCxnSpPr>
        <p:spPr>
          <a:xfrm flipV="1">
            <a:off x="8620427" y="5714078"/>
            <a:ext cx="0" cy="317612"/>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320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C33C-DBAF-2D80-25AD-76BF3151E06A}"/>
              </a:ext>
            </a:extLst>
          </p:cNvPr>
          <p:cNvSpPr>
            <a:spLocks noGrp="1"/>
          </p:cNvSpPr>
          <p:nvPr>
            <p:ph type="title"/>
          </p:nvPr>
        </p:nvSpPr>
        <p:spPr>
          <a:xfrm>
            <a:off x="707126" y="290706"/>
            <a:ext cx="7540779" cy="1325563"/>
          </a:xfrm>
        </p:spPr>
        <p:txBody>
          <a:bodyPr>
            <a:normAutofit/>
          </a:bodyPr>
          <a:lstStyle/>
          <a:p>
            <a:r>
              <a:rPr lang="en-US" sz="2800" dirty="0"/>
              <a:t>Measurement-induced gauge protection in digital quantum simulations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4C64C2-CE90-3DD5-0CFE-2C9DE04974CB}"/>
                  </a:ext>
                </a:extLst>
              </p:cNvPr>
              <p:cNvSpPr txBox="1"/>
              <p:nvPr/>
            </p:nvSpPr>
            <p:spPr>
              <a:xfrm>
                <a:off x="707126" y="1543530"/>
                <a:ext cx="4945529" cy="214949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𝜌</m:t>
                          </m:r>
                        </m:e>
                      </m:acc>
                      <m:r>
                        <a:rPr lang="en-US" sz="1800" b="0" i="1" dirty="0" smtClean="0">
                          <a:latin typeface="Cambria Math" panose="02040503050406030204" pitchFamily="18" charset="0"/>
                        </a:rPr>
                        <m:t>=−</m:t>
                      </m:r>
                      <m:r>
                        <a:rPr lang="en-US" sz="1800" b="0" i="1" dirty="0" smtClean="0">
                          <a:latin typeface="Cambria Math" panose="02040503050406030204" pitchFamily="18" charset="0"/>
                        </a:rPr>
                        <m:t>𝑖</m:t>
                      </m:r>
                      <m:r>
                        <a:rPr lang="en-US" sz="1800" b="0" i="1" dirty="0" smtClean="0">
                          <a:latin typeface="Cambria Math" panose="02040503050406030204" pitchFamily="18" charset="0"/>
                        </a:rPr>
                        <m:t>ℏ</m:t>
                      </m:r>
                      <m:d>
                        <m:dPr>
                          <m:begChr m:val="["/>
                          <m:endChr m:val="]"/>
                          <m:ctrlPr>
                            <a:rPr lang="en-US" sz="1800" b="0" i="1" dirty="0" smtClean="0">
                              <a:latin typeface="Cambria Math" panose="02040503050406030204" pitchFamily="18" charset="0"/>
                            </a:rPr>
                          </m:ctrlPr>
                        </m:d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𝐻</m:t>
                              </m:r>
                            </m:e>
                          </m:acc>
                          <m:r>
                            <a:rPr lang="en-US" sz="1800" b="0" i="1" dirty="0" smtClean="0">
                              <a:latin typeface="Cambria Math" panose="02040503050406030204" pitchFamily="18" charset="0"/>
                            </a:rPr>
                            <m:t>,</m:t>
                          </m:r>
                          <m:r>
                            <a:rPr lang="en-US" sz="1800" b="0" i="1" dirty="0" smtClean="0">
                              <a:latin typeface="Cambria Math" panose="02040503050406030204" pitchFamily="18" charset="0"/>
                            </a:rPr>
                            <m:t>𝜌</m:t>
                          </m:r>
                        </m:e>
                      </m:d>
                      <m:r>
                        <a:rPr lang="en-US" sz="1800" b="0" i="1" dirty="0" smtClean="0">
                          <a:latin typeface="Cambria Math" panose="02040503050406030204" pitchFamily="18" charset="0"/>
                        </a:rPr>
                        <m:t>+</m:t>
                      </m:r>
                      <m:r>
                        <a:rPr lang="en-US" sz="1800" b="0" i="1" dirty="0" smtClean="0">
                          <a:latin typeface="Cambria Math" panose="02040503050406030204" pitchFamily="18" charset="0"/>
                        </a:rPr>
                        <m:t>𝛾</m:t>
                      </m:r>
                      <m:nary>
                        <m:naryPr>
                          <m:chr m:val="∑"/>
                          <m:supHide m:val="on"/>
                          <m:ctrlPr>
                            <a:rPr lang="en-US" sz="1800" b="0" i="1" dirty="0" smtClean="0">
                              <a:latin typeface="Cambria Math" panose="02040503050406030204" pitchFamily="18" charset="0"/>
                            </a:rPr>
                          </m:ctrlPr>
                        </m:naryPr>
                        <m:sub>
                          <m:r>
                            <a:rPr lang="en-US" sz="1800" b="0" i="1" dirty="0" smtClean="0">
                              <a:latin typeface="Cambria Math" panose="02040503050406030204" pitchFamily="18" charset="0"/>
                            </a:rPr>
                            <m:t>𝑛</m:t>
                          </m:r>
                        </m:sub>
                        <m:sup/>
                        <m:e>
                          <m:sSub>
                            <m:sSubPr>
                              <m:ctrlPr>
                                <a:rPr lang="en-US" sz="1800" b="0" i="1" dirty="0" smtClean="0">
                                  <a:latin typeface="Cambria Math" panose="02040503050406030204" pitchFamily="18" charset="0"/>
                                </a:rPr>
                              </m:ctrlPr>
                            </m:sSub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Sub>
                          <m:r>
                            <a:rPr lang="en-US" sz="1800" b="0" i="1" dirty="0" smtClean="0">
                              <a:latin typeface="Cambria Math" panose="02040503050406030204" pitchFamily="18" charset="0"/>
                            </a:rPr>
                            <m:t>𝜌</m:t>
                          </m:r>
                          <m:sSubSup>
                            <m:sSubSupPr>
                              <m:ctrlPr>
                                <a:rPr lang="en-US" sz="1800" b="0" i="1" dirty="0" smtClean="0">
                                  <a:latin typeface="Cambria Math" panose="02040503050406030204" pitchFamily="18" charset="0"/>
                                </a:rPr>
                              </m:ctrlPr>
                            </m:sSubSup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up>
                              <m:r>
                                <a:rPr lang="en-US" sz="1800" b="0" i="1" dirty="0" smtClean="0">
                                  <a:latin typeface="Cambria Math" panose="02040503050406030204" pitchFamily="18" charset="0"/>
                                  <a:ea typeface="Cambria Math" panose="02040503050406030204" pitchFamily="18" charset="0"/>
                                </a:rPr>
                                <m:t>†</m:t>
                              </m:r>
                            </m:sup>
                          </m:sSubSup>
                          <m:r>
                            <a:rPr lang="en-US" sz="1800" b="0" i="1" dirty="0" smtClean="0">
                              <a:latin typeface="Cambria Math" panose="02040503050406030204" pitchFamily="18" charset="0"/>
                            </a:rPr>
                            <m:t>−</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1</m:t>
                              </m:r>
                            </m:num>
                            <m:den>
                              <m:r>
                                <a:rPr lang="en-US" sz="1800" b="0" i="1" dirty="0" smtClean="0">
                                  <a:latin typeface="Cambria Math" panose="02040503050406030204" pitchFamily="18" charset="0"/>
                                </a:rPr>
                                <m:t>2</m:t>
                              </m:r>
                            </m:den>
                          </m:f>
                          <m:d>
                            <m:dPr>
                              <m:begChr m:val="{"/>
                              <m:endChr m:val="}"/>
                              <m:ctrlPr>
                                <a:rPr lang="en-US" sz="1800" b="0" i="1" dirty="0" smtClean="0">
                                  <a:latin typeface="Cambria Math" panose="02040503050406030204" pitchFamily="18" charset="0"/>
                                </a:rPr>
                              </m:ctrlPr>
                            </m:dPr>
                            <m:e>
                              <m:sSubSup>
                                <m:sSubSupPr>
                                  <m:ctrlPr>
                                    <a:rPr lang="en-US" sz="1800" b="0" i="1" dirty="0" smtClean="0">
                                      <a:latin typeface="Cambria Math" panose="02040503050406030204" pitchFamily="18" charset="0"/>
                                    </a:rPr>
                                  </m:ctrlPr>
                                </m:sSubSup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up>
                                  <m:r>
                                    <a:rPr lang="en-US" sz="1800" b="0" i="1" dirty="0" smtClean="0">
                                      <a:latin typeface="Cambria Math" panose="02040503050406030204" pitchFamily="18" charset="0"/>
                                      <a:ea typeface="Cambria Math" panose="02040503050406030204" pitchFamily="18" charset="0"/>
                                    </a:rPr>
                                    <m:t>†</m:t>
                                  </m:r>
                                </m:sup>
                              </m:sSubSup>
                              <m:sSub>
                                <m:sSubPr>
                                  <m:ctrlPr>
                                    <a:rPr lang="en-US" sz="1800" b="0" i="1" dirty="0" smtClean="0">
                                      <a:latin typeface="Cambria Math" panose="02040503050406030204" pitchFamily="18" charset="0"/>
                                    </a:rPr>
                                  </m:ctrlPr>
                                </m:sSub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Sub>
                              <m:r>
                                <a:rPr lang="en-US" sz="1800" b="0" i="1" dirty="0" smtClean="0">
                                  <a:latin typeface="Cambria Math" panose="02040503050406030204" pitchFamily="18" charset="0"/>
                                </a:rPr>
                                <m:t>,</m:t>
                              </m:r>
                              <m:r>
                                <a:rPr lang="en-US" sz="1800" b="0" i="1" dirty="0" smtClean="0">
                                  <a:latin typeface="Cambria Math" panose="02040503050406030204" pitchFamily="18" charset="0"/>
                                </a:rPr>
                                <m:t>𝜌</m:t>
                              </m:r>
                            </m:e>
                          </m:d>
                        </m:e>
                      </m:nary>
                      <m:r>
                        <a:rPr lang="en-US" sz="1800" b="0" i="0" dirty="0" smtClean="0">
                          <a:latin typeface="Cambria Math" panose="02040503050406030204" pitchFamily="18" charset="0"/>
                        </a:rPr>
                        <m:t>=</m:t>
                      </m:r>
                      <m:r>
                        <a:rPr lang="en-US" sz="1800" b="0" i="1" dirty="0" smtClean="0">
                          <a:latin typeface="Cambria Math" panose="02040503050406030204" pitchFamily="18" charset="0"/>
                        </a:rPr>
                        <m:t>ℒ</m:t>
                      </m:r>
                      <m:r>
                        <a:rPr lang="en-US" sz="1800" b="0" i="1" dirty="0" smtClean="0">
                          <a:latin typeface="Cambria Math" panose="02040503050406030204" pitchFamily="18" charset="0"/>
                        </a:rPr>
                        <m:t>𝜌</m:t>
                      </m:r>
                    </m:oMath>
                  </m:oMathPara>
                </a14:m>
                <a:endParaRPr lang="en-US" sz="1800" dirty="0"/>
              </a:p>
              <a:p>
                <a:r>
                  <a:rPr lang="en-US" dirty="0"/>
                  <a:t>Possible implementations:</a:t>
                </a:r>
                <a:endParaRPr lang="en-US" sz="1800" dirty="0"/>
              </a:p>
              <a:p>
                <a:pPr marL="742950" lvl="1" indent="-285750">
                  <a:buFont typeface="Arial" panose="020B0604020202020204" pitchFamily="34" charset="0"/>
                  <a:buChar char="•"/>
                </a:pPr>
                <a:r>
                  <a:rPr lang="en-US" dirty="0"/>
                  <a:t>Engineered dissipation [1] </a:t>
                </a:r>
              </a:p>
              <a:p>
                <a:pPr marL="742950" lvl="1" indent="-285750">
                  <a:buFont typeface="Arial" panose="020B0604020202020204" pitchFamily="34" charset="0"/>
                  <a:buChar char="•"/>
                </a:pPr>
                <a:r>
                  <a:rPr lang="en-US" dirty="0"/>
                  <a:t>Random gauge transformations [2] </a:t>
                </a:r>
              </a:p>
              <a:p>
                <a:pPr marL="742950" lvl="1" indent="-285750">
                  <a:buFont typeface="Arial" panose="020B0604020202020204" pitchFamily="34" charset="0"/>
                  <a:buChar char="•"/>
                </a:pPr>
                <a:r>
                  <a:rPr lang="en-US" dirty="0"/>
                  <a:t>Continuous measurements</a:t>
                </a:r>
              </a:p>
              <a:p>
                <a:pPr marL="742950" lvl="1" indent="-285750">
                  <a:buFont typeface="Arial" panose="020B0604020202020204" pitchFamily="34" charset="0"/>
                  <a:buChar char="•"/>
                </a:pPr>
                <a:r>
                  <a:rPr lang="en-US" dirty="0"/>
                  <a:t>Continuous limit for DPS</a:t>
                </a:r>
              </a:p>
            </p:txBody>
          </p:sp>
        </mc:Choice>
        <mc:Fallback xmlns="">
          <p:sp>
            <p:nvSpPr>
              <p:cNvPr id="7" name="TextBox 6">
                <a:extLst>
                  <a:ext uri="{FF2B5EF4-FFF2-40B4-BE49-F238E27FC236}">
                    <a16:creationId xmlns:a16="http://schemas.microsoft.com/office/drawing/2014/main" id="{B74C64C2-CE90-3DD5-0CFE-2C9DE04974CB}"/>
                  </a:ext>
                </a:extLst>
              </p:cNvPr>
              <p:cNvSpPr txBox="1">
                <a:spLocks noRot="1" noChangeAspect="1" noMove="1" noResize="1" noEditPoints="1" noAdjustHandles="1" noChangeArrowheads="1" noChangeShapeType="1" noTextEdit="1"/>
              </p:cNvSpPr>
              <p:nvPr/>
            </p:nvSpPr>
            <p:spPr>
              <a:xfrm>
                <a:off x="707126" y="1543530"/>
                <a:ext cx="4945529" cy="2149499"/>
              </a:xfrm>
              <a:prstGeom prst="rect">
                <a:avLst/>
              </a:prstGeom>
              <a:blipFill>
                <a:blip r:embed="rId2"/>
                <a:stretch>
                  <a:fillRect l="-1110" b="-3683"/>
                </a:stretch>
              </a:blipFill>
            </p:spPr>
            <p:txBody>
              <a:bodyPr/>
              <a:lstStyle/>
              <a:p>
                <a:r>
                  <a:rPr lang="en-GB">
                    <a:noFill/>
                  </a:rPr>
                  <a:t> </a:t>
                </a:r>
              </a:p>
            </p:txBody>
          </p:sp>
        </mc:Fallback>
      </mc:AlternateContent>
      <p:grpSp>
        <p:nvGrpSpPr>
          <p:cNvPr id="17" name="Group 16">
            <a:extLst>
              <a:ext uri="{FF2B5EF4-FFF2-40B4-BE49-F238E27FC236}">
                <a16:creationId xmlns:a16="http://schemas.microsoft.com/office/drawing/2014/main" id="{70088E66-62BC-B751-F7CB-E3B8313FEDE9}"/>
              </a:ext>
            </a:extLst>
          </p:cNvPr>
          <p:cNvGrpSpPr/>
          <p:nvPr/>
        </p:nvGrpSpPr>
        <p:grpSpPr>
          <a:xfrm>
            <a:off x="7426038" y="892264"/>
            <a:ext cx="4605529" cy="2898031"/>
            <a:chOff x="6539347" y="1140422"/>
            <a:chExt cx="4605529" cy="2898031"/>
          </a:xfrm>
        </p:grpSpPr>
        <p:pic>
          <p:nvPicPr>
            <p:cNvPr id="8" name="Picture 7">
              <a:extLst>
                <a:ext uri="{FF2B5EF4-FFF2-40B4-BE49-F238E27FC236}">
                  <a16:creationId xmlns:a16="http://schemas.microsoft.com/office/drawing/2014/main" id="{9B3C43AD-FDEF-EC27-E929-16D29B236F1D}"/>
                </a:ext>
              </a:extLst>
            </p:cNvPr>
            <p:cNvPicPr>
              <a:picLocks noChangeAspect="1"/>
            </p:cNvPicPr>
            <p:nvPr/>
          </p:nvPicPr>
          <p:blipFill>
            <a:blip r:embed="rId3"/>
            <a:stretch>
              <a:fillRect/>
            </a:stretch>
          </p:blipFill>
          <p:spPr>
            <a:xfrm>
              <a:off x="6539347" y="1854045"/>
              <a:ext cx="3535850" cy="2184408"/>
            </a:xfrm>
            <a:prstGeom prst="rect">
              <a:avLst/>
            </a:prstGeom>
          </p:spPr>
        </p:pic>
        <p:sp>
          <p:nvSpPr>
            <p:cNvPr id="9" name="Right Brace 8">
              <a:extLst>
                <a:ext uri="{FF2B5EF4-FFF2-40B4-BE49-F238E27FC236}">
                  <a16:creationId xmlns:a16="http://schemas.microsoft.com/office/drawing/2014/main" id="{7D0E7164-28BA-FEF6-8B7E-FC9502269487}"/>
                </a:ext>
              </a:extLst>
            </p:cNvPr>
            <p:cNvSpPr/>
            <p:nvPr/>
          </p:nvSpPr>
          <p:spPr>
            <a:xfrm>
              <a:off x="10121584" y="3155293"/>
              <a:ext cx="164116" cy="418225"/>
            </a:xfrm>
            <a:prstGeom prst="rightBrace">
              <a:avLst>
                <a:gd name="adj1" fmla="val 2878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11BBB8AF-DCAB-C431-36E5-E3C82B4C0026}"/>
                </a:ext>
              </a:extLst>
            </p:cNvPr>
            <p:cNvSpPr/>
            <p:nvPr/>
          </p:nvSpPr>
          <p:spPr>
            <a:xfrm rot="16200000">
              <a:off x="9016622" y="883775"/>
              <a:ext cx="304461" cy="1556421"/>
            </a:xfrm>
            <a:prstGeom prst="rightBrace">
              <a:avLst>
                <a:gd name="adj1" fmla="val 2878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6C62A85B-8513-BF2A-899E-B72F652A9B96}"/>
                </a:ext>
              </a:extLst>
            </p:cNvPr>
            <p:cNvSpPr txBox="1"/>
            <p:nvPr/>
          </p:nvSpPr>
          <p:spPr>
            <a:xfrm>
              <a:off x="10332087" y="3072017"/>
              <a:ext cx="812789" cy="584775"/>
            </a:xfrm>
            <a:prstGeom prst="rect">
              <a:avLst/>
            </a:prstGeom>
            <a:noFill/>
          </p:spPr>
          <p:txBody>
            <a:bodyPr wrap="square" rtlCol="0">
              <a:spAutoFit/>
            </a:bodyPr>
            <a:lstStyle/>
            <a:p>
              <a:r>
                <a:rPr lang="en-US" sz="1600" dirty="0"/>
                <a:t>Dark states</a:t>
              </a:r>
            </a:p>
          </p:txBody>
        </p:sp>
        <p:sp>
          <p:nvSpPr>
            <p:cNvPr id="13" name="TextBox 12">
              <a:extLst>
                <a:ext uri="{FF2B5EF4-FFF2-40B4-BE49-F238E27FC236}">
                  <a16:creationId xmlns:a16="http://schemas.microsoft.com/office/drawing/2014/main" id="{E1A32ACF-1E13-4B5B-9C41-00E710D9BCD7}"/>
                </a:ext>
              </a:extLst>
            </p:cNvPr>
            <p:cNvSpPr txBox="1"/>
            <p:nvPr/>
          </p:nvSpPr>
          <p:spPr>
            <a:xfrm>
              <a:off x="7932006" y="1140422"/>
              <a:ext cx="2158348" cy="338554"/>
            </a:xfrm>
            <a:prstGeom prst="rect">
              <a:avLst/>
            </a:prstGeom>
            <a:noFill/>
          </p:spPr>
          <p:txBody>
            <a:bodyPr wrap="none" rtlCol="0">
              <a:spAutoFit/>
            </a:bodyPr>
            <a:lstStyle/>
            <a:p>
              <a:r>
                <a:rPr lang="en-US" sz="1600" dirty="0"/>
                <a:t>Quantum Zeno regime</a:t>
              </a:r>
            </a:p>
          </p:txBody>
        </p:sp>
      </p:grpSp>
      <p:pic>
        <p:nvPicPr>
          <p:cNvPr id="15" name="Picture 14">
            <a:extLst>
              <a:ext uri="{FF2B5EF4-FFF2-40B4-BE49-F238E27FC236}">
                <a16:creationId xmlns:a16="http://schemas.microsoft.com/office/drawing/2014/main" id="{5598D1D4-78C1-CC8F-9258-4588957DE6C1}"/>
              </a:ext>
            </a:extLst>
          </p:cNvPr>
          <p:cNvPicPr>
            <a:picLocks noChangeAspect="1"/>
          </p:cNvPicPr>
          <p:nvPr/>
        </p:nvPicPr>
        <p:blipFill>
          <a:blip r:embed="rId4"/>
          <a:stretch>
            <a:fillRect/>
          </a:stretch>
        </p:blipFill>
        <p:spPr>
          <a:xfrm>
            <a:off x="7027485" y="4107726"/>
            <a:ext cx="4471988" cy="2352292"/>
          </a:xfrm>
          <a:prstGeom prst="rect">
            <a:avLst/>
          </a:prstGeom>
        </p:spPr>
      </p:pic>
      <p:sp>
        <p:nvSpPr>
          <p:cNvPr id="24" name="Rectangle 23">
            <a:extLst>
              <a:ext uri="{FF2B5EF4-FFF2-40B4-BE49-F238E27FC236}">
                <a16:creationId xmlns:a16="http://schemas.microsoft.com/office/drawing/2014/main" id="{42FC1BD8-EDE3-802C-162E-C0F748D1DCCF}"/>
              </a:ext>
            </a:extLst>
          </p:cNvPr>
          <p:cNvSpPr/>
          <p:nvPr/>
        </p:nvSpPr>
        <p:spPr>
          <a:xfrm>
            <a:off x="6899564" y="4052455"/>
            <a:ext cx="436418" cy="3948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1B8F4DC-1B1B-113A-3E34-7D712773C710}"/>
              </a:ext>
            </a:extLst>
          </p:cNvPr>
          <p:cNvSpPr/>
          <p:nvPr/>
        </p:nvSpPr>
        <p:spPr>
          <a:xfrm>
            <a:off x="9331037" y="3967937"/>
            <a:ext cx="436418" cy="3948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3E4F7458-9794-FE39-6942-FD860CF8B864}"/>
              </a:ext>
            </a:extLst>
          </p:cNvPr>
          <p:cNvCxnSpPr>
            <a:cxnSpLocks/>
          </p:cNvCxnSpPr>
          <p:nvPr/>
        </p:nvCxnSpPr>
        <p:spPr>
          <a:xfrm flipH="1">
            <a:off x="8610600" y="2881239"/>
            <a:ext cx="990600" cy="1205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D659AD31-FC0D-5398-A4CE-591C7FF11CA8}"/>
              </a:ext>
            </a:extLst>
          </p:cNvPr>
          <p:cNvCxnSpPr/>
          <p:nvPr/>
        </p:nvCxnSpPr>
        <p:spPr>
          <a:xfrm>
            <a:off x="9193963" y="2823859"/>
            <a:ext cx="1190567" cy="12838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id="{1D82B369-765C-2B9E-404B-C3B3A48EC378}"/>
              </a:ext>
            </a:extLst>
          </p:cNvPr>
          <p:cNvSpPr/>
          <p:nvPr/>
        </p:nvSpPr>
        <p:spPr>
          <a:xfrm>
            <a:off x="1115291" y="3096491"/>
            <a:ext cx="3629891" cy="596538"/>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CD78F627-FE94-30B2-1F8C-537071CF282D}"/>
              </a:ext>
            </a:extLst>
          </p:cNvPr>
          <p:cNvSpPr txBox="1"/>
          <p:nvPr/>
        </p:nvSpPr>
        <p:spPr>
          <a:xfrm>
            <a:off x="1002877" y="4165364"/>
            <a:ext cx="4545868" cy="923330"/>
          </a:xfrm>
          <a:prstGeom prst="rect">
            <a:avLst/>
          </a:prstGeom>
          <a:noFill/>
        </p:spPr>
        <p:txBody>
          <a:bodyPr wrap="square" rtlCol="0">
            <a:spAutoFit/>
          </a:bodyPr>
          <a:lstStyle/>
          <a:p>
            <a:r>
              <a:rPr lang="en-US" b="1" dirty="0"/>
              <a:t>Quantum Zeno transition between protected and chaotic phases</a:t>
            </a:r>
          </a:p>
          <a:p>
            <a:endParaRPr lang="en-US" b="1" dirty="0"/>
          </a:p>
        </p:txBody>
      </p:sp>
      <p:pic>
        <p:nvPicPr>
          <p:cNvPr id="5" name="Immagine 4" descr="By JozumBjada - Own work, CC BY-SA 4.0, https://commons.wikimedia.org/w/index.php?curid=112625244">
            <a:extLst>
              <a:ext uri="{FF2B5EF4-FFF2-40B4-BE49-F238E27FC236}">
                <a16:creationId xmlns:a16="http://schemas.microsoft.com/office/drawing/2014/main" id="{12C44832-6A8E-9D8B-2E18-97B0585243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4094" y="4056779"/>
            <a:ext cx="4806478" cy="2403239"/>
          </a:xfrm>
          <a:prstGeom prst="rect">
            <a:avLst/>
          </a:prstGeom>
        </p:spPr>
      </p:pic>
      <p:sp>
        <p:nvSpPr>
          <p:cNvPr id="3" name="TextBox 2">
            <a:extLst>
              <a:ext uri="{FF2B5EF4-FFF2-40B4-BE49-F238E27FC236}">
                <a16:creationId xmlns:a16="http://schemas.microsoft.com/office/drawing/2014/main" id="{5EF7B021-9525-9570-7891-60D65860E8F9}"/>
              </a:ext>
            </a:extLst>
          </p:cNvPr>
          <p:cNvSpPr txBox="1"/>
          <p:nvPr/>
        </p:nvSpPr>
        <p:spPr>
          <a:xfrm>
            <a:off x="613186" y="6116387"/>
            <a:ext cx="5163670" cy="461665"/>
          </a:xfrm>
          <a:prstGeom prst="rect">
            <a:avLst/>
          </a:prstGeom>
          <a:noFill/>
        </p:spPr>
        <p:txBody>
          <a:bodyPr wrap="square" rtlCol="0">
            <a:spAutoFit/>
          </a:bodyPr>
          <a:lstStyle/>
          <a:p>
            <a:r>
              <a:rPr lang="en-US" sz="1200" dirty="0"/>
              <a:t>[1] </a:t>
            </a:r>
            <a:r>
              <a:rPr lang="en-US" sz="1200" dirty="0" err="1"/>
              <a:t>Stanningel</a:t>
            </a:r>
            <a:r>
              <a:rPr lang="en-US" sz="1200" dirty="0"/>
              <a:t> et al. PRL </a:t>
            </a:r>
            <a:r>
              <a:rPr lang="en-US" sz="1200" b="1" dirty="0"/>
              <a:t>112 </a:t>
            </a:r>
            <a:r>
              <a:rPr lang="en-US" sz="1200" dirty="0"/>
              <a:t>(2014)</a:t>
            </a:r>
          </a:p>
          <a:p>
            <a:r>
              <a:rPr lang="en-US" sz="1200" dirty="0"/>
              <a:t>[2] </a:t>
            </a:r>
            <a:r>
              <a:rPr lang="en-US" sz="1200" dirty="0" err="1"/>
              <a:t>Lamm</a:t>
            </a:r>
            <a:r>
              <a:rPr lang="en-US" sz="1200" dirty="0"/>
              <a:t> et al. arxiv:2005.12688</a:t>
            </a:r>
          </a:p>
        </p:txBody>
      </p:sp>
      <p:sp>
        <p:nvSpPr>
          <p:cNvPr id="11" name="CasellaDiTesto 10">
            <a:extLst>
              <a:ext uri="{FF2B5EF4-FFF2-40B4-BE49-F238E27FC236}">
                <a16:creationId xmlns:a16="http://schemas.microsoft.com/office/drawing/2014/main" id="{C71C9550-DB49-DAC5-30D7-198175473CC1}"/>
              </a:ext>
            </a:extLst>
          </p:cNvPr>
          <p:cNvSpPr txBox="1"/>
          <p:nvPr/>
        </p:nvSpPr>
        <p:spPr>
          <a:xfrm>
            <a:off x="7106826" y="6234595"/>
            <a:ext cx="4471988" cy="461665"/>
          </a:xfrm>
          <a:prstGeom prst="rect">
            <a:avLst/>
          </a:prstGeom>
          <a:noFill/>
        </p:spPr>
        <p:txBody>
          <a:bodyPr wrap="square">
            <a:spAutoFit/>
          </a:bodyPr>
          <a:lstStyle/>
          <a:p>
            <a:r>
              <a:rPr lang="en-GB" sz="1200" dirty="0"/>
              <a:t>By </a:t>
            </a:r>
            <a:r>
              <a:rPr lang="en-GB" sz="1200" dirty="0" err="1"/>
              <a:t>JozumBjada</a:t>
            </a:r>
            <a:r>
              <a:rPr lang="en-GB" sz="1200" dirty="0"/>
              <a:t> - Own work, CC BY-SA 4.0, https://commons.wikimedia.org/w/index.php?curid=112625244</a:t>
            </a:r>
          </a:p>
        </p:txBody>
      </p:sp>
      <p:sp>
        <p:nvSpPr>
          <p:cNvPr id="14" name="Segnaposto numero diapositiva 13">
            <a:extLst>
              <a:ext uri="{FF2B5EF4-FFF2-40B4-BE49-F238E27FC236}">
                <a16:creationId xmlns:a16="http://schemas.microsoft.com/office/drawing/2014/main" id="{FC17C2D7-CA41-745D-3BE3-9A735E18C3BF}"/>
              </a:ext>
            </a:extLst>
          </p:cNvPr>
          <p:cNvSpPr>
            <a:spLocks noGrp="1"/>
          </p:cNvSpPr>
          <p:nvPr>
            <p:ph type="sldNum" sz="quarter" idx="12"/>
          </p:nvPr>
        </p:nvSpPr>
        <p:spPr>
          <a:xfrm>
            <a:off x="9170104" y="6347219"/>
            <a:ext cx="2743200" cy="365125"/>
          </a:xfrm>
        </p:spPr>
        <p:txBody>
          <a:bodyPr/>
          <a:lstStyle/>
          <a:p>
            <a:fld id="{FA20F332-5AC1-4281-97E9-862C28BDC28F}" type="slidenum">
              <a:rPr lang="en-GB" smtClean="0"/>
              <a:t>11</a:t>
            </a:fld>
            <a:endParaRPr lang="en-GB" dirty="0"/>
          </a:p>
        </p:txBody>
      </p:sp>
    </p:spTree>
    <p:extLst>
      <p:ext uri="{BB962C8B-B14F-4D97-AF65-F5344CB8AC3E}">
        <p14:creationId xmlns:p14="http://schemas.microsoft.com/office/powerpoint/2010/main" val="213833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1" grpId="0"/>
      <p:bldP spid="1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C33C-DBAF-2D80-25AD-76BF3151E06A}"/>
              </a:ext>
            </a:extLst>
          </p:cNvPr>
          <p:cNvSpPr>
            <a:spLocks noGrp="1"/>
          </p:cNvSpPr>
          <p:nvPr>
            <p:ph type="title"/>
          </p:nvPr>
        </p:nvSpPr>
        <p:spPr>
          <a:xfrm>
            <a:off x="707126" y="290706"/>
            <a:ext cx="7540779" cy="1325563"/>
          </a:xfrm>
        </p:spPr>
        <p:txBody>
          <a:bodyPr>
            <a:normAutofit/>
          </a:bodyPr>
          <a:lstStyle/>
          <a:p>
            <a:r>
              <a:rPr lang="en-US" sz="2800" dirty="0"/>
              <a:t>Measurement-induced gauge protection in digital quantum simulations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4C64C2-CE90-3DD5-0CFE-2C9DE04974CB}"/>
                  </a:ext>
                </a:extLst>
              </p:cNvPr>
              <p:cNvSpPr txBox="1"/>
              <p:nvPr/>
            </p:nvSpPr>
            <p:spPr>
              <a:xfrm>
                <a:off x="707126" y="1543530"/>
                <a:ext cx="4945529" cy="159550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𝜌</m:t>
                          </m:r>
                        </m:e>
                      </m:acc>
                      <m:r>
                        <a:rPr lang="en-US" sz="1800" b="0" i="1" dirty="0" smtClean="0">
                          <a:latin typeface="Cambria Math" panose="02040503050406030204" pitchFamily="18" charset="0"/>
                        </a:rPr>
                        <m:t>=−</m:t>
                      </m:r>
                      <m:r>
                        <a:rPr lang="en-US" sz="1800" b="0" i="1" dirty="0" smtClean="0">
                          <a:latin typeface="Cambria Math" panose="02040503050406030204" pitchFamily="18" charset="0"/>
                        </a:rPr>
                        <m:t>𝑖</m:t>
                      </m:r>
                      <m:r>
                        <a:rPr lang="en-US" sz="1800" b="0" i="1" dirty="0" smtClean="0">
                          <a:latin typeface="Cambria Math" panose="02040503050406030204" pitchFamily="18" charset="0"/>
                        </a:rPr>
                        <m:t>ℏ</m:t>
                      </m:r>
                      <m:d>
                        <m:dPr>
                          <m:begChr m:val="["/>
                          <m:endChr m:val="]"/>
                          <m:ctrlPr>
                            <a:rPr lang="en-US" sz="1800" b="0" i="1" dirty="0" smtClean="0">
                              <a:latin typeface="Cambria Math" panose="02040503050406030204" pitchFamily="18" charset="0"/>
                            </a:rPr>
                          </m:ctrlPr>
                        </m:d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𝐻</m:t>
                              </m:r>
                            </m:e>
                          </m:acc>
                          <m:r>
                            <a:rPr lang="en-US" sz="1800" b="0" i="1" dirty="0" smtClean="0">
                              <a:latin typeface="Cambria Math" panose="02040503050406030204" pitchFamily="18" charset="0"/>
                            </a:rPr>
                            <m:t>,</m:t>
                          </m:r>
                          <m:r>
                            <a:rPr lang="en-US" sz="1800" b="0" i="1" dirty="0" smtClean="0">
                              <a:latin typeface="Cambria Math" panose="02040503050406030204" pitchFamily="18" charset="0"/>
                            </a:rPr>
                            <m:t>𝜌</m:t>
                          </m:r>
                        </m:e>
                      </m:d>
                      <m:r>
                        <a:rPr lang="en-US" sz="1800" b="0" i="1" dirty="0" smtClean="0">
                          <a:latin typeface="Cambria Math" panose="02040503050406030204" pitchFamily="18" charset="0"/>
                        </a:rPr>
                        <m:t>+</m:t>
                      </m:r>
                      <m:r>
                        <a:rPr lang="en-US" sz="1800" b="0" i="1" dirty="0" smtClean="0">
                          <a:latin typeface="Cambria Math" panose="02040503050406030204" pitchFamily="18" charset="0"/>
                        </a:rPr>
                        <m:t>𝛾</m:t>
                      </m:r>
                      <m:nary>
                        <m:naryPr>
                          <m:chr m:val="∑"/>
                          <m:supHide m:val="on"/>
                          <m:ctrlPr>
                            <a:rPr lang="en-US" sz="1800" b="0" i="1" dirty="0" smtClean="0">
                              <a:latin typeface="Cambria Math" panose="02040503050406030204" pitchFamily="18" charset="0"/>
                            </a:rPr>
                          </m:ctrlPr>
                        </m:naryPr>
                        <m:sub>
                          <m:r>
                            <a:rPr lang="en-US" sz="1800" b="0" i="1" dirty="0" smtClean="0">
                              <a:latin typeface="Cambria Math" panose="02040503050406030204" pitchFamily="18" charset="0"/>
                            </a:rPr>
                            <m:t>𝑛</m:t>
                          </m:r>
                        </m:sub>
                        <m:sup/>
                        <m:e>
                          <m:sSub>
                            <m:sSubPr>
                              <m:ctrlPr>
                                <a:rPr lang="en-US" sz="1800" b="0" i="1" dirty="0" smtClean="0">
                                  <a:latin typeface="Cambria Math" panose="02040503050406030204" pitchFamily="18" charset="0"/>
                                </a:rPr>
                              </m:ctrlPr>
                            </m:sSub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Sub>
                          <m:r>
                            <a:rPr lang="en-US" sz="1800" b="0" i="1" dirty="0" smtClean="0">
                              <a:latin typeface="Cambria Math" panose="02040503050406030204" pitchFamily="18" charset="0"/>
                            </a:rPr>
                            <m:t>𝜌</m:t>
                          </m:r>
                          <m:sSubSup>
                            <m:sSubSupPr>
                              <m:ctrlPr>
                                <a:rPr lang="en-US" sz="1800" b="0" i="1" dirty="0" smtClean="0">
                                  <a:latin typeface="Cambria Math" panose="02040503050406030204" pitchFamily="18" charset="0"/>
                                </a:rPr>
                              </m:ctrlPr>
                            </m:sSubSup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up>
                              <m:r>
                                <a:rPr lang="en-US" sz="1800" b="0" i="1" dirty="0" smtClean="0">
                                  <a:latin typeface="Cambria Math" panose="02040503050406030204" pitchFamily="18" charset="0"/>
                                  <a:ea typeface="Cambria Math" panose="02040503050406030204" pitchFamily="18" charset="0"/>
                                </a:rPr>
                                <m:t>†</m:t>
                              </m:r>
                            </m:sup>
                          </m:sSubSup>
                          <m:r>
                            <a:rPr lang="en-US" sz="1800" b="0" i="1" dirty="0" smtClean="0">
                              <a:latin typeface="Cambria Math" panose="02040503050406030204" pitchFamily="18" charset="0"/>
                            </a:rPr>
                            <m:t>−</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1</m:t>
                              </m:r>
                            </m:num>
                            <m:den>
                              <m:r>
                                <a:rPr lang="en-US" sz="1800" b="0" i="1" dirty="0" smtClean="0">
                                  <a:latin typeface="Cambria Math" panose="02040503050406030204" pitchFamily="18" charset="0"/>
                                </a:rPr>
                                <m:t>2</m:t>
                              </m:r>
                            </m:den>
                          </m:f>
                          <m:d>
                            <m:dPr>
                              <m:begChr m:val="{"/>
                              <m:endChr m:val="}"/>
                              <m:ctrlPr>
                                <a:rPr lang="en-US" sz="1800" b="0" i="1" dirty="0" smtClean="0">
                                  <a:latin typeface="Cambria Math" panose="02040503050406030204" pitchFamily="18" charset="0"/>
                                </a:rPr>
                              </m:ctrlPr>
                            </m:dPr>
                            <m:e>
                              <m:sSubSup>
                                <m:sSubSupPr>
                                  <m:ctrlPr>
                                    <a:rPr lang="en-US" sz="1800" b="0" i="1" dirty="0" smtClean="0">
                                      <a:latin typeface="Cambria Math" panose="02040503050406030204" pitchFamily="18" charset="0"/>
                                    </a:rPr>
                                  </m:ctrlPr>
                                </m:sSubSup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up>
                                  <m:r>
                                    <a:rPr lang="en-US" sz="1800" b="0" i="1" dirty="0" smtClean="0">
                                      <a:latin typeface="Cambria Math" panose="02040503050406030204" pitchFamily="18" charset="0"/>
                                      <a:ea typeface="Cambria Math" panose="02040503050406030204" pitchFamily="18" charset="0"/>
                                    </a:rPr>
                                    <m:t>†</m:t>
                                  </m:r>
                                </m:sup>
                              </m:sSubSup>
                              <m:sSub>
                                <m:sSubPr>
                                  <m:ctrlPr>
                                    <a:rPr lang="en-US" sz="1800" b="0" i="1" dirty="0" smtClean="0">
                                      <a:latin typeface="Cambria Math" panose="02040503050406030204" pitchFamily="18" charset="0"/>
                                    </a:rPr>
                                  </m:ctrlPr>
                                </m:sSub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Sub>
                              <m:r>
                                <a:rPr lang="en-US" sz="1800" b="0" i="1" dirty="0" smtClean="0">
                                  <a:latin typeface="Cambria Math" panose="02040503050406030204" pitchFamily="18" charset="0"/>
                                </a:rPr>
                                <m:t>,</m:t>
                              </m:r>
                              <m:r>
                                <a:rPr lang="en-US" sz="1800" b="0" i="1" dirty="0" smtClean="0">
                                  <a:latin typeface="Cambria Math" panose="02040503050406030204" pitchFamily="18" charset="0"/>
                                </a:rPr>
                                <m:t>𝜌</m:t>
                              </m:r>
                            </m:e>
                          </m:d>
                        </m:e>
                      </m:nary>
                      <m:r>
                        <a:rPr lang="en-US" sz="1800" b="0" i="0" dirty="0" smtClean="0">
                          <a:latin typeface="Cambria Math" panose="02040503050406030204" pitchFamily="18" charset="0"/>
                        </a:rPr>
                        <m:t>=</m:t>
                      </m:r>
                      <m:r>
                        <a:rPr lang="en-US" sz="1800" b="0" i="1" dirty="0" smtClean="0">
                          <a:latin typeface="Cambria Math" panose="02040503050406030204" pitchFamily="18" charset="0"/>
                        </a:rPr>
                        <m:t>ℒ</m:t>
                      </m:r>
                      <m:r>
                        <a:rPr lang="en-US" sz="1800" b="0" i="1" dirty="0" smtClean="0">
                          <a:latin typeface="Cambria Math" panose="02040503050406030204" pitchFamily="18" charset="0"/>
                        </a:rPr>
                        <m:t>𝜌</m:t>
                      </m:r>
                    </m:oMath>
                  </m:oMathPara>
                </a14:m>
                <a:endParaRPr lang="en-US" sz="1800" dirty="0"/>
              </a:p>
              <a:p>
                <a:r>
                  <a:rPr lang="en-US" dirty="0"/>
                  <a:t>Possible implementations:</a:t>
                </a:r>
                <a:endParaRPr lang="en-US" sz="1800" dirty="0"/>
              </a:p>
              <a:p>
                <a:pPr marL="742950" lvl="1" indent="-285750">
                  <a:buFont typeface="Arial" panose="020B0604020202020204" pitchFamily="34" charset="0"/>
                  <a:buChar char="•"/>
                </a:pPr>
                <a:r>
                  <a:rPr lang="en-US" dirty="0"/>
                  <a:t>Continuous measurements</a:t>
                </a:r>
              </a:p>
              <a:p>
                <a:pPr marL="742950" lvl="1" indent="-285750">
                  <a:buFont typeface="Arial" panose="020B0604020202020204" pitchFamily="34" charset="0"/>
                  <a:buChar char="•"/>
                </a:pPr>
                <a:r>
                  <a:rPr lang="en-US" dirty="0"/>
                  <a:t>Continuous limit for DPS</a:t>
                </a:r>
              </a:p>
            </p:txBody>
          </p:sp>
        </mc:Choice>
        <mc:Fallback xmlns="">
          <p:sp>
            <p:nvSpPr>
              <p:cNvPr id="7" name="TextBox 6">
                <a:extLst>
                  <a:ext uri="{FF2B5EF4-FFF2-40B4-BE49-F238E27FC236}">
                    <a16:creationId xmlns:a16="http://schemas.microsoft.com/office/drawing/2014/main" id="{B74C64C2-CE90-3DD5-0CFE-2C9DE04974CB}"/>
                  </a:ext>
                </a:extLst>
              </p:cNvPr>
              <p:cNvSpPr txBox="1">
                <a:spLocks noRot="1" noChangeAspect="1" noMove="1" noResize="1" noEditPoints="1" noAdjustHandles="1" noChangeArrowheads="1" noChangeShapeType="1" noTextEdit="1"/>
              </p:cNvSpPr>
              <p:nvPr/>
            </p:nvSpPr>
            <p:spPr>
              <a:xfrm>
                <a:off x="707126" y="1543530"/>
                <a:ext cx="4945529" cy="1595501"/>
              </a:xfrm>
              <a:prstGeom prst="rect">
                <a:avLst/>
              </a:prstGeom>
              <a:blipFill>
                <a:blip r:embed="rId2"/>
                <a:stretch>
                  <a:fillRect l="-1110" b="-5344"/>
                </a:stretch>
              </a:blipFill>
            </p:spPr>
            <p:txBody>
              <a:bodyPr/>
              <a:lstStyle/>
              <a:p>
                <a:r>
                  <a:rPr lang="en-GB">
                    <a:noFill/>
                  </a:rPr>
                  <a:t> </a:t>
                </a:r>
              </a:p>
            </p:txBody>
          </p:sp>
        </mc:Fallback>
      </mc:AlternateContent>
      <p:sp>
        <p:nvSpPr>
          <p:cNvPr id="47" name="TextBox 46">
            <a:extLst>
              <a:ext uri="{FF2B5EF4-FFF2-40B4-BE49-F238E27FC236}">
                <a16:creationId xmlns:a16="http://schemas.microsoft.com/office/drawing/2014/main" id="{CD78F627-FE94-30B2-1F8C-537071CF282D}"/>
              </a:ext>
            </a:extLst>
          </p:cNvPr>
          <p:cNvSpPr txBox="1"/>
          <p:nvPr/>
        </p:nvSpPr>
        <p:spPr>
          <a:xfrm>
            <a:off x="1042370" y="3653191"/>
            <a:ext cx="4545868" cy="646331"/>
          </a:xfrm>
          <a:prstGeom prst="rect">
            <a:avLst/>
          </a:prstGeom>
          <a:noFill/>
        </p:spPr>
        <p:txBody>
          <a:bodyPr wrap="square" rtlCol="0">
            <a:spAutoFit/>
          </a:bodyPr>
          <a:lstStyle/>
          <a:p>
            <a:r>
              <a:rPr lang="en-US" b="1" dirty="0"/>
              <a:t>Digital vs Analog: same ensemble average, different stochastic trajectories</a:t>
            </a:r>
          </a:p>
        </p:txBody>
      </p:sp>
      <p:pic>
        <p:nvPicPr>
          <p:cNvPr id="4" name="Picture 3">
            <a:extLst>
              <a:ext uri="{FF2B5EF4-FFF2-40B4-BE49-F238E27FC236}">
                <a16:creationId xmlns:a16="http://schemas.microsoft.com/office/drawing/2014/main" id="{2C1BE6E7-A6B3-71CB-BFB8-D954D769F720}"/>
              </a:ext>
            </a:extLst>
          </p:cNvPr>
          <p:cNvPicPr>
            <a:picLocks noChangeAspect="1"/>
          </p:cNvPicPr>
          <p:nvPr/>
        </p:nvPicPr>
        <p:blipFill>
          <a:blip r:embed="rId3"/>
          <a:stretch>
            <a:fillRect/>
          </a:stretch>
        </p:blipFill>
        <p:spPr>
          <a:xfrm>
            <a:off x="5956910" y="1275411"/>
            <a:ext cx="5910143" cy="4835236"/>
          </a:xfrm>
          <a:prstGeom prst="rect">
            <a:avLst/>
          </a:prstGeom>
        </p:spPr>
      </p:pic>
      <p:sp>
        <p:nvSpPr>
          <p:cNvPr id="5" name="Rectangle 4">
            <a:extLst>
              <a:ext uri="{FF2B5EF4-FFF2-40B4-BE49-F238E27FC236}">
                <a16:creationId xmlns:a16="http://schemas.microsoft.com/office/drawing/2014/main" id="{9CC01550-F697-345E-D409-518E959D84E5}"/>
              </a:ext>
            </a:extLst>
          </p:cNvPr>
          <p:cNvSpPr/>
          <p:nvPr/>
        </p:nvSpPr>
        <p:spPr>
          <a:xfrm>
            <a:off x="8985250" y="1060450"/>
            <a:ext cx="3009900" cy="4660900"/>
          </a:xfrm>
          <a:prstGeom prst="rect">
            <a:avLst/>
          </a:prstGeom>
          <a:solidFill>
            <a:schemeClr val="bg2">
              <a:alpha val="50196"/>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Brace 5">
            <a:extLst>
              <a:ext uri="{FF2B5EF4-FFF2-40B4-BE49-F238E27FC236}">
                <a16:creationId xmlns:a16="http://schemas.microsoft.com/office/drawing/2014/main" id="{4413B55A-3995-5965-1332-03BF33F3CB65}"/>
              </a:ext>
            </a:extLst>
          </p:cNvPr>
          <p:cNvSpPr/>
          <p:nvPr/>
        </p:nvSpPr>
        <p:spPr>
          <a:xfrm>
            <a:off x="8848725" y="1714500"/>
            <a:ext cx="273050" cy="965200"/>
          </a:xfrm>
          <a:prstGeom prst="rightBrace">
            <a:avLst>
              <a:gd name="adj1" fmla="val 4554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0D1696FB-6E62-104B-0DB7-EBC1BC877C8A}"/>
              </a:ext>
            </a:extLst>
          </p:cNvPr>
          <p:cNvSpPr/>
          <p:nvPr/>
        </p:nvSpPr>
        <p:spPr>
          <a:xfrm>
            <a:off x="8839200" y="3498850"/>
            <a:ext cx="273050" cy="965200"/>
          </a:xfrm>
          <a:prstGeom prst="rightBrace">
            <a:avLst>
              <a:gd name="adj1" fmla="val 4554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Connector: Elbow 15">
            <a:extLst>
              <a:ext uri="{FF2B5EF4-FFF2-40B4-BE49-F238E27FC236}">
                <a16:creationId xmlns:a16="http://schemas.microsoft.com/office/drawing/2014/main" id="{ACFB5FB7-A761-B4C7-D56F-98F3B1CFD958}"/>
              </a:ext>
            </a:extLst>
          </p:cNvPr>
          <p:cNvCxnSpPr>
            <a:cxnSpLocks/>
          </p:cNvCxnSpPr>
          <p:nvPr/>
        </p:nvCxnSpPr>
        <p:spPr>
          <a:xfrm rot="5400000" flipH="1" flipV="1">
            <a:off x="7983539" y="2198687"/>
            <a:ext cx="2921000" cy="644527"/>
          </a:xfrm>
          <a:prstGeom prst="bentConnector3">
            <a:avLst>
              <a:gd name="adj1" fmla="val 100054"/>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D2A09E11-5428-6747-61E8-5DC05306CA42}"/>
              </a:ext>
            </a:extLst>
          </p:cNvPr>
          <p:cNvSpPr txBox="1"/>
          <p:nvPr/>
        </p:nvSpPr>
        <p:spPr>
          <a:xfrm>
            <a:off x="9766303" y="768062"/>
            <a:ext cx="2100750" cy="584775"/>
          </a:xfrm>
          <a:prstGeom prst="rect">
            <a:avLst/>
          </a:prstGeom>
          <a:solidFill>
            <a:schemeClr val="bg2"/>
          </a:solidFill>
        </p:spPr>
        <p:txBody>
          <a:bodyPr wrap="square" rtlCol="0">
            <a:spAutoFit/>
          </a:bodyPr>
          <a:lstStyle/>
          <a:p>
            <a:r>
              <a:rPr lang="en-US" sz="1600" dirty="0"/>
              <a:t>violations of gauge symmetries</a:t>
            </a:r>
          </a:p>
        </p:txBody>
      </p:sp>
      <p:cxnSp>
        <p:nvCxnSpPr>
          <p:cNvPr id="34" name="Straight Arrow Connector 33">
            <a:extLst>
              <a:ext uri="{FF2B5EF4-FFF2-40B4-BE49-F238E27FC236}">
                <a16:creationId xmlns:a16="http://schemas.microsoft.com/office/drawing/2014/main" id="{9321D5E4-4F51-8564-A19E-DD94E1DB7DB4}"/>
              </a:ext>
            </a:extLst>
          </p:cNvPr>
          <p:cNvCxnSpPr/>
          <p:nvPr/>
        </p:nvCxnSpPr>
        <p:spPr>
          <a:xfrm flipH="1" flipV="1">
            <a:off x="8748409" y="3022060"/>
            <a:ext cx="1245140" cy="9079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FB5921B5-2CF6-4A96-4AE1-5DBB9416E66B}"/>
              </a:ext>
            </a:extLst>
          </p:cNvPr>
          <p:cNvCxnSpPr/>
          <p:nvPr/>
        </p:nvCxnSpPr>
        <p:spPr>
          <a:xfrm flipH="1">
            <a:off x="8618706" y="3937069"/>
            <a:ext cx="1376260" cy="11991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22107B0A-D94B-2E5D-7FE4-D7FA522019AB}"/>
              </a:ext>
            </a:extLst>
          </p:cNvPr>
          <p:cNvSpPr txBox="1"/>
          <p:nvPr/>
        </p:nvSpPr>
        <p:spPr>
          <a:xfrm>
            <a:off x="10036418" y="3606808"/>
            <a:ext cx="1894683" cy="646331"/>
          </a:xfrm>
          <a:prstGeom prst="rect">
            <a:avLst/>
          </a:prstGeom>
          <a:solidFill>
            <a:schemeClr val="bg2"/>
          </a:solidFill>
        </p:spPr>
        <p:txBody>
          <a:bodyPr wrap="square" rtlCol="0">
            <a:spAutoFit/>
          </a:bodyPr>
          <a:lstStyle/>
          <a:p>
            <a:r>
              <a:rPr lang="en-US" dirty="0"/>
              <a:t>gauge violation suppressed</a:t>
            </a:r>
          </a:p>
        </p:txBody>
      </p:sp>
      <p:sp>
        <p:nvSpPr>
          <p:cNvPr id="3" name="Segnaposto numero diapositiva 2">
            <a:extLst>
              <a:ext uri="{FF2B5EF4-FFF2-40B4-BE49-F238E27FC236}">
                <a16:creationId xmlns:a16="http://schemas.microsoft.com/office/drawing/2014/main" id="{F72CFF9A-2F60-801D-6188-8F6294866BBC}"/>
              </a:ext>
            </a:extLst>
          </p:cNvPr>
          <p:cNvSpPr>
            <a:spLocks noGrp="1"/>
          </p:cNvSpPr>
          <p:nvPr>
            <p:ph type="sldNum" sz="quarter" idx="12"/>
          </p:nvPr>
        </p:nvSpPr>
        <p:spPr/>
        <p:txBody>
          <a:bodyPr/>
          <a:lstStyle/>
          <a:p>
            <a:fld id="{FA20F332-5AC1-4281-97E9-862C28BDC28F}" type="slidenum">
              <a:rPr lang="en-GB" smtClean="0"/>
              <a:t>12</a:t>
            </a:fld>
            <a:endParaRPr lang="en-GB"/>
          </a:p>
        </p:txBody>
      </p:sp>
    </p:spTree>
    <p:extLst>
      <p:ext uri="{BB962C8B-B14F-4D97-AF65-F5344CB8AC3E}">
        <p14:creationId xmlns:p14="http://schemas.microsoft.com/office/powerpoint/2010/main" val="980615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C33C-DBAF-2D80-25AD-76BF3151E06A}"/>
              </a:ext>
            </a:extLst>
          </p:cNvPr>
          <p:cNvSpPr>
            <a:spLocks noGrp="1"/>
          </p:cNvSpPr>
          <p:nvPr>
            <p:ph type="title"/>
          </p:nvPr>
        </p:nvSpPr>
        <p:spPr>
          <a:xfrm>
            <a:off x="707126" y="290706"/>
            <a:ext cx="7540779" cy="1325563"/>
          </a:xfrm>
        </p:spPr>
        <p:txBody>
          <a:bodyPr>
            <a:normAutofit/>
          </a:bodyPr>
          <a:lstStyle/>
          <a:p>
            <a:r>
              <a:rPr lang="en-US" sz="2800" dirty="0"/>
              <a:t>Measurement-induced gauge protection in digital quantum simulations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4C64C2-CE90-3DD5-0CFE-2C9DE04974CB}"/>
                  </a:ext>
                </a:extLst>
              </p:cNvPr>
              <p:cNvSpPr txBox="1"/>
              <p:nvPr/>
            </p:nvSpPr>
            <p:spPr>
              <a:xfrm>
                <a:off x="707126" y="1543530"/>
                <a:ext cx="4945529" cy="159550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𝜌</m:t>
                          </m:r>
                        </m:e>
                      </m:acc>
                      <m:r>
                        <a:rPr lang="en-US" sz="1800" b="0" i="1" dirty="0" smtClean="0">
                          <a:latin typeface="Cambria Math" panose="02040503050406030204" pitchFamily="18" charset="0"/>
                        </a:rPr>
                        <m:t>=−</m:t>
                      </m:r>
                      <m:r>
                        <a:rPr lang="en-US" sz="1800" b="0" i="1" dirty="0" smtClean="0">
                          <a:latin typeface="Cambria Math" panose="02040503050406030204" pitchFamily="18" charset="0"/>
                        </a:rPr>
                        <m:t>𝑖</m:t>
                      </m:r>
                      <m:r>
                        <a:rPr lang="en-US" sz="1800" b="0" i="1" dirty="0" smtClean="0">
                          <a:latin typeface="Cambria Math" panose="02040503050406030204" pitchFamily="18" charset="0"/>
                        </a:rPr>
                        <m:t>ℏ</m:t>
                      </m:r>
                      <m:d>
                        <m:dPr>
                          <m:begChr m:val="["/>
                          <m:endChr m:val="]"/>
                          <m:ctrlPr>
                            <a:rPr lang="en-US" sz="1800" b="0" i="1" dirty="0" smtClean="0">
                              <a:latin typeface="Cambria Math" panose="02040503050406030204" pitchFamily="18" charset="0"/>
                            </a:rPr>
                          </m:ctrlPr>
                        </m:d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𝐻</m:t>
                              </m:r>
                            </m:e>
                          </m:acc>
                          <m:r>
                            <a:rPr lang="en-US" sz="1800" b="0" i="1" dirty="0" smtClean="0">
                              <a:latin typeface="Cambria Math" panose="02040503050406030204" pitchFamily="18" charset="0"/>
                            </a:rPr>
                            <m:t>,</m:t>
                          </m:r>
                          <m:r>
                            <a:rPr lang="en-US" sz="1800" b="0" i="1" dirty="0" smtClean="0">
                              <a:latin typeface="Cambria Math" panose="02040503050406030204" pitchFamily="18" charset="0"/>
                            </a:rPr>
                            <m:t>𝜌</m:t>
                          </m:r>
                        </m:e>
                      </m:d>
                      <m:r>
                        <a:rPr lang="en-US" sz="1800" b="0" i="1" dirty="0" smtClean="0">
                          <a:latin typeface="Cambria Math" panose="02040503050406030204" pitchFamily="18" charset="0"/>
                        </a:rPr>
                        <m:t>+</m:t>
                      </m:r>
                      <m:r>
                        <a:rPr lang="en-US" sz="1800" b="0" i="1" dirty="0" smtClean="0">
                          <a:latin typeface="Cambria Math" panose="02040503050406030204" pitchFamily="18" charset="0"/>
                        </a:rPr>
                        <m:t>𝛾</m:t>
                      </m:r>
                      <m:nary>
                        <m:naryPr>
                          <m:chr m:val="∑"/>
                          <m:supHide m:val="on"/>
                          <m:ctrlPr>
                            <a:rPr lang="en-US" sz="1800" b="0" i="1" dirty="0" smtClean="0">
                              <a:latin typeface="Cambria Math" panose="02040503050406030204" pitchFamily="18" charset="0"/>
                            </a:rPr>
                          </m:ctrlPr>
                        </m:naryPr>
                        <m:sub>
                          <m:r>
                            <a:rPr lang="en-US" sz="1800" b="0" i="1" dirty="0" smtClean="0">
                              <a:latin typeface="Cambria Math" panose="02040503050406030204" pitchFamily="18" charset="0"/>
                            </a:rPr>
                            <m:t>𝑛</m:t>
                          </m:r>
                        </m:sub>
                        <m:sup/>
                        <m:e>
                          <m:sSub>
                            <m:sSubPr>
                              <m:ctrlPr>
                                <a:rPr lang="en-US" sz="1800" b="0" i="1" dirty="0" smtClean="0">
                                  <a:latin typeface="Cambria Math" panose="02040503050406030204" pitchFamily="18" charset="0"/>
                                </a:rPr>
                              </m:ctrlPr>
                            </m:sSub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Sub>
                          <m:r>
                            <a:rPr lang="en-US" sz="1800" b="0" i="1" dirty="0" smtClean="0">
                              <a:latin typeface="Cambria Math" panose="02040503050406030204" pitchFamily="18" charset="0"/>
                            </a:rPr>
                            <m:t>𝜌</m:t>
                          </m:r>
                          <m:sSubSup>
                            <m:sSubSupPr>
                              <m:ctrlPr>
                                <a:rPr lang="en-US" sz="1800" b="0" i="1" dirty="0" smtClean="0">
                                  <a:latin typeface="Cambria Math" panose="02040503050406030204" pitchFamily="18" charset="0"/>
                                </a:rPr>
                              </m:ctrlPr>
                            </m:sSubSup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up>
                              <m:r>
                                <a:rPr lang="en-US" sz="1800" b="0" i="1" dirty="0" smtClean="0">
                                  <a:latin typeface="Cambria Math" panose="02040503050406030204" pitchFamily="18" charset="0"/>
                                  <a:ea typeface="Cambria Math" panose="02040503050406030204" pitchFamily="18" charset="0"/>
                                </a:rPr>
                                <m:t>†</m:t>
                              </m:r>
                            </m:sup>
                          </m:sSubSup>
                          <m:r>
                            <a:rPr lang="en-US" sz="1800" b="0" i="1" dirty="0" smtClean="0">
                              <a:latin typeface="Cambria Math" panose="02040503050406030204" pitchFamily="18" charset="0"/>
                            </a:rPr>
                            <m:t>−</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1</m:t>
                              </m:r>
                            </m:num>
                            <m:den>
                              <m:r>
                                <a:rPr lang="en-US" sz="1800" b="0" i="1" dirty="0" smtClean="0">
                                  <a:latin typeface="Cambria Math" panose="02040503050406030204" pitchFamily="18" charset="0"/>
                                </a:rPr>
                                <m:t>2</m:t>
                              </m:r>
                            </m:den>
                          </m:f>
                          <m:d>
                            <m:dPr>
                              <m:begChr m:val="{"/>
                              <m:endChr m:val="}"/>
                              <m:ctrlPr>
                                <a:rPr lang="en-US" sz="1800" b="0" i="1" dirty="0" smtClean="0">
                                  <a:latin typeface="Cambria Math" panose="02040503050406030204" pitchFamily="18" charset="0"/>
                                </a:rPr>
                              </m:ctrlPr>
                            </m:dPr>
                            <m:e>
                              <m:sSubSup>
                                <m:sSubSupPr>
                                  <m:ctrlPr>
                                    <a:rPr lang="en-US" sz="1800" b="0" i="1" dirty="0" smtClean="0">
                                      <a:latin typeface="Cambria Math" panose="02040503050406030204" pitchFamily="18" charset="0"/>
                                    </a:rPr>
                                  </m:ctrlPr>
                                </m:sSubSup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up>
                                  <m:r>
                                    <a:rPr lang="en-US" sz="1800" b="0" i="1" dirty="0" smtClean="0">
                                      <a:latin typeface="Cambria Math" panose="02040503050406030204" pitchFamily="18" charset="0"/>
                                      <a:ea typeface="Cambria Math" panose="02040503050406030204" pitchFamily="18" charset="0"/>
                                    </a:rPr>
                                    <m:t>†</m:t>
                                  </m:r>
                                </m:sup>
                              </m:sSubSup>
                              <m:sSub>
                                <m:sSubPr>
                                  <m:ctrlPr>
                                    <a:rPr lang="en-US" sz="1800" b="0" i="1" dirty="0" smtClean="0">
                                      <a:latin typeface="Cambria Math" panose="02040503050406030204" pitchFamily="18" charset="0"/>
                                    </a:rPr>
                                  </m:ctrlPr>
                                </m:sSub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Sub>
                              <m:r>
                                <a:rPr lang="en-US" sz="1800" b="0" i="1" dirty="0" smtClean="0">
                                  <a:latin typeface="Cambria Math" panose="02040503050406030204" pitchFamily="18" charset="0"/>
                                </a:rPr>
                                <m:t>,</m:t>
                              </m:r>
                              <m:r>
                                <a:rPr lang="en-US" sz="1800" b="0" i="1" dirty="0" smtClean="0">
                                  <a:latin typeface="Cambria Math" panose="02040503050406030204" pitchFamily="18" charset="0"/>
                                </a:rPr>
                                <m:t>𝜌</m:t>
                              </m:r>
                            </m:e>
                          </m:d>
                        </m:e>
                      </m:nary>
                      <m:r>
                        <a:rPr lang="en-US" sz="1800" b="0" i="0" dirty="0" smtClean="0">
                          <a:latin typeface="Cambria Math" panose="02040503050406030204" pitchFamily="18" charset="0"/>
                        </a:rPr>
                        <m:t>=</m:t>
                      </m:r>
                      <m:r>
                        <a:rPr lang="en-US" sz="1800" b="0" i="1" dirty="0" smtClean="0">
                          <a:latin typeface="Cambria Math" panose="02040503050406030204" pitchFamily="18" charset="0"/>
                        </a:rPr>
                        <m:t>ℒ</m:t>
                      </m:r>
                      <m:r>
                        <a:rPr lang="en-US" sz="1800" b="0" i="1" dirty="0" smtClean="0">
                          <a:latin typeface="Cambria Math" panose="02040503050406030204" pitchFamily="18" charset="0"/>
                        </a:rPr>
                        <m:t>𝜌</m:t>
                      </m:r>
                    </m:oMath>
                  </m:oMathPara>
                </a14:m>
                <a:endParaRPr lang="en-US" sz="1800" dirty="0"/>
              </a:p>
              <a:p>
                <a:r>
                  <a:rPr lang="en-US" dirty="0"/>
                  <a:t>Possible implementations:</a:t>
                </a:r>
                <a:endParaRPr lang="en-US" sz="1800" dirty="0"/>
              </a:p>
              <a:p>
                <a:pPr marL="742950" lvl="1" indent="-285750">
                  <a:buFont typeface="Arial" panose="020B0604020202020204" pitchFamily="34" charset="0"/>
                  <a:buChar char="•"/>
                </a:pPr>
                <a:r>
                  <a:rPr lang="en-US" dirty="0"/>
                  <a:t>Continuous measurements</a:t>
                </a:r>
              </a:p>
              <a:p>
                <a:pPr marL="742950" lvl="1" indent="-285750">
                  <a:buFont typeface="Arial" panose="020B0604020202020204" pitchFamily="34" charset="0"/>
                  <a:buChar char="•"/>
                </a:pPr>
                <a:r>
                  <a:rPr lang="en-US" dirty="0"/>
                  <a:t>Continuous limit for DPS</a:t>
                </a:r>
              </a:p>
            </p:txBody>
          </p:sp>
        </mc:Choice>
        <mc:Fallback xmlns="">
          <p:sp>
            <p:nvSpPr>
              <p:cNvPr id="7" name="TextBox 6">
                <a:extLst>
                  <a:ext uri="{FF2B5EF4-FFF2-40B4-BE49-F238E27FC236}">
                    <a16:creationId xmlns:a16="http://schemas.microsoft.com/office/drawing/2014/main" id="{B74C64C2-CE90-3DD5-0CFE-2C9DE04974CB}"/>
                  </a:ext>
                </a:extLst>
              </p:cNvPr>
              <p:cNvSpPr txBox="1">
                <a:spLocks noRot="1" noChangeAspect="1" noMove="1" noResize="1" noEditPoints="1" noAdjustHandles="1" noChangeArrowheads="1" noChangeShapeType="1" noTextEdit="1"/>
              </p:cNvSpPr>
              <p:nvPr/>
            </p:nvSpPr>
            <p:spPr>
              <a:xfrm>
                <a:off x="707126" y="1543530"/>
                <a:ext cx="4945529" cy="1595501"/>
              </a:xfrm>
              <a:prstGeom prst="rect">
                <a:avLst/>
              </a:prstGeom>
              <a:blipFill>
                <a:blip r:embed="rId2"/>
                <a:stretch>
                  <a:fillRect l="-1110" b="-5344"/>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2C1BE6E7-A6B3-71CB-BFB8-D954D769F720}"/>
              </a:ext>
            </a:extLst>
          </p:cNvPr>
          <p:cNvPicPr>
            <a:picLocks noChangeAspect="1"/>
          </p:cNvPicPr>
          <p:nvPr/>
        </p:nvPicPr>
        <p:blipFill>
          <a:blip r:embed="rId3"/>
          <a:stretch>
            <a:fillRect/>
          </a:stretch>
        </p:blipFill>
        <p:spPr>
          <a:xfrm>
            <a:off x="5956910" y="1275411"/>
            <a:ext cx="5910143" cy="4835236"/>
          </a:xfrm>
          <a:prstGeom prst="rect">
            <a:avLst/>
          </a:prstGeom>
        </p:spPr>
      </p:pic>
      <p:sp>
        <p:nvSpPr>
          <p:cNvPr id="5" name="Rectangle 4">
            <a:extLst>
              <a:ext uri="{FF2B5EF4-FFF2-40B4-BE49-F238E27FC236}">
                <a16:creationId xmlns:a16="http://schemas.microsoft.com/office/drawing/2014/main" id="{9CC01550-F697-345E-D409-518E959D84E5}"/>
              </a:ext>
            </a:extLst>
          </p:cNvPr>
          <p:cNvSpPr/>
          <p:nvPr/>
        </p:nvSpPr>
        <p:spPr>
          <a:xfrm>
            <a:off x="6229350" y="1064310"/>
            <a:ext cx="2819400" cy="4660900"/>
          </a:xfrm>
          <a:prstGeom prst="rect">
            <a:avLst/>
          </a:prstGeom>
          <a:solidFill>
            <a:schemeClr val="bg2">
              <a:alpha val="50196"/>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C57CF33-B393-DBA2-EBEE-A732AAF26C2D}"/>
              </a:ext>
            </a:extLst>
          </p:cNvPr>
          <p:cNvSpPr txBox="1"/>
          <p:nvPr/>
        </p:nvSpPr>
        <p:spPr>
          <a:xfrm>
            <a:off x="6355405" y="3085964"/>
            <a:ext cx="2799060" cy="584775"/>
          </a:xfrm>
          <a:prstGeom prst="rect">
            <a:avLst/>
          </a:prstGeom>
          <a:solidFill>
            <a:schemeClr val="bg2"/>
          </a:solidFill>
        </p:spPr>
        <p:txBody>
          <a:bodyPr wrap="square" rtlCol="0">
            <a:spAutoFit/>
          </a:bodyPr>
          <a:lstStyle/>
          <a:p>
            <a:r>
              <a:rPr lang="en-US" sz="1600" dirty="0"/>
              <a:t>Average gauge drift common for all trajectories</a:t>
            </a:r>
          </a:p>
        </p:txBody>
      </p:sp>
      <p:cxnSp>
        <p:nvCxnSpPr>
          <p:cNvPr id="8" name="Straight Arrow Connector 7">
            <a:extLst>
              <a:ext uri="{FF2B5EF4-FFF2-40B4-BE49-F238E27FC236}">
                <a16:creationId xmlns:a16="http://schemas.microsoft.com/office/drawing/2014/main" id="{D6093E94-9764-477E-6EE3-D44FC59C712A}"/>
              </a:ext>
            </a:extLst>
          </p:cNvPr>
          <p:cNvCxnSpPr/>
          <p:nvPr/>
        </p:nvCxnSpPr>
        <p:spPr>
          <a:xfrm flipV="1">
            <a:off x="9176426" y="2788596"/>
            <a:ext cx="875489" cy="4669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E4F9FD68-985A-EE9B-7DA0-4CA53BA3D99C}"/>
              </a:ext>
            </a:extLst>
          </p:cNvPr>
          <p:cNvCxnSpPr/>
          <p:nvPr/>
        </p:nvCxnSpPr>
        <p:spPr>
          <a:xfrm>
            <a:off x="9154465" y="3592749"/>
            <a:ext cx="1558931" cy="9922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46">
            <a:extLst>
              <a:ext uri="{FF2B5EF4-FFF2-40B4-BE49-F238E27FC236}">
                <a16:creationId xmlns:a16="http://schemas.microsoft.com/office/drawing/2014/main" id="{F903CDC4-0856-B0F6-D3E4-21541047AFE3}"/>
              </a:ext>
            </a:extLst>
          </p:cNvPr>
          <p:cNvSpPr txBox="1"/>
          <p:nvPr/>
        </p:nvSpPr>
        <p:spPr>
          <a:xfrm>
            <a:off x="1042370" y="3653191"/>
            <a:ext cx="4545868" cy="646331"/>
          </a:xfrm>
          <a:prstGeom prst="rect">
            <a:avLst/>
          </a:prstGeom>
          <a:noFill/>
        </p:spPr>
        <p:txBody>
          <a:bodyPr wrap="square" rtlCol="0">
            <a:spAutoFit/>
          </a:bodyPr>
          <a:lstStyle/>
          <a:p>
            <a:r>
              <a:rPr lang="en-US" b="1" dirty="0"/>
              <a:t>Digital vs Analog: same ensemble average, different stochastic trajectories</a:t>
            </a:r>
          </a:p>
        </p:txBody>
      </p:sp>
      <p:sp>
        <p:nvSpPr>
          <p:cNvPr id="9" name="Segnaposto numero diapositiva 8">
            <a:extLst>
              <a:ext uri="{FF2B5EF4-FFF2-40B4-BE49-F238E27FC236}">
                <a16:creationId xmlns:a16="http://schemas.microsoft.com/office/drawing/2014/main" id="{3D197220-B0D4-6AE0-FCCA-EB9E00C80063}"/>
              </a:ext>
            </a:extLst>
          </p:cNvPr>
          <p:cNvSpPr>
            <a:spLocks noGrp="1"/>
          </p:cNvSpPr>
          <p:nvPr>
            <p:ph type="sldNum" sz="quarter" idx="12"/>
          </p:nvPr>
        </p:nvSpPr>
        <p:spPr/>
        <p:txBody>
          <a:bodyPr/>
          <a:lstStyle/>
          <a:p>
            <a:fld id="{FA20F332-5AC1-4281-97E9-862C28BDC28F}" type="slidenum">
              <a:rPr lang="en-GB" smtClean="0"/>
              <a:t>13</a:t>
            </a:fld>
            <a:endParaRPr lang="en-GB"/>
          </a:p>
        </p:txBody>
      </p:sp>
    </p:spTree>
    <p:extLst>
      <p:ext uri="{BB962C8B-B14F-4D97-AF65-F5344CB8AC3E}">
        <p14:creationId xmlns:p14="http://schemas.microsoft.com/office/powerpoint/2010/main" val="3370851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C33C-DBAF-2D80-25AD-76BF3151E06A}"/>
              </a:ext>
            </a:extLst>
          </p:cNvPr>
          <p:cNvSpPr>
            <a:spLocks noGrp="1"/>
          </p:cNvSpPr>
          <p:nvPr>
            <p:ph type="title"/>
          </p:nvPr>
        </p:nvSpPr>
        <p:spPr>
          <a:xfrm>
            <a:off x="707126" y="290706"/>
            <a:ext cx="7540779" cy="1325563"/>
          </a:xfrm>
        </p:spPr>
        <p:txBody>
          <a:bodyPr>
            <a:normAutofit/>
          </a:bodyPr>
          <a:lstStyle/>
          <a:p>
            <a:r>
              <a:rPr lang="en-US" sz="2800" dirty="0"/>
              <a:t>Measurement-induced gauge protection in digital quantum simulations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4C64C2-CE90-3DD5-0CFE-2C9DE04974CB}"/>
                  </a:ext>
                </a:extLst>
              </p:cNvPr>
              <p:cNvSpPr txBox="1"/>
              <p:nvPr/>
            </p:nvSpPr>
            <p:spPr>
              <a:xfrm>
                <a:off x="707126" y="1543530"/>
                <a:ext cx="4945529" cy="159550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𝜌</m:t>
                          </m:r>
                        </m:e>
                      </m:acc>
                      <m:r>
                        <a:rPr lang="en-US" sz="1800" b="0" i="1" dirty="0" smtClean="0">
                          <a:latin typeface="Cambria Math" panose="02040503050406030204" pitchFamily="18" charset="0"/>
                        </a:rPr>
                        <m:t>=−</m:t>
                      </m:r>
                      <m:r>
                        <a:rPr lang="en-US" sz="1800" b="0" i="1" dirty="0" smtClean="0">
                          <a:latin typeface="Cambria Math" panose="02040503050406030204" pitchFamily="18" charset="0"/>
                        </a:rPr>
                        <m:t>𝑖</m:t>
                      </m:r>
                      <m:r>
                        <a:rPr lang="en-US" sz="1800" b="0" i="1" dirty="0" smtClean="0">
                          <a:latin typeface="Cambria Math" panose="02040503050406030204" pitchFamily="18" charset="0"/>
                        </a:rPr>
                        <m:t>ℏ</m:t>
                      </m:r>
                      <m:d>
                        <m:dPr>
                          <m:begChr m:val="["/>
                          <m:endChr m:val="]"/>
                          <m:ctrlPr>
                            <a:rPr lang="en-US" sz="1800" b="0" i="1" dirty="0" smtClean="0">
                              <a:latin typeface="Cambria Math" panose="02040503050406030204" pitchFamily="18" charset="0"/>
                            </a:rPr>
                          </m:ctrlPr>
                        </m:d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𝐻</m:t>
                              </m:r>
                            </m:e>
                          </m:acc>
                          <m:r>
                            <a:rPr lang="en-US" sz="1800" b="0" i="1" dirty="0" smtClean="0">
                              <a:latin typeface="Cambria Math" panose="02040503050406030204" pitchFamily="18" charset="0"/>
                            </a:rPr>
                            <m:t>,</m:t>
                          </m:r>
                          <m:r>
                            <a:rPr lang="en-US" sz="1800" b="0" i="1" dirty="0" smtClean="0">
                              <a:latin typeface="Cambria Math" panose="02040503050406030204" pitchFamily="18" charset="0"/>
                            </a:rPr>
                            <m:t>𝜌</m:t>
                          </m:r>
                        </m:e>
                      </m:d>
                      <m:r>
                        <a:rPr lang="en-US" sz="1800" b="0" i="1" dirty="0" smtClean="0">
                          <a:latin typeface="Cambria Math" panose="02040503050406030204" pitchFamily="18" charset="0"/>
                        </a:rPr>
                        <m:t>+</m:t>
                      </m:r>
                      <m:r>
                        <a:rPr lang="en-US" sz="1800" b="0" i="1" dirty="0" smtClean="0">
                          <a:latin typeface="Cambria Math" panose="02040503050406030204" pitchFamily="18" charset="0"/>
                        </a:rPr>
                        <m:t>𝛾</m:t>
                      </m:r>
                      <m:nary>
                        <m:naryPr>
                          <m:chr m:val="∑"/>
                          <m:supHide m:val="on"/>
                          <m:ctrlPr>
                            <a:rPr lang="en-US" sz="1800" b="0" i="1" dirty="0" smtClean="0">
                              <a:latin typeface="Cambria Math" panose="02040503050406030204" pitchFamily="18" charset="0"/>
                            </a:rPr>
                          </m:ctrlPr>
                        </m:naryPr>
                        <m:sub>
                          <m:r>
                            <a:rPr lang="en-US" sz="1800" b="0" i="1" dirty="0" smtClean="0">
                              <a:latin typeface="Cambria Math" panose="02040503050406030204" pitchFamily="18" charset="0"/>
                            </a:rPr>
                            <m:t>𝑛</m:t>
                          </m:r>
                        </m:sub>
                        <m:sup/>
                        <m:e>
                          <m:sSub>
                            <m:sSubPr>
                              <m:ctrlPr>
                                <a:rPr lang="en-US" sz="1800" b="0" i="1" dirty="0" smtClean="0">
                                  <a:latin typeface="Cambria Math" panose="02040503050406030204" pitchFamily="18" charset="0"/>
                                </a:rPr>
                              </m:ctrlPr>
                            </m:sSub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Sub>
                          <m:r>
                            <a:rPr lang="en-US" sz="1800" b="0" i="1" dirty="0" smtClean="0">
                              <a:latin typeface="Cambria Math" panose="02040503050406030204" pitchFamily="18" charset="0"/>
                            </a:rPr>
                            <m:t>𝜌</m:t>
                          </m:r>
                          <m:sSubSup>
                            <m:sSubSupPr>
                              <m:ctrlPr>
                                <a:rPr lang="en-US" sz="1800" b="0" i="1" dirty="0" smtClean="0">
                                  <a:latin typeface="Cambria Math" panose="02040503050406030204" pitchFamily="18" charset="0"/>
                                </a:rPr>
                              </m:ctrlPr>
                            </m:sSubSup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up>
                              <m:r>
                                <a:rPr lang="en-US" sz="1800" b="0" i="1" dirty="0" smtClean="0">
                                  <a:latin typeface="Cambria Math" panose="02040503050406030204" pitchFamily="18" charset="0"/>
                                  <a:ea typeface="Cambria Math" panose="02040503050406030204" pitchFamily="18" charset="0"/>
                                </a:rPr>
                                <m:t>†</m:t>
                              </m:r>
                            </m:sup>
                          </m:sSubSup>
                          <m:r>
                            <a:rPr lang="en-US" sz="1800" b="0" i="1" dirty="0" smtClean="0">
                              <a:latin typeface="Cambria Math" panose="02040503050406030204" pitchFamily="18" charset="0"/>
                            </a:rPr>
                            <m:t>−</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1</m:t>
                              </m:r>
                            </m:num>
                            <m:den>
                              <m:r>
                                <a:rPr lang="en-US" sz="1800" b="0" i="1" dirty="0" smtClean="0">
                                  <a:latin typeface="Cambria Math" panose="02040503050406030204" pitchFamily="18" charset="0"/>
                                </a:rPr>
                                <m:t>2</m:t>
                              </m:r>
                            </m:den>
                          </m:f>
                          <m:d>
                            <m:dPr>
                              <m:begChr m:val="{"/>
                              <m:endChr m:val="}"/>
                              <m:ctrlPr>
                                <a:rPr lang="en-US" sz="1800" b="0" i="1" dirty="0" smtClean="0">
                                  <a:latin typeface="Cambria Math" panose="02040503050406030204" pitchFamily="18" charset="0"/>
                                </a:rPr>
                              </m:ctrlPr>
                            </m:dPr>
                            <m:e>
                              <m:sSubSup>
                                <m:sSubSupPr>
                                  <m:ctrlPr>
                                    <a:rPr lang="en-US" sz="1800" b="0" i="1" dirty="0" smtClean="0">
                                      <a:latin typeface="Cambria Math" panose="02040503050406030204" pitchFamily="18" charset="0"/>
                                    </a:rPr>
                                  </m:ctrlPr>
                                </m:sSubSup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up>
                                  <m:r>
                                    <a:rPr lang="en-US" sz="1800" b="0" i="1" dirty="0" smtClean="0">
                                      <a:latin typeface="Cambria Math" panose="02040503050406030204" pitchFamily="18" charset="0"/>
                                      <a:ea typeface="Cambria Math" panose="02040503050406030204" pitchFamily="18" charset="0"/>
                                    </a:rPr>
                                    <m:t>†</m:t>
                                  </m:r>
                                </m:sup>
                              </m:sSubSup>
                              <m:sSub>
                                <m:sSubPr>
                                  <m:ctrlPr>
                                    <a:rPr lang="en-US" sz="1800" b="0" i="1" dirty="0" smtClean="0">
                                      <a:latin typeface="Cambria Math" panose="02040503050406030204" pitchFamily="18" charset="0"/>
                                    </a:rPr>
                                  </m:ctrlPr>
                                </m:sSub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Sub>
                              <m:r>
                                <a:rPr lang="en-US" sz="1800" b="0" i="1" dirty="0" smtClean="0">
                                  <a:latin typeface="Cambria Math" panose="02040503050406030204" pitchFamily="18" charset="0"/>
                                </a:rPr>
                                <m:t>,</m:t>
                              </m:r>
                              <m:r>
                                <a:rPr lang="en-US" sz="1800" b="0" i="1" dirty="0" smtClean="0">
                                  <a:latin typeface="Cambria Math" panose="02040503050406030204" pitchFamily="18" charset="0"/>
                                </a:rPr>
                                <m:t>𝜌</m:t>
                              </m:r>
                            </m:e>
                          </m:d>
                        </m:e>
                      </m:nary>
                      <m:r>
                        <a:rPr lang="en-US" sz="1800" b="0" i="0" dirty="0" smtClean="0">
                          <a:latin typeface="Cambria Math" panose="02040503050406030204" pitchFamily="18" charset="0"/>
                        </a:rPr>
                        <m:t>=</m:t>
                      </m:r>
                      <m:r>
                        <a:rPr lang="en-US" sz="1800" b="0" i="1" dirty="0" smtClean="0">
                          <a:latin typeface="Cambria Math" panose="02040503050406030204" pitchFamily="18" charset="0"/>
                        </a:rPr>
                        <m:t>ℒ</m:t>
                      </m:r>
                      <m:r>
                        <a:rPr lang="en-US" sz="1800" b="0" i="1" dirty="0" smtClean="0">
                          <a:latin typeface="Cambria Math" panose="02040503050406030204" pitchFamily="18" charset="0"/>
                        </a:rPr>
                        <m:t>𝜌</m:t>
                      </m:r>
                    </m:oMath>
                  </m:oMathPara>
                </a14:m>
                <a:endParaRPr lang="en-US" sz="1800" dirty="0"/>
              </a:p>
              <a:p>
                <a:r>
                  <a:rPr lang="en-US" dirty="0"/>
                  <a:t>Possible implementations:</a:t>
                </a:r>
                <a:endParaRPr lang="en-US" sz="1800" dirty="0"/>
              </a:p>
              <a:p>
                <a:pPr marL="742950" lvl="1" indent="-285750">
                  <a:buFont typeface="Arial" panose="020B0604020202020204" pitchFamily="34" charset="0"/>
                  <a:buChar char="•"/>
                </a:pPr>
                <a:r>
                  <a:rPr lang="en-US" dirty="0"/>
                  <a:t>Continuous measurements</a:t>
                </a:r>
              </a:p>
              <a:p>
                <a:pPr marL="742950" lvl="1" indent="-285750">
                  <a:buFont typeface="Arial" panose="020B0604020202020204" pitchFamily="34" charset="0"/>
                  <a:buChar char="•"/>
                </a:pPr>
                <a:r>
                  <a:rPr lang="en-US" dirty="0"/>
                  <a:t>Continuous limit for DPS</a:t>
                </a:r>
              </a:p>
            </p:txBody>
          </p:sp>
        </mc:Choice>
        <mc:Fallback xmlns="">
          <p:sp>
            <p:nvSpPr>
              <p:cNvPr id="7" name="TextBox 6">
                <a:extLst>
                  <a:ext uri="{FF2B5EF4-FFF2-40B4-BE49-F238E27FC236}">
                    <a16:creationId xmlns:a16="http://schemas.microsoft.com/office/drawing/2014/main" id="{B74C64C2-CE90-3DD5-0CFE-2C9DE04974CB}"/>
                  </a:ext>
                </a:extLst>
              </p:cNvPr>
              <p:cNvSpPr txBox="1">
                <a:spLocks noRot="1" noChangeAspect="1" noMove="1" noResize="1" noEditPoints="1" noAdjustHandles="1" noChangeArrowheads="1" noChangeShapeType="1" noTextEdit="1"/>
              </p:cNvSpPr>
              <p:nvPr/>
            </p:nvSpPr>
            <p:spPr>
              <a:xfrm>
                <a:off x="707126" y="1543530"/>
                <a:ext cx="4945529" cy="1595501"/>
              </a:xfrm>
              <a:prstGeom prst="rect">
                <a:avLst/>
              </a:prstGeom>
              <a:blipFill>
                <a:blip r:embed="rId2"/>
                <a:stretch>
                  <a:fillRect l="-1110" b="-5344"/>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2C1BE6E7-A6B3-71CB-BFB8-D954D769F720}"/>
              </a:ext>
            </a:extLst>
          </p:cNvPr>
          <p:cNvPicPr>
            <a:picLocks noChangeAspect="1"/>
          </p:cNvPicPr>
          <p:nvPr/>
        </p:nvPicPr>
        <p:blipFill>
          <a:blip r:embed="rId3"/>
          <a:stretch>
            <a:fillRect/>
          </a:stretch>
        </p:blipFill>
        <p:spPr>
          <a:xfrm>
            <a:off x="5956910" y="1275411"/>
            <a:ext cx="5910143" cy="4835236"/>
          </a:xfrm>
          <a:prstGeom prst="rect">
            <a:avLst/>
          </a:prstGeom>
        </p:spPr>
      </p:pic>
      <p:sp>
        <p:nvSpPr>
          <p:cNvPr id="5" name="Rectangle 4">
            <a:extLst>
              <a:ext uri="{FF2B5EF4-FFF2-40B4-BE49-F238E27FC236}">
                <a16:creationId xmlns:a16="http://schemas.microsoft.com/office/drawing/2014/main" id="{9CC01550-F697-345E-D409-518E959D84E5}"/>
              </a:ext>
            </a:extLst>
          </p:cNvPr>
          <p:cNvSpPr/>
          <p:nvPr/>
        </p:nvSpPr>
        <p:spPr>
          <a:xfrm>
            <a:off x="6229350" y="1064310"/>
            <a:ext cx="5729186" cy="2288490"/>
          </a:xfrm>
          <a:prstGeom prst="rect">
            <a:avLst/>
          </a:prstGeom>
          <a:solidFill>
            <a:schemeClr val="bg2">
              <a:alpha val="50196"/>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DE84F7C-E70B-CC13-5B45-3CA8F7D1330C}"/>
              </a:ext>
            </a:extLst>
          </p:cNvPr>
          <p:cNvSpPr/>
          <p:nvPr/>
        </p:nvSpPr>
        <p:spPr>
          <a:xfrm>
            <a:off x="8936477" y="5732834"/>
            <a:ext cx="1335932" cy="37781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0E17807F-87D7-BEAE-5690-52A2C5BF80A0}"/>
              </a:ext>
            </a:extLst>
          </p:cNvPr>
          <p:cNvCxnSpPr/>
          <p:nvPr/>
        </p:nvCxnSpPr>
        <p:spPr>
          <a:xfrm flipH="1" flipV="1">
            <a:off x="8247905" y="4922196"/>
            <a:ext cx="1019312" cy="7976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6D715B35-2CA5-A2FF-1AC9-B1E128043BBB}"/>
              </a:ext>
            </a:extLst>
          </p:cNvPr>
          <p:cNvCxnSpPr>
            <a:cxnSpLocks/>
          </p:cNvCxnSpPr>
          <p:nvPr/>
        </p:nvCxnSpPr>
        <p:spPr>
          <a:xfrm flipV="1">
            <a:off x="9883302" y="4987047"/>
            <a:ext cx="765243" cy="7328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46">
            <a:extLst>
              <a:ext uri="{FF2B5EF4-FFF2-40B4-BE49-F238E27FC236}">
                <a16:creationId xmlns:a16="http://schemas.microsoft.com/office/drawing/2014/main" id="{C4A61BA0-61B6-AD77-DAFA-AF4C1B77AA0D}"/>
              </a:ext>
            </a:extLst>
          </p:cNvPr>
          <p:cNvSpPr txBox="1"/>
          <p:nvPr/>
        </p:nvSpPr>
        <p:spPr>
          <a:xfrm>
            <a:off x="1042370" y="3653191"/>
            <a:ext cx="4545868" cy="646331"/>
          </a:xfrm>
          <a:prstGeom prst="rect">
            <a:avLst/>
          </a:prstGeom>
          <a:noFill/>
        </p:spPr>
        <p:txBody>
          <a:bodyPr wrap="square" rtlCol="0">
            <a:spAutoFit/>
          </a:bodyPr>
          <a:lstStyle/>
          <a:p>
            <a:r>
              <a:rPr lang="en-US" b="1" dirty="0"/>
              <a:t>Digital vs Analog: same ensemble average, different stochastic trajectories</a:t>
            </a:r>
          </a:p>
        </p:txBody>
      </p:sp>
      <p:sp>
        <p:nvSpPr>
          <p:cNvPr id="9" name="Segnaposto numero diapositiva 8">
            <a:extLst>
              <a:ext uri="{FF2B5EF4-FFF2-40B4-BE49-F238E27FC236}">
                <a16:creationId xmlns:a16="http://schemas.microsoft.com/office/drawing/2014/main" id="{ABD0B9D2-94A4-E7F7-1F1B-5FFF2A9F2105}"/>
              </a:ext>
            </a:extLst>
          </p:cNvPr>
          <p:cNvSpPr>
            <a:spLocks noGrp="1"/>
          </p:cNvSpPr>
          <p:nvPr>
            <p:ph type="sldNum" sz="quarter" idx="12"/>
          </p:nvPr>
        </p:nvSpPr>
        <p:spPr/>
        <p:txBody>
          <a:bodyPr/>
          <a:lstStyle/>
          <a:p>
            <a:fld id="{FA20F332-5AC1-4281-97E9-862C28BDC28F}" type="slidenum">
              <a:rPr lang="en-GB" smtClean="0"/>
              <a:t>14</a:t>
            </a:fld>
            <a:endParaRPr lang="en-GB"/>
          </a:p>
        </p:txBody>
      </p:sp>
    </p:spTree>
    <p:extLst>
      <p:ext uri="{BB962C8B-B14F-4D97-AF65-F5344CB8AC3E}">
        <p14:creationId xmlns:p14="http://schemas.microsoft.com/office/powerpoint/2010/main" val="512629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C33C-DBAF-2D80-25AD-76BF3151E06A}"/>
              </a:ext>
            </a:extLst>
          </p:cNvPr>
          <p:cNvSpPr>
            <a:spLocks noGrp="1"/>
          </p:cNvSpPr>
          <p:nvPr>
            <p:ph type="title"/>
          </p:nvPr>
        </p:nvSpPr>
        <p:spPr>
          <a:xfrm>
            <a:off x="707126" y="290706"/>
            <a:ext cx="7540779" cy="1325563"/>
          </a:xfrm>
        </p:spPr>
        <p:txBody>
          <a:bodyPr>
            <a:normAutofit/>
          </a:bodyPr>
          <a:lstStyle/>
          <a:p>
            <a:r>
              <a:rPr lang="en-US" sz="2800" dirty="0"/>
              <a:t>Measurement-induced gauge protection in digital quantum simulations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4C64C2-CE90-3DD5-0CFE-2C9DE04974CB}"/>
                  </a:ext>
                </a:extLst>
              </p:cNvPr>
              <p:cNvSpPr txBox="1"/>
              <p:nvPr/>
            </p:nvSpPr>
            <p:spPr>
              <a:xfrm>
                <a:off x="707126" y="1543530"/>
                <a:ext cx="4945529" cy="159550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𝜌</m:t>
                          </m:r>
                        </m:e>
                      </m:acc>
                      <m:r>
                        <a:rPr lang="en-US" sz="1800" b="0" i="1" dirty="0" smtClean="0">
                          <a:latin typeface="Cambria Math" panose="02040503050406030204" pitchFamily="18" charset="0"/>
                        </a:rPr>
                        <m:t>=−</m:t>
                      </m:r>
                      <m:r>
                        <a:rPr lang="en-US" sz="1800" b="0" i="1" dirty="0" smtClean="0">
                          <a:latin typeface="Cambria Math" panose="02040503050406030204" pitchFamily="18" charset="0"/>
                        </a:rPr>
                        <m:t>𝑖</m:t>
                      </m:r>
                      <m:r>
                        <a:rPr lang="en-US" sz="1800" b="0" i="1" dirty="0" smtClean="0">
                          <a:latin typeface="Cambria Math" panose="02040503050406030204" pitchFamily="18" charset="0"/>
                        </a:rPr>
                        <m:t>ℏ</m:t>
                      </m:r>
                      <m:d>
                        <m:dPr>
                          <m:begChr m:val="["/>
                          <m:endChr m:val="]"/>
                          <m:ctrlPr>
                            <a:rPr lang="en-US" sz="1800" b="0" i="1" dirty="0" smtClean="0">
                              <a:latin typeface="Cambria Math" panose="02040503050406030204" pitchFamily="18" charset="0"/>
                            </a:rPr>
                          </m:ctrlPr>
                        </m:d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𝐻</m:t>
                              </m:r>
                            </m:e>
                          </m:acc>
                          <m:r>
                            <a:rPr lang="en-US" sz="1800" b="0" i="1" dirty="0" smtClean="0">
                              <a:latin typeface="Cambria Math" panose="02040503050406030204" pitchFamily="18" charset="0"/>
                            </a:rPr>
                            <m:t>,</m:t>
                          </m:r>
                          <m:r>
                            <a:rPr lang="en-US" sz="1800" b="0" i="1" dirty="0" smtClean="0">
                              <a:latin typeface="Cambria Math" panose="02040503050406030204" pitchFamily="18" charset="0"/>
                            </a:rPr>
                            <m:t>𝜌</m:t>
                          </m:r>
                        </m:e>
                      </m:d>
                      <m:r>
                        <a:rPr lang="en-US" sz="1800" b="0" i="1" dirty="0" smtClean="0">
                          <a:latin typeface="Cambria Math" panose="02040503050406030204" pitchFamily="18" charset="0"/>
                        </a:rPr>
                        <m:t>+</m:t>
                      </m:r>
                      <m:r>
                        <a:rPr lang="en-US" sz="1800" b="0" i="1" dirty="0" smtClean="0">
                          <a:latin typeface="Cambria Math" panose="02040503050406030204" pitchFamily="18" charset="0"/>
                        </a:rPr>
                        <m:t>𝛾</m:t>
                      </m:r>
                      <m:nary>
                        <m:naryPr>
                          <m:chr m:val="∑"/>
                          <m:supHide m:val="on"/>
                          <m:ctrlPr>
                            <a:rPr lang="en-US" sz="1800" b="0" i="1" dirty="0" smtClean="0">
                              <a:latin typeface="Cambria Math" panose="02040503050406030204" pitchFamily="18" charset="0"/>
                            </a:rPr>
                          </m:ctrlPr>
                        </m:naryPr>
                        <m:sub>
                          <m:r>
                            <a:rPr lang="en-US" sz="1800" b="0" i="1" dirty="0" smtClean="0">
                              <a:latin typeface="Cambria Math" panose="02040503050406030204" pitchFamily="18" charset="0"/>
                            </a:rPr>
                            <m:t>𝑛</m:t>
                          </m:r>
                        </m:sub>
                        <m:sup/>
                        <m:e>
                          <m:sSub>
                            <m:sSubPr>
                              <m:ctrlPr>
                                <a:rPr lang="en-US" sz="1800" b="0" i="1" dirty="0" smtClean="0">
                                  <a:latin typeface="Cambria Math" panose="02040503050406030204" pitchFamily="18" charset="0"/>
                                </a:rPr>
                              </m:ctrlPr>
                            </m:sSub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Sub>
                          <m:r>
                            <a:rPr lang="en-US" sz="1800" b="0" i="1" dirty="0" smtClean="0">
                              <a:latin typeface="Cambria Math" panose="02040503050406030204" pitchFamily="18" charset="0"/>
                            </a:rPr>
                            <m:t>𝜌</m:t>
                          </m:r>
                          <m:sSubSup>
                            <m:sSubSupPr>
                              <m:ctrlPr>
                                <a:rPr lang="en-US" sz="1800" b="0" i="1" dirty="0" smtClean="0">
                                  <a:latin typeface="Cambria Math" panose="02040503050406030204" pitchFamily="18" charset="0"/>
                                </a:rPr>
                              </m:ctrlPr>
                            </m:sSubSup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up>
                              <m:r>
                                <a:rPr lang="en-US" sz="1800" b="0" i="1" dirty="0" smtClean="0">
                                  <a:latin typeface="Cambria Math" panose="02040503050406030204" pitchFamily="18" charset="0"/>
                                  <a:ea typeface="Cambria Math" panose="02040503050406030204" pitchFamily="18" charset="0"/>
                                </a:rPr>
                                <m:t>†</m:t>
                              </m:r>
                            </m:sup>
                          </m:sSubSup>
                          <m:r>
                            <a:rPr lang="en-US" sz="1800" b="0" i="1" dirty="0" smtClean="0">
                              <a:latin typeface="Cambria Math" panose="02040503050406030204" pitchFamily="18" charset="0"/>
                            </a:rPr>
                            <m:t>−</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1</m:t>
                              </m:r>
                            </m:num>
                            <m:den>
                              <m:r>
                                <a:rPr lang="en-US" sz="1800" b="0" i="1" dirty="0" smtClean="0">
                                  <a:latin typeface="Cambria Math" panose="02040503050406030204" pitchFamily="18" charset="0"/>
                                </a:rPr>
                                <m:t>2</m:t>
                              </m:r>
                            </m:den>
                          </m:f>
                          <m:d>
                            <m:dPr>
                              <m:begChr m:val="{"/>
                              <m:endChr m:val="}"/>
                              <m:ctrlPr>
                                <a:rPr lang="en-US" sz="1800" b="0" i="1" dirty="0" smtClean="0">
                                  <a:latin typeface="Cambria Math" panose="02040503050406030204" pitchFamily="18" charset="0"/>
                                </a:rPr>
                              </m:ctrlPr>
                            </m:dPr>
                            <m:e>
                              <m:sSubSup>
                                <m:sSubSupPr>
                                  <m:ctrlPr>
                                    <a:rPr lang="en-US" sz="1800" b="0" i="1" dirty="0" smtClean="0">
                                      <a:latin typeface="Cambria Math" panose="02040503050406030204" pitchFamily="18" charset="0"/>
                                    </a:rPr>
                                  </m:ctrlPr>
                                </m:sSubSup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up>
                                  <m:r>
                                    <a:rPr lang="en-US" sz="1800" b="0" i="1" dirty="0" smtClean="0">
                                      <a:latin typeface="Cambria Math" panose="02040503050406030204" pitchFamily="18" charset="0"/>
                                      <a:ea typeface="Cambria Math" panose="02040503050406030204" pitchFamily="18" charset="0"/>
                                    </a:rPr>
                                    <m:t>†</m:t>
                                  </m:r>
                                </m:sup>
                              </m:sSubSup>
                              <m:sSub>
                                <m:sSubPr>
                                  <m:ctrlPr>
                                    <a:rPr lang="en-US" sz="1800" b="0" i="1" dirty="0" smtClean="0">
                                      <a:latin typeface="Cambria Math" panose="02040503050406030204" pitchFamily="18" charset="0"/>
                                    </a:rPr>
                                  </m:ctrlPr>
                                </m:sSub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Sub>
                              <m:r>
                                <a:rPr lang="en-US" sz="1800" b="0" i="1" dirty="0" smtClean="0">
                                  <a:latin typeface="Cambria Math" panose="02040503050406030204" pitchFamily="18" charset="0"/>
                                </a:rPr>
                                <m:t>,</m:t>
                              </m:r>
                              <m:r>
                                <a:rPr lang="en-US" sz="1800" b="0" i="1" dirty="0" smtClean="0">
                                  <a:latin typeface="Cambria Math" panose="02040503050406030204" pitchFamily="18" charset="0"/>
                                </a:rPr>
                                <m:t>𝜌</m:t>
                              </m:r>
                            </m:e>
                          </m:d>
                        </m:e>
                      </m:nary>
                      <m:r>
                        <a:rPr lang="en-US" sz="1800" b="0" i="0" dirty="0" smtClean="0">
                          <a:latin typeface="Cambria Math" panose="02040503050406030204" pitchFamily="18" charset="0"/>
                        </a:rPr>
                        <m:t>=</m:t>
                      </m:r>
                      <m:r>
                        <a:rPr lang="en-US" sz="1800" b="0" i="1" dirty="0" smtClean="0">
                          <a:latin typeface="Cambria Math" panose="02040503050406030204" pitchFamily="18" charset="0"/>
                        </a:rPr>
                        <m:t>ℒ</m:t>
                      </m:r>
                      <m:r>
                        <a:rPr lang="en-US" sz="1800" b="0" i="1" dirty="0" smtClean="0">
                          <a:latin typeface="Cambria Math" panose="02040503050406030204" pitchFamily="18" charset="0"/>
                        </a:rPr>
                        <m:t>𝜌</m:t>
                      </m:r>
                    </m:oMath>
                  </m:oMathPara>
                </a14:m>
                <a:endParaRPr lang="en-US" sz="1800" dirty="0"/>
              </a:p>
              <a:p>
                <a:r>
                  <a:rPr lang="en-US" dirty="0"/>
                  <a:t>Possible implementations:</a:t>
                </a:r>
                <a:endParaRPr lang="en-US" sz="1800" dirty="0"/>
              </a:p>
              <a:p>
                <a:pPr marL="742950" lvl="1" indent="-285750">
                  <a:buFont typeface="Arial" panose="020B0604020202020204" pitchFamily="34" charset="0"/>
                  <a:buChar char="•"/>
                </a:pPr>
                <a:r>
                  <a:rPr lang="en-US" dirty="0"/>
                  <a:t>Continuous measurements</a:t>
                </a:r>
              </a:p>
              <a:p>
                <a:pPr marL="742950" lvl="1" indent="-285750">
                  <a:buFont typeface="Arial" panose="020B0604020202020204" pitchFamily="34" charset="0"/>
                  <a:buChar char="•"/>
                </a:pPr>
                <a:r>
                  <a:rPr lang="en-US" dirty="0"/>
                  <a:t>Continuous limit for DPS</a:t>
                </a:r>
              </a:p>
            </p:txBody>
          </p:sp>
        </mc:Choice>
        <mc:Fallback xmlns="">
          <p:sp>
            <p:nvSpPr>
              <p:cNvPr id="7" name="TextBox 6">
                <a:extLst>
                  <a:ext uri="{FF2B5EF4-FFF2-40B4-BE49-F238E27FC236}">
                    <a16:creationId xmlns:a16="http://schemas.microsoft.com/office/drawing/2014/main" id="{B74C64C2-CE90-3DD5-0CFE-2C9DE04974CB}"/>
                  </a:ext>
                </a:extLst>
              </p:cNvPr>
              <p:cNvSpPr txBox="1">
                <a:spLocks noRot="1" noChangeAspect="1" noMove="1" noResize="1" noEditPoints="1" noAdjustHandles="1" noChangeArrowheads="1" noChangeShapeType="1" noTextEdit="1"/>
              </p:cNvSpPr>
              <p:nvPr/>
            </p:nvSpPr>
            <p:spPr>
              <a:xfrm>
                <a:off x="707126" y="1543530"/>
                <a:ext cx="4945529" cy="1595501"/>
              </a:xfrm>
              <a:prstGeom prst="rect">
                <a:avLst/>
              </a:prstGeom>
              <a:blipFill>
                <a:blip r:embed="rId2"/>
                <a:stretch>
                  <a:fillRect l="-1110" b="-5344"/>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A884EC89-46F1-FB19-8AE7-23CB7C0746CE}"/>
              </a:ext>
            </a:extLst>
          </p:cNvPr>
          <p:cNvPicPr>
            <a:picLocks noChangeAspect="1"/>
          </p:cNvPicPr>
          <p:nvPr/>
        </p:nvPicPr>
        <p:blipFill>
          <a:blip r:embed="rId3"/>
          <a:stretch>
            <a:fillRect/>
          </a:stretch>
        </p:blipFill>
        <p:spPr>
          <a:xfrm>
            <a:off x="6643257" y="1616269"/>
            <a:ext cx="4368602" cy="4004552"/>
          </a:xfrm>
          <a:prstGeom prst="rect">
            <a:avLst/>
          </a:prstGeom>
        </p:spPr>
      </p:pic>
      <p:sp>
        <p:nvSpPr>
          <p:cNvPr id="3" name="TextBox 46">
            <a:extLst>
              <a:ext uri="{FF2B5EF4-FFF2-40B4-BE49-F238E27FC236}">
                <a16:creationId xmlns:a16="http://schemas.microsoft.com/office/drawing/2014/main" id="{CA5D1795-5AA7-2B68-7F20-E23B997B2134}"/>
              </a:ext>
            </a:extLst>
          </p:cNvPr>
          <p:cNvSpPr txBox="1"/>
          <p:nvPr/>
        </p:nvSpPr>
        <p:spPr>
          <a:xfrm>
            <a:off x="1042370" y="3653191"/>
            <a:ext cx="4545868" cy="646331"/>
          </a:xfrm>
          <a:prstGeom prst="rect">
            <a:avLst/>
          </a:prstGeom>
          <a:noFill/>
        </p:spPr>
        <p:txBody>
          <a:bodyPr wrap="square" rtlCol="0">
            <a:spAutoFit/>
          </a:bodyPr>
          <a:lstStyle/>
          <a:p>
            <a:r>
              <a:rPr lang="en-US" b="1" dirty="0"/>
              <a:t>Digital vs Analog: same ensemble average, different stochastic trajectories</a:t>
            </a:r>
          </a:p>
        </p:txBody>
      </p:sp>
      <p:sp>
        <p:nvSpPr>
          <p:cNvPr id="4" name="Segnaposto numero diapositiva 3">
            <a:extLst>
              <a:ext uri="{FF2B5EF4-FFF2-40B4-BE49-F238E27FC236}">
                <a16:creationId xmlns:a16="http://schemas.microsoft.com/office/drawing/2014/main" id="{902BDA06-120B-2CAA-F670-C6EAFD8BD7EF}"/>
              </a:ext>
            </a:extLst>
          </p:cNvPr>
          <p:cNvSpPr>
            <a:spLocks noGrp="1"/>
          </p:cNvSpPr>
          <p:nvPr>
            <p:ph type="sldNum" sz="quarter" idx="12"/>
          </p:nvPr>
        </p:nvSpPr>
        <p:spPr/>
        <p:txBody>
          <a:bodyPr/>
          <a:lstStyle/>
          <a:p>
            <a:fld id="{FA20F332-5AC1-4281-97E9-862C28BDC28F}" type="slidenum">
              <a:rPr lang="en-GB" smtClean="0"/>
              <a:t>15</a:t>
            </a:fld>
            <a:endParaRPr lang="en-GB"/>
          </a:p>
        </p:txBody>
      </p:sp>
    </p:spTree>
    <p:extLst>
      <p:ext uri="{BB962C8B-B14F-4D97-AF65-F5344CB8AC3E}">
        <p14:creationId xmlns:p14="http://schemas.microsoft.com/office/powerpoint/2010/main" val="1978511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5E35FC6-16F7-6743-0229-E70D632E7A48}"/>
                  </a:ext>
                </a:extLst>
              </p:cNvPr>
              <p:cNvSpPr>
                <a:spLocks noGrp="1"/>
              </p:cNvSpPr>
              <p:nvPr>
                <p:ph type="title"/>
              </p:nvPr>
            </p:nvSpPr>
            <p:spPr/>
            <p:txBody>
              <a:bodyPr>
                <a:normAutofit/>
              </a:bodyPr>
              <a:lstStyle/>
              <a:p>
                <a:r>
                  <a:rPr lang="en-US" sz="2800" dirty="0"/>
                  <a:t>Nonabelian LGT: </a:t>
                </a:r>
                <a14:m>
                  <m:oMath xmlns:m="http://schemas.openxmlformats.org/officeDocument/2006/math">
                    <m:sSub>
                      <m:sSubPr>
                        <m:ctrlPr>
                          <a:rPr lang="it-IT" sz="2800" b="0" i="1" smtClean="0">
                            <a:latin typeface="Cambria Math" panose="02040503050406030204" pitchFamily="18" charset="0"/>
                          </a:rPr>
                        </m:ctrlPr>
                      </m:sSubPr>
                      <m:e>
                        <m:r>
                          <a:rPr lang="it-IT" sz="2800" b="0" i="1" smtClean="0">
                            <a:latin typeface="Cambria Math" panose="02040503050406030204" pitchFamily="18" charset="0"/>
                          </a:rPr>
                          <m:t>𝐷</m:t>
                        </m:r>
                      </m:e>
                      <m:sub>
                        <m:r>
                          <a:rPr lang="it-IT" sz="2800" b="0" i="1" smtClean="0">
                            <a:latin typeface="Cambria Math" panose="02040503050406030204" pitchFamily="18" charset="0"/>
                          </a:rPr>
                          <m:t>3</m:t>
                        </m:r>
                      </m:sub>
                    </m:sSub>
                  </m:oMath>
                </a14:m>
                <a:r>
                  <a:rPr lang="en-US" sz="2800" dirty="0"/>
                  <a:t> and a </a:t>
                </a:r>
                <a:r>
                  <a:rPr lang="en-US" sz="2800" dirty="0" err="1"/>
                  <a:t>qudit</a:t>
                </a:r>
                <a:r>
                  <a:rPr lang="en-US" sz="2800" dirty="0"/>
                  <a:t> approach</a:t>
                </a:r>
              </a:p>
            </p:txBody>
          </p:sp>
        </mc:Choice>
        <mc:Fallback xmlns="">
          <p:sp>
            <p:nvSpPr>
              <p:cNvPr id="2" name="Title 1">
                <a:extLst>
                  <a:ext uri="{FF2B5EF4-FFF2-40B4-BE49-F238E27FC236}">
                    <a16:creationId xmlns:a16="http://schemas.microsoft.com/office/drawing/2014/main" id="{65E35FC6-16F7-6743-0229-E70D632E7A48}"/>
                  </a:ext>
                </a:extLst>
              </p:cNvPr>
              <p:cNvSpPr>
                <a:spLocks noGrp="1" noRot="1" noChangeAspect="1" noMove="1" noResize="1" noEditPoints="1" noAdjustHandles="1" noChangeArrowheads="1" noChangeShapeType="1" noTextEdit="1"/>
              </p:cNvSpPr>
              <p:nvPr>
                <p:ph type="title"/>
              </p:nvPr>
            </p:nvSpPr>
            <p:spPr>
              <a:blipFill>
                <a:blip r:embed="rId2"/>
                <a:stretch>
                  <a:fillRect l="-12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52E1A6A-F4E6-1CBA-E120-B0D5DE52F0A3}"/>
                  </a:ext>
                </a:extLst>
              </p:cNvPr>
              <p:cNvSpPr txBox="1"/>
              <p:nvPr/>
            </p:nvSpPr>
            <p:spPr>
              <a:xfrm>
                <a:off x="953310" y="1608306"/>
                <a:ext cx="6939064" cy="4455963"/>
              </a:xfrm>
              <a:prstGeom prst="rect">
                <a:avLst/>
              </a:prstGeom>
              <a:noFill/>
            </p:spPr>
            <p:txBody>
              <a:bodyPr wrap="square" rtlCol="0">
                <a:spAutoFit/>
              </a:bodyPr>
              <a:lstStyle/>
              <a:p>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𝑫</m:t>
                        </m:r>
                      </m:e>
                      <m:sub>
                        <m:r>
                          <a:rPr lang="en-US" b="1" i="1" smtClean="0">
                            <a:latin typeface="Cambria Math" panose="02040503050406030204" pitchFamily="18" charset="0"/>
                          </a:rPr>
                          <m:t>𝟑</m:t>
                        </m:r>
                      </m:sub>
                    </m:sSub>
                    <m:r>
                      <a:rPr lang="en-US" b="1" i="0" smtClean="0">
                        <a:latin typeface="Cambria Math" panose="02040503050406030204" pitchFamily="18" charset="0"/>
                      </a:rPr>
                      <m:t> </m:t>
                    </m:r>
                  </m:oMath>
                </a14:m>
                <a:r>
                  <a:rPr lang="en-US" b="1" dirty="0"/>
                  <a:t> gauge symmetry group</a:t>
                </a:r>
              </a:p>
              <a:p>
                <a:pPr marL="285750" indent="-285750">
                  <a:buFont typeface="Arial" panose="020B0604020202020204" pitchFamily="34" charset="0"/>
                  <a:buChar char="•"/>
                </a:pPr>
                <a:r>
                  <a:rPr lang="en-US" dirty="0"/>
                  <a:t>Smallest discrete nonabelian group </a:t>
                </a:r>
                <a14:m>
                  <m:oMath xmlns:m="http://schemas.openxmlformats.org/officeDocument/2006/math">
                    <m:r>
                      <a:rPr lang="en-US" b="0" i="1" smtClean="0">
                        <a:latin typeface="Cambria Math" panose="02040503050406030204" pitchFamily="18" charset="0"/>
                      </a:rPr>
                      <m:t>⇒</m:t>
                    </m:r>
                  </m:oMath>
                </a14:m>
                <a:r>
                  <a:rPr lang="en-US" dirty="0"/>
                  <a:t> “fits” Ca trapped ion </a:t>
                </a:r>
                <a:r>
                  <a:rPr lang="en-US" dirty="0" err="1"/>
                  <a:t>qudit</a:t>
                </a:r>
                <a:r>
                  <a:rPr lang="en-US" dirty="0"/>
                  <a:t> platform.</a:t>
                </a:r>
              </a:p>
              <a:p>
                <a:pPr marL="285750" indent="-285750">
                  <a:buFont typeface="Arial" panose="020B0604020202020204" pitchFamily="34" charset="0"/>
                  <a:buChar char="•"/>
                </a:pPr>
                <a:r>
                  <a:rPr lang="it-IT" dirty="0" err="1"/>
                  <a:t>LGTs</a:t>
                </a:r>
                <a:r>
                  <a:rPr lang="it-IT" dirty="0"/>
                  <a:t>: </a:t>
                </a:r>
                <a:r>
                  <a:rPr lang="it-IT" dirty="0" err="1"/>
                  <a:t>natural</a:t>
                </a:r>
                <a:r>
                  <a:rPr lang="it-IT" dirty="0"/>
                  <a:t> </a:t>
                </a:r>
                <a:r>
                  <a:rPr lang="it-IT" dirty="0" err="1"/>
                  <a:t>application</a:t>
                </a:r>
                <a:r>
                  <a:rPr lang="it-IT" dirty="0"/>
                  <a:t> for </a:t>
                </a:r>
                <a:r>
                  <a:rPr lang="it-IT" dirty="0" err="1"/>
                  <a:t>qudit</a:t>
                </a:r>
                <a:r>
                  <a:rPr lang="it-IT" dirty="0"/>
                  <a:t> quantum hardware. </a:t>
                </a:r>
                <a:r>
                  <a:rPr lang="it-IT" dirty="0" err="1"/>
                  <a:t>Qudits</a:t>
                </a:r>
                <a:r>
                  <a:rPr lang="it-IT" dirty="0"/>
                  <a:t> </a:t>
                </a:r>
                <a:r>
                  <a:rPr lang="it-IT" dirty="0" err="1"/>
                  <a:t>efficiently</a:t>
                </a:r>
                <a:r>
                  <a:rPr lang="it-IT" dirty="0"/>
                  <a:t> </a:t>
                </a:r>
                <a:r>
                  <a:rPr lang="it-IT" dirty="0" err="1"/>
                  <a:t>represent</a:t>
                </a:r>
                <a:r>
                  <a:rPr lang="it-IT" dirty="0"/>
                  <a:t> high-</a:t>
                </a:r>
                <a:r>
                  <a:rPr lang="it-IT" dirty="0" err="1"/>
                  <a:t>dimensional</a:t>
                </a:r>
                <a:r>
                  <a:rPr lang="it-IT" dirty="0"/>
                  <a:t> gauge fields: </a:t>
                </a:r>
                <a:r>
                  <a:rPr lang="it-IT" dirty="0" err="1"/>
                  <a:t>local</a:t>
                </a:r>
                <a:r>
                  <a:rPr lang="it-IT" dirty="0"/>
                  <a:t> </a:t>
                </a:r>
                <a:r>
                  <a:rPr lang="it-IT" dirty="0" err="1"/>
                  <a:t>operations</a:t>
                </a:r>
                <a:r>
                  <a:rPr lang="it-IT" dirty="0"/>
                  <a:t> act on a single gauge field (</a:t>
                </a:r>
                <a14:m>
                  <m:oMath xmlns:m="http://schemas.openxmlformats.org/officeDocument/2006/math">
                    <m:d>
                      <m:dPr>
                        <m:begChr m:val="|"/>
                        <m:endChr m:val="|"/>
                        <m:ctrlPr>
                          <a:rPr lang="it-IT" b="0" i="1" smtClean="0">
                            <a:latin typeface="Cambria Math" panose="02040503050406030204" pitchFamily="18" charset="0"/>
                          </a:rPr>
                        </m:ctrlPr>
                      </m:dPr>
                      <m:e>
                        <m:r>
                          <a:rPr lang="it-IT" b="0" i="1" smtClean="0">
                            <a:latin typeface="Cambria Math" panose="02040503050406030204" pitchFamily="18" charset="0"/>
                          </a:rPr>
                          <m:t>𝐺</m:t>
                        </m:r>
                      </m:e>
                    </m:d>
                    <m:r>
                      <a:rPr lang="it-IT" b="0" i="1" smtClean="0">
                        <a:latin typeface="Cambria Math" panose="02040503050406030204" pitchFamily="18" charset="0"/>
                      </a:rPr>
                      <m:t>≤</m:t>
                    </m:r>
                    <m:r>
                      <a:rPr lang="it-IT" b="0" i="1" smtClean="0">
                        <a:latin typeface="Cambria Math" panose="02040503050406030204" pitchFamily="18" charset="0"/>
                      </a:rPr>
                      <m:t>𝑑</m:t>
                    </m:r>
                  </m:oMath>
                </a14:m>
                <a:r>
                  <a:rPr lang="it-IT" dirty="0"/>
                  <a:t>);</a:t>
                </a:r>
              </a:p>
              <a:p>
                <a:endParaRPr lang="en-US" dirty="0"/>
              </a:p>
              <a:p>
                <a:endParaRPr lang="en-US" dirty="0"/>
              </a:p>
              <a:p>
                <a:pPr/>
                <a14:m>
                  <m:oMathPara xmlns:m="http://schemas.openxmlformats.org/officeDocument/2006/math">
                    <m:oMathParaPr>
                      <m:jc m:val="centerGroup"/>
                    </m:oMathParaPr>
                    <m:oMath xmlns:m="http://schemas.openxmlformats.org/officeDocument/2006/math">
                      <m:d>
                        <m:dPr>
                          <m:begChr m:val="|"/>
                          <m:endChr m:val="⟩"/>
                          <m:ctrlPr>
                            <a:rPr lang="it-IT" b="0" i="1" smtClean="0">
                              <a:latin typeface="Cambria Math" panose="02040503050406030204" pitchFamily="18" charset="0"/>
                            </a:rPr>
                          </m:ctrlPr>
                        </m:dPr>
                        <m:e>
                          <m:r>
                            <a:rPr lang="it-IT" b="0" i="1" smtClean="0">
                              <a:latin typeface="Cambria Math" panose="02040503050406030204" pitchFamily="18" charset="0"/>
                            </a:rPr>
                            <m:t>𝑎</m:t>
                          </m:r>
                        </m:e>
                      </m:d>
                      <m:r>
                        <a:rPr lang="it-IT" b="0" i="1" smtClean="0">
                          <a:latin typeface="Cambria Math" panose="02040503050406030204" pitchFamily="18" charset="0"/>
                        </a:rPr>
                        <m:t>= </m:t>
                      </m:r>
                      <m:sSup>
                        <m:sSupPr>
                          <m:ctrlPr>
                            <a:rPr lang="it-IT" b="0" i="1" smtClean="0">
                              <a:latin typeface="Cambria Math" panose="02040503050406030204" pitchFamily="18" charset="0"/>
                            </a:rPr>
                          </m:ctrlPr>
                        </m:sSupPr>
                        <m:e>
                          <m:d>
                            <m:dPr>
                              <m:begChr m:val="["/>
                              <m:endChr m:val="]"/>
                              <m:ctrlPr>
                                <a:rPr lang="it-IT" b="0" i="1" smtClean="0">
                                  <a:latin typeface="Cambria Math" panose="02040503050406030204" pitchFamily="18" charset="0"/>
                                </a:rPr>
                              </m:ctrlPr>
                            </m:dPr>
                            <m:e>
                              <m:m>
                                <m:mPr>
                                  <m:mcs>
                                    <m:mc>
                                      <m:mcPr>
                                        <m:count m:val="2"/>
                                        <m:mcJc m:val="center"/>
                                      </m:mcPr>
                                    </m:mc>
                                  </m:mcs>
                                  <m:ctrlPr>
                                    <a:rPr lang="it-IT" b="0" i="1" smtClean="0">
                                      <a:latin typeface="Cambria Math" panose="02040503050406030204" pitchFamily="18" charset="0"/>
                                    </a:rPr>
                                  </m:ctrlPr>
                                </m:mPr>
                                <m:mr>
                                  <m:e>
                                    <m:r>
                                      <m:rPr>
                                        <m:brk m:alnAt="7"/>
                                      </m:rPr>
                                      <a:rPr lang="it-IT" b="0" i="1" smtClean="0">
                                        <a:latin typeface="Cambria Math" panose="02040503050406030204" pitchFamily="18" charset="0"/>
                                      </a:rPr>
                                      <m:t>0</m:t>
                                    </m:r>
                                  </m:e>
                                  <m:e>
                                    <m:r>
                                      <a:rPr lang="it-IT" b="0" i="1" smtClean="0">
                                        <a:latin typeface="Cambria Math" panose="02040503050406030204" pitchFamily="18" charset="0"/>
                                      </a:rPr>
                                      <m:t>1</m:t>
                                    </m:r>
                                  </m:e>
                                </m:mr>
                                <m:mr>
                                  <m:e>
                                    <m:r>
                                      <a:rPr lang="it-IT" b="0" i="1" smtClean="0">
                                        <a:latin typeface="Cambria Math" panose="02040503050406030204" pitchFamily="18" charset="0"/>
                                      </a:rPr>
                                      <m:t>1</m:t>
                                    </m:r>
                                  </m:e>
                                  <m:e>
                                    <m:r>
                                      <a:rPr lang="it-IT" b="0" i="1" smtClean="0">
                                        <a:latin typeface="Cambria Math" panose="02040503050406030204" pitchFamily="18" charset="0"/>
                                      </a:rPr>
                                      <m:t>0</m:t>
                                    </m:r>
                                  </m:e>
                                </m:mr>
                              </m:m>
                            </m:e>
                          </m:d>
                        </m:e>
                        <m:sup>
                          <m:r>
                            <a:rPr lang="it-IT" b="0" i="1" smtClean="0">
                              <a:latin typeface="Cambria Math" panose="02040503050406030204" pitchFamily="18" charset="0"/>
                            </a:rPr>
                            <m:t>⌊</m:t>
                          </m:r>
                          <m:r>
                            <a:rPr lang="it-IT" b="0" i="1" smtClean="0">
                              <a:latin typeface="Cambria Math" panose="02040503050406030204" pitchFamily="18" charset="0"/>
                            </a:rPr>
                            <m:t>𝑎</m:t>
                          </m:r>
                          <m:r>
                            <a:rPr lang="it-IT" b="0" i="1" smtClean="0">
                              <a:latin typeface="Cambria Math" panose="02040503050406030204" pitchFamily="18" charset="0"/>
                            </a:rPr>
                            <m:t>/3⌋</m:t>
                          </m:r>
                        </m:sup>
                      </m:sSup>
                      <m:sSup>
                        <m:sSupPr>
                          <m:ctrlPr>
                            <a:rPr lang="it-IT" b="0" i="1" smtClean="0">
                              <a:latin typeface="Cambria Math" panose="02040503050406030204" pitchFamily="18" charset="0"/>
                            </a:rPr>
                          </m:ctrlPr>
                        </m:sSupPr>
                        <m:e>
                          <m:d>
                            <m:dPr>
                              <m:begChr m:val="["/>
                              <m:endChr m:val="]"/>
                              <m:ctrlPr>
                                <a:rPr lang="it-IT" b="0" i="1" smtClean="0">
                                  <a:latin typeface="Cambria Math" panose="02040503050406030204" pitchFamily="18" charset="0"/>
                                </a:rPr>
                              </m:ctrlPr>
                            </m:dPr>
                            <m:e>
                              <m:m>
                                <m:mPr>
                                  <m:mcs>
                                    <m:mc>
                                      <m:mcPr>
                                        <m:count m:val="2"/>
                                        <m:mcJc m:val="center"/>
                                      </m:mcPr>
                                    </m:mc>
                                  </m:mcs>
                                  <m:ctrlPr>
                                    <a:rPr lang="it-IT" b="0" i="1" smtClean="0">
                                      <a:latin typeface="Cambria Math" panose="02040503050406030204" pitchFamily="18" charset="0"/>
                                    </a:rPr>
                                  </m:ctrlPr>
                                </m:mPr>
                                <m:mr>
                                  <m:e>
                                    <m:func>
                                      <m:funcPr>
                                        <m:ctrlPr>
                                          <a:rPr lang="it-IT" b="0" i="1" smtClean="0">
                                            <a:latin typeface="Cambria Math" panose="02040503050406030204" pitchFamily="18" charset="0"/>
                                          </a:rPr>
                                        </m:ctrlPr>
                                      </m:funcPr>
                                      <m:fName>
                                        <m:r>
                                          <m:rPr>
                                            <m:sty m:val="p"/>
                                            <m:brk m:alnAt="7"/>
                                          </m:rPr>
                                          <a:rPr lang="it-IT" b="0" i="0" smtClean="0">
                                            <a:latin typeface="Cambria Math" panose="02040503050406030204" pitchFamily="18" charset="0"/>
                                          </a:rPr>
                                          <m:t>e</m:t>
                                        </m:r>
                                        <m:r>
                                          <m:rPr>
                                            <m:sty m:val="p"/>
                                          </m:rPr>
                                          <a:rPr lang="it-IT" b="0" i="0" smtClean="0">
                                            <a:latin typeface="Cambria Math" panose="02040503050406030204" pitchFamily="18" charset="0"/>
                                          </a:rPr>
                                          <m:t>xp</m:t>
                                        </m:r>
                                      </m:fName>
                                      <m:e>
                                        <m:d>
                                          <m:dPr>
                                            <m:ctrlPr>
                                              <a:rPr lang="it-IT" b="0" i="1" smtClean="0">
                                                <a:latin typeface="Cambria Math" panose="02040503050406030204" pitchFamily="18" charset="0"/>
                                              </a:rPr>
                                            </m:ctrlPr>
                                          </m:dPr>
                                          <m:e>
                                            <m:f>
                                              <m:fPr>
                                                <m:ctrlPr>
                                                  <a:rPr lang="it-IT" b="0" i="1" smtClean="0">
                                                    <a:latin typeface="Cambria Math" panose="02040503050406030204" pitchFamily="18" charset="0"/>
                                                  </a:rPr>
                                                </m:ctrlPr>
                                              </m:fPr>
                                              <m:num>
                                                <m:r>
                                                  <a:rPr lang="it-IT" b="0" i="1" smtClean="0">
                                                    <a:latin typeface="Cambria Math" panose="02040503050406030204" pitchFamily="18" charset="0"/>
                                                  </a:rPr>
                                                  <m:t>2</m:t>
                                                </m:r>
                                                <m:r>
                                                  <a:rPr lang="it-IT" b="0" i="1" smtClean="0">
                                                    <a:latin typeface="Cambria Math" panose="02040503050406030204" pitchFamily="18" charset="0"/>
                                                  </a:rPr>
                                                  <m:t>𝜋</m:t>
                                                </m:r>
                                                <m:r>
                                                  <a:rPr lang="it-IT" b="0" i="1" smtClean="0">
                                                    <a:latin typeface="Cambria Math" panose="02040503050406030204" pitchFamily="18" charset="0"/>
                                                  </a:rPr>
                                                  <m:t>𝑖</m:t>
                                                </m:r>
                                              </m:num>
                                              <m:den>
                                                <m:r>
                                                  <a:rPr lang="it-IT" b="0" i="1" smtClean="0">
                                                    <a:latin typeface="Cambria Math" panose="02040503050406030204" pitchFamily="18" charset="0"/>
                                                  </a:rPr>
                                                  <m:t>3</m:t>
                                                </m:r>
                                              </m:den>
                                            </m:f>
                                          </m:e>
                                        </m:d>
                                      </m:e>
                                    </m:func>
                                  </m:e>
                                  <m:e>
                                    <m:r>
                                      <a:rPr lang="it-IT" b="0" i="1" smtClean="0">
                                        <a:latin typeface="Cambria Math" panose="02040503050406030204" pitchFamily="18" charset="0"/>
                                      </a:rPr>
                                      <m:t>0</m:t>
                                    </m:r>
                                  </m:e>
                                </m:mr>
                                <m:mr>
                                  <m:e>
                                    <m:r>
                                      <a:rPr lang="it-IT" b="0" i="1" smtClean="0">
                                        <a:latin typeface="Cambria Math" panose="02040503050406030204" pitchFamily="18" charset="0"/>
                                      </a:rPr>
                                      <m:t>0</m:t>
                                    </m:r>
                                  </m:e>
                                  <m:e>
                                    <m:func>
                                      <m:funcPr>
                                        <m:ctrlPr>
                                          <a:rPr lang="it-IT" i="1">
                                            <a:latin typeface="Cambria Math" panose="02040503050406030204" pitchFamily="18" charset="0"/>
                                          </a:rPr>
                                        </m:ctrlPr>
                                      </m:funcPr>
                                      <m:fName>
                                        <m:r>
                                          <m:rPr>
                                            <m:sty m:val="p"/>
                                            <m:brk m:alnAt="7"/>
                                          </m:rPr>
                                          <a:rPr lang="it-IT" i="0">
                                            <a:latin typeface="Cambria Math" panose="02040503050406030204" pitchFamily="18" charset="0"/>
                                          </a:rPr>
                                          <m:t>e</m:t>
                                        </m:r>
                                        <m:r>
                                          <m:rPr>
                                            <m:sty m:val="p"/>
                                          </m:rPr>
                                          <a:rPr lang="it-IT" i="0">
                                            <a:latin typeface="Cambria Math" panose="02040503050406030204" pitchFamily="18" charset="0"/>
                                          </a:rPr>
                                          <m:t>xp</m:t>
                                        </m:r>
                                      </m:fName>
                                      <m:e>
                                        <m:d>
                                          <m:dPr>
                                            <m:ctrlPr>
                                              <a:rPr lang="it-IT" i="1">
                                                <a:latin typeface="Cambria Math" panose="02040503050406030204" pitchFamily="18" charset="0"/>
                                              </a:rPr>
                                            </m:ctrlPr>
                                          </m:dPr>
                                          <m:e>
                                            <m:r>
                                              <a:rPr lang="it-IT" b="0" i="1" smtClean="0">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2</m:t>
                                                </m:r>
                                                <m:r>
                                                  <a:rPr lang="it-IT" i="1">
                                                    <a:latin typeface="Cambria Math" panose="02040503050406030204" pitchFamily="18" charset="0"/>
                                                  </a:rPr>
                                                  <m:t>𝜋</m:t>
                                                </m:r>
                                                <m:r>
                                                  <a:rPr lang="it-IT" i="1">
                                                    <a:latin typeface="Cambria Math" panose="02040503050406030204" pitchFamily="18" charset="0"/>
                                                  </a:rPr>
                                                  <m:t>𝑖</m:t>
                                                </m:r>
                                              </m:num>
                                              <m:den>
                                                <m:r>
                                                  <a:rPr lang="it-IT" i="1">
                                                    <a:latin typeface="Cambria Math" panose="02040503050406030204" pitchFamily="18" charset="0"/>
                                                  </a:rPr>
                                                  <m:t>3</m:t>
                                                </m:r>
                                              </m:den>
                                            </m:f>
                                          </m:e>
                                        </m:d>
                                      </m:e>
                                    </m:func>
                                  </m:e>
                                </m:mr>
                              </m:m>
                            </m:e>
                          </m:d>
                        </m:e>
                        <m:sup>
                          <m:r>
                            <a:rPr lang="it-IT" b="0" i="1" smtClean="0">
                              <a:latin typeface="Cambria Math" panose="02040503050406030204" pitchFamily="18" charset="0"/>
                            </a:rPr>
                            <m:t>𝑎</m:t>
                          </m:r>
                        </m:sup>
                      </m:sSup>
                    </m:oMath>
                  </m:oMathPara>
                </a14:m>
                <a:endParaRPr lang="en-US" dirty="0"/>
              </a:p>
              <a:p>
                <a:endParaRPr lang="en-US" dirty="0"/>
              </a:p>
              <a:p>
                <a:endParaRPr lang="en-US" dirty="0"/>
              </a:p>
              <a:p>
                <a:endParaRPr lang="en-US" dirty="0"/>
              </a:p>
            </p:txBody>
          </p:sp>
        </mc:Choice>
        <mc:Fallback xmlns="">
          <p:sp>
            <p:nvSpPr>
              <p:cNvPr id="11" name="TextBox 10">
                <a:extLst>
                  <a:ext uri="{FF2B5EF4-FFF2-40B4-BE49-F238E27FC236}">
                    <a16:creationId xmlns:a16="http://schemas.microsoft.com/office/drawing/2014/main" id="{A52E1A6A-F4E6-1CBA-E120-B0D5DE52F0A3}"/>
                  </a:ext>
                </a:extLst>
              </p:cNvPr>
              <p:cNvSpPr txBox="1">
                <a:spLocks noRot="1" noChangeAspect="1" noMove="1" noResize="1" noEditPoints="1" noAdjustHandles="1" noChangeArrowheads="1" noChangeShapeType="1" noTextEdit="1"/>
              </p:cNvSpPr>
              <p:nvPr/>
            </p:nvSpPr>
            <p:spPr>
              <a:xfrm>
                <a:off x="953310" y="1608306"/>
                <a:ext cx="6939064" cy="4455963"/>
              </a:xfrm>
              <a:prstGeom prst="rect">
                <a:avLst/>
              </a:prstGeom>
              <a:blipFill>
                <a:blip r:embed="rId3"/>
                <a:stretch>
                  <a:fillRect l="-527" t="-684"/>
                </a:stretch>
              </a:blipFill>
            </p:spPr>
            <p:txBody>
              <a:bodyPr/>
              <a:lstStyle/>
              <a:p>
                <a:r>
                  <a:rPr lang="en-GB">
                    <a:noFill/>
                  </a:rPr>
                  <a:t> </a:t>
                </a:r>
              </a:p>
            </p:txBody>
          </p:sp>
        </mc:Fallback>
      </mc:AlternateContent>
      <p:pic>
        <p:nvPicPr>
          <p:cNvPr id="1026" name="Picture 2" descr="3 – Shifting Shapes | Peter James Thomas">
            <a:extLst>
              <a:ext uri="{FF2B5EF4-FFF2-40B4-BE49-F238E27FC236}">
                <a16:creationId xmlns:a16="http://schemas.microsoft.com/office/drawing/2014/main" id="{99A000A1-DEAB-7FB8-07FF-162CF9843C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6462" y="1608306"/>
            <a:ext cx="2726756" cy="14633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0B2102A-CE51-4927-6A6C-0774D66B7C5E}"/>
              </a:ext>
            </a:extLst>
          </p:cNvPr>
          <p:cNvSpPr txBox="1"/>
          <p:nvPr/>
        </p:nvSpPr>
        <p:spPr>
          <a:xfrm>
            <a:off x="7967482" y="5819464"/>
            <a:ext cx="3518417" cy="276999"/>
          </a:xfrm>
          <a:prstGeom prst="rect">
            <a:avLst/>
          </a:prstGeom>
          <a:noFill/>
        </p:spPr>
        <p:txBody>
          <a:bodyPr wrap="square" rtlCol="0">
            <a:spAutoFit/>
          </a:bodyPr>
          <a:lstStyle/>
          <a:p>
            <a:r>
              <a:rPr lang="en-US" sz="1200" dirty="0"/>
              <a:t>*</a:t>
            </a:r>
            <a:r>
              <a:rPr lang="en-US" sz="1200" dirty="0" err="1"/>
              <a:t>Ringbauer</a:t>
            </a:r>
            <a:r>
              <a:rPr lang="en-US" sz="1200" dirty="0"/>
              <a:t> et al, Nat Phys 18 (2022)</a:t>
            </a:r>
          </a:p>
        </p:txBody>
      </p:sp>
      <p:pic>
        <p:nvPicPr>
          <p:cNvPr id="4" name="Segnaposto contenuto 5" descr="Immagine che contiene testo, linea, diagramma, Parallelo&#10;&#10;Descrizione generata automaticamente">
            <a:extLst>
              <a:ext uri="{FF2B5EF4-FFF2-40B4-BE49-F238E27FC236}">
                <a16:creationId xmlns:a16="http://schemas.microsoft.com/office/drawing/2014/main" id="{382321CD-C3A6-EF90-FE03-26402C0EFD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7826" y="3556089"/>
            <a:ext cx="4738073" cy="2263375"/>
          </a:xfrm>
          <a:prstGeom prst="rect">
            <a:avLst/>
          </a:prstGeom>
        </p:spPr>
      </p:pic>
      <p:sp>
        <p:nvSpPr>
          <p:cNvPr id="5" name="Segnaposto numero diapositiva 4">
            <a:extLst>
              <a:ext uri="{FF2B5EF4-FFF2-40B4-BE49-F238E27FC236}">
                <a16:creationId xmlns:a16="http://schemas.microsoft.com/office/drawing/2014/main" id="{5C670B36-EDB9-FA62-0164-301B54062718}"/>
              </a:ext>
            </a:extLst>
          </p:cNvPr>
          <p:cNvSpPr>
            <a:spLocks noGrp="1"/>
          </p:cNvSpPr>
          <p:nvPr>
            <p:ph type="sldNum" sz="quarter" idx="12"/>
          </p:nvPr>
        </p:nvSpPr>
        <p:spPr/>
        <p:txBody>
          <a:bodyPr/>
          <a:lstStyle/>
          <a:p>
            <a:fld id="{FA20F332-5AC1-4281-97E9-862C28BDC28F}" type="slidenum">
              <a:rPr lang="en-GB" smtClean="0"/>
              <a:t>16</a:t>
            </a:fld>
            <a:endParaRPr lang="en-GB"/>
          </a:p>
        </p:txBody>
      </p:sp>
    </p:spTree>
    <p:extLst>
      <p:ext uri="{BB962C8B-B14F-4D97-AF65-F5344CB8AC3E}">
        <p14:creationId xmlns:p14="http://schemas.microsoft.com/office/powerpoint/2010/main" val="124322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35FC6-16F7-6743-0229-E70D632E7A48}"/>
              </a:ext>
            </a:extLst>
          </p:cNvPr>
          <p:cNvSpPr>
            <a:spLocks noGrp="1"/>
          </p:cNvSpPr>
          <p:nvPr>
            <p:ph type="title"/>
          </p:nvPr>
        </p:nvSpPr>
        <p:spPr/>
        <p:txBody>
          <a:bodyPr>
            <a:normAutofit/>
          </a:bodyPr>
          <a:lstStyle/>
          <a:p>
            <a:r>
              <a:rPr lang="en-US" sz="2800" dirty="0"/>
              <a:t>Nonabelian LGT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52E1A6A-F4E6-1CBA-E120-B0D5DE52F0A3}"/>
                  </a:ext>
                </a:extLst>
              </p:cNvPr>
              <p:cNvSpPr txBox="1"/>
              <p:nvPr/>
            </p:nvSpPr>
            <p:spPr>
              <a:xfrm>
                <a:off x="953310" y="1608306"/>
                <a:ext cx="6939064" cy="4147867"/>
              </a:xfrm>
              <a:prstGeom prst="rect">
                <a:avLst/>
              </a:prstGeom>
              <a:noFill/>
            </p:spPr>
            <p:txBody>
              <a:bodyPr wrap="square" rtlCol="0">
                <a:spAutoFit/>
              </a:bodyPr>
              <a:lstStyle/>
              <a:p>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𝑫</m:t>
                        </m:r>
                      </m:e>
                      <m:sub>
                        <m:r>
                          <a:rPr lang="en-US" b="1" i="1" smtClean="0">
                            <a:latin typeface="Cambria Math" panose="02040503050406030204" pitchFamily="18" charset="0"/>
                          </a:rPr>
                          <m:t>𝟑</m:t>
                        </m:r>
                      </m:sub>
                    </m:sSub>
                    <m:r>
                      <a:rPr lang="en-US" b="1" i="0" smtClean="0">
                        <a:latin typeface="Cambria Math" panose="02040503050406030204" pitchFamily="18" charset="0"/>
                      </a:rPr>
                      <m:t> </m:t>
                    </m:r>
                  </m:oMath>
                </a14:m>
                <a:r>
                  <a:rPr lang="en-US" b="1" dirty="0"/>
                  <a:t> gauge symmetry group</a:t>
                </a:r>
              </a:p>
              <a:p>
                <a:endParaRPr lang="en-US" dirty="0"/>
              </a:p>
              <a:p>
                <a:r>
                  <a:rPr lang="en-US" dirty="0"/>
                  <a:t>2+1-dimensional square lattice, pure gauge:</a:t>
                </a: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2</m:t>
                              </m:r>
                            </m:sup>
                          </m:sSup>
                        </m:den>
                      </m:f>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𝑝</m:t>
                          </m:r>
                        </m:sub>
                        <m:sup/>
                        <m:e>
                          <m:r>
                            <a:rPr lang="en-US" b="0" i="1" smtClean="0">
                              <a:latin typeface="Cambria Math" panose="02040503050406030204" pitchFamily="18" charset="0"/>
                            </a:rPr>
                            <m:t>ℛ</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Tr</m:t>
                              </m:r>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𝑈</m:t>
                                          </m:r>
                                        </m:e>
                                      </m:acc>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sub>
                                    <m:sup>
                                      <m:r>
                                        <a:rPr lang="en-US" b="0" i="1" smtClean="0">
                                          <a:latin typeface="Cambria Math" panose="02040503050406030204" pitchFamily="18" charset="0"/>
                                        </a:rPr>
                                        <m:t>𝑗</m:t>
                                      </m:r>
                                    </m:sup>
                                  </m:sSubSup>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𝑈</m:t>
                                          </m:r>
                                        </m:e>
                                      </m:acc>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sub>
                                    <m:sup>
                                      <m:r>
                                        <a:rPr lang="en-US" b="0" i="1" smtClean="0">
                                          <a:latin typeface="Cambria Math" panose="02040503050406030204" pitchFamily="18" charset="0"/>
                                        </a:rPr>
                                        <m:t>𝑗</m:t>
                                      </m:r>
                                    </m:sup>
                                  </m:sSubSup>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𝑈</m:t>
                                          </m:r>
                                        </m:e>
                                      </m:acc>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3</m:t>
                                          </m:r>
                                        </m:sub>
                                      </m:sSub>
                                    </m:sub>
                                    <m:sup>
                                      <m:r>
                                        <a:rPr lang="en-US" b="0" i="1" smtClean="0">
                                          <a:latin typeface="Cambria Math" panose="02040503050406030204" pitchFamily="18" charset="0"/>
                                        </a:rPr>
                                        <m:t>𝑗</m:t>
                                      </m:r>
                                      <m:r>
                                        <a:rPr lang="en-US" i="1" dirty="0">
                                          <a:latin typeface="Cambria Math" panose="02040503050406030204" pitchFamily="18" charset="0"/>
                                          <a:ea typeface="Cambria Math" panose="02040503050406030204" pitchFamily="18" charset="0"/>
                                        </a:rPr>
                                        <m:t>†</m:t>
                                      </m:r>
                                    </m:sup>
                                  </m:sSubSup>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𝑈</m:t>
                                          </m:r>
                                        </m:e>
                                      </m:acc>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4</m:t>
                                          </m:r>
                                        </m:sub>
                                      </m:sSub>
                                    </m:sub>
                                    <m:sup>
                                      <m:r>
                                        <a:rPr lang="en-US" b="0" i="1" smtClean="0">
                                          <a:latin typeface="Cambria Math" panose="02040503050406030204" pitchFamily="18" charset="0"/>
                                        </a:rPr>
                                        <m:t>𝑗</m:t>
                                      </m:r>
                                      <m:r>
                                        <a:rPr lang="en-US" i="1" dirty="0">
                                          <a:latin typeface="Cambria Math" panose="02040503050406030204" pitchFamily="18" charset="0"/>
                                          <a:ea typeface="Cambria Math" panose="02040503050406030204" pitchFamily="18" charset="0"/>
                                        </a:rPr>
                                        <m:t>†</m:t>
                                      </m:r>
                                    </m:sup>
                                  </m:sSubSup>
                                </m:e>
                              </m:d>
                            </m:e>
                          </m:d>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𝐸</m:t>
                          </m:r>
                        </m:sub>
                      </m:sSub>
                    </m:oMath>
                  </m:oMathPara>
                </a14:m>
                <a:endParaRPr lang="en-US" dirty="0"/>
              </a:p>
              <a:p>
                <a:endParaRPr lang="en-US" dirty="0"/>
              </a:p>
              <a:p>
                <a:pPr/>
                <a14:m>
                  <m:oMathPara xmlns:m="http://schemas.openxmlformats.org/officeDocument/2006/math">
                    <m:oMathParaPr>
                      <m:jc m:val="left"/>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𝐸</m:t>
                              </m:r>
                            </m:sub>
                          </m:sSub>
                        </m:e>
                      </m:d>
                      <m:r>
                        <a:rPr lang="en-US" b="0" i="1" smtClean="0">
                          <a:latin typeface="Cambria Math" panose="02040503050406030204" pitchFamily="18" charset="0"/>
                        </a:rPr>
                        <m:t>≠0 </m:t>
                      </m:r>
                    </m:oMath>
                  </m:oMathPara>
                </a14:m>
                <a:endParaRPr lang="en-US" dirty="0"/>
              </a:p>
              <a:p>
                <a:pPr>
                  <a:lnSpc>
                    <a:spcPct val="150000"/>
                  </a:lnSpc>
                </a:pPr>
                <a:r>
                  <a:rPr lang="en-US" dirty="0"/>
                  <a:t>Gauge transformations on vertex </a:t>
                </a:r>
                <a14:m>
                  <m:oMath xmlns:m="http://schemas.openxmlformats.org/officeDocument/2006/math">
                    <m:r>
                      <a:rPr lang="en-US" b="1" i="1">
                        <a:latin typeface="Cambria Math" panose="02040503050406030204" pitchFamily="18" charset="0"/>
                      </a:rPr>
                      <m:t>𝒗</m:t>
                    </m:r>
                  </m:oMath>
                </a14:m>
                <a:endParaRPr lang="en-US" b="1" dirty="0"/>
              </a:p>
              <a:p>
                <a:pPr>
                  <a:lnSpc>
                    <a:spcPct val="150000"/>
                  </a:lnSpc>
                </a:pP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m:rPr>
                                <m:sty m:val="p"/>
                              </m:rPr>
                              <a:rPr lang="en-US">
                                <a:latin typeface="Cambria Math" panose="02040503050406030204" pitchFamily="18" charset="0"/>
                              </a:rPr>
                              <m:t>Θ</m:t>
                            </m:r>
                          </m:e>
                        </m:acc>
                      </m:e>
                      <m:sub>
                        <m:r>
                          <a:rPr lang="en-US" b="1" i="1">
                            <a:latin typeface="Cambria Math" panose="02040503050406030204" pitchFamily="18" charset="0"/>
                          </a:rPr>
                          <m:t>𝒗</m:t>
                        </m:r>
                        <m:r>
                          <a:rPr lang="en-US" b="1" i="1">
                            <a:latin typeface="Cambria Math" panose="02040503050406030204" pitchFamily="18" charset="0"/>
                          </a:rPr>
                          <m:t>,</m:t>
                        </m:r>
                        <m:r>
                          <a:rPr lang="en-US" i="1">
                            <a:latin typeface="Cambria Math" panose="02040503050406030204" pitchFamily="18" charset="0"/>
                          </a:rPr>
                          <m:t>𝑔</m:t>
                        </m:r>
                      </m:sub>
                    </m:sSub>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m:rPr>
                                <m:sty m:val="p"/>
                              </m:rPr>
                              <a:rPr lang="en-US">
                                <a:latin typeface="Cambria Math" panose="02040503050406030204" pitchFamily="18" charset="0"/>
                              </a:rPr>
                              <m:t>Θ</m:t>
                            </m:r>
                          </m:e>
                        </m:acc>
                      </m:e>
                      <m:sub>
                        <m:r>
                          <a:rPr lang="it-IT" b="1" i="1" smtClean="0">
                            <a:solidFill>
                              <a:schemeClr val="accent6">
                                <a:lumMod val="75000"/>
                              </a:schemeClr>
                            </a:solidFill>
                            <a:latin typeface="Cambria Math" panose="02040503050406030204" pitchFamily="18" charset="0"/>
                          </a:rPr>
                          <m:t>𝟏</m:t>
                        </m:r>
                        <m:r>
                          <a:rPr lang="en-US" i="1">
                            <a:latin typeface="Cambria Math" panose="02040503050406030204" pitchFamily="18" charset="0"/>
                          </a:rPr>
                          <m:t>,</m:t>
                        </m:r>
                        <m:r>
                          <a:rPr lang="en-US" i="1">
                            <a:latin typeface="Cambria Math" panose="02040503050406030204" pitchFamily="18" charset="0"/>
                          </a:rPr>
                          <m:t>𝑔</m:t>
                        </m:r>
                      </m:sub>
                      <m:sup>
                        <m:r>
                          <a:rPr lang="en-US" i="1">
                            <a:latin typeface="Cambria Math" panose="02040503050406030204" pitchFamily="18" charset="0"/>
                          </a:rPr>
                          <m:t>𝐿</m:t>
                        </m:r>
                      </m:sup>
                    </m:sSubSup>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m:rPr>
                                <m:sty m:val="p"/>
                              </m:rPr>
                              <a:rPr lang="en-US">
                                <a:latin typeface="Cambria Math" panose="02040503050406030204" pitchFamily="18" charset="0"/>
                              </a:rPr>
                              <m:t>Θ</m:t>
                            </m:r>
                          </m:e>
                        </m:acc>
                      </m:e>
                      <m:sub>
                        <m:r>
                          <a:rPr lang="it-IT" b="1" i="1" smtClean="0">
                            <a:solidFill>
                              <a:schemeClr val="accent6">
                                <a:lumMod val="75000"/>
                              </a:schemeClr>
                            </a:solidFill>
                            <a:latin typeface="Cambria Math" panose="02040503050406030204" pitchFamily="18" charset="0"/>
                          </a:rPr>
                          <m:t>𝟐</m:t>
                        </m:r>
                        <m:r>
                          <a:rPr lang="en-US" i="1">
                            <a:latin typeface="Cambria Math" panose="02040503050406030204" pitchFamily="18" charset="0"/>
                          </a:rPr>
                          <m:t>,</m:t>
                        </m:r>
                        <m:r>
                          <a:rPr lang="en-US" i="1">
                            <a:latin typeface="Cambria Math" panose="02040503050406030204" pitchFamily="18" charset="0"/>
                          </a:rPr>
                          <m:t>𝑔</m:t>
                        </m:r>
                      </m:sub>
                      <m:sup>
                        <m:r>
                          <a:rPr lang="en-US" i="1">
                            <a:latin typeface="Cambria Math" panose="02040503050406030204" pitchFamily="18" charset="0"/>
                          </a:rPr>
                          <m:t>𝐿</m:t>
                        </m:r>
                      </m:sup>
                    </m:sSubSup>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m:rPr>
                                <m:sty m:val="p"/>
                              </m:rPr>
                              <a:rPr lang="en-US">
                                <a:latin typeface="Cambria Math" panose="02040503050406030204" pitchFamily="18" charset="0"/>
                              </a:rPr>
                              <m:t>Θ</m:t>
                            </m:r>
                          </m:e>
                        </m:acc>
                      </m:e>
                      <m:sub>
                        <m:r>
                          <a:rPr lang="it-IT" b="1" i="1" smtClean="0">
                            <a:solidFill>
                              <a:schemeClr val="accent6">
                                <a:lumMod val="75000"/>
                              </a:schemeClr>
                            </a:solidFill>
                            <a:latin typeface="Cambria Math" panose="02040503050406030204" pitchFamily="18" charset="0"/>
                          </a:rPr>
                          <m:t>𝟑</m:t>
                        </m:r>
                        <m:r>
                          <a:rPr lang="en-US" i="1">
                            <a:latin typeface="Cambria Math" panose="02040503050406030204" pitchFamily="18" charset="0"/>
                          </a:rPr>
                          <m:t>,</m:t>
                        </m:r>
                        <m:r>
                          <a:rPr lang="en-US" i="1">
                            <a:latin typeface="Cambria Math" panose="02040503050406030204" pitchFamily="18" charset="0"/>
                          </a:rPr>
                          <m:t>𝑔</m:t>
                        </m:r>
                      </m:sub>
                      <m:sup>
                        <m:r>
                          <a:rPr lang="en-US" i="1">
                            <a:latin typeface="Cambria Math" panose="02040503050406030204" pitchFamily="18" charset="0"/>
                          </a:rPr>
                          <m:t>𝑅</m:t>
                        </m:r>
                      </m:sup>
                    </m:sSubSup>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m:rPr>
                                <m:sty m:val="p"/>
                              </m:rPr>
                              <a:rPr lang="en-US">
                                <a:latin typeface="Cambria Math" panose="02040503050406030204" pitchFamily="18" charset="0"/>
                              </a:rPr>
                              <m:t>Θ</m:t>
                            </m:r>
                          </m:e>
                        </m:acc>
                      </m:e>
                      <m:sub>
                        <m:r>
                          <a:rPr lang="it-IT" b="1" i="1" smtClean="0">
                            <a:solidFill>
                              <a:schemeClr val="accent6">
                                <a:lumMod val="75000"/>
                              </a:schemeClr>
                            </a:solidFill>
                            <a:latin typeface="Cambria Math" panose="02040503050406030204" pitchFamily="18" charset="0"/>
                          </a:rPr>
                          <m:t>𝟒</m:t>
                        </m:r>
                        <m:r>
                          <a:rPr lang="en-US" i="1">
                            <a:latin typeface="Cambria Math" panose="02040503050406030204" pitchFamily="18" charset="0"/>
                          </a:rPr>
                          <m:t>,</m:t>
                        </m:r>
                        <m:r>
                          <a:rPr lang="en-US" i="1">
                            <a:latin typeface="Cambria Math" panose="02040503050406030204" pitchFamily="18" charset="0"/>
                          </a:rPr>
                          <m:t>𝑔</m:t>
                        </m:r>
                      </m:sub>
                      <m:sup>
                        <m:r>
                          <a:rPr lang="en-US" i="1">
                            <a:latin typeface="Cambria Math" panose="02040503050406030204" pitchFamily="18" charset="0"/>
                          </a:rPr>
                          <m:t>𝑅</m:t>
                        </m:r>
                      </m:sup>
                    </m:sSubSup>
                  </m:oMath>
                </a14:m>
                <a:r>
                  <a:rPr lang="en-US" dirty="0"/>
                  <a:t>,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Θ</m:t>
                                </m:r>
                              </m:e>
                            </m:acc>
                          </m:e>
                          <m:sub>
                            <m:r>
                              <a:rPr lang="en-US" b="1" i="1" smtClean="0">
                                <a:latin typeface="Cambria Math" panose="02040503050406030204" pitchFamily="18" charset="0"/>
                              </a:rPr>
                              <m:t>𝒗</m:t>
                            </m:r>
                            <m:r>
                              <a:rPr lang="en-US" b="0" i="1" smtClean="0">
                                <a:latin typeface="Cambria Math" panose="02040503050406030204" pitchFamily="18" charset="0"/>
                              </a:rPr>
                              <m:t>,</m:t>
                            </m:r>
                            <m:r>
                              <a:rPr lang="en-US" b="0" i="1" smtClean="0">
                                <a:latin typeface="Cambria Math" panose="02040503050406030204" pitchFamily="18" charset="0"/>
                              </a:rPr>
                              <m:t>𝑔</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Θ</m:t>
                                </m:r>
                              </m:e>
                            </m:acc>
                          </m:e>
                          <m:sub>
                            <m:r>
                              <a:rPr lang="en-US" b="1" i="1" smtClean="0">
                                <a:latin typeface="Cambria Math" panose="02040503050406030204" pitchFamily="18" charset="0"/>
                              </a:rPr>
                              <m:t>𝒗</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 </m:t>
                            </m:r>
                          </m:sub>
                        </m:sSub>
                      </m:e>
                    </m:d>
                    <m:r>
                      <a:rPr lang="en-US" b="0" i="1" smtClean="0">
                        <a:latin typeface="Cambria Math" panose="02040503050406030204" pitchFamily="18" charset="0"/>
                      </a:rPr>
                      <m:t>≠0 </m:t>
                    </m:r>
                  </m:oMath>
                </a14:m>
                <a:endParaRPr lang="en-US" dirty="0"/>
              </a:p>
              <a:p>
                <a:pPr>
                  <a:lnSpc>
                    <a:spcPct val="150000"/>
                  </a:lnSpc>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m:rPr>
                                  <m:sty m:val="p"/>
                                </m:rPr>
                                <a:rPr lang="en-US">
                                  <a:latin typeface="Cambria Math" panose="02040503050406030204" pitchFamily="18" charset="0"/>
                                </a:rPr>
                                <m:t>Θ</m:t>
                              </m:r>
                            </m:e>
                          </m:acc>
                        </m:e>
                        <m:sub>
                          <m:r>
                            <a:rPr lang="en-US" b="1" i="1">
                              <a:latin typeface="Cambria Math" panose="02040503050406030204" pitchFamily="18" charset="0"/>
                            </a:rPr>
                            <m:t>𝒗</m:t>
                          </m:r>
                          <m:r>
                            <a:rPr lang="en-US" b="1" i="1">
                              <a:latin typeface="Cambria Math" panose="02040503050406030204" pitchFamily="18" charset="0"/>
                            </a:rPr>
                            <m:t>,</m:t>
                          </m:r>
                          <m:r>
                            <a:rPr lang="en-US" i="1">
                              <a:latin typeface="Cambria Math" panose="02040503050406030204" pitchFamily="18" charset="0"/>
                            </a:rPr>
                            <m:t>𝑔</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m:rPr>
                                  <m:sty m:val="p"/>
                                </m:rPr>
                                <a:rPr lang="en-US" b="0" i="0" smtClean="0">
                                  <a:latin typeface="Cambria Math" panose="02040503050406030204" pitchFamily="18" charset="0"/>
                                </a:rPr>
                                <m:t>phys</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m:rPr>
                                  <m:sty m:val="p"/>
                                </m:rPr>
                                <a:rPr lang="en-US" b="0" i="1" smtClean="0">
                                  <a:latin typeface="Cambria Math" panose="02040503050406030204" pitchFamily="18" charset="0"/>
                                </a:rPr>
                                <m:t>phys</m:t>
                              </m:r>
                            </m:sub>
                          </m:sSub>
                        </m:e>
                      </m:d>
                      <m:r>
                        <a:rPr lang="en-US" b="0" i="1" smtClean="0">
                          <a:latin typeface="Cambria Math" panose="02040503050406030204" pitchFamily="18" charset="0"/>
                        </a:rPr>
                        <m:t>   ∀</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r>
                        <a:rPr lang="en-US" b="1" i="1" smtClean="0">
                          <a:latin typeface="Cambria Math" panose="02040503050406030204" pitchFamily="18" charset="0"/>
                        </a:rPr>
                        <m:t>𝒗</m:t>
                      </m:r>
                    </m:oMath>
                  </m:oMathPara>
                </a14:m>
                <a:endParaRPr lang="en-US" dirty="0"/>
              </a:p>
              <a:p>
                <a:endParaRPr lang="en-US" dirty="0"/>
              </a:p>
              <a:p>
                <a:endParaRPr lang="en-US" dirty="0"/>
              </a:p>
            </p:txBody>
          </p:sp>
        </mc:Choice>
        <mc:Fallback xmlns="">
          <p:sp>
            <p:nvSpPr>
              <p:cNvPr id="11" name="TextBox 10">
                <a:extLst>
                  <a:ext uri="{FF2B5EF4-FFF2-40B4-BE49-F238E27FC236}">
                    <a16:creationId xmlns:a16="http://schemas.microsoft.com/office/drawing/2014/main" id="{A52E1A6A-F4E6-1CBA-E120-B0D5DE52F0A3}"/>
                  </a:ext>
                </a:extLst>
              </p:cNvPr>
              <p:cNvSpPr txBox="1">
                <a:spLocks noRot="1" noChangeAspect="1" noMove="1" noResize="1" noEditPoints="1" noAdjustHandles="1" noChangeArrowheads="1" noChangeShapeType="1" noTextEdit="1"/>
              </p:cNvSpPr>
              <p:nvPr/>
            </p:nvSpPr>
            <p:spPr>
              <a:xfrm>
                <a:off x="953310" y="1608306"/>
                <a:ext cx="6939064" cy="4147867"/>
              </a:xfrm>
              <a:prstGeom prst="rect">
                <a:avLst/>
              </a:prstGeom>
              <a:blipFill>
                <a:blip r:embed="rId2"/>
                <a:stretch>
                  <a:fillRect l="-702" t="-735"/>
                </a:stretch>
              </a:blipFill>
            </p:spPr>
            <p:txBody>
              <a:bodyPr/>
              <a:lstStyle/>
              <a:p>
                <a:r>
                  <a:rPr lang="en-GB">
                    <a:noFill/>
                  </a:rPr>
                  <a:t> </a:t>
                </a:r>
              </a:p>
            </p:txBody>
          </p:sp>
        </mc:Fallback>
      </mc:AlternateContent>
      <p:sp>
        <p:nvSpPr>
          <p:cNvPr id="39" name="Rectangle 38">
            <a:extLst>
              <a:ext uri="{FF2B5EF4-FFF2-40B4-BE49-F238E27FC236}">
                <a16:creationId xmlns:a16="http://schemas.microsoft.com/office/drawing/2014/main" id="{DA4AFEAD-E44C-035B-8782-28918B4E22C6}"/>
              </a:ext>
            </a:extLst>
          </p:cNvPr>
          <p:cNvSpPr/>
          <p:nvPr/>
        </p:nvSpPr>
        <p:spPr>
          <a:xfrm>
            <a:off x="1582309" y="2488758"/>
            <a:ext cx="3065561" cy="72357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D1759CE-A445-540B-CEE0-623D426D30F0}"/>
                  </a:ext>
                </a:extLst>
              </p:cNvPr>
              <p:cNvSpPr txBox="1"/>
              <p:nvPr/>
            </p:nvSpPr>
            <p:spPr>
              <a:xfrm>
                <a:off x="4550300" y="3071665"/>
                <a:ext cx="476989" cy="345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acc>
                            <m:accPr>
                              <m:chr m:val="̂"/>
                              <m:ctrlPr>
                                <a:rPr lang="en-US" sz="1600" b="0" i="1" smtClean="0">
                                  <a:solidFill>
                                    <a:schemeClr val="accent1"/>
                                  </a:solidFill>
                                  <a:latin typeface="Cambria Math" panose="02040503050406030204" pitchFamily="18" charset="0"/>
                                </a:rPr>
                              </m:ctrlPr>
                            </m:accPr>
                            <m:e>
                              <m:r>
                                <a:rPr lang="en-US" sz="1600" b="0" i="1" smtClean="0">
                                  <a:solidFill>
                                    <a:schemeClr val="accent1"/>
                                  </a:solidFill>
                                  <a:latin typeface="Cambria Math" panose="02040503050406030204" pitchFamily="18" charset="0"/>
                                </a:rPr>
                                <m:t>𝐻</m:t>
                              </m:r>
                            </m:e>
                          </m:acc>
                        </m:e>
                        <m:sub>
                          <m:r>
                            <a:rPr lang="en-US" sz="1600" b="0" i="1" smtClean="0">
                              <a:solidFill>
                                <a:schemeClr val="accent1"/>
                              </a:solidFill>
                              <a:latin typeface="Cambria Math" panose="02040503050406030204" pitchFamily="18" charset="0"/>
                            </a:rPr>
                            <m:t>𝐵</m:t>
                          </m:r>
                        </m:sub>
                      </m:sSub>
                    </m:oMath>
                  </m:oMathPara>
                </a14:m>
                <a:endParaRPr lang="en-US" sz="1600" dirty="0">
                  <a:solidFill>
                    <a:schemeClr val="accent1"/>
                  </a:solidFill>
                </a:endParaRPr>
              </a:p>
            </p:txBody>
          </p:sp>
        </mc:Choice>
        <mc:Fallback xmlns="">
          <p:sp>
            <p:nvSpPr>
              <p:cNvPr id="40" name="TextBox 39">
                <a:extLst>
                  <a:ext uri="{FF2B5EF4-FFF2-40B4-BE49-F238E27FC236}">
                    <a16:creationId xmlns:a16="http://schemas.microsoft.com/office/drawing/2014/main" id="{BD1759CE-A445-540B-CEE0-623D426D30F0}"/>
                  </a:ext>
                </a:extLst>
              </p:cNvPr>
              <p:cNvSpPr txBox="1">
                <a:spLocks noRot="1" noChangeAspect="1" noMove="1" noResize="1" noEditPoints="1" noAdjustHandles="1" noChangeArrowheads="1" noChangeShapeType="1" noTextEdit="1"/>
              </p:cNvSpPr>
              <p:nvPr/>
            </p:nvSpPr>
            <p:spPr>
              <a:xfrm>
                <a:off x="4550300" y="3071665"/>
                <a:ext cx="476989" cy="345223"/>
              </a:xfrm>
              <a:prstGeom prst="rect">
                <a:avLst/>
              </a:prstGeom>
              <a:blipFill>
                <a:blip r:embed="rId3"/>
                <a:stretch>
                  <a:fillRect t="-1754" r="-5063"/>
                </a:stretch>
              </a:blipFill>
            </p:spPr>
            <p:txBody>
              <a:bodyPr/>
              <a:lstStyle/>
              <a:p>
                <a:r>
                  <a:rPr lang="en-GB">
                    <a:noFill/>
                  </a:rPr>
                  <a:t> </a:t>
                </a:r>
              </a:p>
            </p:txBody>
          </p:sp>
        </mc:Fallback>
      </mc:AlternateContent>
      <p:grpSp>
        <p:nvGrpSpPr>
          <p:cNvPr id="4" name="Group 37">
            <a:extLst>
              <a:ext uri="{FF2B5EF4-FFF2-40B4-BE49-F238E27FC236}">
                <a16:creationId xmlns:a16="http://schemas.microsoft.com/office/drawing/2014/main" id="{1CA23982-A255-AC40-ECA9-F60D49B315CD}"/>
              </a:ext>
            </a:extLst>
          </p:cNvPr>
          <p:cNvGrpSpPr/>
          <p:nvPr/>
        </p:nvGrpSpPr>
        <p:grpSpPr>
          <a:xfrm>
            <a:off x="8203989" y="3780426"/>
            <a:ext cx="2286000" cy="2286000"/>
            <a:chOff x="1088877" y="3563924"/>
            <a:chExt cx="2286000" cy="2286000"/>
          </a:xfrm>
        </p:grpSpPr>
        <p:grpSp>
          <p:nvGrpSpPr>
            <p:cNvPr id="5" name="Group 32">
              <a:extLst>
                <a:ext uri="{FF2B5EF4-FFF2-40B4-BE49-F238E27FC236}">
                  <a16:creationId xmlns:a16="http://schemas.microsoft.com/office/drawing/2014/main" id="{C2380431-7985-1EB5-92BA-C4F2A3A412A1}"/>
                </a:ext>
              </a:extLst>
            </p:cNvPr>
            <p:cNvGrpSpPr/>
            <p:nvPr/>
          </p:nvGrpSpPr>
          <p:grpSpPr>
            <a:xfrm>
              <a:off x="1088877" y="3563924"/>
              <a:ext cx="2286000" cy="2286000"/>
              <a:chOff x="1708826" y="3563924"/>
              <a:chExt cx="2286000" cy="2286000"/>
            </a:xfrm>
          </p:grpSpPr>
          <p:grpSp>
            <p:nvGrpSpPr>
              <p:cNvPr id="7" name="Group 27">
                <a:extLst>
                  <a:ext uri="{FF2B5EF4-FFF2-40B4-BE49-F238E27FC236}">
                    <a16:creationId xmlns:a16="http://schemas.microsoft.com/office/drawing/2014/main" id="{C2B466FB-F8A4-E6F6-9A8F-E5B3F097C75F}"/>
                  </a:ext>
                </a:extLst>
              </p:cNvPr>
              <p:cNvGrpSpPr/>
              <p:nvPr/>
            </p:nvGrpSpPr>
            <p:grpSpPr>
              <a:xfrm>
                <a:off x="1708826" y="3563924"/>
                <a:ext cx="2286000" cy="2286000"/>
                <a:chOff x="1552506" y="3428998"/>
                <a:chExt cx="2691669" cy="2680405"/>
              </a:xfrm>
            </p:grpSpPr>
            <p:cxnSp>
              <p:nvCxnSpPr>
                <p:cNvPr id="12" name="Straight Arrow Connector 19">
                  <a:extLst>
                    <a:ext uri="{FF2B5EF4-FFF2-40B4-BE49-F238E27FC236}">
                      <a16:creationId xmlns:a16="http://schemas.microsoft.com/office/drawing/2014/main" id="{E6146DD2-8B07-69A3-EE0D-6761A3F822C1}"/>
                    </a:ext>
                  </a:extLst>
                </p:cNvPr>
                <p:cNvCxnSpPr>
                  <a:cxnSpLocks/>
                </p:cNvCxnSpPr>
                <p:nvPr/>
              </p:nvCxnSpPr>
              <p:spPr>
                <a:xfrm rot="16200000" flipV="1">
                  <a:off x="1999838" y="3876331"/>
                  <a:ext cx="89466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3" name="Group 26">
                  <a:extLst>
                    <a:ext uri="{FF2B5EF4-FFF2-40B4-BE49-F238E27FC236}">
                      <a16:creationId xmlns:a16="http://schemas.microsoft.com/office/drawing/2014/main" id="{E6635F4A-2F0D-4346-4341-ACFFACC532E3}"/>
                    </a:ext>
                  </a:extLst>
                </p:cNvPr>
                <p:cNvGrpSpPr/>
                <p:nvPr/>
              </p:nvGrpSpPr>
              <p:grpSpPr>
                <a:xfrm>
                  <a:off x="1552506" y="3428999"/>
                  <a:ext cx="2691669" cy="2680404"/>
                  <a:chOff x="1552506" y="3428999"/>
                  <a:chExt cx="2691669" cy="2680404"/>
                </a:xfrm>
              </p:grpSpPr>
              <p:cxnSp>
                <p:nvCxnSpPr>
                  <p:cNvPr id="14" name="Straight Arrow Connector 14">
                    <a:extLst>
                      <a:ext uri="{FF2B5EF4-FFF2-40B4-BE49-F238E27FC236}">
                        <a16:creationId xmlns:a16="http://schemas.microsoft.com/office/drawing/2014/main" id="{FFFE17CE-577C-0434-B62C-6F58F6C6B988}"/>
                      </a:ext>
                    </a:extLst>
                  </p:cNvPr>
                  <p:cNvCxnSpPr/>
                  <p:nvPr/>
                </p:nvCxnSpPr>
                <p:spPr>
                  <a:xfrm>
                    <a:off x="1552506" y="4330843"/>
                    <a:ext cx="89466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5">
                    <a:extLst>
                      <a:ext uri="{FF2B5EF4-FFF2-40B4-BE49-F238E27FC236}">
                        <a16:creationId xmlns:a16="http://schemas.microsoft.com/office/drawing/2014/main" id="{F1EAB609-4A66-8C23-695B-BD6EBAA2D85B}"/>
                      </a:ext>
                    </a:extLst>
                  </p:cNvPr>
                  <p:cNvCxnSpPr/>
                  <p:nvPr/>
                </p:nvCxnSpPr>
                <p:spPr>
                  <a:xfrm>
                    <a:off x="2447171" y="4330843"/>
                    <a:ext cx="89466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6">
                    <a:extLst>
                      <a:ext uri="{FF2B5EF4-FFF2-40B4-BE49-F238E27FC236}">
                        <a16:creationId xmlns:a16="http://schemas.microsoft.com/office/drawing/2014/main" id="{C55A925E-E84C-4895-D2B5-633A2A3D7B35}"/>
                      </a:ext>
                    </a:extLst>
                  </p:cNvPr>
                  <p:cNvCxnSpPr/>
                  <p:nvPr/>
                </p:nvCxnSpPr>
                <p:spPr>
                  <a:xfrm>
                    <a:off x="3341836" y="4330843"/>
                    <a:ext cx="894665"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7">
                    <a:extLst>
                      <a:ext uri="{FF2B5EF4-FFF2-40B4-BE49-F238E27FC236}">
                        <a16:creationId xmlns:a16="http://schemas.microsoft.com/office/drawing/2014/main" id="{C415295E-70B0-BF54-4DD4-45890F32E1E6}"/>
                      </a:ext>
                    </a:extLst>
                  </p:cNvPr>
                  <p:cNvCxnSpPr>
                    <a:cxnSpLocks/>
                  </p:cNvCxnSpPr>
                  <p:nvPr/>
                </p:nvCxnSpPr>
                <p:spPr>
                  <a:xfrm rot="16200000" flipV="1">
                    <a:off x="2887925" y="3876332"/>
                    <a:ext cx="89466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8">
                    <a:extLst>
                      <a:ext uri="{FF2B5EF4-FFF2-40B4-BE49-F238E27FC236}">
                        <a16:creationId xmlns:a16="http://schemas.microsoft.com/office/drawing/2014/main" id="{D27CADBB-CA3F-16BE-8111-BB08EA59F126}"/>
                      </a:ext>
                    </a:extLst>
                  </p:cNvPr>
                  <p:cNvCxnSpPr>
                    <a:cxnSpLocks/>
                  </p:cNvCxnSpPr>
                  <p:nvPr/>
                </p:nvCxnSpPr>
                <p:spPr>
                  <a:xfrm rot="16200000" flipV="1">
                    <a:off x="2894503" y="4770996"/>
                    <a:ext cx="89466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20">
                    <a:extLst>
                      <a:ext uri="{FF2B5EF4-FFF2-40B4-BE49-F238E27FC236}">
                        <a16:creationId xmlns:a16="http://schemas.microsoft.com/office/drawing/2014/main" id="{52D91E94-274E-DE01-5FEA-ABA927F0E1A1}"/>
                      </a:ext>
                    </a:extLst>
                  </p:cNvPr>
                  <p:cNvCxnSpPr>
                    <a:cxnSpLocks/>
                  </p:cNvCxnSpPr>
                  <p:nvPr/>
                </p:nvCxnSpPr>
                <p:spPr>
                  <a:xfrm rot="16200000" flipV="1">
                    <a:off x="1999837" y="4770996"/>
                    <a:ext cx="894665" cy="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0" name="Straight Arrow Connector 21">
                    <a:extLst>
                      <a:ext uri="{FF2B5EF4-FFF2-40B4-BE49-F238E27FC236}">
                        <a16:creationId xmlns:a16="http://schemas.microsoft.com/office/drawing/2014/main" id="{70A14FA6-306F-0C4D-ADE5-45112329D556}"/>
                      </a:ext>
                    </a:extLst>
                  </p:cNvPr>
                  <p:cNvCxnSpPr/>
                  <p:nvPr/>
                </p:nvCxnSpPr>
                <p:spPr>
                  <a:xfrm>
                    <a:off x="1560180" y="5218329"/>
                    <a:ext cx="894665" cy="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1" name="Straight Arrow Connector 22">
                    <a:extLst>
                      <a:ext uri="{FF2B5EF4-FFF2-40B4-BE49-F238E27FC236}">
                        <a16:creationId xmlns:a16="http://schemas.microsoft.com/office/drawing/2014/main" id="{DC5D9B08-E516-82F9-6580-F30824684E59}"/>
                      </a:ext>
                    </a:extLst>
                  </p:cNvPr>
                  <p:cNvCxnSpPr/>
                  <p:nvPr/>
                </p:nvCxnSpPr>
                <p:spPr>
                  <a:xfrm>
                    <a:off x="2454845" y="5218329"/>
                    <a:ext cx="894666" cy="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2" name="Straight Arrow Connector 23">
                    <a:extLst>
                      <a:ext uri="{FF2B5EF4-FFF2-40B4-BE49-F238E27FC236}">
                        <a16:creationId xmlns:a16="http://schemas.microsoft.com/office/drawing/2014/main" id="{4A0EF697-0BFA-821B-38C5-1A74BC8D6392}"/>
                      </a:ext>
                    </a:extLst>
                  </p:cNvPr>
                  <p:cNvCxnSpPr/>
                  <p:nvPr/>
                </p:nvCxnSpPr>
                <p:spPr>
                  <a:xfrm>
                    <a:off x="3349510" y="5218329"/>
                    <a:ext cx="89466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4">
                    <a:extLst>
                      <a:ext uri="{FF2B5EF4-FFF2-40B4-BE49-F238E27FC236}">
                        <a16:creationId xmlns:a16="http://schemas.microsoft.com/office/drawing/2014/main" id="{3BFC3D96-FA97-533B-8529-967E7F7DC140}"/>
                      </a:ext>
                    </a:extLst>
                  </p:cNvPr>
                  <p:cNvCxnSpPr>
                    <a:cxnSpLocks/>
                  </p:cNvCxnSpPr>
                  <p:nvPr/>
                </p:nvCxnSpPr>
                <p:spPr>
                  <a:xfrm rot="16200000" flipV="1">
                    <a:off x="2896693" y="5662071"/>
                    <a:ext cx="89466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5">
                    <a:extLst>
                      <a:ext uri="{FF2B5EF4-FFF2-40B4-BE49-F238E27FC236}">
                        <a16:creationId xmlns:a16="http://schemas.microsoft.com/office/drawing/2014/main" id="{7F03A063-2565-7F0E-227F-A9CCF32CF54A}"/>
                      </a:ext>
                    </a:extLst>
                  </p:cNvPr>
                  <p:cNvCxnSpPr>
                    <a:cxnSpLocks/>
                  </p:cNvCxnSpPr>
                  <p:nvPr/>
                </p:nvCxnSpPr>
                <p:spPr>
                  <a:xfrm rot="16200000" flipV="1">
                    <a:off x="2008606" y="5662070"/>
                    <a:ext cx="894665" cy="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grpSp>
          </p:grpSp>
          <p:sp>
            <p:nvSpPr>
              <p:cNvPr id="8" name="Arc 28">
                <a:extLst>
                  <a:ext uri="{FF2B5EF4-FFF2-40B4-BE49-F238E27FC236}">
                    <a16:creationId xmlns:a16="http://schemas.microsoft.com/office/drawing/2014/main" id="{F7697E70-1D13-A665-606A-DEEF3A495CFA}"/>
                  </a:ext>
                </a:extLst>
              </p:cNvPr>
              <p:cNvSpPr/>
              <p:nvPr/>
            </p:nvSpPr>
            <p:spPr>
              <a:xfrm>
                <a:off x="2618436" y="4449593"/>
                <a:ext cx="473644" cy="512068"/>
              </a:xfrm>
              <a:prstGeom prst="arc">
                <a:avLst>
                  <a:gd name="adj1" fmla="val 9055997"/>
                  <a:gd name="adj2" fmla="val 6673216"/>
                </a:avLst>
              </a:prstGeom>
              <a:noFill/>
              <a:ln>
                <a:solidFill>
                  <a:schemeClr val="accent1"/>
                </a:solidFill>
                <a:headEnd type="triangl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mc:AlternateContent xmlns:mc="http://schemas.openxmlformats.org/markup-compatibility/2006" xmlns:a14="http://schemas.microsoft.com/office/drawing/2010/main">
            <mc:Choice Requires="a14">
              <p:sp>
                <p:nvSpPr>
                  <p:cNvPr id="9" name="TextBox 29">
                    <a:extLst>
                      <a:ext uri="{FF2B5EF4-FFF2-40B4-BE49-F238E27FC236}">
                        <a16:creationId xmlns:a16="http://schemas.microsoft.com/office/drawing/2014/main" id="{3AFBFD37-4BC2-99DA-107C-28D8A63F1E4D}"/>
                      </a:ext>
                    </a:extLst>
                  </p:cNvPr>
                  <p:cNvSpPr txBox="1"/>
                  <p:nvPr/>
                </p:nvSpPr>
                <p:spPr>
                  <a:xfrm>
                    <a:off x="2618435" y="4501105"/>
                    <a:ext cx="476989" cy="345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acc>
                                <m:accPr>
                                  <m:chr m:val="̂"/>
                                  <m:ctrlPr>
                                    <a:rPr lang="en-US" sz="1600" b="0" i="1" smtClean="0">
                                      <a:solidFill>
                                        <a:schemeClr val="accent1"/>
                                      </a:solidFill>
                                      <a:latin typeface="Cambria Math" panose="02040503050406030204" pitchFamily="18" charset="0"/>
                                    </a:rPr>
                                  </m:ctrlPr>
                                </m:accPr>
                                <m:e>
                                  <m:r>
                                    <a:rPr lang="en-US" sz="1600" b="0" i="1" smtClean="0">
                                      <a:solidFill>
                                        <a:schemeClr val="accent1"/>
                                      </a:solidFill>
                                      <a:latin typeface="Cambria Math" panose="02040503050406030204" pitchFamily="18" charset="0"/>
                                    </a:rPr>
                                    <m:t>𝐻</m:t>
                                  </m:r>
                                </m:e>
                              </m:acc>
                            </m:e>
                            <m:sub>
                              <m:r>
                                <a:rPr lang="en-US" sz="1600" b="0" i="1" smtClean="0">
                                  <a:solidFill>
                                    <a:schemeClr val="accent1"/>
                                  </a:solidFill>
                                  <a:latin typeface="Cambria Math" panose="02040503050406030204" pitchFamily="18" charset="0"/>
                                </a:rPr>
                                <m:t>𝐵</m:t>
                              </m:r>
                            </m:sub>
                          </m:sSub>
                        </m:oMath>
                      </m:oMathPara>
                    </a14:m>
                    <a:endParaRPr lang="en-US" sz="1600" dirty="0">
                      <a:solidFill>
                        <a:schemeClr val="accent1"/>
                      </a:solidFill>
                    </a:endParaRPr>
                  </a:p>
                </p:txBody>
              </p:sp>
            </mc:Choice>
            <mc:Fallback xmlns="">
              <p:sp>
                <p:nvSpPr>
                  <p:cNvPr id="30" name="TextBox 29">
                    <a:extLst>
                      <a:ext uri="{FF2B5EF4-FFF2-40B4-BE49-F238E27FC236}">
                        <a16:creationId xmlns:a16="http://schemas.microsoft.com/office/drawing/2014/main" id="{D3CE70F2-3F5B-9E4B-5861-8F51BCF84CC9}"/>
                      </a:ext>
                    </a:extLst>
                  </p:cNvPr>
                  <p:cNvSpPr txBox="1">
                    <a:spLocks noRot="1" noChangeAspect="1" noMove="1" noResize="1" noEditPoints="1" noAdjustHandles="1" noChangeArrowheads="1" noChangeShapeType="1" noTextEdit="1"/>
                  </p:cNvSpPr>
                  <p:nvPr/>
                </p:nvSpPr>
                <p:spPr>
                  <a:xfrm>
                    <a:off x="2618435" y="4501105"/>
                    <a:ext cx="476989" cy="345223"/>
                  </a:xfrm>
                  <a:prstGeom prst="rect">
                    <a:avLst/>
                  </a:prstGeom>
                  <a:blipFill>
                    <a:blip r:embed="rId17"/>
                    <a:stretch>
                      <a:fillRect t="-1786" r="-5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30">
                    <a:extLst>
                      <a:ext uri="{FF2B5EF4-FFF2-40B4-BE49-F238E27FC236}">
                        <a16:creationId xmlns:a16="http://schemas.microsoft.com/office/drawing/2014/main" id="{A3AEDB7B-6F99-175B-2129-CCD1C00F2C19}"/>
                      </a:ext>
                    </a:extLst>
                  </p:cNvPr>
                  <p:cNvSpPr txBox="1"/>
                  <p:nvPr/>
                </p:nvSpPr>
                <p:spPr>
                  <a:xfrm>
                    <a:off x="3377924" y="3952277"/>
                    <a:ext cx="473976" cy="345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2"/>
                                  </a:solidFill>
                                  <a:latin typeface="Cambria Math" panose="02040503050406030204" pitchFamily="18" charset="0"/>
                                </a:rPr>
                              </m:ctrlPr>
                            </m:sSubPr>
                            <m:e>
                              <m:acc>
                                <m:accPr>
                                  <m:chr m:val="̂"/>
                                  <m:ctrlPr>
                                    <a:rPr lang="en-US" sz="1600" b="0" i="1" smtClean="0">
                                      <a:solidFill>
                                        <a:schemeClr val="accent2"/>
                                      </a:solidFill>
                                      <a:latin typeface="Cambria Math" panose="02040503050406030204" pitchFamily="18" charset="0"/>
                                    </a:rPr>
                                  </m:ctrlPr>
                                </m:accPr>
                                <m:e>
                                  <m:r>
                                    <a:rPr lang="en-US" sz="1600" b="0" i="1" smtClean="0">
                                      <a:solidFill>
                                        <a:schemeClr val="accent2"/>
                                      </a:solidFill>
                                      <a:latin typeface="Cambria Math" panose="02040503050406030204" pitchFamily="18" charset="0"/>
                                    </a:rPr>
                                    <m:t>𝐻</m:t>
                                  </m:r>
                                </m:e>
                              </m:acc>
                            </m:e>
                            <m:sub>
                              <m:r>
                                <a:rPr lang="en-US" sz="1600" b="0" i="1" smtClean="0">
                                  <a:solidFill>
                                    <a:schemeClr val="accent2"/>
                                  </a:solidFill>
                                  <a:latin typeface="Cambria Math" panose="02040503050406030204" pitchFamily="18" charset="0"/>
                                </a:rPr>
                                <m:t>𝐸</m:t>
                              </m:r>
                            </m:sub>
                          </m:sSub>
                        </m:oMath>
                      </m:oMathPara>
                    </a14:m>
                    <a:endParaRPr lang="en-US" sz="1600" dirty="0">
                      <a:solidFill>
                        <a:schemeClr val="accent2"/>
                      </a:solidFill>
                    </a:endParaRPr>
                  </a:p>
                </p:txBody>
              </p:sp>
            </mc:Choice>
            <mc:Fallback xmlns="">
              <p:sp>
                <p:nvSpPr>
                  <p:cNvPr id="31" name="TextBox 30">
                    <a:extLst>
                      <a:ext uri="{FF2B5EF4-FFF2-40B4-BE49-F238E27FC236}">
                        <a16:creationId xmlns:a16="http://schemas.microsoft.com/office/drawing/2014/main" id="{C39D8DC1-871E-FE09-E467-DCA5DC124770}"/>
                      </a:ext>
                    </a:extLst>
                  </p:cNvPr>
                  <p:cNvSpPr txBox="1">
                    <a:spLocks noRot="1" noChangeAspect="1" noMove="1" noResize="1" noEditPoints="1" noAdjustHandles="1" noChangeArrowheads="1" noChangeShapeType="1" noTextEdit="1"/>
                  </p:cNvSpPr>
                  <p:nvPr/>
                </p:nvSpPr>
                <p:spPr>
                  <a:xfrm>
                    <a:off x="3377924" y="3952277"/>
                    <a:ext cx="473976" cy="345223"/>
                  </a:xfrm>
                  <a:prstGeom prst="rect">
                    <a:avLst/>
                  </a:prstGeom>
                  <a:blipFill>
                    <a:blip r:embed="rId18"/>
                    <a:stretch>
                      <a:fillRect t="-1786" r="-641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TextBox 31">
                  <a:extLst>
                    <a:ext uri="{FF2B5EF4-FFF2-40B4-BE49-F238E27FC236}">
                      <a16:creationId xmlns:a16="http://schemas.microsoft.com/office/drawing/2014/main" id="{C9294AB3-0203-AF26-06ED-B148C1956374}"/>
                    </a:ext>
                  </a:extLst>
                </p:cNvPr>
                <p:cNvSpPr txBox="1"/>
                <p:nvPr/>
              </p:nvSpPr>
              <p:spPr>
                <a:xfrm>
                  <a:off x="1253277" y="5133967"/>
                  <a:ext cx="591700" cy="3724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4"/>
                                </a:solidFill>
                                <a:latin typeface="Cambria Math" panose="02040503050406030204" pitchFamily="18" charset="0"/>
                              </a:rPr>
                            </m:ctrlPr>
                          </m:sSubPr>
                          <m:e>
                            <m:acc>
                              <m:accPr>
                                <m:chr m:val="̂"/>
                                <m:ctrlPr>
                                  <a:rPr lang="en-US" sz="1600" b="0" i="1" smtClean="0">
                                    <a:solidFill>
                                      <a:schemeClr val="accent4"/>
                                    </a:solidFill>
                                    <a:latin typeface="Cambria Math" panose="02040503050406030204" pitchFamily="18" charset="0"/>
                                  </a:rPr>
                                </m:ctrlPr>
                              </m:accPr>
                              <m:e>
                                <m:r>
                                  <m:rPr>
                                    <m:sty m:val="p"/>
                                  </m:rPr>
                                  <a:rPr lang="en-US" sz="1600" b="0" i="0" smtClean="0">
                                    <a:solidFill>
                                      <a:schemeClr val="accent4"/>
                                    </a:solidFill>
                                    <a:latin typeface="Cambria Math" panose="02040503050406030204" pitchFamily="18" charset="0"/>
                                  </a:rPr>
                                  <m:t>Θ</m:t>
                                </m:r>
                              </m:e>
                            </m:acc>
                          </m:e>
                          <m:sub>
                            <m:r>
                              <a:rPr lang="en-US" sz="1600" b="1" i="1" smtClean="0">
                                <a:solidFill>
                                  <a:schemeClr val="accent4"/>
                                </a:solidFill>
                                <a:latin typeface="Cambria Math" panose="02040503050406030204" pitchFamily="18" charset="0"/>
                              </a:rPr>
                              <m:t>𝒗</m:t>
                            </m:r>
                            <m:r>
                              <a:rPr lang="en-US" sz="1600" b="0" i="1" smtClean="0">
                                <a:solidFill>
                                  <a:schemeClr val="accent4"/>
                                </a:solidFill>
                                <a:latin typeface="Cambria Math" panose="02040503050406030204" pitchFamily="18" charset="0"/>
                              </a:rPr>
                              <m:t>,</m:t>
                            </m:r>
                            <m:r>
                              <a:rPr lang="en-US" sz="1600" b="0" i="1" smtClean="0">
                                <a:solidFill>
                                  <a:schemeClr val="accent4"/>
                                </a:solidFill>
                                <a:latin typeface="Cambria Math" panose="02040503050406030204" pitchFamily="18" charset="0"/>
                              </a:rPr>
                              <m:t>𝑔</m:t>
                            </m:r>
                          </m:sub>
                        </m:sSub>
                      </m:oMath>
                    </m:oMathPara>
                  </a14:m>
                  <a:endParaRPr lang="en-US" sz="1600" dirty="0">
                    <a:solidFill>
                      <a:schemeClr val="accent4"/>
                    </a:solidFill>
                  </a:endParaRPr>
                </a:p>
              </p:txBody>
            </p:sp>
          </mc:Choice>
          <mc:Fallback xmlns="">
            <p:sp>
              <p:nvSpPr>
                <p:cNvPr id="32" name="TextBox 31">
                  <a:extLst>
                    <a:ext uri="{FF2B5EF4-FFF2-40B4-BE49-F238E27FC236}">
                      <a16:creationId xmlns:a16="http://schemas.microsoft.com/office/drawing/2014/main" id="{406299DD-A72B-CFEF-AF73-912FDEA0461E}"/>
                    </a:ext>
                  </a:extLst>
                </p:cNvPr>
                <p:cNvSpPr txBox="1">
                  <a:spLocks noRot="1" noChangeAspect="1" noMove="1" noResize="1" noEditPoints="1" noAdjustHandles="1" noChangeArrowheads="1" noChangeShapeType="1" noTextEdit="1"/>
                </p:cNvSpPr>
                <p:nvPr/>
              </p:nvSpPr>
              <p:spPr>
                <a:xfrm>
                  <a:off x="1253277" y="5133967"/>
                  <a:ext cx="591700" cy="372474"/>
                </a:xfrm>
                <a:prstGeom prst="rect">
                  <a:avLst/>
                </a:prstGeom>
                <a:blipFill>
                  <a:blip r:embed="rId19"/>
                  <a:stretch>
                    <a:fillRect r="-1031" b="-3279"/>
                  </a:stretch>
                </a:blipFill>
              </p:spPr>
              <p:txBody>
                <a:bodyPr/>
                <a:lstStyle/>
                <a:p>
                  <a:r>
                    <a:rPr lang="en-US">
                      <a:noFill/>
                    </a:rPr>
                    <a:t> </a:t>
                  </a:r>
                </a:p>
              </p:txBody>
            </p:sp>
          </mc:Fallback>
        </mc:AlternateContent>
      </p:grpSp>
      <p:sp>
        <p:nvSpPr>
          <p:cNvPr id="25" name="Ovale 24">
            <a:extLst>
              <a:ext uri="{FF2B5EF4-FFF2-40B4-BE49-F238E27FC236}">
                <a16:creationId xmlns:a16="http://schemas.microsoft.com/office/drawing/2014/main" id="{4597A818-E7BF-8957-C818-6931BE8ACA28}"/>
              </a:ext>
            </a:extLst>
          </p:cNvPr>
          <p:cNvSpPr/>
          <p:nvPr/>
        </p:nvSpPr>
        <p:spPr>
          <a:xfrm>
            <a:off x="8903244" y="5254664"/>
            <a:ext cx="104400" cy="10360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1F0B363C-E792-F122-6088-4B55425D3C26}"/>
                  </a:ext>
                </a:extLst>
              </p:cNvPr>
              <p:cNvSpPr txBox="1"/>
              <p:nvPr/>
            </p:nvSpPr>
            <p:spPr>
              <a:xfrm>
                <a:off x="8711979" y="5042692"/>
                <a:ext cx="204106"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𝒗</m:t>
                      </m:r>
                    </m:oMath>
                  </m:oMathPara>
                </a14:m>
                <a:endParaRPr lang="en-GB" sz="1400" dirty="0">
                  <a:solidFill>
                    <a:srgbClr val="FF0000"/>
                  </a:solidFill>
                </a:endParaRPr>
              </a:p>
            </p:txBody>
          </p:sp>
        </mc:Choice>
        <mc:Fallback xmlns="">
          <p:sp>
            <p:nvSpPr>
              <p:cNvPr id="27" name="CasellaDiTesto 26">
                <a:extLst>
                  <a:ext uri="{FF2B5EF4-FFF2-40B4-BE49-F238E27FC236}">
                    <a16:creationId xmlns:a16="http://schemas.microsoft.com/office/drawing/2014/main" id="{1F0B363C-E792-F122-6088-4B55425D3C26}"/>
                  </a:ext>
                </a:extLst>
              </p:cNvPr>
              <p:cNvSpPr txBox="1">
                <a:spLocks noRot="1" noChangeAspect="1" noMove="1" noResize="1" noEditPoints="1" noAdjustHandles="1" noChangeArrowheads="1" noChangeShapeType="1" noTextEdit="1"/>
              </p:cNvSpPr>
              <p:nvPr/>
            </p:nvSpPr>
            <p:spPr>
              <a:xfrm>
                <a:off x="8711979" y="5042692"/>
                <a:ext cx="204106" cy="307777"/>
              </a:xfrm>
              <a:prstGeom prst="rect">
                <a:avLst/>
              </a:prstGeom>
              <a:blipFill>
                <a:blip r:embed="rId20"/>
                <a:stretch>
                  <a:fillRect r="-176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581917AF-B5E0-A13E-1654-5D135A1314F8}"/>
                  </a:ext>
                </a:extLst>
              </p:cNvPr>
              <p:cNvSpPr txBox="1"/>
              <p:nvPr/>
            </p:nvSpPr>
            <p:spPr>
              <a:xfrm>
                <a:off x="9169501" y="5254664"/>
                <a:ext cx="268356"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400" b="1" i="1" smtClean="0">
                          <a:solidFill>
                            <a:schemeClr val="accent6">
                              <a:lumMod val="75000"/>
                            </a:schemeClr>
                          </a:solidFill>
                          <a:latin typeface="Cambria Math" panose="02040503050406030204" pitchFamily="18" charset="0"/>
                        </a:rPr>
                        <m:t>𝟏</m:t>
                      </m:r>
                    </m:oMath>
                  </m:oMathPara>
                </a14:m>
                <a:endParaRPr lang="en-GB" sz="1400" dirty="0"/>
              </a:p>
            </p:txBody>
          </p:sp>
        </mc:Choice>
        <mc:Fallback xmlns="">
          <p:sp>
            <p:nvSpPr>
              <p:cNvPr id="29" name="CasellaDiTesto 28">
                <a:extLst>
                  <a:ext uri="{FF2B5EF4-FFF2-40B4-BE49-F238E27FC236}">
                    <a16:creationId xmlns:a16="http://schemas.microsoft.com/office/drawing/2014/main" id="{581917AF-B5E0-A13E-1654-5D135A1314F8}"/>
                  </a:ext>
                </a:extLst>
              </p:cNvPr>
              <p:cNvSpPr txBox="1">
                <a:spLocks noRot="1" noChangeAspect="1" noMove="1" noResize="1" noEditPoints="1" noAdjustHandles="1" noChangeArrowheads="1" noChangeShapeType="1" noTextEdit="1"/>
              </p:cNvSpPr>
              <p:nvPr/>
            </p:nvSpPr>
            <p:spPr>
              <a:xfrm>
                <a:off x="9169501" y="5254664"/>
                <a:ext cx="268356" cy="307777"/>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49244389-2750-5C87-FCF2-71A9CB036785}"/>
                  </a:ext>
                </a:extLst>
              </p:cNvPr>
              <p:cNvSpPr txBox="1"/>
              <p:nvPr/>
            </p:nvSpPr>
            <p:spPr>
              <a:xfrm>
                <a:off x="8708842" y="4739535"/>
                <a:ext cx="268356"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400" b="1" i="1" smtClean="0">
                          <a:solidFill>
                            <a:schemeClr val="accent6">
                              <a:lumMod val="75000"/>
                            </a:schemeClr>
                          </a:solidFill>
                          <a:latin typeface="Cambria Math" panose="02040503050406030204" pitchFamily="18" charset="0"/>
                        </a:rPr>
                        <m:t>𝟐</m:t>
                      </m:r>
                    </m:oMath>
                  </m:oMathPara>
                </a14:m>
                <a:endParaRPr lang="en-GB" sz="1400" dirty="0"/>
              </a:p>
            </p:txBody>
          </p:sp>
        </mc:Choice>
        <mc:Fallback xmlns="">
          <p:sp>
            <p:nvSpPr>
              <p:cNvPr id="30" name="CasellaDiTesto 29">
                <a:extLst>
                  <a:ext uri="{FF2B5EF4-FFF2-40B4-BE49-F238E27FC236}">
                    <a16:creationId xmlns:a16="http://schemas.microsoft.com/office/drawing/2014/main" id="{49244389-2750-5C87-FCF2-71A9CB036785}"/>
                  </a:ext>
                </a:extLst>
              </p:cNvPr>
              <p:cNvSpPr txBox="1">
                <a:spLocks noRot="1" noChangeAspect="1" noMove="1" noResize="1" noEditPoints="1" noAdjustHandles="1" noChangeArrowheads="1" noChangeShapeType="1" noTextEdit="1"/>
              </p:cNvSpPr>
              <p:nvPr/>
            </p:nvSpPr>
            <p:spPr>
              <a:xfrm>
                <a:off x="8708842" y="4739535"/>
                <a:ext cx="268356" cy="307777"/>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40961792-BB7E-24C7-7F6A-C60FEC375D42}"/>
                  </a:ext>
                </a:extLst>
              </p:cNvPr>
              <p:cNvSpPr txBox="1"/>
              <p:nvPr/>
            </p:nvSpPr>
            <p:spPr>
              <a:xfrm>
                <a:off x="8367578" y="5062830"/>
                <a:ext cx="268356"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400" b="1" i="1" smtClean="0">
                          <a:solidFill>
                            <a:schemeClr val="accent6">
                              <a:lumMod val="75000"/>
                            </a:schemeClr>
                          </a:solidFill>
                          <a:latin typeface="Cambria Math" panose="02040503050406030204" pitchFamily="18" charset="0"/>
                        </a:rPr>
                        <m:t>𝟑</m:t>
                      </m:r>
                    </m:oMath>
                  </m:oMathPara>
                </a14:m>
                <a:endParaRPr lang="en-GB" sz="1400" dirty="0"/>
              </a:p>
            </p:txBody>
          </p:sp>
        </mc:Choice>
        <mc:Fallback xmlns="">
          <p:sp>
            <p:nvSpPr>
              <p:cNvPr id="31" name="CasellaDiTesto 30">
                <a:extLst>
                  <a:ext uri="{FF2B5EF4-FFF2-40B4-BE49-F238E27FC236}">
                    <a16:creationId xmlns:a16="http://schemas.microsoft.com/office/drawing/2014/main" id="{40961792-BB7E-24C7-7F6A-C60FEC375D42}"/>
                  </a:ext>
                </a:extLst>
              </p:cNvPr>
              <p:cNvSpPr txBox="1">
                <a:spLocks noRot="1" noChangeAspect="1" noMove="1" noResize="1" noEditPoints="1" noAdjustHandles="1" noChangeArrowheads="1" noChangeShapeType="1" noTextEdit="1"/>
              </p:cNvSpPr>
              <p:nvPr/>
            </p:nvSpPr>
            <p:spPr>
              <a:xfrm>
                <a:off x="8367578" y="5062830"/>
                <a:ext cx="268356" cy="307777"/>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725625CD-3482-902D-A45A-25658412C5A5}"/>
                  </a:ext>
                </a:extLst>
              </p:cNvPr>
              <p:cNvSpPr txBox="1"/>
              <p:nvPr/>
            </p:nvSpPr>
            <p:spPr>
              <a:xfrm>
                <a:off x="8938674" y="5518440"/>
                <a:ext cx="268356"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400" b="1" i="1" smtClean="0">
                          <a:solidFill>
                            <a:schemeClr val="accent6">
                              <a:lumMod val="75000"/>
                            </a:schemeClr>
                          </a:solidFill>
                          <a:latin typeface="Cambria Math" panose="02040503050406030204" pitchFamily="18" charset="0"/>
                        </a:rPr>
                        <m:t>𝟒</m:t>
                      </m:r>
                    </m:oMath>
                  </m:oMathPara>
                </a14:m>
                <a:endParaRPr lang="en-GB" sz="1400" dirty="0"/>
              </a:p>
            </p:txBody>
          </p:sp>
        </mc:Choice>
        <mc:Fallback xmlns="">
          <p:sp>
            <p:nvSpPr>
              <p:cNvPr id="32" name="CasellaDiTesto 31">
                <a:extLst>
                  <a:ext uri="{FF2B5EF4-FFF2-40B4-BE49-F238E27FC236}">
                    <a16:creationId xmlns:a16="http://schemas.microsoft.com/office/drawing/2014/main" id="{725625CD-3482-902D-A45A-25658412C5A5}"/>
                  </a:ext>
                </a:extLst>
              </p:cNvPr>
              <p:cNvSpPr txBox="1">
                <a:spLocks noRot="1" noChangeAspect="1" noMove="1" noResize="1" noEditPoints="1" noAdjustHandles="1" noChangeArrowheads="1" noChangeShapeType="1" noTextEdit="1"/>
              </p:cNvSpPr>
              <p:nvPr/>
            </p:nvSpPr>
            <p:spPr>
              <a:xfrm>
                <a:off x="8938674" y="5518440"/>
                <a:ext cx="268356" cy="307777"/>
              </a:xfrm>
              <a:prstGeom prst="rect">
                <a:avLst/>
              </a:prstGeom>
              <a:blipFill>
                <a:blip r:embed="rId24"/>
                <a:stretch>
                  <a:fillRect/>
                </a:stretch>
              </a:blipFill>
            </p:spPr>
            <p:txBody>
              <a:bodyPr/>
              <a:lstStyle/>
              <a:p>
                <a:r>
                  <a:rPr lang="en-GB">
                    <a:noFill/>
                  </a:rPr>
                  <a:t> </a:t>
                </a:r>
              </a:p>
            </p:txBody>
          </p:sp>
        </mc:Fallback>
      </mc:AlternateContent>
      <p:sp>
        <p:nvSpPr>
          <p:cNvPr id="3" name="Segnaposto numero diapositiva 2">
            <a:extLst>
              <a:ext uri="{FF2B5EF4-FFF2-40B4-BE49-F238E27FC236}">
                <a16:creationId xmlns:a16="http://schemas.microsoft.com/office/drawing/2014/main" id="{1AD27EE2-CFB0-40E8-7498-A4EFAFFC1BA2}"/>
              </a:ext>
            </a:extLst>
          </p:cNvPr>
          <p:cNvSpPr>
            <a:spLocks noGrp="1"/>
          </p:cNvSpPr>
          <p:nvPr>
            <p:ph type="sldNum" sz="quarter" idx="12"/>
          </p:nvPr>
        </p:nvSpPr>
        <p:spPr/>
        <p:txBody>
          <a:bodyPr/>
          <a:lstStyle/>
          <a:p>
            <a:fld id="{FA20F332-5AC1-4281-97E9-862C28BDC28F}" type="slidenum">
              <a:rPr lang="en-GB" smtClean="0"/>
              <a:t>17</a:t>
            </a:fld>
            <a:endParaRPr lang="en-GB"/>
          </a:p>
        </p:txBody>
      </p:sp>
    </p:spTree>
    <p:extLst>
      <p:ext uri="{BB962C8B-B14F-4D97-AF65-F5344CB8AC3E}">
        <p14:creationId xmlns:p14="http://schemas.microsoft.com/office/powerpoint/2010/main" val="130018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9"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9F831-7914-D8DA-636C-4127D58CAA90}"/>
              </a:ext>
            </a:extLst>
          </p:cNvPr>
          <p:cNvSpPr>
            <a:spLocks noGrp="1"/>
          </p:cNvSpPr>
          <p:nvPr>
            <p:ph type="title"/>
          </p:nvPr>
        </p:nvSpPr>
        <p:spPr/>
        <p:txBody>
          <a:bodyPr>
            <a:normAutofit/>
          </a:bodyPr>
          <a:lstStyle/>
          <a:p>
            <a:r>
              <a:rPr lang="en-US" sz="2800" dirty="0"/>
              <a:t>Nonabelian LGT</a:t>
            </a:r>
          </a:p>
        </p:txBody>
      </p:sp>
      <p:pic>
        <p:nvPicPr>
          <p:cNvPr id="9" name="Content Placeholder 8">
            <a:extLst>
              <a:ext uri="{FF2B5EF4-FFF2-40B4-BE49-F238E27FC236}">
                <a16:creationId xmlns:a16="http://schemas.microsoft.com/office/drawing/2014/main" id="{6474CC32-A229-E6AB-6111-F16E880DBEDA}"/>
              </a:ext>
            </a:extLst>
          </p:cNvPr>
          <p:cNvPicPr>
            <a:picLocks noChangeAspect="1"/>
          </p:cNvPicPr>
          <p:nvPr/>
        </p:nvPicPr>
        <p:blipFill rotWithShape="1">
          <a:blip r:embed="rId2"/>
          <a:srcRect r="55062" b="28184"/>
          <a:stretch/>
        </p:blipFill>
        <p:spPr>
          <a:xfrm>
            <a:off x="4693475" y="1690688"/>
            <a:ext cx="2121979" cy="1325554"/>
          </a:xfrm>
          <a:prstGeom prst="rect">
            <a:avLst/>
          </a:prstGeom>
        </p:spPr>
      </p:pic>
      <p:sp>
        <p:nvSpPr>
          <p:cNvPr id="70" name="Arrow: Right 69">
            <a:extLst>
              <a:ext uri="{FF2B5EF4-FFF2-40B4-BE49-F238E27FC236}">
                <a16:creationId xmlns:a16="http://schemas.microsoft.com/office/drawing/2014/main" id="{07946D91-4F5D-3912-F58C-A33EC93DE6D5}"/>
              </a:ext>
            </a:extLst>
          </p:cNvPr>
          <p:cNvSpPr/>
          <p:nvPr/>
        </p:nvSpPr>
        <p:spPr>
          <a:xfrm>
            <a:off x="4166342" y="2109845"/>
            <a:ext cx="359689" cy="3447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274F7A3-D2DD-CC77-F69B-595E3A422A7A}"/>
              </a:ext>
            </a:extLst>
          </p:cNvPr>
          <p:cNvSpPr/>
          <p:nvPr/>
        </p:nvSpPr>
        <p:spPr>
          <a:xfrm>
            <a:off x="6319739" y="1536539"/>
            <a:ext cx="592144" cy="14215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13FDF0C8-22D6-FA53-BEC1-0B12FB487AF6}"/>
              </a:ext>
            </a:extLst>
          </p:cNvPr>
          <p:cNvGrpSpPr/>
          <p:nvPr/>
        </p:nvGrpSpPr>
        <p:grpSpPr>
          <a:xfrm>
            <a:off x="6410626" y="2113924"/>
            <a:ext cx="410369" cy="336632"/>
            <a:chOff x="8263174" y="3350498"/>
            <a:chExt cx="410369" cy="336632"/>
          </a:xfrm>
        </p:grpSpPr>
        <p:sp>
          <p:nvSpPr>
            <p:cNvPr id="76" name="Rettangolo 83">
              <a:extLst>
                <a:ext uri="{FF2B5EF4-FFF2-40B4-BE49-F238E27FC236}">
                  <a16:creationId xmlns:a16="http://schemas.microsoft.com/office/drawing/2014/main" id="{C3558980-4EDC-7C48-5303-58FA56975CAD}"/>
                </a:ext>
              </a:extLst>
            </p:cNvPr>
            <p:cNvSpPr/>
            <p:nvPr/>
          </p:nvSpPr>
          <p:spPr>
            <a:xfrm>
              <a:off x="8263174" y="3365276"/>
              <a:ext cx="410369" cy="321854"/>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7" name="Elemento grafico 82" descr="Contachilometri in basso contorno">
              <a:extLst>
                <a:ext uri="{FF2B5EF4-FFF2-40B4-BE49-F238E27FC236}">
                  <a16:creationId xmlns:a16="http://schemas.microsoft.com/office/drawing/2014/main" id="{A832FA07-7A43-DD7F-841F-7663946DAD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308336" y="3350498"/>
              <a:ext cx="332471" cy="332471"/>
            </a:xfrm>
            <a:prstGeom prst="rect">
              <a:avLst/>
            </a:prstGeom>
          </p:spPr>
        </p:pic>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241BCDA-8F08-8100-6C53-140EB6905054}"/>
                  </a:ext>
                </a:extLst>
              </p:cNvPr>
              <p:cNvSpPr txBox="1"/>
              <p:nvPr/>
            </p:nvSpPr>
            <p:spPr>
              <a:xfrm>
                <a:off x="838200" y="1542112"/>
                <a:ext cx="2631746" cy="2223429"/>
              </a:xfrm>
              <a:prstGeom prst="rect">
                <a:avLst/>
              </a:prstGeom>
              <a:noFill/>
            </p:spPr>
            <p:txBody>
              <a:bodyPr wrap="none" rtlCol="0">
                <a:spAutoFit/>
              </a:bodyPr>
              <a:lstStyle/>
              <a:p>
                <a:r>
                  <a:rPr lang="en-US" dirty="0"/>
                  <a:t>What do we measure?</a:t>
                </a:r>
              </a:p>
              <a:p>
                <a:r>
                  <a:rPr lang="en-US" dirty="0"/>
                  <a:t>Computational basis </a:t>
                </a:r>
              </a:p>
              <a:p>
                <a:pPr marL="742950" lvl="1" indent="-285750">
                  <a:buBlip>
                    <a:blip r:embed="rId5"/>
                  </a:buBlip>
                </a:pPr>
                <a:r>
                  <a:rPr lang="en-US" sz="1600" dirty="0"/>
                  <a:t>Plaquette operator</a:t>
                </a:r>
              </a:p>
              <a:p>
                <a:pPr marL="742950" lvl="1" indent="-285750">
                  <a:buBlip>
                    <a:blip r:embed="rId6"/>
                  </a:buBlip>
                </a:pPr>
                <a:r>
                  <a:rPr lang="en-US" sz="1600" dirty="0"/>
                  <a:t>Local gauge charge</a:t>
                </a:r>
              </a:p>
              <a:p>
                <a:r>
                  <a:rPr lang="en-US" dirty="0" err="1"/>
                  <a:t>Eigenbasis</a:t>
                </a:r>
                <a:r>
                  <a:rPr lang="en-US" dirty="0"/>
                  <a:t> of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Θ</m:t>
                            </m:r>
                          </m:e>
                        </m:acc>
                      </m:e>
                      <m:sub>
                        <m:r>
                          <a:rPr lang="en-US" b="1" i="1" dirty="0" smtClean="0">
                            <a:latin typeface="Cambria Math" panose="02040503050406030204" pitchFamily="18" charset="0"/>
                          </a:rPr>
                          <m:t>𝒗</m:t>
                        </m:r>
                        <m:r>
                          <a:rPr lang="en-US" b="0" i="1" dirty="0" smtClean="0">
                            <a:latin typeface="Cambria Math" panose="02040503050406030204" pitchFamily="18" charset="0"/>
                          </a:rPr>
                          <m:t>,</m:t>
                        </m:r>
                        <m:r>
                          <a:rPr lang="en-US" b="0" i="1" dirty="0" smtClean="0">
                            <a:latin typeface="Cambria Math" panose="02040503050406030204" pitchFamily="18" charset="0"/>
                          </a:rPr>
                          <m:t>𝑔</m:t>
                        </m:r>
                      </m:sub>
                    </m:sSub>
                  </m:oMath>
                </a14:m>
                <a:endParaRPr lang="en-US" dirty="0"/>
              </a:p>
              <a:p>
                <a:pPr marL="742950" lvl="1" indent="-285750">
                  <a:buBlip>
                    <a:blip r:embed="rId6"/>
                  </a:buBlip>
                </a:pPr>
                <a:r>
                  <a:rPr lang="en-US" sz="1600" dirty="0"/>
                  <a:t>Plaquette operator</a:t>
                </a:r>
              </a:p>
              <a:p>
                <a:pPr marL="742950" lvl="1" indent="-285750">
                  <a:buBlip>
                    <a:blip r:embed="rId5"/>
                  </a:buBlip>
                </a:pPr>
                <a:r>
                  <a:rPr lang="en-US" sz="1600" dirty="0"/>
                  <a:t>Local gauge charge</a:t>
                </a:r>
              </a:p>
              <a:p>
                <a:r>
                  <a:rPr lang="en-US" dirty="0"/>
                  <a:t>Digital post-selection</a:t>
                </a:r>
              </a:p>
            </p:txBody>
          </p:sp>
        </mc:Choice>
        <mc:Fallback xmlns="">
          <p:sp>
            <p:nvSpPr>
              <p:cNvPr id="79" name="TextBox 78">
                <a:extLst>
                  <a:ext uri="{FF2B5EF4-FFF2-40B4-BE49-F238E27FC236}">
                    <a16:creationId xmlns:a16="http://schemas.microsoft.com/office/drawing/2014/main" id="{7241BCDA-8F08-8100-6C53-140EB6905054}"/>
                  </a:ext>
                </a:extLst>
              </p:cNvPr>
              <p:cNvSpPr txBox="1">
                <a:spLocks noRot="1" noChangeAspect="1" noMove="1" noResize="1" noEditPoints="1" noAdjustHandles="1" noChangeArrowheads="1" noChangeShapeType="1" noTextEdit="1"/>
              </p:cNvSpPr>
              <p:nvPr/>
            </p:nvSpPr>
            <p:spPr>
              <a:xfrm>
                <a:off x="838200" y="1542112"/>
                <a:ext cx="2631746" cy="2223429"/>
              </a:xfrm>
              <a:prstGeom prst="rect">
                <a:avLst/>
              </a:prstGeom>
              <a:blipFill>
                <a:blip r:embed="rId7"/>
                <a:stretch>
                  <a:fillRect l="-2088" t="-1370" b="-3562"/>
                </a:stretch>
              </a:blipFill>
            </p:spPr>
            <p:txBody>
              <a:bodyPr/>
              <a:lstStyle/>
              <a:p>
                <a:r>
                  <a:rPr lang="en-US">
                    <a:noFill/>
                  </a:rPr>
                  <a:t> </a:t>
                </a:r>
              </a:p>
            </p:txBody>
          </p:sp>
        </mc:Fallback>
      </mc:AlternateContent>
      <p:pic>
        <p:nvPicPr>
          <p:cNvPr id="73" name="Content Placeholder 8">
            <a:extLst>
              <a:ext uri="{FF2B5EF4-FFF2-40B4-BE49-F238E27FC236}">
                <a16:creationId xmlns:a16="http://schemas.microsoft.com/office/drawing/2014/main" id="{1DF57FA6-970C-E2BE-DC56-DC81E3C3BDC0}"/>
              </a:ext>
            </a:extLst>
          </p:cNvPr>
          <p:cNvPicPr>
            <a:picLocks noChangeAspect="1"/>
          </p:cNvPicPr>
          <p:nvPr/>
        </p:nvPicPr>
        <p:blipFill>
          <a:blip r:embed="rId2"/>
          <a:stretch>
            <a:fillRect/>
          </a:stretch>
        </p:blipFill>
        <p:spPr>
          <a:xfrm>
            <a:off x="4693475" y="1697653"/>
            <a:ext cx="4722005" cy="1845756"/>
          </a:xfrm>
          <a:prstGeom prst="rect">
            <a:avLst/>
          </a:prstGeom>
        </p:spPr>
      </p:pic>
      <p:sp>
        <p:nvSpPr>
          <p:cNvPr id="83" name="TextBox 82">
            <a:extLst>
              <a:ext uri="{FF2B5EF4-FFF2-40B4-BE49-F238E27FC236}">
                <a16:creationId xmlns:a16="http://schemas.microsoft.com/office/drawing/2014/main" id="{50F0F39A-45FE-3CBA-294B-CF42A7FFE43E}"/>
              </a:ext>
            </a:extLst>
          </p:cNvPr>
          <p:cNvSpPr txBox="1"/>
          <p:nvPr/>
        </p:nvSpPr>
        <p:spPr>
          <a:xfrm>
            <a:off x="4567146" y="3475608"/>
            <a:ext cx="2763892" cy="338554"/>
          </a:xfrm>
          <a:prstGeom prst="rect">
            <a:avLst/>
          </a:prstGeom>
          <a:noFill/>
        </p:spPr>
        <p:txBody>
          <a:bodyPr wrap="square" rtlCol="0">
            <a:spAutoFit/>
          </a:bodyPr>
          <a:lstStyle/>
          <a:p>
            <a:r>
              <a:rPr lang="en-US" sz="1600" dirty="0"/>
              <a:t>auxiliary </a:t>
            </a:r>
            <a:r>
              <a:rPr lang="en-US" sz="1600" dirty="0" err="1"/>
              <a:t>qudit</a:t>
            </a:r>
            <a:r>
              <a:rPr lang="en-US" sz="1600" dirty="0"/>
              <a:t> </a:t>
            </a:r>
          </a:p>
        </p:txBody>
      </p:sp>
      <p:grpSp>
        <p:nvGrpSpPr>
          <p:cNvPr id="3" name="Group 2">
            <a:extLst>
              <a:ext uri="{FF2B5EF4-FFF2-40B4-BE49-F238E27FC236}">
                <a16:creationId xmlns:a16="http://schemas.microsoft.com/office/drawing/2014/main" id="{DF074121-6E05-2BB8-5431-B21261F10389}"/>
              </a:ext>
            </a:extLst>
          </p:cNvPr>
          <p:cNvGrpSpPr/>
          <p:nvPr/>
        </p:nvGrpSpPr>
        <p:grpSpPr>
          <a:xfrm>
            <a:off x="9667990" y="2118389"/>
            <a:ext cx="410369" cy="336632"/>
            <a:chOff x="8263174" y="3350498"/>
            <a:chExt cx="410369" cy="336632"/>
          </a:xfrm>
        </p:grpSpPr>
        <p:sp>
          <p:nvSpPr>
            <p:cNvPr id="4" name="Rettangolo 83">
              <a:extLst>
                <a:ext uri="{FF2B5EF4-FFF2-40B4-BE49-F238E27FC236}">
                  <a16:creationId xmlns:a16="http://schemas.microsoft.com/office/drawing/2014/main" id="{B6B4622C-1991-8E4E-BA73-121AD000F049}"/>
                </a:ext>
              </a:extLst>
            </p:cNvPr>
            <p:cNvSpPr/>
            <p:nvPr/>
          </p:nvSpPr>
          <p:spPr>
            <a:xfrm>
              <a:off x="8263174" y="3365276"/>
              <a:ext cx="410369" cy="321854"/>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Elemento grafico 82" descr="Contachilometri in basso contorno">
              <a:extLst>
                <a:ext uri="{FF2B5EF4-FFF2-40B4-BE49-F238E27FC236}">
                  <a16:creationId xmlns:a16="http://schemas.microsoft.com/office/drawing/2014/main" id="{0B7D57C5-84FF-62E9-A0AD-A25481E5A9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308336" y="3350498"/>
              <a:ext cx="332471" cy="332471"/>
            </a:xfrm>
            <a:prstGeom prst="rect">
              <a:avLst/>
            </a:prstGeom>
          </p:spPr>
        </p:pic>
      </p:grpSp>
      <p:grpSp>
        <p:nvGrpSpPr>
          <p:cNvPr id="6" name="Group 5">
            <a:extLst>
              <a:ext uri="{FF2B5EF4-FFF2-40B4-BE49-F238E27FC236}">
                <a16:creationId xmlns:a16="http://schemas.microsoft.com/office/drawing/2014/main" id="{13DF9E16-EC63-EB23-44EF-45A4E9B4B2C9}"/>
              </a:ext>
            </a:extLst>
          </p:cNvPr>
          <p:cNvGrpSpPr/>
          <p:nvPr/>
        </p:nvGrpSpPr>
        <p:grpSpPr>
          <a:xfrm>
            <a:off x="670530" y="4293023"/>
            <a:ext cx="5642586" cy="779649"/>
            <a:chOff x="2130171" y="925504"/>
            <a:chExt cx="5682610" cy="821478"/>
          </a:xfrm>
        </p:grpSpPr>
        <p:cxnSp>
          <p:nvCxnSpPr>
            <p:cNvPr id="7" name="Connettore diritto 98">
              <a:extLst>
                <a:ext uri="{FF2B5EF4-FFF2-40B4-BE49-F238E27FC236}">
                  <a16:creationId xmlns:a16="http://schemas.microsoft.com/office/drawing/2014/main" id="{E3FA00F9-B99A-FD10-8EC6-2509439C8140}"/>
                </a:ext>
              </a:extLst>
            </p:cNvPr>
            <p:cNvCxnSpPr>
              <a:cxnSpLocks/>
              <a:stCxn id="21" idx="4"/>
            </p:cNvCxnSpPr>
            <p:nvPr/>
          </p:nvCxnSpPr>
          <p:spPr>
            <a:xfrm>
              <a:off x="6208953" y="1285665"/>
              <a:ext cx="2659" cy="34712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asellaDiTesto 93">
                  <a:extLst>
                    <a:ext uri="{FF2B5EF4-FFF2-40B4-BE49-F238E27FC236}">
                      <a16:creationId xmlns:a16="http://schemas.microsoft.com/office/drawing/2014/main" id="{6F84BCE0-3A62-C034-BA8E-6B7DA8DA5EBB}"/>
                    </a:ext>
                  </a:extLst>
                </p:cNvPr>
                <p:cNvSpPr txBox="1"/>
                <p:nvPr/>
              </p:nvSpPr>
              <p:spPr>
                <a:xfrm>
                  <a:off x="6031523" y="1453724"/>
                  <a:ext cx="354681" cy="2594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600" b="0" i="1" smtClean="0">
                            <a:latin typeface="Cambria Math" panose="02040503050406030204" pitchFamily="18" charset="0"/>
                            <a:ea typeface="Cambria Math" panose="02040503050406030204" pitchFamily="18" charset="0"/>
                          </a:rPr>
                          <m:t>⨁</m:t>
                        </m:r>
                      </m:oMath>
                    </m:oMathPara>
                  </a14:m>
                  <a:endParaRPr lang="en-GB" sz="1600" dirty="0"/>
                </a:p>
              </p:txBody>
            </p:sp>
          </mc:Choice>
          <mc:Fallback xmlns="">
            <p:sp>
              <p:nvSpPr>
                <p:cNvPr id="7" name="CasellaDiTesto 93">
                  <a:extLst>
                    <a:ext uri="{FF2B5EF4-FFF2-40B4-BE49-F238E27FC236}">
                      <a16:creationId xmlns:a16="http://schemas.microsoft.com/office/drawing/2014/main" id="{993860CD-2921-5E88-7D7B-CB1C2B6DBF20}"/>
                    </a:ext>
                  </a:extLst>
                </p:cNvPr>
                <p:cNvSpPr txBox="1">
                  <a:spLocks noRot="1" noChangeAspect="1" noMove="1" noResize="1" noEditPoints="1" noAdjustHandles="1" noChangeArrowheads="1" noChangeShapeType="1" noTextEdit="1"/>
                </p:cNvSpPr>
                <p:nvPr/>
              </p:nvSpPr>
              <p:spPr>
                <a:xfrm>
                  <a:off x="6031523" y="1453724"/>
                  <a:ext cx="354681" cy="259431"/>
                </a:xfrm>
                <a:prstGeom prst="rect">
                  <a:avLst/>
                </a:prstGeom>
                <a:blipFill>
                  <a:blip r:embed="rId8"/>
                  <a:stretch>
                    <a:fillRect b="-17500"/>
                  </a:stretch>
                </a:blipFill>
              </p:spPr>
              <p:txBody>
                <a:bodyPr/>
                <a:lstStyle/>
                <a:p>
                  <a:r>
                    <a:rPr lang="en-US">
                      <a:noFill/>
                    </a:rPr>
                    <a:t> </a:t>
                  </a:r>
                </a:p>
              </p:txBody>
            </p:sp>
          </mc:Fallback>
        </mc:AlternateContent>
        <p:cxnSp>
          <p:nvCxnSpPr>
            <p:cNvPr id="10" name="Connettore diritto 79">
              <a:extLst>
                <a:ext uri="{FF2B5EF4-FFF2-40B4-BE49-F238E27FC236}">
                  <a16:creationId xmlns:a16="http://schemas.microsoft.com/office/drawing/2014/main" id="{C08A7C3B-C521-13BE-86DE-9C20AA057C64}"/>
                </a:ext>
              </a:extLst>
            </p:cNvPr>
            <p:cNvCxnSpPr>
              <a:cxnSpLocks/>
            </p:cNvCxnSpPr>
            <p:nvPr/>
          </p:nvCxnSpPr>
          <p:spPr>
            <a:xfrm>
              <a:off x="3038433" y="1593875"/>
              <a:ext cx="11859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diritto 6">
              <a:extLst>
                <a:ext uri="{FF2B5EF4-FFF2-40B4-BE49-F238E27FC236}">
                  <a16:creationId xmlns:a16="http://schemas.microsoft.com/office/drawing/2014/main" id="{F539C1D7-68BA-E431-6E58-3EEB7F7D5C71}"/>
                </a:ext>
              </a:extLst>
            </p:cNvPr>
            <p:cNvCxnSpPr>
              <a:cxnSpLocks/>
            </p:cNvCxnSpPr>
            <p:nvPr/>
          </p:nvCxnSpPr>
          <p:spPr>
            <a:xfrm>
              <a:off x="2402020" y="1101656"/>
              <a:ext cx="18224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ttangolo 55">
              <a:extLst>
                <a:ext uri="{FF2B5EF4-FFF2-40B4-BE49-F238E27FC236}">
                  <a16:creationId xmlns:a16="http://schemas.microsoft.com/office/drawing/2014/main" id="{A8D392A7-3169-063E-0092-0ADD22E15A05}"/>
                </a:ext>
              </a:extLst>
            </p:cNvPr>
            <p:cNvSpPr/>
            <p:nvPr/>
          </p:nvSpPr>
          <p:spPr>
            <a:xfrm>
              <a:off x="2693139" y="925504"/>
              <a:ext cx="403753" cy="299057"/>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mc:AlternateContent xmlns:mc="http://schemas.openxmlformats.org/markup-compatibility/2006" xmlns:a14="http://schemas.microsoft.com/office/drawing/2010/main">
          <mc:Choice Requires="a14">
            <p:sp>
              <p:nvSpPr>
                <p:cNvPr id="13" name="CasellaDiTesto 8">
                  <a:extLst>
                    <a:ext uri="{FF2B5EF4-FFF2-40B4-BE49-F238E27FC236}">
                      <a16:creationId xmlns:a16="http://schemas.microsoft.com/office/drawing/2014/main" id="{50CF70CC-EC2B-EFD4-678E-BF84E39C3536}"/>
                    </a:ext>
                  </a:extLst>
                </p:cNvPr>
                <p:cNvSpPr txBox="1"/>
                <p:nvPr/>
              </p:nvSpPr>
              <p:spPr>
                <a:xfrm>
                  <a:off x="2745198" y="938937"/>
                  <a:ext cx="292073" cy="2858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it-IT" sz="1600" b="0" i="1" smtClean="0">
                                <a:latin typeface="Cambria Math" panose="02040503050406030204" pitchFamily="18" charset="0"/>
                              </a:rPr>
                            </m:ctrlPr>
                          </m:sSubSupPr>
                          <m:e>
                            <m:r>
                              <a:rPr lang="it-IT" sz="1600" b="0" i="1" smtClean="0">
                                <a:latin typeface="Cambria Math" panose="02040503050406030204" pitchFamily="18" charset="0"/>
                              </a:rPr>
                              <m:t>𝑅</m:t>
                            </m:r>
                          </m:e>
                          <m:sub>
                            <m:r>
                              <a:rPr lang="en-US" sz="1600" b="0" i="1" smtClean="0">
                                <a:latin typeface="Cambria Math" panose="02040503050406030204" pitchFamily="18" charset="0"/>
                              </a:rPr>
                              <m:t>𝑔</m:t>
                            </m:r>
                          </m:sub>
                          <m:sup>
                            <m:r>
                              <a:rPr lang="it-IT" sz="1600" b="0" i="1" smtClean="0">
                                <a:latin typeface="Cambria Math" panose="02040503050406030204" pitchFamily="18" charset="0"/>
                              </a:rPr>
                              <m:t>𝑅</m:t>
                            </m:r>
                          </m:sup>
                        </m:sSubSup>
                      </m:oMath>
                    </m:oMathPara>
                  </a14:m>
                  <a:endParaRPr lang="en-GB" sz="1600" dirty="0"/>
                </a:p>
              </p:txBody>
            </p:sp>
          </mc:Choice>
          <mc:Fallback xmlns="">
            <p:sp>
              <p:nvSpPr>
                <p:cNvPr id="11" name="CasellaDiTesto 8">
                  <a:extLst>
                    <a:ext uri="{FF2B5EF4-FFF2-40B4-BE49-F238E27FC236}">
                      <a16:creationId xmlns:a16="http://schemas.microsoft.com/office/drawing/2014/main" id="{5A6F293A-B9ED-A560-136D-F8C119ACAF7F}"/>
                    </a:ext>
                  </a:extLst>
                </p:cNvPr>
                <p:cNvSpPr txBox="1">
                  <a:spLocks noRot="1" noChangeAspect="1" noMove="1" noResize="1" noEditPoints="1" noAdjustHandles="1" noChangeArrowheads="1" noChangeShapeType="1" noTextEdit="1"/>
                </p:cNvSpPr>
                <p:nvPr/>
              </p:nvSpPr>
              <p:spPr>
                <a:xfrm>
                  <a:off x="2745198" y="938937"/>
                  <a:ext cx="292073" cy="285848"/>
                </a:xfrm>
                <a:prstGeom prst="rect">
                  <a:avLst/>
                </a:prstGeom>
                <a:blipFill>
                  <a:blip r:embed="rId9"/>
                  <a:stretch>
                    <a:fillRect l="-16667" r="-4167" b="-22727"/>
                  </a:stretch>
                </a:blipFill>
              </p:spPr>
              <p:txBody>
                <a:bodyPr/>
                <a:lstStyle/>
                <a:p>
                  <a:r>
                    <a:rPr lang="en-US">
                      <a:noFill/>
                    </a:rPr>
                    <a:t> </a:t>
                  </a:r>
                </a:p>
              </p:txBody>
            </p:sp>
          </mc:Fallback>
        </mc:AlternateContent>
        <p:cxnSp>
          <p:nvCxnSpPr>
            <p:cNvPr id="14" name="Connettore diritto 13">
              <a:extLst>
                <a:ext uri="{FF2B5EF4-FFF2-40B4-BE49-F238E27FC236}">
                  <a16:creationId xmlns:a16="http://schemas.microsoft.com/office/drawing/2014/main" id="{CD0B0FDE-D475-4105-F250-F714FB1B041F}"/>
                </a:ext>
              </a:extLst>
            </p:cNvPr>
            <p:cNvCxnSpPr>
              <a:cxnSpLocks/>
            </p:cNvCxnSpPr>
            <p:nvPr/>
          </p:nvCxnSpPr>
          <p:spPr>
            <a:xfrm>
              <a:off x="3608645" y="1118788"/>
              <a:ext cx="0" cy="32513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ttangolo 15">
              <a:extLst>
                <a:ext uri="{FF2B5EF4-FFF2-40B4-BE49-F238E27FC236}">
                  <a16:creationId xmlns:a16="http://schemas.microsoft.com/office/drawing/2014/main" id="{962A2828-5346-FDEF-5DD3-5ACF50F978D6}"/>
                </a:ext>
              </a:extLst>
            </p:cNvPr>
            <p:cNvSpPr/>
            <p:nvPr/>
          </p:nvSpPr>
          <p:spPr>
            <a:xfrm>
              <a:off x="3403460" y="1425128"/>
              <a:ext cx="410369" cy="321854"/>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mc:AlternateContent xmlns:mc="http://schemas.openxmlformats.org/markup-compatibility/2006" xmlns:a14="http://schemas.microsoft.com/office/drawing/2010/main">
          <mc:Choice Requires="a14">
            <p:sp>
              <p:nvSpPr>
                <p:cNvPr id="16" name="CasellaDiTesto 32">
                  <a:extLst>
                    <a:ext uri="{FF2B5EF4-FFF2-40B4-BE49-F238E27FC236}">
                      <a16:creationId xmlns:a16="http://schemas.microsoft.com/office/drawing/2014/main" id="{73244F79-41F2-2032-458C-7FFC530FF8CD}"/>
                    </a:ext>
                  </a:extLst>
                </p:cNvPr>
                <p:cNvSpPr txBox="1"/>
                <p:nvPr/>
              </p:nvSpPr>
              <p:spPr>
                <a:xfrm>
                  <a:off x="3478670" y="1447582"/>
                  <a:ext cx="259949" cy="2594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600" i="1" smtClean="0">
                            <a:latin typeface="Cambria Math" panose="02040503050406030204" pitchFamily="18" charset="0"/>
                            <a:ea typeface="Cambria Math" panose="02040503050406030204" pitchFamily="18" charset="0"/>
                          </a:rPr>
                          <m:t>𝒪</m:t>
                        </m:r>
                      </m:oMath>
                    </m:oMathPara>
                  </a14:m>
                  <a:endParaRPr lang="en-GB" sz="1600" dirty="0"/>
                </a:p>
              </p:txBody>
            </p:sp>
          </mc:Choice>
          <mc:Fallback xmlns="">
            <p:sp>
              <p:nvSpPr>
                <p:cNvPr id="14" name="CasellaDiTesto 32">
                  <a:extLst>
                    <a:ext uri="{FF2B5EF4-FFF2-40B4-BE49-F238E27FC236}">
                      <a16:creationId xmlns:a16="http://schemas.microsoft.com/office/drawing/2014/main" id="{F81F80BE-A0D8-4DBD-7B77-6CF5AC2E87E3}"/>
                    </a:ext>
                  </a:extLst>
                </p:cNvPr>
                <p:cNvSpPr txBox="1">
                  <a:spLocks noRot="1" noChangeAspect="1" noMove="1" noResize="1" noEditPoints="1" noAdjustHandles="1" noChangeArrowheads="1" noChangeShapeType="1" noTextEdit="1"/>
                </p:cNvSpPr>
                <p:nvPr/>
              </p:nvSpPr>
              <p:spPr>
                <a:xfrm>
                  <a:off x="3478670" y="1447582"/>
                  <a:ext cx="259949" cy="259431"/>
                </a:xfrm>
                <a:prstGeom prst="rect">
                  <a:avLst/>
                </a:prstGeom>
                <a:blipFill>
                  <a:blip r:embed="rId10"/>
                  <a:stretch>
                    <a:fillRect l="-4651" b="-7500"/>
                  </a:stretch>
                </a:blipFill>
              </p:spPr>
              <p:txBody>
                <a:bodyPr/>
                <a:lstStyle/>
                <a:p>
                  <a:r>
                    <a:rPr lang="en-US">
                      <a:noFill/>
                    </a:rPr>
                    <a:t> </a:t>
                  </a:r>
                </a:p>
              </p:txBody>
            </p:sp>
          </mc:Fallback>
        </mc:AlternateContent>
        <p:sp>
          <p:nvSpPr>
            <p:cNvPr id="17" name="Ovale 56">
              <a:extLst>
                <a:ext uri="{FF2B5EF4-FFF2-40B4-BE49-F238E27FC236}">
                  <a16:creationId xmlns:a16="http://schemas.microsoft.com/office/drawing/2014/main" id="{F168A3EE-FBD2-38FB-1276-EE8D02A125E3}"/>
                </a:ext>
              </a:extLst>
            </p:cNvPr>
            <p:cNvSpPr/>
            <p:nvPr/>
          </p:nvSpPr>
          <p:spPr>
            <a:xfrm>
              <a:off x="3563996" y="1062048"/>
              <a:ext cx="86400" cy="8711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mc:AlternateContent xmlns:mc="http://schemas.openxmlformats.org/markup-compatibility/2006" xmlns:a14="http://schemas.microsoft.com/office/drawing/2010/main">
          <mc:Choice Requires="a14">
            <p:sp>
              <p:nvSpPr>
                <p:cNvPr id="18" name="CasellaDiTesto 81">
                  <a:extLst>
                    <a:ext uri="{FF2B5EF4-FFF2-40B4-BE49-F238E27FC236}">
                      <a16:creationId xmlns:a16="http://schemas.microsoft.com/office/drawing/2014/main" id="{82904DAC-6361-09D0-3858-998605A7061B}"/>
                    </a:ext>
                  </a:extLst>
                </p:cNvPr>
                <p:cNvSpPr txBox="1"/>
                <p:nvPr/>
              </p:nvSpPr>
              <p:spPr>
                <a:xfrm>
                  <a:off x="4392435" y="1150885"/>
                  <a:ext cx="196953" cy="2594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0" i="1" smtClean="0">
                            <a:latin typeface="Cambria Math" panose="02040503050406030204" pitchFamily="18" charset="0"/>
                          </a:rPr>
                          <m:t>=</m:t>
                        </m:r>
                      </m:oMath>
                    </m:oMathPara>
                  </a14:m>
                  <a:endParaRPr lang="en-GB" sz="1600" dirty="0"/>
                </a:p>
              </p:txBody>
            </p:sp>
          </mc:Choice>
          <mc:Fallback xmlns="">
            <p:sp>
              <p:nvSpPr>
                <p:cNvPr id="16" name="CasellaDiTesto 81">
                  <a:extLst>
                    <a:ext uri="{FF2B5EF4-FFF2-40B4-BE49-F238E27FC236}">
                      <a16:creationId xmlns:a16="http://schemas.microsoft.com/office/drawing/2014/main" id="{6373ED22-6EE4-19D8-017B-921A96A3B642}"/>
                    </a:ext>
                  </a:extLst>
                </p:cNvPr>
                <p:cNvSpPr txBox="1">
                  <a:spLocks noRot="1" noChangeAspect="1" noMove="1" noResize="1" noEditPoints="1" noAdjustHandles="1" noChangeArrowheads="1" noChangeShapeType="1" noTextEdit="1"/>
                </p:cNvSpPr>
                <p:nvPr/>
              </p:nvSpPr>
              <p:spPr>
                <a:xfrm>
                  <a:off x="4392435" y="1150885"/>
                  <a:ext cx="196953" cy="259431"/>
                </a:xfrm>
                <a:prstGeom prst="rect">
                  <a:avLst/>
                </a:prstGeom>
                <a:blipFill>
                  <a:blip r:embed="rId11"/>
                  <a:stretch>
                    <a:fillRect l="-9375" r="-12500"/>
                  </a:stretch>
                </a:blipFill>
              </p:spPr>
              <p:txBody>
                <a:bodyPr/>
                <a:lstStyle/>
                <a:p>
                  <a:r>
                    <a:rPr lang="en-US">
                      <a:noFill/>
                    </a:rPr>
                    <a:t> </a:t>
                  </a:r>
                </a:p>
              </p:txBody>
            </p:sp>
          </mc:Fallback>
        </mc:AlternateContent>
        <p:cxnSp>
          <p:nvCxnSpPr>
            <p:cNvPr id="19" name="Connettore diritto 94">
              <a:extLst>
                <a:ext uri="{FF2B5EF4-FFF2-40B4-BE49-F238E27FC236}">
                  <a16:creationId xmlns:a16="http://schemas.microsoft.com/office/drawing/2014/main" id="{DE183283-5657-925E-FDA9-2225C6E3B29F}"/>
                </a:ext>
              </a:extLst>
            </p:cNvPr>
            <p:cNvCxnSpPr>
              <a:cxnSpLocks/>
            </p:cNvCxnSpPr>
            <p:nvPr/>
          </p:nvCxnSpPr>
          <p:spPr>
            <a:xfrm>
              <a:off x="5681839" y="1593478"/>
              <a:ext cx="21013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diritto 95">
              <a:extLst>
                <a:ext uri="{FF2B5EF4-FFF2-40B4-BE49-F238E27FC236}">
                  <a16:creationId xmlns:a16="http://schemas.microsoft.com/office/drawing/2014/main" id="{10453D80-F736-0251-8C6B-50089A88863B}"/>
                </a:ext>
              </a:extLst>
            </p:cNvPr>
            <p:cNvCxnSpPr>
              <a:cxnSpLocks/>
            </p:cNvCxnSpPr>
            <p:nvPr/>
          </p:nvCxnSpPr>
          <p:spPr>
            <a:xfrm>
              <a:off x="5010807" y="1108893"/>
              <a:ext cx="28019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e 5">
              <a:extLst>
                <a:ext uri="{FF2B5EF4-FFF2-40B4-BE49-F238E27FC236}">
                  <a16:creationId xmlns:a16="http://schemas.microsoft.com/office/drawing/2014/main" id="{961D7F21-11F3-1560-7F4C-984B820EB42C}"/>
                </a:ext>
              </a:extLst>
            </p:cNvPr>
            <p:cNvSpPr/>
            <p:nvPr/>
          </p:nvSpPr>
          <p:spPr>
            <a:xfrm>
              <a:off x="6028953" y="925665"/>
              <a:ext cx="360000" cy="3600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mc:AlternateContent xmlns:mc="http://schemas.openxmlformats.org/markup-compatibility/2006" xmlns:a14="http://schemas.microsoft.com/office/drawing/2010/main">
          <mc:Choice Requires="a14">
            <p:sp>
              <p:nvSpPr>
                <p:cNvPr id="22" name="CasellaDiTesto 7">
                  <a:extLst>
                    <a:ext uri="{FF2B5EF4-FFF2-40B4-BE49-F238E27FC236}">
                      <a16:creationId xmlns:a16="http://schemas.microsoft.com/office/drawing/2014/main" id="{B65CB6C6-0069-1F1E-CB00-89B77DB736CE}"/>
                    </a:ext>
                  </a:extLst>
                </p:cNvPr>
                <p:cNvSpPr txBox="1"/>
                <p:nvPr/>
              </p:nvSpPr>
              <p:spPr>
                <a:xfrm>
                  <a:off x="6045911" y="954799"/>
                  <a:ext cx="297045" cy="2594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0" i="1" smtClean="0">
                            <a:latin typeface="Cambria Math" panose="02040503050406030204" pitchFamily="18" charset="0"/>
                          </a:rPr>
                          <m:t>|3⟩</m:t>
                        </m:r>
                      </m:oMath>
                    </m:oMathPara>
                  </a14:m>
                  <a:endParaRPr lang="en-GB" sz="1600" dirty="0"/>
                </a:p>
              </p:txBody>
            </p:sp>
          </mc:Choice>
          <mc:Fallback xmlns="">
            <p:sp>
              <p:nvSpPr>
                <p:cNvPr id="20" name="CasellaDiTesto 7">
                  <a:extLst>
                    <a:ext uri="{FF2B5EF4-FFF2-40B4-BE49-F238E27FC236}">
                      <a16:creationId xmlns:a16="http://schemas.microsoft.com/office/drawing/2014/main" id="{C7BC0CB1-171E-5A55-2309-4FA027A485C4}"/>
                    </a:ext>
                  </a:extLst>
                </p:cNvPr>
                <p:cNvSpPr txBox="1">
                  <a:spLocks noRot="1" noChangeAspect="1" noMove="1" noResize="1" noEditPoints="1" noAdjustHandles="1" noChangeArrowheads="1" noChangeShapeType="1" noTextEdit="1"/>
                </p:cNvSpPr>
                <p:nvPr/>
              </p:nvSpPr>
              <p:spPr>
                <a:xfrm>
                  <a:off x="6045911" y="954799"/>
                  <a:ext cx="297045" cy="259431"/>
                </a:xfrm>
                <a:prstGeom prst="rect">
                  <a:avLst/>
                </a:prstGeom>
                <a:blipFill>
                  <a:blip r:embed="rId12"/>
                  <a:stretch>
                    <a:fillRect l="-25000" r="-25000" b="-31707"/>
                  </a:stretch>
                </a:blipFill>
              </p:spPr>
              <p:txBody>
                <a:bodyPr/>
                <a:lstStyle/>
                <a:p>
                  <a:r>
                    <a:rPr lang="en-US">
                      <a:noFill/>
                    </a:rPr>
                    <a:t> </a:t>
                  </a:r>
                </a:p>
              </p:txBody>
            </p:sp>
          </mc:Fallback>
        </mc:AlternateContent>
        <p:cxnSp>
          <p:nvCxnSpPr>
            <p:cNvPr id="23" name="Connettore diritto 16">
              <a:extLst>
                <a:ext uri="{FF2B5EF4-FFF2-40B4-BE49-F238E27FC236}">
                  <a16:creationId xmlns:a16="http://schemas.microsoft.com/office/drawing/2014/main" id="{FA684876-F4E4-A75A-E59C-058F430F217E}"/>
                </a:ext>
              </a:extLst>
            </p:cNvPr>
            <p:cNvCxnSpPr>
              <a:cxnSpLocks/>
              <a:stCxn id="24" idx="4"/>
            </p:cNvCxnSpPr>
            <p:nvPr/>
          </p:nvCxnSpPr>
          <p:spPr>
            <a:xfrm>
              <a:off x="6779039" y="1292740"/>
              <a:ext cx="8479" cy="30073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Ovale 17">
              <a:extLst>
                <a:ext uri="{FF2B5EF4-FFF2-40B4-BE49-F238E27FC236}">
                  <a16:creationId xmlns:a16="http://schemas.microsoft.com/office/drawing/2014/main" id="{4D32A37F-E7C1-FED7-FCD1-EA7EBC128E0C}"/>
                </a:ext>
              </a:extLst>
            </p:cNvPr>
            <p:cNvSpPr/>
            <p:nvPr/>
          </p:nvSpPr>
          <p:spPr>
            <a:xfrm>
              <a:off x="6599039" y="932741"/>
              <a:ext cx="360000" cy="3600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mc:AlternateContent xmlns:mc="http://schemas.openxmlformats.org/markup-compatibility/2006" xmlns:a14="http://schemas.microsoft.com/office/drawing/2010/main">
          <mc:Choice Requires="a14">
            <p:sp>
              <p:nvSpPr>
                <p:cNvPr id="25" name="CasellaDiTesto 18">
                  <a:extLst>
                    <a:ext uri="{FF2B5EF4-FFF2-40B4-BE49-F238E27FC236}">
                      <a16:creationId xmlns:a16="http://schemas.microsoft.com/office/drawing/2014/main" id="{60CF2649-FD72-EF3E-9CE5-617560ED20CF}"/>
                    </a:ext>
                  </a:extLst>
                </p:cNvPr>
                <p:cNvSpPr txBox="1"/>
                <p:nvPr/>
              </p:nvSpPr>
              <p:spPr>
                <a:xfrm>
                  <a:off x="6615996" y="961875"/>
                  <a:ext cx="297045" cy="2594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0" i="1" smtClean="0">
                            <a:latin typeface="Cambria Math" panose="02040503050406030204" pitchFamily="18" charset="0"/>
                          </a:rPr>
                          <m:t>|4⟩</m:t>
                        </m:r>
                      </m:oMath>
                    </m:oMathPara>
                  </a14:m>
                  <a:endParaRPr lang="en-GB" sz="1600" dirty="0"/>
                </a:p>
              </p:txBody>
            </p:sp>
          </mc:Choice>
          <mc:Fallback xmlns="">
            <p:sp>
              <p:nvSpPr>
                <p:cNvPr id="23" name="CasellaDiTesto 18">
                  <a:extLst>
                    <a:ext uri="{FF2B5EF4-FFF2-40B4-BE49-F238E27FC236}">
                      <a16:creationId xmlns:a16="http://schemas.microsoft.com/office/drawing/2014/main" id="{AB9E9C80-6CE9-F618-4501-6C25839091F9}"/>
                    </a:ext>
                  </a:extLst>
                </p:cNvPr>
                <p:cNvSpPr txBox="1">
                  <a:spLocks noRot="1" noChangeAspect="1" noMove="1" noResize="1" noEditPoints="1" noAdjustHandles="1" noChangeArrowheads="1" noChangeShapeType="1" noTextEdit="1"/>
                </p:cNvSpPr>
                <p:nvPr/>
              </p:nvSpPr>
              <p:spPr>
                <a:xfrm>
                  <a:off x="6615996" y="961875"/>
                  <a:ext cx="297045" cy="259431"/>
                </a:xfrm>
                <a:prstGeom prst="rect">
                  <a:avLst/>
                </a:prstGeom>
                <a:blipFill>
                  <a:blip r:embed="rId13"/>
                  <a:stretch>
                    <a:fillRect l="-22449" r="-24490" b="-31707"/>
                  </a:stretch>
                </a:blipFill>
              </p:spPr>
              <p:txBody>
                <a:bodyPr/>
                <a:lstStyle/>
                <a:p>
                  <a:r>
                    <a:rPr lang="en-US">
                      <a:noFill/>
                    </a:rPr>
                    <a:t> </a:t>
                  </a:r>
                </a:p>
              </p:txBody>
            </p:sp>
          </mc:Fallback>
        </mc:AlternateContent>
        <p:cxnSp>
          <p:nvCxnSpPr>
            <p:cNvPr id="26" name="Connettore diritto 22">
              <a:extLst>
                <a:ext uri="{FF2B5EF4-FFF2-40B4-BE49-F238E27FC236}">
                  <a16:creationId xmlns:a16="http://schemas.microsoft.com/office/drawing/2014/main" id="{A12E9B53-CAB5-FC8E-A0D2-A68975892A61}"/>
                </a:ext>
              </a:extLst>
            </p:cNvPr>
            <p:cNvCxnSpPr>
              <a:cxnSpLocks/>
              <a:stCxn id="27" idx="4"/>
              <a:endCxn id="32" idx="2"/>
            </p:cNvCxnSpPr>
            <p:nvPr/>
          </p:nvCxnSpPr>
          <p:spPr>
            <a:xfrm>
              <a:off x="7302779" y="1292740"/>
              <a:ext cx="4049" cy="36038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Ovale 23">
              <a:extLst>
                <a:ext uri="{FF2B5EF4-FFF2-40B4-BE49-F238E27FC236}">
                  <a16:creationId xmlns:a16="http://schemas.microsoft.com/office/drawing/2014/main" id="{31AE0D0C-1DB5-1A04-36A1-6930884EF85D}"/>
                </a:ext>
              </a:extLst>
            </p:cNvPr>
            <p:cNvSpPr/>
            <p:nvPr/>
          </p:nvSpPr>
          <p:spPr>
            <a:xfrm>
              <a:off x="7122779" y="932741"/>
              <a:ext cx="360000" cy="3600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mc:AlternateContent xmlns:mc="http://schemas.openxmlformats.org/markup-compatibility/2006" xmlns:a14="http://schemas.microsoft.com/office/drawing/2010/main">
          <mc:Choice Requires="a14">
            <p:sp>
              <p:nvSpPr>
                <p:cNvPr id="28" name="CasellaDiTesto 24">
                  <a:extLst>
                    <a:ext uri="{FF2B5EF4-FFF2-40B4-BE49-F238E27FC236}">
                      <a16:creationId xmlns:a16="http://schemas.microsoft.com/office/drawing/2014/main" id="{26DB11E2-CBEE-2B07-C4BA-D7F7082D5966}"/>
                    </a:ext>
                  </a:extLst>
                </p:cNvPr>
                <p:cNvSpPr txBox="1"/>
                <p:nvPr/>
              </p:nvSpPr>
              <p:spPr>
                <a:xfrm>
                  <a:off x="7155603" y="961875"/>
                  <a:ext cx="297045" cy="2594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0" i="1" smtClean="0">
                            <a:latin typeface="Cambria Math" panose="02040503050406030204" pitchFamily="18" charset="0"/>
                          </a:rPr>
                          <m:t>|5⟩</m:t>
                        </m:r>
                      </m:oMath>
                    </m:oMathPara>
                  </a14:m>
                  <a:endParaRPr lang="en-GB" sz="1600" dirty="0"/>
                </a:p>
              </p:txBody>
            </p:sp>
          </mc:Choice>
          <mc:Fallback xmlns="">
            <p:sp>
              <p:nvSpPr>
                <p:cNvPr id="26" name="CasellaDiTesto 24">
                  <a:extLst>
                    <a:ext uri="{FF2B5EF4-FFF2-40B4-BE49-F238E27FC236}">
                      <a16:creationId xmlns:a16="http://schemas.microsoft.com/office/drawing/2014/main" id="{9DF74698-4199-F5B8-182B-25C6CA6B08E1}"/>
                    </a:ext>
                  </a:extLst>
                </p:cNvPr>
                <p:cNvSpPr txBox="1">
                  <a:spLocks noRot="1" noChangeAspect="1" noMove="1" noResize="1" noEditPoints="1" noAdjustHandles="1" noChangeArrowheads="1" noChangeShapeType="1" noTextEdit="1"/>
                </p:cNvSpPr>
                <p:nvPr/>
              </p:nvSpPr>
              <p:spPr>
                <a:xfrm>
                  <a:off x="7155603" y="961875"/>
                  <a:ext cx="297045" cy="259431"/>
                </a:xfrm>
                <a:prstGeom prst="rect">
                  <a:avLst/>
                </a:prstGeom>
                <a:blipFill>
                  <a:blip r:embed="rId14"/>
                  <a:stretch>
                    <a:fillRect l="-22449" r="-24490" b="-317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CasellaDiTesto 54">
                  <a:extLst>
                    <a:ext uri="{FF2B5EF4-FFF2-40B4-BE49-F238E27FC236}">
                      <a16:creationId xmlns:a16="http://schemas.microsoft.com/office/drawing/2014/main" id="{8458C6C9-21D9-32CF-D031-3D631C5EC8E3}"/>
                    </a:ext>
                  </a:extLst>
                </p:cNvPr>
                <p:cNvSpPr txBox="1"/>
                <p:nvPr/>
              </p:nvSpPr>
              <p:spPr>
                <a:xfrm>
                  <a:off x="2130171" y="1423900"/>
                  <a:ext cx="805250" cy="2594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0" i="1" smtClean="0">
                                <a:latin typeface="Cambria Math" panose="02040503050406030204" pitchFamily="18" charset="0"/>
                              </a:rPr>
                            </m:ctrlPr>
                          </m:sSubPr>
                          <m:e>
                            <m:d>
                              <m:dPr>
                                <m:begChr m:val="|"/>
                                <m:endChr m:val="⟩"/>
                                <m:ctrlPr>
                                  <a:rPr lang="it-IT" sz="1600" b="0" i="1" smtClean="0">
                                    <a:latin typeface="Cambria Math" panose="02040503050406030204" pitchFamily="18" charset="0"/>
                                  </a:rPr>
                                </m:ctrlPr>
                              </m:dPr>
                              <m:e>
                                <m:r>
                                  <m:rPr>
                                    <m:sty m:val="p"/>
                                  </m:rPr>
                                  <a:rPr lang="it-IT" sz="1600" b="0" i="1" smtClean="0">
                                    <a:latin typeface="Cambria Math" panose="02040503050406030204" pitchFamily="18" charset="0"/>
                                  </a:rPr>
                                  <m:t>aux</m:t>
                                </m:r>
                              </m:e>
                            </m:d>
                          </m:e>
                          <m:sub>
                            <m:r>
                              <a:rPr lang="it-IT" sz="1600" b="0" i="1" smtClean="0">
                                <a:latin typeface="Cambria Math" panose="02040503050406030204" pitchFamily="18" charset="0"/>
                              </a:rPr>
                              <m:t>𝑑</m:t>
                            </m:r>
                            <m:r>
                              <a:rPr lang="it-IT" sz="1600" b="0" i="1" smtClean="0">
                                <a:latin typeface="Cambria Math" panose="02040503050406030204" pitchFamily="18" charset="0"/>
                              </a:rPr>
                              <m:t>=2</m:t>
                            </m:r>
                          </m:sub>
                        </m:sSub>
                      </m:oMath>
                    </m:oMathPara>
                  </a14:m>
                  <a:endParaRPr lang="en-GB" sz="1600" dirty="0"/>
                </a:p>
              </p:txBody>
            </p:sp>
          </mc:Choice>
          <mc:Fallback xmlns="">
            <p:sp>
              <p:nvSpPr>
                <p:cNvPr id="27" name="CasellaDiTesto 54">
                  <a:extLst>
                    <a:ext uri="{FF2B5EF4-FFF2-40B4-BE49-F238E27FC236}">
                      <a16:creationId xmlns:a16="http://schemas.microsoft.com/office/drawing/2014/main" id="{BEF0754F-885E-8F20-C93B-C4EBF1F5DC94}"/>
                    </a:ext>
                  </a:extLst>
                </p:cNvPr>
                <p:cNvSpPr txBox="1">
                  <a:spLocks noRot="1" noChangeAspect="1" noMove="1" noResize="1" noEditPoints="1" noAdjustHandles="1" noChangeArrowheads="1" noChangeShapeType="1" noTextEdit="1"/>
                </p:cNvSpPr>
                <p:nvPr/>
              </p:nvSpPr>
              <p:spPr>
                <a:xfrm>
                  <a:off x="2130171" y="1423900"/>
                  <a:ext cx="805250" cy="259431"/>
                </a:xfrm>
                <a:prstGeom prst="rect">
                  <a:avLst/>
                </a:prstGeom>
                <a:blipFill>
                  <a:blip r:embed="rId15"/>
                  <a:stretch>
                    <a:fillRect r="-2290" b="-14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asellaDiTesto 68">
                  <a:extLst>
                    <a:ext uri="{FF2B5EF4-FFF2-40B4-BE49-F238E27FC236}">
                      <a16:creationId xmlns:a16="http://schemas.microsoft.com/office/drawing/2014/main" id="{08E9C5E3-C33F-8EE0-766E-3668AD1EA5CD}"/>
                    </a:ext>
                  </a:extLst>
                </p:cNvPr>
                <p:cNvSpPr txBox="1"/>
                <p:nvPr/>
              </p:nvSpPr>
              <p:spPr>
                <a:xfrm>
                  <a:off x="4798780" y="1424061"/>
                  <a:ext cx="805250" cy="2594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0" i="1" smtClean="0">
                                <a:latin typeface="Cambria Math" panose="02040503050406030204" pitchFamily="18" charset="0"/>
                              </a:rPr>
                            </m:ctrlPr>
                          </m:sSubPr>
                          <m:e>
                            <m:d>
                              <m:dPr>
                                <m:begChr m:val="|"/>
                                <m:endChr m:val="⟩"/>
                                <m:ctrlPr>
                                  <a:rPr lang="it-IT" sz="1600" b="0" i="1" smtClean="0">
                                    <a:latin typeface="Cambria Math" panose="02040503050406030204" pitchFamily="18" charset="0"/>
                                  </a:rPr>
                                </m:ctrlPr>
                              </m:dPr>
                              <m:e>
                                <m:r>
                                  <m:rPr>
                                    <m:sty m:val="p"/>
                                  </m:rPr>
                                  <a:rPr lang="it-IT" sz="1600" b="0" i="1" smtClean="0">
                                    <a:latin typeface="Cambria Math" panose="02040503050406030204" pitchFamily="18" charset="0"/>
                                  </a:rPr>
                                  <m:t>aux</m:t>
                                </m:r>
                              </m:e>
                            </m:d>
                          </m:e>
                          <m:sub>
                            <m:r>
                              <a:rPr lang="it-IT" sz="1600" b="0" i="1" smtClean="0">
                                <a:latin typeface="Cambria Math" panose="02040503050406030204" pitchFamily="18" charset="0"/>
                              </a:rPr>
                              <m:t>𝑑</m:t>
                            </m:r>
                            <m:r>
                              <a:rPr lang="it-IT" sz="1600" b="0" i="1" smtClean="0">
                                <a:latin typeface="Cambria Math" panose="02040503050406030204" pitchFamily="18" charset="0"/>
                              </a:rPr>
                              <m:t>=2</m:t>
                            </m:r>
                          </m:sub>
                        </m:sSub>
                      </m:oMath>
                    </m:oMathPara>
                  </a14:m>
                  <a:endParaRPr lang="en-GB" sz="1600" dirty="0"/>
                </a:p>
              </p:txBody>
            </p:sp>
          </mc:Choice>
          <mc:Fallback xmlns="">
            <p:sp>
              <p:nvSpPr>
                <p:cNvPr id="28" name="CasellaDiTesto 68">
                  <a:extLst>
                    <a:ext uri="{FF2B5EF4-FFF2-40B4-BE49-F238E27FC236}">
                      <a16:creationId xmlns:a16="http://schemas.microsoft.com/office/drawing/2014/main" id="{DF23F935-94C9-D686-8197-64B86F506491}"/>
                    </a:ext>
                  </a:extLst>
                </p:cNvPr>
                <p:cNvSpPr txBox="1">
                  <a:spLocks noRot="1" noChangeAspect="1" noMove="1" noResize="1" noEditPoints="1" noAdjustHandles="1" noChangeArrowheads="1" noChangeShapeType="1" noTextEdit="1"/>
                </p:cNvSpPr>
                <p:nvPr/>
              </p:nvSpPr>
              <p:spPr>
                <a:xfrm>
                  <a:off x="4798780" y="1424061"/>
                  <a:ext cx="805250" cy="259431"/>
                </a:xfrm>
                <a:prstGeom prst="rect">
                  <a:avLst/>
                </a:prstGeom>
                <a:blipFill>
                  <a:blip r:embed="rId16"/>
                  <a:stretch>
                    <a:fillRect r="-1515" b="-14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CasellaDiTesto 113">
                  <a:extLst>
                    <a:ext uri="{FF2B5EF4-FFF2-40B4-BE49-F238E27FC236}">
                      <a16:creationId xmlns:a16="http://schemas.microsoft.com/office/drawing/2014/main" id="{424B9E99-48CA-BB5D-63F9-3DA4E17EC83D}"/>
                    </a:ext>
                  </a:extLst>
                </p:cNvPr>
                <p:cNvSpPr txBox="1"/>
                <p:nvPr/>
              </p:nvSpPr>
              <p:spPr>
                <a:xfrm>
                  <a:off x="6612131" y="1453724"/>
                  <a:ext cx="354681" cy="2594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600" b="0" i="1" smtClean="0">
                            <a:latin typeface="Cambria Math" panose="02040503050406030204" pitchFamily="18" charset="0"/>
                            <a:ea typeface="Cambria Math" panose="02040503050406030204" pitchFamily="18" charset="0"/>
                          </a:rPr>
                          <m:t>⨁</m:t>
                        </m:r>
                      </m:oMath>
                    </m:oMathPara>
                  </a14:m>
                  <a:endParaRPr lang="en-GB" sz="1600" dirty="0"/>
                </a:p>
              </p:txBody>
            </p:sp>
          </mc:Choice>
          <mc:Fallback xmlns="">
            <p:sp>
              <p:nvSpPr>
                <p:cNvPr id="29" name="CasellaDiTesto 113">
                  <a:extLst>
                    <a:ext uri="{FF2B5EF4-FFF2-40B4-BE49-F238E27FC236}">
                      <a16:creationId xmlns:a16="http://schemas.microsoft.com/office/drawing/2014/main" id="{DC86F919-D94E-F740-FD1E-DB1BD1A18F5D}"/>
                    </a:ext>
                  </a:extLst>
                </p:cNvPr>
                <p:cNvSpPr txBox="1">
                  <a:spLocks noRot="1" noChangeAspect="1" noMove="1" noResize="1" noEditPoints="1" noAdjustHandles="1" noChangeArrowheads="1" noChangeShapeType="1" noTextEdit="1"/>
                </p:cNvSpPr>
                <p:nvPr/>
              </p:nvSpPr>
              <p:spPr>
                <a:xfrm>
                  <a:off x="6612131" y="1453724"/>
                  <a:ext cx="354681" cy="259431"/>
                </a:xfrm>
                <a:prstGeom prst="rect">
                  <a:avLst/>
                </a:prstGeom>
                <a:blipFill>
                  <a:blip r:embed="rId17"/>
                  <a:stretch>
                    <a:fillRect b="-1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CasellaDiTesto 114">
                  <a:extLst>
                    <a:ext uri="{FF2B5EF4-FFF2-40B4-BE49-F238E27FC236}">
                      <a16:creationId xmlns:a16="http://schemas.microsoft.com/office/drawing/2014/main" id="{A09927CC-02EA-95E2-9068-A196FF5DA7B2}"/>
                    </a:ext>
                  </a:extLst>
                </p:cNvPr>
                <p:cNvSpPr txBox="1"/>
                <p:nvPr/>
              </p:nvSpPr>
              <p:spPr>
                <a:xfrm>
                  <a:off x="7129486" y="1453722"/>
                  <a:ext cx="354681" cy="2594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600" b="0" i="1" smtClean="0">
                            <a:latin typeface="Cambria Math" panose="02040503050406030204" pitchFamily="18" charset="0"/>
                            <a:ea typeface="Cambria Math" panose="02040503050406030204" pitchFamily="18" charset="0"/>
                          </a:rPr>
                          <m:t>⨁</m:t>
                        </m:r>
                      </m:oMath>
                    </m:oMathPara>
                  </a14:m>
                  <a:endParaRPr lang="en-GB" sz="1600" dirty="0"/>
                </a:p>
              </p:txBody>
            </p:sp>
          </mc:Choice>
          <mc:Fallback xmlns="">
            <p:sp>
              <p:nvSpPr>
                <p:cNvPr id="30" name="CasellaDiTesto 114">
                  <a:extLst>
                    <a:ext uri="{FF2B5EF4-FFF2-40B4-BE49-F238E27FC236}">
                      <a16:creationId xmlns:a16="http://schemas.microsoft.com/office/drawing/2014/main" id="{7F4A6C44-92D0-C0F7-07FD-C72EC678F4F4}"/>
                    </a:ext>
                  </a:extLst>
                </p:cNvPr>
                <p:cNvSpPr txBox="1">
                  <a:spLocks noRot="1" noChangeAspect="1" noMove="1" noResize="1" noEditPoints="1" noAdjustHandles="1" noChangeArrowheads="1" noChangeShapeType="1" noTextEdit="1"/>
                </p:cNvSpPr>
                <p:nvPr/>
              </p:nvSpPr>
              <p:spPr>
                <a:xfrm>
                  <a:off x="7129486" y="1453722"/>
                  <a:ext cx="354681" cy="259431"/>
                </a:xfrm>
                <a:prstGeom prst="rect">
                  <a:avLst/>
                </a:prstGeom>
                <a:blipFill>
                  <a:blip r:embed="rId18"/>
                  <a:stretch>
                    <a:fillRect b="-17500"/>
                  </a:stretch>
                </a:blipFill>
              </p:spPr>
              <p:txBody>
                <a:bodyPr/>
                <a:lstStyle/>
                <a:p>
                  <a:r>
                    <a:rPr lang="en-US">
                      <a:noFill/>
                    </a:rPr>
                    <a:t> </a:t>
                  </a:r>
                </a:p>
              </p:txBody>
            </p:sp>
          </mc:Fallback>
        </mc:AlternateContent>
        <p:sp>
          <p:nvSpPr>
            <p:cNvPr id="33" name="Rettangolo 140">
              <a:extLst>
                <a:ext uri="{FF2B5EF4-FFF2-40B4-BE49-F238E27FC236}">
                  <a16:creationId xmlns:a16="http://schemas.microsoft.com/office/drawing/2014/main" id="{D93FFD44-107E-422C-18BF-A9A4DE1AF096}"/>
                </a:ext>
              </a:extLst>
            </p:cNvPr>
            <p:cNvSpPr/>
            <p:nvPr/>
          </p:nvSpPr>
          <p:spPr>
            <a:xfrm>
              <a:off x="5365221" y="932741"/>
              <a:ext cx="403753" cy="299057"/>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mc:AlternateContent xmlns:mc="http://schemas.openxmlformats.org/markup-compatibility/2006" xmlns:a14="http://schemas.microsoft.com/office/drawing/2010/main">
          <mc:Choice Requires="a14">
            <p:sp>
              <p:nvSpPr>
                <p:cNvPr id="34" name="CasellaDiTesto 141">
                  <a:extLst>
                    <a:ext uri="{FF2B5EF4-FFF2-40B4-BE49-F238E27FC236}">
                      <a16:creationId xmlns:a16="http://schemas.microsoft.com/office/drawing/2014/main" id="{E68EDD6B-2DC9-2EDC-BE73-68BE43BC5F7F}"/>
                    </a:ext>
                  </a:extLst>
                </p:cNvPr>
                <p:cNvSpPr txBox="1"/>
                <p:nvPr/>
              </p:nvSpPr>
              <p:spPr>
                <a:xfrm>
                  <a:off x="5417280" y="946175"/>
                  <a:ext cx="292073" cy="2858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it-IT" sz="1600" b="0" i="1" smtClean="0">
                                <a:latin typeface="Cambria Math" panose="02040503050406030204" pitchFamily="18" charset="0"/>
                              </a:rPr>
                            </m:ctrlPr>
                          </m:sSubSupPr>
                          <m:e>
                            <m:r>
                              <a:rPr lang="it-IT" sz="1600" b="0" i="1" smtClean="0">
                                <a:latin typeface="Cambria Math" panose="02040503050406030204" pitchFamily="18" charset="0"/>
                              </a:rPr>
                              <m:t>𝑅</m:t>
                            </m:r>
                          </m:e>
                          <m:sub>
                            <m:r>
                              <a:rPr lang="en-US" sz="1600" b="0" i="1" smtClean="0">
                                <a:latin typeface="Cambria Math" panose="02040503050406030204" pitchFamily="18" charset="0"/>
                              </a:rPr>
                              <m:t>𝑔</m:t>
                            </m:r>
                          </m:sub>
                          <m:sup>
                            <m:r>
                              <a:rPr lang="it-IT" sz="1600" b="0" i="1" smtClean="0">
                                <a:latin typeface="Cambria Math" panose="02040503050406030204" pitchFamily="18" charset="0"/>
                              </a:rPr>
                              <m:t>𝑅</m:t>
                            </m:r>
                          </m:sup>
                        </m:sSubSup>
                      </m:oMath>
                    </m:oMathPara>
                  </a14:m>
                  <a:endParaRPr lang="en-GB" sz="1600" dirty="0"/>
                </a:p>
              </p:txBody>
            </p:sp>
          </mc:Choice>
          <mc:Fallback xmlns="">
            <p:sp>
              <p:nvSpPr>
                <p:cNvPr id="32" name="CasellaDiTesto 141">
                  <a:extLst>
                    <a:ext uri="{FF2B5EF4-FFF2-40B4-BE49-F238E27FC236}">
                      <a16:creationId xmlns:a16="http://schemas.microsoft.com/office/drawing/2014/main" id="{1401803C-803D-1378-4339-48DE0025FE0E}"/>
                    </a:ext>
                  </a:extLst>
                </p:cNvPr>
                <p:cNvSpPr txBox="1">
                  <a:spLocks noRot="1" noChangeAspect="1" noMove="1" noResize="1" noEditPoints="1" noAdjustHandles="1" noChangeArrowheads="1" noChangeShapeType="1" noTextEdit="1"/>
                </p:cNvSpPr>
                <p:nvPr/>
              </p:nvSpPr>
              <p:spPr>
                <a:xfrm>
                  <a:off x="5417280" y="946175"/>
                  <a:ext cx="292073" cy="285848"/>
                </a:xfrm>
                <a:prstGeom prst="rect">
                  <a:avLst/>
                </a:prstGeom>
                <a:blipFill>
                  <a:blip r:embed="rId19"/>
                  <a:stretch>
                    <a:fillRect l="-14583" r="-4167" b="-2272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99CE8C9-E705-8E53-7670-AD08D50B38E9}"/>
                  </a:ext>
                </a:extLst>
              </p:cNvPr>
              <p:cNvSpPr txBox="1"/>
              <p:nvPr/>
            </p:nvSpPr>
            <p:spPr>
              <a:xfrm>
                <a:off x="7891870" y="4293023"/>
                <a:ext cx="4496665" cy="714491"/>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𝑔</m:t>
                    </m:r>
                  </m:oMath>
                </a14:m>
                <a:r>
                  <a:rPr lang="en-US" b="0" i="1" dirty="0">
                    <a:latin typeface="Cambria Math" panose="02040503050406030204" pitchFamily="18" charset="0"/>
                  </a:rPr>
                  <a:t> </a:t>
                </a:r>
                <a:r>
                  <a:rPr lang="en-US" b="0" dirty="0"/>
                  <a:t>is a reflection</a:t>
                </a:r>
                <a:endParaRPr lang="en-US" b="0"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𝑔</m:t>
                        </m:r>
                      </m:sub>
                      <m:sup>
                        <m:r>
                          <a:rPr lang="en-US" b="0" i="1" smtClean="0">
                            <a:latin typeface="Cambria Math" panose="02040503050406030204" pitchFamily="18" charset="0"/>
                          </a:rPr>
                          <m:t>𝑅</m:t>
                        </m:r>
                        <m:r>
                          <a:rPr lang="it-IT" i="1">
                            <a:latin typeface="Cambria Math" panose="02040503050406030204" pitchFamily="18" charset="0"/>
                            <a:ea typeface="Cambria Math" panose="02040503050406030204" pitchFamily="18" charset="0"/>
                          </a:rPr>
                          <m:t>†</m:t>
                        </m:r>
                      </m:sup>
                    </m:sSubSup>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Θ</m:t>
                            </m:r>
                          </m:e>
                        </m:acc>
                      </m:e>
                      <m:sub>
                        <m:r>
                          <a:rPr lang="en-US" b="0" i="1" smtClean="0">
                            <a:latin typeface="Cambria Math" panose="02040503050406030204" pitchFamily="18" charset="0"/>
                          </a:rPr>
                          <m:t>𝑔</m:t>
                        </m:r>
                      </m:sub>
                      <m:sup>
                        <m:r>
                          <a:rPr lang="en-US" b="0" i="1" smtClean="0">
                            <a:latin typeface="Cambria Math" panose="02040503050406030204" pitchFamily="18" charset="0"/>
                          </a:rPr>
                          <m:t>𝑅</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𝑔</m:t>
                        </m:r>
                      </m:sub>
                      <m:sup>
                        <m:r>
                          <a:rPr lang="en-US" b="0" i="1" smtClean="0">
                            <a:latin typeface="Cambria Math" panose="02040503050406030204" pitchFamily="18" charset="0"/>
                          </a:rPr>
                          <m:t>𝑅</m:t>
                        </m:r>
                      </m:sup>
                    </m:sSubSup>
                    <m:r>
                      <a:rPr lang="en-US" b="0" i="1" smtClean="0">
                        <a:latin typeface="Cambria Math" panose="02040503050406030204" pitchFamily="18" charset="0"/>
                      </a:rPr>
                      <m:t>=</m:t>
                    </m:r>
                    <m:r>
                      <m:rPr>
                        <m:sty m:val="p"/>
                      </m:rPr>
                      <a:rPr lang="en-US" b="0" i="1" smtClean="0">
                        <a:latin typeface="Cambria Math" panose="02040503050406030204" pitchFamily="18" charset="0"/>
                      </a:rPr>
                      <m:t>diag</m:t>
                    </m:r>
                    <m:r>
                      <a:rPr lang="en-US" b="0" i="1" smtClean="0">
                        <a:latin typeface="Cambria Math" panose="02040503050406030204" pitchFamily="18" charset="0"/>
                      </a:rPr>
                      <m:t>(1,1,1,−1,−1,−1)</m:t>
                    </m:r>
                  </m:oMath>
                </a14:m>
                <a:r>
                  <a:rPr lang="en-US" dirty="0"/>
                  <a:t> </a:t>
                </a:r>
              </a:p>
            </p:txBody>
          </p:sp>
        </mc:Choice>
        <mc:Fallback xmlns="">
          <p:sp>
            <p:nvSpPr>
              <p:cNvPr id="35" name="TextBox 34">
                <a:extLst>
                  <a:ext uri="{FF2B5EF4-FFF2-40B4-BE49-F238E27FC236}">
                    <a16:creationId xmlns:a16="http://schemas.microsoft.com/office/drawing/2014/main" id="{799CE8C9-E705-8E53-7670-AD08D50B38E9}"/>
                  </a:ext>
                </a:extLst>
              </p:cNvPr>
              <p:cNvSpPr txBox="1">
                <a:spLocks noRot="1" noChangeAspect="1" noMove="1" noResize="1" noEditPoints="1" noAdjustHandles="1" noChangeArrowheads="1" noChangeShapeType="1" noTextEdit="1"/>
              </p:cNvSpPr>
              <p:nvPr/>
            </p:nvSpPr>
            <p:spPr>
              <a:xfrm>
                <a:off x="7891870" y="4293023"/>
                <a:ext cx="4496665" cy="714491"/>
              </a:xfrm>
              <a:prstGeom prst="rect">
                <a:avLst/>
              </a:prstGeom>
              <a:blipFill>
                <a:blip r:embed="rId20"/>
                <a:stretch>
                  <a:fillRect t="-3419" b="-3419"/>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B4258DCF-8783-8525-5552-D686856DCD2D}"/>
              </a:ext>
            </a:extLst>
          </p:cNvPr>
          <p:cNvGrpSpPr/>
          <p:nvPr/>
        </p:nvGrpSpPr>
        <p:grpSpPr>
          <a:xfrm>
            <a:off x="712522" y="5426447"/>
            <a:ext cx="6683479" cy="839472"/>
            <a:chOff x="2130171" y="2330457"/>
            <a:chExt cx="7008768" cy="851175"/>
          </a:xfrm>
        </p:grpSpPr>
        <p:cxnSp>
          <p:nvCxnSpPr>
            <p:cNvPr id="37" name="Connettore diritto 30">
              <a:extLst>
                <a:ext uri="{FF2B5EF4-FFF2-40B4-BE49-F238E27FC236}">
                  <a16:creationId xmlns:a16="http://schemas.microsoft.com/office/drawing/2014/main" id="{2BC7931C-B006-F0B2-709C-6EFCFD1A9D48}"/>
                </a:ext>
              </a:extLst>
            </p:cNvPr>
            <p:cNvCxnSpPr>
              <a:cxnSpLocks/>
            </p:cNvCxnSpPr>
            <p:nvPr/>
          </p:nvCxnSpPr>
          <p:spPr>
            <a:xfrm>
              <a:off x="3042201" y="2990875"/>
              <a:ext cx="1184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ttore diritto 31">
              <a:extLst>
                <a:ext uri="{FF2B5EF4-FFF2-40B4-BE49-F238E27FC236}">
                  <a16:creationId xmlns:a16="http://schemas.microsoft.com/office/drawing/2014/main" id="{0963B2D5-E9B5-44AE-D162-D1A1FA44BFB9}"/>
                </a:ext>
              </a:extLst>
            </p:cNvPr>
            <p:cNvCxnSpPr>
              <a:cxnSpLocks/>
            </p:cNvCxnSpPr>
            <p:nvPr/>
          </p:nvCxnSpPr>
          <p:spPr>
            <a:xfrm>
              <a:off x="2411247" y="2498656"/>
              <a:ext cx="18224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ttore diritto 35">
              <a:extLst>
                <a:ext uri="{FF2B5EF4-FFF2-40B4-BE49-F238E27FC236}">
                  <a16:creationId xmlns:a16="http://schemas.microsoft.com/office/drawing/2014/main" id="{E83E76C1-F675-F0C5-5A2B-2B9C0278E22B}"/>
                </a:ext>
              </a:extLst>
            </p:cNvPr>
            <p:cNvCxnSpPr>
              <a:cxnSpLocks/>
            </p:cNvCxnSpPr>
            <p:nvPr/>
          </p:nvCxnSpPr>
          <p:spPr>
            <a:xfrm>
              <a:off x="3617872" y="2515788"/>
              <a:ext cx="0" cy="32513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Rettangolo 36">
              <a:extLst>
                <a:ext uri="{FF2B5EF4-FFF2-40B4-BE49-F238E27FC236}">
                  <a16:creationId xmlns:a16="http://schemas.microsoft.com/office/drawing/2014/main" id="{E4C453AE-64AF-DB0F-DC6E-A558CF34002C}"/>
                </a:ext>
              </a:extLst>
            </p:cNvPr>
            <p:cNvSpPr/>
            <p:nvPr/>
          </p:nvSpPr>
          <p:spPr>
            <a:xfrm>
              <a:off x="3412687" y="2822128"/>
              <a:ext cx="410369" cy="321854"/>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mc:AlternateContent xmlns:mc="http://schemas.openxmlformats.org/markup-compatibility/2006" xmlns:a14="http://schemas.microsoft.com/office/drawing/2010/main">
          <mc:Choice Requires="a14">
            <p:sp>
              <p:nvSpPr>
                <p:cNvPr id="41" name="CasellaDiTesto 37">
                  <a:extLst>
                    <a:ext uri="{FF2B5EF4-FFF2-40B4-BE49-F238E27FC236}">
                      <a16:creationId xmlns:a16="http://schemas.microsoft.com/office/drawing/2014/main" id="{D2B7164D-62D8-6294-76EF-C413EF2130E0}"/>
                    </a:ext>
                  </a:extLst>
                </p:cNvPr>
                <p:cNvSpPr txBox="1"/>
                <p:nvPr/>
              </p:nvSpPr>
              <p:spPr>
                <a:xfrm>
                  <a:off x="3487897" y="2844582"/>
                  <a:ext cx="259949" cy="2496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600" i="1" smtClean="0">
                            <a:latin typeface="Cambria Math" panose="02040503050406030204" pitchFamily="18" charset="0"/>
                            <a:ea typeface="Cambria Math" panose="02040503050406030204" pitchFamily="18" charset="0"/>
                          </a:rPr>
                          <m:t>𝒪</m:t>
                        </m:r>
                      </m:oMath>
                    </m:oMathPara>
                  </a14:m>
                  <a:endParaRPr lang="en-GB" sz="1600" dirty="0"/>
                </a:p>
              </p:txBody>
            </p:sp>
          </mc:Choice>
          <mc:Fallback xmlns="">
            <p:sp>
              <p:nvSpPr>
                <p:cNvPr id="101" name="CasellaDiTesto 37">
                  <a:extLst>
                    <a:ext uri="{FF2B5EF4-FFF2-40B4-BE49-F238E27FC236}">
                      <a16:creationId xmlns:a16="http://schemas.microsoft.com/office/drawing/2014/main" id="{74877D39-507D-FEC5-62C5-633EB7FCAE30}"/>
                    </a:ext>
                  </a:extLst>
                </p:cNvPr>
                <p:cNvSpPr txBox="1">
                  <a:spLocks noRot="1" noChangeAspect="1" noMove="1" noResize="1" noEditPoints="1" noAdjustHandles="1" noChangeArrowheads="1" noChangeShapeType="1" noTextEdit="1"/>
                </p:cNvSpPr>
                <p:nvPr/>
              </p:nvSpPr>
              <p:spPr>
                <a:xfrm>
                  <a:off x="3487897" y="2844582"/>
                  <a:ext cx="259949" cy="249653"/>
                </a:xfrm>
                <a:prstGeom prst="rect">
                  <a:avLst/>
                </a:prstGeom>
                <a:blipFill>
                  <a:blip r:embed="rId21"/>
                  <a:stretch>
                    <a:fillRect l="-4878" r="-4878" b="-5000"/>
                  </a:stretch>
                </a:blipFill>
              </p:spPr>
              <p:txBody>
                <a:bodyPr/>
                <a:lstStyle/>
                <a:p>
                  <a:r>
                    <a:rPr lang="en-US">
                      <a:noFill/>
                    </a:rPr>
                    <a:t> </a:t>
                  </a:r>
                </a:p>
              </p:txBody>
            </p:sp>
          </mc:Fallback>
        </mc:AlternateContent>
        <p:sp>
          <p:nvSpPr>
            <p:cNvPr id="42" name="Ovale 38">
              <a:extLst>
                <a:ext uri="{FF2B5EF4-FFF2-40B4-BE49-F238E27FC236}">
                  <a16:creationId xmlns:a16="http://schemas.microsoft.com/office/drawing/2014/main" id="{C6293480-84F8-4561-6754-D4C2B486D48A}"/>
                </a:ext>
              </a:extLst>
            </p:cNvPr>
            <p:cNvSpPr/>
            <p:nvPr/>
          </p:nvSpPr>
          <p:spPr>
            <a:xfrm>
              <a:off x="3573223" y="2459048"/>
              <a:ext cx="86400" cy="8711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mc:AlternateContent xmlns:mc="http://schemas.openxmlformats.org/markup-compatibility/2006" xmlns:a14="http://schemas.microsoft.com/office/drawing/2010/main">
          <mc:Choice Requires="a14">
            <p:sp>
              <p:nvSpPr>
                <p:cNvPr id="43" name="CasellaDiTesto 39">
                  <a:extLst>
                    <a:ext uri="{FF2B5EF4-FFF2-40B4-BE49-F238E27FC236}">
                      <a16:creationId xmlns:a16="http://schemas.microsoft.com/office/drawing/2014/main" id="{D1D4DFD2-1050-BC93-FF2E-E5CD1A107185}"/>
                    </a:ext>
                  </a:extLst>
                </p:cNvPr>
                <p:cNvSpPr txBox="1"/>
                <p:nvPr/>
              </p:nvSpPr>
              <p:spPr>
                <a:xfrm>
                  <a:off x="4397410" y="2600059"/>
                  <a:ext cx="205671" cy="2496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0" i="1" smtClean="0">
                            <a:latin typeface="Cambria Math" panose="02040503050406030204" pitchFamily="18" charset="0"/>
                          </a:rPr>
                          <m:t>=</m:t>
                        </m:r>
                      </m:oMath>
                    </m:oMathPara>
                  </a14:m>
                  <a:endParaRPr lang="en-GB" sz="1600" dirty="0"/>
                </a:p>
              </p:txBody>
            </p:sp>
          </mc:Choice>
          <mc:Fallback xmlns="">
            <p:sp>
              <p:nvSpPr>
                <p:cNvPr id="103" name="CasellaDiTesto 39">
                  <a:extLst>
                    <a:ext uri="{FF2B5EF4-FFF2-40B4-BE49-F238E27FC236}">
                      <a16:creationId xmlns:a16="http://schemas.microsoft.com/office/drawing/2014/main" id="{22DCDE64-03E6-4176-4EB2-5C73DBB2BFA2}"/>
                    </a:ext>
                  </a:extLst>
                </p:cNvPr>
                <p:cNvSpPr txBox="1">
                  <a:spLocks noRot="1" noChangeAspect="1" noMove="1" noResize="1" noEditPoints="1" noAdjustHandles="1" noChangeArrowheads="1" noChangeShapeType="1" noTextEdit="1"/>
                </p:cNvSpPr>
                <p:nvPr/>
              </p:nvSpPr>
              <p:spPr>
                <a:xfrm>
                  <a:off x="4397410" y="2600059"/>
                  <a:ext cx="205671" cy="249653"/>
                </a:xfrm>
                <a:prstGeom prst="rect">
                  <a:avLst/>
                </a:prstGeom>
                <a:blipFill>
                  <a:blip r:embed="rId22"/>
                  <a:stretch>
                    <a:fillRect l="-9091" r="-9091"/>
                  </a:stretch>
                </a:blipFill>
              </p:spPr>
              <p:txBody>
                <a:bodyPr/>
                <a:lstStyle/>
                <a:p>
                  <a:r>
                    <a:rPr lang="en-US">
                      <a:noFill/>
                    </a:rPr>
                    <a:t> </a:t>
                  </a:r>
                </a:p>
              </p:txBody>
            </p:sp>
          </mc:Fallback>
        </mc:AlternateContent>
        <p:cxnSp>
          <p:nvCxnSpPr>
            <p:cNvPr id="44" name="Connettore diritto 40">
              <a:extLst>
                <a:ext uri="{FF2B5EF4-FFF2-40B4-BE49-F238E27FC236}">
                  <a16:creationId xmlns:a16="http://schemas.microsoft.com/office/drawing/2014/main" id="{667341CA-40C7-6DF2-05D9-F3EE87C78898}"/>
                </a:ext>
              </a:extLst>
            </p:cNvPr>
            <p:cNvCxnSpPr>
              <a:cxnSpLocks/>
            </p:cNvCxnSpPr>
            <p:nvPr/>
          </p:nvCxnSpPr>
          <p:spPr>
            <a:xfrm>
              <a:off x="5707042" y="2990292"/>
              <a:ext cx="34318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ttore diritto 41">
              <a:extLst>
                <a:ext uri="{FF2B5EF4-FFF2-40B4-BE49-F238E27FC236}">
                  <a16:creationId xmlns:a16="http://schemas.microsoft.com/office/drawing/2014/main" id="{9AEB84AE-D555-E95A-D577-D6A9FDD2FD73}"/>
                </a:ext>
              </a:extLst>
            </p:cNvPr>
            <p:cNvCxnSpPr>
              <a:cxnSpLocks/>
            </p:cNvCxnSpPr>
            <p:nvPr/>
          </p:nvCxnSpPr>
          <p:spPr>
            <a:xfrm>
              <a:off x="5020034" y="2505893"/>
              <a:ext cx="4118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ttore diritto 62">
              <a:extLst>
                <a:ext uri="{FF2B5EF4-FFF2-40B4-BE49-F238E27FC236}">
                  <a16:creationId xmlns:a16="http://schemas.microsoft.com/office/drawing/2014/main" id="{BE2F8D14-4179-8EBC-FE20-98A0091706FD}"/>
                </a:ext>
              </a:extLst>
            </p:cNvPr>
            <p:cNvCxnSpPr>
              <a:cxnSpLocks/>
            </p:cNvCxnSpPr>
            <p:nvPr/>
          </p:nvCxnSpPr>
          <p:spPr>
            <a:xfrm flipH="1">
              <a:off x="6286013" y="2540648"/>
              <a:ext cx="8479" cy="32823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Ovale 63">
              <a:extLst>
                <a:ext uri="{FF2B5EF4-FFF2-40B4-BE49-F238E27FC236}">
                  <a16:creationId xmlns:a16="http://schemas.microsoft.com/office/drawing/2014/main" id="{337A9EAE-C2EB-1760-7781-77896D29BCF7}"/>
                </a:ext>
              </a:extLst>
            </p:cNvPr>
            <p:cNvSpPr/>
            <p:nvPr/>
          </p:nvSpPr>
          <p:spPr>
            <a:xfrm>
              <a:off x="6106013" y="2336845"/>
              <a:ext cx="360000" cy="3600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mc:AlternateContent xmlns:mc="http://schemas.openxmlformats.org/markup-compatibility/2006" xmlns:a14="http://schemas.microsoft.com/office/drawing/2010/main">
          <mc:Choice Requires="a14">
            <p:sp>
              <p:nvSpPr>
                <p:cNvPr id="48" name="CasellaDiTesto 64">
                  <a:extLst>
                    <a:ext uri="{FF2B5EF4-FFF2-40B4-BE49-F238E27FC236}">
                      <a16:creationId xmlns:a16="http://schemas.microsoft.com/office/drawing/2014/main" id="{B1A43E87-64C8-5B9B-D30F-28DE48609D38}"/>
                    </a:ext>
                  </a:extLst>
                </p:cNvPr>
                <p:cNvSpPr txBox="1"/>
                <p:nvPr/>
              </p:nvSpPr>
              <p:spPr>
                <a:xfrm>
                  <a:off x="6122970" y="2365979"/>
                  <a:ext cx="310193" cy="2496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0" i="1" smtClean="0">
                            <a:latin typeface="Cambria Math" panose="02040503050406030204" pitchFamily="18" charset="0"/>
                          </a:rPr>
                          <m:t>|2⟩</m:t>
                        </m:r>
                      </m:oMath>
                    </m:oMathPara>
                  </a14:m>
                  <a:endParaRPr lang="en-GB" sz="1600" dirty="0"/>
                </a:p>
              </p:txBody>
            </p:sp>
          </mc:Choice>
          <mc:Fallback xmlns="">
            <p:sp>
              <p:nvSpPr>
                <p:cNvPr id="108" name="CasellaDiTesto 64">
                  <a:extLst>
                    <a:ext uri="{FF2B5EF4-FFF2-40B4-BE49-F238E27FC236}">
                      <a16:creationId xmlns:a16="http://schemas.microsoft.com/office/drawing/2014/main" id="{CA0FC017-99FD-BD2A-D977-0F7D5C21CAE8}"/>
                    </a:ext>
                  </a:extLst>
                </p:cNvPr>
                <p:cNvSpPr txBox="1">
                  <a:spLocks noRot="1" noChangeAspect="1" noMove="1" noResize="1" noEditPoints="1" noAdjustHandles="1" noChangeArrowheads="1" noChangeShapeType="1" noTextEdit="1"/>
                </p:cNvSpPr>
                <p:nvPr/>
              </p:nvSpPr>
              <p:spPr>
                <a:xfrm>
                  <a:off x="6122970" y="2365979"/>
                  <a:ext cx="310193" cy="249653"/>
                </a:xfrm>
                <a:prstGeom prst="rect">
                  <a:avLst/>
                </a:prstGeom>
                <a:blipFill>
                  <a:blip r:embed="rId23"/>
                  <a:stretch>
                    <a:fillRect l="-22449" r="-24490" b="-317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ttangolo 78">
                  <a:extLst>
                    <a:ext uri="{FF2B5EF4-FFF2-40B4-BE49-F238E27FC236}">
                      <a16:creationId xmlns:a16="http://schemas.microsoft.com/office/drawing/2014/main" id="{4EC370CE-CBF7-B614-D269-16A32CC52814}"/>
                    </a:ext>
                  </a:extLst>
                </p:cNvPr>
                <p:cNvSpPr/>
                <p:nvPr/>
              </p:nvSpPr>
              <p:spPr>
                <a:xfrm>
                  <a:off x="5936687" y="2822353"/>
                  <a:ext cx="699615" cy="359279"/>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it-IT" sz="1600" b="0" i="1" smtClean="0">
                                <a:solidFill>
                                  <a:schemeClr val="tx1"/>
                                </a:solidFill>
                                <a:latin typeface="Cambria Math" panose="02040503050406030204" pitchFamily="18" charset="0"/>
                                <a:ea typeface="Cambria Math" panose="02040503050406030204" pitchFamily="18" charset="0"/>
                              </a:rPr>
                            </m:ctrlPr>
                          </m:sSubPr>
                          <m:e>
                            <m:r>
                              <a:rPr lang="en-GB" sz="1600" i="1" smtClean="0">
                                <a:solidFill>
                                  <a:schemeClr val="tx1"/>
                                </a:solidFill>
                                <a:latin typeface="Cambria Math" panose="02040503050406030204" pitchFamily="18" charset="0"/>
                                <a:ea typeface="Cambria Math" panose="02040503050406030204" pitchFamily="18" charset="0"/>
                              </a:rPr>
                              <m:t>⊕</m:t>
                            </m:r>
                          </m:e>
                          <m:sub>
                            <m:r>
                              <a:rPr lang="it-IT" sz="1600" b="0" i="1" smtClean="0">
                                <a:solidFill>
                                  <a:schemeClr val="tx1"/>
                                </a:solidFill>
                                <a:latin typeface="Cambria Math" panose="02040503050406030204" pitchFamily="18" charset="0"/>
                                <a:ea typeface="Cambria Math" panose="02040503050406030204" pitchFamily="18" charset="0"/>
                              </a:rPr>
                              <m:t>3</m:t>
                            </m:r>
                          </m:sub>
                        </m:sSub>
                        <m:r>
                          <a:rPr lang="it-IT" sz="1600" b="0" i="1" smtClean="0">
                            <a:solidFill>
                              <a:schemeClr val="tx1"/>
                            </a:solidFill>
                            <a:latin typeface="Cambria Math" panose="02040503050406030204" pitchFamily="18" charset="0"/>
                            <a:ea typeface="Cambria Math" panose="02040503050406030204" pitchFamily="18" charset="0"/>
                          </a:rPr>
                          <m:t>1</m:t>
                        </m:r>
                      </m:oMath>
                    </m:oMathPara>
                  </a14:m>
                  <a:endParaRPr lang="it-IT" sz="1600" dirty="0">
                    <a:solidFill>
                      <a:schemeClr val="tx1"/>
                    </a:solidFill>
                  </a:endParaRPr>
                </a:p>
              </p:txBody>
            </p:sp>
          </mc:Choice>
          <mc:Fallback xmlns="">
            <p:sp>
              <p:nvSpPr>
                <p:cNvPr id="109" name="Rettangolo 78">
                  <a:extLst>
                    <a:ext uri="{FF2B5EF4-FFF2-40B4-BE49-F238E27FC236}">
                      <a16:creationId xmlns:a16="http://schemas.microsoft.com/office/drawing/2014/main" id="{FE63EC9E-72C6-DDC0-3C99-E3A362A406EE}"/>
                    </a:ext>
                  </a:extLst>
                </p:cNvPr>
                <p:cNvSpPr>
                  <a:spLocks noRot="1" noChangeAspect="1" noMove="1" noResize="1" noEditPoints="1" noAdjustHandles="1" noChangeArrowheads="1" noChangeShapeType="1" noTextEdit="1"/>
                </p:cNvSpPr>
                <p:nvPr/>
              </p:nvSpPr>
              <p:spPr>
                <a:xfrm>
                  <a:off x="5936687" y="2822353"/>
                  <a:ext cx="699615" cy="359279"/>
                </a:xfrm>
                <a:prstGeom prst="rect">
                  <a:avLst/>
                </a:prstGeom>
                <a:blipFill>
                  <a:blip r:embed="rId24"/>
                  <a:stretch>
                    <a:fillRect/>
                  </a:stretch>
                </a:blipFill>
                <a:ln w="127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CasellaDiTesto 71">
                  <a:extLst>
                    <a:ext uri="{FF2B5EF4-FFF2-40B4-BE49-F238E27FC236}">
                      <a16:creationId xmlns:a16="http://schemas.microsoft.com/office/drawing/2014/main" id="{80A7DBB3-852A-FCC2-DECA-03B69DAE35F5}"/>
                    </a:ext>
                  </a:extLst>
                </p:cNvPr>
                <p:cNvSpPr txBox="1"/>
                <p:nvPr/>
              </p:nvSpPr>
              <p:spPr>
                <a:xfrm>
                  <a:off x="2130171" y="2811787"/>
                  <a:ext cx="840891" cy="2496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0" i="1" smtClean="0">
                                <a:latin typeface="Cambria Math" panose="02040503050406030204" pitchFamily="18" charset="0"/>
                              </a:rPr>
                            </m:ctrlPr>
                          </m:sSubPr>
                          <m:e>
                            <m:d>
                              <m:dPr>
                                <m:begChr m:val="|"/>
                                <m:endChr m:val="⟩"/>
                                <m:ctrlPr>
                                  <a:rPr lang="it-IT" sz="1600" b="0" i="1" smtClean="0">
                                    <a:latin typeface="Cambria Math" panose="02040503050406030204" pitchFamily="18" charset="0"/>
                                  </a:rPr>
                                </m:ctrlPr>
                              </m:dPr>
                              <m:e>
                                <m:r>
                                  <m:rPr>
                                    <m:sty m:val="p"/>
                                  </m:rPr>
                                  <a:rPr lang="it-IT" sz="1600" b="0" i="1" smtClean="0">
                                    <a:latin typeface="Cambria Math" panose="02040503050406030204" pitchFamily="18" charset="0"/>
                                  </a:rPr>
                                  <m:t>aux</m:t>
                                </m:r>
                              </m:e>
                            </m:d>
                          </m:e>
                          <m:sub>
                            <m:r>
                              <a:rPr lang="it-IT" sz="1600" b="0" i="1" smtClean="0">
                                <a:latin typeface="Cambria Math" panose="02040503050406030204" pitchFamily="18" charset="0"/>
                              </a:rPr>
                              <m:t>𝑑</m:t>
                            </m:r>
                            <m:r>
                              <a:rPr lang="it-IT" sz="1600" b="0" i="1" smtClean="0">
                                <a:latin typeface="Cambria Math" panose="02040503050406030204" pitchFamily="18" charset="0"/>
                              </a:rPr>
                              <m:t>=3</m:t>
                            </m:r>
                          </m:sub>
                        </m:sSub>
                      </m:oMath>
                    </m:oMathPara>
                  </a14:m>
                  <a:endParaRPr lang="en-GB" sz="1600" dirty="0"/>
                </a:p>
              </p:txBody>
            </p:sp>
          </mc:Choice>
          <mc:Fallback xmlns="">
            <p:sp>
              <p:nvSpPr>
                <p:cNvPr id="110" name="CasellaDiTesto 71">
                  <a:extLst>
                    <a:ext uri="{FF2B5EF4-FFF2-40B4-BE49-F238E27FC236}">
                      <a16:creationId xmlns:a16="http://schemas.microsoft.com/office/drawing/2014/main" id="{C38250A3-8C6D-C82D-D8E5-43B06BB7D6F4}"/>
                    </a:ext>
                  </a:extLst>
                </p:cNvPr>
                <p:cNvSpPr txBox="1">
                  <a:spLocks noRot="1" noChangeAspect="1" noMove="1" noResize="1" noEditPoints="1" noAdjustHandles="1" noChangeArrowheads="1" noChangeShapeType="1" noTextEdit="1"/>
                </p:cNvSpPr>
                <p:nvPr/>
              </p:nvSpPr>
              <p:spPr>
                <a:xfrm>
                  <a:off x="2130171" y="2811787"/>
                  <a:ext cx="840891" cy="249653"/>
                </a:xfrm>
                <a:prstGeom prst="rect">
                  <a:avLst/>
                </a:prstGeom>
                <a:blipFill>
                  <a:blip r:embed="rId25"/>
                  <a:stretch>
                    <a:fillRect r="-229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CasellaDiTesto 73">
                  <a:extLst>
                    <a:ext uri="{FF2B5EF4-FFF2-40B4-BE49-F238E27FC236}">
                      <a16:creationId xmlns:a16="http://schemas.microsoft.com/office/drawing/2014/main" id="{E355E43D-6AA0-F9F3-FE8B-DDD69F5FA2DC}"/>
                    </a:ext>
                  </a:extLst>
                </p:cNvPr>
                <p:cNvSpPr txBox="1"/>
                <p:nvPr/>
              </p:nvSpPr>
              <p:spPr>
                <a:xfrm>
                  <a:off x="4798780" y="2811787"/>
                  <a:ext cx="840891" cy="2496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0" i="1" smtClean="0">
                                <a:latin typeface="Cambria Math" panose="02040503050406030204" pitchFamily="18" charset="0"/>
                              </a:rPr>
                            </m:ctrlPr>
                          </m:sSubPr>
                          <m:e>
                            <m:d>
                              <m:dPr>
                                <m:begChr m:val="|"/>
                                <m:endChr m:val="⟩"/>
                                <m:ctrlPr>
                                  <a:rPr lang="it-IT" sz="1600" b="0" i="1" smtClean="0">
                                    <a:latin typeface="Cambria Math" panose="02040503050406030204" pitchFamily="18" charset="0"/>
                                  </a:rPr>
                                </m:ctrlPr>
                              </m:dPr>
                              <m:e>
                                <m:r>
                                  <m:rPr>
                                    <m:sty m:val="p"/>
                                  </m:rPr>
                                  <a:rPr lang="it-IT" sz="1600" b="0" i="1" smtClean="0">
                                    <a:latin typeface="Cambria Math" panose="02040503050406030204" pitchFamily="18" charset="0"/>
                                  </a:rPr>
                                  <m:t>aux</m:t>
                                </m:r>
                              </m:e>
                            </m:d>
                          </m:e>
                          <m:sub>
                            <m:r>
                              <a:rPr lang="it-IT" sz="1600" b="0" i="1" smtClean="0">
                                <a:latin typeface="Cambria Math" panose="02040503050406030204" pitchFamily="18" charset="0"/>
                              </a:rPr>
                              <m:t>𝑑</m:t>
                            </m:r>
                            <m:r>
                              <a:rPr lang="it-IT" sz="1600" b="0" i="1" smtClean="0">
                                <a:latin typeface="Cambria Math" panose="02040503050406030204" pitchFamily="18" charset="0"/>
                              </a:rPr>
                              <m:t>=3</m:t>
                            </m:r>
                          </m:sub>
                        </m:sSub>
                      </m:oMath>
                    </m:oMathPara>
                  </a14:m>
                  <a:endParaRPr lang="en-GB" sz="1600" dirty="0"/>
                </a:p>
              </p:txBody>
            </p:sp>
          </mc:Choice>
          <mc:Fallback xmlns="">
            <p:sp>
              <p:nvSpPr>
                <p:cNvPr id="111" name="CasellaDiTesto 73">
                  <a:extLst>
                    <a:ext uri="{FF2B5EF4-FFF2-40B4-BE49-F238E27FC236}">
                      <a16:creationId xmlns:a16="http://schemas.microsoft.com/office/drawing/2014/main" id="{8DA41C64-01C9-27C0-7AA3-64820AE6A642}"/>
                    </a:ext>
                  </a:extLst>
                </p:cNvPr>
                <p:cNvSpPr txBox="1">
                  <a:spLocks noRot="1" noChangeAspect="1" noMove="1" noResize="1" noEditPoints="1" noAdjustHandles="1" noChangeArrowheads="1" noChangeShapeType="1" noTextEdit="1"/>
                </p:cNvSpPr>
                <p:nvPr/>
              </p:nvSpPr>
              <p:spPr>
                <a:xfrm>
                  <a:off x="4798780" y="2811787"/>
                  <a:ext cx="840891" cy="249653"/>
                </a:xfrm>
                <a:prstGeom prst="rect">
                  <a:avLst/>
                </a:prstGeom>
                <a:blipFill>
                  <a:blip r:embed="rId26"/>
                  <a:stretch>
                    <a:fillRect r="-1515" b="-15000"/>
                  </a:stretch>
                </a:blipFill>
              </p:spPr>
              <p:txBody>
                <a:bodyPr/>
                <a:lstStyle/>
                <a:p>
                  <a:r>
                    <a:rPr lang="en-US">
                      <a:noFill/>
                    </a:rPr>
                    <a:t> </a:t>
                  </a:r>
                </a:p>
              </p:txBody>
            </p:sp>
          </mc:Fallback>
        </mc:AlternateContent>
        <p:sp>
          <p:nvSpPr>
            <p:cNvPr id="52" name="CasellaDiTesto 82">
              <a:extLst>
                <a:ext uri="{FF2B5EF4-FFF2-40B4-BE49-F238E27FC236}">
                  <a16:creationId xmlns:a16="http://schemas.microsoft.com/office/drawing/2014/main" id="{D932A096-4D1E-08C8-AD19-9E2508D874BD}"/>
                </a:ext>
              </a:extLst>
            </p:cNvPr>
            <p:cNvSpPr txBox="1"/>
            <p:nvPr/>
          </p:nvSpPr>
          <p:spPr>
            <a:xfrm>
              <a:off x="5923759" y="2837736"/>
              <a:ext cx="69" cy="226415"/>
            </a:xfrm>
            <a:prstGeom prst="rect">
              <a:avLst/>
            </a:prstGeom>
            <a:noFill/>
          </p:spPr>
          <p:txBody>
            <a:bodyPr wrap="none" lIns="0" tIns="0" rIns="0" bIns="0" rtlCol="0">
              <a:spAutoFit/>
            </a:bodyPr>
            <a:lstStyle/>
            <a:p>
              <a:endParaRPr lang="en-GB" sz="1600" dirty="0"/>
            </a:p>
          </p:txBody>
        </p:sp>
        <p:cxnSp>
          <p:nvCxnSpPr>
            <p:cNvPr id="53" name="Connettore diritto 121">
              <a:extLst>
                <a:ext uri="{FF2B5EF4-FFF2-40B4-BE49-F238E27FC236}">
                  <a16:creationId xmlns:a16="http://schemas.microsoft.com/office/drawing/2014/main" id="{457488FB-C521-6856-BB34-E07E18530792}"/>
                </a:ext>
              </a:extLst>
            </p:cNvPr>
            <p:cNvCxnSpPr>
              <a:cxnSpLocks/>
            </p:cNvCxnSpPr>
            <p:nvPr/>
          </p:nvCxnSpPr>
          <p:spPr>
            <a:xfrm flipH="1">
              <a:off x="7094758" y="2540648"/>
              <a:ext cx="8479" cy="32823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Ovale 122">
              <a:extLst>
                <a:ext uri="{FF2B5EF4-FFF2-40B4-BE49-F238E27FC236}">
                  <a16:creationId xmlns:a16="http://schemas.microsoft.com/office/drawing/2014/main" id="{93E06471-3C09-1DED-A043-647288C78AE0}"/>
                </a:ext>
              </a:extLst>
            </p:cNvPr>
            <p:cNvSpPr/>
            <p:nvPr/>
          </p:nvSpPr>
          <p:spPr>
            <a:xfrm>
              <a:off x="6914758" y="2336845"/>
              <a:ext cx="360000" cy="3600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mc:AlternateContent xmlns:mc="http://schemas.openxmlformats.org/markup-compatibility/2006" xmlns:a14="http://schemas.microsoft.com/office/drawing/2010/main">
          <mc:Choice Requires="a14">
            <p:sp>
              <p:nvSpPr>
                <p:cNvPr id="55" name="CasellaDiTesto 123">
                  <a:extLst>
                    <a:ext uri="{FF2B5EF4-FFF2-40B4-BE49-F238E27FC236}">
                      <a16:creationId xmlns:a16="http://schemas.microsoft.com/office/drawing/2014/main" id="{FF781574-FCD5-04B3-D879-534C3448E989}"/>
                    </a:ext>
                  </a:extLst>
                </p:cNvPr>
                <p:cNvSpPr txBox="1"/>
                <p:nvPr/>
              </p:nvSpPr>
              <p:spPr>
                <a:xfrm>
                  <a:off x="6931715" y="2365979"/>
                  <a:ext cx="310193" cy="2496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0" i="1" smtClean="0">
                            <a:latin typeface="Cambria Math" panose="02040503050406030204" pitchFamily="18" charset="0"/>
                          </a:rPr>
                          <m:t>|3⟩</m:t>
                        </m:r>
                      </m:oMath>
                    </m:oMathPara>
                  </a14:m>
                  <a:endParaRPr lang="en-GB" sz="1600" dirty="0"/>
                </a:p>
              </p:txBody>
            </p:sp>
          </mc:Choice>
          <mc:Fallback xmlns="">
            <p:sp>
              <p:nvSpPr>
                <p:cNvPr id="115" name="CasellaDiTesto 123">
                  <a:extLst>
                    <a:ext uri="{FF2B5EF4-FFF2-40B4-BE49-F238E27FC236}">
                      <a16:creationId xmlns:a16="http://schemas.microsoft.com/office/drawing/2014/main" id="{F565AE0E-DB79-9952-9A1F-0CA219E981CE}"/>
                    </a:ext>
                  </a:extLst>
                </p:cNvPr>
                <p:cNvSpPr txBox="1">
                  <a:spLocks noRot="1" noChangeAspect="1" noMove="1" noResize="1" noEditPoints="1" noAdjustHandles="1" noChangeArrowheads="1" noChangeShapeType="1" noTextEdit="1"/>
                </p:cNvSpPr>
                <p:nvPr/>
              </p:nvSpPr>
              <p:spPr>
                <a:xfrm>
                  <a:off x="6931715" y="2365979"/>
                  <a:ext cx="310193" cy="249653"/>
                </a:xfrm>
                <a:prstGeom prst="rect">
                  <a:avLst/>
                </a:prstGeom>
                <a:blipFill>
                  <a:blip r:embed="rId27"/>
                  <a:stretch>
                    <a:fillRect l="-25000" r="-25000" b="-317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ttangolo 124">
                  <a:extLst>
                    <a:ext uri="{FF2B5EF4-FFF2-40B4-BE49-F238E27FC236}">
                      <a16:creationId xmlns:a16="http://schemas.microsoft.com/office/drawing/2014/main" id="{B8291EDB-FB23-D357-4FBF-6B4A46681886}"/>
                    </a:ext>
                  </a:extLst>
                </p:cNvPr>
                <p:cNvSpPr/>
                <p:nvPr/>
              </p:nvSpPr>
              <p:spPr>
                <a:xfrm>
                  <a:off x="6745432" y="2822353"/>
                  <a:ext cx="699615" cy="359279"/>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it-IT" sz="1600" b="0" i="1" smtClean="0">
                                <a:solidFill>
                                  <a:schemeClr val="tx1"/>
                                </a:solidFill>
                                <a:latin typeface="Cambria Math" panose="02040503050406030204" pitchFamily="18" charset="0"/>
                                <a:ea typeface="Cambria Math" panose="02040503050406030204" pitchFamily="18" charset="0"/>
                              </a:rPr>
                            </m:ctrlPr>
                          </m:sSubPr>
                          <m:e>
                            <m:r>
                              <a:rPr lang="en-GB" sz="1600" i="1" smtClean="0">
                                <a:solidFill>
                                  <a:schemeClr val="tx1"/>
                                </a:solidFill>
                                <a:latin typeface="Cambria Math" panose="02040503050406030204" pitchFamily="18" charset="0"/>
                                <a:ea typeface="Cambria Math" panose="02040503050406030204" pitchFamily="18" charset="0"/>
                              </a:rPr>
                              <m:t>⊕</m:t>
                            </m:r>
                          </m:e>
                          <m:sub>
                            <m:r>
                              <a:rPr lang="it-IT" sz="1600" b="0" i="1" smtClean="0">
                                <a:solidFill>
                                  <a:schemeClr val="tx1"/>
                                </a:solidFill>
                                <a:latin typeface="Cambria Math" panose="02040503050406030204" pitchFamily="18" charset="0"/>
                                <a:ea typeface="Cambria Math" panose="02040503050406030204" pitchFamily="18" charset="0"/>
                              </a:rPr>
                              <m:t>3</m:t>
                            </m:r>
                          </m:sub>
                        </m:sSub>
                        <m:r>
                          <a:rPr lang="it-IT" sz="1600" b="0" i="1" smtClean="0">
                            <a:solidFill>
                              <a:schemeClr val="tx1"/>
                            </a:solidFill>
                            <a:latin typeface="Cambria Math" panose="02040503050406030204" pitchFamily="18" charset="0"/>
                            <a:ea typeface="Cambria Math" panose="02040503050406030204" pitchFamily="18" charset="0"/>
                          </a:rPr>
                          <m:t>1</m:t>
                        </m:r>
                      </m:oMath>
                    </m:oMathPara>
                  </a14:m>
                  <a:endParaRPr lang="it-IT" sz="1600" dirty="0">
                    <a:solidFill>
                      <a:schemeClr val="tx1"/>
                    </a:solidFill>
                  </a:endParaRPr>
                </a:p>
              </p:txBody>
            </p:sp>
          </mc:Choice>
          <mc:Fallback xmlns="">
            <p:sp>
              <p:nvSpPr>
                <p:cNvPr id="116" name="Rettangolo 124">
                  <a:extLst>
                    <a:ext uri="{FF2B5EF4-FFF2-40B4-BE49-F238E27FC236}">
                      <a16:creationId xmlns:a16="http://schemas.microsoft.com/office/drawing/2014/main" id="{C1983294-DD49-A763-45A5-EE5659798E70}"/>
                    </a:ext>
                  </a:extLst>
                </p:cNvPr>
                <p:cNvSpPr>
                  <a:spLocks noRot="1" noChangeAspect="1" noMove="1" noResize="1" noEditPoints="1" noAdjustHandles="1" noChangeArrowheads="1" noChangeShapeType="1" noTextEdit="1"/>
                </p:cNvSpPr>
                <p:nvPr/>
              </p:nvSpPr>
              <p:spPr>
                <a:xfrm>
                  <a:off x="6745432" y="2822353"/>
                  <a:ext cx="699615" cy="359279"/>
                </a:xfrm>
                <a:prstGeom prst="rect">
                  <a:avLst/>
                </a:prstGeom>
                <a:blipFill>
                  <a:blip r:embed="rId28"/>
                  <a:stretch>
                    <a:fillRect/>
                  </a:stretch>
                </a:blipFill>
                <a:ln w="12700"/>
              </p:spPr>
              <p:txBody>
                <a:bodyPr/>
                <a:lstStyle/>
                <a:p>
                  <a:r>
                    <a:rPr lang="en-US">
                      <a:noFill/>
                    </a:rPr>
                    <a:t> </a:t>
                  </a:r>
                </a:p>
              </p:txBody>
            </p:sp>
          </mc:Fallback>
        </mc:AlternateContent>
        <p:sp>
          <p:nvSpPr>
            <p:cNvPr id="57" name="CasellaDiTesto 125">
              <a:extLst>
                <a:ext uri="{FF2B5EF4-FFF2-40B4-BE49-F238E27FC236}">
                  <a16:creationId xmlns:a16="http://schemas.microsoft.com/office/drawing/2014/main" id="{234A1C98-16A0-522E-606C-849C4D211470}"/>
                </a:ext>
              </a:extLst>
            </p:cNvPr>
            <p:cNvSpPr txBox="1"/>
            <p:nvPr/>
          </p:nvSpPr>
          <p:spPr>
            <a:xfrm>
              <a:off x="6732504" y="2837736"/>
              <a:ext cx="69" cy="226415"/>
            </a:xfrm>
            <a:prstGeom prst="rect">
              <a:avLst/>
            </a:prstGeom>
            <a:noFill/>
          </p:spPr>
          <p:txBody>
            <a:bodyPr wrap="none" lIns="0" tIns="0" rIns="0" bIns="0" rtlCol="0">
              <a:spAutoFit/>
            </a:bodyPr>
            <a:lstStyle/>
            <a:p>
              <a:endParaRPr lang="en-GB" sz="1600" dirty="0"/>
            </a:p>
          </p:txBody>
        </p:sp>
        <p:cxnSp>
          <p:nvCxnSpPr>
            <p:cNvPr id="58" name="Connettore diritto 126">
              <a:extLst>
                <a:ext uri="{FF2B5EF4-FFF2-40B4-BE49-F238E27FC236}">
                  <a16:creationId xmlns:a16="http://schemas.microsoft.com/office/drawing/2014/main" id="{38A3F1F0-830D-F2C5-3E2F-6317E595F131}"/>
                </a:ext>
              </a:extLst>
            </p:cNvPr>
            <p:cNvCxnSpPr>
              <a:cxnSpLocks/>
            </p:cNvCxnSpPr>
            <p:nvPr/>
          </p:nvCxnSpPr>
          <p:spPr>
            <a:xfrm flipH="1">
              <a:off x="7910893" y="2534260"/>
              <a:ext cx="8479" cy="32823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Ovale 127">
              <a:extLst>
                <a:ext uri="{FF2B5EF4-FFF2-40B4-BE49-F238E27FC236}">
                  <a16:creationId xmlns:a16="http://schemas.microsoft.com/office/drawing/2014/main" id="{2D208367-A4BE-D80B-5FCD-46A7AEB82275}"/>
                </a:ext>
              </a:extLst>
            </p:cNvPr>
            <p:cNvSpPr/>
            <p:nvPr/>
          </p:nvSpPr>
          <p:spPr>
            <a:xfrm>
              <a:off x="7730893" y="2330457"/>
              <a:ext cx="360000" cy="3600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mc:AlternateContent xmlns:mc="http://schemas.openxmlformats.org/markup-compatibility/2006" xmlns:a14="http://schemas.microsoft.com/office/drawing/2010/main">
          <mc:Choice Requires="a14">
            <p:sp>
              <p:nvSpPr>
                <p:cNvPr id="60" name="CasellaDiTesto 128">
                  <a:extLst>
                    <a:ext uri="{FF2B5EF4-FFF2-40B4-BE49-F238E27FC236}">
                      <a16:creationId xmlns:a16="http://schemas.microsoft.com/office/drawing/2014/main" id="{EA22D26C-9DD7-9B5B-0870-6C084E5EE37E}"/>
                    </a:ext>
                  </a:extLst>
                </p:cNvPr>
                <p:cNvSpPr txBox="1"/>
                <p:nvPr/>
              </p:nvSpPr>
              <p:spPr>
                <a:xfrm>
                  <a:off x="7747850" y="2359591"/>
                  <a:ext cx="310193" cy="2496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0" i="1" smtClean="0">
                            <a:latin typeface="Cambria Math" panose="02040503050406030204" pitchFamily="18" charset="0"/>
                          </a:rPr>
                          <m:t>|4⟩</m:t>
                        </m:r>
                      </m:oMath>
                    </m:oMathPara>
                  </a14:m>
                  <a:endParaRPr lang="en-GB" sz="1600" dirty="0"/>
                </a:p>
              </p:txBody>
            </p:sp>
          </mc:Choice>
          <mc:Fallback xmlns="">
            <p:sp>
              <p:nvSpPr>
                <p:cNvPr id="120" name="CasellaDiTesto 128">
                  <a:extLst>
                    <a:ext uri="{FF2B5EF4-FFF2-40B4-BE49-F238E27FC236}">
                      <a16:creationId xmlns:a16="http://schemas.microsoft.com/office/drawing/2014/main" id="{DE20AC8A-EB20-894E-F437-EDB8FE473DDA}"/>
                    </a:ext>
                  </a:extLst>
                </p:cNvPr>
                <p:cNvSpPr txBox="1">
                  <a:spLocks noRot="1" noChangeAspect="1" noMove="1" noResize="1" noEditPoints="1" noAdjustHandles="1" noChangeArrowheads="1" noChangeShapeType="1" noTextEdit="1"/>
                </p:cNvSpPr>
                <p:nvPr/>
              </p:nvSpPr>
              <p:spPr>
                <a:xfrm>
                  <a:off x="7747850" y="2359591"/>
                  <a:ext cx="310193" cy="249653"/>
                </a:xfrm>
                <a:prstGeom prst="rect">
                  <a:avLst/>
                </a:prstGeom>
                <a:blipFill>
                  <a:blip r:embed="rId29"/>
                  <a:stretch>
                    <a:fillRect l="-25000" r="-25000" b="-317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ttangolo 129">
                  <a:extLst>
                    <a:ext uri="{FF2B5EF4-FFF2-40B4-BE49-F238E27FC236}">
                      <a16:creationId xmlns:a16="http://schemas.microsoft.com/office/drawing/2014/main" id="{44B82CA4-E0C6-701B-EAC1-79F148EBDFE1}"/>
                    </a:ext>
                  </a:extLst>
                </p:cNvPr>
                <p:cNvSpPr/>
                <p:nvPr/>
              </p:nvSpPr>
              <p:spPr>
                <a:xfrm>
                  <a:off x="7561567" y="2815965"/>
                  <a:ext cx="699615" cy="359279"/>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it-IT" sz="1600" b="0" i="1" smtClean="0">
                              <a:solidFill>
                                <a:schemeClr val="tx1"/>
                              </a:solidFill>
                              <a:latin typeface="Cambria Math" panose="02040503050406030204" pitchFamily="18" charset="0"/>
                              <a:ea typeface="Cambria Math" panose="02040503050406030204" pitchFamily="18" charset="0"/>
                            </a:rPr>
                          </m:ctrlPr>
                        </m:sSubPr>
                        <m:e>
                          <m:r>
                            <a:rPr lang="en-GB" sz="1600" i="1" smtClean="0">
                              <a:solidFill>
                                <a:schemeClr val="tx1"/>
                              </a:solidFill>
                              <a:latin typeface="Cambria Math" panose="02040503050406030204" pitchFamily="18" charset="0"/>
                              <a:ea typeface="Cambria Math" panose="02040503050406030204" pitchFamily="18" charset="0"/>
                            </a:rPr>
                            <m:t>⊕</m:t>
                          </m:r>
                        </m:e>
                        <m:sub>
                          <m:r>
                            <a:rPr lang="it-IT" sz="1600" b="0" i="1" smtClean="0">
                              <a:solidFill>
                                <a:schemeClr val="tx1"/>
                              </a:solidFill>
                              <a:latin typeface="Cambria Math" panose="02040503050406030204" pitchFamily="18" charset="0"/>
                              <a:ea typeface="Cambria Math" panose="02040503050406030204" pitchFamily="18" charset="0"/>
                            </a:rPr>
                            <m:t>3</m:t>
                          </m:r>
                        </m:sub>
                      </m:sSub>
                    </m:oMath>
                  </a14:m>
                  <a:r>
                    <a:rPr lang="en-GB" sz="1600" dirty="0">
                      <a:solidFill>
                        <a:schemeClr val="tx1"/>
                      </a:solidFill>
                    </a:rPr>
                    <a:t>-1</a:t>
                  </a:r>
                  <a:endParaRPr lang="it-IT" sz="1600" dirty="0">
                    <a:solidFill>
                      <a:schemeClr val="tx1"/>
                    </a:solidFill>
                  </a:endParaRPr>
                </a:p>
              </p:txBody>
            </p:sp>
          </mc:Choice>
          <mc:Fallback xmlns="">
            <p:sp>
              <p:nvSpPr>
                <p:cNvPr id="121" name="Rettangolo 129">
                  <a:extLst>
                    <a:ext uri="{FF2B5EF4-FFF2-40B4-BE49-F238E27FC236}">
                      <a16:creationId xmlns:a16="http://schemas.microsoft.com/office/drawing/2014/main" id="{8B338664-C51C-80CA-531A-F2FF4F341F56}"/>
                    </a:ext>
                  </a:extLst>
                </p:cNvPr>
                <p:cNvSpPr>
                  <a:spLocks noRot="1" noChangeAspect="1" noMove="1" noResize="1" noEditPoints="1" noAdjustHandles="1" noChangeArrowheads="1" noChangeShapeType="1" noTextEdit="1"/>
                </p:cNvSpPr>
                <p:nvPr/>
              </p:nvSpPr>
              <p:spPr>
                <a:xfrm>
                  <a:off x="7561567" y="2815965"/>
                  <a:ext cx="699615" cy="359279"/>
                </a:xfrm>
                <a:prstGeom prst="rect">
                  <a:avLst/>
                </a:prstGeom>
                <a:blipFill>
                  <a:blip r:embed="rId30"/>
                  <a:stretch>
                    <a:fillRect r="-1786" b="-18333"/>
                  </a:stretch>
                </a:blipFill>
                <a:ln w="12700"/>
              </p:spPr>
              <p:txBody>
                <a:bodyPr/>
                <a:lstStyle/>
                <a:p>
                  <a:r>
                    <a:rPr lang="en-US">
                      <a:noFill/>
                    </a:rPr>
                    <a:t> </a:t>
                  </a:r>
                </a:p>
              </p:txBody>
            </p:sp>
          </mc:Fallback>
        </mc:AlternateContent>
        <p:sp>
          <p:nvSpPr>
            <p:cNvPr id="62" name="CasellaDiTesto 130">
              <a:extLst>
                <a:ext uri="{FF2B5EF4-FFF2-40B4-BE49-F238E27FC236}">
                  <a16:creationId xmlns:a16="http://schemas.microsoft.com/office/drawing/2014/main" id="{E45E7AE2-7989-430D-6863-50E44135CDCA}"/>
                </a:ext>
              </a:extLst>
            </p:cNvPr>
            <p:cNvSpPr txBox="1"/>
            <p:nvPr/>
          </p:nvSpPr>
          <p:spPr>
            <a:xfrm>
              <a:off x="7667800" y="2913209"/>
              <a:ext cx="69" cy="226415"/>
            </a:xfrm>
            <a:prstGeom prst="rect">
              <a:avLst/>
            </a:prstGeom>
            <a:noFill/>
          </p:spPr>
          <p:txBody>
            <a:bodyPr wrap="none" lIns="0" tIns="0" rIns="0" bIns="0" rtlCol="0">
              <a:spAutoFit/>
            </a:bodyPr>
            <a:lstStyle/>
            <a:p>
              <a:endParaRPr lang="en-GB" sz="1600" dirty="0"/>
            </a:p>
          </p:txBody>
        </p:sp>
        <p:cxnSp>
          <p:nvCxnSpPr>
            <p:cNvPr id="63" name="Connettore diritto 131">
              <a:extLst>
                <a:ext uri="{FF2B5EF4-FFF2-40B4-BE49-F238E27FC236}">
                  <a16:creationId xmlns:a16="http://schemas.microsoft.com/office/drawing/2014/main" id="{0EC1A0AE-4649-7EB0-52C3-7C4980A95B0D}"/>
                </a:ext>
              </a:extLst>
            </p:cNvPr>
            <p:cNvCxnSpPr>
              <a:cxnSpLocks/>
            </p:cNvCxnSpPr>
            <p:nvPr/>
          </p:nvCxnSpPr>
          <p:spPr>
            <a:xfrm flipH="1">
              <a:off x="8726546" y="2534260"/>
              <a:ext cx="8479" cy="32823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e 132">
              <a:extLst>
                <a:ext uri="{FF2B5EF4-FFF2-40B4-BE49-F238E27FC236}">
                  <a16:creationId xmlns:a16="http://schemas.microsoft.com/office/drawing/2014/main" id="{193B0AF4-D3FE-F1A2-971C-9222511A1678}"/>
                </a:ext>
              </a:extLst>
            </p:cNvPr>
            <p:cNvSpPr/>
            <p:nvPr/>
          </p:nvSpPr>
          <p:spPr>
            <a:xfrm>
              <a:off x="8546546" y="2330457"/>
              <a:ext cx="360000" cy="3600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mc:AlternateContent xmlns:mc="http://schemas.openxmlformats.org/markup-compatibility/2006" xmlns:a14="http://schemas.microsoft.com/office/drawing/2010/main">
          <mc:Choice Requires="a14">
            <p:sp>
              <p:nvSpPr>
                <p:cNvPr id="65" name="CasellaDiTesto 133">
                  <a:extLst>
                    <a:ext uri="{FF2B5EF4-FFF2-40B4-BE49-F238E27FC236}">
                      <a16:creationId xmlns:a16="http://schemas.microsoft.com/office/drawing/2014/main" id="{73BD1824-66CE-D5A9-95C7-51008392881A}"/>
                    </a:ext>
                  </a:extLst>
                </p:cNvPr>
                <p:cNvSpPr txBox="1"/>
                <p:nvPr/>
              </p:nvSpPr>
              <p:spPr>
                <a:xfrm>
                  <a:off x="8563503" y="2359591"/>
                  <a:ext cx="310193" cy="2496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0" i="1" smtClean="0">
                            <a:latin typeface="Cambria Math" panose="02040503050406030204" pitchFamily="18" charset="0"/>
                          </a:rPr>
                          <m:t>|5⟩</m:t>
                        </m:r>
                      </m:oMath>
                    </m:oMathPara>
                  </a14:m>
                  <a:endParaRPr lang="en-GB" sz="1600" dirty="0"/>
                </a:p>
              </p:txBody>
            </p:sp>
          </mc:Choice>
          <mc:Fallback xmlns="">
            <p:sp>
              <p:nvSpPr>
                <p:cNvPr id="125" name="CasellaDiTesto 133">
                  <a:extLst>
                    <a:ext uri="{FF2B5EF4-FFF2-40B4-BE49-F238E27FC236}">
                      <a16:creationId xmlns:a16="http://schemas.microsoft.com/office/drawing/2014/main" id="{75381DBF-8C03-C604-E4C9-170D9FD1F20D}"/>
                    </a:ext>
                  </a:extLst>
                </p:cNvPr>
                <p:cNvSpPr txBox="1">
                  <a:spLocks noRot="1" noChangeAspect="1" noMove="1" noResize="1" noEditPoints="1" noAdjustHandles="1" noChangeArrowheads="1" noChangeShapeType="1" noTextEdit="1"/>
                </p:cNvSpPr>
                <p:nvPr/>
              </p:nvSpPr>
              <p:spPr>
                <a:xfrm>
                  <a:off x="8563503" y="2359591"/>
                  <a:ext cx="310193" cy="249653"/>
                </a:xfrm>
                <a:prstGeom prst="rect">
                  <a:avLst/>
                </a:prstGeom>
                <a:blipFill>
                  <a:blip r:embed="rId31"/>
                  <a:stretch>
                    <a:fillRect l="-22449" r="-24490" b="-317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ttangolo 134">
                  <a:extLst>
                    <a:ext uri="{FF2B5EF4-FFF2-40B4-BE49-F238E27FC236}">
                      <a16:creationId xmlns:a16="http://schemas.microsoft.com/office/drawing/2014/main" id="{9D8AC79C-7B59-F58A-3262-DA565F34121E}"/>
                    </a:ext>
                  </a:extLst>
                </p:cNvPr>
                <p:cNvSpPr/>
                <p:nvPr/>
              </p:nvSpPr>
              <p:spPr>
                <a:xfrm>
                  <a:off x="8377220" y="2815965"/>
                  <a:ext cx="699615" cy="359279"/>
                </a:xfrm>
                <a:prstGeom prst="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it-IT" sz="1600" b="0" i="1" smtClean="0">
                              <a:solidFill>
                                <a:schemeClr val="tx1"/>
                              </a:solidFill>
                              <a:latin typeface="Cambria Math" panose="02040503050406030204" pitchFamily="18" charset="0"/>
                              <a:ea typeface="Cambria Math" panose="02040503050406030204" pitchFamily="18" charset="0"/>
                            </a:rPr>
                          </m:ctrlPr>
                        </m:sSubPr>
                        <m:e>
                          <m:r>
                            <a:rPr lang="en-GB" sz="1600" i="1" smtClean="0">
                              <a:solidFill>
                                <a:schemeClr val="tx1"/>
                              </a:solidFill>
                              <a:latin typeface="Cambria Math" panose="02040503050406030204" pitchFamily="18" charset="0"/>
                              <a:ea typeface="Cambria Math" panose="02040503050406030204" pitchFamily="18" charset="0"/>
                            </a:rPr>
                            <m:t>⊕</m:t>
                          </m:r>
                        </m:e>
                        <m:sub>
                          <m:r>
                            <a:rPr lang="it-IT" sz="1600" b="0" i="1" smtClean="0">
                              <a:solidFill>
                                <a:schemeClr val="tx1"/>
                              </a:solidFill>
                              <a:latin typeface="Cambria Math" panose="02040503050406030204" pitchFamily="18" charset="0"/>
                              <a:ea typeface="Cambria Math" panose="02040503050406030204" pitchFamily="18" charset="0"/>
                            </a:rPr>
                            <m:t>3</m:t>
                          </m:r>
                        </m:sub>
                      </m:sSub>
                    </m:oMath>
                  </a14:m>
                  <a:r>
                    <a:rPr lang="en-GB" sz="1600" dirty="0">
                      <a:solidFill>
                        <a:schemeClr val="tx1"/>
                      </a:solidFill>
                    </a:rPr>
                    <a:t>-1</a:t>
                  </a:r>
                  <a:endParaRPr lang="it-IT" sz="1600" dirty="0">
                    <a:solidFill>
                      <a:schemeClr val="tx1"/>
                    </a:solidFill>
                  </a:endParaRPr>
                </a:p>
              </p:txBody>
            </p:sp>
          </mc:Choice>
          <mc:Fallback xmlns="">
            <p:sp>
              <p:nvSpPr>
                <p:cNvPr id="126" name="Rettangolo 134">
                  <a:extLst>
                    <a:ext uri="{FF2B5EF4-FFF2-40B4-BE49-F238E27FC236}">
                      <a16:creationId xmlns:a16="http://schemas.microsoft.com/office/drawing/2014/main" id="{843D32D8-684A-4594-CB64-88D8BC3A001C}"/>
                    </a:ext>
                  </a:extLst>
                </p:cNvPr>
                <p:cNvSpPr>
                  <a:spLocks noRot="1" noChangeAspect="1" noMove="1" noResize="1" noEditPoints="1" noAdjustHandles="1" noChangeArrowheads="1" noChangeShapeType="1" noTextEdit="1"/>
                </p:cNvSpPr>
                <p:nvPr/>
              </p:nvSpPr>
              <p:spPr>
                <a:xfrm>
                  <a:off x="8377220" y="2815965"/>
                  <a:ext cx="699615" cy="359279"/>
                </a:xfrm>
                <a:prstGeom prst="rect">
                  <a:avLst/>
                </a:prstGeom>
                <a:blipFill>
                  <a:blip r:embed="rId32"/>
                  <a:stretch>
                    <a:fillRect r="-2703" b="-18333"/>
                  </a:stretch>
                </a:blipFill>
                <a:ln w="12700"/>
              </p:spPr>
              <p:txBody>
                <a:bodyPr/>
                <a:lstStyle/>
                <a:p>
                  <a:r>
                    <a:rPr lang="en-US">
                      <a:noFill/>
                    </a:rPr>
                    <a:t> </a:t>
                  </a:r>
                </a:p>
              </p:txBody>
            </p:sp>
          </mc:Fallback>
        </mc:AlternateContent>
        <p:sp>
          <p:nvSpPr>
            <p:cNvPr id="67" name="CasellaDiTesto 135">
              <a:extLst>
                <a:ext uri="{FF2B5EF4-FFF2-40B4-BE49-F238E27FC236}">
                  <a16:creationId xmlns:a16="http://schemas.microsoft.com/office/drawing/2014/main" id="{276BA741-75B5-C1CC-D946-84B911F0A308}"/>
                </a:ext>
              </a:extLst>
            </p:cNvPr>
            <p:cNvSpPr txBox="1"/>
            <p:nvPr/>
          </p:nvSpPr>
          <p:spPr>
            <a:xfrm>
              <a:off x="8475267" y="2888666"/>
              <a:ext cx="69" cy="226415"/>
            </a:xfrm>
            <a:prstGeom prst="rect">
              <a:avLst/>
            </a:prstGeom>
            <a:noFill/>
          </p:spPr>
          <p:txBody>
            <a:bodyPr wrap="none" lIns="0" tIns="0" rIns="0" bIns="0" rtlCol="0">
              <a:spAutoFit/>
            </a:bodyPr>
            <a:lstStyle/>
            <a:p>
              <a:endParaRPr lang="en-GB" sz="1600" dirty="0"/>
            </a:p>
          </p:txBody>
        </p:sp>
        <p:sp>
          <p:nvSpPr>
            <p:cNvPr id="68" name="Rettangolo 142">
              <a:extLst>
                <a:ext uri="{FF2B5EF4-FFF2-40B4-BE49-F238E27FC236}">
                  <a16:creationId xmlns:a16="http://schemas.microsoft.com/office/drawing/2014/main" id="{7F18413B-A1F7-F3D8-39BC-F19E8A31F2EF}"/>
                </a:ext>
              </a:extLst>
            </p:cNvPr>
            <p:cNvSpPr/>
            <p:nvPr/>
          </p:nvSpPr>
          <p:spPr>
            <a:xfrm>
              <a:off x="2690508" y="2375867"/>
              <a:ext cx="403753" cy="299057"/>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mc:AlternateContent xmlns:mc="http://schemas.openxmlformats.org/markup-compatibility/2006" xmlns:a14="http://schemas.microsoft.com/office/drawing/2010/main">
          <mc:Choice Requires="a14">
            <p:sp>
              <p:nvSpPr>
                <p:cNvPr id="69" name="CasellaDiTesto 143">
                  <a:extLst>
                    <a:ext uri="{FF2B5EF4-FFF2-40B4-BE49-F238E27FC236}">
                      <a16:creationId xmlns:a16="http://schemas.microsoft.com/office/drawing/2014/main" id="{D516B206-FCB7-4994-BC73-C75FA11B0772}"/>
                    </a:ext>
                  </a:extLst>
                </p:cNvPr>
                <p:cNvSpPr txBox="1"/>
                <p:nvPr/>
              </p:nvSpPr>
              <p:spPr>
                <a:xfrm>
                  <a:off x="2742567" y="2389300"/>
                  <a:ext cx="305001" cy="2750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it-IT" sz="1600" b="0" i="1" smtClean="0">
                                <a:latin typeface="Cambria Math" panose="02040503050406030204" pitchFamily="18" charset="0"/>
                              </a:rPr>
                            </m:ctrlPr>
                          </m:sSubSupPr>
                          <m:e>
                            <m:r>
                              <a:rPr lang="it-IT" sz="1600" b="0" i="1" smtClean="0">
                                <a:latin typeface="Cambria Math" panose="02040503050406030204" pitchFamily="18" charset="0"/>
                              </a:rPr>
                              <m:t>𝑅</m:t>
                            </m:r>
                          </m:e>
                          <m:sub>
                            <m:r>
                              <a:rPr lang="en-US" sz="1600" b="0" i="1" smtClean="0">
                                <a:latin typeface="Cambria Math" panose="02040503050406030204" pitchFamily="18" charset="0"/>
                              </a:rPr>
                              <m:t>𝑔</m:t>
                            </m:r>
                          </m:sub>
                          <m:sup>
                            <m:r>
                              <a:rPr lang="it-IT" sz="1600" b="0" i="1" smtClean="0">
                                <a:latin typeface="Cambria Math" panose="02040503050406030204" pitchFamily="18" charset="0"/>
                              </a:rPr>
                              <m:t>𝑅</m:t>
                            </m:r>
                          </m:sup>
                        </m:sSubSup>
                      </m:oMath>
                    </m:oMathPara>
                  </a14:m>
                  <a:endParaRPr lang="en-GB" sz="1600" dirty="0"/>
                </a:p>
              </p:txBody>
            </p:sp>
          </mc:Choice>
          <mc:Fallback xmlns="">
            <p:sp>
              <p:nvSpPr>
                <p:cNvPr id="129" name="CasellaDiTesto 143">
                  <a:extLst>
                    <a:ext uri="{FF2B5EF4-FFF2-40B4-BE49-F238E27FC236}">
                      <a16:creationId xmlns:a16="http://schemas.microsoft.com/office/drawing/2014/main" id="{DF78396C-45E4-62D8-7539-0F7B12C7F7A0}"/>
                    </a:ext>
                  </a:extLst>
                </p:cNvPr>
                <p:cNvSpPr txBox="1">
                  <a:spLocks noRot="1" noChangeAspect="1" noMove="1" noResize="1" noEditPoints="1" noAdjustHandles="1" noChangeArrowheads="1" noChangeShapeType="1" noTextEdit="1"/>
                </p:cNvSpPr>
                <p:nvPr/>
              </p:nvSpPr>
              <p:spPr>
                <a:xfrm>
                  <a:off x="2742567" y="2389300"/>
                  <a:ext cx="305001" cy="275075"/>
                </a:xfrm>
                <a:prstGeom prst="rect">
                  <a:avLst/>
                </a:prstGeom>
                <a:blipFill>
                  <a:blip r:embed="rId33"/>
                  <a:stretch>
                    <a:fillRect l="-17021" r="-6383" b="-20000"/>
                  </a:stretch>
                </a:blipFill>
              </p:spPr>
              <p:txBody>
                <a:bodyPr/>
                <a:lstStyle/>
                <a:p>
                  <a:r>
                    <a:rPr lang="en-US">
                      <a:noFill/>
                    </a:rPr>
                    <a:t> </a:t>
                  </a:r>
                </a:p>
              </p:txBody>
            </p:sp>
          </mc:Fallback>
        </mc:AlternateContent>
        <p:sp>
          <p:nvSpPr>
            <p:cNvPr id="71" name="Rettangolo 144">
              <a:extLst>
                <a:ext uri="{FF2B5EF4-FFF2-40B4-BE49-F238E27FC236}">
                  <a16:creationId xmlns:a16="http://schemas.microsoft.com/office/drawing/2014/main" id="{9EBF9410-82B2-9D50-6D19-97E1072EB501}"/>
                </a:ext>
              </a:extLst>
            </p:cNvPr>
            <p:cNvSpPr/>
            <p:nvPr/>
          </p:nvSpPr>
          <p:spPr>
            <a:xfrm>
              <a:off x="5359759" y="2384731"/>
              <a:ext cx="403753" cy="299057"/>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mc:AlternateContent xmlns:mc="http://schemas.openxmlformats.org/markup-compatibility/2006" xmlns:a14="http://schemas.microsoft.com/office/drawing/2010/main">
          <mc:Choice Requires="a14">
            <p:sp>
              <p:nvSpPr>
                <p:cNvPr id="72" name="CasellaDiTesto 145">
                  <a:extLst>
                    <a:ext uri="{FF2B5EF4-FFF2-40B4-BE49-F238E27FC236}">
                      <a16:creationId xmlns:a16="http://schemas.microsoft.com/office/drawing/2014/main" id="{0F6B1403-9912-00BC-6E19-18D087C5EE1D}"/>
                    </a:ext>
                  </a:extLst>
                </p:cNvPr>
                <p:cNvSpPr txBox="1"/>
                <p:nvPr/>
              </p:nvSpPr>
              <p:spPr>
                <a:xfrm>
                  <a:off x="5411819" y="2398164"/>
                  <a:ext cx="305001" cy="2750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it-IT" sz="1600" b="0" i="1" smtClean="0">
                                <a:latin typeface="Cambria Math" panose="02040503050406030204" pitchFamily="18" charset="0"/>
                              </a:rPr>
                            </m:ctrlPr>
                          </m:sSubSupPr>
                          <m:e>
                            <m:r>
                              <a:rPr lang="it-IT" sz="1600" b="0" i="1" smtClean="0">
                                <a:latin typeface="Cambria Math" panose="02040503050406030204" pitchFamily="18" charset="0"/>
                              </a:rPr>
                              <m:t>𝑅</m:t>
                            </m:r>
                          </m:e>
                          <m:sub>
                            <m:r>
                              <a:rPr lang="en-US" sz="1600" b="0" i="1" smtClean="0">
                                <a:latin typeface="Cambria Math" panose="02040503050406030204" pitchFamily="18" charset="0"/>
                              </a:rPr>
                              <m:t>𝑔</m:t>
                            </m:r>
                          </m:sub>
                          <m:sup>
                            <m:r>
                              <a:rPr lang="it-IT" sz="1600" b="0" i="1" smtClean="0">
                                <a:latin typeface="Cambria Math" panose="02040503050406030204" pitchFamily="18" charset="0"/>
                              </a:rPr>
                              <m:t>𝑅</m:t>
                            </m:r>
                          </m:sup>
                        </m:sSubSup>
                      </m:oMath>
                    </m:oMathPara>
                  </a14:m>
                  <a:endParaRPr lang="en-GB" sz="1600" dirty="0"/>
                </a:p>
              </p:txBody>
            </p:sp>
          </mc:Choice>
          <mc:Fallback xmlns="">
            <p:sp>
              <p:nvSpPr>
                <p:cNvPr id="131" name="CasellaDiTesto 145">
                  <a:extLst>
                    <a:ext uri="{FF2B5EF4-FFF2-40B4-BE49-F238E27FC236}">
                      <a16:creationId xmlns:a16="http://schemas.microsoft.com/office/drawing/2014/main" id="{FB6CFF0C-F00A-A344-C42F-184AA345B51D}"/>
                    </a:ext>
                  </a:extLst>
                </p:cNvPr>
                <p:cNvSpPr txBox="1">
                  <a:spLocks noRot="1" noChangeAspect="1" noMove="1" noResize="1" noEditPoints="1" noAdjustHandles="1" noChangeArrowheads="1" noChangeShapeType="1" noTextEdit="1"/>
                </p:cNvSpPr>
                <p:nvPr/>
              </p:nvSpPr>
              <p:spPr>
                <a:xfrm>
                  <a:off x="5411819" y="2398164"/>
                  <a:ext cx="305001" cy="275075"/>
                </a:xfrm>
                <a:prstGeom prst="rect">
                  <a:avLst/>
                </a:prstGeom>
                <a:blipFill>
                  <a:blip r:embed="rId34"/>
                  <a:stretch>
                    <a:fillRect l="-14583" r="-4167" b="-2272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94FB3BBD-E251-2879-6C9B-56B11618C326}"/>
                  </a:ext>
                </a:extLst>
              </p:cNvPr>
              <p:cNvSpPr txBox="1"/>
              <p:nvPr/>
            </p:nvSpPr>
            <p:spPr>
              <a:xfrm>
                <a:off x="7839766" y="5314545"/>
                <a:ext cx="4953005" cy="1001813"/>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𝑔</m:t>
                    </m:r>
                  </m:oMath>
                </a14:m>
                <a:r>
                  <a:rPr lang="en-US" b="0" i="1" dirty="0">
                    <a:latin typeface="Cambria Math" panose="02040503050406030204" pitchFamily="18" charset="0"/>
                  </a:rPr>
                  <a:t> </a:t>
                </a:r>
                <a:r>
                  <a:rPr lang="en-US" b="0" dirty="0"/>
                  <a:t>is a rotation</a:t>
                </a:r>
                <a:endParaRPr lang="en-US" b="0"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𝑔</m:t>
                        </m:r>
                      </m:sub>
                      <m:sup>
                        <m:r>
                          <a:rPr lang="en-US" b="0" i="1" smtClean="0">
                            <a:latin typeface="Cambria Math" panose="02040503050406030204" pitchFamily="18" charset="0"/>
                          </a:rPr>
                          <m:t>𝑅</m:t>
                        </m:r>
                        <m:r>
                          <a:rPr lang="it-IT" i="1">
                            <a:latin typeface="Cambria Math" panose="02040503050406030204" pitchFamily="18" charset="0"/>
                            <a:ea typeface="Cambria Math" panose="02040503050406030204" pitchFamily="18" charset="0"/>
                          </a:rPr>
                          <m:t>†</m:t>
                        </m:r>
                      </m:sup>
                    </m:sSubSup>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Θ</m:t>
                            </m:r>
                          </m:e>
                        </m:acc>
                      </m:e>
                      <m:sub>
                        <m:r>
                          <a:rPr lang="en-US" b="0" i="1" smtClean="0">
                            <a:latin typeface="Cambria Math" panose="02040503050406030204" pitchFamily="18" charset="0"/>
                          </a:rPr>
                          <m:t>𝑔</m:t>
                        </m:r>
                      </m:sub>
                      <m:sup>
                        <m:r>
                          <a:rPr lang="en-US" b="0" i="1" smtClean="0">
                            <a:latin typeface="Cambria Math" panose="02040503050406030204" pitchFamily="18" charset="0"/>
                          </a:rPr>
                          <m:t>𝑅</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𝑔</m:t>
                        </m:r>
                      </m:sub>
                      <m:sup>
                        <m:r>
                          <a:rPr lang="en-US" b="0" i="1" smtClean="0">
                            <a:latin typeface="Cambria Math" panose="02040503050406030204" pitchFamily="18" charset="0"/>
                          </a:rPr>
                          <m:t>𝑅</m:t>
                        </m:r>
                      </m:sup>
                    </m:sSubSup>
                    <m:r>
                      <a:rPr lang="en-US" b="0" i="1" smtClean="0">
                        <a:latin typeface="Cambria Math" panose="02040503050406030204" pitchFamily="18" charset="0"/>
                      </a:rPr>
                      <m:t>=</m:t>
                    </m:r>
                    <m:r>
                      <m:rPr>
                        <m:sty m:val="p"/>
                      </m:rPr>
                      <a:rPr lang="en-US" b="0" i="1" smtClean="0">
                        <a:latin typeface="Cambria Math" panose="02040503050406030204" pitchFamily="18" charset="0"/>
                      </a:rPr>
                      <m:t>diag</m:t>
                    </m:r>
                    <m:r>
                      <a:rPr lang="en-US" b="0" i="1" smtClean="0">
                        <a:latin typeface="Cambria Math" panose="02040503050406030204" pitchFamily="18" charset="0"/>
                      </a:rPr>
                      <m:t>(1,1,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r>
                          <a:rPr lang="en-US" b="0" i="1" smtClean="0">
                            <a:latin typeface="Cambria Math" panose="02040503050406030204" pitchFamily="18" charset="0"/>
                          </a:rPr>
                          <m:t>𝜋</m:t>
                        </m:r>
                        <m:r>
                          <a:rPr lang="it-IT" b="0" i="1" smtClean="0">
                            <a:latin typeface="Cambria Math" panose="02040503050406030204" pitchFamily="18" charset="0"/>
                          </a:rPr>
                          <m:t>𝑖</m:t>
                        </m:r>
                        <m:r>
                          <a:rPr lang="en-US" b="0" i="1" smtClean="0">
                            <a:latin typeface="Cambria Math" panose="02040503050406030204" pitchFamily="18" charset="0"/>
                          </a:rPr>
                          <m:t>/3</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r>
                          <a:rPr lang="en-US" b="0" i="1" smtClean="0">
                            <a:latin typeface="Cambria Math" panose="02040503050406030204" pitchFamily="18" charset="0"/>
                          </a:rPr>
                          <m:t>𝜋</m:t>
                        </m:r>
                        <m:r>
                          <a:rPr lang="it-IT" b="0" i="1" smtClean="0">
                            <a:latin typeface="Cambria Math" panose="02040503050406030204" pitchFamily="18" charset="0"/>
                          </a:rPr>
                          <m:t>𝑖</m:t>
                        </m:r>
                        <m:r>
                          <a:rPr lang="en-US" b="0" i="1" smtClean="0">
                            <a:latin typeface="Cambria Math" panose="02040503050406030204" pitchFamily="18" charset="0"/>
                          </a:rPr>
                          <m:t>/3</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r>
                          <a:rPr lang="en-US" b="0" i="1" smtClean="0">
                            <a:latin typeface="Cambria Math" panose="02040503050406030204" pitchFamily="18" charset="0"/>
                          </a:rPr>
                          <m:t>𝜋</m:t>
                        </m:r>
                        <m:r>
                          <a:rPr lang="it-IT" b="0" i="1" smtClean="0">
                            <a:latin typeface="Cambria Math" panose="02040503050406030204" pitchFamily="18" charset="0"/>
                          </a:rPr>
                          <m:t>𝑖</m:t>
                        </m:r>
                        <m:r>
                          <a:rPr lang="en-US" b="0" i="1" smtClean="0">
                            <a:latin typeface="Cambria Math" panose="02040503050406030204" pitchFamily="18" charset="0"/>
                          </a:rPr>
                          <m:t>/3</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r>
                          <a:rPr lang="en-US" b="0" i="1" smtClean="0">
                            <a:latin typeface="Cambria Math" panose="02040503050406030204" pitchFamily="18" charset="0"/>
                          </a:rPr>
                          <m:t>𝜋</m:t>
                        </m:r>
                        <m:r>
                          <a:rPr lang="it-IT" b="0" i="1" smtClean="0">
                            <a:latin typeface="Cambria Math" panose="02040503050406030204" pitchFamily="18" charset="0"/>
                          </a:rPr>
                          <m:t>𝑖</m:t>
                        </m:r>
                        <m:r>
                          <a:rPr lang="en-US" b="0" i="1" smtClean="0">
                            <a:latin typeface="Cambria Math" panose="02040503050406030204" pitchFamily="18" charset="0"/>
                          </a:rPr>
                          <m:t>/3</m:t>
                        </m:r>
                      </m:sup>
                    </m:sSup>
                    <m:r>
                      <a:rPr lang="en-US" b="0" i="1" smtClean="0">
                        <a:latin typeface="Cambria Math" panose="02040503050406030204" pitchFamily="18" charset="0"/>
                      </a:rPr>
                      <m:t>)</m:t>
                    </m:r>
                  </m:oMath>
                </a14:m>
                <a:r>
                  <a:rPr lang="en-US" dirty="0"/>
                  <a:t> </a:t>
                </a:r>
              </a:p>
            </p:txBody>
          </p:sp>
        </mc:Choice>
        <mc:Fallback xmlns="">
          <p:sp>
            <p:nvSpPr>
              <p:cNvPr id="74" name="TextBox 73">
                <a:extLst>
                  <a:ext uri="{FF2B5EF4-FFF2-40B4-BE49-F238E27FC236}">
                    <a16:creationId xmlns:a16="http://schemas.microsoft.com/office/drawing/2014/main" id="{94FB3BBD-E251-2879-6C9B-56B11618C326}"/>
                  </a:ext>
                </a:extLst>
              </p:cNvPr>
              <p:cNvSpPr txBox="1">
                <a:spLocks noRot="1" noChangeAspect="1" noMove="1" noResize="1" noEditPoints="1" noAdjustHandles="1" noChangeArrowheads="1" noChangeShapeType="1" noTextEdit="1"/>
              </p:cNvSpPr>
              <p:nvPr/>
            </p:nvSpPr>
            <p:spPr>
              <a:xfrm>
                <a:off x="7839766" y="5314545"/>
                <a:ext cx="4953005" cy="1001813"/>
              </a:xfrm>
              <a:prstGeom prst="rect">
                <a:avLst/>
              </a:prstGeom>
              <a:blipFill>
                <a:blip r:embed="rId35"/>
                <a:stretch>
                  <a:fillRect l="-369" t="-3049" b="-4268"/>
                </a:stretch>
              </a:blipFill>
            </p:spPr>
            <p:txBody>
              <a:bodyPr/>
              <a:lstStyle/>
              <a:p>
                <a:r>
                  <a:rPr lang="en-GB">
                    <a:noFill/>
                  </a:rPr>
                  <a:t> </a:t>
                </a:r>
              </a:p>
            </p:txBody>
          </p:sp>
        </mc:Fallback>
      </mc:AlternateContent>
      <p:sp>
        <p:nvSpPr>
          <p:cNvPr id="84" name="Segnaposto numero diapositiva 83">
            <a:extLst>
              <a:ext uri="{FF2B5EF4-FFF2-40B4-BE49-F238E27FC236}">
                <a16:creationId xmlns:a16="http://schemas.microsoft.com/office/drawing/2014/main" id="{2C5C2F11-3A93-4063-DB94-A45591438C43}"/>
              </a:ext>
            </a:extLst>
          </p:cNvPr>
          <p:cNvSpPr>
            <a:spLocks noGrp="1"/>
          </p:cNvSpPr>
          <p:nvPr>
            <p:ph type="sldNum" sz="quarter" idx="12"/>
          </p:nvPr>
        </p:nvSpPr>
        <p:spPr/>
        <p:txBody>
          <a:bodyPr/>
          <a:lstStyle/>
          <a:p>
            <a:fld id="{FA20F332-5AC1-4281-97E9-862C28BDC28F}" type="slidenum">
              <a:rPr lang="en-GB" smtClean="0"/>
              <a:t>18</a:t>
            </a:fld>
            <a:endParaRPr lang="en-GB"/>
          </a:p>
        </p:txBody>
      </p:sp>
    </p:spTree>
    <p:extLst>
      <p:ext uri="{BB962C8B-B14F-4D97-AF65-F5344CB8AC3E}">
        <p14:creationId xmlns:p14="http://schemas.microsoft.com/office/powerpoint/2010/main" val="95934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83" grpId="0"/>
      <p:bldP spid="35" grpId="0"/>
      <p:bldP spid="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F74182A-95BE-4209-0259-9D91D33A9AD7}"/>
                  </a:ext>
                </a:extLst>
              </p:cNvPr>
              <p:cNvSpPr txBox="1"/>
              <p:nvPr/>
            </p:nvSpPr>
            <p:spPr>
              <a:xfrm flipH="1">
                <a:off x="6637173" y="1184046"/>
                <a:ext cx="4451189" cy="2396169"/>
              </a:xfrm>
              <a:prstGeom prst="rect">
                <a:avLst/>
              </a:prstGeom>
              <a:noFill/>
              <a:ln w="28575">
                <a:solidFill>
                  <a:schemeClr val="accent1"/>
                </a:solidFill>
              </a:ln>
            </p:spPr>
            <p:txBody>
              <a:bodyPr wrap="square" rtlCol="0">
                <a:spAutoFit/>
              </a:bodyPr>
              <a:lstStyle/>
              <a:p>
                <a:r>
                  <a:rPr lang="en-US" dirty="0"/>
                  <a:t>Noise model:</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𝐸</m:t>
                              </m:r>
                            </m:sub>
                          </m:sSub>
                          <m:r>
                            <m:rPr>
                              <m:sty m:val="p"/>
                            </m:rPr>
                            <a:rPr lang="en-US" b="0" i="0" smtClean="0">
                              <a:latin typeface="Cambria Math" panose="02040503050406030204" pitchFamily="18" charset="0"/>
                            </a:rPr>
                            <m:t>Δ</m:t>
                          </m:r>
                          <m:r>
                            <a:rPr lang="en-US" b="0" i="1" smtClean="0">
                              <a:latin typeface="Cambria Math" panose="02040503050406030204" pitchFamily="18" charset="0"/>
                            </a:rPr>
                            <m:t>𝑡</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𝐵</m:t>
                              </m:r>
                            </m:sub>
                          </m:sSub>
                          <m:r>
                            <m:rPr>
                              <m:sty m:val="p"/>
                            </m:rPr>
                            <a:rPr lang="en-US" b="0" i="0" smtClean="0">
                              <a:latin typeface="Cambria Math" panose="02040503050406030204" pitchFamily="18" charset="0"/>
                            </a:rPr>
                            <m:t>Δ</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m:rPr>
                                  <m:sty m:val="p"/>
                                </m:rPr>
                                <a:rPr lang="en-US" b="0" i="0" smtClean="0">
                                  <a:latin typeface="Cambria Math" panose="02040503050406030204" pitchFamily="18" charset="0"/>
                                </a:rPr>
                                <m:t>err</m:t>
                              </m:r>
                            </m:sub>
                          </m:sSub>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𝐸</m:t>
                              </m:r>
                            </m:sub>
                          </m:sSub>
                          <m:r>
                            <m:rPr>
                              <m:sty m:val="p"/>
                            </m:rPr>
                            <a:rPr lang="en-US" b="0" i="0" smtClean="0">
                              <a:latin typeface="Cambria Math" panose="02040503050406030204" pitchFamily="18" charset="0"/>
                            </a:rPr>
                            <m:t>Δ</m:t>
                          </m:r>
                          <m:r>
                            <a:rPr lang="en-US" b="0" i="1" smtClean="0">
                              <a:latin typeface="Cambria Math" panose="02040503050406030204" pitchFamily="18" charset="0"/>
                            </a:rPr>
                            <m:t>𝑡</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𝐵</m:t>
                              </m:r>
                            </m:sub>
                          </m:sSub>
                          <m:r>
                            <m:rPr>
                              <m:sty m:val="p"/>
                            </m:rPr>
                            <a:rPr lang="en-US" b="0" i="0" smtClean="0">
                              <a:latin typeface="Cambria Math" panose="02040503050406030204" pitchFamily="18" charset="0"/>
                            </a:rPr>
                            <m:t>Δ</m:t>
                          </m:r>
                          <m:r>
                            <a:rPr lang="en-US" b="0" i="1" smtClean="0">
                              <a:latin typeface="Cambria Math" panose="02040503050406030204" pitchFamily="18" charset="0"/>
                            </a:rPr>
                            <m:t>𝑡</m:t>
                          </m:r>
                        </m:sup>
                      </m:sSup>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𝐻</m:t>
                              </m:r>
                            </m:e>
                          </m:acc>
                        </m:e>
                        <m:sub>
                          <m:r>
                            <m:rPr>
                              <m:sty m:val="p"/>
                            </m:rPr>
                            <a:rPr lang="en-US" b="0" i="0" smtClean="0">
                              <a:latin typeface="Cambria Math" panose="02040503050406030204" pitchFamily="18" charset="0"/>
                            </a:rPr>
                            <m:t>err</m:t>
                          </m:r>
                        </m:sub>
                      </m:sSub>
                      <m:r>
                        <a:rPr lang="en-US" b="0" i="1" smtClean="0">
                          <a:latin typeface="Cambria Math" panose="02040503050406030204" pitchFamily="18" charset="0"/>
                        </a:rPr>
                        <m:t>=</m:t>
                      </m:r>
                      <m:nary>
                        <m:naryPr>
                          <m:chr m:val="∑"/>
                          <m:supHide m:val="on"/>
                          <m:ctrlPr>
                            <a:rPr lang="en-US" i="1" smtClean="0">
                              <a:latin typeface="Cambria Math" panose="02040503050406030204" pitchFamily="18" charset="0"/>
                            </a:rPr>
                          </m:ctrlPr>
                        </m:naryPr>
                        <m:sub>
                          <m:r>
                            <a:rPr lang="en-US" b="1" i="1">
                              <a:latin typeface="Cambria Math" panose="02040503050406030204" pitchFamily="18" charset="0"/>
                            </a:rPr>
                            <m:t>𝒈</m:t>
                          </m:r>
                        </m:sub>
                        <m:sup/>
                        <m:e>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b="1" i="1">
                                  <a:latin typeface="Cambria Math" panose="02040503050406030204" pitchFamily="18" charset="0"/>
                                </a:rPr>
                                <m:t>𝒈</m:t>
                              </m:r>
                            </m:sub>
                          </m:sSub>
                          <m:d>
                            <m:dPr>
                              <m:ctrlPr>
                                <a:rPr lang="en-US" i="1">
                                  <a:latin typeface="Cambria Math" panose="02040503050406030204" pitchFamily="18" charset="0"/>
                                </a:rPr>
                              </m:ctrlPr>
                            </m:dPr>
                            <m:e>
                              <m:r>
                                <a:rPr lang="en-US" i="1">
                                  <a:latin typeface="Cambria Math" panose="02040503050406030204" pitchFamily="18" charset="0"/>
                                </a:rPr>
                                <m:t>𝑡</m:t>
                              </m:r>
                            </m:e>
                          </m:d>
                          <m:d>
                            <m:dPr>
                              <m:begChr m:val="|"/>
                              <m:endChr m:val="⟩"/>
                              <m:ctrlPr>
                                <a:rPr lang="en-US" i="1">
                                  <a:latin typeface="Cambria Math" panose="02040503050406030204" pitchFamily="18" charset="0"/>
                                </a:rPr>
                              </m:ctrlPr>
                            </m:dPr>
                            <m:e>
                              <m:r>
                                <a:rPr lang="en-US" b="1" i="1">
                                  <a:latin typeface="Cambria Math" panose="02040503050406030204" pitchFamily="18" charset="0"/>
                                </a:rPr>
                                <m:t>𝒈</m:t>
                              </m:r>
                            </m:e>
                          </m:d>
                          <m:d>
                            <m:dPr>
                              <m:begChr m:val="⟨"/>
                              <m:endChr m:val="|"/>
                              <m:ctrlPr>
                                <a:rPr lang="en-US" i="1">
                                  <a:latin typeface="Cambria Math" panose="02040503050406030204" pitchFamily="18" charset="0"/>
                                </a:rPr>
                              </m:ctrlPr>
                            </m:dPr>
                            <m:e>
                              <m:r>
                                <a:rPr lang="en-US" b="1" i="1">
                                  <a:latin typeface="Cambria Math" panose="02040503050406030204" pitchFamily="18" charset="0"/>
                                </a:rPr>
                                <m:t>𝒈</m:t>
                              </m:r>
                            </m:e>
                          </m:d>
                        </m:e>
                      </m:nary>
                    </m:oMath>
                  </m:oMathPara>
                </a14:m>
                <a:endParaRPr lang="en-US" dirty="0"/>
              </a:p>
              <a:p>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𝑔</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e>
                    </m:d>
                  </m:oMath>
                </a14:m>
                <a:r>
                  <a:rPr lang="en-US" b="0" dirty="0"/>
                  <a:t> extracted from a standard normal distribution</a:t>
                </a:r>
              </a:p>
              <a:p>
                <a:r>
                  <a:rPr lang="en-US" dirty="0"/>
                  <a:t>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𝑔</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𝑔</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𝑡</m:t>
                            </m:r>
                          </m:e>
                        </m:d>
                      </m:e>
                    </m:d>
                    <m:r>
                      <a:rPr lang="en-US" b="0" i="1" smtClean="0">
                        <a:latin typeface="Cambria Math" panose="02040503050406030204" pitchFamily="18" charset="0"/>
                      </a:rPr>
                      <m:t>=0</m:t>
                    </m:r>
                  </m:oMath>
                </a14:m>
                <a:endParaRPr lang="en-US" dirty="0"/>
              </a:p>
            </p:txBody>
          </p:sp>
        </mc:Choice>
        <mc:Fallback xmlns="">
          <p:sp>
            <p:nvSpPr>
              <p:cNvPr id="32" name="TextBox 31">
                <a:extLst>
                  <a:ext uri="{FF2B5EF4-FFF2-40B4-BE49-F238E27FC236}">
                    <a16:creationId xmlns:a16="http://schemas.microsoft.com/office/drawing/2014/main" id="{BF74182A-95BE-4209-0259-9D91D33A9AD7}"/>
                  </a:ext>
                </a:extLst>
              </p:cNvPr>
              <p:cNvSpPr txBox="1">
                <a:spLocks noRot="1" noChangeAspect="1" noMove="1" noResize="1" noEditPoints="1" noAdjustHandles="1" noChangeArrowheads="1" noChangeShapeType="1" noTextEdit="1"/>
              </p:cNvSpPr>
              <p:nvPr/>
            </p:nvSpPr>
            <p:spPr>
              <a:xfrm flipH="1">
                <a:off x="6637173" y="1184046"/>
                <a:ext cx="4451189" cy="2396169"/>
              </a:xfrm>
              <a:prstGeom prst="rect">
                <a:avLst/>
              </a:prstGeom>
              <a:blipFill>
                <a:blip r:embed="rId3"/>
                <a:stretch>
                  <a:fillRect l="-952" t="-503"/>
                </a:stretch>
              </a:blipFill>
              <a:ln w="28575">
                <a:solidFill>
                  <a:schemeClr val="accent1"/>
                </a:solidFill>
              </a:ln>
            </p:spPr>
            <p:txBody>
              <a:bodyPr/>
              <a:lstStyle/>
              <a:p>
                <a:r>
                  <a:rPr lang="en-GB">
                    <a:noFill/>
                  </a:rPr>
                  <a:t> </a:t>
                </a:r>
              </a:p>
            </p:txBody>
          </p:sp>
        </mc:Fallback>
      </mc:AlternateContent>
      <p:sp>
        <p:nvSpPr>
          <p:cNvPr id="2" name="Title 1">
            <a:extLst>
              <a:ext uri="{FF2B5EF4-FFF2-40B4-BE49-F238E27FC236}">
                <a16:creationId xmlns:a16="http://schemas.microsoft.com/office/drawing/2014/main" id="{FE41CD58-27B8-D4FD-1370-3EAD80D726FE}"/>
              </a:ext>
            </a:extLst>
          </p:cNvPr>
          <p:cNvSpPr>
            <a:spLocks noGrp="1"/>
          </p:cNvSpPr>
          <p:nvPr>
            <p:ph type="title"/>
          </p:nvPr>
        </p:nvSpPr>
        <p:spPr/>
        <p:txBody>
          <a:bodyPr>
            <a:normAutofit/>
          </a:bodyPr>
          <a:lstStyle/>
          <a:p>
            <a:r>
              <a:rPr lang="en-US" sz="2800" dirty="0"/>
              <a:t>Numerical benchmarks</a:t>
            </a:r>
          </a:p>
        </p:txBody>
      </p:sp>
      <p:grpSp>
        <p:nvGrpSpPr>
          <p:cNvPr id="6" name="Gruppo 4">
            <a:extLst>
              <a:ext uri="{FF2B5EF4-FFF2-40B4-BE49-F238E27FC236}">
                <a16:creationId xmlns:a16="http://schemas.microsoft.com/office/drawing/2014/main" id="{E14FE6EA-E096-58A3-1973-6EF3798495C9}"/>
              </a:ext>
            </a:extLst>
          </p:cNvPr>
          <p:cNvGrpSpPr/>
          <p:nvPr/>
        </p:nvGrpSpPr>
        <p:grpSpPr>
          <a:xfrm>
            <a:off x="732515" y="2559956"/>
            <a:ext cx="2912385" cy="1580244"/>
            <a:chOff x="7288687" y="4715853"/>
            <a:chExt cx="2982194" cy="1684114"/>
          </a:xfrm>
        </p:grpSpPr>
        <p:grpSp>
          <p:nvGrpSpPr>
            <p:cNvPr id="7" name="Gruppo 5">
              <a:extLst>
                <a:ext uri="{FF2B5EF4-FFF2-40B4-BE49-F238E27FC236}">
                  <a16:creationId xmlns:a16="http://schemas.microsoft.com/office/drawing/2014/main" id="{0B1CFB3F-FC61-5812-1D9C-CEC1FF08D7FC}"/>
                </a:ext>
              </a:extLst>
            </p:cNvPr>
            <p:cNvGrpSpPr/>
            <p:nvPr/>
          </p:nvGrpSpPr>
          <p:grpSpPr>
            <a:xfrm>
              <a:off x="7288687" y="4715853"/>
              <a:ext cx="2982194" cy="1684114"/>
              <a:chOff x="943835" y="3370240"/>
              <a:chExt cx="2321241" cy="1239188"/>
            </a:xfrm>
          </p:grpSpPr>
          <p:cxnSp>
            <p:nvCxnSpPr>
              <p:cNvPr id="12" name="Connettore 2 10">
                <a:extLst>
                  <a:ext uri="{FF2B5EF4-FFF2-40B4-BE49-F238E27FC236}">
                    <a16:creationId xmlns:a16="http://schemas.microsoft.com/office/drawing/2014/main" id="{B93F97E3-10EB-2915-25CE-246877F6A618}"/>
                  </a:ext>
                </a:extLst>
              </p:cNvPr>
              <p:cNvCxnSpPr/>
              <p:nvPr/>
            </p:nvCxnSpPr>
            <p:spPr>
              <a:xfrm flipV="1">
                <a:off x="1239627" y="3370240"/>
                <a:ext cx="0" cy="1012723"/>
              </a:xfrm>
              <a:prstGeom prst="straightConnector1">
                <a:avLst/>
              </a:prstGeom>
              <a:ln w="19050">
                <a:tailEnd type="stealth"/>
              </a:ln>
            </p:spPr>
            <p:style>
              <a:lnRef idx="1">
                <a:schemeClr val="dk1"/>
              </a:lnRef>
              <a:fillRef idx="0">
                <a:schemeClr val="dk1"/>
              </a:fillRef>
              <a:effectRef idx="0">
                <a:schemeClr val="dk1"/>
              </a:effectRef>
              <a:fontRef idx="minor">
                <a:schemeClr val="tx1"/>
              </a:fontRef>
            </p:style>
          </p:cxnSp>
          <p:cxnSp>
            <p:nvCxnSpPr>
              <p:cNvPr id="13" name="Connettore 2 11">
                <a:extLst>
                  <a:ext uri="{FF2B5EF4-FFF2-40B4-BE49-F238E27FC236}">
                    <a16:creationId xmlns:a16="http://schemas.microsoft.com/office/drawing/2014/main" id="{358B703E-E9C6-0A91-8755-8A87909A16ED}"/>
                  </a:ext>
                </a:extLst>
              </p:cNvPr>
              <p:cNvCxnSpPr>
                <a:cxnSpLocks/>
              </p:cNvCxnSpPr>
              <p:nvPr/>
            </p:nvCxnSpPr>
            <p:spPr>
              <a:xfrm rot="5400000" flipV="1">
                <a:off x="1745989" y="3876602"/>
                <a:ext cx="0" cy="1012723"/>
              </a:xfrm>
              <a:prstGeom prst="straightConnector1">
                <a:avLst/>
              </a:prstGeom>
              <a:ln w="19050">
                <a:tailEnd type="stealth"/>
              </a:ln>
            </p:spPr>
            <p:style>
              <a:lnRef idx="1">
                <a:schemeClr val="dk1"/>
              </a:lnRef>
              <a:fillRef idx="0">
                <a:schemeClr val="dk1"/>
              </a:fillRef>
              <a:effectRef idx="0">
                <a:schemeClr val="dk1"/>
              </a:effectRef>
              <a:fontRef idx="minor">
                <a:schemeClr val="tx1"/>
              </a:fontRef>
            </p:style>
          </p:cxnSp>
          <p:cxnSp>
            <p:nvCxnSpPr>
              <p:cNvPr id="14" name="Connettore 2 12">
                <a:extLst>
                  <a:ext uri="{FF2B5EF4-FFF2-40B4-BE49-F238E27FC236}">
                    <a16:creationId xmlns:a16="http://schemas.microsoft.com/office/drawing/2014/main" id="{4971DD7D-1090-3B19-3DD6-CF1ECC245A59}"/>
                  </a:ext>
                </a:extLst>
              </p:cNvPr>
              <p:cNvCxnSpPr/>
              <p:nvPr/>
            </p:nvCxnSpPr>
            <p:spPr>
              <a:xfrm flipV="1">
                <a:off x="2252351" y="3370240"/>
                <a:ext cx="0" cy="1012723"/>
              </a:xfrm>
              <a:prstGeom prst="straightConnector1">
                <a:avLst/>
              </a:prstGeom>
              <a:ln w="19050">
                <a:tailEnd type="stealth"/>
              </a:ln>
            </p:spPr>
            <p:style>
              <a:lnRef idx="1">
                <a:schemeClr val="dk1"/>
              </a:lnRef>
              <a:fillRef idx="0">
                <a:schemeClr val="dk1"/>
              </a:fillRef>
              <a:effectRef idx="0">
                <a:schemeClr val="dk1"/>
              </a:effectRef>
              <a:fontRef idx="minor">
                <a:schemeClr val="tx1"/>
              </a:fontRef>
            </p:style>
          </p:cxnSp>
          <p:cxnSp>
            <p:nvCxnSpPr>
              <p:cNvPr id="15" name="Connettore 2 13">
                <a:extLst>
                  <a:ext uri="{FF2B5EF4-FFF2-40B4-BE49-F238E27FC236}">
                    <a16:creationId xmlns:a16="http://schemas.microsoft.com/office/drawing/2014/main" id="{418417EA-4569-1110-024E-AFFD943EF990}"/>
                  </a:ext>
                </a:extLst>
              </p:cNvPr>
              <p:cNvCxnSpPr/>
              <p:nvPr/>
            </p:nvCxnSpPr>
            <p:spPr>
              <a:xfrm flipV="1">
                <a:off x="3265075" y="3370240"/>
                <a:ext cx="0" cy="1012723"/>
              </a:xfrm>
              <a:prstGeom prst="straightConnector1">
                <a:avLst/>
              </a:prstGeom>
              <a:ln w="19050">
                <a:prstDash val="sysDash"/>
                <a:round/>
                <a:tailEnd type="stealth"/>
              </a:ln>
            </p:spPr>
            <p:style>
              <a:lnRef idx="1">
                <a:schemeClr val="dk1"/>
              </a:lnRef>
              <a:fillRef idx="0">
                <a:schemeClr val="dk1"/>
              </a:fillRef>
              <a:effectRef idx="0">
                <a:schemeClr val="dk1"/>
              </a:effectRef>
              <a:fontRef idx="minor">
                <a:schemeClr val="tx1"/>
              </a:fontRef>
            </p:style>
          </p:cxnSp>
          <p:cxnSp>
            <p:nvCxnSpPr>
              <p:cNvPr id="16" name="Connettore 2 14">
                <a:extLst>
                  <a:ext uri="{FF2B5EF4-FFF2-40B4-BE49-F238E27FC236}">
                    <a16:creationId xmlns:a16="http://schemas.microsoft.com/office/drawing/2014/main" id="{9EB5D84C-3E9D-791C-E093-191997DAAB37}"/>
                  </a:ext>
                </a:extLst>
              </p:cNvPr>
              <p:cNvCxnSpPr>
                <a:cxnSpLocks/>
              </p:cNvCxnSpPr>
              <p:nvPr/>
            </p:nvCxnSpPr>
            <p:spPr>
              <a:xfrm rot="5400000" flipV="1">
                <a:off x="2758713" y="3876602"/>
                <a:ext cx="0" cy="1012723"/>
              </a:xfrm>
              <a:prstGeom prst="straightConnector1">
                <a:avLst/>
              </a:prstGeom>
              <a:ln w="19050">
                <a:tailEnd type="stealth"/>
              </a:ln>
            </p:spPr>
            <p:style>
              <a:lnRef idx="1">
                <a:schemeClr val="dk1"/>
              </a:lnRef>
              <a:fillRef idx="0">
                <a:schemeClr val="dk1"/>
              </a:fillRef>
              <a:effectRef idx="0">
                <a:schemeClr val="dk1"/>
              </a:effectRef>
              <a:fontRef idx="minor">
                <a:schemeClr val="tx1"/>
              </a:fontRef>
            </p:style>
          </p:cxnSp>
          <p:cxnSp>
            <p:nvCxnSpPr>
              <p:cNvPr id="17" name="Connettore 2 15">
                <a:extLst>
                  <a:ext uri="{FF2B5EF4-FFF2-40B4-BE49-F238E27FC236}">
                    <a16:creationId xmlns:a16="http://schemas.microsoft.com/office/drawing/2014/main" id="{26EA5DE6-EA51-A0D1-0BEB-EB040FBF9E0D}"/>
                  </a:ext>
                </a:extLst>
              </p:cNvPr>
              <p:cNvCxnSpPr>
                <a:cxnSpLocks/>
              </p:cNvCxnSpPr>
              <p:nvPr/>
            </p:nvCxnSpPr>
            <p:spPr>
              <a:xfrm rot="5400000" flipV="1">
                <a:off x="1745990" y="2863879"/>
                <a:ext cx="0" cy="1012723"/>
              </a:xfrm>
              <a:prstGeom prst="straightConnector1">
                <a:avLst/>
              </a:prstGeom>
              <a:ln w="19050">
                <a:prstDash val="sysDash"/>
                <a:round/>
                <a:tailEnd type="stealth"/>
              </a:ln>
            </p:spPr>
            <p:style>
              <a:lnRef idx="1">
                <a:schemeClr val="dk1"/>
              </a:lnRef>
              <a:fillRef idx="0">
                <a:schemeClr val="dk1"/>
              </a:fillRef>
              <a:effectRef idx="0">
                <a:schemeClr val="dk1"/>
              </a:effectRef>
              <a:fontRef idx="minor">
                <a:schemeClr val="tx1"/>
              </a:fontRef>
            </p:style>
          </p:cxnSp>
          <p:cxnSp>
            <p:nvCxnSpPr>
              <p:cNvPr id="18" name="Connettore 2 16">
                <a:extLst>
                  <a:ext uri="{FF2B5EF4-FFF2-40B4-BE49-F238E27FC236}">
                    <a16:creationId xmlns:a16="http://schemas.microsoft.com/office/drawing/2014/main" id="{CA59B796-B4A2-BCB5-A5B4-3715CE4C25FC}"/>
                  </a:ext>
                </a:extLst>
              </p:cNvPr>
              <p:cNvCxnSpPr>
                <a:cxnSpLocks/>
              </p:cNvCxnSpPr>
              <p:nvPr/>
            </p:nvCxnSpPr>
            <p:spPr>
              <a:xfrm rot="5400000" flipV="1">
                <a:off x="2758715" y="2863880"/>
                <a:ext cx="0" cy="1012723"/>
              </a:xfrm>
              <a:prstGeom prst="straightConnector1">
                <a:avLst/>
              </a:prstGeom>
              <a:ln w="19050">
                <a:prstDash val="sysDash"/>
                <a:round/>
                <a:tailEnd type="stealt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CasellaDiTesto 17">
                    <a:extLst>
                      <a:ext uri="{FF2B5EF4-FFF2-40B4-BE49-F238E27FC236}">
                        <a16:creationId xmlns:a16="http://schemas.microsoft.com/office/drawing/2014/main" id="{4612903B-CA29-61D9-543D-3459C44FDB2A}"/>
                      </a:ext>
                    </a:extLst>
                  </p:cNvPr>
                  <p:cNvSpPr txBox="1"/>
                  <p:nvPr/>
                </p:nvSpPr>
                <p:spPr>
                  <a:xfrm>
                    <a:off x="2608960" y="4382963"/>
                    <a:ext cx="263470" cy="2264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a:rPr lang="it-IT" sz="2000" b="0" i="1" smtClean="0">
                                  <a:latin typeface="Cambria Math" panose="02040503050406030204" pitchFamily="18" charset="0"/>
                                </a:rPr>
                                <m:t>𝑈</m:t>
                              </m:r>
                            </m:e>
                            <m:sub>
                              <m:r>
                                <a:rPr lang="it-IT" sz="2000" b="0" i="1" smtClean="0">
                                  <a:latin typeface="Cambria Math" panose="02040503050406030204" pitchFamily="18" charset="0"/>
                                </a:rPr>
                                <m:t>1</m:t>
                              </m:r>
                            </m:sub>
                          </m:sSub>
                        </m:oMath>
                      </m:oMathPara>
                    </a14:m>
                    <a:endParaRPr lang="it-IT" sz="2000" dirty="0"/>
                  </a:p>
                </p:txBody>
              </p:sp>
            </mc:Choice>
            <mc:Fallback xmlns="">
              <p:sp>
                <p:nvSpPr>
                  <p:cNvPr id="18" name="CasellaDiTesto 17">
                    <a:extLst>
                      <a:ext uri="{FF2B5EF4-FFF2-40B4-BE49-F238E27FC236}">
                        <a16:creationId xmlns:a16="http://schemas.microsoft.com/office/drawing/2014/main" id="{E58C0EAB-0FE5-C8A4-35FD-BA1197E12E04}"/>
                      </a:ext>
                    </a:extLst>
                  </p:cNvPr>
                  <p:cNvSpPr txBox="1">
                    <a:spLocks noRot="1" noChangeAspect="1" noMove="1" noResize="1" noEditPoints="1" noAdjustHandles="1" noChangeArrowheads="1" noChangeShapeType="1" noTextEdit="1"/>
                  </p:cNvSpPr>
                  <p:nvPr/>
                </p:nvSpPr>
                <p:spPr>
                  <a:xfrm>
                    <a:off x="2608960" y="4382963"/>
                    <a:ext cx="263470" cy="226465"/>
                  </a:xfrm>
                  <a:prstGeom prst="rect">
                    <a:avLst/>
                  </a:prstGeom>
                  <a:blipFill>
                    <a:blip r:embed="rId5"/>
                    <a:stretch>
                      <a:fillRect l="-18182" r="-5455" b="-1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CasellaDiTesto 18">
                    <a:extLst>
                      <a:ext uri="{FF2B5EF4-FFF2-40B4-BE49-F238E27FC236}">
                        <a16:creationId xmlns:a16="http://schemas.microsoft.com/office/drawing/2014/main" id="{244CCB9F-F73E-E93E-CEF4-6489EB188688}"/>
                      </a:ext>
                    </a:extLst>
                  </p:cNvPr>
                  <p:cNvSpPr txBox="1"/>
                  <p:nvPr/>
                </p:nvSpPr>
                <p:spPr>
                  <a:xfrm>
                    <a:off x="943835" y="3681488"/>
                    <a:ext cx="268111" cy="2264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a:rPr lang="it-IT" sz="2000" b="0" i="1" smtClean="0">
                                  <a:latin typeface="Cambria Math" panose="02040503050406030204" pitchFamily="18" charset="0"/>
                                </a:rPr>
                                <m:t>𝑈</m:t>
                              </m:r>
                            </m:e>
                            <m:sub>
                              <m:r>
                                <a:rPr lang="it-IT" sz="2000" b="0" i="1" smtClean="0">
                                  <a:latin typeface="Cambria Math" panose="02040503050406030204" pitchFamily="18" charset="0"/>
                                </a:rPr>
                                <m:t>2</m:t>
                              </m:r>
                            </m:sub>
                          </m:sSub>
                        </m:oMath>
                      </m:oMathPara>
                    </a14:m>
                    <a:endParaRPr lang="it-IT" sz="2000" dirty="0"/>
                  </a:p>
                </p:txBody>
              </p:sp>
            </mc:Choice>
            <mc:Fallback xmlns="">
              <p:sp>
                <p:nvSpPr>
                  <p:cNvPr id="19" name="CasellaDiTesto 18">
                    <a:extLst>
                      <a:ext uri="{FF2B5EF4-FFF2-40B4-BE49-F238E27FC236}">
                        <a16:creationId xmlns:a16="http://schemas.microsoft.com/office/drawing/2014/main" id="{7BFA5826-9487-FBA3-D7A1-E45CA7BE537F}"/>
                      </a:ext>
                    </a:extLst>
                  </p:cNvPr>
                  <p:cNvSpPr txBox="1">
                    <a:spLocks noRot="1" noChangeAspect="1" noMove="1" noResize="1" noEditPoints="1" noAdjustHandles="1" noChangeArrowheads="1" noChangeShapeType="1" noTextEdit="1"/>
                  </p:cNvSpPr>
                  <p:nvPr/>
                </p:nvSpPr>
                <p:spPr>
                  <a:xfrm>
                    <a:off x="943835" y="3681488"/>
                    <a:ext cx="268111" cy="226465"/>
                  </a:xfrm>
                  <a:prstGeom prst="rect">
                    <a:avLst/>
                  </a:prstGeom>
                  <a:blipFill>
                    <a:blip r:embed="rId6"/>
                    <a:stretch>
                      <a:fillRect l="-17857" r="-5357" b="-176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CasellaDiTesto 19">
                    <a:extLst>
                      <a:ext uri="{FF2B5EF4-FFF2-40B4-BE49-F238E27FC236}">
                        <a16:creationId xmlns:a16="http://schemas.microsoft.com/office/drawing/2014/main" id="{B8F2530C-9873-6B1C-8B85-727DC256B750}"/>
                      </a:ext>
                    </a:extLst>
                  </p:cNvPr>
                  <p:cNvSpPr txBox="1"/>
                  <p:nvPr/>
                </p:nvSpPr>
                <p:spPr>
                  <a:xfrm>
                    <a:off x="1944883" y="3681488"/>
                    <a:ext cx="268111" cy="2264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a:rPr lang="it-IT" sz="2000" b="0" i="1" smtClean="0">
                                  <a:latin typeface="Cambria Math" panose="02040503050406030204" pitchFamily="18" charset="0"/>
                                </a:rPr>
                                <m:t>𝑈</m:t>
                              </m:r>
                            </m:e>
                            <m:sub>
                              <m:r>
                                <a:rPr lang="it-IT" sz="2000" b="0" i="1" smtClean="0">
                                  <a:latin typeface="Cambria Math" panose="02040503050406030204" pitchFamily="18" charset="0"/>
                                </a:rPr>
                                <m:t>3</m:t>
                              </m:r>
                            </m:sub>
                          </m:sSub>
                        </m:oMath>
                      </m:oMathPara>
                    </a14:m>
                    <a:endParaRPr lang="it-IT" sz="2000" dirty="0"/>
                  </a:p>
                </p:txBody>
              </p:sp>
            </mc:Choice>
            <mc:Fallback xmlns="">
              <p:sp>
                <p:nvSpPr>
                  <p:cNvPr id="20" name="CasellaDiTesto 19">
                    <a:extLst>
                      <a:ext uri="{FF2B5EF4-FFF2-40B4-BE49-F238E27FC236}">
                        <a16:creationId xmlns:a16="http://schemas.microsoft.com/office/drawing/2014/main" id="{3FE56CB8-963D-DDDD-72B3-ED234B8E4EDD}"/>
                      </a:ext>
                    </a:extLst>
                  </p:cNvPr>
                  <p:cNvSpPr txBox="1">
                    <a:spLocks noRot="1" noChangeAspect="1" noMove="1" noResize="1" noEditPoints="1" noAdjustHandles="1" noChangeArrowheads="1" noChangeShapeType="1" noTextEdit="1"/>
                  </p:cNvSpPr>
                  <p:nvPr/>
                </p:nvSpPr>
                <p:spPr>
                  <a:xfrm>
                    <a:off x="1944883" y="3681488"/>
                    <a:ext cx="268111" cy="226465"/>
                  </a:xfrm>
                  <a:prstGeom prst="rect">
                    <a:avLst/>
                  </a:prstGeom>
                  <a:blipFill>
                    <a:blip r:embed="rId7"/>
                    <a:stretch>
                      <a:fillRect l="-17857" r="-5357" b="-176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CasellaDiTesto 20">
                    <a:extLst>
                      <a:ext uri="{FF2B5EF4-FFF2-40B4-BE49-F238E27FC236}">
                        <a16:creationId xmlns:a16="http://schemas.microsoft.com/office/drawing/2014/main" id="{3AB48FCD-EE58-750E-FB3C-121D1AFE258D}"/>
                      </a:ext>
                    </a:extLst>
                  </p:cNvPr>
                  <p:cNvSpPr txBox="1"/>
                  <p:nvPr/>
                </p:nvSpPr>
                <p:spPr>
                  <a:xfrm>
                    <a:off x="1509950" y="4382963"/>
                    <a:ext cx="268111" cy="2264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a:rPr lang="it-IT" sz="2000" b="0" i="1" smtClean="0">
                                  <a:latin typeface="Cambria Math" panose="02040503050406030204" pitchFamily="18" charset="0"/>
                                </a:rPr>
                                <m:t>𝑈</m:t>
                              </m:r>
                            </m:e>
                            <m:sub>
                              <m:r>
                                <a:rPr lang="it-IT" sz="2000" b="0" i="1" smtClean="0">
                                  <a:latin typeface="Cambria Math" panose="02040503050406030204" pitchFamily="18" charset="0"/>
                                </a:rPr>
                                <m:t>0</m:t>
                              </m:r>
                            </m:sub>
                          </m:sSub>
                        </m:oMath>
                      </m:oMathPara>
                    </a14:m>
                    <a:endParaRPr lang="it-IT" sz="2000" dirty="0"/>
                  </a:p>
                </p:txBody>
              </p:sp>
            </mc:Choice>
            <mc:Fallback xmlns="">
              <p:sp>
                <p:nvSpPr>
                  <p:cNvPr id="21" name="CasellaDiTesto 20">
                    <a:extLst>
                      <a:ext uri="{FF2B5EF4-FFF2-40B4-BE49-F238E27FC236}">
                        <a16:creationId xmlns:a16="http://schemas.microsoft.com/office/drawing/2014/main" id="{34EB0CA4-25B3-309B-CFB9-FD1623742F6F}"/>
                      </a:ext>
                    </a:extLst>
                  </p:cNvPr>
                  <p:cNvSpPr txBox="1">
                    <a:spLocks noRot="1" noChangeAspect="1" noMove="1" noResize="1" noEditPoints="1" noAdjustHandles="1" noChangeArrowheads="1" noChangeShapeType="1" noTextEdit="1"/>
                  </p:cNvSpPr>
                  <p:nvPr/>
                </p:nvSpPr>
                <p:spPr>
                  <a:xfrm>
                    <a:off x="1509950" y="4382963"/>
                    <a:ext cx="268111" cy="226465"/>
                  </a:xfrm>
                  <a:prstGeom prst="rect">
                    <a:avLst/>
                  </a:prstGeom>
                  <a:blipFill>
                    <a:blip r:embed="rId8"/>
                    <a:stretch>
                      <a:fillRect l="-15789" r="-5263" b="-18000"/>
                    </a:stretch>
                  </a:blipFill>
                </p:spPr>
                <p:txBody>
                  <a:bodyPr/>
                  <a:lstStyle/>
                  <a:p>
                    <a:r>
                      <a:rPr lang="en-GB">
                        <a:noFill/>
                      </a:rPr>
                      <a:t> </a:t>
                    </a:r>
                  </a:p>
                </p:txBody>
              </p:sp>
            </mc:Fallback>
          </mc:AlternateContent>
        </p:grpSp>
        <p:sp>
          <p:nvSpPr>
            <p:cNvPr id="8" name="Ovale 6">
              <a:extLst>
                <a:ext uri="{FF2B5EF4-FFF2-40B4-BE49-F238E27FC236}">
                  <a16:creationId xmlns:a16="http://schemas.microsoft.com/office/drawing/2014/main" id="{EAD8C763-1E8A-3E34-D507-C534C814AEE8}"/>
                </a:ext>
              </a:extLst>
            </p:cNvPr>
            <p:cNvSpPr/>
            <p:nvPr/>
          </p:nvSpPr>
          <p:spPr>
            <a:xfrm>
              <a:off x="7623999" y="6050358"/>
              <a:ext cx="45719" cy="45719"/>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e 7">
              <a:extLst>
                <a:ext uri="{FF2B5EF4-FFF2-40B4-BE49-F238E27FC236}">
                  <a16:creationId xmlns:a16="http://schemas.microsoft.com/office/drawing/2014/main" id="{15A8C938-FA9E-A173-1FA2-FB5597D4F248}"/>
                </a:ext>
              </a:extLst>
            </p:cNvPr>
            <p:cNvSpPr/>
            <p:nvPr/>
          </p:nvSpPr>
          <p:spPr>
            <a:xfrm>
              <a:off x="8946931" y="6046470"/>
              <a:ext cx="45719" cy="45719"/>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CasellaDiTesto 8">
                  <a:extLst>
                    <a:ext uri="{FF2B5EF4-FFF2-40B4-BE49-F238E27FC236}">
                      <a16:creationId xmlns:a16="http://schemas.microsoft.com/office/drawing/2014/main" id="{54AA0289-A19F-67ED-3928-03290B45697E}"/>
                    </a:ext>
                  </a:extLst>
                </p:cNvPr>
                <p:cNvSpPr txBox="1"/>
                <p:nvPr/>
              </p:nvSpPr>
              <p:spPr>
                <a:xfrm>
                  <a:off x="7533624" y="6027675"/>
                  <a:ext cx="3147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solidFill>
                                  <a:srgbClr val="FF0000"/>
                                </a:solidFill>
                                <a:latin typeface="Cambria Math" panose="02040503050406030204" pitchFamily="18" charset="0"/>
                              </a:rPr>
                            </m:ctrlPr>
                          </m:sSubPr>
                          <m:e>
                            <m:r>
                              <a:rPr lang="it-IT" sz="2000" b="0" i="1" smtClean="0">
                                <a:solidFill>
                                  <a:srgbClr val="FF0000"/>
                                </a:solidFill>
                                <a:latin typeface="Cambria Math" panose="02040503050406030204" pitchFamily="18" charset="0"/>
                              </a:rPr>
                              <m:t>𝑣</m:t>
                            </m:r>
                          </m:e>
                          <m:sub>
                            <m:r>
                              <a:rPr lang="it-IT" sz="2000" b="0" i="1" smtClean="0">
                                <a:solidFill>
                                  <a:srgbClr val="FF0000"/>
                                </a:solidFill>
                                <a:latin typeface="Cambria Math" panose="02040503050406030204" pitchFamily="18" charset="0"/>
                              </a:rPr>
                              <m:t>1</m:t>
                            </m:r>
                          </m:sub>
                        </m:sSub>
                      </m:oMath>
                    </m:oMathPara>
                  </a14:m>
                  <a:endParaRPr lang="en-GB" sz="2000" dirty="0">
                    <a:solidFill>
                      <a:srgbClr val="FF0000"/>
                    </a:solidFill>
                  </a:endParaRPr>
                </a:p>
              </p:txBody>
            </p:sp>
          </mc:Choice>
          <mc:Fallback xmlns="">
            <p:sp>
              <p:nvSpPr>
                <p:cNvPr id="9" name="CasellaDiTesto 8">
                  <a:extLst>
                    <a:ext uri="{FF2B5EF4-FFF2-40B4-BE49-F238E27FC236}">
                      <a16:creationId xmlns:a16="http://schemas.microsoft.com/office/drawing/2014/main" id="{3561EB25-9BC5-E2EF-351C-77D2B6C39CAC}"/>
                    </a:ext>
                  </a:extLst>
                </p:cNvPr>
                <p:cNvSpPr txBox="1">
                  <a:spLocks noRot="1" noChangeAspect="1" noMove="1" noResize="1" noEditPoints="1" noAdjustHandles="1" noChangeArrowheads="1" noChangeShapeType="1" noTextEdit="1"/>
                </p:cNvSpPr>
                <p:nvPr/>
              </p:nvSpPr>
              <p:spPr>
                <a:xfrm>
                  <a:off x="7533624" y="6027675"/>
                  <a:ext cx="314766" cy="307777"/>
                </a:xfrm>
                <a:prstGeom prst="rect">
                  <a:avLst/>
                </a:prstGeom>
                <a:blipFill>
                  <a:blip r:embed="rId9"/>
                  <a:stretch>
                    <a:fillRect l="-11538" r="-5769" b="-156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CasellaDiTesto 9">
                  <a:extLst>
                    <a:ext uri="{FF2B5EF4-FFF2-40B4-BE49-F238E27FC236}">
                      <a16:creationId xmlns:a16="http://schemas.microsoft.com/office/drawing/2014/main" id="{35F6F816-2B99-9EFB-087D-DF0222FE3338}"/>
                    </a:ext>
                  </a:extLst>
                </p:cNvPr>
                <p:cNvSpPr txBox="1"/>
                <p:nvPr/>
              </p:nvSpPr>
              <p:spPr>
                <a:xfrm>
                  <a:off x="8887141" y="6045038"/>
                  <a:ext cx="32072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solidFill>
                                  <a:srgbClr val="FF0000"/>
                                </a:solidFill>
                                <a:latin typeface="Cambria Math" panose="02040503050406030204" pitchFamily="18" charset="0"/>
                              </a:rPr>
                            </m:ctrlPr>
                          </m:sSubPr>
                          <m:e>
                            <m:r>
                              <a:rPr lang="it-IT" sz="2000" b="0" i="1" smtClean="0">
                                <a:solidFill>
                                  <a:srgbClr val="FF0000"/>
                                </a:solidFill>
                                <a:latin typeface="Cambria Math" panose="02040503050406030204" pitchFamily="18" charset="0"/>
                              </a:rPr>
                              <m:t>𝑣</m:t>
                            </m:r>
                          </m:e>
                          <m:sub>
                            <m:r>
                              <a:rPr lang="it-IT" sz="2000" b="0" i="1" smtClean="0">
                                <a:solidFill>
                                  <a:srgbClr val="FF0000"/>
                                </a:solidFill>
                                <a:latin typeface="Cambria Math" panose="02040503050406030204" pitchFamily="18" charset="0"/>
                              </a:rPr>
                              <m:t>2</m:t>
                            </m:r>
                          </m:sub>
                        </m:sSub>
                      </m:oMath>
                    </m:oMathPara>
                  </a14:m>
                  <a:endParaRPr lang="en-GB" sz="2000" dirty="0">
                    <a:solidFill>
                      <a:srgbClr val="FF0000"/>
                    </a:solidFill>
                  </a:endParaRPr>
                </a:p>
              </p:txBody>
            </p:sp>
          </mc:Choice>
          <mc:Fallback xmlns="">
            <p:sp>
              <p:nvSpPr>
                <p:cNvPr id="10" name="CasellaDiTesto 9">
                  <a:extLst>
                    <a:ext uri="{FF2B5EF4-FFF2-40B4-BE49-F238E27FC236}">
                      <a16:creationId xmlns:a16="http://schemas.microsoft.com/office/drawing/2014/main" id="{077B64C4-7F84-14EC-DF5E-9897BC30510A}"/>
                    </a:ext>
                  </a:extLst>
                </p:cNvPr>
                <p:cNvSpPr txBox="1">
                  <a:spLocks noRot="1" noChangeAspect="1" noMove="1" noResize="1" noEditPoints="1" noAdjustHandles="1" noChangeArrowheads="1" noChangeShapeType="1" noTextEdit="1"/>
                </p:cNvSpPr>
                <p:nvPr/>
              </p:nvSpPr>
              <p:spPr>
                <a:xfrm>
                  <a:off x="8887141" y="6045038"/>
                  <a:ext cx="320729" cy="307777"/>
                </a:xfrm>
                <a:prstGeom prst="rect">
                  <a:avLst/>
                </a:prstGeom>
                <a:blipFill>
                  <a:blip r:embed="rId10"/>
                  <a:stretch>
                    <a:fillRect l="-11321" r="-5660" b="-18000"/>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BCBDB79-FB78-314D-56AD-A5D380978D8D}"/>
                  </a:ext>
                </a:extLst>
              </p:cNvPr>
              <p:cNvSpPr txBox="1"/>
              <p:nvPr/>
            </p:nvSpPr>
            <p:spPr>
              <a:xfrm>
                <a:off x="900710" y="1470344"/>
                <a:ext cx="5111750" cy="948208"/>
              </a:xfrm>
              <a:prstGeom prst="rect">
                <a:avLst/>
              </a:prstGeom>
              <a:noFill/>
            </p:spPr>
            <p:txBody>
              <a:bodyPr wrap="square" rtlCol="0">
                <a:spAutoFit/>
              </a:bodyPr>
              <a:lstStyle/>
              <a:p>
                <a:r>
                  <a:rPr lang="en-US" dirty="0"/>
                  <a:t>Two plaquettes with PBC </a:t>
                </a:r>
                <a14:m>
                  <m:oMath xmlns:m="http://schemas.openxmlformats.org/officeDocument/2006/math">
                    <m:r>
                      <a:rPr lang="en-US" b="0" i="1" smtClean="0">
                        <a:latin typeface="Cambria Math" panose="02040503050406030204" pitchFamily="18" charset="0"/>
                      </a:rPr>
                      <m:t>⇒</m:t>
                    </m:r>
                  </m:oMath>
                </a14:m>
                <a:r>
                  <a:rPr lang="en-US" dirty="0"/>
                  <a:t> four 6-level </a:t>
                </a:r>
                <a:r>
                  <a:rPr lang="en-US" dirty="0" err="1"/>
                  <a:t>qudit</a:t>
                </a:r>
                <a:r>
                  <a:rPr lang="en-US" dirty="0"/>
                  <a:t> registers</a:t>
                </a:r>
              </a:p>
              <a:p>
                <a:pPr/>
                <a14:m>
                  <m:oMathPara xmlns:m="http://schemas.openxmlformats.org/officeDocument/2006/math">
                    <m:oMathParaPr>
                      <m:jc m:val="centerGroup"/>
                    </m:oMathParaPr>
                    <m:oMath xmlns:m="http://schemas.openxmlformats.org/officeDocument/2006/math">
                      <m:r>
                        <m:rPr>
                          <m:sty m:val="p"/>
                        </m:rPr>
                        <a:rPr lang="it-IT" b="0" i="1" smtClean="0">
                          <a:latin typeface="Cambria Math" panose="02040503050406030204" pitchFamily="18" charset="0"/>
                        </a:rPr>
                        <m:t>dim</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ℋ</m:t>
                          </m:r>
                        </m:e>
                        <m:sub>
                          <m:r>
                            <m:rPr>
                              <m:sty m:val="p"/>
                            </m:rPr>
                            <a:rPr lang="it-IT" b="0" i="1" smtClean="0">
                              <a:latin typeface="Cambria Math" panose="02040503050406030204" pitchFamily="18" charset="0"/>
                              <a:ea typeface="Cambria Math" panose="02040503050406030204" pitchFamily="18" charset="0"/>
                            </a:rPr>
                            <m:t>tot</m:t>
                          </m:r>
                        </m:sub>
                      </m:sSub>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6</m:t>
                          </m:r>
                        </m:e>
                        <m:sup>
                          <m:r>
                            <a:rPr lang="it-IT" b="0" i="1" smtClean="0">
                              <a:latin typeface="Cambria Math" panose="02040503050406030204" pitchFamily="18" charset="0"/>
                              <a:ea typeface="Cambria Math" panose="02040503050406030204" pitchFamily="18" charset="0"/>
                            </a:rPr>
                            <m:t>4</m:t>
                          </m:r>
                        </m:sup>
                      </m:sSup>
                      <m:r>
                        <a:rPr lang="it-IT" b="0" i="1" smtClean="0">
                          <a:latin typeface="Cambria Math" panose="02040503050406030204" pitchFamily="18" charset="0"/>
                          <a:ea typeface="Cambria Math" panose="02040503050406030204" pitchFamily="18" charset="0"/>
                        </a:rPr>
                        <m:t>=1296,  </m:t>
                      </m:r>
                      <m:r>
                        <m:rPr>
                          <m:sty m:val="p"/>
                        </m:rPr>
                        <a:rPr lang="it-IT" i="1">
                          <a:latin typeface="Cambria Math" panose="02040503050406030204" pitchFamily="18" charset="0"/>
                        </a:rPr>
                        <m:t>dim</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ℋ</m:t>
                          </m:r>
                        </m:e>
                        <m:sub>
                          <m:r>
                            <m:rPr>
                              <m:sty m:val="p"/>
                            </m:rPr>
                            <a:rPr lang="it-IT" b="0" i="1" smtClean="0">
                              <a:latin typeface="Cambria Math" panose="02040503050406030204" pitchFamily="18" charset="0"/>
                              <a:ea typeface="Cambria Math" panose="02040503050406030204" pitchFamily="18" charset="0"/>
                            </a:rPr>
                            <m:t>phys</m:t>
                          </m:r>
                        </m:sub>
                      </m:sSub>
                      <m:r>
                        <a:rPr lang="it-IT" b="0" i="1" smtClean="0">
                          <a:latin typeface="Cambria Math" panose="02040503050406030204" pitchFamily="18" charset="0"/>
                          <a:ea typeface="Cambria Math" panose="02040503050406030204" pitchFamily="18" charset="0"/>
                        </a:rPr>
                        <m:t>=49</m:t>
                      </m:r>
                    </m:oMath>
                  </m:oMathPara>
                </a14:m>
                <a:endParaRPr lang="en-US" dirty="0"/>
              </a:p>
            </p:txBody>
          </p:sp>
        </mc:Choice>
        <mc:Fallback xmlns="">
          <p:sp>
            <p:nvSpPr>
              <p:cNvPr id="23" name="TextBox 22">
                <a:extLst>
                  <a:ext uri="{FF2B5EF4-FFF2-40B4-BE49-F238E27FC236}">
                    <a16:creationId xmlns:a16="http://schemas.microsoft.com/office/drawing/2014/main" id="{4BCBDB79-FB78-314D-56AD-A5D380978D8D}"/>
                  </a:ext>
                </a:extLst>
              </p:cNvPr>
              <p:cNvSpPr txBox="1">
                <a:spLocks noRot="1" noChangeAspect="1" noMove="1" noResize="1" noEditPoints="1" noAdjustHandles="1" noChangeArrowheads="1" noChangeShapeType="1" noTextEdit="1"/>
              </p:cNvSpPr>
              <p:nvPr/>
            </p:nvSpPr>
            <p:spPr>
              <a:xfrm>
                <a:off x="900710" y="1470344"/>
                <a:ext cx="5111750" cy="948208"/>
              </a:xfrm>
              <a:prstGeom prst="rect">
                <a:avLst/>
              </a:prstGeom>
              <a:blipFill>
                <a:blip r:embed="rId11"/>
                <a:stretch>
                  <a:fillRect l="-1074" t="-2564" b="-3205"/>
                </a:stretch>
              </a:blipFill>
            </p:spPr>
            <p:txBody>
              <a:bodyPr/>
              <a:lstStyle/>
              <a:p>
                <a:r>
                  <a:rPr lang="en-GB">
                    <a:noFill/>
                  </a:rPr>
                  <a:t> </a:t>
                </a:r>
              </a:p>
            </p:txBody>
          </p:sp>
        </mc:Fallback>
      </mc:AlternateContent>
      <p:cxnSp>
        <p:nvCxnSpPr>
          <p:cNvPr id="25" name="Straight Arrow Connector 24">
            <a:extLst>
              <a:ext uri="{FF2B5EF4-FFF2-40B4-BE49-F238E27FC236}">
                <a16:creationId xmlns:a16="http://schemas.microsoft.com/office/drawing/2014/main" id="{3509F80A-DDE3-25A0-F1A2-F1CA7EC1C64E}"/>
              </a:ext>
            </a:extLst>
          </p:cNvPr>
          <p:cNvCxnSpPr>
            <a:cxnSpLocks/>
            <a:endCxn id="10" idx="2"/>
          </p:cNvCxnSpPr>
          <p:nvPr/>
        </p:nvCxnSpPr>
        <p:spPr>
          <a:xfrm flipV="1">
            <a:off x="1125417" y="4079664"/>
            <a:ext cx="0" cy="6057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7F43CA0A-06D9-1BFA-1AD1-091F05548A9B}"/>
              </a:ext>
            </a:extLst>
          </p:cNvPr>
          <p:cNvCxnSpPr>
            <a:cxnSpLocks/>
            <a:endCxn id="11" idx="2"/>
          </p:cNvCxnSpPr>
          <p:nvPr/>
        </p:nvCxnSpPr>
        <p:spPr>
          <a:xfrm flipV="1">
            <a:off x="1255424" y="4095956"/>
            <a:ext cx="1194738" cy="5894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0540B68-0DD6-C3AB-395C-5EB9D0D4AE97}"/>
                  </a:ext>
                </a:extLst>
              </p:cNvPr>
              <p:cNvSpPr txBox="1"/>
              <p:nvPr/>
            </p:nvSpPr>
            <p:spPr>
              <a:xfrm>
                <a:off x="687384" y="4695172"/>
                <a:ext cx="3211516" cy="1279196"/>
              </a:xfrm>
              <a:prstGeom prst="rect">
                <a:avLst/>
              </a:prstGeom>
              <a:noFill/>
            </p:spPr>
            <p:txBody>
              <a:bodyPr wrap="square" rtlCol="0">
                <a:spAutoFit/>
              </a:bodyPr>
              <a:lstStyle/>
              <a:p>
                <a:r>
                  <a:rPr lang="en-US" dirty="0"/>
                  <a:t>Two vertices</a:t>
                </a:r>
              </a:p>
              <a:p>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Θ</m:t>
                            </m:r>
                          </m:e>
                        </m:acc>
                      </m:e>
                      <m: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𝑔</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sSup>
                          <m:sSupPr>
                            <m:ctrlPr>
                              <a:rPr lang="en-US" b="0" i="1" dirty="0" smtClean="0">
                                <a:latin typeface="Cambria Math" panose="02040503050406030204" pitchFamily="18" charset="0"/>
                              </a:rPr>
                            </m:ctrlPr>
                          </m:sSupPr>
                          <m:e>
                            <m:acc>
                              <m:accPr>
                                <m:chr m:val="̂"/>
                                <m:ctrlPr>
                                  <a:rPr lang="en-US" b="0" i="1" dirty="0" smtClean="0">
                                    <a:latin typeface="Cambria Math" panose="02040503050406030204" pitchFamily="18" charset="0"/>
                                  </a:rPr>
                                </m:ctrlPr>
                              </m:accPr>
                              <m:e>
                                <m:r>
                                  <m:rPr>
                                    <m:sty m:val="p"/>
                                  </m:rPr>
                                  <a:rPr lang="en-US" b="0" i="0" dirty="0" smtClean="0">
                                    <a:latin typeface="Cambria Math" panose="02040503050406030204" pitchFamily="18" charset="0"/>
                                  </a:rPr>
                                  <m:t>Θ</m:t>
                                </m:r>
                              </m:e>
                            </m:acc>
                          </m:e>
                          <m:sup>
                            <m:r>
                              <a:rPr lang="en-US" b="0" i="1" dirty="0" smtClean="0">
                                <a:latin typeface="Cambria Math" panose="02040503050406030204" pitchFamily="18" charset="0"/>
                              </a:rPr>
                              <m:t>𝐿</m:t>
                            </m:r>
                          </m:sup>
                        </m:sSup>
                      </m:e>
                      <m:sub>
                        <m:r>
                          <a:rPr lang="en-US" b="0" i="1" dirty="0" smtClean="0">
                            <a:latin typeface="Cambria Math" panose="02040503050406030204" pitchFamily="18" charset="0"/>
                          </a:rPr>
                          <m:t>0,</m:t>
                        </m:r>
                        <m:r>
                          <a:rPr lang="en-US" b="0" i="1" dirty="0" smtClean="0">
                            <a:latin typeface="Cambria Math" panose="02040503050406030204" pitchFamily="18" charset="0"/>
                          </a:rPr>
                          <m:t>𝑔</m:t>
                        </m:r>
                      </m:sub>
                    </m:sSub>
                    <m:sSub>
                      <m:sSubPr>
                        <m:ctrlPr>
                          <a:rPr lang="en-US" b="0" i="1" dirty="0" smtClean="0">
                            <a:latin typeface="Cambria Math" panose="02040503050406030204" pitchFamily="18" charset="0"/>
                          </a:rPr>
                        </m:ctrlPr>
                      </m:sSubPr>
                      <m:e>
                        <m:sSup>
                          <m:sSupPr>
                            <m:ctrlPr>
                              <a:rPr lang="en-US" b="0" i="1" dirty="0" smtClean="0">
                                <a:latin typeface="Cambria Math" panose="02040503050406030204" pitchFamily="18" charset="0"/>
                              </a:rPr>
                            </m:ctrlPr>
                          </m:sSupPr>
                          <m:e>
                            <m:acc>
                              <m:accPr>
                                <m:chr m:val="̂"/>
                                <m:ctrlPr>
                                  <a:rPr lang="en-US" b="0" i="1" dirty="0" smtClean="0">
                                    <a:latin typeface="Cambria Math" panose="02040503050406030204" pitchFamily="18" charset="0"/>
                                  </a:rPr>
                                </m:ctrlPr>
                              </m:accPr>
                              <m:e>
                                <m:r>
                                  <m:rPr>
                                    <m:sty m:val="p"/>
                                  </m:rPr>
                                  <a:rPr lang="en-US" b="0" i="0" dirty="0" smtClean="0">
                                    <a:latin typeface="Cambria Math" panose="02040503050406030204" pitchFamily="18" charset="0"/>
                                  </a:rPr>
                                  <m:t>Θ</m:t>
                                </m:r>
                              </m:e>
                            </m:acc>
                          </m:e>
                          <m:sup>
                            <m:r>
                              <a:rPr lang="en-US" b="0" i="1" dirty="0" smtClean="0">
                                <a:latin typeface="Cambria Math" panose="02040503050406030204" pitchFamily="18" charset="0"/>
                              </a:rPr>
                              <m:t>𝐿</m:t>
                            </m:r>
                          </m:sup>
                        </m:sSup>
                      </m:e>
                      <m:sub>
                        <m:r>
                          <a:rPr lang="en-US" b="0" i="1" dirty="0" smtClean="0">
                            <a:latin typeface="Cambria Math" panose="02040503050406030204" pitchFamily="18" charset="0"/>
                          </a:rPr>
                          <m:t>2,</m:t>
                        </m:r>
                        <m:r>
                          <a:rPr lang="en-US" b="0" i="1" dirty="0" smtClean="0">
                            <a:latin typeface="Cambria Math" panose="02040503050406030204" pitchFamily="18" charset="0"/>
                          </a:rPr>
                          <m:t>𝑔</m:t>
                        </m:r>
                      </m:sub>
                    </m:sSub>
                  </m:oMath>
                </a14:m>
                <a:r>
                  <a:rPr lang="en-US" b="0" dirty="0"/>
                  <a:t> </a:t>
                </a:r>
                <a14:m>
                  <m:oMath xmlns:m="http://schemas.openxmlformats.org/officeDocument/2006/math">
                    <m:sSub>
                      <m:sSubPr>
                        <m:ctrlPr>
                          <a:rPr lang="en-US" b="0" i="1" dirty="0" smtClean="0">
                            <a:latin typeface="Cambria Math" panose="02040503050406030204" pitchFamily="18" charset="0"/>
                          </a:rPr>
                        </m:ctrlPr>
                      </m:sSubPr>
                      <m:e>
                        <m:sSup>
                          <m:sSupPr>
                            <m:ctrlPr>
                              <a:rPr lang="en-US" b="0" i="1" dirty="0" smtClean="0">
                                <a:latin typeface="Cambria Math" panose="02040503050406030204" pitchFamily="18" charset="0"/>
                              </a:rPr>
                            </m:ctrlPr>
                          </m:sSupPr>
                          <m:e>
                            <m:acc>
                              <m:accPr>
                                <m:chr m:val="̂"/>
                                <m:ctrlPr>
                                  <a:rPr lang="en-US" b="0" i="1" dirty="0" smtClean="0">
                                    <a:latin typeface="Cambria Math" panose="02040503050406030204" pitchFamily="18" charset="0"/>
                                  </a:rPr>
                                </m:ctrlPr>
                              </m:accPr>
                              <m:e>
                                <m:r>
                                  <m:rPr>
                                    <m:sty m:val="p"/>
                                  </m:rPr>
                                  <a:rPr lang="en-US" b="0" i="0" dirty="0" smtClean="0">
                                    <a:latin typeface="Cambria Math" panose="02040503050406030204" pitchFamily="18" charset="0"/>
                                  </a:rPr>
                                  <m:t>Θ</m:t>
                                </m:r>
                              </m:e>
                            </m:acc>
                          </m:e>
                          <m:sup>
                            <m:r>
                              <a:rPr lang="en-US" b="0" i="1" dirty="0" smtClean="0">
                                <a:latin typeface="Cambria Math" panose="02040503050406030204" pitchFamily="18" charset="0"/>
                              </a:rPr>
                              <m:t>𝑅</m:t>
                            </m:r>
                          </m:sup>
                        </m:sSup>
                      </m:e>
                      <m:sub>
                        <m:r>
                          <a:rPr lang="en-US" b="0" i="1" dirty="0" smtClean="0">
                            <a:latin typeface="Cambria Math" panose="02040503050406030204" pitchFamily="18" charset="0"/>
                          </a:rPr>
                          <m:t>0,</m:t>
                        </m:r>
                        <m:r>
                          <a:rPr lang="en-US" b="0" i="1" dirty="0" smtClean="0">
                            <a:latin typeface="Cambria Math" panose="02040503050406030204" pitchFamily="18" charset="0"/>
                          </a:rPr>
                          <m:t>𝑔</m:t>
                        </m:r>
                      </m:sub>
                    </m:sSub>
                    <m:sSub>
                      <m:sSubPr>
                        <m:ctrlPr>
                          <a:rPr lang="en-US" b="0" i="1" dirty="0" smtClean="0">
                            <a:latin typeface="Cambria Math" panose="02040503050406030204" pitchFamily="18" charset="0"/>
                          </a:rPr>
                        </m:ctrlPr>
                      </m:sSubPr>
                      <m:e>
                        <m:sSup>
                          <m:sSupPr>
                            <m:ctrlPr>
                              <a:rPr lang="en-US" b="0" i="1" dirty="0" smtClean="0">
                                <a:latin typeface="Cambria Math" panose="02040503050406030204" pitchFamily="18" charset="0"/>
                              </a:rPr>
                            </m:ctrlPr>
                          </m:sSupPr>
                          <m:e>
                            <m:acc>
                              <m:accPr>
                                <m:chr m:val="̂"/>
                                <m:ctrlPr>
                                  <a:rPr lang="en-US" b="0" i="1" dirty="0" smtClean="0">
                                    <a:latin typeface="Cambria Math" panose="02040503050406030204" pitchFamily="18" charset="0"/>
                                  </a:rPr>
                                </m:ctrlPr>
                              </m:accPr>
                              <m:e>
                                <m:r>
                                  <m:rPr>
                                    <m:sty m:val="p"/>
                                  </m:rPr>
                                  <a:rPr lang="en-US" b="0" i="0" dirty="0" smtClean="0">
                                    <a:latin typeface="Cambria Math" panose="02040503050406030204" pitchFamily="18" charset="0"/>
                                  </a:rPr>
                                  <m:t>Θ</m:t>
                                </m:r>
                              </m:e>
                            </m:acc>
                          </m:e>
                          <m:sup>
                            <m:r>
                              <a:rPr lang="en-US" b="0" i="1" dirty="0" smtClean="0">
                                <a:latin typeface="Cambria Math" panose="02040503050406030204" pitchFamily="18" charset="0"/>
                              </a:rPr>
                              <m:t>𝑅</m:t>
                            </m:r>
                          </m:sup>
                        </m:sSup>
                      </m:e>
                      <m:sub>
                        <m:r>
                          <a:rPr lang="en-US" b="0" i="1" dirty="0" smtClean="0">
                            <a:latin typeface="Cambria Math" panose="02040503050406030204" pitchFamily="18" charset="0"/>
                          </a:rPr>
                          <m:t>1,</m:t>
                        </m:r>
                        <m:r>
                          <a:rPr lang="en-US" b="0" i="1" dirty="0" smtClean="0">
                            <a:latin typeface="Cambria Math" panose="02040503050406030204" pitchFamily="18" charset="0"/>
                          </a:rPr>
                          <m:t>𝑔</m:t>
                        </m:r>
                      </m:sub>
                    </m:sSub>
                  </m:oMath>
                </a14:m>
                <a:endParaRPr lang="en-US" b="0" dirty="0"/>
              </a:p>
              <a:p>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Θ</m:t>
                            </m:r>
                          </m:e>
                        </m:acc>
                      </m:e>
                      <m: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r>
                          <a:rPr lang="en-US" b="0" i="1" dirty="0" smtClean="0">
                            <a:latin typeface="Cambria Math" panose="02040503050406030204" pitchFamily="18" charset="0"/>
                          </a:rPr>
                          <m:t>𝑔</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sSup>
                          <m:sSupPr>
                            <m:ctrlPr>
                              <a:rPr lang="en-US" b="0" i="1" dirty="0" smtClean="0">
                                <a:latin typeface="Cambria Math" panose="02040503050406030204" pitchFamily="18" charset="0"/>
                              </a:rPr>
                            </m:ctrlPr>
                          </m:sSupPr>
                          <m:e>
                            <m:acc>
                              <m:accPr>
                                <m:chr m:val="̂"/>
                                <m:ctrlPr>
                                  <a:rPr lang="en-US" b="0" i="1" dirty="0" smtClean="0">
                                    <a:latin typeface="Cambria Math" panose="02040503050406030204" pitchFamily="18" charset="0"/>
                                  </a:rPr>
                                </m:ctrlPr>
                              </m:accPr>
                              <m:e>
                                <m:r>
                                  <m:rPr>
                                    <m:sty m:val="p"/>
                                  </m:rPr>
                                  <a:rPr lang="en-US" b="0" i="0" dirty="0" smtClean="0">
                                    <a:latin typeface="Cambria Math" panose="02040503050406030204" pitchFamily="18" charset="0"/>
                                  </a:rPr>
                                  <m:t>Θ</m:t>
                                </m:r>
                              </m:e>
                            </m:acc>
                          </m:e>
                          <m:sup>
                            <m:r>
                              <a:rPr lang="en-US" b="0" i="1" dirty="0" smtClean="0">
                                <a:latin typeface="Cambria Math" panose="02040503050406030204" pitchFamily="18" charset="0"/>
                              </a:rPr>
                              <m:t>𝐿</m:t>
                            </m:r>
                          </m:sup>
                        </m:sSup>
                      </m:e>
                      <m:sub>
                        <m:r>
                          <a:rPr lang="en-US" b="0" i="1" dirty="0" smtClean="0">
                            <a:latin typeface="Cambria Math" panose="02040503050406030204" pitchFamily="18" charset="0"/>
                          </a:rPr>
                          <m:t>1,</m:t>
                        </m:r>
                        <m:r>
                          <a:rPr lang="en-US" b="0" i="1" dirty="0" smtClean="0">
                            <a:latin typeface="Cambria Math" panose="02040503050406030204" pitchFamily="18" charset="0"/>
                          </a:rPr>
                          <m:t>𝑔</m:t>
                        </m:r>
                      </m:sub>
                    </m:sSub>
                    <m:sSub>
                      <m:sSubPr>
                        <m:ctrlPr>
                          <a:rPr lang="en-US" b="0" i="1" dirty="0" smtClean="0">
                            <a:latin typeface="Cambria Math" panose="02040503050406030204" pitchFamily="18" charset="0"/>
                          </a:rPr>
                        </m:ctrlPr>
                      </m:sSubPr>
                      <m:e>
                        <m:sSup>
                          <m:sSupPr>
                            <m:ctrlPr>
                              <a:rPr lang="en-US" b="0" i="1" dirty="0" smtClean="0">
                                <a:latin typeface="Cambria Math" panose="02040503050406030204" pitchFamily="18" charset="0"/>
                              </a:rPr>
                            </m:ctrlPr>
                          </m:sSupPr>
                          <m:e>
                            <m:acc>
                              <m:accPr>
                                <m:chr m:val="̂"/>
                                <m:ctrlPr>
                                  <a:rPr lang="en-US" b="0" i="1" dirty="0" smtClean="0">
                                    <a:latin typeface="Cambria Math" panose="02040503050406030204" pitchFamily="18" charset="0"/>
                                  </a:rPr>
                                </m:ctrlPr>
                              </m:accPr>
                              <m:e>
                                <m:r>
                                  <m:rPr>
                                    <m:sty m:val="p"/>
                                  </m:rPr>
                                  <a:rPr lang="en-US" b="0" i="0" dirty="0" smtClean="0">
                                    <a:latin typeface="Cambria Math" panose="02040503050406030204" pitchFamily="18" charset="0"/>
                                  </a:rPr>
                                  <m:t>Θ</m:t>
                                </m:r>
                              </m:e>
                            </m:acc>
                          </m:e>
                          <m:sup>
                            <m:r>
                              <a:rPr lang="en-US" b="0" i="1" dirty="0" smtClean="0">
                                <a:latin typeface="Cambria Math" panose="02040503050406030204" pitchFamily="18" charset="0"/>
                              </a:rPr>
                              <m:t>𝐿</m:t>
                            </m:r>
                          </m:sup>
                        </m:sSup>
                      </m:e>
                      <m:sub>
                        <m:r>
                          <a:rPr lang="en-US" b="0" i="1" dirty="0" smtClean="0">
                            <a:latin typeface="Cambria Math" panose="02040503050406030204" pitchFamily="18" charset="0"/>
                          </a:rPr>
                          <m:t>3,</m:t>
                        </m:r>
                        <m:r>
                          <a:rPr lang="en-US" b="0" i="1" dirty="0" smtClean="0">
                            <a:latin typeface="Cambria Math" panose="02040503050406030204" pitchFamily="18" charset="0"/>
                          </a:rPr>
                          <m:t>𝑔</m:t>
                        </m:r>
                      </m:sub>
                    </m:sSub>
                  </m:oMath>
                </a14:m>
                <a:r>
                  <a:rPr lang="en-US" b="0" dirty="0"/>
                  <a:t> </a:t>
                </a:r>
                <a14:m>
                  <m:oMath xmlns:m="http://schemas.openxmlformats.org/officeDocument/2006/math">
                    <m:sSub>
                      <m:sSubPr>
                        <m:ctrlPr>
                          <a:rPr lang="en-US" b="0" i="1" dirty="0" smtClean="0">
                            <a:latin typeface="Cambria Math" panose="02040503050406030204" pitchFamily="18" charset="0"/>
                          </a:rPr>
                        </m:ctrlPr>
                      </m:sSubPr>
                      <m:e>
                        <m:sSup>
                          <m:sSupPr>
                            <m:ctrlPr>
                              <a:rPr lang="en-US" b="0" i="1" dirty="0" smtClean="0">
                                <a:latin typeface="Cambria Math" panose="02040503050406030204" pitchFamily="18" charset="0"/>
                              </a:rPr>
                            </m:ctrlPr>
                          </m:sSupPr>
                          <m:e>
                            <m:acc>
                              <m:accPr>
                                <m:chr m:val="̂"/>
                                <m:ctrlPr>
                                  <a:rPr lang="en-US" b="0" i="1" dirty="0" smtClean="0">
                                    <a:latin typeface="Cambria Math" panose="02040503050406030204" pitchFamily="18" charset="0"/>
                                  </a:rPr>
                                </m:ctrlPr>
                              </m:accPr>
                              <m:e>
                                <m:r>
                                  <m:rPr>
                                    <m:sty m:val="p"/>
                                  </m:rPr>
                                  <a:rPr lang="en-US" b="0" i="0" dirty="0" smtClean="0">
                                    <a:latin typeface="Cambria Math" panose="02040503050406030204" pitchFamily="18" charset="0"/>
                                  </a:rPr>
                                  <m:t>Θ</m:t>
                                </m:r>
                              </m:e>
                            </m:acc>
                          </m:e>
                          <m:sup>
                            <m:r>
                              <a:rPr lang="en-US" b="0" i="1" dirty="0" smtClean="0">
                                <a:latin typeface="Cambria Math" panose="02040503050406030204" pitchFamily="18" charset="0"/>
                              </a:rPr>
                              <m:t>𝑅</m:t>
                            </m:r>
                          </m:sup>
                        </m:sSup>
                      </m:e>
                      <m:sub>
                        <m:r>
                          <a:rPr lang="en-US" b="0" i="1" dirty="0" smtClean="0">
                            <a:latin typeface="Cambria Math" panose="02040503050406030204" pitchFamily="18" charset="0"/>
                          </a:rPr>
                          <m:t>0,</m:t>
                        </m:r>
                        <m:r>
                          <a:rPr lang="en-US" b="0" i="1" dirty="0" smtClean="0">
                            <a:latin typeface="Cambria Math" panose="02040503050406030204" pitchFamily="18" charset="0"/>
                          </a:rPr>
                          <m:t>𝑔</m:t>
                        </m:r>
                      </m:sub>
                    </m:sSub>
                    <m:sSub>
                      <m:sSubPr>
                        <m:ctrlPr>
                          <a:rPr lang="en-US" b="0" i="1" dirty="0" smtClean="0">
                            <a:latin typeface="Cambria Math" panose="02040503050406030204" pitchFamily="18" charset="0"/>
                          </a:rPr>
                        </m:ctrlPr>
                      </m:sSubPr>
                      <m:e>
                        <m:sSup>
                          <m:sSupPr>
                            <m:ctrlPr>
                              <a:rPr lang="en-US" b="0" i="1" dirty="0" smtClean="0">
                                <a:latin typeface="Cambria Math" panose="02040503050406030204" pitchFamily="18" charset="0"/>
                              </a:rPr>
                            </m:ctrlPr>
                          </m:sSupPr>
                          <m:e>
                            <m:acc>
                              <m:accPr>
                                <m:chr m:val="̂"/>
                                <m:ctrlPr>
                                  <a:rPr lang="en-US" b="0" i="1" dirty="0" smtClean="0">
                                    <a:latin typeface="Cambria Math" panose="02040503050406030204" pitchFamily="18" charset="0"/>
                                  </a:rPr>
                                </m:ctrlPr>
                              </m:accPr>
                              <m:e>
                                <m:r>
                                  <m:rPr>
                                    <m:sty m:val="p"/>
                                  </m:rPr>
                                  <a:rPr lang="en-US" b="0" i="0" dirty="0" smtClean="0">
                                    <a:latin typeface="Cambria Math" panose="02040503050406030204" pitchFamily="18" charset="0"/>
                                  </a:rPr>
                                  <m:t>Θ</m:t>
                                </m:r>
                              </m:e>
                            </m:acc>
                          </m:e>
                          <m:sup>
                            <m:r>
                              <a:rPr lang="en-US" b="0" i="1" dirty="0" smtClean="0">
                                <a:latin typeface="Cambria Math" panose="02040503050406030204" pitchFamily="18" charset="0"/>
                              </a:rPr>
                              <m:t>𝑅</m:t>
                            </m:r>
                          </m:sup>
                        </m:sSup>
                      </m:e>
                      <m:sub>
                        <m:r>
                          <a:rPr lang="en-US" b="0" i="1" dirty="0" smtClean="0">
                            <a:latin typeface="Cambria Math" panose="02040503050406030204" pitchFamily="18" charset="0"/>
                          </a:rPr>
                          <m:t>3,</m:t>
                        </m:r>
                        <m:r>
                          <a:rPr lang="en-US" b="0" i="1" dirty="0" smtClean="0">
                            <a:latin typeface="Cambria Math" panose="02040503050406030204" pitchFamily="18" charset="0"/>
                          </a:rPr>
                          <m:t>𝑔</m:t>
                        </m:r>
                      </m:sub>
                    </m:sSub>
                  </m:oMath>
                </a14:m>
                <a:endParaRPr lang="en-US" dirty="0"/>
              </a:p>
              <a:p>
                <a:endParaRPr lang="en-US" dirty="0"/>
              </a:p>
            </p:txBody>
          </p:sp>
        </mc:Choice>
        <mc:Fallback xmlns="">
          <p:sp>
            <p:nvSpPr>
              <p:cNvPr id="30" name="TextBox 29">
                <a:extLst>
                  <a:ext uri="{FF2B5EF4-FFF2-40B4-BE49-F238E27FC236}">
                    <a16:creationId xmlns:a16="http://schemas.microsoft.com/office/drawing/2014/main" id="{D0540B68-0DD6-C3AB-395C-5EB9D0D4AE97}"/>
                  </a:ext>
                </a:extLst>
              </p:cNvPr>
              <p:cNvSpPr txBox="1">
                <a:spLocks noRot="1" noChangeAspect="1" noMove="1" noResize="1" noEditPoints="1" noAdjustHandles="1" noChangeArrowheads="1" noChangeShapeType="1" noTextEdit="1"/>
              </p:cNvSpPr>
              <p:nvPr/>
            </p:nvSpPr>
            <p:spPr>
              <a:xfrm>
                <a:off x="687384" y="4695172"/>
                <a:ext cx="3211516" cy="1279196"/>
              </a:xfrm>
              <a:prstGeom prst="rect">
                <a:avLst/>
              </a:prstGeom>
              <a:blipFill>
                <a:blip r:embed="rId12"/>
                <a:stretch>
                  <a:fillRect l="-1708" t="-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B12BCFA-61E0-13BE-F49A-0A57486CE1AB}"/>
                  </a:ext>
                </a:extLst>
              </p:cNvPr>
              <p:cNvSpPr txBox="1"/>
              <p:nvPr/>
            </p:nvSpPr>
            <p:spPr>
              <a:xfrm>
                <a:off x="4262083" y="3851404"/>
                <a:ext cx="2564597" cy="1822550"/>
              </a:xfrm>
              <a:prstGeom prst="rect">
                <a:avLst/>
              </a:prstGeom>
              <a:noFill/>
            </p:spPr>
            <p:txBody>
              <a:bodyPr wrap="square" rtlCol="0">
                <a:spAutoFit/>
              </a:bodyPr>
              <a:lstStyle/>
              <a:p>
                <a:r>
                  <a:rPr lang="en-US" sz="1600" dirty="0"/>
                  <a:t>Quench protocol:</a:t>
                </a:r>
              </a:p>
              <a:p>
                <a:pPr marL="285750" indent="-285750">
                  <a:buFont typeface="Arial" panose="020B0604020202020204" pitchFamily="34" charset="0"/>
                  <a:buChar char="•"/>
                </a:pPr>
                <a14:m>
                  <m:oMath xmlns:m="http://schemas.openxmlformats.org/officeDocument/2006/math">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0</m:t>
                            </m:r>
                          </m:e>
                        </m:d>
                      </m:e>
                    </m:d>
                    <m:r>
                      <a:rPr lang="en-US" sz="1600" b="0" i="1" smtClean="0">
                        <a:latin typeface="Cambria Math" panose="02040503050406030204" pitchFamily="18" charset="0"/>
                      </a:rPr>
                      <m:t>=</m:t>
                    </m:r>
                  </m:oMath>
                </a14:m>
                <a:r>
                  <a:rPr lang="en-US" sz="1600" dirty="0"/>
                  <a:t> GS of </a:t>
                </a:r>
                <a14:m>
                  <m:oMath xmlns:m="http://schemas.openxmlformats.org/officeDocument/2006/math">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𝐻</m:t>
                            </m:r>
                          </m:e>
                        </m:acc>
                      </m:e>
                      <m:sub>
                        <m:r>
                          <a:rPr lang="en-US" sz="1600" b="0" i="1" smtClean="0">
                            <a:latin typeface="Cambria Math" panose="02040503050406030204" pitchFamily="18" charset="0"/>
                          </a:rPr>
                          <m:t>𝐸</m:t>
                        </m:r>
                      </m:sub>
                    </m:sSub>
                  </m:oMath>
                </a14:m>
                <a:endParaRPr lang="en-US" sz="1600" dirty="0"/>
              </a:p>
              <a:p>
                <a:pPr marL="285750" indent="-285750">
                  <a:buFont typeface="Arial" panose="020B0604020202020204" pitchFamily="34" charset="0"/>
                  <a:buChar char="•"/>
                </a:pPr>
                <a:r>
                  <a:rPr lang="en-US" sz="1600" b="0" dirty="0"/>
                  <a:t>Evolve with coupling </a:t>
                </a: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𝑔</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=1</m:t>
                    </m:r>
                  </m:oMath>
                </a14:m>
                <a:endParaRPr lang="en-US" sz="1600" dirty="0"/>
              </a:p>
              <a:p>
                <a:pPr marL="285750" indent="-285750">
                  <a:buFont typeface="Arial" panose="020B0604020202020204" pitchFamily="34" charset="0"/>
                  <a:buChar char="•"/>
                </a:pPr>
                <a:r>
                  <a:rPr lang="en-US" sz="1600" dirty="0"/>
                  <a:t>Each trotter step, measure </a:t>
                </a:r>
                <a:r>
                  <a:rPr lang="en-US" sz="1600" b="1" dirty="0"/>
                  <a:t>one </a:t>
                </a:r>
                <a:r>
                  <a:rPr lang="en-US" sz="1600" dirty="0"/>
                  <a:t>local charge</a:t>
                </a:r>
              </a:p>
            </p:txBody>
          </p:sp>
        </mc:Choice>
        <mc:Fallback xmlns="">
          <p:sp>
            <p:nvSpPr>
              <p:cNvPr id="34" name="TextBox 33">
                <a:extLst>
                  <a:ext uri="{FF2B5EF4-FFF2-40B4-BE49-F238E27FC236}">
                    <a16:creationId xmlns:a16="http://schemas.microsoft.com/office/drawing/2014/main" id="{9B12BCFA-61E0-13BE-F49A-0A57486CE1AB}"/>
                  </a:ext>
                </a:extLst>
              </p:cNvPr>
              <p:cNvSpPr txBox="1">
                <a:spLocks noRot="1" noChangeAspect="1" noMove="1" noResize="1" noEditPoints="1" noAdjustHandles="1" noChangeArrowheads="1" noChangeShapeType="1" noTextEdit="1"/>
              </p:cNvSpPr>
              <p:nvPr/>
            </p:nvSpPr>
            <p:spPr>
              <a:xfrm>
                <a:off x="4262083" y="3851404"/>
                <a:ext cx="2564597" cy="1822550"/>
              </a:xfrm>
              <a:prstGeom prst="rect">
                <a:avLst/>
              </a:prstGeom>
              <a:blipFill>
                <a:blip r:embed="rId13"/>
                <a:stretch>
                  <a:fillRect l="-1188" t="-1003" b="-3344"/>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89C6F3A2-6C48-8B06-582F-424866DA0619}"/>
              </a:ext>
            </a:extLst>
          </p:cNvPr>
          <p:cNvSpPr/>
          <p:nvPr/>
        </p:nvSpPr>
        <p:spPr>
          <a:xfrm>
            <a:off x="4190387" y="3748428"/>
            <a:ext cx="6941634" cy="29625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Immagine 25" descr="Immagine che contiene testo, diagramma, Diagramma, linea&#10;&#10;Descrizione generata automaticamente">
            <a:extLst>
              <a:ext uri="{FF2B5EF4-FFF2-40B4-BE49-F238E27FC236}">
                <a16:creationId xmlns:a16="http://schemas.microsoft.com/office/drawing/2014/main" id="{DDC1CFA4-95EC-B760-E102-89AFAF818EB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26679" y="3790870"/>
            <a:ext cx="4239903" cy="2824615"/>
          </a:xfrm>
          <a:prstGeom prst="rect">
            <a:avLst/>
          </a:prstGeom>
        </p:spPr>
      </p:pic>
      <p:sp>
        <p:nvSpPr>
          <p:cNvPr id="3" name="Rettangolo 2">
            <a:extLst>
              <a:ext uri="{FF2B5EF4-FFF2-40B4-BE49-F238E27FC236}">
                <a16:creationId xmlns:a16="http://schemas.microsoft.com/office/drawing/2014/main" id="{6E22DD96-8B59-64FC-FCE0-E63853F3F067}"/>
              </a:ext>
            </a:extLst>
          </p:cNvPr>
          <p:cNvSpPr/>
          <p:nvPr/>
        </p:nvSpPr>
        <p:spPr>
          <a:xfrm>
            <a:off x="9180214" y="3851404"/>
            <a:ext cx="1756362" cy="9107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egnaposto numero diapositiva 3">
            <a:extLst>
              <a:ext uri="{FF2B5EF4-FFF2-40B4-BE49-F238E27FC236}">
                <a16:creationId xmlns:a16="http://schemas.microsoft.com/office/drawing/2014/main" id="{6CB6106D-8E7F-48EA-EFF3-28F5A1FE101F}"/>
              </a:ext>
            </a:extLst>
          </p:cNvPr>
          <p:cNvSpPr>
            <a:spLocks noGrp="1"/>
          </p:cNvSpPr>
          <p:nvPr>
            <p:ph type="sldNum" sz="quarter" idx="12"/>
          </p:nvPr>
        </p:nvSpPr>
        <p:spPr>
          <a:xfrm>
            <a:off x="8680308" y="6345877"/>
            <a:ext cx="2743200" cy="365125"/>
          </a:xfrm>
        </p:spPr>
        <p:txBody>
          <a:bodyPr/>
          <a:lstStyle/>
          <a:p>
            <a:fld id="{FA20F332-5AC1-4281-97E9-862C28BDC28F}" type="slidenum">
              <a:rPr lang="en-GB" smtClean="0"/>
              <a:t>19</a:t>
            </a:fld>
            <a:endParaRPr lang="en-GB" dirty="0"/>
          </a:p>
        </p:txBody>
      </p:sp>
    </p:spTree>
    <p:extLst>
      <p:ext uri="{BB962C8B-B14F-4D97-AF65-F5344CB8AC3E}">
        <p14:creationId xmlns:p14="http://schemas.microsoft.com/office/powerpoint/2010/main" val="177393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p:bldP spid="34" grpId="0"/>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21F26-C61F-2C85-8480-1542327D5956}"/>
              </a:ext>
            </a:extLst>
          </p:cNvPr>
          <p:cNvSpPr>
            <a:spLocks noGrp="1"/>
          </p:cNvSpPr>
          <p:nvPr>
            <p:ph type="title"/>
          </p:nvPr>
        </p:nvSpPr>
        <p:spPr/>
        <p:txBody>
          <a:bodyPr>
            <a:normAutofit/>
          </a:bodyPr>
          <a:lstStyle/>
          <a:p>
            <a:r>
              <a:rPr lang="en-US" sz="2800" dirty="0"/>
              <a:t>Quantum simulations of lattice gauge theories</a:t>
            </a:r>
          </a:p>
        </p:txBody>
      </p:sp>
      <p:grpSp>
        <p:nvGrpSpPr>
          <p:cNvPr id="21" name="Group 20">
            <a:extLst>
              <a:ext uri="{FF2B5EF4-FFF2-40B4-BE49-F238E27FC236}">
                <a16:creationId xmlns:a16="http://schemas.microsoft.com/office/drawing/2014/main" id="{65193620-0F26-6300-82E2-F57AB2B37BBA}"/>
              </a:ext>
            </a:extLst>
          </p:cNvPr>
          <p:cNvGrpSpPr/>
          <p:nvPr/>
        </p:nvGrpSpPr>
        <p:grpSpPr>
          <a:xfrm>
            <a:off x="0" y="1538343"/>
            <a:ext cx="8128000" cy="4222377"/>
            <a:chOff x="0" y="1515845"/>
            <a:chExt cx="8128000" cy="4804386"/>
          </a:xfrm>
        </p:grpSpPr>
        <p:grpSp>
          <p:nvGrpSpPr>
            <p:cNvPr id="16" name="Group 15">
              <a:extLst>
                <a:ext uri="{FF2B5EF4-FFF2-40B4-BE49-F238E27FC236}">
                  <a16:creationId xmlns:a16="http://schemas.microsoft.com/office/drawing/2014/main" id="{5DFB8679-8C67-B63B-7562-6612BDAFCC78}"/>
                </a:ext>
              </a:extLst>
            </p:cNvPr>
            <p:cNvGrpSpPr/>
            <p:nvPr/>
          </p:nvGrpSpPr>
          <p:grpSpPr>
            <a:xfrm>
              <a:off x="623642" y="1802221"/>
              <a:ext cx="7142908" cy="4194085"/>
              <a:chOff x="706772" y="1777282"/>
              <a:chExt cx="7142908" cy="4194085"/>
            </a:xfrm>
          </p:grpSpPr>
          <p:sp>
            <p:nvSpPr>
              <p:cNvPr id="12" name="Oval 11">
                <a:extLst>
                  <a:ext uri="{FF2B5EF4-FFF2-40B4-BE49-F238E27FC236}">
                    <a16:creationId xmlns:a16="http://schemas.microsoft.com/office/drawing/2014/main" id="{5BEB8AE8-5FAB-EC7D-EB18-92E4023AC2F6}"/>
                  </a:ext>
                </a:extLst>
              </p:cNvPr>
              <p:cNvSpPr/>
              <p:nvPr/>
            </p:nvSpPr>
            <p:spPr>
              <a:xfrm rot="20314622">
                <a:off x="706772" y="3471000"/>
                <a:ext cx="4277910" cy="2500367"/>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5D7EABB-80FB-3151-14A0-640C9C732A63}"/>
                  </a:ext>
                </a:extLst>
              </p:cNvPr>
              <p:cNvSpPr/>
              <p:nvPr/>
            </p:nvSpPr>
            <p:spPr>
              <a:xfrm rot="1285378" flipH="1">
                <a:off x="3571770" y="3471000"/>
                <a:ext cx="4277910" cy="2500367"/>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3796DD9-4E0E-9D99-5183-2531048BB83F}"/>
                  </a:ext>
                </a:extLst>
              </p:cNvPr>
              <p:cNvSpPr/>
              <p:nvPr/>
            </p:nvSpPr>
            <p:spPr>
              <a:xfrm rot="20314622" flipH="1" flipV="1">
                <a:off x="3571770" y="1777282"/>
                <a:ext cx="4277910" cy="2500367"/>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BDEFD27-00B4-B6CE-E48F-A787226B9E14}"/>
                  </a:ext>
                </a:extLst>
              </p:cNvPr>
              <p:cNvSpPr/>
              <p:nvPr/>
            </p:nvSpPr>
            <p:spPr>
              <a:xfrm rot="1285378" flipV="1">
                <a:off x="706772" y="1777282"/>
                <a:ext cx="4277910" cy="2500367"/>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3D8CB5C3-DC68-2BCE-E8EA-01F89787C312}"/>
                </a:ext>
              </a:extLst>
            </p:cNvPr>
            <p:cNvSpPr txBox="1"/>
            <p:nvPr/>
          </p:nvSpPr>
          <p:spPr>
            <a:xfrm>
              <a:off x="935915" y="2078181"/>
              <a:ext cx="2559740" cy="400110"/>
            </a:xfrm>
            <a:prstGeom prst="rect">
              <a:avLst/>
            </a:prstGeom>
            <a:noFill/>
          </p:spPr>
          <p:txBody>
            <a:bodyPr wrap="none" rtlCol="0">
              <a:spAutoFit/>
            </a:bodyPr>
            <a:lstStyle/>
            <a:p>
              <a:r>
                <a:rPr lang="en-US" sz="2000" dirty="0"/>
                <a:t>Fundamental physics</a:t>
              </a:r>
            </a:p>
          </p:txBody>
        </p:sp>
        <p:sp>
          <p:nvSpPr>
            <p:cNvPr id="18" name="TextBox 17">
              <a:extLst>
                <a:ext uri="{FF2B5EF4-FFF2-40B4-BE49-F238E27FC236}">
                  <a16:creationId xmlns:a16="http://schemas.microsoft.com/office/drawing/2014/main" id="{AC8CA8E7-E03B-6FBF-F76A-70807D913F3A}"/>
                </a:ext>
              </a:extLst>
            </p:cNvPr>
            <p:cNvSpPr txBox="1"/>
            <p:nvPr/>
          </p:nvSpPr>
          <p:spPr>
            <a:xfrm>
              <a:off x="4965883" y="2081389"/>
              <a:ext cx="2260234" cy="400110"/>
            </a:xfrm>
            <a:prstGeom prst="rect">
              <a:avLst/>
            </a:prstGeom>
            <a:noFill/>
          </p:spPr>
          <p:txBody>
            <a:bodyPr wrap="none" rtlCol="0">
              <a:spAutoFit/>
            </a:bodyPr>
            <a:lstStyle/>
            <a:p>
              <a:r>
                <a:rPr lang="en-US" sz="2000" dirty="0"/>
                <a:t>Condensed matter</a:t>
              </a:r>
            </a:p>
          </p:txBody>
        </p:sp>
        <p:sp>
          <p:nvSpPr>
            <p:cNvPr id="19" name="TextBox 18">
              <a:extLst>
                <a:ext uri="{FF2B5EF4-FFF2-40B4-BE49-F238E27FC236}">
                  <a16:creationId xmlns:a16="http://schemas.microsoft.com/office/drawing/2014/main" id="{1CBC840E-80EE-DBE3-94FF-EB3B8B1B45DF}"/>
                </a:ext>
              </a:extLst>
            </p:cNvPr>
            <p:cNvSpPr txBox="1"/>
            <p:nvPr/>
          </p:nvSpPr>
          <p:spPr>
            <a:xfrm>
              <a:off x="5908524" y="4289580"/>
              <a:ext cx="1462117" cy="707886"/>
            </a:xfrm>
            <a:prstGeom prst="rect">
              <a:avLst/>
            </a:prstGeom>
            <a:noFill/>
          </p:spPr>
          <p:txBody>
            <a:bodyPr wrap="square" rtlCol="0">
              <a:spAutoFit/>
            </a:bodyPr>
            <a:lstStyle/>
            <a:p>
              <a:r>
                <a:rPr lang="en-US" sz="2000" dirty="0"/>
                <a:t>Quantum information</a:t>
              </a:r>
            </a:p>
          </p:txBody>
        </p:sp>
        <p:sp>
          <p:nvSpPr>
            <p:cNvPr id="20" name="TextBox 19">
              <a:extLst>
                <a:ext uri="{FF2B5EF4-FFF2-40B4-BE49-F238E27FC236}">
                  <a16:creationId xmlns:a16="http://schemas.microsoft.com/office/drawing/2014/main" id="{EB76B7DA-7E8E-4C58-6BE2-06A6946F070B}"/>
                </a:ext>
              </a:extLst>
            </p:cNvPr>
            <p:cNvSpPr txBox="1"/>
            <p:nvPr/>
          </p:nvSpPr>
          <p:spPr>
            <a:xfrm>
              <a:off x="1223080" y="4203228"/>
              <a:ext cx="1905589" cy="707886"/>
            </a:xfrm>
            <a:prstGeom prst="rect">
              <a:avLst/>
            </a:prstGeom>
            <a:noFill/>
          </p:spPr>
          <p:txBody>
            <a:bodyPr wrap="square" rtlCol="0">
              <a:spAutoFit/>
            </a:bodyPr>
            <a:lstStyle/>
            <a:p>
              <a:r>
                <a:rPr lang="en-US" sz="2000" dirty="0"/>
                <a:t>Classical optimization</a:t>
              </a:r>
            </a:p>
          </p:txBody>
        </p:sp>
        <p:graphicFrame>
          <p:nvGraphicFramePr>
            <p:cNvPr id="6" name="Diagram 5">
              <a:extLst>
                <a:ext uri="{FF2B5EF4-FFF2-40B4-BE49-F238E27FC236}">
                  <a16:creationId xmlns:a16="http://schemas.microsoft.com/office/drawing/2014/main" id="{AF654B75-D73A-6BE8-9E6E-491E1DE71829}"/>
                </a:ext>
              </a:extLst>
            </p:cNvPr>
            <p:cNvGraphicFramePr/>
            <p:nvPr/>
          </p:nvGraphicFramePr>
          <p:xfrm>
            <a:off x="0" y="1515845"/>
            <a:ext cx="8128000" cy="4804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23" name="Arrow: Down 22">
            <a:extLst>
              <a:ext uri="{FF2B5EF4-FFF2-40B4-BE49-F238E27FC236}">
                <a16:creationId xmlns:a16="http://schemas.microsoft.com/office/drawing/2014/main" id="{CA3406DA-DDE0-7E21-92B9-5AFEEA3B3439}"/>
              </a:ext>
            </a:extLst>
          </p:cNvPr>
          <p:cNvSpPr/>
          <p:nvPr/>
        </p:nvSpPr>
        <p:spPr>
          <a:xfrm>
            <a:off x="3872753" y="5110196"/>
            <a:ext cx="645458" cy="604406"/>
          </a:xfrm>
          <a:prstGeom prst="downArrow">
            <a:avLst/>
          </a:prstGeom>
          <a:solidFill>
            <a:srgbClr val="AAB6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88BA12F-2B3B-5157-18A9-C498016DEF0C}"/>
              </a:ext>
            </a:extLst>
          </p:cNvPr>
          <p:cNvSpPr txBox="1"/>
          <p:nvPr/>
        </p:nvSpPr>
        <p:spPr>
          <a:xfrm>
            <a:off x="1669886" y="5902534"/>
            <a:ext cx="5051191" cy="400110"/>
          </a:xfrm>
          <a:prstGeom prst="rect">
            <a:avLst/>
          </a:prstGeom>
          <a:noFill/>
        </p:spPr>
        <p:txBody>
          <a:bodyPr wrap="none" rtlCol="0">
            <a:spAutoFit/>
          </a:bodyPr>
          <a:lstStyle/>
          <a:p>
            <a:r>
              <a:rPr lang="en-US" sz="2000" dirty="0"/>
              <a:t>Quantum simulations of many-body physics</a:t>
            </a:r>
          </a:p>
        </p:txBody>
      </p:sp>
      <p:sp>
        <p:nvSpPr>
          <p:cNvPr id="26" name="Segnaposto numero diapositiva 25">
            <a:extLst>
              <a:ext uri="{FF2B5EF4-FFF2-40B4-BE49-F238E27FC236}">
                <a16:creationId xmlns:a16="http://schemas.microsoft.com/office/drawing/2014/main" id="{741104BE-A43B-89F3-7302-8A9E66E66C47}"/>
              </a:ext>
            </a:extLst>
          </p:cNvPr>
          <p:cNvSpPr>
            <a:spLocks noGrp="1"/>
          </p:cNvSpPr>
          <p:nvPr>
            <p:ph type="sldNum" sz="quarter" idx="12"/>
          </p:nvPr>
        </p:nvSpPr>
        <p:spPr/>
        <p:txBody>
          <a:bodyPr/>
          <a:lstStyle/>
          <a:p>
            <a:fld id="{FA20F332-5AC1-4281-97E9-862C28BDC28F}" type="slidenum">
              <a:rPr lang="en-GB" smtClean="0"/>
              <a:t>2</a:t>
            </a:fld>
            <a:endParaRPr lang="en-GB"/>
          </a:p>
        </p:txBody>
      </p:sp>
    </p:spTree>
    <p:extLst>
      <p:ext uri="{BB962C8B-B14F-4D97-AF65-F5344CB8AC3E}">
        <p14:creationId xmlns:p14="http://schemas.microsoft.com/office/powerpoint/2010/main" val="258857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CD58-27B8-D4FD-1370-3EAD80D726FE}"/>
              </a:ext>
            </a:extLst>
          </p:cNvPr>
          <p:cNvSpPr>
            <a:spLocks noGrp="1"/>
          </p:cNvSpPr>
          <p:nvPr>
            <p:ph type="title"/>
          </p:nvPr>
        </p:nvSpPr>
        <p:spPr/>
        <p:txBody>
          <a:bodyPr>
            <a:normAutofit/>
          </a:bodyPr>
          <a:lstStyle/>
          <a:p>
            <a:r>
              <a:rPr lang="en-US" sz="2800" dirty="0"/>
              <a:t>Numerical benchmarks</a:t>
            </a:r>
          </a:p>
        </p:txBody>
      </p:sp>
      <p:grpSp>
        <p:nvGrpSpPr>
          <p:cNvPr id="6" name="Gruppo 4">
            <a:extLst>
              <a:ext uri="{FF2B5EF4-FFF2-40B4-BE49-F238E27FC236}">
                <a16:creationId xmlns:a16="http://schemas.microsoft.com/office/drawing/2014/main" id="{E14FE6EA-E096-58A3-1973-6EF3798495C9}"/>
              </a:ext>
            </a:extLst>
          </p:cNvPr>
          <p:cNvGrpSpPr/>
          <p:nvPr/>
        </p:nvGrpSpPr>
        <p:grpSpPr>
          <a:xfrm>
            <a:off x="732515" y="2559956"/>
            <a:ext cx="2912385" cy="1580244"/>
            <a:chOff x="7288687" y="4715853"/>
            <a:chExt cx="2982194" cy="1684114"/>
          </a:xfrm>
        </p:grpSpPr>
        <p:grpSp>
          <p:nvGrpSpPr>
            <p:cNvPr id="7" name="Gruppo 5">
              <a:extLst>
                <a:ext uri="{FF2B5EF4-FFF2-40B4-BE49-F238E27FC236}">
                  <a16:creationId xmlns:a16="http://schemas.microsoft.com/office/drawing/2014/main" id="{0B1CFB3F-FC61-5812-1D9C-CEC1FF08D7FC}"/>
                </a:ext>
              </a:extLst>
            </p:cNvPr>
            <p:cNvGrpSpPr/>
            <p:nvPr/>
          </p:nvGrpSpPr>
          <p:grpSpPr>
            <a:xfrm>
              <a:off x="7288687" y="4715853"/>
              <a:ext cx="2982194" cy="1684114"/>
              <a:chOff x="943835" y="3370240"/>
              <a:chExt cx="2321241" cy="1239188"/>
            </a:xfrm>
          </p:grpSpPr>
          <p:cxnSp>
            <p:nvCxnSpPr>
              <p:cNvPr id="12" name="Connettore 2 10">
                <a:extLst>
                  <a:ext uri="{FF2B5EF4-FFF2-40B4-BE49-F238E27FC236}">
                    <a16:creationId xmlns:a16="http://schemas.microsoft.com/office/drawing/2014/main" id="{B93F97E3-10EB-2915-25CE-246877F6A618}"/>
                  </a:ext>
                </a:extLst>
              </p:cNvPr>
              <p:cNvCxnSpPr/>
              <p:nvPr/>
            </p:nvCxnSpPr>
            <p:spPr>
              <a:xfrm flipV="1">
                <a:off x="1239627" y="3370240"/>
                <a:ext cx="0" cy="1012723"/>
              </a:xfrm>
              <a:prstGeom prst="straightConnector1">
                <a:avLst/>
              </a:prstGeom>
              <a:ln w="19050">
                <a:tailEnd type="stealth"/>
              </a:ln>
            </p:spPr>
            <p:style>
              <a:lnRef idx="1">
                <a:schemeClr val="dk1"/>
              </a:lnRef>
              <a:fillRef idx="0">
                <a:schemeClr val="dk1"/>
              </a:fillRef>
              <a:effectRef idx="0">
                <a:schemeClr val="dk1"/>
              </a:effectRef>
              <a:fontRef idx="minor">
                <a:schemeClr val="tx1"/>
              </a:fontRef>
            </p:style>
          </p:cxnSp>
          <p:cxnSp>
            <p:nvCxnSpPr>
              <p:cNvPr id="13" name="Connettore 2 11">
                <a:extLst>
                  <a:ext uri="{FF2B5EF4-FFF2-40B4-BE49-F238E27FC236}">
                    <a16:creationId xmlns:a16="http://schemas.microsoft.com/office/drawing/2014/main" id="{358B703E-E9C6-0A91-8755-8A87909A16ED}"/>
                  </a:ext>
                </a:extLst>
              </p:cNvPr>
              <p:cNvCxnSpPr>
                <a:cxnSpLocks/>
              </p:cNvCxnSpPr>
              <p:nvPr/>
            </p:nvCxnSpPr>
            <p:spPr>
              <a:xfrm rot="5400000" flipV="1">
                <a:off x="1745989" y="3876602"/>
                <a:ext cx="0" cy="1012723"/>
              </a:xfrm>
              <a:prstGeom prst="straightConnector1">
                <a:avLst/>
              </a:prstGeom>
              <a:ln w="19050">
                <a:tailEnd type="stealth"/>
              </a:ln>
            </p:spPr>
            <p:style>
              <a:lnRef idx="1">
                <a:schemeClr val="dk1"/>
              </a:lnRef>
              <a:fillRef idx="0">
                <a:schemeClr val="dk1"/>
              </a:fillRef>
              <a:effectRef idx="0">
                <a:schemeClr val="dk1"/>
              </a:effectRef>
              <a:fontRef idx="minor">
                <a:schemeClr val="tx1"/>
              </a:fontRef>
            </p:style>
          </p:cxnSp>
          <p:cxnSp>
            <p:nvCxnSpPr>
              <p:cNvPr id="14" name="Connettore 2 12">
                <a:extLst>
                  <a:ext uri="{FF2B5EF4-FFF2-40B4-BE49-F238E27FC236}">
                    <a16:creationId xmlns:a16="http://schemas.microsoft.com/office/drawing/2014/main" id="{4971DD7D-1090-3B19-3DD6-CF1ECC245A59}"/>
                  </a:ext>
                </a:extLst>
              </p:cNvPr>
              <p:cNvCxnSpPr/>
              <p:nvPr/>
            </p:nvCxnSpPr>
            <p:spPr>
              <a:xfrm flipV="1">
                <a:off x="2252351" y="3370240"/>
                <a:ext cx="0" cy="1012723"/>
              </a:xfrm>
              <a:prstGeom prst="straightConnector1">
                <a:avLst/>
              </a:prstGeom>
              <a:ln w="19050">
                <a:tailEnd type="stealth"/>
              </a:ln>
            </p:spPr>
            <p:style>
              <a:lnRef idx="1">
                <a:schemeClr val="dk1"/>
              </a:lnRef>
              <a:fillRef idx="0">
                <a:schemeClr val="dk1"/>
              </a:fillRef>
              <a:effectRef idx="0">
                <a:schemeClr val="dk1"/>
              </a:effectRef>
              <a:fontRef idx="minor">
                <a:schemeClr val="tx1"/>
              </a:fontRef>
            </p:style>
          </p:cxnSp>
          <p:cxnSp>
            <p:nvCxnSpPr>
              <p:cNvPr id="15" name="Connettore 2 13">
                <a:extLst>
                  <a:ext uri="{FF2B5EF4-FFF2-40B4-BE49-F238E27FC236}">
                    <a16:creationId xmlns:a16="http://schemas.microsoft.com/office/drawing/2014/main" id="{418417EA-4569-1110-024E-AFFD943EF990}"/>
                  </a:ext>
                </a:extLst>
              </p:cNvPr>
              <p:cNvCxnSpPr/>
              <p:nvPr/>
            </p:nvCxnSpPr>
            <p:spPr>
              <a:xfrm flipV="1">
                <a:off x="3265075" y="3370240"/>
                <a:ext cx="0" cy="1012723"/>
              </a:xfrm>
              <a:prstGeom prst="straightConnector1">
                <a:avLst/>
              </a:prstGeom>
              <a:ln w="19050">
                <a:prstDash val="sysDash"/>
                <a:round/>
                <a:tailEnd type="stealth"/>
              </a:ln>
            </p:spPr>
            <p:style>
              <a:lnRef idx="1">
                <a:schemeClr val="dk1"/>
              </a:lnRef>
              <a:fillRef idx="0">
                <a:schemeClr val="dk1"/>
              </a:fillRef>
              <a:effectRef idx="0">
                <a:schemeClr val="dk1"/>
              </a:effectRef>
              <a:fontRef idx="minor">
                <a:schemeClr val="tx1"/>
              </a:fontRef>
            </p:style>
          </p:cxnSp>
          <p:cxnSp>
            <p:nvCxnSpPr>
              <p:cNvPr id="16" name="Connettore 2 14">
                <a:extLst>
                  <a:ext uri="{FF2B5EF4-FFF2-40B4-BE49-F238E27FC236}">
                    <a16:creationId xmlns:a16="http://schemas.microsoft.com/office/drawing/2014/main" id="{9EB5D84C-3E9D-791C-E093-191997DAAB37}"/>
                  </a:ext>
                </a:extLst>
              </p:cNvPr>
              <p:cNvCxnSpPr>
                <a:cxnSpLocks/>
              </p:cNvCxnSpPr>
              <p:nvPr/>
            </p:nvCxnSpPr>
            <p:spPr>
              <a:xfrm rot="5400000" flipV="1">
                <a:off x="2758713" y="3876602"/>
                <a:ext cx="0" cy="1012723"/>
              </a:xfrm>
              <a:prstGeom prst="straightConnector1">
                <a:avLst/>
              </a:prstGeom>
              <a:ln w="19050">
                <a:tailEnd type="stealth"/>
              </a:ln>
            </p:spPr>
            <p:style>
              <a:lnRef idx="1">
                <a:schemeClr val="dk1"/>
              </a:lnRef>
              <a:fillRef idx="0">
                <a:schemeClr val="dk1"/>
              </a:fillRef>
              <a:effectRef idx="0">
                <a:schemeClr val="dk1"/>
              </a:effectRef>
              <a:fontRef idx="minor">
                <a:schemeClr val="tx1"/>
              </a:fontRef>
            </p:style>
          </p:cxnSp>
          <p:cxnSp>
            <p:nvCxnSpPr>
              <p:cNvPr id="17" name="Connettore 2 15">
                <a:extLst>
                  <a:ext uri="{FF2B5EF4-FFF2-40B4-BE49-F238E27FC236}">
                    <a16:creationId xmlns:a16="http://schemas.microsoft.com/office/drawing/2014/main" id="{26EA5DE6-EA51-A0D1-0BEB-EB040FBF9E0D}"/>
                  </a:ext>
                </a:extLst>
              </p:cNvPr>
              <p:cNvCxnSpPr>
                <a:cxnSpLocks/>
              </p:cNvCxnSpPr>
              <p:nvPr/>
            </p:nvCxnSpPr>
            <p:spPr>
              <a:xfrm rot="5400000" flipV="1">
                <a:off x="1745990" y="2863879"/>
                <a:ext cx="0" cy="1012723"/>
              </a:xfrm>
              <a:prstGeom prst="straightConnector1">
                <a:avLst/>
              </a:prstGeom>
              <a:ln w="19050">
                <a:prstDash val="sysDash"/>
                <a:round/>
                <a:tailEnd type="stealth"/>
              </a:ln>
            </p:spPr>
            <p:style>
              <a:lnRef idx="1">
                <a:schemeClr val="dk1"/>
              </a:lnRef>
              <a:fillRef idx="0">
                <a:schemeClr val="dk1"/>
              </a:fillRef>
              <a:effectRef idx="0">
                <a:schemeClr val="dk1"/>
              </a:effectRef>
              <a:fontRef idx="minor">
                <a:schemeClr val="tx1"/>
              </a:fontRef>
            </p:style>
          </p:cxnSp>
          <p:cxnSp>
            <p:nvCxnSpPr>
              <p:cNvPr id="18" name="Connettore 2 16">
                <a:extLst>
                  <a:ext uri="{FF2B5EF4-FFF2-40B4-BE49-F238E27FC236}">
                    <a16:creationId xmlns:a16="http://schemas.microsoft.com/office/drawing/2014/main" id="{CA59B796-B4A2-BCB5-A5B4-3715CE4C25FC}"/>
                  </a:ext>
                </a:extLst>
              </p:cNvPr>
              <p:cNvCxnSpPr>
                <a:cxnSpLocks/>
              </p:cNvCxnSpPr>
              <p:nvPr/>
            </p:nvCxnSpPr>
            <p:spPr>
              <a:xfrm rot="5400000" flipV="1">
                <a:off x="2758715" y="2863880"/>
                <a:ext cx="0" cy="1012723"/>
              </a:xfrm>
              <a:prstGeom prst="straightConnector1">
                <a:avLst/>
              </a:prstGeom>
              <a:ln w="19050">
                <a:prstDash val="sysDash"/>
                <a:round/>
                <a:tailEnd type="stealt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CasellaDiTesto 17">
                    <a:extLst>
                      <a:ext uri="{FF2B5EF4-FFF2-40B4-BE49-F238E27FC236}">
                        <a16:creationId xmlns:a16="http://schemas.microsoft.com/office/drawing/2014/main" id="{4612903B-CA29-61D9-543D-3459C44FDB2A}"/>
                      </a:ext>
                    </a:extLst>
                  </p:cNvPr>
                  <p:cNvSpPr txBox="1"/>
                  <p:nvPr/>
                </p:nvSpPr>
                <p:spPr>
                  <a:xfrm>
                    <a:off x="2608960" y="4382963"/>
                    <a:ext cx="263470" cy="2264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a:rPr lang="it-IT" sz="2000" b="0" i="1" smtClean="0">
                                  <a:latin typeface="Cambria Math" panose="02040503050406030204" pitchFamily="18" charset="0"/>
                                </a:rPr>
                                <m:t>𝑈</m:t>
                              </m:r>
                            </m:e>
                            <m:sub>
                              <m:r>
                                <a:rPr lang="it-IT" sz="2000" b="0" i="1" smtClean="0">
                                  <a:latin typeface="Cambria Math" panose="02040503050406030204" pitchFamily="18" charset="0"/>
                                </a:rPr>
                                <m:t>1</m:t>
                              </m:r>
                            </m:sub>
                          </m:sSub>
                        </m:oMath>
                      </m:oMathPara>
                    </a14:m>
                    <a:endParaRPr lang="it-IT" sz="2000" dirty="0"/>
                  </a:p>
                </p:txBody>
              </p:sp>
            </mc:Choice>
            <mc:Fallback xmlns="">
              <p:sp>
                <p:nvSpPr>
                  <p:cNvPr id="18" name="CasellaDiTesto 17">
                    <a:extLst>
                      <a:ext uri="{FF2B5EF4-FFF2-40B4-BE49-F238E27FC236}">
                        <a16:creationId xmlns:a16="http://schemas.microsoft.com/office/drawing/2014/main" id="{E58C0EAB-0FE5-C8A4-35FD-BA1197E12E04}"/>
                      </a:ext>
                    </a:extLst>
                  </p:cNvPr>
                  <p:cNvSpPr txBox="1">
                    <a:spLocks noRot="1" noChangeAspect="1" noMove="1" noResize="1" noEditPoints="1" noAdjustHandles="1" noChangeArrowheads="1" noChangeShapeType="1" noTextEdit="1"/>
                  </p:cNvSpPr>
                  <p:nvPr/>
                </p:nvSpPr>
                <p:spPr>
                  <a:xfrm>
                    <a:off x="2608960" y="4382963"/>
                    <a:ext cx="263470" cy="226465"/>
                  </a:xfrm>
                  <a:prstGeom prst="rect">
                    <a:avLst/>
                  </a:prstGeom>
                  <a:blipFill>
                    <a:blip r:embed="rId5"/>
                    <a:stretch>
                      <a:fillRect l="-18182" r="-5455" b="-1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CasellaDiTesto 18">
                    <a:extLst>
                      <a:ext uri="{FF2B5EF4-FFF2-40B4-BE49-F238E27FC236}">
                        <a16:creationId xmlns:a16="http://schemas.microsoft.com/office/drawing/2014/main" id="{244CCB9F-F73E-E93E-CEF4-6489EB188688}"/>
                      </a:ext>
                    </a:extLst>
                  </p:cNvPr>
                  <p:cNvSpPr txBox="1"/>
                  <p:nvPr/>
                </p:nvSpPr>
                <p:spPr>
                  <a:xfrm>
                    <a:off x="943835" y="3681488"/>
                    <a:ext cx="268111" cy="2264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a:rPr lang="it-IT" sz="2000" b="0" i="1" smtClean="0">
                                  <a:latin typeface="Cambria Math" panose="02040503050406030204" pitchFamily="18" charset="0"/>
                                </a:rPr>
                                <m:t>𝑈</m:t>
                              </m:r>
                            </m:e>
                            <m:sub>
                              <m:r>
                                <a:rPr lang="it-IT" sz="2000" b="0" i="1" smtClean="0">
                                  <a:latin typeface="Cambria Math" panose="02040503050406030204" pitchFamily="18" charset="0"/>
                                </a:rPr>
                                <m:t>2</m:t>
                              </m:r>
                            </m:sub>
                          </m:sSub>
                        </m:oMath>
                      </m:oMathPara>
                    </a14:m>
                    <a:endParaRPr lang="it-IT" sz="2000" dirty="0"/>
                  </a:p>
                </p:txBody>
              </p:sp>
            </mc:Choice>
            <mc:Fallback xmlns="">
              <p:sp>
                <p:nvSpPr>
                  <p:cNvPr id="19" name="CasellaDiTesto 18">
                    <a:extLst>
                      <a:ext uri="{FF2B5EF4-FFF2-40B4-BE49-F238E27FC236}">
                        <a16:creationId xmlns:a16="http://schemas.microsoft.com/office/drawing/2014/main" id="{7BFA5826-9487-FBA3-D7A1-E45CA7BE537F}"/>
                      </a:ext>
                    </a:extLst>
                  </p:cNvPr>
                  <p:cNvSpPr txBox="1">
                    <a:spLocks noRot="1" noChangeAspect="1" noMove="1" noResize="1" noEditPoints="1" noAdjustHandles="1" noChangeArrowheads="1" noChangeShapeType="1" noTextEdit="1"/>
                  </p:cNvSpPr>
                  <p:nvPr/>
                </p:nvSpPr>
                <p:spPr>
                  <a:xfrm>
                    <a:off x="943835" y="3681488"/>
                    <a:ext cx="268111" cy="226465"/>
                  </a:xfrm>
                  <a:prstGeom prst="rect">
                    <a:avLst/>
                  </a:prstGeom>
                  <a:blipFill>
                    <a:blip r:embed="rId6"/>
                    <a:stretch>
                      <a:fillRect l="-17857" r="-5357" b="-176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CasellaDiTesto 19">
                    <a:extLst>
                      <a:ext uri="{FF2B5EF4-FFF2-40B4-BE49-F238E27FC236}">
                        <a16:creationId xmlns:a16="http://schemas.microsoft.com/office/drawing/2014/main" id="{B8F2530C-9873-6B1C-8B85-727DC256B750}"/>
                      </a:ext>
                    </a:extLst>
                  </p:cNvPr>
                  <p:cNvSpPr txBox="1"/>
                  <p:nvPr/>
                </p:nvSpPr>
                <p:spPr>
                  <a:xfrm>
                    <a:off x="1944883" y="3681488"/>
                    <a:ext cx="268111" cy="2264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a:rPr lang="it-IT" sz="2000" b="0" i="1" smtClean="0">
                                  <a:latin typeface="Cambria Math" panose="02040503050406030204" pitchFamily="18" charset="0"/>
                                </a:rPr>
                                <m:t>𝑈</m:t>
                              </m:r>
                            </m:e>
                            <m:sub>
                              <m:r>
                                <a:rPr lang="it-IT" sz="2000" b="0" i="1" smtClean="0">
                                  <a:latin typeface="Cambria Math" panose="02040503050406030204" pitchFamily="18" charset="0"/>
                                </a:rPr>
                                <m:t>3</m:t>
                              </m:r>
                            </m:sub>
                          </m:sSub>
                        </m:oMath>
                      </m:oMathPara>
                    </a14:m>
                    <a:endParaRPr lang="it-IT" sz="2000" dirty="0"/>
                  </a:p>
                </p:txBody>
              </p:sp>
            </mc:Choice>
            <mc:Fallback xmlns="">
              <p:sp>
                <p:nvSpPr>
                  <p:cNvPr id="20" name="CasellaDiTesto 19">
                    <a:extLst>
                      <a:ext uri="{FF2B5EF4-FFF2-40B4-BE49-F238E27FC236}">
                        <a16:creationId xmlns:a16="http://schemas.microsoft.com/office/drawing/2014/main" id="{3FE56CB8-963D-DDDD-72B3-ED234B8E4EDD}"/>
                      </a:ext>
                    </a:extLst>
                  </p:cNvPr>
                  <p:cNvSpPr txBox="1">
                    <a:spLocks noRot="1" noChangeAspect="1" noMove="1" noResize="1" noEditPoints="1" noAdjustHandles="1" noChangeArrowheads="1" noChangeShapeType="1" noTextEdit="1"/>
                  </p:cNvSpPr>
                  <p:nvPr/>
                </p:nvSpPr>
                <p:spPr>
                  <a:xfrm>
                    <a:off x="1944883" y="3681488"/>
                    <a:ext cx="268111" cy="226465"/>
                  </a:xfrm>
                  <a:prstGeom prst="rect">
                    <a:avLst/>
                  </a:prstGeom>
                  <a:blipFill>
                    <a:blip r:embed="rId7"/>
                    <a:stretch>
                      <a:fillRect l="-17857" r="-5357" b="-176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CasellaDiTesto 20">
                    <a:extLst>
                      <a:ext uri="{FF2B5EF4-FFF2-40B4-BE49-F238E27FC236}">
                        <a16:creationId xmlns:a16="http://schemas.microsoft.com/office/drawing/2014/main" id="{3AB48FCD-EE58-750E-FB3C-121D1AFE258D}"/>
                      </a:ext>
                    </a:extLst>
                  </p:cNvPr>
                  <p:cNvSpPr txBox="1"/>
                  <p:nvPr/>
                </p:nvSpPr>
                <p:spPr>
                  <a:xfrm>
                    <a:off x="1509950" y="4382963"/>
                    <a:ext cx="268111" cy="2264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a:rPr lang="it-IT" sz="2000" b="0" i="1" smtClean="0">
                                  <a:latin typeface="Cambria Math" panose="02040503050406030204" pitchFamily="18" charset="0"/>
                                </a:rPr>
                                <m:t>𝑈</m:t>
                              </m:r>
                            </m:e>
                            <m:sub>
                              <m:r>
                                <a:rPr lang="it-IT" sz="2000" b="0" i="1" smtClean="0">
                                  <a:latin typeface="Cambria Math" panose="02040503050406030204" pitchFamily="18" charset="0"/>
                                </a:rPr>
                                <m:t>0</m:t>
                              </m:r>
                            </m:sub>
                          </m:sSub>
                        </m:oMath>
                      </m:oMathPara>
                    </a14:m>
                    <a:endParaRPr lang="it-IT" sz="2000" dirty="0"/>
                  </a:p>
                </p:txBody>
              </p:sp>
            </mc:Choice>
            <mc:Fallback xmlns="">
              <p:sp>
                <p:nvSpPr>
                  <p:cNvPr id="21" name="CasellaDiTesto 20">
                    <a:extLst>
                      <a:ext uri="{FF2B5EF4-FFF2-40B4-BE49-F238E27FC236}">
                        <a16:creationId xmlns:a16="http://schemas.microsoft.com/office/drawing/2014/main" id="{34EB0CA4-25B3-309B-CFB9-FD1623742F6F}"/>
                      </a:ext>
                    </a:extLst>
                  </p:cNvPr>
                  <p:cNvSpPr txBox="1">
                    <a:spLocks noRot="1" noChangeAspect="1" noMove="1" noResize="1" noEditPoints="1" noAdjustHandles="1" noChangeArrowheads="1" noChangeShapeType="1" noTextEdit="1"/>
                  </p:cNvSpPr>
                  <p:nvPr/>
                </p:nvSpPr>
                <p:spPr>
                  <a:xfrm>
                    <a:off x="1509950" y="4382963"/>
                    <a:ext cx="268111" cy="226465"/>
                  </a:xfrm>
                  <a:prstGeom prst="rect">
                    <a:avLst/>
                  </a:prstGeom>
                  <a:blipFill>
                    <a:blip r:embed="rId8"/>
                    <a:stretch>
                      <a:fillRect l="-15789" r="-5263" b="-18000"/>
                    </a:stretch>
                  </a:blipFill>
                </p:spPr>
                <p:txBody>
                  <a:bodyPr/>
                  <a:lstStyle/>
                  <a:p>
                    <a:r>
                      <a:rPr lang="en-GB">
                        <a:noFill/>
                      </a:rPr>
                      <a:t> </a:t>
                    </a:r>
                  </a:p>
                </p:txBody>
              </p:sp>
            </mc:Fallback>
          </mc:AlternateContent>
        </p:grpSp>
        <p:sp>
          <p:nvSpPr>
            <p:cNvPr id="8" name="Ovale 6">
              <a:extLst>
                <a:ext uri="{FF2B5EF4-FFF2-40B4-BE49-F238E27FC236}">
                  <a16:creationId xmlns:a16="http://schemas.microsoft.com/office/drawing/2014/main" id="{EAD8C763-1E8A-3E34-D507-C534C814AEE8}"/>
                </a:ext>
              </a:extLst>
            </p:cNvPr>
            <p:cNvSpPr/>
            <p:nvPr/>
          </p:nvSpPr>
          <p:spPr>
            <a:xfrm>
              <a:off x="7623999" y="6050358"/>
              <a:ext cx="45719" cy="45719"/>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e 7">
              <a:extLst>
                <a:ext uri="{FF2B5EF4-FFF2-40B4-BE49-F238E27FC236}">
                  <a16:creationId xmlns:a16="http://schemas.microsoft.com/office/drawing/2014/main" id="{15A8C938-FA9E-A173-1FA2-FB5597D4F248}"/>
                </a:ext>
              </a:extLst>
            </p:cNvPr>
            <p:cNvSpPr/>
            <p:nvPr/>
          </p:nvSpPr>
          <p:spPr>
            <a:xfrm>
              <a:off x="8946931" y="6046470"/>
              <a:ext cx="45719" cy="45719"/>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CasellaDiTesto 8">
                  <a:extLst>
                    <a:ext uri="{FF2B5EF4-FFF2-40B4-BE49-F238E27FC236}">
                      <a16:creationId xmlns:a16="http://schemas.microsoft.com/office/drawing/2014/main" id="{54AA0289-A19F-67ED-3928-03290B45697E}"/>
                    </a:ext>
                  </a:extLst>
                </p:cNvPr>
                <p:cNvSpPr txBox="1"/>
                <p:nvPr/>
              </p:nvSpPr>
              <p:spPr>
                <a:xfrm>
                  <a:off x="7533624" y="6027675"/>
                  <a:ext cx="3147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solidFill>
                                  <a:srgbClr val="FF0000"/>
                                </a:solidFill>
                                <a:latin typeface="Cambria Math" panose="02040503050406030204" pitchFamily="18" charset="0"/>
                              </a:rPr>
                            </m:ctrlPr>
                          </m:sSubPr>
                          <m:e>
                            <m:r>
                              <a:rPr lang="it-IT" sz="2000" b="0" i="1" smtClean="0">
                                <a:solidFill>
                                  <a:srgbClr val="FF0000"/>
                                </a:solidFill>
                                <a:latin typeface="Cambria Math" panose="02040503050406030204" pitchFamily="18" charset="0"/>
                              </a:rPr>
                              <m:t>𝑣</m:t>
                            </m:r>
                          </m:e>
                          <m:sub>
                            <m:r>
                              <a:rPr lang="it-IT" sz="2000" b="0" i="1" smtClean="0">
                                <a:solidFill>
                                  <a:srgbClr val="FF0000"/>
                                </a:solidFill>
                                <a:latin typeface="Cambria Math" panose="02040503050406030204" pitchFamily="18" charset="0"/>
                              </a:rPr>
                              <m:t>1</m:t>
                            </m:r>
                          </m:sub>
                        </m:sSub>
                      </m:oMath>
                    </m:oMathPara>
                  </a14:m>
                  <a:endParaRPr lang="en-GB" sz="2000" dirty="0">
                    <a:solidFill>
                      <a:srgbClr val="FF0000"/>
                    </a:solidFill>
                  </a:endParaRPr>
                </a:p>
              </p:txBody>
            </p:sp>
          </mc:Choice>
          <mc:Fallback xmlns="">
            <p:sp>
              <p:nvSpPr>
                <p:cNvPr id="9" name="CasellaDiTesto 8">
                  <a:extLst>
                    <a:ext uri="{FF2B5EF4-FFF2-40B4-BE49-F238E27FC236}">
                      <a16:creationId xmlns:a16="http://schemas.microsoft.com/office/drawing/2014/main" id="{3561EB25-9BC5-E2EF-351C-77D2B6C39CAC}"/>
                    </a:ext>
                  </a:extLst>
                </p:cNvPr>
                <p:cNvSpPr txBox="1">
                  <a:spLocks noRot="1" noChangeAspect="1" noMove="1" noResize="1" noEditPoints="1" noAdjustHandles="1" noChangeArrowheads="1" noChangeShapeType="1" noTextEdit="1"/>
                </p:cNvSpPr>
                <p:nvPr/>
              </p:nvSpPr>
              <p:spPr>
                <a:xfrm>
                  <a:off x="7533624" y="6027675"/>
                  <a:ext cx="314766" cy="307777"/>
                </a:xfrm>
                <a:prstGeom prst="rect">
                  <a:avLst/>
                </a:prstGeom>
                <a:blipFill>
                  <a:blip r:embed="rId9"/>
                  <a:stretch>
                    <a:fillRect l="-11538" r="-5769" b="-156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CasellaDiTesto 9">
                  <a:extLst>
                    <a:ext uri="{FF2B5EF4-FFF2-40B4-BE49-F238E27FC236}">
                      <a16:creationId xmlns:a16="http://schemas.microsoft.com/office/drawing/2014/main" id="{35F6F816-2B99-9EFB-087D-DF0222FE3338}"/>
                    </a:ext>
                  </a:extLst>
                </p:cNvPr>
                <p:cNvSpPr txBox="1"/>
                <p:nvPr/>
              </p:nvSpPr>
              <p:spPr>
                <a:xfrm>
                  <a:off x="8887141" y="6045038"/>
                  <a:ext cx="32072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solidFill>
                                  <a:srgbClr val="FF0000"/>
                                </a:solidFill>
                                <a:latin typeface="Cambria Math" panose="02040503050406030204" pitchFamily="18" charset="0"/>
                              </a:rPr>
                            </m:ctrlPr>
                          </m:sSubPr>
                          <m:e>
                            <m:r>
                              <a:rPr lang="it-IT" sz="2000" b="0" i="1" smtClean="0">
                                <a:solidFill>
                                  <a:srgbClr val="FF0000"/>
                                </a:solidFill>
                                <a:latin typeface="Cambria Math" panose="02040503050406030204" pitchFamily="18" charset="0"/>
                              </a:rPr>
                              <m:t>𝑣</m:t>
                            </m:r>
                          </m:e>
                          <m:sub>
                            <m:r>
                              <a:rPr lang="it-IT" sz="2000" b="0" i="1" smtClean="0">
                                <a:solidFill>
                                  <a:srgbClr val="FF0000"/>
                                </a:solidFill>
                                <a:latin typeface="Cambria Math" panose="02040503050406030204" pitchFamily="18" charset="0"/>
                              </a:rPr>
                              <m:t>2</m:t>
                            </m:r>
                          </m:sub>
                        </m:sSub>
                      </m:oMath>
                    </m:oMathPara>
                  </a14:m>
                  <a:endParaRPr lang="en-GB" sz="2000" dirty="0">
                    <a:solidFill>
                      <a:srgbClr val="FF0000"/>
                    </a:solidFill>
                  </a:endParaRPr>
                </a:p>
              </p:txBody>
            </p:sp>
          </mc:Choice>
          <mc:Fallback xmlns="">
            <p:sp>
              <p:nvSpPr>
                <p:cNvPr id="10" name="CasellaDiTesto 9">
                  <a:extLst>
                    <a:ext uri="{FF2B5EF4-FFF2-40B4-BE49-F238E27FC236}">
                      <a16:creationId xmlns:a16="http://schemas.microsoft.com/office/drawing/2014/main" id="{077B64C4-7F84-14EC-DF5E-9897BC30510A}"/>
                    </a:ext>
                  </a:extLst>
                </p:cNvPr>
                <p:cNvSpPr txBox="1">
                  <a:spLocks noRot="1" noChangeAspect="1" noMove="1" noResize="1" noEditPoints="1" noAdjustHandles="1" noChangeArrowheads="1" noChangeShapeType="1" noTextEdit="1"/>
                </p:cNvSpPr>
                <p:nvPr/>
              </p:nvSpPr>
              <p:spPr>
                <a:xfrm>
                  <a:off x="8887141" y="6045038"/>
                  <a:ext cx="320729" cy="307777"/>
                </a:xfrm>
                <a:prstGeom prst="rect">
                  <a:avLst/>
                </a:prstGeom>
                <a:blipFill>
                  <a:blip r:embed="rId10"/>
                  <a:stretch>
                    <a:fillRect l="-11321" r="-5660" b="-18000"/>
                  </a:stretch>
                </a:blipFill>
              </p:spPr>
              <p:txBody>
                <a:bodyPr/>
                <a:lstStyle/>
                <a:p>
                  <a:r>
                    <a:rPr lang="en-GB">
                      <a:noFill/>
                    </a:rPr>
                    <a:t> </a:t>
                  </a:r>
                </a:p>
              </p:txBody>
            </p:sp>
          </mc:Fallback>
        </mc:AlternateContent>
      </p:grpSp>
      <p:cxnSp>
        <p:nvCxnSpPr>
          <p:cNvPr id="25" name="Straight Arrow Connector 24">
            <a:extLst>
              <a:ext uri="{FF2B5EF4-FFF2-40B4-BE49-F238E27FC236}">
                <a16:creationId xmlns:a16="http://schemas.microsoft.com/office/drawing/2014/main" id="{3509F80A-DDE3-25A0-F1A2-F1CA7EC1C64E}"/>
              </a:ext>
            </a:extLst>
          </p:cNvPr>
          <p:cNvCxnSpPr>
            <a:cxnSpLocks/>
            <a:endCxn id="10" idx="2"/>
          </p:cNvCxnSpPr>
          <p:nvPr/>
        </p:nvCxnSpPr>
        <p:spPr>
          <a:xfrm flipV="1">
            <a:off x="1125417" y="4079664"/>
            <a:ext cx="0" cy="6057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7F43CA0A-06D9-1BFA-1AD1-091F05548A9B}"/>
              </a:ext>
            </a:extLst>
          </p:cNvPr>
          <p:cNvCxnSpPr>
            <a:cxnSpLocks/>
            <a:endCxn id="11" idx="2"/>
          </p:cNvCxnSpPr>
          <p:nvPr/>
        </p:nvCxnSpPr>
        <p:spPr>
          <a:xfrm flipV="1">
            <a:off x="1255424" y="4095956"/>
            <a:ext cx="1194738" cy="5894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0540B68-0DD6-C3AB-395C-5EB9D0D4AE97}"/>
                  </a:ext>
                </a:extLst>
              </p:cNvPr>
              <p:cNvSpPr txBox="1"/>
              <p:nvPr/>
            </p:nvSpPr>
            <p:spPr>
              <a:xfrm>
                <a:off x="687384" y="4695172"/>
                <a:ext cx="3211516" cy="1279196"/>
              </a:xfrm>
              <a:prstGeom prst="rect">
                <a:avLst/>
              </a:prstGeom>
              <a:noFill/>
            </p:spPr>
            <p:txBody>
              <a:bodyPr wrap="square" rtlCol="0">
                <a:spAutoFit/>
              </a:bodyPr>
              <a:lstStyle/>
              <a:p>
                <a:r>
                  <a:rPr lang="en-US" dirty="0"/>
                  <a:t>Two vertices</a:t>
                </a:r>
              </a:p>
              <a:p>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Θ</m:t>
                            </m:r>
                          </m:e>
                        </m:acc>
                      </m:e>
                      <m: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𝑔</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sSup>
                          <m:sSupPr>
                            <m:ctrlPr>
                              <a:rPr lang="en-US" b="0" i="1" dirty="0" smtClean="0">
                                <a:latin typeface="Cambria Math" panose="02040503050406030204" pitchFamily="18" charset="0"/>
                              </a:rPr>
                            </m:ctrlPr>
                          </m:sSupPr>
                          <m:e>
                            <m:acc>
                              <m:accPr>
                                <m:chr m:val="̂"/>
                                <m:ctrlPr>
                                  <a:rPr lang="en-US" b="0" i="1" dirty="0" smtClean="0">
                                    <a:latin typeface="Cambria Math" panose="02040503050406030204" pitchFamily="18" charset="0"/>
                                  </a:rPr>
                                </m:ctrlPr>
                              </m:accPr>
                              <m:e>
                                <m:r>
                                  <m:rPr>
                                    <m:sty m:val="p"/>
                                  </m:rPr>
                                  <a:rPr lang="en-US" b="0" i="0" dirty="0" smtClean="0">
                                    <a:latin typeface="Cambria Math" panose="02040503050406030204" pitchFamily="18" charset="0"/>
                                  </a:rPr>
                                  <m:t>Θ</m:t>
                                </m:r>
                              </m:e>
                            </m:acc>
                          </m:e>
                          <m:sup>
                            <m:r>
                              <a:rPr lang="en-US" b="0" i="1" dirty="0" smtClean="0">
                                <a:latin typeface="Cambria Math" panose="02040503050406030204" pitchFamily="18" charset="0"/>
                              </a:rPr>
                              <m:t>𝐿</m:t>
                            </m:r>
                          </m:sup>
                        </m:sSup>
                      </m:e>
                      <m:sub>
                        <m:r>
                          <a:rPr lang="en-US" b="0" i="1" dirty="0" smtClean="0">
                            <a:latin typeface="Cambria Math" panose="02040503050406030204" pitchFamily="18" charset="0"/>
                          </a:rPr>
                          <m:t>0,</m:t>
                        </m:r>
                        <m:r>
                          <a:rPr lang="en-US" b="0" i="1" dirty="0" smtClean="0">
                            <a:latin typeface="Cambria Math" panose="02040503050406030204" pitchFamily="18" charset="0"/>
                          </a:rPr>
                          <m:t>𝑔</m:t>
                        </m:r>
                      </m:sub>
                    </m:sSub>
                    <m:sSub>
                      <m:sSubPr>
                        <m:ctrlPr>
                          <a:rPr lang="en-US" b="0" i="1" dirty="0" smtClean="0">
                            <a:latin typeface="Cambria Math" panose="02040503050406030204" pitchFamily="18" charset="0"/>
                          </a:rPr>
                        </m:ctrlPr>
                      </m:sSubPr>
                      <m:e>
                        <m:sSup>
                          <m:sSupPr>
                            <m:ctrlPr>
                              <a:rPr lang="en-US" b="0" i="1" dirty="0" smtClean="0">
                                <a:latin typeface="Cambria Math" panose="02040503050406030204" pitchFamily="18" charset="0"/>
                              </a:rPr>
                            </m:ctrlPr>
                          </m:sSupPr>
                          <m:e>
                            <m:acc>
                              <m:accPr>
                                <m:chr m:val="̂"/>
                                <m:ctrlPr>
                                  <a:rPr lang="en-US" b="0" i="1" dirty="0" smtClean="0">
                                    <a:latin typeface="Cambria Math" panose="02040503050406030204" pitchFamily="18" charset="0"/>
                                  </a:rPr>
                                </m:ctrlPr>
                              </m:accPr>
                              <m:e>
                                <m:r>
                                  <m:rPr>
                                    <m:sty m:val="p"/>
                                  </m:rPr>
                                  <a:rPr lang="en-US" b="0" i="0" dirty="0" smtClean="0">
                                    <a:latin typeface="Cambria Math" panose="02040503050406030204" pitchFamily="18" charset="0"/>
                                  </a:rPr>
                                  <m:t>Θ</m:t>
                                </m:r>
                              </m:e>
                            </m:acc>
                          </m:e>
                          <m:sup>
                            <m:r>
                              <a:rPr lang="en-US" b="0" i="1" dirty="0" smtClean="0">
                                <a:latin typeface="Cambria Math" panose="02040503050406030204" pitchFamily="18" charset="0"/>
                              </a:rPr>
                              <m:t>𝐿</m:t>
                            </m:r>
                          </m:sup>
                        </m:sSup>
                      </m:e>
                      <m:sub>
                        <m:r>
                          <a:rPr lang="en-US" b="0" i="1" dirty="0" smtClean="0">
                            <a:latin typeface="Cambria Math" panose="02040503050406030204" pitchFamily="18" charset="0"/>
                          </a:rPr>
                          <m:t>2,</m:t>
                        </m:r>
                        <m:r>
                          <a:rPr lang="en-US" b="0" i="1" dirty="0" smtClean="0">
                            <a:latin typeface="Cambria Math" panose="02040503050406030204" pitchFamily="18" charset="0"/>
                          </a:rPr>
                          <m:t>𝑔</m:t>
                        </m:r>
                      </m:sub>
                    </m:sSub>
                  </m:oMath>
                </a14:m>
                <a:r>
                  <a:rPr lang="en-US" b="0" dirty="0"/>
                  <a:t> </a:t>
                </a:r>
                <a14:m>
                  <m:oMath xmlns:m="http://schemas.openxmlformats.org/officeDocument/2006/math">
                    <m:sSub>
                      <m:sSubPr>
                        <m:ctrlPr>
                          <a:rPr lang="en-US" b="0" i="1" dirty="0" smtClean="0">
                            <a:latin typeface="Cambria Math" panose="02040503050406030204" pitchFamily="18" charset="0"/>
                          </a:rPr>
                        </m:ctrlPr>
                      </m:sSubPr>
                      <m:e>
                        <m:sSup>
                          <m:sSupPr>
                            <m:ctrlPr>
                              <a:rPr lang="en-US" b="0" i="1" dirty="0" smtClean="0">
                                <a:latin typeface="Cambria Math" panose="02040503050406030204" pitchFamily="18" charset="0"/>
                              </a:rPr>
                            </m:ctrlPr>
                          </m:sSupPr>
                          <m:e>
                            <m:acc>
                              <m:accPr>
                                <m:chr m:val="̂"/>
                                <m:ctrlPr>
                                  <a:rPr lang="en-US" b="0" i="1" dirty="0" smtClean="0">
                                    <a:latin typeface="Cambria Math" panose="02040503050406030204" pitchFamily="18" charset="0"/>
                                  </a:rPr>
                                </m:ctrlPr>
                              </m:accPr>
                              <m:e>
                                <m:r>
                                  <m:rPr>
                                    <m:sty m:val="p"/>
                                  </m:rPr>
                                  <a:rPr lang="en-US" b="0" i="0" dirty="0" smtClean="0">
                                    <a:latin typeface="Cambria Math" panose="02040503050406030204" pitchFamily="18" charset="0"/>
                                  </a:rPr>
                                  <m:t>Θ</m:t>
                                </m:r>
                              </m:e>
                            </m:acc>
                          </m:e>
                          <m:sup>
                            <m:r>
                              <a:rPr lang="en-US" b="0" i="1" dirty="0" smtClean="0">
                                <a:latin typeface="Cambria Math" panose="02040503050406030204" pitchFamily="18" charset="0"/>
                              </a:rPr>
                              <m:t>𝑅</m:t>
                            </m:r>
                          </m:sup>
                        </m:sSup>
                      </m:e>
                      <m:sub>
                        <m:r>
                          <a:rPr lang="en-US" b="0" i="1" dirty="0" smtClean="0">
                            <a:latin typeface="Cambria Math" panose="02040503050406030204" pitchFamily="18" charset="0"/>
                          </a:rPr>
                          <m:t>0,</m:t>
                        </m:r>
                        <m:r>
                          <a:rPr lang="en-US" b="0" i="1" dirty="0" smtClean="0">
                            <a:latin typeface="Cambria Math" panose="02040503050406030204" pitchFamily="18" charset="0"/>
                          </a:rPr>
                          <m:t>𝑔</m:t>
                        </m:r>
                      </m:sub>
                    </m:sSub>
                    <m:sSub>
                      <m:sSubPr>
                        <m:ctrlPr>
                          <a:rPr lang="en-US" b="0" i="1" dirty="0" smtClean="0">
                            <a:latin typeface="Cambria Math" panose="02040503050406030204" pitchFamily="18" charset="0"/>
                          </a:rPr>
                        </m:ctrlPr>
                      </m:sSubPr>
                      <m:e>
                        <m:sSup>
                          <m:sSupPr>
                            <m:ctrlPr>
                              <a:rPr lang="en-US" b="0" i="1" dirty="0" smtClean="0">
                                <a:latin typeface="Cambria Math" panose="02040503050406030204" pitchFamily="18" charset="0"/>
                              </a:rPr>
                            </m:ctrlPr>
                          </m:sSupPr>
                          <m:e>
                            <m:acc>
                              <m:accPr>
                                <m:chr m:val="̂"/>
                                <m:ctrlPr>
                                  <a:rPr lang="en-US" b="0" i="1" dirty="0" smtClean="0">
                                    <a:latin typeface="Cambria Math" panose="02040503050406030204" pitchFamily="18" charset="0"/>
                                  </a:rPr>
                                </m:ctrlPr>
                              </m:accPr>
                              <m:e>
                                <m:r>
                                  <m:rPr>
                                    <m:sty m:val="p"/>
                                  </m:rPr>
                                  <a:rPr lang="en-US" b="0" i="0" dirty="0" smtClean="0">
                                    <a:latin typeface="Cambria Math" panose="02040503050406030204" pitchFamily="18" charset="0"/>
                                  </a:rPr>
                                  <m:t>Θ</m:t>
                                </m:r>
                              </m:e>
                            </m:acc>
                          </m:e>
                          <m:sup>
                            <m:r>
                              <a:rPr lang="en-US" b="0" i="1" dirty="0" smtClean="0">
                                <a:latin typeface="Cambria Math" panose="02040503050406030204" pitchFamily="18" charset="0"/>
                              </a:rPr>
                              <m:t>𝑅</m:t>
                            </m:r>
                          </m:sup>
                        </m:sSup>
                      </m:e>
                      <m:sub>
                        <m:r>
                          <a:rPr lang="en-US" b="0" i="1" dirty="0" smtClean="0">
                            <a:latin typeface="Cambria Math" panose="02040503050406030204" pitchFamily="18" charset="0"/>
                          </a:rPr>
                          <m:t>1,</m:t>
                        </m:r>
                        <m:r>
                          <a:rPr lang="en-US" b="0" i="1" dirty="0" smtClean="0">
                            <a:latin typeface="Cambria Math" panose="02040503050406030204" pitchFamily="18" charset="0"/>
                          </a:rPr>
                          <m:t>𝑔</m:t>
                        </m:r>
                      </m:sub>
                    </m:sSub>
                  </m:oMath>
                </a14:m>
                <a:endParaRPr lang="en-US" b="0" dirty="0"/>
              </a:p>
              <a:p>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Θ</m:t>
                            </m:r>
                          </m:e>
                        </m:acc>
                      </m:e>
                      <m: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r>
                          <a:rPr lang="en-US" b="0" i="1" dirty="0" smtClean="0">
                            <a:latin typeface="Cambria Math" panose="02040503050406030204" pitchFamily="18" charset="0"/>
                          </a:rPr>
                          <m:t>𝑔</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sSup>
                          <m:sSupPr>
                            <m:ctrlPr>
                              <a:rPr lang="en-US" b="0" i="1" dirty="0" smtClean="0">
                                <a:latin typeface="Cambria Math" panose="02040503050406030204" pitchFamily="18" charset="0"/>
                              </a:rPr>
                            </m:ctrlPr>
                          </m:sSupPr>
                          <m:e>
                            <m:acc>
                              <m:accPr>
                                <m:chr m:val="̂"/>
                                <m:ctrlPr>
                                  <a:rPr lang="en-US" b="0" i="1" dirty="0" smtClean="0">
                                    <a:latin typeface="Cambria Math" panose="02040503050406030204" pitchFamily="18" charset="0"/>
                                  </a:rPr>
                                </m:ctrlPr>
                              </m:accPr>
                              <m:e>
                                <m:r>
                                  <m:rPr>
                                    <m:sty m:val="p"/>
                                  </m:rPr>
                                  <a:rPr lang="en-US" b="0" i="0" dirty="0" smtClean="0">
                                    <a:latin typeface="Cambria Math" panose="02040503050406030204" pitchFamily="18" charset="0"/>
                                  </a:rPr>
                                  <m:t>Θ</m:t>
                                </m:r>
                              </m:e>
                            </m:acc>
                          </m:e>
                          <m:sup>
                            <m:r>
                              <a:rPr lang="en-US" b="0" i="1" dirty="0" smtClean="0">
                                <a:latin typeface="Cambria Math" panose="02040503050406030204" pitchFamily="18" charset="0"/>
                              </a:rPr>
                              <m:t>𝐿</m:t>
                            </m:r>
                          </m:sup>
                        </m:sSup>
                      </m:e>
                      <m:sub>
                        <m:r>
                          <a:rPr lang="en-US" b="0" i="1" dirty="0" smtClean="0">
                            <a:latin typeface="Cambria Math" panose="02040503050406030204" pitchFamily="18" charset="0"/>
                          </a:rPr>
                          <m:t>1,</m:t>
                        </m:r>
                        <m:r>
                          <a:rPr lang="en-US" b="0" i="1" dirty="0" smtClean="0">
                            <a:latin typeface="Cambria Math" panose="02040503050406030204" pitchFamily="18" charset="0"/>
                          </a:rPr>
                          <m:t>𝑔</m:t>
                        </m:r>
                      </m:sub>
                    </m:sSub>
                    <m:sSub>
                      <m:sSubPr>
                        <m:ctrlPr>
                          <a:rPr lang="en-US" b="0" i="1" dirty="0" smtClean="0">
                            <a:latin typeface="Cambria Math" panose="02040503050406030204" pitchFamily="18" charset="0"/>
                          </a:rPr>
                        </m:ctrlPr>
                      </m:sSubPr>
                      <m:e>
                        <m:sSup>
                          <m:sSupPr>
                            <m:ctrlPr>
                              <a:rPr lang="en-US" b="0" i="1" dirty="0" smtClean="0">
                                <a:latin typeface="Cambria Math" panose="02040503050406030204" pitchFamily="18" charset="0"/>
                              </a:rPr>
                            </m:ctrlPr>
                          </m:sSupPr>
                          <m:e>
                            <m:acc>
                              <m:accPr>
                                <m:chr m:val="̂"/>
                                <m:ctrlPr>
                                  <a:rPr lang="en-US" b="0" i="1" dirty="0" smtClean="0">
                                    <a:latin typeface="Cambria Math" panose="02040503050406030204" pitchFamily="18" charset="0"/>
                                  </a:rPr>
                                </m:ctrlPr>
                              </m:accPr>
                              <m:e>
                                <m:r>
                                  <m:rPr>
                                    <m:sty m:val="p"/>
                                  </m:rPr>
                                  <a:rPr lang="en-US" b="0" i="0" dirty="0" smtClean="0">
                                    <a:latin typeface="Cambria Math" panose="02040503050406030204" pitchFamily="18" charset="0"/>
                                  </a:rPr>
                                  <m:t>Θ</m:t>
                                </m:r>
                              </m:e>
                            </m:acc>
                          </m:e>
                          <m:sup>
                            <m:r>
                              <a:rPr lang="en-US" b="0" i="1" dirty="0" smtClean="0">
                                <a:latin typeface="Cambria Math" panose="02040503050406030204" pitchFamily="18" charset="0"/>
                              </a:rPr>
                              <m:t>𝐿</m:t>
                            </m:r>
                          </m:sup>
                        </m:sSup>
                      </m:e>
                      <m:sub>
                        <m:r>
                          <a:rPr lang="en-US" b="0" i="1" dirty="0" smtClean="0">
                            <a:latin typeface="Cambria Math" panose="02040503050406030204" pitchFamily="18" charset="0"/>
                          </a:rPr>
                          <m:t>3,</m:t>
                        </m:r>
                        <m:r>
                          <a:rPr lang="en-US" b="0" i="1" dirty="0" smtClean="0">
                            <a:latin typeface="Cambria Math" panose="02040503050406030204" pitchFamily="18" charset="0"/>
                          </a:rPr>
                          <m:t>𝑔</m:t>
                        </m:r>
                      </m:sub>
                    </m:sSub>
                  </m:oMath>
                </a14:m>
                <a:r>
                  <a:rPr lang="en-US" b="0" dirty="0"/>
                  <a:t> </a:t>
                </a:r>
                <a14:m>
                  <m:oMath xmlns:m="http://schemas.openxmlformats.org/officeDocument/2006/math">
                    <m:sSub>
                      <m:sSubPr>
                        <m:ctrlPr>
                          <a:rPr lang="en-US" b="0" i="1" dirty="0" smtClean="0">
                            <a:latin typeface="Cambria Math" panose="02040503050406030204" pitchFamily="18" charset="0"/>
                          </a:rPr>
                        </m:ctrlPr>
                      </m:sSubPr>
                      <m:e>
                        <m:sSup>
                          <m:sSupPr>
                            <m:ctrlPr>
                              <a:rPr lang="en-US" b="0" i="1" dirty="0" smtClean="0">
                                <a:latin typeface="Cambria Math" panose="02040503050406030204" pitchFamily="18" charset="0"/>
                              </a:rPr>
                            </m:ctrlPr>
                          </m:sSupPr>
                          <m:e>
                            <m:acc>
                              <m:accPr>
                                <m:chr m:val="̂"/>
                                <m:ctrlPr>
                                  <a:rPr lang="en-US" b="0" i="1" dirty="0" smtClean="0">
                                    <a:latin typeface="Cambria Math" panose="02040503050406030204" pitchFamily="18" charset="0"/>
                                  </a:rPr>
                                </m:ctrlPr>
                              </m:accPr>
                              <m:e>
                                <m:r>
                                  <m:rPr>
                                    <m:sty m:val="p"/>
                                  </m:rPr>
                                  <a:rPr lang="en-US" b="0" i="0" dirty="0" smtClean="0">
                                    <a:latin typeface="Cambria Math" panose="02040503050406030204" pitchFamily="18" charset="0"/>
                                  </a:rPr>
                                  <m:t>Θ</m:t>
                                </m:r>
                              </m:e>
                            </m:acc>
                          </m:e>
                          <m:sup>
                            <m:r>
                              <a:rPr lang="en-US" b="0" i="1" dirty="0" smtClean="0">
                                <a:latin typeface="Cambria Math" panose="02040503050406030204" pitchFamily="18" charset="0"/>
                              </a:rPr>
                              <m:t>𝑅</m:t>
                            </m:r>
                          </m:sup>
                        </m:sSup>
                      </m:e>
                      <m:sub>
                        <m:r>
                          <a:rPr lang="en-US" b="0" i="1" dirty="0" smtClean="0">
                            <a:latin typeface="Cambria Math" panose="02040503050406030204" pitchFamily="18" charset="0"/>
                          </a:rPr>
                          <m:t>0,</m:t>
                        </m:r>
                        <m:r>
                          <a:rPr lang="en-US" b="0" i="1" dirty="0" smtClean="0">
                            <a:latin typeface="Cambria Math" panose="02040503050406030204" pitchFamily="18" charset="0"/>
                          </a:rPr>
                          <m:t>𝑔</m:t>
                        </m:r>
                      </m:sub>
                    </m:sSub>
                    <m:sSub>
                      <m:sSubPr>
                        <m:ctrlPr>
                          <a:rPr lang="en-US" b="0" i="1" dirty="0" smtClean="0">
                            <a:latin typeface="Cambria Math" panose="02040503050406030204" pitchFamily="18" charset="0"/>
                          </a:rPr>
                        </m:ctrlPr>
                      </m:sSubPr>
                      <m:e>
                        <m:sSup>
                          <m:sSupPr>
                            <m:ctrlPr>
                              <a:rPr lang="en-US" b="0" i="1" dirty="0" smtClean="0">
                                <a:latin typeface="Cambria Math" panose="02040503050406030204" pitchFamily="18" charset="0"/>
                              </a:rPr>
                            </m:ctrlPr>
                          </m:sSupPr>
                          <m:e>
                            <m:acc>
                              <m:accPr>
                                <m:chr m:val="̂"/>
                                <m:ctrlPr>
                                  <a:rPr lang="en-US" b="0" i="1" dirty="0" smtClean="0">
                                    <a:latin typeface="Cambria Math" panose="02040503050406030204" pitchFamily="18" charset="0"/>
                                  </a:rPr>
                                </m:ctrlPr>
                              </m:accPr>
                              <m:e>
                                <m:r>
                                  <m:rPr>
                                    <m:sty m:val="p"/>
                                  </m:rPr>
                                  <a:rPr lang="en-US" b="0" i="0" dirty="0" smtClean="0">
                                    <a:latin typeface="Cambria Math" panose="02040503050406030204" pitchFamily="18" charset="0"/>
                                  </a:rPr>
                                  <m:t>Θ</m:t>
                                </m:r>
                              </m:e>
                            </m:acc>
                          </m:e>
                          <m:sup>
                            <m:r>
                              <a:rPr lang="en-US" b="0" i="1" dirty="0" smtClean="0">
                                <a:latin typeface="Cambria Math" panose="02040503050406030204" pitchFamily="18" charset="0"/>
                              </a:rPr>
                              <m:t>𝑅</m:t>
                            </m:r>
                          </m:sup>
                        </m:sSup>
                      </m:e>
                      <m:sub>
                        <m:r>
                          <a:rPr lang="en-US" b="0" i="1" dirty="0" smtClean="0">
                            <a:latin typeface="Cambria Math" panose="02040503050406030204" pitchFamily="18" charset="0"/>
                          </a:rPr>
                          <m:t>3,</m:t>
                        </m:r>
                        <m:r>
                          <a:rPr lang="en-US" b="0" i="1" dirty="0" smtClean="0">
                            <a:latin typeface="Cambria Math" panose="02040503050406030204" pitchFamily="18" charset="0"/>
                          </a:rPr>
                          <m:t>𝑔</m:t>
                        </m:r>
                      </m:sub>
                    </m:sSub>
                  </m:oMath>
                </a14:m>
                <a:endParaRPr lang="en-US" dirty="0"/>
              </a:p>
              <a:p>
                <a:endParaRPr lang="en-US" dirty="0"/>
              </a:p>
            </p:txBody>
          </p:sp>
        </mc:Choice>
        <mc:Fallback xmlns="">
          <p:sp>
            <p:nvSpPr>
              <p:cNvPr id="30" name="TextBox 29">
                <a:extLst>
                  <a:ext uri="{FF2B5EF4-FFF2-40B4-BE49-F238E27FC236}">
                    <a16:creationId xmlns:a16="http://schemas.microsoft.com/office/drawing/2014/main" id="{D0540B68-0DD6-C3AB-395C-5EB9D0D4AE97}"/>
                  </a:ext>
                </a:extLst>
              </p:cNvPr>
              <p:cNvSpPr txBox="1">
                <a:spLocks noRot="1" noChangeAspect="1" noMove="1" noResize="1" noEditPoints="1" noAdjustHandles="1" noChangeArrowheads="1" noChangeShapeType="1" noTextEdit="1"/>
              </p:cNvSpPr>
              <p:nvPr/>
            </p:nvSpPr>
            <p:spPr>
              <a:xfrm>
                <a:off x="687384" y="4695172"/>
                <a:ext cx="3211516" cy="1279196"/>
              </a:xfrm>
              <a:prstGeom prst="rect">
                <a:avLst/>
              </a:prstGeom>
              <a:blipFill>
                <a:blip r:embed="rId12"/>
                <a:stretch>
                  <a:fillRect l="-1708" t="-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B12BCFA-61E0-13BE-F49A-0A57486CE1AB}"/>
                  </a:ext>
                </a:extLst>
              </p:cNvPr>
              <p:cNvSpPr txBox="1"/>
              <p:nvPr/>
            </p:nvSpPr>
            <p:spPr>
              <a:xfrm>
                <a:off x="4262083" y="3851404"/>
                <a:ext cx="2564597" cy="1822550"/>
              </a:xfrm>
              <a:prstGeom prst="rect">
                <a:avLst/>
              </a:prstGeom>
              <a:noFill/>
            </p:spPr>
            <p:txBody>
              <a:bodyPr wrap="square" rtlCol="0">
                <a:spAutoFit/>
              </a:bodyPr>
              <a:lstStyle/>
              <a:p>
                <a:r>
                  <a:rPr lang="en-US" sz="1600" dirty="0"/>
                  <a:t>Quench protocol:</a:t>
                </a:r>
              </a:p>
              <a:p>
                <a:pPr marL="285750" indent="-285750">
                  <a:buFont typeface="Arial" panose="020B0604020202020204" pitchFamily="34" charset="0"/>
                  <a:buChar char="•"/>
                </a:pPr>
                <a14:m>
                  <m:oMath xmlns:m="http://schemas.openxmlformats.org/officeDocument/2006/math">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0</m:t>
                            </m:r>
                          </m:e>
                        </m:d>
                      </m:e>
                    </m:d>
                    <m:r>
                      <a:rPr lang="en-US" sz="1600" b="0" i="1" smtClean="0">
                        <a:latin typeface="Cambria Math" panose="02040503050406030204" pitchFamily="18" charset="0"/>
                      </a:rPr>
                      <m:t>=</m:t>
                    </m:r>
                  </m:oMath>
                </a14:m>
                <a:r>
                  <a:rPr lang="en-US" sz="1600" dirty="0"/>
                  <a:t> GS of </a:t>
                </a:r>
                <a14:m>
                  <m:oMath xmlns:m="http://schemas.openxmlformats.org/officeDocument/2006/math">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𝐻</m:t>
                            </m:r>
                          </m:e>
                        </m:acc>
                      </m:e>
                      <m:sub>
                        <m:r>
                          <a:rPr lang="en-US" sz="1600" b="0" i="1" smtClean="0">
                            <a:latin typeface="Cambria Math" panose="02040503050406030204" pitchFamily="18" charset="0"/>
                          </a:rPr>
                          <m:t>𝐸</m:t>
                        </m:r>
                      </m:sub>
                    </m:sSub>
                  </m:oMath>
                </a14:m>
                <a:endParaRPr lang="en-US" sz="1600" dirty="0"/>
              </a:p>
              <a:p>
                <a:pPr marL="285750" indent="-285750">
                  <a:buFont typeface="Arial" panose="020B0604020202020204" pitchFamily="34" charset="0"/>
                  <a:buChar char="•"/>
                </a:pPr>
                <a:r>
                  <a:rPr lang="en-US" sz="1600" b="0" dirty="0"/>
                  <a:t>Evolve with coupling </a:t>
                </a: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𝑔</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=1</m:t>
                    </m:r>
                  </m:oMath>
                </a14:m>
                <a:endParaRPr lang="en-US" sz="1600" dirty="0"/>
              </a:p>
              <a:p>
                <a:pPr marL="285750" indent="-285750">
                  <a:buFont typeface="Arial" panose="020B0604020202020204" pitchFamily="34" charset="0"/>
                  <a:buChar char="•"/>
                </a:pPr>
                <a:r>
                  <a:rPr lang="en-US" sz="1600" dirty="0"/>
                  <a:t>Each trotter step, measure </a:t>
                </a:r>
                <a:r>
                  <a:rPr lang="en-US" sz="1600" b="1" dirty="0"/>
                  <a:t>one </a:t>
                </a:r>
                <a:r>
                  <a:rPr lang="en-US" sz="1600" dirty="0"/>
                  <a:t>local charge</a:t>
                </a:r>
              </a:p>
            </p:txBody>
          </p:sp>
        </mc:Choice>
        <mc:Fallback xmlns="">
          <p:sp>
            <p:nvSpPr>
              <p:cNvPr id="34" name="TextBox 33">
                <a:extLst>
                  <a:ext uri="{FF2B5EF4-FFF2-40B4-BE49-F238E27FC236}">
                    <a16:creationId xmlns:a16="http://schemas.microsoft.com/office/drawing/2014/main" id="{9B12BCFA-61E0-13BE-F49A-0A57486CE1AB}"/>
                  </a:ext>
                </a:extLst>
              </p:cNvPr>
              <p:cNvSpPr txBox="1">
                <a:spLocks noRot="1" noChangeAspect="1" noMove="1" noResize="1" noEditPoints="1" noAdjustHandles="1" noChangeArrowheads="1" noChangeShapeType="1" noTextEdit="1"/>
              </p:cNvSpPr>
              <p:nvPr/>
            </p:nvSpPr>
            <p:spPr>
              <a:xfrm>
                <a:off x="4262083" y="3851404"/>
                <a:ext cx="2564597" cy="1822550"/>
              </a:xfrm>
              <a:prstGeom prst="rect">
                <a:avLst/>
              </a:prstGeom>
              <a:blipFill>
                <a:blip r:embed="rId13"/>
                <a:stretch>
                  <a:fillRect l="-1188" t="-1003" b="-3344"/>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89C6F3A2-6C48-8B06-582F-424866DA0619}"/>
              </a:ext>
            </a:extLst>
          </p:cNvPr>
          <p:cNvSpPr/>
          <p:nvPr/>
        </p:nvSpPr>
        <p:spPr>
          <a:xfrm>
            <a:off x="4190387" y="3748428"/>
            <a:ext cx="6941634" cy="29625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Immagine 25" descr="Immagine che contiene testo, diagramma, Diagramma, linea&#10;&#10;Descrizione generata automaticamente">
            <a:extLst>
              <a:ext uri="{FF2B5EF4-FFF2-40B4-BE49-F238E27FC236}">
                <a16:creationId xmlns:a16="http://schemas.microsoft.com/office/drawing/2014/main" id="{DDC1CFA4-95EC-B760-E102-89AFAF818EB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26679" y="3790870"/>
            <a:ext cx="4239903" cy="2824615"/>
          </a:xfrm>
          <a:prstGeom prst="rect">
            <a:avLst/>
          </a:prstGeom>
        </p:spPr>
      </p:pic>
      <p:pic>
        <p:nvPicPr>
          <p:cNvPr id="4" name="Immagine 3" descr="Immagine che contiene testo, diagramma, Diagramma, linea&#10;&#10;Descrizione generata automaticamente">
            <a:extLst>
              <a:ext uri="{FF2B5EF4-FFF2-40B4-BE49-F238E27FC236}">
                <a16:creationId xmlns:a16="http://schemas.microsoft.com/office/drawing/2014/main" id="{35368DDB-89DD-9DA2-4DFF-98499D35500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99212" y="566834"/>
            <a:ext cx="5342327" cy="3128519"/>
          </a:xfrm>
          <a:prstGeom prst="rect">
            <a:avLst/>
          </a:prstGeom>
        </p:spPr>
      </p:pic>
      <mc:AlternateContent xmlns:mc="http://schemas.openxmlformats.org/markup-compatibility/2006" xmlns:a14="http://schemas.microsoft.com/office/drawing/2010/main">
        <mc:Choice Requires="a14">
          <p:sp>
            <p:nvSpPr>
              <p:cNvPr id="31" name="TextBox 22">
                <a:extLst>
                  <a:ext uri="{FF2B5EF4-FFF2-40B4-BE49-F238E27FC236}">
                    <a16:creationId xmlns:a16="http://schemas.microsoft.com/office/drawing/2014/main" id="{BBC966FC-C883-E15E-10A4-DE3CD26A89FB}"/>
                  </a:ext>
                </a:extLst>
              </p:cNvPr>
              <p:cNvSpPr txBox="1"/>
              <p:nvPr/>
            </p:nvSpPr>
            <p:spPr>
              <a:xfrm>
                <a:off x="900710" y="1470344"/>
                <a:ext cx="5111750" cy="948208"/>
              </a:xfrm>
              <a:prstGeom prst="rect">
                <a:avLst/>
              </a:prstGeom>
              <a:noFill/>
            </p:spPr>
            <p:txBody>
              <a:bodyPr wrap="square" rtlCol="0">
                <a:spAutoFit/>
              </a:bodyPr>
              <a:lstStyle/>
              <a:p>
                <a:r>
                  <a:rPr lang="en-US" dirty="0"/>
                  <a:t>Two plaquettes with PBC </a:t>
                </a:r>
                <a14:m>
                  <m:oMath xmlns:m="http://schemas.openxmlformats.org/officeDocument/2006/math">
                    <m:r>
                      <a:rPr lang="en-US" b="0" i="1" smtClean="0">
                        <a:latin typeface="Cambria Math" panose="02040503050406030204" pitchFamily="18" charset="0"/>
                      </a:rPr>
                      <m:t>⇒</m:t>
                    </m:r>
                  </m:oMath>
                </a14:m>
                <a:r>
                  <a:rPr lang="en-US" dirty="0"/>
                  <a:t> four 6-level </a:t>
                </a:r>
                <a:r>
                  <a:rPr lang="en-US" dirty="0" err="1"/>
                  <a:t>qudit</a:t>
                </a:r>
                <a:r>
                  <a:rPr lang="en-US" dirty="0"/>
                  <a:t> registers</a:t>
                </a:r>
              </a:p>
              <a:p>
                <a:pPr/>
                <a14:m>
                  <m:oMathPara xmlns:m="http://schemas.openxmlformats.org/officeDocument/2006/math">
                    <m:oMathParaPr>
                      <m:jc m:val="centerGroup"/>
                    </m:oMathParaPr>
                    <m:oMath xmlns:m="http://schemas.openxmlformats.org/officeDocument/2006/math">
                      <m:r>
                        <m:rPr>
                          <m:sty m:val="p"/>
                        </m:rPr>
                        <a:rPr lang="it-IT" b="0" i="1" smtClean="0">
                          <a:latin typeface="Cambria Math" panose="02040503050406030204" pitchFamily="18" charset="0"/>
                        </a:rPr>
                        <m:t>dim</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ℋ</m:t>
                          </m:r>
                        </m:e>
                        <m:sub>
                          <m:r>
                            <m:rPr>
                              <m:sty m:val="p"/>
                            </m:rPr>
                            <a:rPr lang="it-IT" b="0" i="1" smtClean="0">
                              <a:latin typeface="Cambria Math" panose="02040503050406030204" pitchFamily="18" charset="0"/>
                              <a:ea typeface="Cambria Math" panose="02040503050406030204" pitchFamily="18" charset="0"/>
                            </a:rPr>
                            <m:t>tot</m:t>
                          </m:r>
                        </m:sub>
                      </m:sSub>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6</m:t>
                          </m:r>
                        </m:e>
                        <m:sup>
                          <m:r>
                            <a:rPr lang="it-IT" b="0" i="1" smtClean="0">
                              <a:latin typeface="Cambria Math" panose="02040503050406030204" pitchFamily="18" charset="0"/>
                              <a:ea typeface="Cambria Math" panose="02040503050406030204" pitchFamily="18" charset="0"/>
                            </a:rPr>
                            <m:t>4</m:t>
                          </m:r>
                        </m:sup>
                      </m:sSup>
                      <m:r>
                        <a:rPr lang="it-IT" b="0" i="1" smtClean="0">
                          <a:latin typeface="Cambria Math" panose="02040503050406030204" pitchFamily="18" charset="0"/>
                          <a:ea typeface="Cambria Math" panose="02040503050406030204" pitchFamily="18" charset="0"/>
                        </a:rPr>
                        <m:t>=1296,  </m:t>
                      </m:r>
                      <m:r>
                        <m:rPr>
                          <m:sty m:val="p"/>
                        </m:rPr>
                        <a:rPr lang="it-IT" i="1">
                          <a:latin typeface="Cambria Math" panose="02040503050406030204" pitchFamily="18" charset="0"/>
                        </a:rPr>
                        <m:t>dim</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ℋ</m:t>
                          </m:r>
                        </m:e>
                        <m:sub>
                          <m:r>
                            <m:rPr>
                              <m:sty m:val="p"/>
                            </m:rPr>
                            <a:rPr lang="it-IT" b="0" i="1" smtClean="0">
                              <a:latin typeface="Cambria Math" panose="02040503050406030204" pitchFamily="18" charset="0"/>
                              <a:ea typeface="Cambria Math" panose="02040503050406030204" pitchFamily="18" charset="0"/>
                            </a:rPr>
                            <m:t>phys</m:t>
                          </m:r>
                        </m:sub>
                      </m:sSub>
                      <m:r>
                        <a:rPr lang="it-IT" b="0" i="1" smtClean="0">
                          <a:latin typeface="Cambria Math" panose="02040503050406030204" pitchFamily="18" charset="0"/>
                          <a:ea typeface="Cambria Math" panose="02040503050406030204" pitchFamily="18" charset="0"/>
                        </a:rPr>
                        <m:t>=49</m:t>
                      </m:r>
                    </m:oMath>
                  </m:oMathPara>
                </a14:m>
                <a:endParaRPr lang="en-US" dirty="0"/>
              </a:p>
            </p:txBody>
          </p:sp>
        </mc:Choice>
        <mc:Fallback xmlns="">
          <p:sp>
            <p:nvSpPr>
              <p:cNvPr id="31" name="TextBox 22">
                <a:extLst>
                  <a:ext uri="{FF2B5EF4-FFF2-40B4-BE49-F238E27FC236}">
                    <a16:creationId xmlns:a16="http://schemas.microsoft.com/office/drawing/2014/main" id="{BBC966FC-C883-E15E-10A4-DE3CD26A89FB}"/>
                  </a:ext>
                </a:extLst>
              </p:cNvPr>
              <p:cNvSpPr txBox="1">
                <a:spLocks noRot="1" noChangeAspect="1" noMove="1" noResize="1" noEditPoints="1" noAdjustHandles="1" noChangeArrowheads="1" noChangeShapeType="1" noTextEdit="1"/>
              </p:cNvSpPr>
              <p:nvPr/>
            </p:nvSpPr>
            <p:spPr>
              <a:xfrm>
                <a:off x="900710" y="1470344"/>
                <a:ext cx="5111750" cy="948208"/>
              </a:xfrm>
              <a:prstGeom prst="rect">
                <a:avLst/>
              </a:prstGeom>
              <a:blipFill>
                <a:blip r:embed="rId16"/>
                <a:stretch>
                  <a:fillRect l="-1074" t="-2564" b="-3205"/>
                </a:stretch>
              </a:blipFill>
            </p:spPr>
            <p:txBody>
              <a:bodyPr/>
              <a:lstStyle/>
              <a:p>
                <a:r>
                  <a:rPr lang="en-GB">
                    <a:noFill/>
                  </a:rPr>
                  <a:t> </a:t>
                </a:r>
              </a:p>
            </p:txBody>
          </p:sp>
        </mc:Fallback>
      </mc:AlternateContent>
      <p:sp>
        <p:nvSpPr>
          <p:cNvPr id="3" name="Segnaposto numero diapositiva 2">
            <a:extLst>
              <a:ext uri="{FF2B5EF4-FFF2-40B4-BE49-F238E27FC236}">
                <a16:creationId xmlns:a16="http://schemas.microsoft.com/office/drawing/2014/main" id="{A3C7B696-9510-22DA-D200-63444B3FB177}"/>
              </a:ext>
            </a:extLst>
          </p:cNvPr>
          <p:cNvSpPr>
            <a:spLocks noGrp="1"/>
          </p:cNvSpPr>
          <p:nvPr>
            <p:ph type="sldNum" sz="quarter" idx="12"/>
          </p:nvPr>
        </p:nvSpPr>
        <p:spPr>
          <a:xfrm>
            <a:off x="8708147" y="6334225"/>
            <a:ext cx="2743200" cy="365125"/>
          </a:xfrm>
        </p:spPr>
        <p:txBody>
          <a:bodyPr/>
          <a:lstStyle/>
          <a:p>
            <a:fld id="{FA20F332-5AC1-4281-97E9-862C28BDC28F}" type="slidenum">
              <a:rPr lang="en-GB" smtClean="0"/>
              <a:t>20</a:t>
            </a:fld>
            <a:endParaRPr lang="en-GB" dirty="0"/>
          </a:p>
        </p:txBody>
      </p:sp>
    </p:spTree>
    <p:extLst>
      <p:ext uri="{BB962C8B-B14F-4D97-AF65-F5344CB8AC3E}">
        <p14:creationId xmlns:p14="http://schemas.microsoft.com/office/powerpoint/2010/main" val="1088821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CD58-27B8-D4FD-1370-3EAD80D726FE}"/>
              </a:ext>
            </a:extLst>
          </p:cNvPr>
          <p:cNvSpPr>
            <a:spLocks noGrp="1"/>
          </p:cNvSpPr>
          <p:nvPr>
            <p:ph type="title"/>
          </p:nvPr>
        </p:nvSpPr>
        <p:spPr/>
        <p:txBody>
          <a:bodyPr>
            <a:normAutofit/>
          </a:bodyPr>
          <a:lstStyle/>
          <a:p>
            <a:r>
              <a:rPr lang="en-US" sz="2800" dirty="0"/>
              <a:t>Numerical benchmarks: </a:t>
            </a:r>
            <a:br>
              <a:rPr lang="en-US" sz="2800" dirty="0"/>
            </a:br>
            <a:r>
              <a:rPr lang="en-US" sz="2800" dirty="0"/>
              <a:t>Survival probability</a:t>
            </a:r>
          </a:p>
        </p:txBody>
      </p:sp>
      <p:pic>
        <p:nvPicPr>
          <p:cNvPr id="5" name="Immagine 4" descr="Immagine che contiene testo, schermata, linea, Diagramma&#10;&#10;Descrizione generata automaticamente">
            <a:extLst>
              <a:ext uri="{FF2B5EF4-FFF2-40B4-BE49-F238E27FC236}">
                <a16:creationId xmlns:a16="http://schemas.microsoft.com/office/drawing/2014/main" id="{3AF8AE23-75DA-92FB-25CA-A6842A9E3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5211" y="3154598"/>
            <a:ext cx="4755071" cy="3520286"/>
          </a:xfrm>
          <a:prstGeom prst="rect">
            <a:avLst/>
          </a:prstGeom>
        </p:spPr>
      </p:pic>
      <mc:AlternateContent xmlns:mc="http://schemas.openxmlformats.org/markup-compatibility/2006" xmlns:a14="http://schemas.microsoft.com/office/drawing/2010/main">
        <mc:Choice Requires="a14">
          <p:sp>
            <p:nvSpPr>
              <p:cNvPr id="24" name="TextBox 31">
                <a:extLst>
                  <a:ext uri="{FF2B5EF4-FFF2-40B4-BE49-F238E27FC236}">
                    <a16:creationId xmlns:a16="http://schemas.microsoft.com/office/drawing/2014/main" id="{CB3048F5-457C-739E-DF7D-7D430954740D}"/>
                  </a:ext>
                </a:extLst>
              </p:cNvPr>
              <p:cNvSpPr txBox="1"/>
              <p:nvPr/>
            </p:nvSpPr>
            <p:spPr>
              <a:xfrm flipH="1">
                <a:off x="6756560" y="706230"/>
                <a:ext cx="4451189" cy="2396169"/>
              </a:xfrm>
              <a:prstGeom prst="rect">
                <a:avLst/>
              </a:prstGeom>
              <a:noFill/>
              <a:ln w="28575">
                <a:solidFill>
                  <a:schemeClr val="accent1"/>
                </a:solidFill>
              </a:ln>
            </p:spPr>
            <p:txBody>
              <a:bodyPr wrap="square" rtlCol="0">
                <a:spAutoFit/>
              </a:bodyPr>
              <a:lstStyle/>
              <a:p>
                <a:r>
                  <a:rPr lang="en-US" dirty="0"/>
                  <a:t>Noise model:</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𝐻</m:t>
                                  </m:r>
                                </m:e>
                              </m:acc>
                            </m:e>
                            <m:sub>
                              <m:r>
                                <a:rPr lang="en-US" b="0" i="1" smtClean="0">
                                  <a:latin typeface="Cambria Math" panose="02040503050406030204" pitchFamily="18" charset="0"/>
                                </a:rPr>
                                <m:t>𝐸</m:t>
                              </m:r>
                            </m:sub>
                          </m:sSub>
                          <m:r>
                            <m:rPr>
                              <m:sty m:val="p"/>
                            </m:rPr>
                            <a:rPr lang="en-US" b="0" i="0" smtClean="0">
                              <a:latin typeface="Cambria Math" panose="02040503050406030204" pitchFamily="18" charset="0"/>
                            </a:rPr>
                            <m:t>Δ</m:t>
                          </m:r>
                          <m:r>
                            <a:rPr lang="en-US" b="0" i="1" smtClean="0">
                              <a:latin typeface="Cambria Math" panose="02040503050406030204" pitchFamily="18" charset="0"/>
                            </a:rPr>
                            <m:t>𝑡</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𝐵</m:t>
                              </m:r>
                            </m:sub>
                          </m:sSub>
                          <m:r>
                            <m:rPr>
                              <m:sty m:val="p"/>
                            </m:rPr>
                            <a:rPr lang="en-US" b="0" i="0" smtClean="0">
                              <a:latin typeface="Cambria Math" panose="02040503050406030204" pitchFamily="18" charset="0"/>
                            </a:rPr>
                            <m:t>Δ</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m:rPr>
                                  <m:sty m:val="p"/>
                                </m:rPr>
                                <a:rPr lang="en-US" b="0" i="0" smtClean="0">
                                  <a:latin typeface="Cambria Math" panose="02040503050406030204" pitchFamily="18" charset="0"/>
                                </a:rPr>
                                <m:t>err</m:t>
                              </m:r>
                            </m:sub>
                          </m:sSub>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𝐸</m:t>
                              </m:r>
                            </m:sub>
                          </m:sSub>
                          <m:r>
                            <m:rPr>
                              <m:sty m:val="p"/>
                            </m:rPr>
                            <a:rPr lang="en-US" b="0" i="0" smtClean="0">
                              <a:latin typeface="Cambria Math" panose="02040503050406030204" pitchFamily="18" charset="0"/>
                            </a:rPr>
                            <m:t>Δ</m:t>
                          </m:r>
                          <m:r>
                            <a:rPr lang="en-US" b="0" i="1" smtClean="0">
                              <a:latin typeface="Cambria Math" panose="02040503050406030204" pitchFamily="18" charset="0"/>
                            </a:rPr>
                            <m:t>𝑡</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𝐵</m:t>
                              </m:r>
                            </m:sub>
                          </m:sSub>
                          <m:r>
                            <m:rPr>
                              <m:sty m:val="p"/>
                            </m:rPr>
                            <a:rPr lang="en-US" b="0" i="0" smtClean="0">
                              <a:latin typeface="Cambria Math" panose="02040503050406030204" pitchFamily="18" charset="0"/>
                            </a:rPr>
                            <m:t>Δ</m:t>
                          </m:r>
                          <m:r>
                            <a:rPr lang="en-US" b="0" i="1" smtClean="0">
                              <a:latin typeface="Cambria Math" panose="02040503050406030204" pitchFamily="18" charset="0"/>
                            </a:rPr>
                            <m:t>𝑡</m:t>
                          </m:r>
                        </m:sup>
                      </m:sSup>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𝐻</m:t>
                              </m:r>
                            </m:e>
                          </m:acc>
                        </m:e>
                        <m:sub>
                          <m:r>
                            <m:rPr>
                              <m:sty m:val="p"/>
                            </m:rPr>
                            <a:rPr lang="en-US" b="0" i="0" smtClean="0">
                              <a:latin typeface="Cambria Math" panose="02040503050406030204" pitchFamily="18" charset="0"/>
                            </a:rPr>
                            <m:t>err</m:t>
                          </m:r>
                        </m:sub>
                      </m:sSub>
                      <m:r>
                        <a:rPr lang="en-US" b="0" i="1" smtClean="0">
                          <a:latin typeface="Cambria Math" panose="02040503050406030204" pitchFamily="18" charset="0"/>
                        </a:rPr>
                        <m:t>=</m:t>
                      </m:r>
                      <m:nary>
                        <m:naryPr>
                          <m:chr m:val="∑"/>
                          <m:supHide m:val="on"/>
                          <m:ctrlPr>
                            <a:rPr lang="en-US" i="1" smtClean="0">
                              <a:latin typeface="Cambria Math" panose="02040503050406030204" pitchFamily="18" charset="0"/>
                            </a:rPr>
                          </m:ctrlPr>
                        </m:naryPr>
                        <m:sub>
                          <m:r>
                            <a:rPr lang="en-US" b="1" i="1">
                              <a:latin typeface="Cambria Math" panose="02040503050406030204" pitchFamily="18" charset="0"/>
                            </a:rPr>
                            <m:t>𝒈</m:t>
                          </m:r>
                        </m:sub>
                        <m:sup/>
                        <m:e>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b="1" i="1">
                                  <a:latin typeface="Cambria Math" panose="02040503050406030204" pitchFamily="18" charset="0"/>
                                </a:rPr>
                                <m:t>𝒈</m:t>
                              </m:r>
                            </m:sub>
                          </m:sSub>
                          <m:d>
                            <m:dPr>
                              <m:ctrlPr>
                                <a:rPr lang="en-US" i="1">
                                  <a:latin typeface="Cambria Math" panose="02040503050406030204" pitchFamily="18" charset="0"/>
                                </a:rPr>
                              </m:ctrlPr>
                            </m:dPr>
                            <m:e>
                              <m:r>
                                <a:rPr lang="en-US" i="1">
                                  <a:latin typeface="Cambria Math" panose="02040503050406030204" pitchFamily="18" charset="0"/>
                                </a:rPr>
                                <m:t>𝑡</m:t>
                              </m:r>
                            </m:e>
                          </m:d>
                          <m:d>
                            <m:dPr>
                              <m:begChr m:val="|"/>
                              <m:endChr m:val="⟩"/>
                              <m:ctrlPr>
                                <a:rPr lang="en-US" i="1">
                                  <a:latin typeface="Cambria Math" panose="02040503050406030204" pitchFamily="18" charset="0"/>
                                </a:rPr>
                              </m:ctrlPr>
                            </m:dPr>
                            <m:e>
                              <m:r>
                                <a:rPr lang="en-US" b="1" i="1">
                                  <a:latin typeface="Cambria Math" panose="02040503050406030204" pitchFamily="18" charset="0"/>
                                </a:rPr>
                                <m:t>𝒈</m:t>
                              </m:r>
                            </m:e>
                          </m:d>
                          <m:d>
                            <m:dPr>
                              <m:begChr m:val="⟨"/>
                              <m:endChr m:val="|"/>
                              <m:ctrlPr>
                                <a:rPr lang="en-US" i="1">
                                  <a:latin typeface="Cambria Math" panose="02040503050406030204" pitchFamily="18" charset="0"/>
                                </a:rPr>
                              </m:ctrlPr>
                            </m:dPr>
                            <m:e>
                              <m:r>
                                <a:rPr lang="en-US" b="1" i="1">
                                  <a:latin typeface="Cambria Math" panose="02040503050406030204" pitchFamily="18" charset="0"/>
                                </a:rPr>
                                <m:t>𝒈</m:t>
                              </m:r>
                            </m:e>
                          </m:d>
                        </m:e>
                      </m:nary>
                    </m:oMath>
                  </m:oMathPara>
                </a14:m>
                <a:endParaRPr lang="en-US" dirty="0"/>
              </a:p>
              <a:p>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𝑔</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e>
                    </m:d>
                  </m:oMath>
                </a14:m>
                <a:r>
                  <a:rPr lang="en-US" b="0" dirty="0"/>
                  <a:t> extracted from a standard normal distribution</a:t>
                </a:r>
              </a:p>
              <a:p>
                <a:r>
                  <a:rPr lang="en-US" dirty="0"/>
                  <a:t>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𝑔</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𝑔</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𝑡</m:t>
                            </m:r>
                          </m:e>
                        </m:d>
                      </m:e>
                    </m:d>
                    <m:r>
                      <a:rPr lang="en-US" b="0" i="1" smtClean="0">
                        <a:latin typeface="Cambria Math" panose="02040503050406030204" pitchFamily="18" charset="0"/>
                      </a:rPr>
                      <m:t>=0</m:t>
                    </m:r>
                  </m:oMath>
                </a14:m>
                <a:endParaRPr lang="en-US" dirty="0"/>
              </a:p>
            </p:txBody>
          </p:sp>
        </mc:Choice>
        <mc:Fallback xmlns="">
          <p:sp>
            <p:nvSpPr>
              <p:cNvPr id="24" name="TextBox 31">
                <a:extLst>
                  <a:ext uri="{FF2B5EF4-FFF2-40B4-BE49-F238E27FC236}">
                    <a16:creationId xmlns:a16="http://schemas.microsoft.com/office/drawing/2014/main" id="{CB3048F5-457C-739E-DF7D-7D430954740D}"/>
                  </a:ext>
                </a:extLst>
              </p:cNvPr>
              <p:cNvSpPr txBox="1">
                <a:spLocks noRot="1" noChangeAspect="1" noMove="1" noResize="1" noEditPoints="1" noAdjustHandles="1" noChangeArrowheads="1" noChangeShapeType="1" noTextEdit="1"/>
              </p:cNvSpPr>
              <p:nvPr/>
            </p:nvSpPr>
            <p:spPr>
              <a:xfrm flipH="1">
                <a:off x="6756560" y="706230"/>
                <a:ext cx="4451189" cy="2396169"/>
              </a:xfrm>
              <a:prstGeom prst="rect">
                <a:avLst/>
              </a:prstGeom>
              <a:blipFill>
                <a:blip r:embed="rId3"/>
                <a:stretch>
                  <a:fillRect l="-815" t="-754"/>
                </a:stretch>
              </a:blipFill>
              <a:ln w="28575">
                <a:solidFill>
                  <a:schemeClr val="accent1"/>
                </a:solidFill>
              </a:ln>
            </p:spPr>
            <p:txBody>
              <a:bodyPr/>
              <a:lstStyle/>
              <a:p>
                <a:r>
                  <a:rPr lang="en-GB">
                    <a:noFill/>
                  </a:rPr>
                  <a:t> </a:t>
                </a:r>
              </a:p>
            </p:txBody>
          </p:sp>
        </mc:Fallback>
      </mc:AlternateContent>
      <p:pic>
        <p:nvPicPr>
          <p:cNvPr id="28" name="Content Placeholder 8">
            <a:extLst>
              <a:ext uri="{FF2B5EF4-FFF2-40B4-BE49-F238E27FC236}">
                <a16:creationId xmlns:a16="http://schemas.microsoft.com/office/drawing/2014/main" id="{01B5D5D0-B66E-3301-F78C-4EE346224325}"/>
              </a:ext>
            </a:extLst>
          </p:cNvPr>
          <p:cNvPicPr>
            <a:picLocks noChangeAspect="1"/>
          </p:cNvPicPr>
          <p:nvPr/>
        </p:nvPicPr>
        <p:blipFill>
          <a:blip r:embed="rId4"/>
          <a:stretch>
            <a:fillRect/>
          </a:stretch>
        </p:blipFill>
        <p:spPr>
          <a:xfrm>
            <a:off x="838200" y="2231720"/>
            <a:ext cx="4722005" cy="1845756"/>
          </a:xfrm>
          <a:prstGeom prst="rect">
            <a:avLst/>
          </a:prstGeom>
        </p:spPr>
      </p:pic>
      <p:sp>
        <p:nvSpPr>
          <p:cNvPr id="3" name="Segnaposto numero diapositiva 2">
            <a:extLst>
              <a:ext uri="{FF2B5EF4-FFF2-40B4-BE49-F238E27FC236}">
                <a16:creationId xmlns:a16="http://schemas.microsoft.com/office/drawing/2014/main" id="{AFABB43B-E05E-0751-D910-75E711AFDCCC}"/>
              </a:ext>
            </a:extLst>
          </p:cNvPr>
          <p:cNvSpPr>
            <a:spLocks noGrp="1"/>
          </p:cNvSpPr>
          <p:nvPr>
            <p:ph type="sldNum" sz="quarter" idx="12"/>
          </p:nvPr>
        </p:nvSpPr>
        <p:spPr/>
        <p:txBody>
          <a:bodyPr/>
          <a:lstStyle/>
          <a:p>
            <a:fld id="{FA20F332-5AC1-4281-97E9-862C28BDC28F}" type="slidenum">
              <a:rPr lang="en-GB" smtClean="0"/>
              <a:t>21</a:t>
            </a:fld>
            <a:endParaRPr lang="en-GB"/>
          </a:p>
        </p:txBody>
      </p:sp>
      <p:pic>
        <p:nvPicPr>
          <p:cNvPr id="1026" name="Picture 2" descr="Achilles And The Tortoise - History Cafe">
            <a:extLst>
              <a:ext uri="{FF2B5EF4-FFF2-40B4-BE49-F238E27FC236}">
                <a16:creationId xmlns:a16="http://schemas.microsoft.com/office/drawing/2014/main" id="{584C74C6-58AA-560D-2A3F-6E236A191E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946" y="4211118"/>
            <a:ext cx="2990512" cy="225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05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FDC3-5CBD-A1B0-DA41-C48837702A06}"/>
              </a:ext>
            </a:extLst>
          </p:cNvPr>
          <p:cNvSpPr>
            <a:spLocks noGrp="1"/>
          </p:cNvSpPr>
          <p:nvPr>
            <p:ph type="title"/>
          </p:nvPr>
        </p:nvSpPr>
        <p:spPr/>
        <p:txBody>
          <a:bodyPr>
            <a:normAutofit/>
          </a:bodyPr>
          <a:lstStyle/>
          <a:p>
            <a:r>
              <a:rPr lang="en-US" sz="2800" dirty="0"/>
              <a:t>Conclusions &amp; outlook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A92667-E9CE-1CF1-451B-8FA949E84DAD}"/>
                  </a:ext>
                </a:extLst>
              </p:cNvPr>
              <p:cNvSpPr>
                <a:spLocks noGrp="1"/>
              </p:cNvSpPr>
              <p:nvPr>
                <p:ph idx="1"/>
              </p:nvPr>
            </p:nvSpPr>
            <p:spPr>
              <a:xfrm>
                <a:off x="838200" y="1653496"/>
                <a:ext cx="6443546" cy="4747297"/>
              </a:xfrm>
            </p:spPr>
            <p:txBody>
              <a:bodyPr>
                <a:normAutofit/>
              </a:bodyPr>
              <a:lstStyle/>
              <a:p>
                <a:pPr marL="0" indent="0">
                  <a:buNone/>
                </a:pPr>
                <a:r>
                  <a:rPr lang="en-US" sz="1800" dirty="0"/>
                  <a:t>Take home messages</a:t>
                </a:r>
              </a:p>
              <a:p>
                <a:r>
                  <a:rPr lang="en-US" sz="1800" dirty="0"/>
                  <a:t>Quantum Zeno effect and gauge protection: Digital vs analog quantum simulations.</a:t>
                </a:r>
              </a:p>
              <a:p>
                <a:r>
                  <a:rPr lang="en-US" sz="1800" dirty="0"/>
                  <a:t>Dynamical post selection: promising tool for </a:t>
                </a:r>
                <a:r>
                  <a:rPr lang="en-US" sz="1800" dirty="0" err="1"/>
                  <a:t>qudit</a:t>
                </a:r>
                <a:r>
                  <a:rPr lang="en-US" sz="1800" dirty="0"/>
                  <a:t>/nonabelian LGT.</a:t>
                </a:r>
              </a:p>
              <a:p>
                <a:pPr marL="0" indent="0">
                  <a:buNone/>
                </a:pPr>
                <a:endParaRPr lang="en-US" sz="1800" dirty="0"/>
              </a:p>
              <a:p>
                <a:pPr marL="0" indent="0">
                  <a:buNone/>
                </a:pPr>
                <a:r>
                  <a:rPr lang="en-US" sz="1800" b="0" dirty="0"/>
                  <a:t>What’s next?</a:t>
                </a:r>
              </a:p>
              <a:p>
                <a14:m>
                  <m:oMath xmlns:m="http://schemas.openxmlformats.org/officeDocument/2006/math">
                    <m:r>
                      <a:rPr lang="en-US" sz="1800" b="0" i="1" smtClean="0">
                        <a:latin typeface="Cambria Math" panose="02040503050406030204" pitchFamily="18" charset="0"/>
                      </a:rPr>
                      <m:t> </m:t>
                    </m:r>
                  </m:oMath>
                </a14:m>
                <a:r>
                  <a:rPr lang="en-US" sz="1800" b="0" dirty="0"/>
                  <a:t> </a:t>
                </a:r>
                <a14:m>
                  <m:oMath xmlns:m="http://schemas.openxmlformats.org/officeDocument/2006/math">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𝐷</m:t>
                        </m:r>
                      </m:e>
                      <m:sub>
                        <m:r>
                          <a:rPr lang="en-US" sz="1800" b="0" i="1" dirty="0" smtClean="0">
                            <a:latin typeface="Cambria Math" panose="02040503050406030204" pitchFamily="18" charset="0"/>
                          </a:rPr>
                          <m:t>3</m:t>
                        </m:r>
                      </m:sub>
                    </m:sSub>
                  </m:oMath>
                </a14:m>
                <a:r>
                  <a:rPr lang="en-US" sz="1800" b="0" dirty="0"/>
                  <a:t> LGT</a:t>
                </a:r>
              </a:p>
              <a:p>
                <a:pPr lvl="1"/>
                <a:r>
                  <a:rPr lang="en-US" sz="1400" b="0" dirty="0"/>
                  <a:t>Platforms specific implemen</a:t>
                </a:r>
                <a:r>
                  <a:rPr lang="en-US" sz="1400" dirty="0"/>
                  <a:t>tation</a:t>
                </a:r>
              </a:p>
              <a:p>
                <a:pPr lvl="1"/>
                <a:r>
                  <a:rPr lang="en-US" sz="1400" b="0" dirty="0"/>
                  <a:t>Scaling up</a:t>
                </a:r>
              </a:p>
              <a:p>
                <a:pPr lvl="1"/>
                <a:r>
                  <a:rPr lang="en-US" sz="1400" dirty="0"/>
                  <a:t>Error correction</a:t>
                </a:r>
              </a:p>
              <a:p>
                <a:pPr lvl="1"/>
                <a:r>
                  <a:rPr lang="en-US" sz="1400" b="0" dirty="0"/>
                  <a:t>1+1 d with matter</a:t>
                </a:r>
              </a:p>
              <a:p>
                <a:r>
                  <a:rPr lang="en-US" sz="1800" b="0" dirty="0"/>
                  <a:t>Extend to continuous LGT </a:t>
                </a:r>
                <a14:m>
                  <m:oMath xmlns:m="http://schemas.openxmlformats.org/officeDocument/2006/math">
                    <m:r>
                      <a:rPr lang="en-US" sz="1800" b="0" i="1" smtClean="0">
                        <a:latin typeface="Cambria Math" panose="02040503050406030204" pitchFamily="18" charset="0"/>
                      </a:rPr>
                      <m:t>𝑆𝑈</m:t>
                    </m:r>
                    <m:r>
                      <a:rPr lang="en-US" sz="1800" b="0" i="1" smtClean="0">
                        <a:latin typeface="Cambria Math" panose="02040503050406030204" pitchFamily="18" charset="0"/>
                      </a:rPr>
                      <m:t>(2)</m:t>
                    </m:r>
                  </m:oMath>
                </a14:m>
                <a:endParaRPr lang="en-US" sz="1800" b="0" dirty="0"/>
              </a:p>
              <a:p>
                <a:r>
                  <a:rPr lang="en-US" sz="1800" dirty="0"/>
                  <a:t>Possible applications to any other system affected by symmetries and/or constrains</a:t>
                </a:r>
                <a:endParaRPr lang="en-US" sz="1800" b="0" dirty="0"/>
              </a:p>
              <a:p>
                <a:pPr marL="0" indent="0">
                  <a:buNone/>
                </a:pPr>
                <a:endParaRPr lang="en-US" sz="1800" dirty="0"/>
              </a:p>
            </p:txBody>
          </p:sp>
        </mc:Choice>
        <mc:Fallback xmlns="">
          <p:sp>
            <p:nvSpPr>
              <p:cNvPr id="3" name="Content Placeholder 2">
                <a:extLst>
                  <a:ext uri="{FF2B5EF4-FFF2-40B4-BE49-F238E27FC236}">
                    <a16:creationId xmlns:a16="http://schemas.microsoft.com/office/drawing/2014/main" id="{67A92667-E9CE-1CF1-451B-8FA949E84DAD}"/>
                  </a:ext>
                </a:extLst>
              </p:cNvPr>
              <p:cNvSpPr>
                <a:spLocks noGrp="1" noRot="1" noChangeAspect="1" noMove="1" noResize="1" noEditPoints="1" noAdjustHandles="1" noChangeArrowheads="1" noChangeShapeType="1" noTextEdit="1"/>
              </p:cNvSpPr>
              <p:nvPr>
                <p:ph idx="1"/>
              </p:nvPr>
            </p:nvSpPr>
            <p:spPr>
              <a:xfrm>
                <a:off x="838200" y="1653496"/>
                <a:ext cx="6443546" cy="4747297"/>
              </a:xfrm>
              <a:blipFill>
                <a:blip r:embed="rId2"/>
                <a:stretch>
                  <a:fillRect l="-851" t="-1155" b="-1540"/>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964B01F6-03F6-A6C0-29DB-9E87930C9FFB}"/>
              </a:ext>
            </a:extLst>
          </p:cNvPr>
          <p:cNvPicPr>
            <a:picLocks noChangeAspect="1"/>
          </p:cNvPicPr>
          <p:nvPr/>
        </p:nvPicPr>
        <p:blipFill>
          <a:blip r:embed="rId3"/>
          <a:stretch>
            <a:fillRect/>
          </a:stretch>
        </p:blipFill>
        <p:spPr>
          <a:xfrm>
            <a:off x="7961524" y="365125"/>
            <a:ext cx="3559098" cy="3262506"/>
          </a:xfrm>
          <a:prstGeom prst="rect">
            <a:avLst/>
          </a:prstGeom>
        </p:spPr>
      </p:pic>
      <p:pic>
        <p:nvPicPr>
          <p:cNvPr id="6" name="Immagine 5" descr="Immagine che contiene testo, diagramma, Diagramma, linea&#10;&#10;Descrizione generata automaticamente">
            <a:extLst>
              <a:ext uri="{FF2B5EF4-FFF2-40B4-BE49-F238E27FC236}">
                <a16:creationId xmlns:a16="http://schemas.microsoft.com/office/drawing/2014/main" id="{8BAB340C-151D-A2F0-2F89-9FAB68EDB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746" y="3792196"/>
            <a:ext cx="4239903" cy="2824615"/>
          </a:xfrm>
          <a:prstGeom prst="rect">
            <a:avLst/>
          </a:prstGeom>
        </p:spPr>
      </p:pic>
      <p:sp>
        <p:nvSpPr>
          <p:cNvPr id="5" name="Segnaposto numero diapositiva 4">
            <a:extLst>
              <a:ext uri="{FF2B5EF4-FFF2-40B4-BE49-F238E27FC236}">
                <a16:creationId xmlns:a16="http://schemas.microsoft.com/office/drawing/2014/main" id="{8DD5B749-2D80-197E-B198-20424B45FAD5}"/>
              </a:ext>
            </a:extLst>
          </p:cNvPr>
          <p:cNvSpPr>
            <a:spLocks noGrp="1"/>
          </p:cNvSpPr>
          <p:nvPr>
            <p:ph type="sldNum" sz="quarter" idx="12"/>
          </p:nvPr>
        </p:nvSpPr>
        <p:spPr/>
        <p:txBody>
          <a:bodyPr/>
          <a:lstStyle/>
          <a:p>
            <a:fld id="{FA20F332-5AC1-4281-97E9-862C28BDC28F}" type="slidenum">
              <a:rPr lang="en-GB" smtClean="0"/>
              <a:t>22</a:t>
            </a:fld>
            <a:endParaRPr lang="en-GB"/>
          </a:p>
        </p:txBody>
      </p:sp>
    </p:spTree>
    <p:extLst>
      <p:ext uri="{BB962C8B-B14F-4D97-AF65-F5344CB8AC3E}">
        <p14:creationId xmlns:p14="http://schemas.microsoft.com/office/powerpoint/2010/main" val="376562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5923E9-9FB3-7670-41AE-3EF1927956B7}"/>
              </a:ext>
            </a:extLst>
          </p:cNvPr>
          <p:cNvSpPr txBox="1"/>
          <p:nvPr/>
        </p:nvSpPr>
        <p:spPr>
          <a:xfrm>
            <a:off x="838200" y="5850235"/>
            <a:ext cx="10836275" cy="461665"/>
          </a:xfrm>
          <a:prstGeom prst="rect">
            <a:avLst/>
          </a:prstGeom>
          <a:noFill/>
        </p:spPr>
        <p:txBody>
          <a:bodyPr wrap="square">
            <a:spAutoFit/>
          </a:bodyPr>
          <a:lstStyle/>
          <a:p>
            <a:pPr algn="l"/>
            <a:r>
              <a:rPr lang="en-US" sz="1200" b="0" i="0" u="none" strike="noStrike" baseline="0" dirty="0">
                <a:solidFill>
                  <a:schemeClr val="tx1"/>
                </a:solidFill>
              </a:rPr>
              <a:t>Funded by the European Union. Views and opinions expressed are however those of the author(s) only and do not necessarily reflect those of the European Union or the European Commission. Neither the European Union nor the granting authority can be held responsible for them.</a:t>
            </a:r>
            <a:endParaRPr lang="en-US" sz="1200" dirty="0">
              <a:solidFill>
                <a:schemeClr val="tx1"/>
              </a:solidFill>
            </a:endParaRPr>
          </a:p>
        </p:txBody>
      </p:sp>
      <p:pic>
        <p:nvPicPr>
          <p:cNvPr id="18" name="Grafik 10">
            <a:extLst>
              <a:ext uri="{FF2B5EF4-FFF2-40B4-BE49-F238E27FC236}">
                <a16:creationId xmlns:a16="http://schemas.microsoft.com/office/drawing/2014/main" id="{605A2CFF-B0E8-EDEB-6DB5-3E4675B26C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9507" y="5173056"/>
            <a:ext cx="1857080" cy="624571"/>
          </a:xfrm>
          <a:prstGeom prst="rect">
            <a:avLst/>
          </a:prstGeom>
        </p:spPr>
      </p:pic>
      <p:pic>
        <p:nvPicPr>
          <p:cNvPr id="19" name="Grafik 9">
            <a:extLst>
              <a:ext uri="{FF2B5EF4-FFF2-40B4-BE49-F238E27FC236}">
                <a16:creationId xmlns:a16="http://schemas.microsoft.com/office/drawing/2014/main" id="{3AA9D685-498C-D318-B559-9171F84E96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8194" y="5148921"/>
            <a:ext cx="2095504" cy="648706"/>
          </a:xfrm>
          <a:prstGeom prst="rect">
            <a:avLst/>
          </a:prstGeom>
        </p:spPr>
      </p:pic>
      <p:pic>
        <p:nvPicPr>
          <p:cNvPr id="20" name="Grafik 11">
            <a:extLst>
              <a:ext uri="{FF2B5EF4-FFF2-40B4-BE49-F238E27FC236}">
                <a16:creationId xmlns:a16="http://schemas.microsoft.com/office/drawing/2014/main" id="{344168D5-6038-DC75-2409-00B95A9901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2733" y="5335962"/>
            <a:ext cx="913557" cy="461665"/>
          </a:xfrm>
          <a:prstGeom prst="rect">
            <a:avLst/>
          </a:prstGeom>
        </p:spPr>
      </p:pic>
      <p:pic>
        <p:nvPicPr>
          <p:cNvPr id="21" name="x_Picture 1" descr="image.png">
            <a:extLst>
              <a:ext uri="{FF2B5EF4-FFF2-40B4-BE49-F238E27FC236}">
                <a16:creationId xmlns:a16="http://schemas.microsoft.com/office/drawing/2014/main" id="{06B3356C-6F52-D2F1-75A5-11A9A189F558}"/>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38200" y="5227129"/>
            <a:ext cx="2819039" cy="57049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picture containing text, font, graphics, logo&#10;&#10;Description automatically generated">
            <a:extLst>
              <a:ext uri="{FF2B5EF4-FFF2-40B4-BE49-F238E27FC236}">
                <a16:creationId xmlns:a16="http://schemas.microsoft.com/office/drawing/2014/main" id="{1B90EC39-BC57-04CF-E16E-CB09F7EB66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8253" y="4605409"/>
            <a:ext cx="1856662" cy="514695"/>
          </a:xfrm>
          <a:prstGeom prst="rect">
            <a:avLst/>
          </a:prstGeom>
        </p:spPr>
      </p:pic>
      <p:pic>
        <p:nvPicPr>
          <p:cNvPr id="23" name="Picture 22" descr="A grey and red logo&#10;&#10;Description automatically generated">
            <a:extLst>
              <a:ext uri="{FF2B5EF4-FFF2-40B4-BE49-F238E27FC236}">
                <a16:creationId xmlns:a16="http://schemas.microsoft.com/office/drawing/2014/main" id="{29C1C1CF-0DA5-C021-A40B-FC8572A891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0" y="5091849"/>
            <a:ext cx="705778" cy="705778"/>
          </a:xfrm>
          <a:prstGeom prst="rect">
            <a:avLst/>
          </a:prstGeom>
        </p:spPr>
      </p:pic>
      <p:pic>
        <p:nvPicPr>
          <p:cNvPr id="24" name="Picture 23" descr="A blue and black logo&#10;&#10;Description automatically generated">
            <a:extLst>
              <a:ext uri="{FF2B5EF4-FFF2-40B4-BE49-F238E27FC236}">
                <a16:creationId xmlns:a16="http://schemas.microsoft.com/office/drawing/2014/main" id="{DD7A2DB7-36FE-6D59-4218-F9E5BC72B7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77245" y="4866480"/>
            <a:ext cx="1491307" cy="931147"/>
          </a:xfrm>
          <a:prstGeom prst="rect">
            <a:avLst/>
          </a:prstGeom>
        </p:spPr>
      </p:pic>
      <p:sp>
        <p:nvSpPr>
          <p:cNvPr id="25" name="TextBox 24">
            <a:extLst>
              <a:ext uri="{FF2B5EF4-FFF2-40B4-BE49-F238E27FC236}">
                <a16:creationId xmlns:a16="http://schemas.microsoft.com/office/drawing/2014/main" id="{BDD2FF34-323B-78AE-215A-4173EFA2F610}"/>
              </a:ext>
            </a:extLst>
          </p:cNvPr>
          <p:cNvSpPr txBox="1"/>
          <p:nvPr/>
        </p:nvSpPr>
        <p:spPr>
          <a:xfrm>
            <a:off x="7696617" y="1956243"/>
            <a:ext cx="1926077" cy="369332"/>
          </a:xfrm>
          <a:prstGeom prst="rect">
            <a:avLst/>
          </a:prstGeom>
          <a:noFill/>
        </p:spPr>
        <p:txBody>
          <a:bodyPr wrap="square" rtlCol="0">
            <a:spAutoFit/>
          </a:bodyPr>
          <a:lstStyle/>
          <a:p>
            <a:r>
              <a:rPr lang="en-US" dirty="0"/>
              <a:t>Alberto Biella</a:t>
            </a:r>
          </a:p>
        </p:txBody>
      </p:sp>
      <p:sp>
        <p:nvSpPr>
          <p:cNvPr id="26" name="TextBox 25">
            <a:extLst>
              <a:ext uri="{FF2B5EF4-FFF2-40B4-BE49-F238E27FC236}">
                <a16:creationId xmlns:a16="http://schemas.microsoft.com/office/drawing/2014/main" id="{ECF02B6A-C952-7390-3B43-C68D41911169}"/>
              </a:ext>
            </a:extLst>
          </p:cNvPr>
          <p:cNvSpPr txBox="1"/>
          <p:nvPr/>
        </p:nvSpPr>
        <p:spPr>
          <a:xfrm>
            <a:off x="3040050" y="1037250"/>
            <a:ext cx="6111899" cy="646331"/>
          </a:xfrm>
          <a:prstGeom prst="rect">
            <a:avLst/>
          </a:prstGeom>
          <a:noFill/>
        </p:spPr>
        <p:txBody>
          <a:bodyPr wrap="square" rtlCol="0">
            <a:spAutoFit/>
          </a:bodyPr>
          <a:lstStyle/>
          <a:p>
            <a:pPr algn="ctr"/>
            <a:r>
              <a:rPr lang="en-GB" sz="3600" b="0" i="0" dirty="0">
                <a:solidFill>
                  <a:srgbClr val="111111"/>
                </a:solidFill>
                <a:effectLst/>
                <a:highlight>
                  <a:srgbClr val="FFFFFF"/>
                </a:highlight>
                <a:latin typeface="Roboto" panose="02000000000000000000" pitchFamily="2" charset="0"/>
              </a:rPr>
              <a:t>Acknowledgements</a:t>
            </a:r>
            <a:endParaRPr lang="en-US" sz="3600" dirty="0">
              <a:latin typeface="+mj-lt"/>
            </a:endParaRPr>
          </a:p>
        </p:txBody>
      </p:sp>
      <p:pic>
        <p:nvPicPr>
          <p:cNvPr id="1026" name="Picture 2" descr="Avatar">
            <a:extLst>
              <a:ext uri="{FF2B5EF4-FFF2-40B4-BE49-F238E27FC236}">
                <a16:creationId xmlns:a16="http://schemas.microsoft.com/office/drawing/2014/main" id="{8C429DBB-AD09-C5BA-485A-2B28C7E1F44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18129" y="2466421"/>
            <a:ext cx="1534601" cy="15346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08ECC0A-0BC9-F24B-202B-F32807E4A201}"/>
              </a:ext>
            </a:extLst>
          </p:cNvPr>
          <p:cNvSpPr txBox="1"/>
          <p:nvPr/>
        </p:nvSpPr>
        <p:spPr>
          <a:xfrm>
            <a:off x="2784915" y="1959470"/>
            <a:ext cx="1926077" cy="369332"/>
          </a:xfrm>
          <a:prstGeom prst="rect">
            <a:avLst/>
          </a:prstGeom>
          <a:noFill/>
        </p:spPr>
        <p:txBody>
          <a:bodyPr wrap="square">
            <a:spAutoFit/>
          </a:bodyPr>
          <a:lstStyle/>
          <a:p>
            <a:r>
              <a:rPr lang="en-US" b="1" dirty="0"/>
              <a:t>PI: </a:t>
            </a:r>
            <a:r>
              <a:rPr lang="en-US" dirty="0"/>
              <a:t>Philipp Hauke</a:t>
            </a:r>
          </a:p>
        </p:txBody>
      </p:sp>
      <p:sp>
        <p:nvSpPr>
          <p:cNvPr id="6" name="TextBox 5">
            <a:extLst>
              <a:ext uri="{FF2B5EF4-FFF2-40B4-BE49-F238E27FC236}">
                <a16:creationId xmlns:a16="http://schemas.microsoft.com/office/drawing/2014/main" id="{A99C42B2-0F47-3864-C49F-C68953C6B312}"/>
              </a:ext>
            </a:extLst>
          </p:cNvPr>
          <p:cNvSpPr txBox="1"/>
          <p:nvPr/>
        </p:nvSpPr>
        <p:spPr>
          <a:xfrm>
            <a:off x="5118471" y="1956243"/>
            <a:ext cx="1955055" cy="369332"/>
          </a:xfrm>
          <a:prstGeom prst="rect">
            <a:avLst/>
          </a:prstGeom>
          <a:noFill/>
        </p:spPr>
        <p:txBody>
          <a:bodyPr wrap="square">
            <a:spAutoFit/>
          </a:bodyPr>
          <a:lstStyle/>
          <a:p>
            <a:pPr algn="ctr"/>
            <a:r>
              <a:rPr lang="en-US" dirty="0"/>
              <a:t>Matteo </a:t>
            </a:r>
            <a:r>
              <a:rPr lang="en-US" dirty="0" err="1"/>
              <a:t>Wauters</a:t>
            </a:r>
            <a:endParaRPr lang="en-US" dirty="0"/>
          </a:p>
        </p:txBody>
      </p:sp>
      <p:pic>
        <p:nvPicPr>
          <p:cNvPr id="1030" name="Picture 6">
            <a:extLst>
              <a:ext uri="{FF2B5EF4-FFF2-40B4-BE49-F238E27FC236}">
                <a16:creationId xmlns:a16="http://schemas.microsoft.com/office/drawing/2014/main" id="{CA44F97C-FE88-F757-1AB0-DF251D70869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96617" y="2466420"/>
            <a:ext cx="1773386" cy="15414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vatar">
            <a:extLst>
              <a:ext uri="{FF2B5EF4-FFF2-40B4-BE49-F238E27FC236}">
                <a16:creationId xmlns:a16="http://schemas.microsoft.com/office/drawing/2014/main" id="{67A2D259-E2E8-DFB3-D585-42432606E69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57639" y="2466420"/>
            <a:ext cx="1534601" cy="1534601"/>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numero diapositiva 1">
            <a:extLst>
              <a:ext uri="{FF2B5EF4-FFF2-40B4-BE49-F238E27FC236}">
                <a16:creationId xmlns:a16="http://schemas.microsoft.com/office/drawing/2014/main" id="{0B0CB571-C48C-7137-9CBA-30021198B162}"/>
              </a:ext>
            </a:extLst>
          </p:cNvPr>
          <p:cNvSpPr>
            <a:spLocks noGrp="1"/>
          </p:cNvSpPr>
          <p:nvPr>
            <p:ph type="sldNum" sz="quarter" idx="12"/>
          </p:nvPr>
        </p:nvSpPr>
        <p:spPr/>
        <p:txBody>
          <a:bodyPr/>
          <a:lstStyle/>
          <a:p>
            <a:fld id="{FA20F332-5AC1-4281-97E9-862C28BDC28F}" type="slidenum">
              <a:rPr lang="en-GB" smtClean="0"/>
              <a:t>23</a:t>
            </a:fld>
            <a:endParaRPr lang="en-GB"/>
          </a:p>
        </p:txBody>
      </p:sp>
    </p:spTree>
    <p:extLst>
      <p:ext uri="{BB962C8B-B14F-4D97-AF65-F5344CB8AC3E}">
        <p14:creationId xmlns:p14="http://schemas.microsoft.com/office/powerpoint/2010/main" val="1420976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7F396D-CECB-F42D-B2B5-7FB44E6B8F09}"/>
              </a:ext>
            </a:extLst>
          </p:cNvPr>
          <p:cNvSpPr>
            <a:spLocks noGrp="1"/>
          </p:cNvSpPr>
          <p:nvPr>
            <p:ph type="title"/>
          </p:nvPr>
        </p:nvSpPr>
        <p:spPr>
          <a:xfrm>
            <a:off x="836383" y="364674"/>
            <a:ext cx="10515600" cy="1325563"/>
          </a:xfrm>
        </p:spPr>
        <p:txBody>
          <a:bodyPr>
            <a:normAutofit/>
          </a:bodyPr>
          <a:lstStyle/>
          <a:p>
            <a:r>
              <a:rPr lang="it-IT" sz="2800" dirty="0"/>
              <a:t>Quantum </a:t>
            </a:r>
            <a:r>
              <a:rPr lang="it-IT" sz="2800" dirty="0" err="1"/>
              <a:t>simulations</a:t>
            </a:r>
            <a:r>
              <a:rPr lang="it-IT" sz="2800" dirty="0"/>
              <a:t> of lattice gauge theories</a:t>
            </a:r>
            <a:endParaRPr lang="en-GB" sz="2800" dirty="0"/>
          </a:p>
        </p:txBody>
      </p:sp>
      <p:sp>
        <p:nvSpPr>
          <p:cNvPr id="15" name="CasellaDiTesto 14">
            <a:extLst>
              <a:ext uri="{FF2B5EF4-FFF2-40B4-BE49-F238E27FC236}">
                <a16:creationId xmlns:a16="http://schemas.microsoft.com/office/drawing/2014/main" id="{E2CFF2B7-0736-8992-9304-A2E9A9AAC22E}"/>
              </a:ext>
            </a:extLst>
          </p:cNvPr>
          <p:cNvSpPr txBox="1"/>
          <p:nvPr/>
        </p:nvSpPr>
        <p:spPr>
          <a:xfrm>
            <a:off x="5333918" y="1612751"/>
            <a:ext cx="6403418" cy="2246769"/>
          </a:xfrm>
          <a:prstGeom prst="rect">
            <a:avLst/>
          </a:prstGeom>
          <a:noFill/>
        </p:spPr>
        <p:txBody>
          <a:bodyPr wrap="square" rtlCol="0">
            <a:spAutoFit/>
          </a:bodyPr>
          <a:lstStyle/>
          <a:p>
            <a:r>
              <a:rPr lang="it-IT" sz="2000" dirty="0" err="1"/>
              <a:t>Classical</a:t>
            </a:r>
            <a:r>
              <a:rPr lang="it-IT" sz="2000" dirty="0"/>
              <a:t> </a:t>
            </a:r>
            <a:r>
              <a:rPr lang="it-IT" sz="2000" dirty="0" err="1"/>
              <a:t>simulations</a:t>
            </a:r>
            <a:r>
              <a:rPr lang="it-IT" sz="2000" dirty="0"/>
              <a:t> </a:t>
            </a:r>
            <a:r>
              <a:rPr lang="it-IT" sz="2000" dirty="0" err="1"/>
              <a:t>allowed</a:t>
            </a:r>
            <a:r>
              <a:rPr lang="it-IT" sz="2000" dirty="0"/>
              <a:t> </a:t>
            </a:r>
            <a:r>
              <a:rPr lang="it-IT" sz="2000" dirty="0" err="1"/>
              <a:t>us</a:t>
            </a:r>
            <a:r>
              <a:rPr lang="it-IT" sz="2000" dirty="0"/>
              <a:t> to </a:t>
            </a:r>
            <a:r>
              <a:rPr lang="it-IT" sz="2000" dirty="0" err="1"/>
              <a:t>understand</a:t>
            </a:r>
            <a:r>
              <a:rPr lang="it-IT" sz="2000" dirty="0"/>
              <a:t> a </a:t>
            </a:r>
            <a:r>
              <a:rPr lang="it-IT" sz="2000" dirty="0" err="1"/>
              <a:t>lot</a:t>
            </a:r>
            <a:r>
              <a:rPr lang="it-IT" sz="2000" dirty="0"/>
              <a:t>.</a:t>
            </a:r>
          </a:p>
          <a:p>
            <a:r>
              <a:rPr lang="en-GB" sz="2000" dirty="0"/>
              <a:t>The «infamous» sign problem interdicts systems with high matter densities and real time evolutions.</a:t>
            </a:r>
          </a:p>
          <a:p>
            <a:pPr marL="285750" indent="-285750">
              <a:buFont typeface="Arial" panose="020B0604020202020204" pitchFamily="34" charset="0"/>
              <a:buChar char="•"/>
            </a:pPr>
            <a:endParaRPr lang="en-GB" sz="2000" dirty="0"/>
          </a:p>
          <a:p>
            <a:r>
              <a:rPr lang="it-IT" sz="2000" dirty="0"/>
              <a:t>Quantum </a:t>
            </a:r>
            <a:r>
              <a:rPr lang="it-IT" sz="2000" dirty="0" err="1"/>
              <a:t>computations</a:t>
            </a:r>
            <a:r>
              <a:rPr lang="it-IT" sz="2000" dirty="0"/>
              <a:t> are by design </a:t>
            </a:r>
            <a:r>
              <a:rPr lang="it-IT" sz="2000" dirty="0" err="1"/>
              <a:t>not</a:t>
            </a:r>
            <a:r>
              <a:rPr lang="it-IT" sz="2000" dirty="0"/>
              <a:t> </a:t>
            </a:r>
            <a:r>
              <a:rPr lang="it-IT" sz="2000" dirty="0" err="1"/>
              <a:t>affected</a:t>
            </a:r>
            <a:r>
              <a:rPr lang="it-IT" sz="2000" dirty="0"/>
              <a:t> by </a:t>
            </a:r>
            <a:r>
              <a:rPr lang="it-IT" sz="2000" dirty="0" err="1"/>
              <a:t>sign</a:t>
            </a:r>
            <a:r>
              <a:rPr lang="it-IT" sz="2000" dirty="0"/>
              <a:t> </a:t>
            </a:r>
            <a:r>
              <a:rPr lang="it-IT" sz="2000" dirty="0" err="1"/>
              <a:t>problems</a:t>
            </a:r>
            <a:r>
              <a:rPr lang="it-IT" sz="2000" dirty="0"/>
              <a:t>!</a:t>
            </a:r>
          </a:p>
          <a:p>
            <a:endParaRPr lang="en-GB" sz="2000" dirty="0"/>
          </a:p>
        </p:txBody>
      </p:sp>
      <p:sp>
        <p:nvSpPr>
          <p:cNvPr id="23" name="Oval 14">
            <a:extLst>
              <a:ext uri="{FF2B5EF4-FFF2-40B4-BE49-F238E27FC236}">
                <a16:creationId xmlns:a16="http://schemas.microsoft.com/office/drawing/2014/main" id="{343A3DF2-80E2-992C-BA1B-12A0C268B21D}"/>
              </a:ext>
            </a:extLst>
          </p:cNvPr>
          <p:cNvSpPr/>
          <p:nvPr/>
        </p:nvSpPr>
        <p:spPr>
          <a:xfrm rot="1285378" flipV="1">
            <a:off x="623642" y="1790027"/>
            <a:ext cx="4277910" cy="2197470"/>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16">
            <a:extLst>
              <a:ext uri="{FF2B5EF4-FFF2-40B4-BE49-F238E27FC236}">
                <a16:creationId xmlns:a16="http://schemas.microsoft.com/office/drawing/2014/main" id="{E3E64305-0614-9E51-485F-846A007A041B}"/>
              </a:ext>
            </a:extLst>
          </p:cNvPr>
          <p:cNvSpPr txBox="1"/>
          <p:nvPr/>
        </p:nvSpPr>
        <p:spPr>
          <a:xfrm>
            <a:off x="935915" y="2032557"/>
            <a:ext cx="2559740" cy="351640"/>
          </a:xfrm>
          <a:prstGeom prst="rect">
            <a:avLst/>
          </a:prstGeom>
          <a:noFill/>
        </p:spPr>
        <p:txBody>
          <a:bodyPr wrap="none" rtlCol="0">
            <a:spAutoFit/>
          </a:bodyPr>
          <a:lstStyle/>
          <a:p>
            <a:r>
              <a:rPr lang="en-US" sz="2000" dirty="0"/>
              <a:t>Fundamental physics</a:t>
            </a:r>
          </a:p>
        </p:txBody>
      </p:sp>
      <p:sp>
        <p:nvSpPr>
          <p:cNvPr id="25" name="Figura a mano libera: forma 24">
            <a:extLst>
              <a:ext uri="{FF2B5EF4-FFF2-40B4-BE49-F238E27FC236}">
                <a16:creationId xmlns:a16="http://schemas.microsoft.com/office/drawing/2014/main" id="{7B915C0B-CF20-76C8-ED7F-B879F561C626}"/>
              </a:ext>
            </a:extLst>
          </p:cNvPr>
          <p:cNvSpPr/>
          <p:nvPr/>
        </p:nvSpPr>
        <p:spPr>
          <a:xfrm>
            <a:off x="3659610" y="3088391"/>
            <a:ext cx="1066412" cy="1066412"/>
          </a:xfrm>
          <a:custGeom>
            <a:avLst/>
            <a:gdLst>
              <a:gd name="connsiteX0" fmla="*/ 0 w 1066412"/>
              <a:gd name="connsiteY0" fmla="*/ 533206 h 1066412"/>
              <a:gd name="connsiteX1" fmla="*/ 533206 w 1066412"/>
              <a:gd name="connsiteY1" fmla="*/ 0 h 1066412"/>
              <a:gd name="connsiteX2" fmla="*/ 1066412 w 1066412"/>
              <a:gd name="connsiteY2" fmla="*/ 533206 h 1066412"/>
              <a:gd name="connsiteX3" fmla="*/ 533206 w 1066412"/>
              <a:gd name="connsiteY3" fmla="*/ 1066412 h 1066412"/>
              <a:gd name="connsiteX4" fmla="*/ 0 w 1066412"/>
              <a:gd name="connsiteY4" fmla="*/ 533206 h 1066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412" h="1066412">
                <a:moveTo>
                  <a:pt x="0" y="533206"/>
                </a:moveTo>
                <a:cubicBezTo>
                  <a:pt x="0" y="238724"/>
                  <a:pt x="238724" y="0"/>
                  <a:pt x="533206" y="0"/>
                </a:cubicBezTo>
                <a:cubicBezTo>
                  <a:pt x="827688" y="0"/>
                  <a:pt x="1066412" y="238724"/>
                  <a:pt x="1066412" y="533206"/>
                </a:cubicBezTo>
                <a:cubicBezTo>
                  <a:pt x="1066412" y="827688"/>
                  <a:pt x="827688" y="1066412"/>
                  <a:pt x="533206" y="1066412"/>
                </a:cubicBezTo>
                <a:cubicBezTo>
                  <a:pt x="238724" y="1066412"/>
                  <a:pt x="0" y="827688"/>
                  <a:pt x="0" y="53320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572" tIns="181572" rIns="181572" bIns="181572" numCol="1" spcCol="1270" anchor="ctr" anchorCtr="0">
            <a:noAutofit/>
          </a:bodyPr>
          <a:lstStyle/>
          <a:p>
            <a:pPr marL="0" lvl="0" indent="0" algn="ctr" defTabSz="889000">
              <a:lnSpc>
                <a:spcPct val="90000"/>
              </a:lnSpc>
              <a:spcBef>
                <a:spcPct val="0"/>
              </a:spcBef>
              <a:spcAft>
                <a:spcPct val="35000"/>
              </a:spcAft>
              <a:buNone/>
            </a:pPr>
            <a:r>
              <a:rPr lang="en-US" sz="2000" kern="1200" dirty="0"/>
              <a:t>LGT</a:t>
            </a:r>
          </a:p>
        </p:txBody>
      </p:sp>
      <p:sp>
        <p:nvSpPr>
          <p:cNvPr id="26" name="Figura a mano libera: forma 25">
            <a:extLst>
              <a:ext uri="{FF2B5EF4-FFF2-40B4-BE49-F238E27FC236}">
                <a16:creationId xmlns:a16="http://schemas.microsoft.com/office/drawing/2014/main" id="{7A15DCB4-DAB5-87A9-1A7A-40F4174F409B}"/>
              </a:ext>
            </a:extLst>
          </p:cNvPr>
          <p:cNvSpPr/>
          <p:nvPr/>
        </p:nvSpPr>
        <p:spPr>
          <a:xfrm rot="1458621">
            <a:off x="3112916" y="3045766"/>
            <a:ext cx="445273" cy="377150"/>
          </a:xfrm>
          <a:custGeom>
            <a:avLst/>
            <a:gdLst>
              <a:gd name="connsiteX0" fmla="*/ 0 w 445273"/>
              <a:gd name="connsiteY0" fmla="*/ 75430 h 377150"/>
              <a:gd name="connsiteX1" fmla="*/ 256698 w 445273"/>
              <a:gd name="connsiteY1" fmla="*/ 75430 h 377150"/>
              <a:gd name="connsiteX2" fmla="*/ 256698 w 445273"/>
              <a:gd name="connsiteY2" fmla="*/ 0 h 377150"/>
              <a:gd name="connsiteX3" fmla="*/ 445273 w 445273"/>
              <a:gd name="connsiteY3" fmla="*/ 188575 h 377150"/>
              <a:gd name="connsiteX4" fmla="*/ 256698 w 445273"/>
              <a:gd name="connsiteY4" fmla="*/ 377150 h 377150"/>
              <a:gd name="connsiteX5" fmla="*/ 256698 w 445273"/>
              <a:gd name="connsiteY5" fmla="*/ 301720 h 377150"/>
              <a:gd name="connsiteX6" fmla="*/ 0 w 445273"/>
              <a:gd name="connsiteY6" fmla="*/ 301720 h 377150"/>
              <a:gd name="connsiteX7" fmla="*/ 0 w 445273"/>
              <a:gd name="connsiteY7" fmla="*/ 75430 h 37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73" h="377150">
                <a:moveTo>
                  <a:pt x="445273" y="301720"/>
                </a:moveTo>
                <a:lnTo>
                  <a:pt x="188575" y="301720"/>
                </a:lnTo>
                <a:lnTo>
                  <a:pt x="188575" y="377150"/>
                </a:lnTo>
                <a:lnTo>
                  <a:pt x="0" y="188575"/>
                </a:lnTo>
                <a:lnTo>
                  <a:pt x="188575" y="0"/>
                </a:lnTo>
                <a:lnTo>
                  <a:pt x="188575" y="75430"/>
                </a:lnTo>
                <a:lnTo>
                  <a:pt x="445273" y="75430"/>
                </a:lnTo>
                <a:lnTo>
                  <a:pt x="445273" y="30172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3145" tIns="75429" rIns="-1" bIns="75430" numCol="1" spcCol="1270" anchor="ctr" anchorCtr="0">
            <a:noAutofit/>
          </a:bodyPr>
          <a:lstStyle/>
          <a:p>
            <a:pPr marL="0" lvl="0" indent="0" algn="ctr" defTabSz="711200">
              <a:lnSpc>
                <a:spcPct val="90000"/>
              </a:lnSpc>
              <a:spcBef>
                <a:spcPct val="0"/>
              </a:spcBef>
              <a:spcAft>
                <a:spcPct val="35000"/>
              </a:spcAft>
              <a:buNone/>
            </a:pPr>
            <a:endParaRPr lang="en-US" sz="1600" kern="1200"/>
          </a:p>
        </p:txBody>
      </p:sp>
      <p:sp>
        <p:nvSpPr>
          <p:cNvPr id="27" name="Figura a mano libera: forma 26">
            <a:extLst>
              <a:ext uri="{FF2B5EF4-FFF2-40B4-BE49-F238E27FC236}">
                <a16:creationId xmlns:a16="http://schemas.microsoft.com/office/drawing/2014/main" id="{18409BE9-5DAF-2387-ABF0-815081139BF3}"/>
              </a:ext>
            </a:extLst>
          </p:cNvPr>
          <p:cNvSpPr/>
          <p:nvPr/>
        </p:nvSpPr>
        <p:spPr>
          <a:xfrm>
            <a:off x="1948715" y="2536081"/>
            <a:ext cx="1109265" cy="644649"/>
          </a:xfrm>
          <a:custGeom>
            <a:avLst/>
            <a:gdLst>
              <a:gd name="connsiteX0" fmla="*/ 0 w 1109265"/>
              <a:gd name="connsiteY0" fmla="*/ 107444 h 644649"/>
              <a:gd name="connsiteX1" fmla="*/ 107444 w 1109265"/>
              <a:gd name="connsiteY1" fmla="*/ 0 h 644649"/>
              <a:gd name="connsiteX2" fmla="*/ 1001821 w 1109265"/>
              <a:gd name="connsiteY2" fmla="*/ 0 h 644649"/>
              <a:gd name="connsiteX3" fmla="*/ 1109265 w 1109265"/>
              <a:gd name="connsiteY3" fmla="*/ 107444 h 644649"/>
              <a:gd name="connsiteX4" fmla="*/ 1109265 w 1109265"/>
              <a:gd name="connsiteY4" fmla="*/ 537205 h 644649"/>
              <a:gd name="connsiteX5" fmla="*/ 1001821 w 1109265"/>
              <a:gd name="connsiteY5" fmla="*/ 644649 h 644649"/>
              <a:gd name="connsiteX6" fmla="*/ 107444 w 1109265"/>
              <a:gd name="connsiteY6" fmla="*/ 644649 h 644649"/>
              <a:gd name="connsiteX7" fmla="*/ 0 w 1109265"/>
              <a:gd name="connsiteY7" fmla="*/ 537205 h 644649"/>
              <a:gd name="connsiteX8" fmla="*/ 0 w 1109265"/>
              <a:gd name="connsiteY8" fmla="*/ 107444 h 64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265" h="644649">
                <a:moveTo>
                  <a:pt x="0" y="107444"/>
                </a:moveTo>
                <a:cubicBezTo>
                  <a:pt x="0" y="48104"/>
                  <a:pt x="48104" y="0"/>
                  <a:pt x="107444" y="0"/>
                </a:cubicBezTo>
                <a:lnTo>
                  <a:pt x="1001821" y="0"/>
                </a:lnTo>
                <a:cubicBezTo>
                  <a:pt x="1061161" y="0"/>
                  <a:pt x="1109265" y="48104"/>
                  <a:pt x="1109265" y="107444"/>
                </a:cubicBezTo>
                <a:lnTo>
                  <a:pt x="1109265" y="537205"/>
                </a:lnTo>
                <a:cubicBezTo>
                  <a:pt x="1109265" y="596545"/>
                  <a:pt x="1061161" y="644649"/>
                  <a:pt x="1001821" y="644649"/>
                </a:cubicBezTo>
                <a:lnTo>
                  <a:pt x="107444" y="644649"/>
                </a:lnTo>
                <a:cubicBezTo>
                  <a:pt x="48104" y="644649"/>
                  <a:pt x="0" y="596545"/>
                  <a:pt x="0" y="537205"/>
                </a:cubicBezTo>
                <a:lnTo>
                  <a:pt x="0" y="1074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329" tIns="54329" rIns="54329" bIns="54329" numCol="1" spcCol="1270" anchor="ctr" anchorCtr="0">
            <a:noAutofit/>
          </a:bodyPr>
          <a:lstStyle/>
          <a:p>
            <a:pPr marL="0" lvl="0" indent="0" algn="ctr" defTabSz="800100">
              <a:lnSpc>
                <a:spcPct val="90000"/>
              </a:lnSpc>
              <a:spcBef>
                <a:spcPct val="0"/>
              </a:spcBef>
              <a:spcAft>
                <a:spcPct val="35000"/>
              </a:spcAft>
              <a:buNone/>
            </a:pPr>
            <a:r>
              <a:rPr lang="en-US" sz="1800" kern="1200" dirty="0"/>
              <a:t>Standard model</a:t>
            </a:r>
          </a:p>
        </p:txBody>
      </p:sp>
      <p:sp>
        <p:nvSpPr>
          <p:cNvPr id="3" name="Segnaposto numero diapositiva 2">
            <a:extLst>
              <a:ext uri="{FF2B5EF4-FFF2-40B4-BE49-F238E27FC236}">
                <a16:creationId xmlns:a16="http://schemas.microsoft.com/office/drawing/2014/main" id="{9A196AF6-592C-47CC-8772-2542EBA536AF}"/>
              </a:ext>
            </a:extLst>
          </p:cNvPr>
          <p:cNvSpPr>
            <a:spLocks noGrp="1"/>
          </p:cNvSpPr>
          <p:nvPr>
            <p:ph type="sldNum" sz="quarter" idx="12"/>
          </p:nvPr>
        </p:nvSpPr>
        <p:spPr/>
        <p:txBody>
          <a:bodyPr/>
          <a:lstStyle/>
          <a:p>
            <a:fld id="{FA20F332-5AC1-4281-97E9-862C28BDC28F}" type="slidenum">
              <a:rPr lang="en-GB" smtClean="0"/>
              <a:t>3</a:t>
            </a:fld>
            <a:endParaRPr lang="en-GB"/>
          </a:p>
        </p:txBody>
      </p:sp>
    </p:spTree>
    <p:extLst>
      <p:ext uri="{BB962C8B-B14F-4D97-AF65-F5344CB8AC3E}">
        <p14:creationId xmlns:p14="http://schemas.microsoft.com/office/powerpoint/2010/main" val="401921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28A988-2F3F-F5C0-0C4B-1773A36D04B6}"/>
              </a:ext>
            </a:extLst>
          </p:cNvPr>
          <p:cNvSpPr>
            <a:spLocks noGrp="1"/>
          </p:cNvSpPr>
          <p:nvPr>
            <p:ph type="title"/>
          </p:nvPr>
        </p:nvSpPr>
        <p:spPr/>
        <p:txBody>
          <a:bodyPr/>
          <a:lstStyle/>
          <a:p>
            <a:r>
              <a:rPr lang="it-IT" u="sng" dirty="0"/>
              <a:t>Outline</a:t>
            </a:r>
            <a:endParaRPr lang="en-GB" u="sng" dirty="0"/>
          </a:p>
        </p:txBody>
      </p:sp>
      <p:sp>
        <p:nvSpPr>
          <p:cNvPr id="3" name="Segnaposto contenuto 2">
            <a:extLst>
              <a:ext uri="{FF2B5EF4-FFF2-40B4-BE49-F238E27FC236}">
                <a16:creationId xmlns:a16="http://schemas.microsoft.com/office/drawing/2014/main" id="{B86A40D6-FEFC-2BEB-76E9-E125925F4059}"/>
              </a:ext>
            </a:extLst>
          </p:cNvPr>
          <p:cNvSpPr>
            <a:spLocks noGrp="1"/>
          </p:cNvSpPr>
          <p:nvPr>
            <p:ph idx="1"/>
          </p:nvPr>
        </p:nvSpPr>
        <p:spPr/>
        <p:txBody>
          <a:bodyPr/>
          <a:lstStyle/>
          <a:p>
            <a:r>
              <a:rPr lang="en-GB" dirty="0"/>
              <a:t>Brief introduction to LGTs and local symmetries;</a:t>
            </a:r>
          </a:p>
          <a:p>
            <a:r>
              <a:rPr lang="en-GB" dirty="0"/>
              <a:t>Time evolution and gauge breaking errors;</a:t>
            </a:r>
          </a:p>
          <a:p>
            <a:r>
              <a:rPr lang="en-GB" dirty="0"/>
              <a:t>Abelian toy model: digital gauge protection, quantum Zeno effect and analogous continuous formulation; </a:t>
            </a:r>
            <a:r>
              <a:rPr lang="en-GB" dirty="0">
                <a:solidFill>
                  <a:srgbClr val="FF0000"/>
                </a:solidFill>
              </a:rPr>
              <a:t>On </a:t>
            </a:r>
            <a:r>
              <a:rPr lang="en-GB" dirty="0" err="1">
                <a:solidFill>
                  <a:srgbClr val="FF0000"/>
                </a:solidFill>
              </a:rPr>
              <a:t>arxiv</a:t>
            </a:r>
            <a:r>
              <a:rPr lang="en-GB" dirty="0">
                <a:solidFill>
                  <a:srgbClr val="FF0000"/>
                </a:solidFill>
              </a:rPr>
              <a:t> soon!</a:t>
            </a:r>
          </a:p>
          <a:p>
            <a:r>
              <a:rPr lang="en-GB" dirty="0"/>
              <a:t>Non-Abelian toy model: </a:t>
            </a:r>
            <a:r>
              <a:rPr lang="en-GB" dirty="0" err="1"/>
              <a:t>qudit</a:t>
            </a:r>
            <a:r>
              <a:rPr lang="en-GB" dirty="0"/>
              <a:t>-based formulation and digital gauge protection;</a:t>
            </a:r>
          </a:p>
          <a:p>
            <a:r>
              <a:rPr lang="en-GB" dirty="0"/>
              <a:t>Conclusions.</a:t>
            </a:r>
          </a:p>
        </p:txBody>
      </p:sp>
      <p:sp>
        <p:nvSpPr>
          <p:cNvPr id="4" name="Segnaposto numero diapositiva 3">
            <a:extLst>
              <a:ext uri="{FF2B5EF4-FFF2-40B4-BE49-F238E27FC236}">
                <a16:creationId xmlns:a16="http://schemas.microsoft.com/office/drawing/2014/main" id="{D6ADB05C-EF44-6A1D-3EF1-1A7716266CA0}"/>
              </a:ext>
            </a:extLst>
          </p:cNvPr>
          <p:cNvSpPr>
            <a:spLocks noGrp="1"/>
          </p:cNvSpPr>
          <p:nvPr>
            <p:ph type="sldNum" sz="quarter" idx="12"/>
          </p:nvPr>
        </p:nvSpPr>
        <p:spPr/>
        <p:txBody>
          <a:bodyPr/>
          <a:lstStyle/>
          <a:p>
            <a:fld id="{FA20F332-5AC1-4281-97E9-862C28BDC28F}" type="slidenum">
              <a:rPr lang="en-GB" smtClean="0"/>
              <a:t>4</a:t>
            </a:fld>
            <a:endParaRPr lang="en-GB"/>
          </a:p>
        </p:txBody>
      </p:sp>
    </p:spTree>
    <p:extLst>
      <p:ext uri="{BB962C8B-B14F-4D97-AF65-F5344CB8AC3E}">
        <p14:creationId xmlns:p14="http://schemas.microsoft.com/office/powerpoint/2010/main" val="42694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0BA69AE0-0736-668F-DD3F-8E89F4C6A7D8}"/>
              </a:ext>
            </a:extLst>
          </p:cNvPr>
          <p:cNvSpPr txBox="1"/>
          <p:nvPr/>
        </p:nvSpPr>
        <p:spPr>
          <a:xfrm>
            <a:off x="8907016" y="450686"/>
            <a:ext cx="1476686" cy="369332"/>
          </a:xfrm>
          <a:prstGeom prst="rect">
            <a:avLst/>
          </a:prstGeom>
          <a:noFill/>
        </p:spPr>
        <p:txBody>
          <a:bodyPr wrap="none" rtlCol="0">
            <a:spAutoFit/>
          </a:bodyPr>
          <a:lstStyle/>
          <a:p>
            <a:r>
              <a:rPr lang="en-US" dirty="0"/>
              <a:t>Matter fields</a:t>
            </a:r>
          </a:p>
        </p:txBody>
      </p:sp>
      <p:sp>
        <p:nvSpPr>
          <p:cNvPr id="64" name="TextBox 63">
            <a:extLst>
              <a:ext uri="{FF2B5EF4-FFF2-40B4-BE49-F238E27FC236}">
                <a16:creationId xmlns:a16="http://schemas.microsoft.com/office/drawing/2014/main" id="{F9D78055-510C-2647-9F03-5D29F7424A0C}"/>
              </a:ext>
            </a:extLst>
          </p:cNvPr>
          <p:cNvSpPr txBox="1"/>
          <p:nvPr/>
        </p:nvSpPr>
        <p:spPr>
          <a:xfrm>
            <a:off x="5853224" y="1732261"/>
            <a:ext cx="1425327" cy="369332"/>
          </a:xfrm>
          <a:prstGeom prst="rect">
            <a:avLst/>
          </a:prstGeom>
          <a:noFill/>
        </p:spPr>
        <p:txBody>
          <a:bodyPr wrap="square" rtlCol="0">
            <a:spAutoFit/>
          </a:bodyPr>
          <a:lstStyle/>
          <a:p>
            <a:r>
              <a:rPr lang="en-US" dirty="0"/>
              <a:t>Gauge fields</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8E6DEC0F-6C9E-85E1-9943-0F9CFCDC64B8}"/>
                  </a:ext>
                </a:extLst>
              </p:cNvPr>
              <p:cNvSpPr txBox="1"/>
              <p:nvPr/>
            </p:nvSpPr>
            <p:spPr>
              <a:xfrm>
                <a:off x="8036424" y="3861473"/>
                <a:ext cx="3217869" cy="369332"/>
              </a:xfrm>
              <a:prstGeom prst="rect">
                <a:avLst/>
              </a:prstGeom>
              <a:noFill/>
            </p:spPr>
            <p:txBody>
              <a:bodyPr wrap="none" rtlCol="0">
                <a:spAutoFit/>
              </a:bodyPr>
              <a:lstStyle/>
              <a:p>
                <a:r>
                  <a:rPr lang="en-US" dirty="0">
                    <a:solidFill>
                      <a:schemeClr val="accent3"/>
                    </a:solidFill>
                  </a:rPr>
                  <a:t>Local symmetry, </a:t>
                </a:r>
                <a:r>
                  <a:rPr lang="en-US" dirty="0" err="1">
                    <a:solidFill>
                      <a:schemeClr val="accent3"/>
                    </a:solidFill>
                  </a:rPr>
                  <a:t>eg</a:t>
                </a:r>
                <a:r>
                  <a:rPr lang="en-US" dirty="0">
                    <a:solidFill>
                      <a:schemeClr val="accent3"/>
                    </a:solidFill>
                  </a:rPr>
                  <a:t> </a:t>
                </a:r>
                <a14:m>
                  <m:oMath xmlns:m="http://schemas.openxmlformats.org/officeDocument/2006/math">
                    <m:r>
                      <a:rPr lang="en-US" b="1" i="0" smtClean="0">
                        <a:solidFill>
                          <a:schemeClr val="accent3"/>
                        </a:solidFill>
                        <a:latin typeface="Cambria Math" panose="02040503050406030204" pitchFamily="18" charset="0"/>
                      </a:rPr>
                      <m:t>𝛁</m:t>
                    </m:r>
                    <m:r>
                      <a:rPr lang="en-US" b="1" i="1" smtClean="0">
                        <a:solidFill>
                          <a:schemeClr val="accent3"/>
                        </a:solidFill>
                        <a:latin typeface="Cambria Math" panose="02040503050406030204" pitchFamily="18" charset="0"/>
                      </a:rPr>
                      <m:t>⋅</m:t>
                    </m:r>
                    <m:r>
                      <a:rPr lang="en-US" b="1" i="1" smtClean="0">
                        <a:solidFill>
                          <a:schemeClr val="accent3"/>
                        </a:solidFill>
                        <a:latin typeface="Cambria Math" panose="02040503050406030204" pitchFamily="18" charset="0"/>
                      </a:rPr>
                      <m:t>𝑬</m:t>
                    </m:r>
                    <m:r>
                      <a:rPr lang="en-US" b="1"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𝜌</m:t>
                    </m:r>
                  </m:oMath>
                </a14:m>
                <a:endParaRPr lang="en-US" b="1" dirty="0">
                  <a:solidFill>
                    <a:schemeClr val="accent3"/>
                  </a:solidFill>
                </a:endParaRPr>
              </a:p>
            </p:txBody>
          </p:sp>
        </mc:Choice>
        <mc:Fallback xmlns="">
          <p:sp>
            <p:nvSpPr>
              <p:cNvPr id="66" name="TextBox 65">
                <a:extLst>
                  <a:ext uri="{FF2B5EF4-FFF2-40B4-BE49-F238E27FC236}">
                    <a16:creationId xmlns:a16="http://schemas.microsoft.com/office/drawing/2014/main" id="{8E6DEC0F-6C9E-85E1-9943-0F9CFCDC64B8}"/>
                  </a:ext>
                </a:extLst>
              </p:cNvPr>
              <p:cNvSpPr txBox="1">
                <a:spLocks noRot="1" noChangeAspect="1" noMove="1" noResize="1" noEditPoints="1" noAdjustHandles="1" noChangeArrowheads="1" noChangeShapeType="1" noTextEdit="1"/>
              </p:cNvSpPr>
              <p:nvPr/>
            </p:nvSpPr>
            <p:spPr>
              <a:xfrm>
                <a:off x="8036424" y="3861473"/>
                <a:ext cx="3217869" cy="369332"/>
              </a:xfrm>
              <a:prstGeom prst="rect">
                <a:avLst/>
              </a:prstGeom>
              <a:blipFill>
                <a:blip r:embed="rId2"/>
                <a:stretch>
                  <a:fillRect l="-1515" t="-6557" b="-26230"/>
                </a:stretch>
              </a:blipFill>
            </p:spPr>
            <p:txBody>
              <a:bodyPr/>
              <a:lstStyle/>
              <a:p>
                <a:r>
                  <a:rPr lang="en-GB">
                    <a:noFill/>
                  </a:rPr>
                  <a:t> </a:t>
                </a:r>
              </a:p>
            </p:txBody>
          </p:sp>
        </mc:Fallback>
      </mc:AlternateContent>
      <p:sp>
        <p:nvSpPr>
          <p:cNvPr id="69" name="Title 1">
            <a:extLst>
              <a:ext uri="{FF2B5EF4-FFF2-40B4-BE49-F238E27FC236}">
                <a16:creationId xmlns:a16="http://schemas.microsoft.com/office/drawing/2014/main" id="{1224A400-4A1C-4D48-0A1C-98EFE707724B}"/>
              </a:ext>
            </a:extLst>
          </p:cNvPr>
          <p:cNvSpPr txBox="1">
            <a:spLocks/>
          </p:cNvSpPr>
          <p:nvPr/>
        </p:nvSpPr>
        <p:spPr>
          <a:xfrm>
            <a:off x="413237" y="64228"/>
            <a:ext cx="54399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Quantum simulations of lattice gauge theories</a:t>
            </a:r>
          </a:p>
        </p:txBody>
      </p:sp>
      <p:cxnSp>
        <p:nvCxnSpPr>
          <p:cNvPr id="4" name="Straight Arrow Connector 3">
            <a:extLst>
              <a:ext uri="{FF2B5EF4-FFF2-40B4-BE49-F238E27FC236}">
                <a16:creationId xmlns:a16="http://schemas.microsoft.com/office/drawing/2014/main" id="{0432ACFA-7423-22A7-30C6-019A07127FFF}"/>
              </a:ext>
            </a:extLst>
          </p:cNvPr>
          <p:cNvCxnSpPr>
            <a:cxnSpLocks/>
          </p:cNvCxnSpPr>
          <p:nvPr/>
        </p:nvCxnSpPr>
        <p:spPr>
          <a:xfrm flipH="1">
            <a:off x="9249551" y="758474"/>
            <a:ext cx="210724" cy="3110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206331B4-D5D3-1916-32F6-61FF7236127C}"/>
              </a:ext>
            </a:extLst>
          </p:cNvPr>
          <p:cNvCxnSpPr>
            <a:cxnSpLocks/>
          </p:cNvCxnSpPr>
          <p:nvPr/>
        </p:nvCxnSpPr>
        <p:spPr>
          <a:xfrm>
            <a:off x="9761296" y="758474"/>
            <a:ext cx="263745" cy="3110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ACDCAEF2-6FBA-3788-A7EA-CE04669D54A7}"/>
              </a:ext>
            </a:extLst>
          </p:cNvPr>
          <p:cNvCxnSpPr>
            <a:cxnSpLocks/>
            <a:stCxn id="64" idx="3"/>
          </p:cNvCxnSpPr>
          <p:nvPr/>
        </p:nvCxnSpPr>
        <p:spPr>
          <a:xfrm flipV="1">
            <a:off x="7278551" y="1558232"/>
            <a:ext cx="463970" cy="3586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F14FD12F-D8D7-308F-A6CC-CEEFDCBE7F14}"/>
              </a:ext>
            </a:extLst>
          </p:cNvPr>
          <p:cNvCxnSpPr>
            <a:cxnSpLocks/>
            <a:stCxn id="64" idx="3"/>
            <a:endCxn id="1026" idx="1"/>
          </p:cNvCxnSpPr>
          <p:nvPr/>
        </p:nvCxnSpPr>
        <p:spPr>
          <a:xfrm>
            <a:off x="7278551" y="1916927"/>
            <a:ext cx="463970" cy="3323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26" name="Picture 2" descr="Figure 1">
            <a:extLst>
              <a:ext uri="{FF2B5EF4-FFF2-40B4-BE49-F238E27FC236}">
                <a16:creationId xmlns:a16="http://schemas.microsoft.com/office/drawing/2014/main" id="{8EFF38B6-DBF0-1D6D-4790-2EEE8681C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521" y="1069480"/>
            <a:ext cx="3805677" cy="23595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4" name="Content Placeholder 2">
                <a:extLst>
                  <a:ext uri="{FF2B5EF4-FFF2-40B4-BE49-F238E27FC236}">
                    <a16:creationId xmlns:a16="http://schemas.microsoft.com/office/drawing/2014/main" id="{D6D8E053-5A68-7EAC-D468-B8292E2583B1}"/>
                  </a:ext>
                </a:extLst>
              </p:cNvPr>
              <p:cNvSpPr>
                <a:spLocks noGrp="1"/>
              </p:cNvSpPr>
              <p:nvPr>
                <p:ph idx="1"/>
              </p:nvPr>
            </p:nvSpPr>
            <p:spPr>
              <a:xfrm>
                <a:off x="413237" y="1476806"/>
                <a:ext cx="5963709" cy="5034645"/>
              </a:xfrm>
            </p:spPr>
            <p:txBody>
              <a:bodyPr>
                <a:noAutofit/>
              </a:bodyPr>
              <a:lstStyle/>
              <a:p>
                <a:pPr marL="0" indent="0">
                  <a:buNone/>
                </a:pPr>
                <a:r>
                  <a:rPr lang="en-US" sz="1800" dirty="0"/>
                  <a:t>The dimension of the Hilbert space grows exponentially, however </a:t>
                </a:r>
                <a14:m>
                  <m:oMath xmlns:m="http://schemas.openxmlformats.org/officeDocument/2006/math">
                    <m:r>
                      <m:rPr>
                        <m:sty m:val="p"/>
                      </m:rPr>
                      <a:rPr lang="it-IT" sz="1800" b="0" i="1" smtClean="0">
                        <a:latin typeface="Cambria Math" panose="02040503050406030204" pitchFamily="18" charset="0"/>
                      </a:rPr>
                      <m:t>dim</m:t>
                    </m:r>
                    <m:r>
                      <a:rPr lang="it-IT" sz="1800" b="0" i="1" smtClean="0">
                        <a:latin typeface="Cambria Math" panose="02040503050406030204" pitchFamily="18" charset="0"/>
                      </a:rPr>
                      <m:t>(</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ℋ</m:t>
                        </m:r>
                      </m:e>
                      <m:sub>
                        <m:r>
                          <m:rPr>
                            <m:sty m:val="p"/>
                          </m:rPr>
                          <a:rPr lang="it-IT" sz="1800" b="0" i="1" smtClean="0">
                            <a:latin typeface="Cambria Math" panose="02040503050406030204" pitchFamily="18" charset="0"/>
                            <a:ea typeface="Cambria Math" panose="02040503050406030204" pitchFamily="18" charset="0"/>
                          </a:rPr>
                          <m:t>phys</m:t>
                        </m:r>
                      </m:sub>
                    </m:sSub>
                    <m:r>
                      <a:rPr lang="it-IT" sz="1800" b="0" i="1" smtClean="0">
                        <a:latin typeface="Cambria Math" panose="02040503050406030204" pitchFamily="18" charset="0"/>
                        <a:ea typeface="Cambria Math" panose="02040503050406030204" pitchFamily="18" charset="0"/>
                      </a:rPr>
                      <m:t>)&lt;</m:t>
                    </m:r>
                    <m:r>
                      <m:rPr>
                        <m:sty m:val="p"/>
                      </m:rPr>
                      <a:rPr lang="it-IT" sz="1800" b="0" i="1" smtClean="0">
                        <a:latin typeface="Cambria Math" panose="02040503050406030204" pitchFamily="18" charset="0"/>
                      </a:rPr>
                      <m:t>dim</m:t>
                    </m:r>
                    <m:r>
                      <a:rPr lang="it-IT" sz="1800" b="0" i="1" smtClean="0">
                        <a:latin typeface="Cambria Math" panose="02040503050406030204" pitchFamily="18" charset="0"/>
                      </a:rPr>
                      <m:t>(</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ℋ</m:t>
                        </m:r>
                      </m:e>
                      <m:sub>
                        <m:r>
                          <m:rPr>
                            <m:sty m:val="p"/>
                          </m:rPr>
                          <a:rPr lang="it-IT" sz="1800" b="0" i="1" smtClean="0">
                            <a:latin typeface="Cambria Math" panose="02040503050406030204" pitchFamily="18" charset="0"/>
                            <a:ea typeface="Cambria Math" panose="02040503050406030204" pitchFamily="18" charset="0"/>
                          </a:rPr>
                          <m:t>tot</m:t>
                        </m:r>
                      </m:sub>
                    </m:sSub>
                    <m:r>
                      <a:rPr lang="it-IT" sz="1800" b="0" i="1" smtClean="0">
                        <a:latin typeface="Cambria Math" panose="02040503050406030204" pitchFamily="18" charset="0"/>
                        <a:ea typeface="Cambria Math" panose="02040503050406030204" pitchFamily="18" charset="0"/>
                      </a:rPr>
                      <m:t>)</m:t>
                    </m:r>
                  </m:oMath>
                </a14:m>
                <a:endParaRPr lang="en-US" sz="1800" dirty="0"/>
              </a:p>
              <a:p>
                <a:pPr marL="0" indent="0">
                  <a:buNone/>
                </a:pPr>
                <a:r>
                  <a:rPr lang="en-US" sz="1800" b="1" dirty="0"/>
                  <a:t>Local symmetries to map the system to physical states?</a:t>
                </a:r>
              </a:p>
              <a:p>
                <a:pPr marL="0" indent="0">
                  <a:buNone/>
                </a:pPr>
                <a:r>
                  <a:rPr lang="en-US" sz="1800" dirty="0"/>
                  <a:t>Pros: smaller Hilbert space, avoid gauge symmetry breaking</a:t>
                </a:r>
              </a:p>
              <a:p>
                <a:pPr marL="0" indent="0">
                  <a:buNone/>
                </a:pPr>
                <a:r>
                  <a:rPr lang="en-US" sz="1800" dirty="0"/>
                  <a:t>Cons: non-local Hamiltonian, the mapping is not trivial</a:t>
                </a:r>
              </a:p>
              <a:p>
                <a:pPr marL="0" indent="0">
                  <a:buNone/>
                </a:pPr>
                <a:r>
                  <a:rPr lang="en-US" sz="1800" b="1" dirty="0"/>
                  <a:t>How we store information</a:t>
                </a:r>
              </a:p>
              <a:p>
                <a:pPr marL="0" indent="0">
                  <a:buNone/>
                </a:pPr>
                <a14:m>
                  <m:oMathPara xmlns:m="http://schemas.openxmlformats.org/officeDocument/2006/math">
                    <m:oMathParaPr>
                      <m:jc m:val="centerGroup"/>
                    </m:oMathParaPr>
                    <m:oMath xmlns:m="http://schemas.openxmlformats.org/officeDocument/2006/math">
                      <m:d>
                        <m:dPr>
                          <m:begChr m:val="|"/>
                          <m:endChr m:val="⟩"/>
                          <m:ctrlPr>
                            <a:rPr lang="it-IT" sz="1800" b="0" i="1" smtClean="0">
                              <a:latin typeface="Cambria Math" panose="02040503050406030204" pitchFamily="18" charset="0"/>
                            </a:rPr>
                          </m:ctrlPr>
                        </m:dPr>
                        <m:e>
                          <m:r>
                            <a:rPr lang="it-IT" sz="1800" b="0" i="1" smtClean="0">
                              <a:latin typeface="Cambria Math" panose="02040503050406030204" pitchFamily="18" charset="0"/>
                            </a:rPr>
                            <m:t>𝜓</m:t>
                          </m:r>
                        </m:e>
                      </m:d>
                      <m:r>
                        <a:rPr lang="it-IT" sz="1800" b="0" i="1" smtClean="0">
                          <a:latin typeface="Cambria Math" panose="02040503050406030204" pitchFamily="18" charset="0"/>
                        </a:rPr>
                        <m:t>=</m:t>
                      </m:r>
                      <m:d>
                        <m:dPr>
                          <m:begChr m:val="|"/>
                          <m:endChr m:val="⟩"/>
                          <m:ctrlPr>
                            <a:rPr lang="it-IT" sz="1800" b="0" i="1" smtClean="0">
                              <a:latin typeface="Cambria Math" panose="02040503050406030204" pitchFamily="18" charset="0"/>
                            </a:rPr>
                          </m:ctrlPr>
                        </m:dPr>
                        <m:e>
                          <m:r>
                            <a:rPr lang="it-IT" sz="1800" b="0" i="1" smtClean="0">
                              <a:latin typeface="Cambria Math" panose="02040503050406030204" pitchFamily="18" charset="0"/>
                            </a:rPr>
                            <m:t>…</m:t>
                          </m:r>
                          <m:sSub>
                            <m:sSubPr>
                              <m:ctrlPr>
                                <a:rPr lang="it-IT" sz="1800" b="0" i="1" smtClean="0">
                                  <a:latin typeface="Cambria Math" panose="02040503050406030204" pitchFamily="18" charset="0"/>
                                </a:rPr>
                              </m:ctrlPr>
                            </m:sSubPr>
                            <m:e>
                              <m:r>
                                <m:rPr>
                                  <m:sty m:val="p"/>
                                </m:rPr>
                                <a:rPr lang="it-IT" sz="1800" b="0" i="0" smtClean="0">
                                  <a:latin typeface="Cambria Math" panose="02040503050406030204" pitchFamily="18" charset="0"/>
                                </a:rPr>
                                <m:t>U</m:t>
                              </m:r>
                            </m:e>
                            <m:sub>
                              <m:r>
                                <a:rPr lang="it-IT" sz="1800" b="1" i="0" smtClean="0">
                                  <a:solidFill>
                                    <a:schemeClr val="accent6">
                                      <a:lumMod val="75000"/>
                                    </a:schemeClr>
                                  </a:solidFill>
                                  <a:latin typeface="Cambria Math" panose="02040503050406030204" pitchFamily="18" charset="0"/>
                                </a:rPr>
                                <m:t>𝐚</m:t>
                              </m:r>
                            </m:sub>
                          </m:sSub>
                          <m:sSub>
                            <m:sSubPr>
                              <m:ctrlPr>
                                <a:rPr lang="it-IT" sz="1800" b="0" i="1" smtClean="0">
                                  <a:latin typeface="Cambria Math" panose="02040503050406030204" pitchFamily="18" charset="0"/>
                                </a:rPr>
                              </m:ctrlPr>
                            </m:sSubPr>
                            <m:e>
                              <m:r>
                                <m:rPr>
                                  <m:sty m:val="p"/>
                                </m:rPr>
                                <a:rPr lang="it-IT" sz="1800" b="0" i="0" smtClean="0">
                                  <a:latin typeface="Cambria Math" panose="02040503050406030204" pitchFamily="18" charset="0"/>
                                </a:rPr>
                                <m:t>U</m:t>
                              </m:r>
                            </m:e>
                            <m:sub>
                              <m:r>
                                <a:rPr lang="it-IT" sz="1800" b="1" i="0" smtClean="0">
                                  <a:solidFill>
                                    <a:schemeClr val="accent6">
                                      <a:lumMod val="75000"/>
                                    </a:schemeClr>
                                  </a:solidFill>
                                  <a:latin typeface="Cambria Math" panose="02040503050406030204" pitchFamily="18" charset="0"/>
                                </a:rPr>
                                <m:t>𝐛</m:t>
                              </m:r>
                            </m:sub>
                          </m:sSub>
                          <m:sSub>
                            <m:sSubPr>
                              <m:ctrlPr>
                                <a:rPr lang="it-IT" sz="1800" b="0" i="1" smtClean="0">
                                  <a:latin typeface="Cambria Math" panose="02040503050406030204" pitchFamily="18" charset="0"/>
                                </a:rPr>
                              </m:ctrlPr>
                            </m:sSubPr>
                            <m:e>
                              <m:r>
                                <m:rPr>
                                  <m:sty m:val="p"/>
                                </m:rPr>
                                <a:rPr lang="it-IT" sz="1800" b="0" i="0" smtClean="0">
                                  <a:latin typeface="Cambria Math" panose="02040503050406030204" pitchFamily="18" charset="0"/>
                                </a:rPr>
                                <m:t>U</m:t>
                              </m:r>
                            </m:e>
                            <m:sub>
                              <m:r>
                                <a:rPr lang="it-IT" sz="1800" b="1" i="0" smtClean="0">
                                  <a:solidFill>
                                    <a:schemeClr val="accent6">
                                      <a:lumMod val="75000"/>
                                    </a:schemeClr>
                                  </a:solidFill>
                                  <a:latin typeface="Cambria Math" panose="02040503050406030204" pitchFamily="18" charset="0"/>
                                </a:rPr>
                                <m:t>𝐜</m:t>
                              </m:r>
                            </m:sub>
                          </m:sSub>
                          <m:sSub>
                            <m:sSubPr>
                              <m:ctrlPr>
                                <a:rPr lang="it-IT" sz="1800" b="0" i="1" smtClean="0">
                                  <a:latin typeface="Cambria Math" panose="02040503050406030204" pitchFamily="18" charset="0"/>
                                </a:rPr>
                              </m:ctrlPr>
                            </m:sSubPr>
                            <m:e>
                              <m:r>
                                <m:rPr>
                                  <m:sty m:val="p"/>
                                </m:rPr>
                                <a:rPr lang="it-IT" sz="1800" b="0" i="0" smtClean="0">
                                  <a:latin typeface="Cambria Math" panose="02040503050406030204" pitchFamily="18" charset="0"/>
                                </a:rPr>
                                <m:t>U</m:t>
                              </m:r>
                            </m:e>
                            <m:sub>
                              <m:r>
                                <a:rPr lang="it-IT" sz="1800" b="1" i="0" smtClean="0">
                                  <a:solidFill>
                                    <a:schemeClr val="accent6">
                                      <a:lumMod val="75000"/>
                                    </a:schemeClr>
                                  </a:solidFill>
                                  <a:latin typeface="Cambria Math" panose="02040503050406030204" pitchFamily="18" charset="0"/>
                                </a:rPr>
                                <m:t>𝐝</m:t>
                              </m:r>
                            </m:sub>
                          </m:sSub>
                          <m:sSub>
                            <m:sSubPr>
                              <m:ctrlPr>
                                <a:rPr lang="it-IT" sz="1800" b="0" i="1" smtClean="0">
                                  <a:latin typeface="Cambria Math" panose="02040503050406030204" pitchFamily="18" charset="0"/>
                                </a:rPr>
                              </m:ctrlPr>
                            </m:sSubPr>
                            <m:e>
                              <m:r>
                                <m:rPr>
                                  <m:sty m:val="p"/>
                                </m:rPr>
                                <a:rPr lang="it-IT" sz="1800" b="0" i="0" smtClean="0">
                                  <a:latin typeface="Cambria Math" panose="02040503050406030204" pitchFamily="18" charset="0"/>
                                </a:rPr>
                                <m:t>Φ</m:t>
                              </m:r>
                            </m:e>
                            <m:sub>
                              <m:r>
                                <a:rPr lang="it-IT" sz="1800" b="1" i="0" smtClean="0">
                                  <a:solidFill>
                                    <a:schemeClr val="accent6">
                                      <a:lumMod val="75000"/>
                                    </a:schemeClr>
                                  </a:solidFill>
                                  <a:latin typeface="Cambria Math" panose="02040503050406030204" pitchFamily="18" charset="0"/>
                                </a:rPr>
                                <m:t>𝐐</m:t>
                              </m:r>
                            </m:sub>
                          </m:sSub>
                          <m:r>
                            <a:rPr lang="it-IT" sz="1800" b="0" i="0" smtClean="0">
                              <a:latin typeface="Cambria Math" panose="02040503050406030204" pitchFamily="18" charset="0"/>
                            </a:rPr>
                            <m:t>…</m:t>
                          </m:r>
                        </m:e>
                      </m:d>
                    </m:oMath>
                  </m:oMathPara>
                </a14:m>
                <a:endParaRPr lang="en-US" sz="1800" dirty="0"/>
              </a:p>
              <a:p>
                <a:pPr marL="0" indent="0">
                  <a:buNone/>
                </a:pPr>
                <a:r>
                  <a:rPr lang="en-US" sz="1800" b="1" dirty="0"/>
                  <a:t>Form of local symmetries</a:t>
                </a:r>
                <a:endParaRPr lang="en-US" sz="1800" dirty="0"/>
              </a:p>
              <a:p>
                <a:pPr marL="0" indent="0">
                  <a:buNone/>
                </a:pPr>
                <a14:m>
                  <m:oMathPara xmlns:m="http://schemas.openxmlformats.org/officeDocument/2006/math">
                    <m:oMathParaPr>
                      <m:jc m:val="centerGroup"/>
                    </m:oMathParaPr>
                    <m:oMath xmlns:m="http://schemas.openxmlformats.org/officeDocument/2006/math">
                      <m:sSub>
                        <m:sSubPr>
                          <m:ctrlPr>
                            <a:rPr lang="it-IT" sz="1800" b="0" i="1" smtClean="0">
                              <a:latin typeface="Cambria Math" panose="02040503050406030204" pitchFamily="18" charset="0"/>
                            </a:rPr>
                          </m:ctrlPr>
                        </m:sSubPr>
                        <m:e>
                          <m:r>
                            <m:rPr>
                              <m:sty m:val="p"/>
                            </m:rPr>
                            <a:rPr lang="it-IT" sz="1800" b="0" i="0" smtClean="0">
                              <a:latin typeface="Cambria Math" panose="02040503050406030204" pitchFamily="18" charset="0"/>
                            </a:rPr>
                            <m:t>Θ</m:t>
                          </m:r>
                        </m:e>
                        <m:sub>
                          <m:r>
                            <a:rPr lang="it-IT" sz="1800" b="0" i="1" smtClean="0">
                              <a:latin typeface="Cambria Math" panose="02040503050406030204" pitchFamily="18" charset="0"/>
                            </a:rPr>
                            <m:t>𝑔</m:t>
                          </m:r>
                        </m:sub>
                      </m:sSub>
                      <m:r>
                        <a:rPr lang="it-IT" sz="1800" b="0" i="0" smtClean="0">
                          <a:latin typeface="Cambria Math" panose="02040503050406030204" pitchFamily="18" charset="0"/>
                        </a:rPr>
                        <m:t>=</m:t>
                      </m:r>
                      <m:d>
                        <m:dPr>
                          <m:begChr m:val="|"/>
                          <m:endChr m:val="⟩"/>
                          <m:ctrlPr>
                            <a:rPr lang="it-IT" sz="1800" b="0" i="1" smtClean="0">
                              <a:latin typeface="Cambria Math" panose="02040503050406030204" pitchFamily="18" charset="0"/>
                            </a:rPr>
                          </m:ctrlPr>
                        </m:dPr>
                        <m:e>
                          <m:r>
                            <a:rPr lang="it-IT" sz="1800" b="0" i="0" smtClean="0">
                              <a:latin typeface="Cambria Math" panose="02040503050406030204" pitchFamily="18" charset="0"/>
                            </a:rPr>
                            <m:t>…</m:t>
                          </m:r>
                          <m:sSubSup>
                            <m:sSubSupPr>
                              <m:ctrlPr>
                                <a:rPr lang="it-IT" sz="1800" b="0" i="1" smtClean="0">
                                  <a:latin typeface="Cambria Math" panose="02040503050406030204" pitchFamily="18" charset="0"/>
                                </a:rPr>
                              </m:ctrlPr>
                            </m:sSubSupPr>
                            <m:e>
                              <m:r>
                                <m:rPr>
                                  <m:sty m:val="p"/>
                                </m:rPr>
                                <a:rPr lang="it-IT" sz="1800" b="0" i="0" smtClean="0">
                                  <a:latin typeface="Cambria Math" panose="02040503050406030204" pitchFamily="18" charset="0"/>
                                </a:rPr>
                                <m:t>Θ</m:t>
                              </m:r>
                            </m:e>
                            <m:sub>
                              <m:r>
                                <a:rPr lang="it-IT" sz="1800" b="0" i="1" smtClean="0">
                                  <a:latin typeface="Cambria Math" panose="02040503050406030204" pitchFamily="18" charset="0"/>
                                </a:rPr>
                                <m:t>𝑔</m:t>
                              </m:r>
                            </m:sub>
                            <m:sup>
                              <m:r>
                                <a:rPr lang="it-IT" sz="1800" b="0" i="1" smtClean="0">
                                  <a:latin typeface="Cambria Math" panose="02040503050406030204" pitchFamily="18" charset="0"/>
                                </a:rPr>
                                <m:t>𝐿</m:t>
                              </m:r>
                            </m:sup>
                          </m:sSubSup>
                          <m:sSubSup>
                            <m:sSubSupPr>
                              <m:ctrlPr>
                                <a:rPr lang="it-IT" sz="1800" b="0" i="1" smtClean="0">
                                  <a:latin typeface="Cambria Math" panose="02040503050406030204" pitchFamily="18" charset="0"/>
                                </a:rPr>
                              </m:ctrlPr>
                            </m:sSubSupPr>
                            <m:e>
                              <m:r>
                                <m:rPr>
                                  <m:sty m:val="p"/>
                                </m:rPr>
                                <a:rPr lang="it-IT" sz="1800" b="0" i="0" smtClean="0">
                                  <a:latin typeface="Cambria Math" panose="02040503050406030204" pitchFamily="18" charset="0"/>
                                </a:rPr>
                                <m:t>Θ</m:t>
                              </m:r>
                            </m:e>
                            <m:sub>
                              <m:r>
                                <a:rPr lang="it-IT" sz="1800" b="0" i="1" smtClean="0">
                                  <a:latin typeface="Cambria Math" panose="02040503050406030204" pitchFamily="18" charset="0"/>
                                </a:rPr>
                                <m:t>𝑔</m:t>
                              </m:r>
                            </m:sub>
                            <m:sup>
                              <m:r>
                                <a:rPr lang="it-IT" sz="1800" b="0" i="1" smtClean="0">
                                  <a:latin typeface="Cambria Math" panose="02040503050406030204" pitchFamily="18" charset="0"/>
                                </a:rPr>
                                <m:t>𝐿</m:t>
                              </m:r>
                            </m:sup>
                          </m:sSubSup>
                          <m:sSubSup>
                            <m:sSubSupPr>
                              <m:ctrlPr>
                                <a:rPr lang="it-IT" sz="1800" b="0" i="1" smtClean="0">
                                  <a:latin typeface="Cambria Math" panose="02040503050406030204" pitchFamily="18" charset="0"/>
                                </a:rPr>
                              </m:ctrlPr>
                            </m:sSubSupPr>
                            <m:e>
                              <m:r>
                                <m:rPr>
                                  <m:sty m:val="p"/>
                                </m:rPr>
                                <a:rPr lang="it-IT" sz="1800" b="0" i="0" smtClean="0">
                                  <a:latin typeface="Cambria Math" panose="02040503050406030204" pitchFamily="18" charset="0"/>
                                </a:rPr>
                                <m:t>Θ</m:t>
                              </m:r>
                            </m:e>
                            <m:sub>
                              <m:r>
                                <a:rPr lang="it-IT" sz="1800" b="0" i="1" smtClean="0">
                                  <a:latin typeface="Cambria Math" panose="02040503050406030204" pitchFamily="18" charset="0"/>
                                </a:rPr>
                                <m:t>𝑔</m:t>
                              </m:r>
                            </m:sub>
                            <m:sup>
                              <m:r>
                                <a:rPr lang="it-IT" sz="1800" b="0" i="1" smtClean="0">
                                  <a:latin typeface="Cambria Math" panose="02040503050406030204" pitchFamily="18" charset="0"/>
                                </a:rPr>
                                <m:t>𝑅</m:t>
                              </m:r>
                            </m:sup>
                          </m:sSubSup>
                          <m:sSubSup>
                            <m:sSubSupPr>
                              <m:ctrlPr>
                                <a:rPr lang="it-IT" sz="1800" b="0" i="1" smtClean="0">
                                  <a:latin typeface="Cambria Math" panose="02040503050406030204" pitchFamily="18" charset="0"/>
                                </a:rPr>
                              </m:ctrlPr>
                            </m:sSubSupPr>
                            <m:e>
                              <m:r>
                                <m:rPr>
                                  <m:sty m:val="p"/>
                                </m:rPr>
                                <a:rPr lang="it-IT" sz="1800" b="0" i="0" smtClean="0">
                                  <a:latin typeface="Cambria Math" panose="02040503050406030204" pitchFamily="18" charset="0"/>
                                </a:rPr>
                                <m:t>Θ</m:t>
                              </m:r>
                            </m:e>
                            <m:sub>
                              <m:r>
                                <a:rPr lang="it-IT" sz="1800" b="0" i="1" smtClean="0">
                                  <a:latin typeface="Cambria Math" panose="02040503050406030204" pitchFamily="18" charset="0"/>
                                </a:rPr>
                                <m:t>𝑔</m:t>
                              </m:r>
                            </m:sub>
                            <m:sup>
                              <m:r>
                                <a:rPr lang="it-IT" sz="1800" b="0" i="1" smtClean="0">
                                  <a:latin typeface="Cambria Math" panose="02040503050406030204" pitchFamily="18" charset="0"/>
                                </a:rPr>
                                <m:t>𝑅</m:t>
                              </m:r>
                            </m:sup>
                          </m:sSubSup>
                          <m:sSubSup>
                            <m:sSubSupPr>
                              <m:ctrlPr>
                                <a:rPr lang="it-IT" sz="1800" b="0" i="1" smtClean="0">
                                  <a:latin typeface="Cambria Math" panose="02040503050406030204" pitchFamily="18" charset="0"/>
                                </a:rPr>
                              </m:ctrlPr>
                            </m:sSubSupPr>
                            <m:e>
                              <m:r>
                                <m:rPr>
                                  <m:sty m:val="p"/>
                                </m:rPr>
                                <a:rPr lang="it-IT" sz="1800" b="0" i="0" smtClean="0">
                                  <a:latin typeface="Cambria Math" panose="02040503050406030204" pitchFamily="18" charset="0"/>
                                </a:rPr>
                                <m:t>Θ</m:t>
                              </m:r>
                            </m:e>
                            <m:sub>
                              <m:r>
                                <a:rPr lang="it-IT" sz="1800" b="0" i="1" smtClean="0">
                                  <a:latin typeface="Cambria Math" panose="02040503050406030204" pitchFamily="18" charset="0"/>
                                </a:rPr>
                                <m:t>𝑔</m:t>
                              </m:r>
                            </m:sub>
                            <m:sup>
                              <m:r>
                                <a:rPr lang="it-IT" sz="1800" b="0" i="1" smtClean="0">
                                  <a:latin typeface="Cambria Math" panose="02040503050406030204" pitchFamily="18" charset="0"/>
                                </a:rPr>
                                <m:t>𝑄</m:t>
                              </m:r>
                            </m:sup>
                          </m:sSubSup>
                          <m:r>
                            <a:rPr lang="it-IT" sz="1800" b="0" i="1" smtClean="0">
                              <a:latin typeface="Cambria Math" panose="02040503050406030204" pitchFamily="18" charset="0"/>
                            </a:rPr>
                            <m:t>…</m:t>
                          </m:r>
                        </m:e>
                      </m:d>
                      <m:r>
                        <a:rPr lang="it-IT" sz="1800" b="0" i="1" smtClean="0">
                          <a:latin typeface="Cambria Math" panose="02040503050406030204" pitchFamily="18" charset="0"/>
                        </a:rPr>
                        <m:t>,  </m:t>
                      </m:r>
                      <m:r>
                        <a:rPr lang="it-IT" sz="1800" b="0" i="1" smtClean="0">
                          <a:latin typeface="Cambria Math" panose="02040503050406030204" pitchFamily="18" charset="0"/>
                        </a:rPr>
                        <m:t>𝑔</m:t>
                      </m:r>
                      <m:r>
                        <a:rPr lang="it-IT" sz="1800" b="0" i="1" smtClean="0">
                          <a:latin typeface="Cambria Math" panose="02040503050406030204" pitchFamily="18" charset="0"/>
                        </a:rPr>
                        <m:t>∈</m:t>
                      </m:r>
                      <m:r>
                        <a:rPr lang="it-IT" sz="1800" b="0" i="1" smtClean="0">
                          <a:latin typeface="Cambria Math" panose="02040503050406030204" pitchFamily="18" charset="0"/>
                        </a:rPr>
                        <m:t>𝐺</m:t>
                      </m:r>
                    </m:oMath>
                  </m:oMathPara>
                </a14:m>
                <a:endParaRPr lang="it-IT" sz="1800" b="0" i="1" dirty="0">
                  <a:latin typeface="Cambria Math" panose="02040503050406030204" pitchFamily="18" charset="0"/>
                </a:endParaRPr>
              </a:p>
              <a:p>
                <a:pPr marL="0" indent="0">
                  <a:buNone/>
                </a:pPr>
                <a:endParaRPr lang="it-IT" sz="18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it-IT" sz="1800" b="0" i="1" smtClean="0">
                              <a:latin typeface="Cambria Math" panose="02040503050406030204" pitchFamily="18" charset="0"/>
                            </a:rPr>
                          </m:ctrlPr>
                        </m:sSubPr>
                        <m:e>
                          <m:r>
                            <m:rPr>
                              <m:sty m:val="p"/>
                            </m:rPr>
                            <a:rPr lang="it-IT" sz="1800" b="0" i="0" smtClean="0">
                              <a:latin typeface="Cambria Math" panose="02040503050406030204" pitchFamily="18" charset="0"/>
                            </a:rPr>
                            <m:t>Θ</m:t>
                          </m:r>
                        </m:e>
                        <m:sub>
                          <m:r>
                            <a:rPr lang="it-IT" sz="1800" b="0" i="1" smtClean="0">
                              <a:latin typeface="Cambria Math" panose="02040503050406030204" pitchFamily="18" charset="0"/>
                            </a:rPr>
                            <m:t>𝑔</m:t>
                          </m:r>
                        </m:sub>
                      </m:sSub>
                      <m:sSub>
                        <m:sSubPr>
                          <m:ctrlPr>
                            <a:rPr lang="it-IT" sz="1800" b="0" i="1" smtClean="0">
                              <a:latin typeface="Cambria Math" panose="02040503050406030204" pitchFamily="18" charset="0"/>
                            </a:rPr>
                          </m:ctrlPr>
                        </m:sSubPr>
                        <m:e>
                          <m:d>
                            <m:dPr>
                              <m:begChr m:val="|"/>
                              <m:endChr m:val="⟩"/>
                              <m:ctrlPr>
                                <a:rPr lang="it-IT" sz="1800" b="0" i="1" smtClean="0">
                                  <a:latin typeface="Cambria Math" panose="02040503050406030204" pitchFamily="18" charset="0"/>
                                </a:rPr>
                              </m:ctrlPr>
                            </m:dPr>
                            <m:e>
                              <m:r>
                                <a:rPr lang="it-IT" sz="1800" b="0" i="1" smtClean="0">
                                  <a:latin typeface="Cambria Math" panose="02040503050406030204" pitchFamily="18" charset="0"/>
                                </a:rPr>
                                <m:t>𝜓</m:t>
                              </m:r>
                            </m:e>
                          </m:d>
                        </m:e>
                        <m:sub>
                          <m:r>
                            <m:rPr>
                              <m:sty m:val="p"/>
                            </m:rPr>
                            <a:rPr lang="it-IT" sz="1800" b="0" i="1" smtClean="0">
                              <a:latin typeface="Cambria Math" panose="02040503050406030204" pitchFamily="18" charset="0"/>
                            </a:rPr>
                            <m:t>phys</m:t>
                          </m:r>
                        </m:sub>
                      </m:sSub>
                      <m:r>
                        <a:rPr lang="it-IT" sz="1800" b="0" i="1" smtClean="0">
                          <a:latin typeface="Cambria Math" panose="02040503050406030204" pitchFamily="18" charset="0"/>
                        </a:rPr>
                        <m:t>=1</m:t>
                      </m:r>
                      <m:sSub>
                        <m:sSubPr>
                          <m:ctrlPr>
                            <a:rPr lang="it-IT" sz="1800" b="0" i="1" smtClean="0">
                              <a:latin typeface="Cambria Math" panose="02040503050406030204" pitchFamily="18" charset="0"/>
                            </a:rPr>
                          </m:ctrlPr>
                        </m:sSubPr>
                        <m:e>
                          <m:d>
                            <m:dPr>
                              <m:begChr m:val="|"/>
                              <m:endChr m:val="⟩"/>
                              <m:ctrlPr>
                                <a:rPr lang="it-IT" sz="1800" b="0" i="1" smtClean="0">
                                  <a:latin typeface="Cambria Math" panose="02040503050406030204" pitchFamily="18" charset="0"/>
                                </a:rPr>
                              </m:ctrlPr>
                            </m:dPr>
                            <m:e>
                              <m:r>
                                <a:rPr lang="it-IT" sz="1800" b="0" i="1" smtClean="0">
                                  <a:latin typeface="Cambria Math" panose="02040503050406030204" pitchFamily="18" charset="0"/>
                                </a:rPr>
                                <m:t>𝜓</m:t>
                              </m:r>
                            </m:e>
                          </m:d>
                        </m:e>
                        <m:sub>
                          <m:r>
                            <m:rPr>
                              <m:sty m:val="p"/>
                            </m:rPr>
                            <a:rPr lang="it-IT" sz="1800" i="1">
                              <a:latin typeface="Cambria Math" panose="02040503050406030204" pitchFamily="18" charset="0"/>
                            </a:rPr>
                            <m:t>phys</m:t>
                          </m:r>
                        </m:sub>
                      </m:sSub>
                    </m:oMath>
                  </m:oMathPara>
                </a14:m>
                <a:endParaRPr lang="en-US" sz="1800" dirty="0"/>
              </a:p>
              <a:p>
                <a:pPr marL="0" indent="0">
                  <a:buNone/>
                </a:pPr>
                <a:endParaRPr lang="en-US" sz="1800" dirty="0"/>
              </a:p>
              <a:p>
                <a:pPr marL="0" indent="0">
                  <a:buNone/>
                </a:pPr>
                <a14:m>
                  <m:oMathPara xmlns:m="http://schemas.openxmlformats.org/officeDocument/2006/math">
                    <m:oMathParaPr>
                      <m:jc m:val="centerGroup"/>
                    </m:oMathParaPr>
                    <m:oMath xmlns:m="http://schemas.openxmlformats.org/officeDocument/2006/math">
                      <m:sSubSup>
                        <m:sSubSupPr>
                          <m:ctrlPr>
                            <a:rPr lang="it-IT" sz="1800" b="0" i="1" smtClean="0">
                              <a:latin typeface="Cambria Math" panose="02040503050406030204" pitchFamily="18" charset="0"/>
                            </a:rPr>
                          </m:ctrlPr>
                        </m:sSubSupPr>
                        <m:e>
                          <m:r>
                            <m:rPr>
                              <m:sty m:val="p"/>
                            </m:rPr>
                            <a:rPr lang="it-IT" sz="1800" b="0" i="0" smtClean="0">
                              <a:latin typeface="Cambria Math" panose="02040503050406030204" pitchFamily="18" charset="0"/>
                            </a:rPr>
                            <m:t>Θ</m:t>
                          </m:r>
                        </m:e>
                        <m:sub>
                          <m:r>
                            <a:rPr lang="it-IT" sz="1800" b="0" i="1" smtClean="0">
                              <a:latin typeface="Cambria Math" panose="02040503050406030204" pitchFamily="18" charset="0"/>
                            </a:rPr>
                            <m:t>𝑔</m:t>
                          </m:r>
                        </m:sub>
                        <m:sup>
                          <m:r>
                            <a:rPr lang="it-IT" sz="1800" b="0" i="1" smtClean="0">
                              <a:latin typeface="Cambria Math" panose="02040503050406030204" pitchFamily="18" charset="0"/>
                            </a:rPr>
                            <m:t>𝐿</m:t>
                          </m:r>
                        </m:sup>
                      </m:sSubSup>
                      <m:d>
                        <m:dPr>
                          <m:begChr m:val="|"/>
                          <m:endChr m:val="⟩"/>
                          <m:ctrlPr>
                            <a:rPr lang="it-IT" sz="1800" b="0" i="1" smtClean="0">
                              <a:latin typeface="Cambria Math" panose="02040503050406030204" pitchFamily="18" charset="0"/>
                            </a:rPr>
                          </m:ctrlPr>
                        </m:dPr>
                        <m:e>
                          <m:r>
                            <a:rPr lang="it-IT" sz="1800" b="0" i="1" smtClean="0">
                              <a:latin typeface="Cambria Math" panose="02040503050406030204" pitchFamily="18" charset="0"/>
                            </a:rPr>
                            <m:t>h</m:t>
                          </m:r>
                        </m:e>
                      </m:d>
                      <m:r>
                        <a:rPr lang="it-IT" sz="1800" b="0" i="1" smtClean="0">
                          <a:latin typeface="Cambria Math" panose="02040503050406030204" pitchFamily="18" charset="0"/>
                        </a:rPr>
                        <m:t>=</m:t>
                      </m:r>
                      <m:d>
                        <m:dPr>
                          <m:begChr m:val="|"/>
                          <m:endChr m:val="⟩"/>
                          <m:ctrlPr>
                            <a:rPr lang="it-IT" sz="1800" b="0" i="1" smtClean="0">
                              <a:latin typeface="Cambria Math" panose="02040503050406030204" pitchFamily="18" charset="0"/>
                            </a:rPr>
                          </m:ctrlPr>
                        </m:dPr>
                        <m:e>
                          <m:r>
                            <a:rPr lang="it-IT" sz="1800" b="0" i="1" smtClean="0">
                              <a:latin typeface="Cambria Math" panose="02040503050406030204" pitchFamily="18" charset="0"/>
                            </a:rPr>
                            <m:t>𝑔h</m:t>
                          </m:r>
                        </m:e>
                      </m:d>
                    </m:oMath>
                    <m:oMath xmlns:m="http://schemas.openxmlformats.org/officeDocument/2006/math">
                      <m:sSubSup>
                        <m:sSubSupPr>
                          <m:ctrlPr>
                            <a:rPr lang="it-IT" sz="1800" i="1">
                              <a:latin typeface="Cambria Math" panose="02040503050406030204" pitchFamily="18" charset="0"/>
                            </a:rPr>
                          </m:ctrlPr>
                        </m:sSubSupPr>
                        <m:e>
                          <m:r>
                            <m:rPr>
                              <m:sty m:val="p"/>
                            </m:rPr>
                            <a:rPr lang="it-IT" sz="1800">
                              <a:latin typeface="Cambria Math" panose="02040503050406030204" pitchFamily="18" charset="0"/>
                            </a:rPr>
                            <m:t>Θ</m:t>
                          </m:r>
                        </m:e>
                        <m:sub>
                          <m:r>
                            <a:rPr lang="it-IT" sz="1800" b="0" i="1" smtClean="0">
                              <a:latin typeface="Cambria Math" panose="02040503050406030204" pitchFamily="18" charset="0"/>
                            </a:rPr>
                            <m:t>𝑔</m:t>
                          </m:r>
                        </m:sub>
                        <m:sup>
                          <m:r>
                            <a:rPr lang="it-IT" sz="1800" b="0" i="1" smtClean="0">
                              <a:latin typeface="Cambria Math" panose="02040503050406030204" pitchFamily="18" charset="0"/>
                            </a:rPr>
                            <m:t>𝑅</m:t>
                          </m:r>
                        </m:sup>
                      </m:sSubSup>
                      <m:d>
                        <m:dPr>
                          <m:begChr m:val="|"/>
                          <m:endChr m:val="⟩"/>
                          <m:ctrlPr>
                            <a:rPr lang="it-IT" sz="1800" i="1">
                              <a:latin typeface="Cambria Math" panose="02040503050406030204" pitchFamily="18" charset="0"/>
                            </a:rPr>
                          </m:ctrlPr>
                        </m:dPr>
                        <m:e>
                          <m:r>
                            <a:rPr lang="it-IT" sz="1800" b="0" i="1" smtClean="0">
                              <a:latin typeface="Cambria Math" panose="02040503050406030204" pitchFamily="18" charset="0"/>
                            </a:rPr>
                            <m:t>h</m:t>
                          </m:r>
                        </m:e>
                      </m:d>
                      <m:r>
                        <a:rPr lang="it-IT" sz="1800" i="1">
                          <a:latin typeface="Cambria Math" panose="02040503050406030204" pitchFamily="18" charset="0"/>
                        </a:rPr>
                        <m:t>=|</m:t>
                      </m:r>
                      <m:r>
                        <a:rPr lang="it-IT" sz="1800" b="0" i="1" smtClean="0">
                          <a:latin typeface="Cambria Math" panose="02040503050406030204" pitchFamily="18" charset="0"/>
                        </a:rPr>
                        <m:t>h</m:t>
                      </m:r>
                      <m:sSup>
                        <m:sSupPr>
                          <m:ctrlPr>
                            <a:rPr lang="it-IT" sz="1800" b="0" i="1" smtClean="0">
                              <a:latin typeface="Cambria Math" panose="02040503050406030204" pitchFamily="18" charset="0"/>
                            </a:rPr>
                          </m:ctrlPr>
                        </m:sSupPr>
                        <m:e>
                          <m:r>
                            <a:rPr lang="it-IT" sz="1800" b="0" i="1" smtClean="0">
                              <a:latin typeface="Cambria Math" panose="02040503050406030204" pitchFamily="18" charset="0"/>
                            </a:rPr>
                            <m:t>𝑔</m:t>
                          </m:r>
                        </m:e>
                        <m:sup>
                          <m:r>
                            <a:rPr lang="it-IT" sz="1800" b="0" i="1" smtClean="0">
                              <a:latin typeface="Cambria Math" panose="02040503050406030204" pitchFamily="18" charset="0"/>
                            </a:rPr>
                            <m:t>−1</m:t>
                          </m:r>
                        </m:sup>
                      </m:sSup>
                      <m:r>
                        <a:rPr lang="it-IT" sz="1800" i="1">
                          <a:latin typeface="Cambria Math" panose="02040503050406030204" pitchFamily="18" charset="0"/>
                        </a:rPr>
                        <m:t>⟩</m:t>
                      </m:r>
                    </m:oMath>
                  </m:oMathPara>
                </a14:m>
                <a:endParaRPr lang="it-IT" sz="1800" b="0" dirty="0"/>
              </a:p>
              <a:p>
                <a:pPr marL="0" indent="0">
                  <a:buNone/>
                </a:pPr>
                <a:endParaRPr lang="en-US" sz="1800" dirty="0"/>
              </a:p>
              <a:p>
                <a:endParaRPr lang="en-US" sz="1800" dirty="0"/>
              </a:p>
            </p:txBody>
          </p:sp>
        </mc:Choice>
        <mc:Fallback xmlns="">
          <p:sp>
            <p:nvSpPr>
              <p:cNvPr id="74" name="Content Placeholder 2">
                <a:extLst>
                  <a:ext uri="{FF2B5EF4-FFF2-40B4-BE49-F238E27FC236}">
                    <a16:creationId xmlns:a16="http://schemas.microsoft.com/office/drawing/2014/main" id="{D6D8E053-5A68-7EAC-D468-B8292E2583B1}"/>
                  </a:ext>
                </a:extLst>
              </p:cNvPr>
              <p:cNvSpPr>
                <a:spLocks noGrp="1" noRot="1" noChangeAspect="1" noMove="1" noResize="1" noEditPoints="1" noAdjustHandles="1" noChangeArrowheads="1" noChangeShapeType="1" noTextEdit="1"/>
              </p:cNvSpPr>
              <p:nvPr>
                <p:ph idx="1"/>
              </p:nvPr>
            </p:nvSpPr>
            <p:spPr>
              <a:xfrm>
                <a:off x="413237" y="1476806"/>
                <a:ext cx="5963709" cy="5034645"/>
              </a:xfrm>
              <a:blipFill>
                <a:blip r:embed="rId4"/>
                <a:stretch>
                  <a:fillRect l="-920" t="-1090" r="-818"/>
                </a:stretch>
              </a:blipFill>
            </p:spPr>
            <p:txBody>
              <a:bodyPr/>
              <a:lstStyle/>
              <a:p>
                <a:r>
                  <a:rPr lang="en-GB">
                    <a:noFill/>
                  </a:rPr>
                  <a:t> </a:t>
                </a:r>
              </a:p>
            </p:txBody>
          </p:sp>
        </mc:Fallback>
      </mc:AlternateContent>
      <p:sp>
        <p:nvSpPr>
          <p:cNvPr id="78" name="CasellaDiTesto 77">
            <a:extLst>
              <a:ext uri="{FF2B5EF4-FFF2-40B4-BE49-F238E27FC236}">
                <a16:creationId xmlns:a16="http://schemas.microsoft.com/office/drawing/2014/main" id="{1E38AD34-2A85-E8F2-2BAA-3E91380DB87F}"/>
              </a:ext>
            </a:extLst>
          </p:cNvPr>
          <p:cNvSpPr txBox="1"/>
          <p:nvPr/>
        </p:nvSpPr>
        <p:spPr>
          <a:xfrm>
            <a:off x="7742521" y="3492141"/>
            <a:ext cx="3291182" cy="369332"/>
          </a:xfrm>
          <a:prstGeom prst="rect">
            <a:avLst/>
          </a:prstGeom>
          <a:noFill/>
        </p:spPr>
        <p:txBody>
          <a:bodyPr wrap="square" rtlCol="0">
            <a:spAutoFit/>
          </a:bodyPr>
          <a:lstStyle/>
          <a:p>
            <a:r>
              <a:rPr lang="it-IT" dirty="0"/>
              <a:t>Zohar and </a:t>
            </a:r>
            <a:r>
              <a:rPr lang="it-IT" dirty="0" err="1"/>
              <a:t>Burrello</a:t>
            </a:r>
            <a:r>
              <a:rPr lang="it-IT" dirty="0"/>
              <a:t>, PRD, 2015</a:t>
            </a:r>
            <a:endParaRPr lang="en-GB" dirty="0"/>
          </a:p>
        </p:txBody>
      </p:sp>
      <p:sp>
        <p:nvSpPr>
          <p:cNvPr id="83" name="Freccia a destra 82">
            <a:extLst>
              <a:ext uri="{FF2B5EF4-FFF2-40B4-BE49-F238E27FC236}">
                <a16:creationId xmlns:a16="http://schemas.microsoft.com/office/drawing/2014/main" id="{51A25C47-7BCA-DB91-C5CF-F5971AC7EB01}"/>
              </a:ext>
            </a:extLst>
          </p:cNvPr>
          <p:cNvSpPr/>
          <p:nvPr/>
        </p:nvSpPr>
        <p:spPr>
          <a:xfrm>
            <a:off x="4287000" y="5852680"/>
            <a:ext cx="1233237" cy="264694"/>
          </a:xfrm>
          <a:prstGeom prst="right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CasellaDiTesto 83">
            <a:extLst>
              <a:ext uri="{FF2B5EF4-FFF2-40B4-BE49-F238E27FC236}">
                <a16:creationId xmlns:a16="http://schemas.microsoft.com/office/drawing/2014/main" id="{5DBC43F0-9E4D-1807-C1DE-D3D9428DA62C}"/>
              </a:ext>
            </a:extLst>
          </p:cNvPr>
          <p:cNvSpPr txBox="1"/>
          <p:nvPr/>
        </p:nvSpPr>
        <p:spPr>
          <a:xfrm>
            <a:off x="5492641" y="5765665"/>
            <a:ext cx="2797343" cy="338554"/>
          </a:xfrm>
          <a:prstGeom prst="rect">
            <a:avLst/>
          </a:prstGeom>
          <a:noFill/>
        </p:spPr>
        <p:txBody>
          <a:bodyPr wrap="square" rtlCol="0">
            <a:spAutoFit/>
          </a:bodyPr>
          <a:lstStyle/>
          <a:p>
            <a:r>
              <a:rPr lang="it-IT" sz="1600" dirty="0" err="1"/>
              <a:t>Permutations</a:t>
            </a:r>
            <a:r>
              <a:rPr lang="it-IT" sz="1600" dirty="0"/>
              <a:t> </a:t>
            </a:r>
            <a:r>
              <a:rPr lang="it-IT" sz="1600" dirty="0" err="1"/>
              <a:t>matrices</a:t>
            </a:r>
            <a:endParaRPr lang="en-GB" sz="1600" dirty="0"/>
          </a:p>
        </p:txBody>
      </p:sp>
      <p:grpSp>
        <p:nvGrpSpPr>
          <p:cNvPr id="90" name="Gruppo 89">
            <a:extLst>
              <a:ext uri="{FF2B5EF4-FFF2-40B4-BE49-F238E27FC236}">
                <a16:creationId xmlns:a16="http://schemas.microsoft.com/office/drawing/2014/main" id="{7410FCA6-706C-1C4A-8C3F-D9E7DECD45CD}"/>
              </a:ext>
            </a:extLst>
          </p:cNvPr>
          <p:cNvGrpSpPr/>
          <p:nvPr/>
        </p:nvGrpSpPr>
        <p:grpSpPr>
          <a:xfrm>
            <a:off x="8169837" y="2204935"/>
            <a:ext cx="629550" cy="779614"/>
            <a:chOff x="7957859" y="2394248"/>
            <a:chExt cx="629550" cy="779614"/>
          </a:xfrm>
        </p:grpSpPr>
        <p:sp>
          <p:nvSpPr>
            <p:cNvPr id="85" name="CasellaDiTesto 84">
              <a:extLst>
                <a:ext uri="{FF2B5EF4-FFF2-40B4-BE49-F238E27FC236}">
                  <a16:creationId xmlns:a16="http://schemas.microsoft.com/office/drawing/2014/main" id="{3EE7B41C-39CE-FC02-3EDE-7D1E009FA2AD}"/>
                </a:ext>
              </a:extLst>
            </p:cNvPr>
            <p:cNvSpPr txBox="1"/>
            <p:nvPr/>
          </p:nvSpPr>
          <p:spPr>
            <a:xfrm>
              <a:off x="8404529" y="2703645"/>
              <a:ext cx="182880" cy="338554"/>
            </a:xfrm>
            <a:prstGeom prst="rect">
              <a:avLst/>
            </a:prstGeom>
            <a:noFill/>
          </p:spPr>
          <p:txBody>
            <a:bodyPr wrap="square" rtlCol="0">
              <a:spAutoFit/>
            </a:bodyPr>
            <a:lstStyle/>
            <a:p>
              <a:r>
                <a:rPr lang="it-IT" sz="1600" b="1" dirty="0">
                  <a:solidFill>
                    <a:schemeClr val="accent6">
                      <a:lumMod val="75000"/>
                    </a:schemeClr>
                  </a:solidFill>
                </a:rPr>
                <a:t>a</a:t>
              </a:r>
              <a:endParaRPr lang="en-GB" sz="1600" b="1" dirty="0">
                <a:solidFill>
                  <a:schemeClr val="accent6">
                    <a:lumMod val="75000"/>
                  </a:schemeClr>
                </a:solidFill>
              </a:endParaRPr>
            </a:p>
          </p:txBody>
        </p:sp>
        <p:sp>
          <p:nvSpPr>
            <p:cNvPr id="86" name="CasellaDiTesto 85">
              <a:extLst>
                <a:ext uri="{FF2B5EF4-FFF2-40B4-BE49-F238E27FC236}">
                  <a16:creationId xmlns:a16="http://schemas.microsoft.com/office/drawing/2014/main" id="{83D125F1-0554-A32A-6BDC-9FEB718931F5}"/>
                </a:ext>
              </a:extLst>
            </p:cNvPr>
            <p:cNvSpPr txBox="1"/>
            <p:nvPr/>
          </p:nvSpPr>
          <p:spPr>
            <a:xfrm>
              <a:off x="8281284" y="2394248"/>
              <a:ext cx="182880" cy="338554"/>
            </a:xfrm>
            <a:prstGeom prst="rect">
              <a:avLst/>
            </a:prstGeom>
            <a:noFill/>
          </p:spPr>
          <p:txBody>
            <a:bodyPr wrap="square" rtlCol="0">
              <a:spAutoFit/>
            </a:bodyPr>
            <a:lstStyle/>
            <a:p>
              <a:r>
                <a:rPr lang="it-IT" sz="1600" b="1" dirty="0">
                  <a:solidFill>
                    <a:schemeClr val="accent6">
                      <a:lumMod val="75000"/>
                    </a:schemeClr>
                  </a:solidFill>
                </a:rPr>
                <a:t>b</a:t>
              </a:r>
              <a:endParaRPr lang="en-GB" sz="1600" b="1" dirty="0">
                <a:solidFill>
                  <a:schemeClr val="accent6">
                    <a:lumMod val="75000"/>
                  </a:schemeClr>
                </a:solidFill>
              </a:endParaRPr>
            </a:p>
          </p:txBody>
        </p:sp>
        <p:sp>
          <p:nvSpPr>
            <p:cNvPr id="87" name="CasellaDiTesto 86">
              <a:extLst>
                <a:ext uri="{FF2B5EF4-FFF2-40B4-BE49-F238E27FC236}">
                  <a16:creationId xmlns:a16="http://schemas.microsoft.com/office/drawing/2014/main" id="{49D37E4B-AAEE-777F-7F1A-F2839765A226}"/>
                </a:ext>
              </a:extLst>
            </p:cNvPr>
            <p:cNvSpPr txBox="1"/>
            <p:nvPr/>
          </p:nvSpPr>
          <p:spPr>
            <a:xfrm>
              <a:off x="7957859" y="2703645"/>
              <a:ext cx="182880" cy="338554"/>
            </a:xfrm>
            <a:prstGeom prst="rect">
              <a:avLst/>
            </a:prstGeom>
            <a:noFill/>
          </p:spPr>
          <p:txBody>
            <a:bodyPr wrap="square" rtlCol="0">
              <a:spAutoFit/>
            </a:bodyPr>
            <a:lstStyle/>
            <a:p>
              <a:r>
                <a:rPr lang="it-IT" sz="1600" b="1" dirty="0">
                  <a:solidFill>
                    <a:schemeClr val="accent6">
                      <a:lumMod val="75000"/>
                    </a:schemeClr>
                  </a:solidFill>
                </a:rPr>
                <a:t>c</a:t>
              </a:r>
              <a:endParaRPr lang="en-GB" sz="1600" b="1" dirty="0">
                <a:solidFill>
                  <a:schemeClr val="accent6">
                    <a:lumMod val="75000"/>
                  </a:schemeClr>
                </a:solidFill>
              </a:endParaRPr>
            </a:p>
          </p:txBody>
        </p:sp>
        <p:sp>
          <p:nvSpPr>
            <p:cNvPr id="88" name="CasellaDiTesto 87">
              <a:extLst>
                <a:ext uri="{FF2B5EF4-FFF2-40B4-BE49-F238E27FC236}">
                  <a16:creationId xmlns:a16="http://schemas.microsoft.com/office/drawing/2014/main" id="{4B4D4DAC-999C-E923-DF88-82B44B14B7E0}"/>
                </a:ext>
              </a:extLst>
            </p:cNvPr>
            <p:cNvSpPr txBox="1"/>
            <p:nvPr/>
          </p:nvSpPr>
          <p:spPr>
            <a:xfrm>
              <a:off x="8281284" y="2835308"/>
              <a:ext cx="182880" cy="338554"/>
            </a:xfrm>
            <a:prstGeom prst="rect">
              <a:avLst/>
            </a:prstGeom>
            <a:noFill/>
          </p:spPr>
          <p:txBody>
            <a:bodyPr wrap="square" rtlCol="0">
              <a:spAutoFit/>
            </a:bodyPr>
            <a:lstStyle/>
            <a:p>
              <a:r>
                <a:rPr lang="it-IT" sz="1600" b="1" dirty="0">
                  <a:solidFill>
                    <a:schemeClr val="accent6">
                      <a:lumMod val="75000"/>
                    </a:schemeClr>
                  </a:solidFill>
                </a:rPr>
                <a:t>d</a:t>
              </a:r>
              <a:endParaRPr lang="en-GB" sz="1600" b="1" dirty="0">
                <a:solidFill>
                  <a:schemeClr val="accent6">
                    <a:lumMod val="75000"/>
                  </a:schemeClr>
                </a:solidFill>
              </a:endParaRPr>
            </a:p>
          </p:txBody>
        </p:sp>
      </p:grpSp>
      <p:sp>
        <p:nvSpPr>
          <p:cNvPr id="3" name="Segnaposto numero diapositiva 2">
            <a:extLst>
              <a:ext uri="{FF2B5EF4-FFF2-40B4-BE49-F238E27FC236}">
                <a16:creationId xmlns:a16="http://schemas.microsoft.com/office/drawing/2014/main" id="{4C3806A6-330A-9A80-C639-1C700CAFCD61}"/>
              </a:ext>
            </a:extLst>
          </p:cNvPr>
          <p:cNvSpPr>
            <a:spLocks noGrp="1"/>
          </p:cNvSpPr>
          <p:nvPr>
            <p:ph type="sldNum" sz="quarter" idx="12"/>
          </p:nvPr>
        </p:nvSpPr>
        <p:spPr/>
        <p:txBody>
          <a:bodyPr/>
          <a:lstStyle/>
          <a:p>
            <a:fld id="{FA20F332-5AC1-4281-97E9-862C28BDC28F}" type="slidenum">
              <a:rPr lang="en-GB" smtClean="0"/>
              <a:t>5</a:t>
            </a:fld>
            <a:endParaRPr lang="en-GB"/>
          </a:p>
        </p:txBody>
      </p:sp>
    </p:spTree>
    <p:extLst>
      <p:ext uri="{BB962C8B-B14F-4D97-AF65-F5344CB8AC3E}">
        <p14:creationId xmlns:p14="http://schemas.microsoft.com/office/powerpoint/2010/main" val="288184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diagramma, calligrafia, schizzo, linea&#10;&#10;Descrizione generata automaticamente">
            <a:extLst>
              <a:ext uri="{FF2B5EF4-FFF2-40B4-BE49-F238E27FC236}">
                <a16:creationId xmlns:a16="http://schemas.microsoft.com/office/drawing/2014/main" id="{288CFD8A-1030-566A-AEC6-730A471CB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331" y="4158960"/>
            <a:ext cx="8739863" cy="2634812"/>
          </a:xfrm>
          <a:prstGeom prst="rect">
            <a:avLst/>
          </a:prstGeom>
        </p:spPr>
      </p:pic>
      <p:sp>
        <p:nvSpPr>
          <p:cNvPr id="9" name="Title 1">
            <a:extLst>
              <a:ext uri="{FF2B5EF4-FFF2-40B4-BE49-F238E27FC236}">
                <a16:creationId xmlns:a16="http://schemas.microsoft.com/office/drawing/2014/main" id="{95FCEE3B-E44B-E34C-0599-A41D3A066E0B}"/>
              </a:ext>
            </a:extLst>
          </p:cNvPr>
          <p:cNvSpPr txBox="1">
            <a:spLocks/>
          </p:cNvSpPr>
          <p:nvPr/>
        </p:nvSpPr>
        <p:spPr>
          <a:xfrm>
            <a:off x="413237" y="64228"/>
            <a:ext cx="54399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Quantum simulations of lattice gauge theories: time evolution</a:t>
            </a:r>
          </a:p>
        </p:txBody>
      </p:sp>
      <p:cxnSp>
        <p:nvCxnSpPr>
          <p:cNvPr id="11" name="Connettore 2 10">
            <a:extLst>
              <a:ext uri="{FF2B5EF4-FFF2-40B4-BE49-F238E27FC236}">
                <a16:creationId xmlns:a16="http://schemas.microsoft.com/office/drawing/2014/main" id="{368D5859-B7DA-C5A0-05CF-E73469917040}"/>
              </a:ext>
            </a:extLst>
          </p:cNvPr>
          <p:cNvCxnSpPr>
            <a:cxnSpLocks/>
          </p:cNvCxnSpPr>
          <p:nvPr/>
        </p:nvCxnSpPr>
        <p:spPr>
          <a:xfrm>
            <a:off x="6849058" y="3360146"/>
            <a:ext cx="1709531" cy="37745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53F13023-B03A-DAB0-6B11-D204B1339493}"/>
                  </a:ext>
                </a:extLst>
              </p:cNvPr>
              <p:cNvSpPr txBox="1"/>
              <p:nvPr/>
            </p:nvSpPr>
            <p:spPr>
              <a:xfrm>
                <a:off x="8558589" y="3198185"/>
                <a:ext cx="1957011" cy="1002839"/>
              </a:xfrm>
              <a:prstGeom prst="rect">
                <a:avLst/>
              </a:prstGeom>
              <a:noFill/>
            </p:spPr>
            <p:txBody>
              <a:bodyPr wrap="none" lIns="0" tIns="0" rIns="0" bIns="0" rtlCol="0">
                <a:spAutoFit/>
              </a:bodyPr>
              <a:lstStyle/>
              <a:p>
                <a:pPr/>
                <a:r>
                  <a:rPr lang="it-IT" b="0" dirty="0"/>
                  <a:t>	</a:t>
                </a:r>
                <a14:m>
                  <m:oMath xmlns:m="http://schemas.openxmlformats.org/officeDocument/2006/math">
                    <m:r>
                      <a:rPr lang="it-IT" b="0" i="1" smtClean="0">
                        <a:latin typeface="Cambria Math" panose="02040503050406030204" pitchFamily="18" charset="0"/>
                      </a:rPr>
                      <m:t>𝐻</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𝐻</m:t>
                        </m:r>
                      </m:e>
                      <m:sub>
                        <m:r>
                          <a:rPr lang="it-IT" b="0" i="1" smtClean="0">
                            <a:latin typeface="Cambria Math" panose="02040503050406030204" pitchFamily="18" charset="0"/>
                          </a:rPr>
                          <m:t>𝑗</m:t>
                        </m:r>
                      </m:sub>
                    </m:sSub>
                  </m:oMath>
                </a14:m>
                <a:br>
                  <a:rPr lang="it-IT"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m:t>
                      </m:r>
                      <m:nary>
                        <m:naryPr>
                          <m:chr m:val="∏"/>
                          <m:supHide m:val="on"/>
                          <m:ctrlPr>
                            <a:rPr lang="it-IT" b="0" i="1" smtClean="0">
                              <a:latin typeface="Cambria Math" panose="02040503050406030204" pitchFamily="18" charset="0"/>
                            </a:rPr>
                          </m:ctrlPr>
                        </m:naryPr>
                        <m:sub>
                          <m:r>
                            <m:rPr>
                              <m:brk m:alnAt="7"/>
                            </m:rPr>
                            <a:rPr lang="it-IT" b="0" i="1" smtClean="0">
                              <a:latin typeface="Cambria Math" panose="02040503050406030204" pitchFamily="18" charset="0"/>
                            </a:rPr>
                            <m:t>𝑗</m:t>
                          </m:r>
                        </m:sub>
                        <m:sup/>
                        <m:e>
                          <m:r>
                            <m:rPr>
                              <m:sty m:val="p"/>
                            </m:rPr>
                            <a:rPr lang="it-IT" b="0" i="1" smtClean="0">
                              <a:latin typeface="Cambria Math" panose="02040503050406030204" pitchFamily="18" charset="0"/>
                            </a:rPr>
                            <m:t>exp</m:t>
                          </m:r>
                          <m:r>
                            <a:rPr lang="it-IT" b="0" i="1" smtClean="0">
                              <a:latin typeface="Cambria Math" panose="02040503050406030204" pitchFamily="18" charset="0"/>
                            </a:rPr>
                            <m:t>(−</m:t>
                          </m:r>
                          <m:r>
                            <a:rPr lang="it-IT" b="0" i="1" smtClean="0">
                              <a:latin typeface="Cambria Math" panose="02040503050406030204" pitchFamily="18" charset="0"/>
                            </a:rPr>
                            <m:t>𝑖</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𝐻</m:t>
                              </m:r>
                            </m:e>
                            <m:sub>
                              <m:r>
                                <a:rPr lang="it-IT" b="0" i="1" smtClean="0">
                                  <a:latin typeface="Cambria Math" panose="02040503050406030204" pitchFamily="18" charset="0"/>
                                </a:rPr>
                                <m:t>𝑗</m:t>
                              </m:r>
                            </m:sub>
                          </m:sSub>
                          <m:r>
                            <m:rPr>
                              <m:sty m:val="p"/>
                            </m:rPr>
                            <a:rPr lang="it-IT" b="0" i="0" smtClean="0">
                              <a:latin typeface="Cambria Math" panose="02040503050406030204" pitchFamily="18" charset="0"/>
                            </a:rPr>
                            <m:t>Δ</m:t>
                          </m:r>
                          <m:r>
                            <a:rPr lang="it-IT" b="0" i="1" smtClean="0">
                              <a:latin typeface="Cambria Math" panose="02040503050406030204" pitchFamily="18" charset="0"/>
                            </a:rPr>
                            <m:t>𝑡</m:t>
                          </m:r>
                          <m:r>
                            <a:rPr lang="it-IT" b="0" i="1" smtClean="0">
                              <a:latin typeface="Cambria Math" panose="02040503050406030204" pitchFamily="18" charset="0"/>
                            </a:rPr>
                            <m:t>)</m:t>
                          </m:r>
                        </m:e>
                      </m:nary>
                    </m:oMath>
                  </m:oMathPara>
                </a14:m>
                <a:endParaRPr lang="en-GB" dirty="0"/>
              </a:p>
            </p:txBody>
          </p:sp>
        </mc:Choice>
        <mc:Fallback xmlns="">
          <p:sp>
            <p:nvSpPr>
              <p:cNvPr id="13" name="CasellaDiTesto 12">
                <a:extLst>
                  <a:ext uri="{FF2B5EF4-FFF2-40B4-BE49-F238E27FC236}">
                    <a16:creationId xmlns:a16="http://schemas.microsoft.com/office/drawing/2014/main" id="{53F13023-B03A-DAB0-6B11-D204B1339493}"/>
                  </a:ext>
                </a:extLst>
              </p:cNvPr>
              <p:cNvSpPr txBox="1">
                <a:spLocks noRot="1" noChangeAspect="1" noMove="1" noResize="1" noEditPoints="1" noAdjustHandles="1" noChangeArrowheads="1" noChangeShapeType="1" noTextEdit="1"/>
              </p:cNvSpPr>
              <p:nvPr/>
            </p:nvSpPr>
            <p:spPr>
              <a:xfrm>
                <a:off x="8558589" y="3198185"/>
                <a:ext cx="1957011" cy="1002839"/>
              </a:xfrm>
              <a:prstGeom prst="rect">
                <a:avLst/>
              </a:prstGeom>
              <a:blipFill>
                <a:blip r:embed="rId3"/>
                <a:stretch>
                  <a:fillRect t="-610"/>
                </a:stretch>
              </a:blipFill>
            </p:spPr>
            <p:txBody>
              <a:bodyPr/>
              <a:lstStyle/>
              <a:p>
                <a:r>
                  <a:rPr lang="en-GB">
                    <a:noFill/>
                  </a:rPr>
                  <a:t> </a:t>
                </a:r>
              </a:p>
            </p:txBody>
          </p:sp>
        </mc:Fallback>
      </mc:AlternateContent>
      <p:pic>
        <p:nvPicPr>
          <p:cNvPr id="51" name="Immagine 50">
            <a:extLst>
              <a:ext uri="{FF2B5EF4-FFF2-40B4-BE49-F238E27FC236}">
                <a16:creationId xmlns:a16="http://schemas.microsoft.com/office/drawing/2014/main" id="{18BC8456-8FF3-F0E4-6DFA-B69C2B101DE2}"/>
              </a:ext>
            </a:extLst>
          </p:cNvPr>
          <p:cNvPicPr>
            <a:picLocks noChangeAspect="1"/>
          </p:cNvPicPr>
          <p:nvPr/>
        </p:nvPicPr>
        <p:blipFill>
          <a:blip r:embed="rId4"/>
          <a:stretch>
            <a:fillRect/>
          </a:stretch>
        </p:blipFill>
        <p:spPr>
          <a:xfrm>
            <a:off x="2761090" y="1071956"/>
            <a:ext cx="5870957" cy="2383743"/>
          </a:xfrm>
          <a:prstGeom prst="rect">
            <a:avLst/>
          </a:prstGeom>
        </p:spPr>
      </p:pic>
      <p:sp>
        <p:nvSpPr>
          <p:cNvPr id="8" name="Arc 9">
            <a:extLst>
              <a:ext uri="{FF2B5EF4-FFF2-40B4-BE49-F238E27FC236}">
                <a16:creationId xmlns:a16="http://schemas.microsoft.com/office/drawing/2014/main" id="{4D4C5813-5F16-DBB6-72B8-FDB40BC6216B}"/>
              </a:ext>
            </a:extLst>
          </p:cNvPr>
          <p:cNvSpPr/>
          <p:nvPr/>
        </p:nvSpPr>
        <p:spPr>
          <a:xfrm flipH="1" flipV="1">
            <a:off x="3208811" y="2263827"/>
            <a:ext cx="495300" cy="934358"/>
          </a:xfrm>
          <a:prstGeom prst="arc">
            <a:avLst>
              <a:gd name="adj1" fmla="val 16028967"/>
              <a:gd name="adj2" fmla="val 4896278"/>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D82594AB-4795-2B08-4597-07681C52256A}"/>
                  </a:ext>
                </a:extLst>
              </p:cNvPr>
              <p:cNvSpPr txBox="1"/>
              <p:nvPr/>
            </p:nvSpPr>
            <p:spPr>
              <a:xfrm>
                <a:off x="7466846" y="4642711"/>
                <a:ext cx="6097508" cy="671851"/>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it-IT" sz="1800" b="0" i="1" smtClean="0">
                              <a:latin typeface="Cambria Math" panose="02040503050406030204" pitchFamily="18" charset="0"/>
                            </a:rPr>
                          </m:ctrlPr>
                        </m:sSubPr>
                        <m:e>
                          <m:r>
                            <m:rPr>
                              <m:sty m:val="p"/>
                            </m:rPr>
                            <a:rPr lang="it-IT" sz="1800" b="0" i="0" smtClean="0">
                              <a:latin typeface="Cambria Math" panose="02040503050406030204" pitchFamily="18" charset="0"/>
                            </a:rPr>
                            <m:t>Θ</m:t>
                          </m:r>
                        </m:e>
                        <m:sub>
                          <m:r>
                            <a:rPr lang="it-IT" sz="1800" b="0" i="1" smtClean="0">
                              <a:latin typeface="Cambria Math" panose="02040503050406030204" pitchFamily="18" charset="0"/>
                            </a:rPr>
                            <m:t>𝑔</m:t>
                          </m:r>
                          <m:r>
                            <a:rPr lang="it-IT" sz="1800" b="0" i="1" smtClean="0">
                              <a:latin typeface="Cambria Math" panose="02040503050406030204" pitchFamily="18" charset="0"/>
                            </a:rPr>
                            <m:t>,</m:t>
                          </m:r>
                          <m:r>
                            <a:rPr lang="it-IT" sz="1800" b="0" i="1" smtClean="0">
                              <a:latin typeface="Cambria Math" panose="02040503050406030204" pitchFamily="18" charset="0"/>
                            </a:rPr>
                            <m:t>𝑣</m:t>
                          </m:r>
                        </m:sub>
                      </m:sSub>
                      <m:sSub>
                        <m:sSubPr>
                          <m:ctrlPr>
                            <a:rPr lang="it-IT" sz="1800" b="0" i="1" smtClean="0">
                              <a:latin typeface="Cambria Math" panose="02040503050406030204" pitchFamily="18" charset="0"/>
                            </a:rPr>
                          </m:ctrlPr>
                        </m:sSubPr>
                        <m:e>
                          <m:d>
                            <m:dPr>
                              <m:begChr m:val="|"/>
                              <m:endChr m:val="⟩"/>
                              <m:ctrlPr>
                                <a:rPr lang="it-IT" sz="1800" b="0" i="1" smtClean="0">
                                  <a:latin typeface="Cambria Math" panose="02040503050406030204" pitchFamily="18" charset="0"/>
                                </a:rPr>
                              </m:ctrlPr>
                            </m:dPr>
                            <m:e>
                              <m:r>
                                <a:rPr lang="it-IT" sz="1800" b="0" i="1" smtClean="0">
                                  <a:latin typeface="Cambria Math" panose="02040503050406030204" pitchFamily="18" charset="0"/>
                                </a:rPr>
                                <m:t>𝜓</m:t>
                              </m:r>
                            </m:e>
                          </m:d>
                        </m:e>
                        <m:sub>
                          <m:r>
                            <m:rPr>
                              <m:sty m:val="p"/>
                            </m:rPr>
                            <a:rPr lang="it-IT" sz="1800" b="0" i="1" smtClean="0">
                              <a:latin typeface="Cambria Math" panose="02040503050406030204" pitchFamily="18" charset="0"/>
                            </a:rPr>
                            <m:t>phys</m:t>
                          </m:r>
                        </m:sub>
                      </m:sSub>
                      <m:r>
                        <a:rPr lang="it-IT" sz="1800" b="0" i="1" smtClean="0">
                          <a:latin typeface="Cambria Math" panose="02040503050406030204" pitchFamily="18" charset="0"/>
                        </a:rPr>
                        <m:t>=1</m:t>
                      </m:r>
                      <m:sSub>
                        <m:sSubPr>
                          <m:ctrlPr>
                            <a:rPr lang="it-IT" sz="1800" b="0" i="1" smtClean="0">
                              <a:latin typeface="Cambria Math" panose="02040503050406030204" pitchFamily="18" charset="0"/>
                            </a:rPr>
                          </m:ctrlPr>
                        </m:sSubPr>
                        <m:e>
                          <m:d>
                            <m:dPr>
                              <m:begChr m:val="|"/>
                              <m:endChr m:val="⟩"/>
                              <m:ctrlPr>
                                <a:rPr lang="it-IT" sz="1800" b="0" i="1" smtClean="0">
                                  <a:latin typeface="Cambria Math" panose="02040503050406030204" pitchFamily="18" charset="0"/>
                                </a:rPr>
                              </m:ctrlPr>
                            </m:dPr>
                            <m:e>
                              <m:r>
                                <a:rPr lang="it-IT" sz="1800" b="0" i="1" smtClean="0">
                                  <a:latin typeface="Cambria Math" panose="02040503050406030204" pitchFamily="18" charset="0"/>
                                </a:rPr>
                                <m:t>𝜓</m:t>
                              </m:r>
                            </m:e>
                          </m:d>
                        </m:e>
                        <m:sub>
                          <m:r>
                            <m:rPr>
                              <m:sty m:val="p"/>
                            </m:rPr>
                            <a:rPr lang="it-IT" sz="1800" i="1">
                              <a:latin typeface="Cambria Math" panose="02040503050406030204" pitchFamily="18" charset="0"/>
                            </a:rPr>
                            <m:t>phys</m:t>
                          </m:r>
                        </m:sub>
                      </m:sSub>
                    </m:oMath>
                  </m:oMathPara>
                </a14:m>
                <a:endParaRPr lang="it-IT" sz="1800" dirty="0"/>
              </a:p>
              <a:p>
                <a:pPr marL="0" indent="0">
                  <a:buNone/>
                </a:pPr>
                <a14:m>
                  <m:oMathPara xmlns:m="http://schemas.openxmlformats.org/officeDocument/2006/math">
                    <m:oMathParaPr>
                      <m:jc m:val="centerGroup"/>
                    </m:oMathParaPr>
                    <m:oMath xmlns:m="http://schemas.openxmlformats.org/officeDocument/2006/math">
                      <m:r>
                        <a:rPr lang="it-IT" sz="180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 </m:t>
                      </m:r>
                      <m:r>
                        <a:rPr lang="it-IT" sz="1800" b="0" i="1" smtClean="0">
                          <a:latin typeface="Cambria Math" panose="02040503050406030204" pitchFamily="18" charset="0"/>
                          <a:ea typeface="Cambria Math" panose="02040503050406030204" pitchFamily="18" charset="0"/>
                        </a:rPr>
                        <m:t>𝑔</m:t>
                      </m:r>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𝑣</m:t>
                      </m:r>
                    </m:oMath>
                  </m:oMathPara>
                </a14:m>
                <a:endParaRPr lang="it-IT" sz="1800" dirty="0"/>
              </a:p>
            </p:txBody>
          </p:sp>
        </mc:Choice>
        <mc:Fallback xmlns="">
          <p:sp>
            <p:nvSpPr>
              <p:cNvPr id="7" name="CasellaDiTesto 6">
                <a:extLst>
                  <a:ext uri="{FF2B5EF4-FFF2-40B4-BE49-F238E27FC236}">
                    <a16:creationId xmlns:a16="http://schemas.microsoft.com/office/drawing/2014/main" id="{D82594AB-4795-2B08-4597-07681C52256A}"/>
                  </a:ext>
                </a:extLst>
              </p:cNvPr>
              <p:cNvSpPr txBox="1">
                <a:spLocks noRot="1" noChangeAspect="1" noMove="1" noResize="1" noEditPoints="1" noAdjustHandles="1" noChangeArrowheads="1" noChangeShapeType="1" noTextEdit="1"/>
              </p:cNvSpPr>
              <p:nvPr/>
            </p:nvSpPr>
            <p:spPr>
              <a:xfrm>
                <a:off x="7466846" y="4642711"/>
                <a:ext cx="6097508" cy="671851"/>
              </a:xfrm>
              <a:prstGeom prst="rect">
                <a:avLst/>
              </a:prstGeom>
              <a:blipFill>
                <a:blip r:embed="rId5"/>
                <a:stretch>
                  <a:fillRect b="-2727"/>
                </a:stretch>
              </a:blipFill>
            </p:spPr>
            <p:txBody>
              <a:bodyPr/>
              <a:lstStyle/>
              <a:p>
                <a:r>
                  <a:rPr lang="en-GB">
                    <a:noFill/>
                  </a:rPr>
                  <a:t> </a:t>
                </a:r>
              </a:p>
            </p:txBody>
          </p:sp>
        </mc:Fallback>
      </mc:AlternateContent>
      <p:sp>
        <p:nvSpPr>
          <p:cNvPr id="10" name="Rettangolo 9">
            <a:extLst>
              <a:ext uri="{FF2B5EF4-FFF2-40B4-BE49-F238E27FC236}">
                <a16:creationId xmlns:a16="http://schemas.microsoft.com/office/drawing/2014/main" id="{1F5046BC-80A0-EF4F-6945-065582888883}"/>
              </a:ext>
            </a:extLst>
          </p:cNvPr>
          <p:cNvSpPr/>
          <p:nvPr/>
        </p:nvSpPr>
        <p:spPr>
          <a:xfrm>
            <a:off x="4797302" y="1071956"/>
            <a:ext cx="6097508" cy="31290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egnaposto numero diapositiva 11">
            <a:extLst>
              <a:ext uri="{FF2B5EF4-FFF2-40B4-BE49-F238E27FC236}">
                <a16:creationId xmlns:a16="http://schemas.microsoft.com/office/drawing/2014/main" id="{7F1571C2-BB42-9756-4AE5-B68A84A36FB3}"/>
              </a:ext>
            </a:extLst>
          </p:cNvPr>
          <p:cNvSpPr>
            <a:spLocks noGrp="1"/>
          </p:cNvSpPr>
          <p:nvPr>
            <p:ph type="sldNum" sz="quarter" idx="12"/>
          </p:nvPr>
        </p:nvSpPr>
        <p:spPr/>
        <p:txBody>
          <a:bodyPr/>
          <a:lstStyle/>
          <a:p>
            <a:fld id="{FA20F332-5AC1-4281-97E9-862C28BDC28F}" type="slidenum">
              <a:rPr lang="en-GB" smtClean="0"/>
              <a:t>6</a:t>
            </a:fld>
            <a:endParaRPr lang="en-GB"/>
          </a:p>
        </p:txBody>
      </p:sp>
    </p:spTree>
    <p:extLst>
      <p:ext uri="{BB962C8B-B14F-4D97-AF65-F5344CB8AC3E}">
        <p14:creationId xmlns:p14="http://schemas.microsoft.com/office/powerpoint/2010/main" val="78642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60E3237-6D08-7C03-BCA5-746CAA1079CE}"/>
              </a:ext>
            </a:extLst>
          </p:cNvPr>
          <p:cNvSpPr txBox="1"/>
          <p:nvPr/>
        </p:nvSpPr>
        <p:spPr>
          <a:xfrm>
            <a:off x="2761090" y="3899557"/>
            <a:ext cx="7480189" cy="2308324"/>
          </a:xfrm>
          <a:prstGeom prst="rect">
            <a:avLst/>
          </a:prstGeom>
          <a:noFill/>
        </p:spPr>
        <p:txBody>
          <a:bodyPr wrap="square">
            <a:spAutoFit/>
          </a:bodyPr>
          <a:lstStyle/>
          <a:p>
            <a:pPr marL="0" indent="0">
              <a:buNone/>
            </a:pPr>
            <a:r>
              <a:rPr lang="en-US" sz="1800" b="1" dirty="0"/>
              <a:t>How do we detect and suppress errors?</a:t>
            </a:r>
          </a:p>
          <a:p>
            <a:r>
              <a:rPr lang="en-US" sz="1800" dirty="0"/>
              <a:t>Abelian LGT:</a:t>
            </a:r>
            <a:endParaRPr lang="en-US" dirty="0"/>
          </a:p>
          <a:p>
            <a:pPr marL="742950" lvl="1" indent="-285750">
              <a:buFont typeface="Arial" panose="020B0604020202020204" pitchFamily="34" charset="0"/>
              <a:buChar char="•"/>
            </a:pPr>
            <a:r>
              <a:rPr lang="en-US" dirty="0"/>
              <a:t>Post-selection: check if the final state satisfies local symmetries;</a:t>
            </a:r>
          </a:p>
          <a:p>
            <a:pPr marL="742950" lvl="1" indent="-285750">
              <a:buFont typeface="Arial" panose="020B0604020202020204" pitchFamily="34" charset="0"/>
              <a:buChar char="•"/>
            </a:pPr>
            <a:r>
              <a:rPr lang="en-US" sz="1800" dirty="0"/>
              <a:t>Engineered dissipation</a:t>
            </a:r>
            <a:r>
              <a:rPr lang="en-US" dirty="0"/>
              <a:t>: stochastic driving;</a:t>
            </a:r>
          </a:p>
          <a:p>
            <a:pPr marL="742950" lvl="1" indent="-285750">
              <a:buFont typeface="Arial" panose="020B0604020202020204" pitchFamily="34" charset="0"/>
              <a:buChar char="•"/>
            </a:pPr>
            <a:r>
              <a:rPr lang="en-US" sz="1800" dirty="0"/>
              <a:t>Effective Hamiltonian: energy penalty</a:t>
            </a:r>
          </a:p>
          <a:p>
            <a:pPr marL="0" indent="0">
              <a:buNone/>
            </a:pPr>
            <a:r>
              <a:rPr lang="en-US" sz="1800" dirty="0"/>
              <a:t>Nonabelian LGT:</a:t>
            </a:r>
          </a:p>
          <a:p>
            <a:pPr marL="742950" lvl="1" indent="-285750">
              <a:buFont typeface="Arial" panose="020B0604020202020204" pitchFamily="34" charset="0"/>
              <a:buChar char="•"/>
            </a:pPr>
            <a:r>
              <a:rPr lang="en-US" dirty="0"/>
              <a:t>Local symmetry generators do not commute</a:t>
            </a:r>
          </a:p>
          <a:p>
            <a:pPr marL="742950" lvl="1" indent="-285750">
              <a:buFont typeface="Arial" panose="020B0604020202020204" pitchFamily="34" charset="0"/>
              <a:buChar char="•"/>
            </a:pPr>
            <a:r>
              <a:rPr lang="en-US" sz="1800" dirty="0"/>
              <a:t>Post-selection?</a:t>
            </a:r>
          </a:p>
        </p:txBody>
      </p:sp>
      <p:sp>
        <p:nvSpPr>
          <p:cNvPr id="9" name="Title 1">
            <a:extLst>
              <a:ext uri="{FF2B5EF4-FFF2-40B4-BE49-F238E27FC236}">
                <a16:creationId xmlns:a16="http://schemas.microsoft.com/office/drawing/2014/main" id="{95FCEE3B-E44B-E34C-0599-A41D3A066E0B}"/>
              </a:ext>
            </a:extLst>
          </p:cNvPr>
          <p:cNvSpPr txBox="1">
            <a:spLocks/>
          </p:cNvSpPr>
          <p:nvPr/>
        </p:nvSpPr>
        <p:spPr>
          <a:xfrm>
            <a:off x="413237" y="64228"/>
            <a:ext cx="54399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Quantum simulations of lattice gauge theories: time evolution</a:t>
            </a:r>
          </a:p>
        </p:txBody>
      </p:sp>
      <p:cxnSp>
        <p:nvCxnSpPr>
          <p:cNvPr id="11" name="Connettore 2 10">
            <a:extLst>
              <a:ext uri="{FF2B5EF4-FFF2-40B4-BE49-F238E27FC236}">
                <a16:creationId xmlns:a16="http://schemas.microsoft.com/office/drawing/2014/main" id="{368D5859-B7DA-C5A0-05CF-E73469917040}"/>
              </a:ext>
            </a:extLst>
          </p:cNvPr>
          <p:cNvCxnSpPr>
            <a:cxnSpLocks/>
          </p:cNvCxnSpPr>
          <p:nvPr/>
        </p:nvCxnSpPr>
        <p:spPr>
          <a:xfrm>
            <a:off x="6849058" y="3360146"/>
            <a:ext cx="1709531" cy="37745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53F13023-B03A-DAB0-6B11-D204B1339493}"/>
                  </a:ext>
                </a:extLst>
              </p:cNvPr>
              <p:cNvSpPr txBox="1"/>
              <p:nvPr/>
            </p:nvSpPr>
            <p:spPr>
              <a:xfrm>
                <a:off x="8558589" y="3198185"/>
                <a:ext cx="1957011" cy="1002839"/>
              </a:xfrm>
              <a:prstGeom prst="rect">
                <a:avLst/>
              </a:prstGeom>
              <a:noFill/>
            </p:spPr>
            <p:txBody>
              <a:bodyPr wrap="none" lIns="0" tIns="0" rIns="0" bIns="0" rtlCol="0">
                <a:spAutoFit/>
              </a:bodyPr>
              <a:lstStyle/>
              <a:p>
                <a:pPr/>
                <a:r>
                  <a:rPr lang="it-IT" b="0" dirty="0"/>
                  <a:t>	</a:t>
                </a:r>
                <a14:m>
                  <m:oMath xmlns:m="http://schemas.openxmlformats.org/officeDocument/2006/math">
                    <m:r>
                      <a:rPr lang="it-IT" b="0" i="1" smtClean="0">
                        <a:latin typeface="Cambria Math" panose="02040503050406030204" pitchFamily="18" charset="0"/>
                      </a:rPr>
                      <m:t>𝐻</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𝐻</m:t>
                        </m:r>
                      </m:e>
                      <m:sub>
                        <m:r>
                          <a:rPr lang="it-IT" b="0" i="1" smtClean="0">
                            <a:latin typeface="Cambria Math" panose="02040503050406030204" pitchFamily="18" charset="0"/>
                          </a:rPr>
                          <m:t>𝑗</m:t>
                        </m:r>
                      </m:sub>
                    </m:sSub>
                  </m:oMath>
                </a14:m>
                <a:br>
                  <a:rPr lang="it-IT"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m:t>
                      </m:r>
                      <m:nary>
                        <m:naryPr>
                          <m:chr m:val="∏"/>
                          <m:supHide m:val="on"/>
                          <m:ctrlPr>
                            <a:rPr lang="it-IT" b="0" i="1" smtClean="0">
                              <a:latin typeface="Cambria Math" panose="02040503050406030204" pitchFamily="18" charset="0"/>
                            </a:rPr>
                          </m:ctrlPr>
                        </m:naryPr>
                        <m:sub>
                          <m:r>
                            <m:rPr>
                              <m:brk m:alnAt="7"/>
                            </m:rPr>
                            <a:rPr lang="it-IT" b="0" i="1" smtClean="0">
                              <a:latin typeface="Cambria Math" panose="02040503050406030204" pitchFamily="18" charset="0"/>
                            </a:rPr>
                            <m:t>𝑗</m:t>
                          </m:r>
                        </m:sub>
                        <m:sup/>
                        <m:e>
                          <m:r>
                            <m:rPr>
                              <m:sty m:val="p"/>
                            </m:rPr>
                            <a:rPr lang="it-IT" b="0" i="1" smtClean="0">
                              <a:latin typeface="Cambria Math" panose="02040503050406030204" pitchFamily="18" charset="0"/>
                            </a:rPr>
                            <m:t>exp</m:t>
                          </m:r>
                          <m:r>
                            <a:rPr lang="it-IT" b="0" i="1" smtClean="0">
                              <a:latin typeface="Cambria Math" panose="02040503050406030204" pitchFamily="18" charset="0"/>
                            </a:rPr>
                            <m:t>(−</m:t>
                          </m:r>
                          <m:r>
                            <a:rPr lang="it-IT" b="0" i="1" smtClean="0">
                              <a:latin typeface="Cambria Math" panose="02040503050406030204" pitchFamily="18" charset="0"/>
                            </a:rPr>
                            <m:t>𝑖</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𝐻</m:t>
                              </m:r>
                            </m:e>
                            <m:sub>
                              <m:r>
                                <a:rPr lang="it-IT" b="0" i="1" smtClean="0">
                                  <a:latin typeface="Cambria Math" panose="02040503050406030204" pitchFamily="18" charset="0"/>
                                </a:rPr>
                                <m:t>𝑗</m:t>
                              </m:r>
                            </m:sub>
                          </m:sSub>
                          <m:r>
                            <m:rPr>
                              <m:sty m:val="p"/>
                            </m:rPr>
                            <a:rPr lang="it-IT" b="0" i="0" smtClean="0">
                              <a:latin typeface="Cambria Math" panose="02040503050406030204" pitchFamily="18" charset="0"/>
                            </a:rPr>
                            <m:t>Δ</m:t>
                          </m:r>
                          <m:r>
                            <a:rPr lang="it-IT" b="0" i="1" smtClean="0">
                              <a:latin typeface="Cambria Math" panose="02040503050406030204" pitchFamily="18" charset="0"/>
                            </a:rPr>
                            <m:t>𝑡</m:t>
                          </m:r>
                          <m:r>
                            <a:rPr lang="it-IT" b="0" i="1" smtClean="0">
                              <a:latin typeface="Cambria Math" panose="02040503050406030204" pitchFamily="18" charset="0"/>
                            </a:rPr>
                            <m:t>)</m:t>
                          </m:r>
                        </m:e>
                      </m:nary>
                    </m:oMath>
                  </m:oMathPara>
                </a14:m>
                <a:endParaRPr lang="en-GB" dirty="0"/>
              </a:p>
            </p:txBody>
          </p:sp>
        </mc:Choice>
        <mc:Fallback xmlns="">
          <p:sp>
            <p:nvSpPr>
              <p:cNvPr id="13" name="CasellaDiTesto 12">
                <a:extLst>
                  <a:ext uri="{FF2B5EF4-FFF2-40B4-BE49-F238E27FC236}">
                    <a16:creationId xmlns:a16="http://schemas.microsoft.com/office/drawing/2014/main" id="{53F13023-B03A-DAB0-6B11-D204B1339493}"/>
                  </a:ext>
                </a:extLst>
              </p:cNvPr>
              <p:cNvSpPr txBox="1">
                <a:spLocks noRot="1" noChangeAspect="1" noMove="1" noResize="1" noEditPoints="1" noAdjustHandles="1" noChangeArrowheads="1" noChangeShapeType="1" noTextEdit="1"/>
              </p:cNvSpPr>
              <p:nvPr/>
            </p:nvSpPr>
            <p:spPr>
              <a:xfrm>
                <a:off x="8558589" y="3198185"/>
                <a:ext cx="1957011" cy="1002839"/>
              </a:xfrm>
              <a:prstGeom prst="rect">
                <a:avLst/>
              </a:prstGeom>
              <a:blipFill>
                <a:blip r:embed="rId2"/>
                <a:stretch>
                  <a:fillRect t="-610"/>
                </a:stretch>
              </a:blipFill>
            </p:spPr>
            <p:txBody>
              <a:bodyPr/>
              <a:lstStyle/>
              <a:p>
                <a:r>
                  <a:rPr lang="en-GB">
                    <a:noFill/>
                  </a:rPr>
                  <a:t> </a:t>
                </a:r>
              </a:p>
            </p:txBody>
          </p:sp>
        </mc:Fallback>
      </mc:AlternateContent>
      <p:pic>
        <p:nvPicPr>
          <p:cNvPr id="51" name="Immagine 50">
            <a:extLst>
              <a:ext uri="{FF2B5EF4-FFF2-40B4-BE49-F238E27FC236}">
                <a16:creationId xmlns:a16="http://schemas.microsoft.com/office/drawing/2014/main" id="{18BC8456-8FF3-F0E4-6DFA-B69C2B101DE2}"/>
              </a:ext>
            </a:extLst>
          </p:cNvPr>
          <p:cNvPicPr>
            <a:picLocks noChangeAspect="1"/>
          </p:cNvPicPr>
          <p:nvPr/>
        </p:nvPicPr>
        <p:blipFill>
          <a:blip r:embed="rId3"/>
          <a:stretch>
            <a:fillRect/>
          </a:stretch>
        </p:blipFill>
        <p:spPr>
          <a:xfrm>
            <a:off x="2761090" y="1071956"/>
            <a:ext cx="5870957" cy="2383743"/>
          </a:xfrm>
          <a:prstGeom prst="rect">
            <a:avLst/>
          </a:prstGeom>
        </p:spPr>
      </p:pic>
      <p:sp>
        <p:nvSpPr>
          <p:cNvPr id="8" name="Arc 9">
            <a:extLst>
              <a:ext uri="{FF2B5EF4-FFF2-40B4-BE49-F238E27FC236}">
                <a16:creationId xmlns:a16="http://schemas.microsoft.com/office/drawing/2014/main" id="{4D4C5813-5F16-DBB6-72B8-FDB40BC6216B}"/>
              </a:ext>
            </a:extLst>
          </p:cNvPr>
          <p:cNvSpPr/>
          <p:nvPr/>
        </p:nvSpPr>
        <p:spPr>
          <a:xfrm flipH="1" flipV="1">
            <a:off x="3208811" y="2263827"/>
            <a:ext cx="495300" cy="934358"/>
          </a:xfrm>
          <a:prstGeom prst="arc">
            <a:avLst>
              <a:gd name="adj1" fmla="val 16028967"/>
              <a:gd name="adj2" fmla="val 4896278"/>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Segnaposto numero diapositiva 1">
            <a:extLst>
              <a:ext uri="{FF2B5EF4-FFF2-40B4-BE49-F238E27FC236}">
                <a16:creationId xmlns:a16="http://schemas.microsoft.com/office/drawing/2014/main" id="{81283316-0E46-2555-6FD8-148C16BCAA30}"/>
              </a:ext>
            </a:extLst>
          </p:cNvPr>
          <p:cNvSpPr>
            <a:spLocks noGrp="1"/>
          </p:cNvSpPr>
          <p:nvPr>
            <p:ph type="sldNum" sz="quarter" idx="12"/>
          </p:nvPr>
        </p:nvSpPr>
        <p:spPr/>
        <p:txBody>
          <a:bodyPr/>
          <a:lstStyle/>
          <a:p>
            <a:fld id="{FA20F332-5AC1-4281-97E9-862C28BDC28F}" type="slidenum">
              <a:rPr lang="en-GB" smtClean="0"/>
              <a:t>7</a:t>
            </a:fld>
            <a:endParaRPr lang="en-GB"/>
          </a:p>
        </p:txBody>
      </p:sp>
    </p:spTree>
    <p:extLst>
      <p:ext uri="{BB962C8B-B14F-4D97-AF65-F5344CB8AC3E}">
        <p14:creationId xmlns:p14="http://schemas.microsoft.com/office/powerpoint/2010/main" val="1249507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D366E7-338A-6CAB-BFA5-9A155CCB87A9}"/>
                  </a:ext>
                </a:extLst>
              </p:cNvPr>
              <p:cNvSpPr>
                <a:spLocks noGrp="1"/>
              </p:cNvSpPr>
              <p:nvPr>
                <p:ph idx="1"/>
              </p:nvPr>
            </p:nvSpPr>
            <p:spPr>
              <a:xfrm>
                <a:off x="704731" y="1535383"/>
                <a:ext cx="6937229" cy="4880284"/>
              </a:xfrm>
            </p:spPr>
            <p:txBody>
              <a:bodyPr anchor="t">
                <a:normAutofit/>
              </a:bodyPr>
              <a:lstStyle/>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Local gauge charge </a:t>
                </a:r>
                <a14:m>
                  <m:oMath xmlns:m="http://schemas.openxmlformats.org/officeDocument/2006/math">
                    <m:sSub>
                      <m:sSubPr>
                        <m:ctrlPr>
                          <a:rPr lang="en-US" sz="1800" b="0" i="1"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𝐺</m:t>
                            </m:r>
                          </m:e>
                        </m:acc>
                      </m:e>
                      <m:sub>
                        <m:r>
                          <a:rPr lang="en-US" sz="1800" b="0" i="1" smtClean="0">
                            <a:latin typeface="Cambria Math" panose="02040503050406030204" pitchFamily="18" charset="0"/>
                          </a:rPr>
                          <m:t>𝑛</m:t>
                        </m:r>
                      </m:sub>
                    </m:sSub>
                    <m:r>
                      <a:rPr lang="en-US" sz="1800" b="0" i="1" smtClean="0">
                        <a:latin typeface="Cambria Math" panose="02040503050406030204" pitchFamily="18" charset="0"/>
                      </a:rPr>
                      <m:t>=−</m:t>
                    </m:r>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𝜏</m:t>
                        </m:r>
                      </m:e>
                      <m:sub>
                        <m:r>
                          <a:rPr lang="en-US" sz="1800" b="0" i="1" smtClean="0">
                            <a:latin typeface="Cambria Math" panose="02040503050406030204" pitchFamily="18" charset="0"/>
                          </a:rPr>
                          <m:t>𝑛</m:t>
                        </m:r>
                        <m:r>
                          <a:rPr lang="en-US" sz="1800" b="0" i="1" smtClean="0">
                            <a:latin typeface="Cambria Math" panose="02040503050406030204" pitchFamily="18" charset="0"/>
                          </a:rPr>
                          <m:t>−1,</m:t>
                        </m:r>
                        <m:r>
                          <a:rPr lang="en-US" sz="1800" b="0" i="1" smtClean="0">
                            <a:latin typeface="Cambria Math" panose="02040503050406030204" pitchFamily="18" charset="0"/>
                          </a:rPr>
                          <m:t>𝑛</m:t>
                        </m:r>
                      </m:sub>
                      <m:sup>
                        <m:r>
                          <a:rPr lang="en-US" sz="1800" b="0" i="1" smtClean="0">
                            <a:latin typeface="Cambria Math" panose="02040503050406030204" pitchFamily="18" charset="0"/>
                          </a:rPr>
                          <m:t>𝑥</m:t>
                        </m:r>
                      </m:sup>
                    </m:sSubSup>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𝜎</m:t>
                        </m:r>
                      </m:e>
                      <m:sub>
                        <m:r>
                          <a:rPr lang="en-US" sz="1800" b="0" i="1" smtClean="0">
                            <a:latin typeface="Cambria Math" panose="02040503050406030204" pitchFamily="18" charset="0"/>
                          </a:rPr>
                          <m:t>𝑛</m:t>
                        </m:r>
                      </m:sub>
                      <m:sup>
                        <m:r>
                          <a:rPr lang="en-US" sz="1800" b="0" i="1" smtClean="0">
                            <a:latin typeface="Cambria Math" panose="02040503050406030204" pitchFamily="18" charset="0"/>
                          </a:rPr>
                          <m:t>𝑧</m:t>
                        </m:r>
                      </m:sup>
                    </m:sSubSup>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𝜏</m:t>
                        </m:r>
                      </m:e>
                      <m:sub>
                        <m:r>
                          <a:rPr lang="en-US" sz="1800" b="0" i="1" smtClean="0">
                            <a:latin typeface="Cambria Math" panose="02040503050406030204" pitchFamily="18" charset="0"/>
                          </a:rPr>
                          <m:t>𝑛</m:t>
                        </m:r>
                        <m:r>
                          <a:rPr lang="en-US" sz="1800" b="0" i="1" smtClean="0">
                            <a:latin typeface="Cambria Math" panose="02040503050406030204" pitchFamily="18" charset="0"/>
                          </a:rPr>
                          <m:t>,</m:t>
                        </m:r>
                        <m:r>
                          <a:rPr lang="en-US" sz="1800" b="0" i="1" smtClean="0">
                            <a:latin typeface="Cambria Math" panose="02040503050406030204" pitchFamily="18" charset="0"/>
                          </a:rPr>
                          <m:t>𝑛</m:t>
                        </m:r>
                        <m:r>
                          <a:rPr lang="en-US" sz="1800" b="0" i="1" smtClean="0">
                            <a:latin typeface="Cambria Math" panose="02040503050406030204" pitchFamily="18" charset="0"/>
                          </a:rPr>
                          <m:t>+1</m:t>
                        </m:r>
                      </m:sub>
                      <m:sup>
                        <m:r>
                          <a:rPr lang="en-US" sz="1800" b="0" i="1" smtClean="0">
                            <a:latin typeface="Cambria Math" panose="02040503050406030204" pitchFamily="18" charset="0"/>
                          </a:rPr>
                          <m:t>𝑥</m:t>
                        </m:r>
                      </m:sup>
                    </m:sSubSup>
                  </m:oMath>
                </a14:m>
                <a:r>
                  <a:rPr lang="en-US" sz="1800" dirty="0"/>
                  <a:t>	</a:t>
                </a:r>
                <a14:m>
                  <m:oMath xmlns:m="http://schemas.openxmlformats.org/officeDocument/2006/math">
                    <m:d>
                      <m:dPr>
                        <m:begChr m:val="["/>
                        <m:endChr m:val="]"/>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𝐻</m:t>
                                </m:r>
                              </m:e>
                            </m:acc>
                          </m:e>
                          <m:sub>
                            <m:r>
                              <a:rPr lang="en-US" sz="1800" b="0" i="1" smtClean="0">
                                <a:latin typeface="Cambria Math" panose="02040503050406030204" pitchFamily="18" charset="0"/>
                              </a:rPr>
                              <m:t>0</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𝐺</m:t>
                                </m:r>
                              </m:e>
                            </m:acc>
                          </m:e>
                          <m:sub>
                            <m:r>
                              <a:rPr lang="en-US" sz="1800" b="0" i="1" smtClean="0">
                                <a:latin typeface="Cambria Math" panose="02040503050406030204" pitchFamily="18" charset="0"/>
                              </a:rPr>
                              <m:t>𝑛</m:t>
                            </m:r>
                          </m:sub>
                        </m:sSub>
                      </m:e>
                    </m:d>
                    <m:r>
                      <a:rPr lang="en-US" sz="1800" b="0" i="1" smtClean="0">
                        <a:latin typeface="Cambria Math" panose="02040503050406030204" pitchFamily="18" charset="0"/>
                      </a:rPr>
                      <m:t>=0</m:t>
                    </m:r>
                  </m:oMath>
                </a14:m>
                <a:r>
                  <a:rPr lang="en-US" sz="1800" dirty="0">
                    <a:solidFill>
                      <a:schemeClr val="bg1"/>
                    </a:solidFill>
                  </a:rPr>
                  <a:t>pen </a:t>
                </a:r>
                <a14:m>
                  <m:oMath xmlns:m="http://schemas.openxmlformats.org/officeDocument/2006/math">
                    <m:r>
                      <a:rPr lang="en-US" sz="1800" b="0" i="1" dirty="0" smtClean="0">
                        <a:solidFill>
                          <a:schemeClr val="bg1"/>
                        </a:solidFill>
                        <a:latin typeface="Cambria Math" panose="02040503050406030204" pitchFamily="18" charset="0"/>
                      </a:rPr>
                      <m:t>−</m:t>
                    </m:r>
                    <m:r>
                      <a:rPr lang="en-US" sz="1800" b="0" i="1" dirty="0" smtClean="0">
                        <a:solidFill>
                          <a:schemeClr val="bg1"/>
                        </a:solidFill>
                        <a:latin typeface="Cambria Math" panose="02040503050406030204" pitchFamily="18" charset="0"/>
                      </a:rPr>
                      <m:t>𝑖</m:t>
                    </m:r>
                    <m:r>
                      <a:rPr lang="en-US" sz="1800" b="0" i="1" dirty="0" smtClean="0">
                        <a:solidFill>
                          <a:schemeClr val="bg1"/>
                        </a:solidFill>
                        <a:latin typeface="Cambria Math" panose="02040503050406030204" pitchFamily="18" charset="0"/>
                      </a:rPr>
                      <m:t>ℏ</m:t>
                    </m:r>
                    <m:d>
                      <m:dPr>
                        <m:begChr m:val="["/>
                        <m:endChr m:val="]"/>
                        <m:ctrlPr>
                          <a:rPr lang="en-US" sz="1800" b="0" i="1" dirty="0" smtClean="0">
                            <a:solidFill>
                              <a:schemeClr val="bg1"/>
                            </a:solidFill>
                            <a:latin typeface="Cambria Math" panose="02040503050406030204" pitchFamily="18" charset="0"/>
                          </a:rPr>
                        </m:ctrlPr>
                      </m:dPr>
                      <m:e>
                        <m:acc>
                          <m:accPr>
                            <m:chr m:val="̂"/>
                            <m:ctrlPr>
                              <a:rPr lang="en-US" sz="1800" b="0" i="1" dirty="0" smtClean="0">
                                <a:solidFill>
                                  <a:schemeClr val="bg1"/>
                                </a:solidFill>
                                <a:latin typeface="Cambria Math" panose="02040503050406030204" pitchFamily="18" charset="0"/>
                              </a:rPr>
                            </m:ctrlPr>
                          </m:accPr>
                          <m:e>
                            <m:r>
                              <a:rPr lang="en-US" sz="1800" b="0" i="1" dirty="0" smtClean="0">
                                <a:solidFill>
                                  <a:schemeClr val="bg1"/>
                                </a:solidFill>
                                <a:latin typeface="Cambria Math" panose="02040503050406030204" pitchFamily="18" charset="0"/>
                              </a:rPr>
                              <m:t>𝐻</m:t>
                            </m:r>
                          </m:e>
                        </m:acc>
                        <m:r>
                          <a:rPr lang="en-US" sz="1800" b="0" i="1" dirty="0" smtClean="0">
                            <a:solidFill>
                              <a:schemeClr val="bg1"/>
                            </a:solidFill>
                            <a:latin typeface="Cambria Math" panose="02040503050406030204" pitchFamily="18" charset="0"/>
                          </a:rPr>
                          <m:t>,</m:t>
                        </m:r>
                        <m:r>
                          <a:rPr lang="en-US" sz="1800" b="0" i="1" dirty="0" smtClean="0">
                            <a:solidFill>
                              <a:schemeClr val="bg1"/>
                            </a:solidFill>
                            <a:latin typeface="Cambria Math" panose="02040503050406030204" pitchFamily="18" charset="0"/>
                          </a:rPr>
                          <m:t>𝜌</m:t>
                        </m:r>
                      </m:e>
                    </m:d>
                    <m:r>
                      <a:rPr lang="en-US" sz="1800" b="0" i="1" dirty="0" smtClean="0">
                        <a:solidFill>
                          <a:schemeClr val="bg1"/>
                        </a:solidFill>
                        <a:latin typeface="Cambria Math" panose="02040503050406030204" pitchFamily="18" charset="0"/>
                      </a:rPr>
                      <m:t>+</m:t>
                    </m:r>
                    <m:r>
                      <a:rPr lang="en-US" sz="1800" b="0" i="1" dirty="0" smtClean="0">
                        <a:solidFill>
                          <a:schemeClr val="bg1"/>
                        </a:solidFill>
                        <a:latin typeface="Cambria Math" panose="02040503050406030204" pitchFamily="18" charset="0"/>
                      </a:rPr>
                      <m:t>𝛾</m:t>
                    </m:r>
                    <m:nary>
                      <m:naryPr>
                        <m:chr m:val="∑"/>
                        <m:supHide m:val="on"/>
                        <m:ctrlPr>
                          <a:rPr lang="en-US" sz="1800" b="0" i="1" dirty="0" smtClean="0">
                            <a:solidFill>
                              <a:schemeClr val="bg1"/>
                            </a:solidFill>
                            <a:latin typeface="Cambria Math" panose="02040503050406030204" pitchFamily="18" charset="0"/>
                          </a:rPr>
                        </m:ctrlPr>
                      </m:naryPr>
                      <m:sub>
                        <m:r>
                          <a:rPr lang="en-US" sz="1800" b="0" i="1" dirty="0" smtClean="0">
                            <a:solidFill>
                              <a:schemeClr val="bg1"/>
                            </a:solidFill>
                            <a:latin typeface="Cambria Math" panose="02040503050406030204" pitchFamily="18" charset="0"/>
                          </a:rPr>
                          <m:t>𝑛</m:t>
                        </m:r>
                      </m:sub>
                      <m:sup/>
                      <m:e>
                        <m:sSub>
                          <m:sSubPr>
                            <m:ctrlPr>
                              <a:rPr lang="en-US" sz="1800" b="0" i="1" dirty="0" smtClean="0">
                                <a:solidFill>
                                  <a:schemeClr val="bg1"/>
                                </a:solidFill>
                                <a:latin typeface="Cambria Math" panose="02040503050406030204" pitchFamily="18" charset="0"/>
                              </a:rPr>
                            </m:ctrlPr>
                          </m:sSubPr>
                          <m:e>
                            <m:acc>
                              <m:accPr>
                                <m:chr m:val="̂"/>
                                <m:ctrlPr>
                                  <a:rPr lang="en-US" sz="1800" b="0" i="1" dirty="0" smtClean="0">
                                    <a:solidFill>
                                      <a:schemeClr val="bg1"/>
                                    </a:solidFill>
                                    <a:latin typeface="Cambria Math" panose="02040503050406030204" pitchFamily="18" charset="0"/>
                                  </a:rPr>
                                </m:ctrlPr>
                              </m:accPr>
                              <m:e>
                                <m:r>
                                  <a:rPr lang="en-US" sz="1800" b="0" i="1" dirty="0" smtClean="0">
                                    <a:solidFill>
                                      <a:schemeClr val="bg1"/>
                                    </a:solidFill>
                                    <a:latin typeface="Cambria Math" panose="02040503050406030204" pitchFamily="18" charset="0"/>
                                  </a:rPr>
                                  <m:t>𝐺</m:t>
                                </m:r>
                              </m:e>
                            </m:acc>
                          </m:e>
                          <m:sub>
                            <m:r>
                              <a:rPr lang="en-US" sz="1800" b="0" i="1" dirty="0" smtClean="0">
                                <a:solidFill>
                                  <a:schemeClr val="bg1"/>
                                </a:solidFill>
                                <a:latin typeface="Cambria Math" panose="02040503050406030204" pitchFamily="18" charset="0"/>
                              </a:rPr>
                              <m:t>𝑛</m:t>
                            </m:r>
                          </m:sub>
                        </m:sSub>
                        <m:r>
                          <a:rPr lang="en-US" sz="1800" b="0" i="1" dirty="0" smtClean="0">
                            <a:solidFill>
                              <a:schemeClr val="bg1"/>
                            </a:solidFill>
                            <a:latin typeface="Cambria Math" panose="02040503050406030204" pitchFamily="18" charset="0"/>
                          </a:rPr>
                          <m:t>𝜌</m:t>
                        </m:r>
                        <m:sSubSup>
                          <m:sSubSupPr>
                            <m:ctrlPr>
                              <a:rPr lang="en-US" sz="1800" b="0" i="1" dirty="0" smtClean="0">
                                <a:solidFill>
                                  <a:schemeClr val="bg1"/>
                                </a:solidFill>
                                <a:latin typeface="Cambria Math" panose="02040503050406030204" pitchFamily="18" charset="0"/>
                              </a:rPr>
                            </m:ctrlPr>
                          </m:sSubSupPr>
                          <m:e>
                            <m:acc>
                              <m:accPr>
                                <m:chr m:val="̂"/>
                                <m:ctrlPr>
                                  <a:rPr lang="en-US" sz="1800" b="0" i="1" dirty="0" smtClean="0">
                                    <a:solidFill>
                                      <a:schemeClr val="bg1"/>
                                    </a:solidFill>
                                    <a:latin typeface="Cambria Math" panose="02040503050406030204" pitchFamily="18" charset="0"/>
                                  </a:rPr>
                                </m:ctrlPr>
                              </m:accPr>
                              <m:e>
                                <m:r>
                                  <a:rPr lang="en-US" sz="1800" b="0" i="1" dirty="0" smtClean="0">
                                    <a:solidFill>
                                      <a:schemeClr val="bg1"/>
                                    </a:solidFill>
                                    <a:latin typeface="Cambria Math" panose="02040503050406030204" pitchFamily="18" charset="0"/>
                                  </a:rPr>
                                  <m:t>𝐺</m:t>
                                </m:r>
                              </m:e>
                            </m:acc>
                          </m:e>
                          <m:sub>
                            <m:r>
                              <a:rPr lang="en-US" sz="1800" b="0" i="1" dirty="0" smtClean="0">
                                <a:solidFill>
                                  <a:schemeClr val="bg1"/>
                                </a:solidFill>
                                <a:latin typeface="Cambria Math" panose="02040503050406030204" pitchFamily="18" charset="0"/>
                              </a:rPr>
                              <m:t>𝑛</m:t>
                            </m:r>
                          </m:sub>
                          <m:sup>
                            <m:r>
                              <a:rPr lang="en-US" sz="1800" b="0" i="1" dirty="0" smtClean="0">
                                <a:solidFill>
                                  <a:schemeClr val="bg1"/>
                                </a:solidFill>
                                <a:latin typeface="Cambria Math" panose="02040503050406030204" pitchFamily="18" charset="0"/>
                                <a:ea typeface="Cambria Math" panose="02040503050406030204" pitchFamily="18" charset="0"/>
                              </a:rPr>
                              <m:t>†</m:t>
                            </m:r>
                          </m:sup>
                        </m:sSubSup>
                        <m:r>
                          <a:rPr lang="en-US" sz="1800" b="0" i="1" dirty="0" smtClean="0">
                            <a:solidFill>
                              <a:schemeClr val="bg1"/>
                            </a:solidFill>
                            <a:latin typeface="Cambria Math" panose="02040503050406030204" pitchFamily="18" charset="0"/>
                          </a:rPr>
                          <m:t>−</m:t>
                        </m:r>
                        <m:f>
                          <m:fPr>
                            <m:ctrlPr>
                              <a:rPr lang="en-US" sz="1800" b="0" i="1" dirty="0" smtClean="0">
                                <a:solidFill>
                                  <a:schemeClr val="bg1"/>
                                </a:solidFill>
                                <a:latin typeface="Cambria Math" panose="02040503050406030204" pitchFamily="18" charset="0"/>
                              </a:rPr>
                            </m:ctrlPr>
                          </m:fPr>
                          <m:num>
                            <m:r>
                              <a:rPr lang="en-US" sz="1800" b="0" i="1" dirty="0" smtClean="0">
                                <a:solidFill>
                                  <a:schemeClr val="bg1"/>
                                </a:solidFill>
                                <a:latin typeface="Cambria Math" panose="02040503050406030204" pitchFamily="18" charset="0"/>
                              </a:rPr>
                              <m:t>1</m:t>
                            </m:r>
                          </m:num>
                          <m:den>
                            <m:r>
                              <a:rPr lang="en-US" sz="1800" b="0" i="1" dirty="0" smtClean="0">
                                <a:solidFill>
                                  <a:schemeClr val="bg1"/>
                                </a:solidFill>
                                <a:latin typeface="Cambria Math" panose="02040503050406030204" pitchFamily="18" charset="0"/>
                              </a:rPr>
                              <m:t>2</m:t>
                            </m:r>
                          </m:den>
                        </m:f>
                        <m:d>
                          <m:dPr>
                            <m:begChr m:val="{"/>
                            <m:endChr m:val="}"/>
                            <m:ctrlPr>
                              <a:rPr lang="en-US" sz="1800" b="0" i="1" dirty="0" smtClean="0">
                                <a:solidFill>
                                  <a:schemeClr val="bg1"/>
                                </a:solidFill>
                                <a:latin typeface="Cambria Math" panose="02040503050406030204" pitchFamily="18" charset="0"/>
                              </a:rPr>
                            </m:ctrlPr>
                          </m:dPr>
                          <m:e>
                            <m:sSubSup>
                              <m:sSubSupPr>
                                <m:ctrlPr>
                                  <a:rPr lang="en-US" sz="1800" b="0" i="1" dirty="0" smtClean="0">
                                    <a:solidFill>
                                      <a:schemeClr val="bg1"/>
                                    </a:solidFill>
                                    <a:latin typeface="Cambria Math" panose="02040503050406030204" pitchFamily="18" charset="0"/>
                                  </a:rPr>
                                </m:ctrlPr>
                              </m:sSubSupPr>
                              <m:e>
                                <m:acc>
                                  <m:accPr>
                                    <m:chr m:val="̂"/>
                                    <m:ctrlPr>
                                      <a:rPr lang="en-US" sz="1800" b="0" i="1" dirty="0" smtClean="0">
                                        <a:solidFill>
                                          <a:schemeClr val="bg1"/>
                                        </a:solidFill>
                                        <a:latin typeface="Cambria Math" panose="02040503050406030204" pitchFamily="18" charset="0"/>
                                      </a:rPr>
                                    </m:ctrlPr>
                                  </m:accPr>
                                  <m:e>
                                    <m:r>
                                      <a:rPr lang="en-US" sz="1800" b="0" i="1" dirty="0" smtClean="0">
                                        <a:solidFill>
                                          <a:schemeClr val="bg1"/>
                                        </a:solidFill>
                                        <a:latin typeface="Cambria Math" panose="02040503050406030204" pitchFamily="18" charset="0"/>
                                      </a:rPr>
                                      <m:t>𝐺</m:t>
                                    </m:r>
                                  </m:e>
                                </m:acc>
                              </m:e>
                              <m:sub>
                                <m:r>
                                  <a:rPr lang="en-US" sz="1800" b="0" i="1" dirty="0" smtClean="0">
                                    <a:solidFill>
                                      <a:schemeClr val="bg1"/>
                                    </a:solidFill>
                                    <a:latin typeface="Cambria Math" panose="02040503050406030204" pitchFamily="18" charset="0"/>
                                  </a:rPr>
                                  <m:t>𝑛</m:t>
                                </m:r>
                              </m:sub>
                              <m:sup>
                                <m:r>
                                  <a:rPr lang="en-US" sz="1800" b="0" i="1" dirty="0" smtClean="0">
                                    <a:solidFill>
                                      <a:schemeClr val="bg1"/>
                                    </a:solidFill>
                                    <a:latin typeface="Cambria Math" panose="02040503050406030204" pitchFamily="18" charset="0"/>
                                    <a:ea typeface="Cambria Math" panose="02040503050406030204" pitchFamily="18" charset="0"/>
                                  </a:rPr>
                                  <m:t>†</m:t>
                                </m:r>
                              </m:sup>
                            </m:sSubSup>
                            <m:sSub>
                              <m:sSubPr>
                                <m:ctrlPr>
                                  <a:rPr lang="en-US" sz="1800" b="0" i="1" dirty="0" smtClean="0">
                                    <a:solidFill>
                                      <a:schemeClr val="bg1"/>
                                    </a:solidFill>
                                    <a:latin typeface="Cambria Math" panose="02040503050406030204" pitchFamily="18" charset="0"/>
                                  </a:rPr>
                                </m:ctrlPr>
                              </m:sSubPr>
                              <m:e>
                                <m:acc>
                                  <m:accPr>
                                    <m:chr m:val="̂"/>
                                    <m:ctrlPr>
                                      <a:rPr lang="en-US" sz="1800" b="0" i="1" dirty="0" smtClean="0">
                                        <a:solidFill>
                                          <a:schemeClr val="bg1"/>
                                        </a:solidFill>
                                        <a:latin typeface="Cambria Math" panose="02040503050406030204" pitchFamily="18" charset="0"/>
                                      </a:rPr>
                                    </m:ctrlPr>
                                  </m:accPr>
                                  <m:e>
                                    <m:r>
                                      <a:rPr lang="en-US" sz="1800" b="0" i="1" dirty="0" smtClean="0">
                                        <a:solidFill>
                                          <a:schemeClr val="bg1"/>
                                        </a:solidFill>
                                        <a:latin typeface="Cambria Math" panose="02040503050406030204" pitchFamily="18" charset="0"/>
                                      </a:rPr>
                                      <m:t>𝐺</m:t>
                                    </m:r>
                                  </m:e>
                                </m:acc>
                              </m:e>
                              <m:sub>
                                <m:r>
                                  <a:rPr lang="en-US" sz="1800" b="0" i="1" dirty="0" smtClean="0">
                                    <a:solidFill>
                                      <a:schemeClr val="bg1"/>
                                    </a:solidFill>
                                    <a:latin typeface="Cambria Math" panose="02040503050406030204" pitchFamily="18" charset="0"/>
                                  </a:rPr>
                                  <m:t>𝑛</m:t>
                                </m:r>
                              </m:sub>
                            </m:sSub>
                            <m:r>
                              <a:rPr lang="en-US" sz="1800" b="0" i="1" dirty="0" smtClean="0">
                                <a:solidFill>
                                  <a:schemeClr val="bg1"/>
                                </a:solidFill>
                                <a:latin typeface="Cambria Math" panose="02040503050406030204" pitchFamily="18" charset="0"/>
                              </a:rPr>
                              <m:t>,</m:t>
                            </m:r>
                            <m:r>
                              <a:rPr lang="en-US" sz="1800" b="0" i="1" dirty="0" smtClean="0">
                                <a:solidFill>
                                  <a:schemeClr val="bg1"/>
                                </a:solidFill>
                                <a:latin typeface="Cambria Math" panose="02040503050406030204" pitchFamily="18" charset="0"/>
                              </a:rPr>
                              <m:t>𝜌</m:t>
                            </m:r>
                          </m:e>
                        </m:d>
                      </m:e>
                    </m:nary>
                    <m:r>
                      <a:rPr lang="en-US" sz="1800" b="0" i="0" dirty="0" smtClean="0">
                        <a:solidFill>
                          <a:schemeClr val="bg1"/>
                        </a:solidFill>
                        <a:latin typeface="Cambria Math" panose="02040503050406030204" pitchFamily="18" charset="0"/>
                      </a:rPr>
                      <m:t>=</m:t>
                    </m:r>
                    <m:r>
                      <a:rPr lang="en-US" sz="1800" b="0" i="1" dirty="0" smtClean="0">
                        <a:solidFill>
                          <a:schemeClr val="bg1"/>
                        </a:solidFill>
                        <a:latin typeface="Cambria Math" panose="02040503050406030204" pitchFamily="18" charset="0"/>
                      </a:rPr>
                      <m:t>ℒ</m:t>
                    </m:r>
                    <m:r>
                      <a:rPr lang="en-US" sz="1800" b="0" i="1" dirty="0" smtClean="0">
                        <a:solidFill>
                          <a:schemeClr val="bg1"/>
                        </a:solidFill>
                        <a:latin typeface="Cambria Math" panose="02040503050406030204" pitchFamily="18" charset="0"/>
                      </a:rPr>
                      <m:t>𝜌</m:t>
                    </m:r>
                  </m:oMath>
                </a14:m>
                <a:endParaRPr lang="en-US" sz="1800" dirty="0">
                  <a:solidFill>
                    <a:schemeClr val="bg1"/>
                  </a:solidFill>
                </a:endParaRPr>
              </a:p>
              <a:p>
                <a:r>
                  <a:rPr lang="en-US" sz="1800" dirty="0">
                    <a:solidFill>
                      <a:schemeClr val="bg1"/>
                    </a:solidFill>
                  </a:rPr>
                  <a:t>Coupling with classical noisy fields* </a:t>
                </a:r>
                <a14:m>
                  <m:oMath xmlns:m="http://schemas.openxmlformats.org/officeDocument/2006/math">
                    <m:r>
                      <m:rPr>
                        <m:lit/>
                      </m:rPr>
                      <a:rPr lang="en-US" sz="1800" b="0" i="0" smtClean="0">
                        <a:solidFill>
                          <a:schemeClr val="bg1"/>
                        </a:solidFill>
                        <a:latin typeface="Cambria Math" panose="02040503050406030204" pitchFamily="18" charset="0"/>
                      </a:rPr>
                      <m:t> </m:t>
                    </m:r>
                    <m:r>
                      <a:rPr lang="en-US" sz="1800" b="0" i="1" smtClean="0">
                        <a:solidFill>
                          <a:schemeClr val="bg1"/>
                        </a:solidFill>
                        <a:latin typeface="Cambria Math" panose="02040503050406030204" pitchFamily="18" charset="0"/>
                      </a:rPr>
                      <m:t>⇒</m:t>
                    </m:r>
                  </m:oMath>
                </a14:m>
                <a:r>
                  <a:rPr lang="en-US" sz="1800" dirty="0">
                    <a:solidFill>
                      <a:schemeClr val="bg1"/>
                    </a:solidFill>
                  </a:rPr>
                  <a:t> engineered dissipation</a:t>
                </a:r>
              </a:p>
              <a:p>
                <a:r>
                  <a:rPr lang="en-US" sz="1800" dirty="0">
                    <a:solidFill>
                      <a:schemeClr val="bg1"/>
                    </a:solidFill>
                  </a:rPr>
                  <a:t>Continuous measurements of local charges </a:t>
                </a:r>
                <a14:m>
                  <m:oMath xmlns:m="http://schemas.openxmlformats.org/officeDocument/2006/math">
                    <m:r>
                      <a:rPr lang="en-US" sz="1800" b="0" i="1" smtClean="0">
                        <a:solidFill>
                          <a:schemeClr val="bg1"/>
                        </a:solidFill>
                        <a:latin typeface="Cambria Math" panose="02040503050406030204" pitchFamily="18" charset="0"/>
                      </a:rPr>
                      <m:t>⇒</m:t>
                    </m:r>
                  </m:oMath>
                </a14:m>
                <a:r>
                  <a:rPr lang="en-US" sz="1800" dirty="0">
                    <a:solidFill>
                      <a:schemeClr val="bg1"/>
                    </a:solidFill>
                  </a:rPr>
                  <a:t> quantum trajectories</a:t>
                </a:r>
              </a:p>
              <a:p>
                <a:pPr marL="0" indent="0">
                  <a:buNone/>
                </a:pPr>
                <a:endParaRPr lang="en-US" sz="1800" dirty="0"/>
              </a:p>
            </p:txBody>
          </p:sp>
        </mc:Choice>
        <mc:Fallback xmlns="">
          <p:sp>
            <p:nvSpPr>
              <p:cNvPr id="3" name="Content Placeholder 2">
                <a:extLst>
                  <a:ext uri="{FF2B5EF4-FFF2-40B4-BE49-F238E27FC236}">
                    <a16:creationId xmlns:a16="http://schemas.microsoft.com/office/drawing/2014/main" id="{BDD366E7-338A-6CAB-BFA5-9A155CCB87A9}"/>
                  </a:ext>
                </a:extLst>
              </p:cNvPr>
              <p:cNvSpPr>
                <a:spLocks noGrp="1" noRot="1" noChangeAspect="1" noMove="1" noResize="1" noEditPoints="1" noAdjustHandles="1" noChangeArrowheads="1" noChangeShapeType="1" noTextEdit="1"/>
              </p:cNvSpPr>
              <p:nvPr>
                <p:ph idx="1"/>
              </p:nvPr>
            </p:nvSpPr>
            <p:spPr>
              <a:xfrm>
                <a:off x="704731" y="1535383"/>
                <a:ext cx="6937229" cy="4880284"/>
              </a:xfrm>
              <a:blipFill>
                <a:blip r:embed="rId2"/>
                <a:stretch>
                  <a:fillRect l="-7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itle 1">
                <a:extLst>
                  <a:ext uri="{FF2B5EF4-FFF2-40B4-BE49-F238E27FC236}">
                    <a16:creationId xmlns:a16="http://schemas.microsoft.com/office/drawing/2014/main" id="{2714C54F-914D-D15B-287C-3F3D7FAC94E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buNone/>
                </a:pPr>
                <a14:m>
                  <m:oMath xmlns:m="http://schemas.openxmlformats.org/officeDocument/2006/math">
                    <m:sSub>
                      <m:sSubPr>
                        <m:ctrlPr>
                          <a:rPr lang="it-IT" sz="2800" b="0" i="1" smtClean="0">
                            <a:latin typeface="Cambria Math" panose="02040503050406030204" pitchFamily="18" charset="0"/>
                          </a:rPr>
                        </m:ctrlPr>
                      </m:sSubPr>
                      <m:e>
                        <m:r>
                          <a:rPr lang="it-IT" sz="2800" b="0" i="1" smtClean="0">
                            <a:latin typeface="Cambria Math" panose="02040503050406030204" pitchFamily="18" charset="0"/>
                          </a:rPr>
                          <m:t>𝑍</m:t>
                        </m:r>
                      </m:e>
                      <m:sub>
                        <m:r>
                          <a:rPr lang="it-IT" sz="2800" b="0" i="1" smtClean="0">
                            <a:latin typeface="Cambria Math" panose="02040503050406030204" pitchFamily="18" charset="0"/>
                          </a:rPr>
                          <m:t>2</m:t>
                        </m:r>
                      </m:sub>
                    </m:sSub>
                  </m:oMath>
                </a14:m>
                <a:r>
                  <a:rPr lang="en-US" sz="2800" dirty="0"/>
                  <a:t> LGT in one dimension and coherent error</a:t>
                </a:r>
                <a:endParaRPr lang="en-US" sz="2800" b="0" i="1" dirty="0">
                  <a:latin typeface="Cambria Math" panose="02040503050406030204" pitchFamily="18" charset="0"/>
                </a:endParaRPr>
              </a:p>
            </p:txBody>
          </p:sp>
        </mc:Choice>
        <mc:Fallback xmlns="">
          <p:sp>
            <p:nvSpPr>
              <p:cNvPr id="8" name="Title 1">
                <a:extLst>
                  <a:ext uri="{FF2B5EF4-FFF2-40B4-BE49-F238E27FC236}">
                    <a16:creationId xmlns:a16="http://schemas.microsoft.com/office/drawing/2014/main" id="{2714C54F-914D-D15B-287C-3F3D7FAC94EA}"/>
                  </a:ext>
                </a:extLst>
              </p:cNvPr>
              <p:cNvSpPr txBox="1">
                <a:spLocks noRot="1" noChangeAspect="1" noMove="1" noResize="1" noEditPoints="1" noAdjustHandles="1" noChangeArrowheads="1" noChangeShapeType="1" noTextEdit="1"/>
              </p:cNvSpPr>
              <p:nvPr/>
            </p:nvSpPr>
            <p:spPr>
              <a:xfrm>
                <a:off x="838200" y="365125"/>
                <a:ext cx="10515600" cy="1325563"/>
              </a:xfrm>
              <a:prstGeom prst="rect">
                <a:avLst/>
              </a:prstGeom>
              <a:blipFill>
                <a:blip r:embed="rId3"/>
                <a:stretch>
                  <a:fillRect/>
                </a:stretch>
              </a:blipFill>
            </p:spPr>
            <p:txBody>
              <a:bodyPr/>
              <a:lstStyle/>
              <a:p>
                <a:r>
                  <a:rPr lang="en-GB">
                    <a:noFill/>
                  </a:rPr>
                  <a:t> </a:t>
                </a:r>
              </a:p>
            </p:txBody>
          </p:sp>
        </mc:Fallback>
      </mc:AlternateContent>
      <p:pic>
        <p:nvPicPr>
          <p:cNvPr id="14" name="Picture 13" descr="A diagram of a mathematical equation&#10;&#10;Description automatically generated">
            <a:extLst>
              <a:ext uri="{FF2B5EF4-FFF2-40B4-BE49-F238E27FC236}">
                <a16:creationId xmlns:a16="http://schemas.microsoft.com/office/drawing/2014/main" id="{3C475A76-2B8B-F894-A269-BB5F39A03E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664" y="2080901"/>
            <a:ext cx="4431684" cy="1560090"/>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F04373C-6600-45FE-41B4-767CB118BC70}"/>
                  </a:ext>
                </a:extLst>
              </p:cNvPr>
              <p:cNvSpPr txBox="1"/>
              <p:nvPr/>
            </p:nvSpPr>
            <p:spPr>
              <a:xfrm>
                <a:off x="650534" y="4663936"/>
                <a:ext cx="6097190" cy="1354153"/>
              </a:xfrm>
              <a:prstGeom prst="rect">
                <a:avLst/>
              </a:prstGeom>
              <a:noFill/>
            </p:spPr>
            <p:txBody>
              <a:bodyPr wrap="square">
                <a:spAutoFit/>
              </a:bodyPr>
              <a:lstStyle/>
              <a:p>
                <a:pPr marL="0" indent="0">
                  <a:buNone/>
                </a:pPr>
                <a:r>
                  <a:rPr lang="en-US" sz="1800" dirty="0"/>
                  <a:t>Gauge-symmetry breaking coherent error</a:t>
                </a:r>
              </a:p>
              <a:p>
                <a:pPr marL="0" indent="0">
                  <a:buNone/>
                </a:pPr>
                <a14:m>
                  <m:oMathPara xmlns:m="http://schemas.openxmlformats.org/officeDocument/2006/math">
                    <m:oMathParaPr>
                      <m:jc m:val="centerGroup"/>
                    </m:oMathParaPr>
                    <m:oMath xmlns:m="http://schemas.openxmlformats.org/officeDocument/2006/math">
                      <m:sSub>
                        <m:sSubPr>
                          <m:ctrlPr>
                            <a:rPr lang="en-US" sz="1800" b="0" i="1" dirty="0"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𝐻</m:t>
                              </m:r>
                            </m:e>
                          </m:acc>
                        </m:e>
                        <m:sub>
                          <m:r>
                            <m:rPr>
                              <m:sty m:val="p"/>
                            </m:rPr>
                            <a:rPr lang="en-US" sz="1800" b="0" i="0" dirty="0" smtClean="0">
                              <a:latin typeface="Cambria Math" panose="02040503050406030204" pitchFamily="18" charset="0"/>
                            </a:rPr>
                            <m:t>err</m:t>
                          </m:r>
                        </m:sub>
                      </m:sSub>
                      <m:r>
                        <a:rPr lang="en-US" sz="1800" b="0" i="1" dirty="0" smtClean="0">
                          <a:latin typeface="Cambria Math" panose="02040503050406030204" pitchFamily="18" charset="0"/>
                        </a:rPr>
                        <m:t>=</m:t>
                      </m:r>
                      <m:r>
                        <a:rPr lang="en-US" sz="1800" b="0" i="1" dirty="0" smtClean="0">
                          <a:latin typeface="Cambria Math" panose="02040503050406030204" pitchFamily="18" charset="0"/>
                        </a:rPr>
                        <m:t>𝜆</m:t>
                      </m:r>
                      <m:nary>
                        <m:naryPr>
                          <m:chr m:val="∑"/>
                          <m:supHide m:val="on"/>
                          <m:ctrlPr>
                            <a:rPr lang="en-US" sz="1800" b="0" i="1" dirty="0" smtClean="0">
                              <a:latin typeface="Cambria Math" panose="02040503050406030204" pitchFamily="18" charset="0"/>
                            </a:rPr>
                          </m:ctrlPr>
                        </m:naryPr>
                        <m:sub>
                          <m:r>
                            <a:rPr lang="en-US" sz="1800" b="0" i="1" dirty="0" smtClean="0">
                              <a:latin typeface="Cambria Math" panose="02040503050406030204" pitchFamily="18" charset="0"/>
                            </a:rPr>
                            <m:t>𝑛</m:t>
                          </m:r>
                        </m:sub>
                        <m:sup/>
                        <m:e>
                          <m:r>
                            <a:rPr lang="en-US" sz="1800" b="0" i="1" dirty="0" smtClean="0">
                              <a:latin typeface="Cambria Math" panose="02040503050406030204" pitchFamily="18" charset="0"/>
                            </a:rPr>
                            <m:t>(</m:t>
                          </m:r>
                          <m:sSubSup>
                            <m:sSubSupPr>
                              <m:ctrlPr>
                                <a:rPr lang="en-US" sz="1800" b="0" i="1" dirty="0" smtClean="0">
                                  <a:latin typeface="Cambria Math" panose="02040503050406030204" pitchFamily="18" charset="0"/>
                                </a:rPr>
                              </m:ctrlPr>
                            </m:sSubSupPr>
                            <m:e>
                              <m:r>
                                <a:rPr lang="en-US" sz="1800" b="0" i="1" dirty="0" smtClean="0">
                                  <a:latin typeface="Cambria Math" panose="02040503050406030204" pitchFamily="18" charset="0"/>
                                </a:rPr>
                                <m:t>𝜎</m:t>
                              </m:r>
                            </m:e>
                            <m:sub>
                              <m:r>
                                <a:rPr lang="en-US" sz="1800" b="0" i="1" dirty="0" smtClean="0">
                                  <a:latin typeface="Cambria Math" panose="02040503050406030204" pitchFamily="18" charset="0"/>
                                </a:rPr>
                                <m:t>𝑛</m:t>
                              </m:r>
                            </m:sub>
                            <m:sup>
                              <m:r>
                                <a:rPr lang="en-US" sz="1800" b="0" i="1" dirty="0" smtClean="0">
                                  <a:latin typeface="Cambria Math" panose="02040503050406030204" pitchFamily="18" charset="0"/>
                                </a:rPr>
                                <m:t>+</m:t>
                              </m:r>
                            </m:sup>
                          </m:sSubSup>
                          <m:sSubSup>
                            <m:sSubSupPr>
                              <m:ctrlPr>
                                <a:rPr lang="en-US" sz="1800" b="0" i="1" dirty="0" smtClean="0">
                                  <a:latin typeface="Cambria Math" panose="02040503050406030204" pitchFamily="18" charset="0"/>
                                </a:rPr>
                              </m:ctrlPr>
                            </m:sSubSupPr>
                            <m:e>
                              <m:r>
                                <a:rPr lang="en-US" sz="1800" b="0" i="1" dirty="0" smtClean="0">
                                  <a:latin typeface="Cambria Math" panose="02040503050406030204" pitchFamily="18" charset="0"/>
                                </a:rPr>
                                <m:t>𝜎</m:t>
                              </m:r>
                            </m:e>
                            <m:sub>
                              <m:r>
                                <a:rPr lang="en-US" sz="1800" b="0" i="1" dirty="0" smtClean="0">
                                  <a:latin typeface="Cambria Math" panose="02040503050406030204" pitchFamily="18" charset="0"/>
                                </a:rPr>
                                <m:t>𝑛</m:t>
                              </m:r>
                              <m:r>
                                <a:rPr lang="en-US" sz="1800" b="0" i="1" dirty="0" smtClean="0">
                                  <a:latin typeface="Cambria Math" panose="02040503050406030204" pitchFamily="18" charset="0"/>
                                </a:rPr>
                                <m:t>+1</m:t>
                              </m:r>
                            </m:sub>
                            <m:sup>
                              <m:r>
                                <a:rPr lang="en-US" sz="1800" b="0" i="1" dirty="0" smtClean="0">
                                  <a:latin typeface="Cambria Math" panose="02040503050406030204" pitchFamily="18" charset="0"/>
                                </a:rPr>
                                <m:t>−</m:t>
                              </m:r>
                            </m:sup>
                          </m:sSubSup>
                          <m:r>
                            <a:rPr lang="en-US" sz="1800" b="0" i="1" dirty="0" smtClean="0">
                              <a:latin typeface="Cambria Math" panose="02040503050406030204" pitchFamily="18" charset="0"/>
                            </a:rPr>
                            <m:t>+</m:t>
                          </m:r>
                          <m:r>
                            <m:rPr>
                              <m:sty m:val="p"/>
                            </m:rPr>
                            <a:rPr lang="en-US" sz="1800" b="0" i="0" dirty="0" smtClean="0">
                              <a:latin typeface="Cambria Math" panose="02040503050406030204" pitchFamily="18" charset="0"/>
                            </a:rPr>
                            <m:t>h</m:t>
                          </m:r>
                          <m:r>
                            <a:rPr lang="en-US" sz="1800" b="0" i="0" dirty="0" smtClean="0">
                              <a:latin typeface="Cambria Math" panose="02040503050406030204" pitchFamily="18" charset="0"/>
                            </a:rPr>
                            <m:t>.</m:t>
                          </m:r>
                          <m:r>
                            <m:rPr>
                              <m:sty m:val="p"/>
                            </m:rPr>
                            <a:rPr lang="en-US" sz="1800" b="0" i="0" dirty="0" smtClean="0">
                              <a:latin typeface="Cambria Math" panose="02040503050406030204" pitchFamily="18" charset="0"/>
                            </a:rPr>
                            <m:t>c</m:t>
                          </m:r>
                          <m:r>
                            <a:rPr lang="en-US" sz="1800" b="0" i="0" dirty="0" smtClean="0">
                              <a:latin typeface="Cambria Math" panose="02040503050406030204" pitchFamily="18" charset="0"/>
                            </a:rPr>
                            <m:t>.</m:t>
                          </m:r>
                          <m:r>
                            <a:rPr lang="en-US" sz="1800" b="0" i="1" dirty="0" smtClean="0">
                              <a:latin typeface="Cambria Math" panose="02040503050406030204" pitchFamily="18" charset="0"/>
                            </a:rPr>
                            <m:t>)</m:t>
                          </m:r>
                        </m:e>
                      </m:nary>
                      <m:r>
                        <a:rPr lang="en-US" sz="1800" b="0" i="1" dirty="0" smtClean="0">
                          <a:latin typeface="Cambria Math" panose="02040503050406030204" pitchFamily="18" charset="0"/>
                        </a:rPr>
                        <m:t>+</m:t>
                      </m:r>
                      <m:r>
                        <a:rPr lang="en-US" sz="1800" b="0" i="1" dirty="0" smtClean="0">
                          <a:latin typeface="Cambria Math" panose="02040503050406030204" pitchFamily="18" charset="0"/>
                        </a:rPr>
                        <m:t>𝜆</m:t>
                      </m:r>
                      <m:nary>
                        <m:naryPr>
                          <m:chr m:val="∑"/>
                          <m:supHide m:val="on"/>
                          <m:ctrlPr>
                            <a:rPr lang="en-US" sz="1800" b="0" i="1" dirty="0" smtClean="0">
                              <a:latin typeface="Cambria Math" panose="02040503050406030204" pitchFamily="18" charset="0"/>
                            </a:rPr>
                          </m:ctrlPr>
                        </m:naryPr>
                        <m:sub>
                          <m:r>
                            <a:rPr lang="en-US" sz="1800" b="0" i="1" dirty="0" smtClean="0">
                              <a:latin typeface="Cambria Math" panose="02040503050406030204" pitchFamily="18" charset="0"/>
                            </a:rPr>
                            <m:t>𝑛</m:t>
                          </m:r>
                        </m:sub>
                        <m:sup/>
                        <m:e>
                          <m:sSubSup>
                            <m:sSubSupPr>
                              <m:ctrlPr>
                                <a:rPr lang="en-US" sz="1800" b="0" i="1" dirty="0" smtClean="0">
                                  <a:latin typeface="Cambria Math" panose="02040503050406030204" pitchFamily="18" charset="0"/>
                                </a:rPr>
                              </m:ctrlPr>
                            </m:sSubSupPr>
                            <m:e>
                              <m:r>
                                <a:rPr lang="en-US" sz="1800" b="0" i="1" dirty="0" smtClean="0">
                                  <a:latin typeface="Cambria Math" panose="02040503050406030204" pitchFamily="18" charset="0"/>
                                </a:rPr>
                                <m:t>𝜏</m:t>
                              </m:r>
                            </m:e>
                            <m:sub>
                              <m:r>
                                <a:rPr lang="en-US" sz="1800" b="0" i="1" dirty="0" smtClean="0">
                                  <a:latin typeface="Cambria Math" panose="02040503050406030204" pitchFamily="18" charset="0"/>
                                </a:rPr>
                                <m:t>𝑛</m:t>
                              </m:r>
                              <m:r>
                                <a:rPr lang="en-US" sz="1800" b="0" i="1" dirty="0" smtClean="0">
                                  <a:latin typeface="Cambria Math" panose="02040503050406030204" pitchFamily="18" charset="0"/>
                                </a:rPr>
                                <m:t>,</m:t>
                              </m:r>
                              <m:r>
                                <a:rPr lang="en-US" sz="1800" b="0" i="1" dirty="0" smtClean="0">
                                  <a:latin typeface="Cambria Math" panose="02040503050406030204" pitchFamily="18" charset="0"/>
                                </a:rPr>
                                <m:t>𝑛</m:t>
                              </m:r>
                              <m:r>
                                <a:rPr lang="en-US" sz="1800" b="0" i="1" dirty="0" smtClean="0">
                                  <a:latin typeface="Cambria Math" panose="02040503050406030204" pitchFamily="18" charset="0"/>
                                </a:rPr>
                                <m:t>+1</m:t>
                              </m:r>
                            </m:sub>
                            <m:sup>
                              <m:r>
                                <a:rPr lang="en-US" sz="1800" b="0" i="1" dirty="0" smtClean="0">
                                  <a:latin typeface="Cambria Math" panose="02040503050406030204" pitchFamily="18" charset="0"/>
                                </a:rPr>
                                <m:t>𝑧</m:t>
                              </m:r>
                            </m:sup>
                          </m:sSubSup>
                        </m:e>
                      </m:nary>
                    </m:oMath>
                  </m:oMathPara>
                </a14:m>
                <a:endParaRPr lang="en-US"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𝐻</m:t>
                                  </m:r>
                                </m:e>
                              </m:acc>
                            </m:e>
                            <m:sub>
                              <m:r>
                                <m:rPr>
                                  <m:sty m:val="p"/>
                                </m:rPr>
                                <a:rPr lang="en-US" sz="1800" b="0" i="0" smtClean="0">
                                  <a:latin typeface="Cambria Math" panose="02040503050406030204" pitchFamily="18" charset="0"/>
                                </a:rPr>
                                <m:t>err</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𝐺</m:t>
                                  </m:r>
                                </m:e>
                              </m:acc>
                            </m:e>
                            <m:sub>
                              <m:r>
                                <a:rPr lang="en-US" sz="1800" b="0" i="1" smtClean="0">
                                  <a:latin typeface="Cambria Math" panose="02040503050406030204" pitchFamily="18" charset="0"/>
                                </a:rPr>
                                <m:t>𝑛</m:t>
                              </m:r>
                            </m:sub>
                          </m:sSub>
                        </m:e>
                      </m:d>
                      <m:r>
                        <a:rPr lang="en-US" sz="1800" b="0" i="1" smtClean="0">
                          <a:latin typeface="Cambria Math" panose="02040503050406030204" pitchFamily="18" charset="0"/>
                        </a:rPr>
                        <m:t>≠0</m:t>
                      </m:r>
                    </m:oMath>
                  </m:oMathPara>
                </a14:m>
                <a:endParaRPr lang="en-US" dirty="0"/>
              </a:p>
            </p:txBody>
          </p:sp>
        </mc:Choice>
        <mc:Fallback xmlns="">
          <p:sp>
            <p:nvSpPr>
              <p:cNvPr id="23" name="TextBox 22">
                <a:extLst>
                  <a:ext uri="{FF2B5EF4-FFF2-40B4-BE49-F238E27FC236}">
                    <a16:creationId xmlns:a16="http://schemas.microsoft.com/office/drawing/2014/main" id="{7F04373C-6600-45FE-41B4-767CB118BC70}"/>
                  </a:ext>
                </a:extLst>
              </p:cNvPr>
              <p:cNvSpPr txBox="1">
                <a:spLocks noRot="1" noChangeAspect="1" noMove="1" noResize="1" noEditPoints="1" noAdjustHandles="1" noChangeArrowheads="1" noChangeShapeType="1" noTextEdit="1"/>
              </p:cNvSpPr>
              <p:nvPr/>
            </p:nvSpPr>
            <p:spPr>
              <a:xfrm>
                <a:off x="650534" y="4663936"/>
                <a:ext cx="6097190" cy="1354153"/>
              </a:xfrm>
              <a:prstGeom prst="rect">
                <a:avLst/>
              </a:prstGeom>
              <a:blipFill>
                <a:blip r:embed="rId5"/>
                <a:stretch>
                  <a:fillRect l="-900" t="-1802"/>
                </a:stretch>
              </a:blipFill>
            </p:spPr>
            <p:txBody>
              <a:bodyPr/>
              <a:lstStyle/>
              <a:p>
                <a:r>
                  <a:rPr lang="en-GB">
                    <a:noFill/>
                  </a:rPr>
                  <a:t> </a:t>
                </a:r>
              </a:p>
            </p:txBody>
          </p:sp>
        </mc:Fallback>
      </mc:AlternateContent>
      <p:grpSp>
        <p:nvGrpSpPr>
          <p:cNvPr id="16" name="Group 15">
            <a:extLst>
              <a:ext uri="{FF2B5EF4-FFF2-40B4-BE49-F238E27FC236}">
                <a16:creationId xmlns:a16="http://schemas.microsoft.com/office/drawing/2014/main" id="{D248D4D2-26A2-5684-53B0-E562A387E30D}"/>
              </a:ext>
            </a:extLst>
          </p:cNvPr>
          <p:cNvGrpSpPr/>
          <p:nvPr/>
        </p:nvGrpSpPr>
        <p:grpSpPr>
          <a:xfrm>
            <a:off x="7918642" y="1111993"/>
            <a:ext cx="3335145" cy="2692080"/>
            <a:chOff x="838200" y="4209687"/>
            <a:chExt cx="3335145" cy="2692080"/>
          </a:xfrm>
        </p:grpSpPr>
        <p:grpSp>
          <p:nvGrpSpPr>
            <p:cNvPr id="20" name="Group 19">
              <a:extLst>
                <a:ext uri="{FF2B5EF4-FFF2-40B4-BE49-F238E27FC236}">
                  <a16:creationId xmlns:a16="http://schemas.microsoft.com/office/drawing/2014/main" id="{20F6C97E-C743-93ED-5564-3EE206276EC1}"/>
                </a:ext>
              </a:extLst>
            </p:cNvPr>
            <p:cNvGrpSpPr/>
            <p:nvPr/>
          </p:nvGrpSpPr>
          <p:grpSpPr>
            <a:xfrm>
              <a:off x="838200" y="4209687"/>
              <a:ext cx="3335145" cy="2377430"/>
              <a:chOff x="838200" y="4209687"/>
              <a:chExt cx="3335145" cy="2377430"/>
            </a:xfrm>
          </p:grpSpPr>
          <p:pic>
            <p:nvPicPr>
              <p:cNvPr id="22" name="Picture 21">
                <a:extLst>
                  <a:ext uri="{FF2B5EF4-FFF2-40B4-BE49-F238E27FC236}">
                    <a16:creationId xmlns:a16="http://schemas.microsoft.com/office/drawing/2014/main" id="{12C69AAF-9C96-24B0-8C83-8D9B55757552}"/>
                  </a:ext>
                </a:extLst>
              </p:cNvPr>
              <p:cNvPicPr>
                <a:picLocks noChangeAspect="1"/>
              </p:cNvPicPr>
              <p:nvPr/>
            </p:nvPicPr>
            <p:blipFill rotWithShape="1">
              <a:blip r:embed="rId6"/>
              <a:srcRect t="2285" r="45349"/>
              <a:stretch/>
            </p:blipFill>
            <p:spPr>
              <a:xfrm>
                <a:off x="838200" y="4229099"/>
                <a:ext cx="3027963" cy="2358018"/>
              </a:xfrm>
              <a:prstGeom prst="rect">
                <a:avLst/>
              </a:prstGeom>
            </p:spPr>
          </p:pic>
          <p:sp>
            <p:nvSpPr>
              <p:cNvPr id="24" name="Rectangle 23">
                <a:extLst>
                  <a:ext uri="{FF2B5EF4-FFF2-40B4-BE49-F238E27FC236}">
                    <a16:creationId xmlns:a16="http://schemas.microsoft.com/office/drawing/2014/main" id="{DBE6BBE7-98C3-F994-1E0D-C6CA2D889B71}"/>
                  </a:ext>
                </a:extLst>
              </p:cNvPr>
              <p:cNvSpPr/>
              <p:nvPr/>
            </p:nvSpPr>
            <p:spPr>
              <a:xfrm>
                <a:off x="907256" y="4209687"/>
                <a:ext cx="307182" cy="3694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6349F8-8E57-5A1D-8D4C-F3FBB31C6347}"/>
                  </a:ext>
                </a:extLst>
              </p:cNvPr>
              <p:cNvSpPr/>
              <p:nvPr/>
            </p:nvSpPr>
            <p:spPr>
              <a:xfrm>
                <a:off x="3866163" y="4229099"/>
                <a:ext cx="307182" cy="3177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a:extLst>
                <a:ext uri="{FF2B5EF4-FFF2-40B4-BE49-F238E27FC236}">
                  <a16:creationId xmlns:a16="http://schemas.microsoft.com/office/drawing/2014/main" id="{005DBA8F-3165-B033-A237-51B3F2FAB209}"/>
                </a:ext>
              </a:extLst>
            </p:cNvPr>
            <p:cNvPicPr>
              <a:picLocks noChangeAspect="1"/>
            </p:cNvPicPr>
            <p:nvPr/>
          </p:nvPicPr>
          <p:blipFill rotWithShape="1">
            <a:blip r:embed="rId7"/>
            <a:srcRect r="51879" b="35067"/>
            <a:stretch/>
          </p:blipFill>
          <p:spPr>
            <a:xfrm>
              <a:off x="1599459" y="6445035"/>
              <a:ext cx="2322459" cy="456732"/>
            </a:xfrm>
            <a:prstGeom prst="rect">
              <a:avLst/>
            </a:prstGeom>
          </p:spPr>
        </p:pic>
      </p:grpSp>
      <p:sp>
        <p:nvSpPr>
          <p:cNvPr id="26" name="TextBox 25">
            <a:extLst>
              <a:ext uri="{FF2B5EF4-FFF2-40B4-BE49-F238E27FC236}">
                <a16:creationId xmlns:a16="http://schemas.microsoft.com/office/drawing/2014/main" id="{0B683F1E-236C-A702-D52E-D1EB3B702514}"/>
              </a:ext>
            </a:extLst>
          </p:cNvPr>
          <p:cNvSpPr txBox="1"/>
          <p:nvPr/>
        </p:nvSpPr>
        <p:spPr>
          <a:xfrm>
            <a:off x="8793176" y="3634796"/>
            <a:ext cx="2014537" cy="338554"/>
          </a:xfrm>
          <a:prstGeom prst="rect">
            <a:avLst/>
          </a:prstGeom>
          <a:noFill/>
        </p:spPr>
        <p:txBody>
          <a:bodyPr wrap="square" rtlCol="0">
            <a:spAutoFit/>
          </a:bodyPr>
          <a:lstStyle/>
          <a:p>
            <a:pPr algn="ctr"/>
            <a:r>
              <a:rPr lang="en-US" sz="1600" dirty="0"/>
              <a:t>Qubit number</a:t>
            </a:r>
          </a:p>
        </p:txBody>
      </p:sp>
      <p:grpSp>
        <p:nvGrpSpPr>
          <p:cNvPr id="34" name="Group 33">
            <a:extLst>
              <a:ext uri="{FF2B5EF4-FFF2-40B4-BE49-F238E27FC236}">
                <a16:creationId xmlns:a16="http://schemas.microsoft.com/office/drawing/2014/main" id="{07B8CDDC-9096-2910-B94A-E1E33DBD9C4A}"/>
              </a:ext>
            </a:extLst>
          </p:cNvPr>
          <p:cNvGrpSpPr/>
          <p:nvPr/>
        </p:nvGrpSpPr>
        <p:grpSpPr>
          <a:xfrm>
            <a:off x="7862887" y="3739877"/>
            <a:ext cx="3139473" cy="2689498"/>
            <a:chOff x="7862887" y="3739877"/>
            <a:chExt cx="3139473" cy="2689498"/>
          </a:xfrm>
        </p:grpSpPr>
        <p:grpSp>
          <p:nvGrpSpPr>
            <p:cNvPr id="2" name="Group 1">
              <a:extLst>
                <a:ext uri="{FF2B5EF4-FFF2-40B4-BE49-F238E27FC236}">
                  <a16:creationId xmlns:a16="http://schemas.microsoft.com/office/drawing/2014/main" id="{4D9B1429-0AFB-B8C0-1555-1A5A28EBB895}"/>
                </a:ext>
              </a:extLst>
            </p:cNvPr>
            <p:cNvGrpSpPr/>
            <p:nvPr/>
          </p:nvGrpSpPr>
          <p:grpSpPr>
            <a:xfrm>
              <a:off x="8435619" y="3739877"/>
              <a:ext cx="2566741" cy="2689498"/>
              <a:chOff x="3866163" y="4173967"/>
              <a:chExt cx="2566741" cy="2689498"/>
            </a:xfrm>
          </p:grpSpPr>
          <p:grpSp>
            <p:nvGrpSpPr>
              <p:cNvPr id="4" name="Group 3">
                <a:extLst>
                  <a:ext uri="{FF2B5EF4-FFF2-40B4-BE49-F238E27FC236}">
                    <a16:creationId xmlns:a16="http://schemas.microsoft.com/office/drawing/2014/main" id="{0D4E800E-027E-449F-ED35-561D14B310E2}"/>
                  </a:ext>
                </a:extLst>
              </p:cNvPr>
              <p:cNvGrpSpPr/>
              <p:nvPr/>
            </p:nvGrpSpPr>
            <p:grpSpPr>
              <a:xfrm>
                <a:off x="3866163" y="4173967"/>
                <a:ext cx="2512544" cy="2413150"/>
                <a:chOff x="3866163" y="4173967"/>
                <a:chExt cx="2512544" cy="2413150"/>
              </a:xfrm>
            </p:grpSpPr>
            <p:pic>
              <p:nvPicPr>
                <p:cNvPr id="13" name="Picture 12">
                  <a:extLst>
                    <a:ext uri="{FF2B5EF4-FFF2-40B4-BE49-F238E27FC236}">
                      <a16:creationId xmlns:a16="http://schemas.microsoft.com/office/drawing/2014/main" id="{78661D3A-B1AB-76A3-B0DC-58DEB58BFD3D}"/>
                    </a:ext>
                  </a:extLst>
                </p:cNvPr>
                <p:cNvPicPr>
                  <a:picLocks noChangeAspect="1"/>
                </p:cNvPicPr>
                <p:nvPr/>
              </p:nvPicPr>
              <p:blipFill rotWithShape="1">
                <a:blip r:embed="rId6"/>
                <a:srcRect l="57592"/>
                <a:stretch/>
              </p:blipFill>
              <p:spPr>
                <a:xfrm>
                  <a:off x="4029075" y="4173967"/>
                  <a:ext cx="2349632" cy="2413150"/>
                </a:xfrm>
                <a:prstGeom prst="rect">
                  <a:avLst/>
                </a:prstGeom>
              </p:spPr>
            </p:pic>
            <p:sp>
              <p:nvSpPr>
                <p:cNvPr id="15" name="Rectangle 14">
                  <a:extLst>
                    <a:ext uri="{FF2B5EF4-FFF2-40B4-BE49-F238E27FC236}">
                      <a16:creationId xmlns:a16="http://schemas.microsoft.com/office/drawing/2014/main" id="{CB72211E-55EF-8D8C-8406-DA3D11E7BD88}"/>
                    </a:ext>
                  </a:extLst>
                </p:cNvPr>
                <p:cNvSpPr/>
                <p:nvPr/>
              </p:nvSpPr>
              <p:spPr>
                <a:xfrm>
                  <a:off x="3866163" y="4229099"/>
                  <a:ext cx="307182" cy="3177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732C3C9F-F48E-C743-4169-9E2A33B108C1}"/>
                  </a:ext>
                </a:extLst>
              </p:cNvPr>
              <p:cNvPicPr>
                <a:picLocks noChangeAspect="1"/>
              </p:cNvPicPr>
              <p:nvPr/>
            </p:nvPicPr>
            <p:blipFill rotWithShape="1">
              <a:blip r:embed="rId7"/>
              <a:srcRect l="50193" b="41527"/>
              <a:stretch/>
            </p:blipFill>
            <p:spPr>
              <a:xfrm>
                <a:off x="4029075" y="6452179"/>
                <a:ext cx="2403829" cy="411286"/>
              </a:xfrm>
              <a:prstGeom prst="rect">
                <a:avLst/>
              </a:prstGeom>
            </p:spPr>
          </p:pic>
        </p:grpSp>
        <p:pic>
          <p:nvPicPr>
            <p:cNvPr id="30" name="Picture 29">
              <a:extLst>
                <a:ext uri="{FF2B5EF4-FFF2-40B4-BE49-F238E27FC236}">
                  <a16:creationId xmlns:a16="http://schemas.microsoft.com/office/drawing/2014/main" id="{DC60EEAC-ED84-5E7A-CF6D-0566E1CEA01A}"/>
                </a:ext>
              </a:extLst>
            </p:cNvPr>
            <p:cNvPicPr>
              <a:picLocks noChangeAspect="1"/>
            </p:cNvPicPr>
            <p:nvPr/>
          </p:nvPicPr>
          <p:blipFill rotWithShape="1">
            <a:blip r:embed="rId6"/>
            <a:srcRect t="2285" r="85195"/>
            <a:stretch/>
          </p:blipFill>
          <p:spPr>
            <a:xfrm>
              <a:off x="7918642" y="3804073"/>
              <a:ext cx="820300" cy="2358018"/>
            </a:xfrm>
            <a:prstGeom prst="rect">
              <a:avLst/>
            </a:prstGeom>
          </p:spPr>
        </p:pic>
        <p:sp>
          <p:nvSpPr>
            <p:cNvPr id="33" name="Rectangle 32">
              <a:extLst>
                <a:ext uri="{FF2B5EF4-FFF2-40B4-BE49-F238E27FC236}">
                  <a16:creationId xmlns:a16="http://schemas.microsoft.com/office/drawing/2014/main" id="{B7BD2F7F-1721-51B3-AADB-A62C4EEE1DAE}"/>
                </a:ext>
              </a:extLst>
            </p:cNvPr>
            <p:cNvSpPr/>
            <p:nvPr/>
          </p:nvSpPr>
          <p:spPr>
            <a:xfrm>
              <a:off x="7862887" y="3739877"/>
              <a:ext cx="518535" cy="4535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C70224C-862B-2FD2-74EA-6F6AC539FB3D}"/>
              </a:ext>
            </a:extLst>
          </p:cNvPr>
          <p:cNvSpPr txBox="1"/>
          <p:nvPr/>
        </p:nvSpPr>
        <p:spPr>
          <a:xfrm>
            <a:off x="8252611" y="697635"/>
            <a:ext cx="2973593" cy="369332"/>
          </a:xfrm>
          <a:prstGeom prst="rect">
            <a:avLst/>
          </a:prstGeom>
          <a:noFill/>
        </p:spPr>
        <p:txBody>
          <a:bodyPr wrap="square" rtlCol="0">
            <a:spAutoFit/>
          </a:bodyPr>
          <a:lstStyle/>
          <a:p>
            <a:r>
              <a:rPr lang="en-US" dirty="0"/>
              <a:t>Digital quantum simulation</a:t>
            </a:r>
          </a:p>
        </p:txBody>
      </p:sp>
      <p:sp>
        <p:nvSpPr>
          <p:cNvPr id="6" name="TextBox 25">
            <a:extLst>
              <a:ext uri="{FF2B5EF4-FFF2-40B4-BE49-F238E27FC236}">
                <a16:creationId xmlns:a16="http://schemas.microsoft.com/office/drawing/2014/main" id="{21C6EC86-BC45-FC58-DBF2-11DB5CCB4CB0}"/>
              </a:ext>
            </a:extLst>
          </p:cNvPr>
          <p:cNvSpPr txBox="1"/>
          <p:nvPr/>
        </p:nvSpPr>
        <p:spPr>
          <a:xfrm>
            <a:off x="8732138" y="6323598"/>
            <a:ext cx="2014537" cy="338554"/>
          </a:xfrm>
          <a:prstGeom prst="rect">
            <a:avLst/>
          </a:prstGeom>
          <a:noFill/>
        </p:spPr>
        <p:txBody>
          <a:bodyPr wrap="square" rtlCol="0">
            <a:spAutoFit/>
          </a:bodyPr>
          <a:lstStyle/>
          <a:p>
            <a:pPr algn="ctr"/>
            <a:r>
              <a:rPr lang="en-US" sz="1600" dirty="0"/>
              <a:t>Qubit number</a:t>
            </a:r>
          </a:p>
        </p:txBody>
      </p:sp>
      <p:sp>
        <p:nvSpPr>
          <p:cNvPr id="7" name="Segnaposto numero diapositiva 6">
            <a:extLst>
              <a:ext uri="{FF2B5EF4-FFF2-40B4-BE49-F238E27FC236}">
                <a16:creationId xmlns:a16="http://schemas.microsoft.com/office/drawing/2014/main" id="{D98842A7-0E43-D317-6EFB-59D9DEFD2B3B}"/>
              </a:ext>
            </a:extLst>
          </p:cNvPr>
          <p:cNvSpPr>
            <a:spLocks noGrp="1"/>
          </p:cNvSpPr>
          <p:nvPr>
            <p:ph type="sldNum" sz="quarter" idx="12"/>
          </p:nvPr>
        </p:nvSpPr>
        <p:spPr/>
        <p:txBody>
          <a:bodyPr/>
          <a:lstStyle/>
          <a:p>
            <a:fld id="{FA20F332-5AC1-4281-97E9-862C28BDC28F}" type="slidenum">
              <a:rPr lang="en-GB" smtClean="0"/>
              <a:t>8</a:t>
            </a:fld>
            <a:endParaRPr lang="en-GB"/>
          </a:p>
        </p:txBody>
      </p:sp>
    </p:spTree>
    <p:extLst>
      <p:ext uri="{BB962C8B-B14F-4D97-AF65-F5344CB8AC3E}">
        <p14:creationId xmlns:p14="http://schemas.microsoft.com/office/powerpoint/2010/main" val="302320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39"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C33C-DBAF-2D80-25AD-76BF3151E06A}"/>
              </a:ext>
            </a:extLst>
          </p:cNvPr>
          <p:cNvSpPr>
            <a:spLocks noGrp="1"/>
          </p:cNvSpPr>
          <p:nvPr>
            <p:ph type="title"/>
          </p:nvPr>
        </p:nvSpPr>
        <p:spPr>
          <a:xfrm>
            <a:off x="707126" y="290706"/>
            <a:ext cx="7540779" cy="1325563"/>
          </a:xfrm>
        </p:spPr>
        <p:txBody>
          <a:bodyPr>
            <a:normAutofit/>
          </a:bodyPr>
          <a:lstStyle/>
          <a:p>
            <a:r>
              <a:rPr lang="en-US" sz="2800" dirty="0"/>
              <a:t>Measurement-induced gauge protection in digital quantum simulations</a:t>
            </a:r>
          </a:p>
        </p:txBody>
      </p:sp>
      <p:sp>
        <p:nvSpPr>
          <p:cNvPr id="16" name="TextBox 15">
            <a:extLst>
              <a:ext uri="{FF2B5EF4-FFF2-40B4-BE49-F238E27FC236}">
                <a16:creationId xmlns:a16="http://schemas.microsoft.com/office/drawing/2014/main" id="{EC30F24F-23E0-F30C-3918-6CD928E4BBEB}"/>
              </a:ext>
            </a:extLst>
          </p:cNvPr>
          <p:cNvSpPr txBox="1"/>
          <p:nvPr/>
        </p:nvSpPr>
        <p:spPr>
          <a:xfrm>
            <a:off x="994493" y="1623959"/>
            <a:ext cx="3883114" cy="369332"/>
          </a:xfrm>
          <a:prstGeom prst="rect">
            <a:avLst/>
          </a:prstGeom>
          <a:noFill/>
        </p:spPr>
        <p:txBody>
          <a:bodyPr wrap="none" rtlCol="0">
            <a:spAutoFit/>
          </a:bodyPr>
          <a:lstStyle/>
          <a:p>
            <a:r>
              <a:rPr lang="en-US" b="1" dirty="0">
                <a:solidFill>
                  <a:srgbClr val="FF0000"/>
                </a:solidFill>
              </a:rPr>
              <a:t>Dynamical</a:t>
            </a:r>
            <a:r>
              <a:rPr lang="en-US" b="1" dirty="0"/>
              <a:t> post-selection</a:t>
            </a:r>
            <a:r>
              <a:rPr lang="en-US" dirty="0"/>
              <a:t> approach</a:t>
            </a:r>
          </a:p>
        </p:txBody>
      </p:sp>
      <p:grpSp>
        <p:nvGrpSpPr>
          <p:cNvPr id="3" name="Group 2">
            <a:extLst>
              <a:ext uri="{FF2B5EF4-FFF2-40B4-BE49-F238E27FC236}">
                <a16:creationId xmlns:a16="http://schemas.microsoft.com/office/drawing/2014/main" id="{3C57680B-83FD-2A18-1125-21BE93C60C9A}"/>
              </a:ext>
            </a:extLst>
          </p:cNvPr>
          <p:cNvGrpSpPr/>
          <p:nvPr/>
        </p:nvGrpSpPr>
        <p:grpSpPr>
          <a:xfrm>
            <a:off x="1098314" y="1950100"/>
            <a:ext cx="4419147" cy="2591870"/>
            <a:chOff x="1098315" y="2165260"/>
            <a:chExt cx="4217710" cy="2408822"/>
          </a:xfrm>
        </p:grpSpPr>
        <p:grpSp>
          <p:nvGrpSpPr>
            <p:cNvPr id="25" name="Group 24">
              <a:extLst>
                <a:ext uri="{FF2B5EF4-FFF2-40B4-BE49-F238E27FC236}">
                  <a16:creationId xmlns:a16="http://schemas.microsoft.com/office/drawing/2014/main" id="{95B46A01-2AB3-9787-18D1-140D4A5FF9E9}"/>
                </a:ext>
              </a:extLst>
            </p:cNvPr>
            <p:cNvGrpSpPr/>
            <p:nvPr/>
          </p:nvGrpSpPr>
          <p:grpSpPr>
            <a:xfrm>
              <a:off x="1098315" y="2331856"/>
              <a:ext cx="3651162" cy="2242226"/>
              <a:chOff x="1098315" y="2331856"/>
              <a:chExt cx="3651162" cy="2242226"/>
            </a:xfrm>
          </p:grpSpPr>
          <p:pic>
            <p:nvPicPr>
              <p:cNvPr id="11" name="Picture 10" descr="A screenshot of a computer&#10;&#10;Description automatically generated">
                <a:extLst>
                  <a:ext uri="{FF2B5EF4-FFF2-40B4-BE49-F238E27FC236}">
                    <a16:creationId xmlns:a16="http://schemas.microsoft.com/office/drawing/2014/main" id="{6ADADE5F-BDD8-2DFB-4905-8B1702799725}"/>
                  </a:ext>
                </a:extLst>
              </p:cNvPr>
              <p:cNvPicPr>
                <a:picLocks noChangeAspect="1"/>
              </p:cNvPicPr>
              <p:nvPr/>
            </p:nvPicPr>
            <p:blipFill rotWithShape="1">
              <a:blip r:embed="rId2">
                <a:extLst>
                  <a:ext uri="{28A0092B-C50C-407E-A947-70E740481C1C}">
                    <a14:useLocalDpi xmlns:a14="http://schemas.microsoft.com/office/drawing/2010/main" val="0"/>
                  </a:ext>
                </a:extLst>
              </a:blip>
              <a:srcRect r="23792"/>
              <a:stretch/>
            </p:blipFill>
            <p:spPr>
              <a:xfrm>
                <a:off x="1098315" y="2356882"/>
                <a:ext cx="3622842" cy="2217200"/>
              </a:xfrm>
              <a:prstGeom prst="rect">
                <a:avLst/>
              </a:prstGeom>
            </p:spPr>
          </p:pic>
          <p:sp>
            <p:nvSpPr>
              <p:cNvPr id="23" name="Rectangle: Rounded Corners 22">
                <a:extLst>
                  <a:ext uri="{FF2B5EF4-FFF2-40B4-BE49-F238E27FC236}">
                    <a16:creationId xmlns:a16="http://schemas.microsoft.com/office/drawing/2014/main" id="{56A7EEFC-1C65-AEF7-0908-7A3A67AEADD6}"/>
                  </a:ext>
                </a:extLst>
              </p:cNvPr>
              <p:cNvSpPr/>
              <p:nvPr/>
            </p:nvSpPr>
            <p:spPr>
              <a:xfrm>
                <a:off x="4639230" y="2331856"/>
                <a:ext cx="110247" cy="10301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Left Bracket 18">
              <a:extLst>
                <a:ext uri="{FF2B5EF4-FFF2-40B4-BE49-F238E27FC236}">
                  <a16:creationId xmlns:a16="http://schemas.microsoft.com/office/drawing/2014/main" id="{618B61D5-6A30-5701-1F9D-793270F246F1}"/>
                </a:ext>
              </a:extLst>
            </p:cNvPr>
            <p:cNvSpPr/>
            <p:nvPr/>
          </p:nvSpPr>
          <p:spPr>
            <a:xfrm>
              <a:off x="1595335" y="2356882"/>
              <a:ext cx="97277" cy="221720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Left Bracket 19">
              <a:extLst>
                <a:ext uri="{FF2B5EF4-FFF2-40B4-BE49-F238E27FC236}">
                  <a16:creationId xmlns:a16="http://schemas.microsoft.com/office/drawing/2014/main" id="{F5B6377A-E2D5-9157-0DD0-87203277F3CB}"/>
                </a:ext>
              </a:extLst>
            </p:cNvPr>
            <p:cNvSpPr/>
            <p:nvPr/>
          </p:nvSpPr>
          <p:spPr>
            <a:xfrm flipH="1">
              <a:off x="4795387" y="2356882"/>
              <a:ext cx="156878" cy="221720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1316AAF-946D-DE8E-0912-C148DB1BE699}"/>
                    </a:ext>
                  </a:extLst>
                </p:cNvPr>
                <p:cNvSpPr txBox="1"/>
                <p:nvPr/>
              </p:nvSpPr>
              <p:spPr>
                <a:xfrm>
                  <a:off x="4923225" y="2165260"/>
                  <a:ext cx="39280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𝑛</m:t>
                            </m:r>
                          </m:e>
                          <m:sub>
                            <m:r>
                              <a:rPr lang="en-US" sz="1400" b="0" i="1" smtClean="0">
                                <a:latin typeface="Cambria Math" panose="02040503050406030204" pitchFamily="18" charset="0"/>
                              </a:rPr>
                              <m:t>𝑡</m:t>
                            </m:r>
                          </m:sub>
                        </m:sSub>
                      </m:oMath>
                    </m:oMathPara>
                  </a14:m>
                  <a:endParaRPr lang="en-US" sz="1400" dirty="0"/>
                </a:p>
              </p:txBody>
            </p:sp>
          </mc:Choice>
          <mc:Fallback xmlns="">
            <p:sp>
              <p:nvSpPr>
                <p:cNvPr id="21" name="TextBox 20">
                  <a:extLst>
                    <a:ext uri="{FF2B5EF4-FFF2-40B4-BE49-F238E27FC236}">
                      <a16:creationId xmlns:a16="http://schemas.microsoft.com/office/drawing/2014/main" id="{91316AAF-946D-DE8E-0912-C148DB1BE699}"/>
                    </a:ext>
                  </a:extLst>
                </p:cNvPr>
                <p:cNvSpPr txBox="1">
                  <a:spLocks noRot="1" noChangeAspect="1" noMove="1" noResize="1" noEditPoints="1" noAdjustHandles="1" noChangeArrowheads="1" noChangeShapeType="1" noTextEdit="1"/>
                </p:cNvSpPr>
                <p:nvPr/>
              </p:nvSpPr>
              <p:spPr>
                <a:xfrm>
                  <a:off x="4923225" y="2165260"/>
                  <a:ext cx="392800" cy="307777"/>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65EB8F1-2723-4530-5A66-32C81F468AFF}"/>
                  </a:ext>
                </a:extLst>
              </p:cNvPr>
              <p:cNvSpPr txBox="1"/>
              <p:nvPr/>
            </p:nvSpPr>
            <p:spPr>
              <a:xfrm>
                <a:off x="1214655" y="4943475"/>
                <a:ext cx="3921672" cy="1209627"/>
              </a:xfrm>
              <a:prstGeom prst="rect">
                <a:avLst/>
              </a:prstGeom>
              <a:noFill/>
            </p:spPr>
            <p:txBody>
              <a:bodyPr wrap="square" rtlCol="0">
                <a:spAutoFit/>
              </a:bodyPr>
              <a:lstStyle/>
              <a:p>
                <a:pPr marL="285750" indent="-285750">
                  <a:buFont typeface="Arial" panose="020B0604020202020204" pitchFamily="34" charset="0"/>
                  <a:buChar char="•"/>
                </a:pPr>
                <a:r>
                  <a:rPr lang="en-US" dirty="0"/>
                  <a:t>At each Trotter step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𝐺</m:t>
                            </m:r>
                          </m:e>
                        </m:acc>
                      </m:e>
                      <m:sub>
                        <m:r>
                          <a:rPr lang="en-US" b="0" i="1" dirty="0" smtClean="0">
                            <a:latin typeface="Cambria Math" panose="02040503050406030204" pitchFamily="18" charset="0"/>
                          </a:rPr>
                          <m:t>𝑛</m:t>
                        </m:r>
                      </m:sub>
                    </m:sSub>
                  </m:oMath>
                </a14:m>
                <a:r>
                  <a:rPr lang="en-US" dirty="0"/>
                  <a:t> is encoded in an auxiliary qubit</a:t>
                </a:r>
              </a:p>
              <a:p>
                <a:pPr marL="285750" indent="-285750">
                  <a:buFont typeface="Arial" panose="020B0604020202020204" pitchFamily="34" charset="0"/>
                  <a:buChar char="•"/>
                </a:pPr>
                <a:r>
                  <a:rPr lang="en-US" dirty="0"/>
                  <a:t>Requires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oMath>
                </a14:m>
                <a:r>
                  <a:rPr lang="en-US" dirty="0"/>
                  <a:t> auxiliary qubits</a:t>
                </a:r>
              </a:p>
              <a:p>
                <a:pPr marL="285750" indent="-285750">
                  <a:buFont typeface="Arial" panose="020B0604020202020204" pitchFamily="34" charset="0"/>
                  <a:buChar char="•"/>
                </a:pPr>
                <a:r>
                  <a:rPr lang="en-US" dirty="0"/>
                  <a:t>No reset of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endParaRPr lang="en-US" dirty="0"/>
              </a:p>
            </p:txBody>
          </p:sp>
        </mc:Choice>
        <mc:Fallback xmlns="">
          <p:sp>
            <p:nvSpPr>
              <p:cNvPr id="22" name="TextBox 21">
                <a:extLst>
                  <a:ext uri="{FF2B5EF4-FFF2-40B4-BE49-F238E27FC236}">
                    <a16:creationId xmlns:a16="http://schemas.microsoft.com/office/drawing/2014/main" id="{265EB8F1-2723-4530-5A66-32C81F468AFF}"/>
                  </a:ext>
                </a:extLst>
              </p:cNvPr>
              <p:cNvSpPr txBox="1">
                <a:spLocks noRot="1" noChangeAspect="1" noMove="1" noResize="1" noEditPoints="1" noAdjustHandles="1" noChangeArrowheads="1" noChangeShapeType="1" noTextEdit="1"/>
              </p:cNvSpPr>
              <p:nvPr/>
            </p:nvSpPr>
            <p:spPr>
              <a:xfrm>
                <a:off x="1214655" y="4943475"/>
                <a:ext cx="3921672" cy="1209627"/>
              </a:xfrm>
              <a:prstGeom prst="rect">
                <a:avLst/>
              </a:prstGeom>
              <a:blipFill>
                <a:blip r:embed="rId5"/>
                <a:stretch>
                  <a:fillRect l="-932" t="-1515" b="-75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CB3B158-9A40-E5E1-8CDE-8A521E134995}"/>
                  </a:ext>
                </a:extLst>
              </p:cNvPr>
              <p:cNvSpPr txBox="1"/>
              <p:nvPr/>
            </p:nvSpPr>
            <p:spPr>
              <a:xfrm>
                <a:off x="5651405" y="1623959"/>
                <a:ext cx="5786991" cy="2346540"/>
              </a:xfrm>
              <a:prstGeom prst="rect">
                <a:avLst/>
              </a:prstGeom>
              <a:noFill/>
            </p:spPr>
            <p:txBody>
              <a:bodyPr wrap="square">
                <a:spAutoFit/>
              </a:bodyPr>
              <a:lstStyle/>
              <a:p>
                <a:pPr>
                  <a:lnSpc>
                    <a:spcPct val="120000"/>
                  </a:lnSpc>
                </a:pPr>
                <a14:m>
                  <m:oMathPara xmlns:m="http://schemas.openxmlformats.org/officeDocument/2006/math">
                    <m:oMathParaPr>
                      <m:jc m:val="left"/>
                    </m:oMathParaPr>
                    <m:oMath xmlns:m="http://schemas.openxmlformats.org/officeDocument/2006/math">
                      <m:sSub>
                        <m:sSubPr>
                          <m:ctrlPr>
                            <a:rPr lang="it-IT" sz="1800" b="0" i="1" smtClean="0">
                              <a:latin typeface="Cambria Math" panose="02040503050406030204" pitchFamily="18" charset="0"/>
                            </a:rPr>
                          </m:ctrlPr>
                        </m:sSubPr>
                        <m:e>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𝜓</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𝑡</m:t>
                                  </m:r>
                                </m:e>
                              </m:d>
                            </m:e>
                          </m:d>
                        </m:e>
                        <m:sub>
                          <m:r>
                            <m:rPr>
                              <m:sty m:val="p"/>
                            </m:rPr>
                            <a:rPr lang="it-IT" sz="1800" b="0" i="1" smtClean="0">
                              <a:latin typeface="Cambria Math" panose="02040503050406030204" pitchFamily="18" charset="0"/>
                            </a:rPr>
                            <m:t>phys</m:t>
                          </m:r>
                        </m:sub>
                      </m:sSub>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𝜓</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𝑡</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Δ</m:t>
                              </m:r>
                              <m:r>
                                <a:rPr lang="en-US" sz="1800" b="0" i="1" smtClean="0">
                                  <a:latin typeface="Cambria Math" panose="02040503050406030204" pitchFamily="18" charset="0"/>
                                </a:rPr>
                                <m:t>𝑡</m:t>
                              </m:r>
                            </m:e>
                          </m:d>
                        </m:e>
                      </m:d>
                      <m:r>
                        <a:rPr lang="en-US" sz="1800" b="0" i="1" smtClean="0">
                          <a:latin typeface="Cambria Math" panose="02040503050406030204" pitchFamily="18" charset="0"/>
                        </a:rPr>
                        <m:t>=</m:t>
                      </m:r>
                      <m:r>
                        <a:rPr lang="en-US" sz="1800" b="0" i="1" smtClean="0">
                          <a:latin typeface="Cambria Math" panose="02040503050406030204" pitchFamily="18" charset="0"/>
                        </a:rPr>
                        <m:t>𝛼</m:t>
                      </m:r>
                      <m:sSub>
                        <m:sSubPr>
                          <m:ctrlPr>
                            <a:rPr lang="en-US" sz="1800" b="0" i="1" smtClean="0">
                              <a:latin typeface="Cambria Math" panose="02040503050406030204" pitchFamily="18" charset="0"/>
                            </a:rPr>
                          </m:ctrlPr>
                        </m:sSubPr>
                        <m:e>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𝜓</m:t>
                              </m:r>
                              <m:r>
                                <a:rPr lang="it-IT" sz="1800" b="0" i="1" smtClean="0">
                                  <a:latin typeface="Cambria Math" panose="02040503050406030204" pitchFamily="18" charset="0"/>
                                </a:rPr>
                                <m:t>(</m:t>
                              </m:r>
                              <m:r>
                                <a:rPr lang="it-IT" sz="1800" b="0" i="1" smtClean="0">
                                  <a:latin typeface="Cambria Math" panose="02040503050406030204" pitchFamily="18" charset="0"/>
                                </a:rPr>
                                <m:t>𝑡</m:t>
                              </m:r>
                              <m:r>
                                <a:rPr lang="it-IT" sz="1800" b="0" i="1" smtClean="0">
                                  <a:latin typeface="Cambria Math" panose="02040503050406030204" pitchFamily="18" charset="0"/>
                                </a:rPr>
                                <m:t>+</m:t>
                              </m:r>
                              <m:r>
                                <m:rPr>
                                  <m:sty m:val="p"/>
                                </m:rPr>
                                <a:rPr lang="it-IT" sz="1800" b="0" i="0" smtClean="0">
                                  <a:latin typeface="Cambria Math" panose="02040503050406030204" pitchFamily="18" charset="0"/>
                                </a:rPr>
                                <m:t>Δ</m:t>
                              </m:r>
                              <m:r>
                                <a:rPr lang="it-IT" sz="1800" b="0" i="1" smtClean="0">
                                  <a:latin typeface="Cambria Math" panose="02040503050406030204" pitchFamily="18" charset="0"/>
                                </a:rPr>
                                <m:t>𝑡</m:t>
                              </m:r>
                              <m:r>
                                <a:rPr lang="it-IT" sz="1800" b="0" i="1" smtClean="0">
                                  <a:latin typeface="Cambria Math" panose="02040503050406030204" pitchFamily="18" charset="0"/>
                                </a:rPr>
                                <m:t>)</m:t>
                              </m:r>
                            </m:e>
                          </m:d>
                        </m:e>
                        <m:sub>
                          <m:r>
                            <m:rPr>
                              <m:sty m:val="p"/>
                            </m:rPr>
                            <a:rPr lang="en-US" sz="1800" b="0" i="0" smtClean="0">
                              <a:latin typeface="Cambria Math" panose="02040503050406030204" pitchFamily="18" charset="0"/>
                            </a:rPr>
                            <m:t>phys</m:t>
                          </m:r>
                        </m:sub>
                      </m:sSub>
                      <m:r>
                        <a:rPr lang="en-US" sz="1800" b="0" i="1" smtClean="0">
                          <a:latin typeface="Cambria Math" panose="02040503050406030204" pitchFamily="18" charset="0"/>
                        </a:rPr>
                        <m:t>+</m:t>
                      </m:r>
                      <m:r>
                        <a:rPr lang="en-US" sz="1800" b="0" i="1" smtClean="0">
                          <a:latin typeface="Cambria Math" panose="02040503050406030204" pitchFamily="18" charset="0"/>
                        </a:rPr>
                        <m:t>𝛽</m:t>
                      </m:r>
                      <m:sSub>
                        <m:sSubPr>
                          <m:ctrlPr>
                            <a:rPr lang="en-US" sz="1800" b="0" i="1" smtClean="0">
                              <a:latin typeface="Cambria Math" panose="02040503050406030204" pitchFamily="18" charset="0"/>
                            </a:rPr>
                          </m:ctrlPr>
                        </m:sSubPr>
                        <m:e>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𝜓</m:t>
                              </m:r>
                            </m:e>
                          </m:d>
                        </m:e>
                        <m:sub>
                          <m:r>
                            <m:rPr>
                              <m:sty m:val="p"/>
                            </m:rPr>
                            <a:rPr lang="en-US" sz="1800" b="0" i="0" smtClean="0">
                              <a:latin typeface="Cambria Math" panose="02040503050406030204" pitchFamily="18" charset="0"/>
                            </a:rPr>
                            <m:t>np</m:t>
                          </m:r>
                          <m:r>
                            <a:rPr lang="en-US" sz="1800" b="0" i="0" smtClean="0">
                              <a:latin typeface="Cambria Math" panose="02040503050406030204" pitchFamily="18" charset="0"/>
                            </a:rPr>
                            <m:t> </m:t>
                          </m:r>
                        </m:sub>
                      </m:sSub>
                    </m:oMath>
                  </m:oMathPara>
                </a14:m>
                <a:endParaRPr lang="en-US" sz="1800" dirty="0"/>
              </a:p>
              <a:p>
                <a:pPr>
                  <a:lnSpc>
                    <a:spcPct val="120000"/>
                  </a:lnSpc>
                </a:pPr>
                <a:r>
                  <a:rPr lang="en-US" sz="1800" dirty="0"/>
                  <a:t>Coupling with the auxiliary </a:t>
                </a:r>
                <a14:m>
                  <m:oMath xmlns:m="http://schemas.openxmlformats.org/officeDocument/2006/math">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m:t>
                    </m:r>
                  </m:oMath>
                </a14:m>
                <a:endParaRPr lang="en-US" sz="1800" dirty="0"/>
              </a:p>
              <a:p>
                <a:pPr>
                  <a:lnSpc>
                    <a:spcPct val="120000"/>
                  </a:lnSpc>
                </a:pPr>
                <a14:m>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𝜓</m:t>
                        </m:r>
                        <m:r>
                          <a:rPr lang="en-US" sz="1800" b="0" i="1" smtClean="0">
                            <a:latin typeface="Cambria Math" panose="02040503050406030204" pitchFamily="18" charset="0"/>
                          </a:rPr>
                          <m:t>, </m:t>
                        </m:r>
                        <m:r>
                          <a:rPr lang="en-US" sz="1800" b="0" i="1" smtClean="0">
                            <a:latin typeface="Cambria Math" panose="02040503050406030204" pitchFamily="18" charset="0"/>
                          </a:rPr>
                          <m:t>𝑎</m:t>
                        </m:r>
                      </m:e>
                    </m:d>
                    <m:r>
                      <a:rPr lang="en-US" sz="1800" b="0" i="1" smtClean="0">
                        <a:latin typeface="Cambria Math" panose="02040503050406030204" pitchFamily="18" charset="0"/>
                      </a:rPr>
                      <m:t>=</m:t>
                    </m:r>
                  </m:oMath>
                </a14:m>
                <a:r>
                  <a:rPr lang="en-US" sz="1800" dirty="0"/>
                  <a:t> </a:t>
                </a:r>
                <a14:m>
                  <m:oMath xmlns:m="http://schemas.openxmlformats.org/officeDocument/2006/math">
                    <m:r>
                      <a:rPr lang="en-US" sz="1800" i="1">
                        <a:latin typeface="Cambria Math" panose="02040503050406030204" pitchFamily="18" charset="0"/>
                      </a:rPr>
                      <m:t>𝛼</m:t>
                    </m:r>
                    <m:sSub>
                      <m:sSubPr>
                        <m:ctrlPr>
                          <a:rPr lang="en-US" sz="1800" b="0" i="1" smtClean="0">
                            <a:latin typeface="Cambria Math" panose="02040503050406030204" pitchFamily="18" charset="0"/>
                          </a:rPr>
                        </m:ctrlPr>
                      </m:sSubPr>
                      <m:e>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0</m:t>
                            </m:r>
                          </m:e>
                        </m:d>
                      </m:e>
                      <m:sub>
                        <m:r>
                          <a:rPr lang="en-US" sz="1800" b="0" i="1" smtClean="0">
                            <a:latin typeface="Cambria Math" panose="02040503050406030204" pitchFamily="18" charset="0"/>
                          </a:rPr>
                          <m:t>𝑎</m:t>
                        </m:r>
                      </m:sub>
                    </m:sSub>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𝜓</m:t>
                            </m:r>
                          </m:e>
                        </m:d>
                      </m:e>
                      <m:sub>
                        <m:r>
                          <m:rPr>
                            <m:sty m:val="p"/>
                          </m:rPr>
                          <a:rPr lang="en-US" sz="1800">
                            <a:latin typeface="Cambria Math" panose="02040503050406030204" pitchFamily="18" charset="0"/>
                          </a:rPr>
                          <m:t>phys</m:t>
                        </m:r>
                      </m:sub>
                    </m:sSub>
                    <m:r>
                      <a:rPr lang="en-US" sz="1800" b="0" i="0" smtClean="0">
                        <a:latin typeface="Cambria Math" panose="02040503050406030204" pitchFamily="18" charset="0"/>
                      </a:rPr>
                      <m:t>+</m:t>
                    </m:r>
                    <m:r>
                      <a:rPr lang="en-US" sz="1800" i="1">
                        <a:latin typeface="Cambria Math" panose="02040503050406030204" pitchFamily="18" charset="0"/>
                      </a:rPr>
                      <m:t>𝛽</m:t>
                    </m:r>
                    <m:sSub>
                      <m:sSubPr>
                        <m:ctrlPr>
                          <a:rPr lang="en-US" sz="1800" i="1">
                            <a:latin typeface="Cambria Math" panose="02040503050406030204" pitchFamily="18" charset="0"/>
                          </a:rPr>
                        </m:ctrlPr>
                      </m:sSubPr>
                      <m:e>
                        <m:sSub>
                          <m:sSubPr>
                            <m:ctrlPr>
                              <a:rPr lang="en-US" sz="1800" b="0" i="1" smtClean="0">
                                <a:latin typeface="Cambria Math" panose="02040503050406030204" pitchFamily="18" charset="0"/>
                              </a:rPr>
                            </m:ctrlPr>
                          </m:sSubPr>
                          <m:e>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1</m:t>
                                </m:r>
                              </m:e>
                            </m:d>
                          </m:e>
                          <m:sub>
                            <m:r>
                              <a:rPr lang="en-US" sz="1800" b="0" i="1" smtClean="0">
                                <a:latin typeface="Cambria Math" panose="02040503050406030204" pitchFamily="18" charset="0"/>
                              </a:rPr>
                              <m:t>𝑏</m:t>
                            </m:r>
                          </m:sub>
                        </m:sSub>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𝜓</m:t>
                            </m:r>
                          </m:e>
                        </m:d>
                      </m:e>
                      <m:sub>
                        <m:r>
                          <m:rPr>
                            <m:sty m:val="p"/>
                          </m:rPr>
                          <a:rPr lang="en-US" sz="1800">
                            <a:latin typeface="Cambria Math" panose="02040503050406030204" pitchFamily="18" charset="0"/>
                          </a:rPr>
                          <m:t>np</m:t>
                        </m:r>
                        <m:r>
                          <a:rPr lang="en-US" sz="1800">
                            <a:latin typeface="Cambria Math" panose="02040503050406030204" pitchFamily="18" charset="0"/>
                          </a:rPr>
                          <m:t> </m:t>
                        </m:r>
                      </m:sub>
                    </m:sSub>
                  </m:oMath>
                </a14:m>
                <a:endParaRPr lang="en-US" sz="1800" dirty="0"/>
              </a:p>
              <a:p>
                <a:pPr>
                  <a:lnSpc>
                    <a:spcPct val="120000"/>
                  </a:lnSpc>
                </a:pPr>
                <a:r>
                  <a:rPr lang="en-US" sz="1800" dirty="0"/>
                  <a:t>Measure </a:t>
                </a:r>
                <a14:m>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𝑎</m:t>
                        </m:r>
                      </m:e>
                    </m:d>
                  </m:oMath>
                </a14:m>
                <a:endParaRPr lang="en-US" sz="1800" b="0" i="1" dirty="0">
                  <a:latin typeface="Cambria Math" panose="02040503050406030204" pitchFamily="18" charset="0"/>
                </a:endParaRPr>
              </a:p>
              <a:p>
                <a:pPr>
                  <a:lnSpc>
                    <a:spcPct val="120000"/>
                  </a:lnSpc>
                </a:pPr>
                <a14:m>
                  <m:oMathPara xmlns:m="http://schemas.openxmlformats.org/officeDocument/2006/math">
                    <m:oMathParaPr>
                      <m:jc m:val="left"/>
                    </m:oMathParaPr>
                    <m:oMath xmlns:m="http://schemas.openxmlformats.org/officeDocument/2006/math">
                      <m:d>
                        <m:dPr>
                          <m:begChr m:val="|"/>
                          <m:endChr m:val="⟩"/>
                          <m:ctrlPr>
                            <a:rPr lang="en-US" sz="1800" b="0" i="1" smtClean="0">
                              <a:latin typeface="Cambria Math" panose="02040503050406030204" pitchFamily="18" charset="0"/>
                            </a:rPr>
                          </m:ctrlPr>
                        </m:d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𝜓</m:t>
                              </m:r>
                            </m:e>
                          </m:acc>
                          <m:r>
                            <a:rPr lang="en-US" sz="1800" b="0" i="1" smtClean="0">
                              <a:latin typeface="Cambria Math" panose="02040503050406030204" pitchFamily="18" charset="0"/>
                            </a:rPr>
                            <m:t> </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𝑡</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Δ</m:t>
                              </m:r>
                              <m:r>
                                <a:rPr lang="en-US" sz="1800" b="0" i="1" smtClean="0">
                                  <a:latin typeface="Cambria Math" panose="02040503050406030204" pitchFamily="18" charset="0"/>
                                </a:rPr>
                                <m:t>𝑡</m:t>
                              </m:r>
                            </m:e>
                          </m:d>
                        </m:e>
                      </m:d>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eqArr>
                            <m:eqArrPr>
                              <m:ctrlPr>
                                <a:rPr lang="en-US" sz="1800" b="0" i="1" smtClean="0">
                                  <a:latin typeface="Cambria Math" panose="02040503050406030204" pitchFamily="18" charset="0"/>
                                </a:rPr>
                              </m:ctrlPr>
                            </m:eqArrPr>
                            <m:e>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𝜓</m:t>
                                      </m:r>
                                      <m:r>
                                        <a:rPr lang="it-IT" sz="1800" b="0" i="1" smtClean="0">
                                          <a:latin typeface="Cambria Math" panose="02040503050406030204" pitchFamily="18" charset="0"/>
                                        </a:rPr>
                                        <m:t>(</m:t>
                                      </m:r>
                                      <m:r>
                                        <a:rPr lang="it-IT" sz="1800" b="0" i="1" smtClean="0">
                                          <a:latin typeface="Cambria Math" panose="02040503050406030204" pitchFamily="18" charset="0"/>
                                        </a:rPr>
                                        <m:t>𝑡</m:t>
                                      </m:r>
                                      <m:r>
                                        <a:rPr lang="it-IT" sz="1800" b="0" i="1" smtClean="0">
                                          <a:latin typeface="Cambria Math" panose="02040503050406030204" pitchFamily="18" charset="0"/>
                                        </a:rPr>
                                        <m:t>+</m:t>
                                      </m:r>
                                      <m:r>
                                        <m:rPr>
                                          <m:sty m:val="p"/>
                                        </m:rPr>
                                        <a:rPr lang="it-IT" sz="1800" b="0" i="0" smtClean="0">
                                          <a:latin typeface="Cambria Math" panose="02040503050406030204" pitchFamily="18" charset="0"/>
                                        </a:rPr>
                                        <m:t>Δ</m:t>
                                      </m:r>
                                      <m:r>
                                        <a:rPr lang="it-IT" sz="1800" b="0" i="1" smtClean="0">
                                          <a:latin typeface="Cambria Math" panose="02040503050406030204" pitchFamily="18" charset="0"/>
                                        </a:rPr>
                                        <m:t>𝑡</m:t>
                                      </m:r>
                                      <m:r>
                                        <a:rPr lang="it-IT" sz="1800" b="0" i="1" smtClean="0">
                                          <a:latin typeface="Cambria Math" panose="02040503050406030204" pitchFamily="18" charset="0"/>
                                        </a:rPr>
                                        <m:t>)</m:t>
                                      </m:r>
                                    </m:e>
                                  </m:d>
                                </m:e>
                                <m:sub>
                                  <m:r>
                                    <m:rPr>
                                      <m:sty m:val="p"/>
                                    </m:rPr>
                                    <a:rPr lang="en-US" sz="1800">
                                      <a:latin typeface="Cambria Math" panose="02040503050406030204" pitchFamily="18" charset="0"/>
                                    </a:rPr>
                                    <m:t>phys</m:t>
                                  </m:r>
                                </m:sub>
                              </m:sSub>
                              <m:r>
                                <m:rPr>
                                  <m:nor/>
                                </m:rPr>
                                <a:rPr lang="en-US" sz="1800" b="0" i="0" smtClean="0">
                                  <a:latin typeface="Cambria Math" panose="02040503050406030204" pitchFamily="18" charset="0"/>
                                </a:rPr>
                                <m:t>  </m:t>
                              </m:r>
                              <m:r>
                                <m:rPr>
                                  <m:nor/>
                                </m:rPr>
                                <a:rPr lang="en-US" sz="1800" dirty="0"/>
                                <m:t>with</m:t>
                              </m:r>
                              <m:r>
                                <m:rPr>
                                  <m:nor/>
                                </m:rPr>
                                <a:rPr lang="en-US" sz="1800" dirty="0"/>
                                <m:t> </m:t>
                              </m:r>
                              <m:r>
                                <m:rPr>
                                  <m:nor/>
                                </m:rPr>
                                <a:rPr lang="en-US" sz="1800" dirty="0"/>
                                <m:t>probability</m:t>
                              </m:r>
                              <m:r>
                                <m:rPr>
                                  <m:nor/>
                                </m:rPr>
                                <a:rPr lang="en-US" sz="1800" b="0" i="0" dirty="0" smtClean="0"/>
                                <m:t> </m:t>
                              </m:r>
                              <m:r>
                                <m:rPr>
                                  <m:nor/>
                                </m:rPr>
                                <a:rPr lang="it-IT" sz="1800" b="0" i="0" dirty="0" smtClean="0"/>
                                <m:t>|</m:t>
                              </m:r>
                              <m:sSup>
                                <m:sSupPr>
                                  <m:ctrlPr>
                                    <a:rPr lang="en-US" sz="1800" b="0" i="1" dirty="0" smtClean="0">
                                      <a:latin typeface="Cambria Math" panose="02040503050406030204" pitchFamily="18" charset="0"/>
                                    </a:rPr>
                                  </m:ctrlPr>
                                </m:sSupPr>
                                <m:e>
                                  <m:r>
                                    <a:rPr lang="en-US" sz="1800" b="0" i="1" dirty="0" smtClean="0">
                                      <a:latin typeface="Cambria Math" panose="02040503050406030204" pitchFamily="18" charset="0"/>
                                    </a:rPr>
                                    <m:t>𝛼</m:t>
                                  </m:r>
                                  <m:r>
                                    <a:rPr lang="it-IT" sz="1800" b="0" i="1" dirty="0" smtClean="0">
                                      <a:latin typeface="Cambria Math" panose="02040503050406030204" pitchFamily="18" charset="0"/>
                                    </a:rPr>
                                    <m:t>|</m:t>
                                  </m:r>
                                </m:e>
                                <m:sup>
                                  <m:r>
                                    <a:rPr lang="en-US" sz="1800" b="0" i="1" dirty="0" smtClean="0">
                                      <a:latin typeface="Cambria Math" panose="02040503050406030204" pitchFamily="18" charset="0"/>
                                    </a:rPr>
                                    <m:t>2</m:t>
                                  </m:r>
                                </m:sup>
                              </m:sSup>
                              <m:r>
                                <m:rPr>
                                  <m:nor/>
                                </m:rPr>
                                <a:rPr lang="en-US" sz="1800" b="0" dirty="0" smtClean="0"/>
                                <m:t> </m:t>
                              </m:r>
                            </m:e>
                            <m:e>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𝜓</m:t>
                                      </m:r>
                                    </m:e>
                                  </m:d>
                                </m:e>
                                <m:sub>
                                  <m:r>
                                    <m:rPr>
                                      <m:sty m:val="p"/>
                                    </m:rPr>
                                    <a:rPr lang="en-US" sz="1800">
                                      <a:latin typeface="Cambria Math" panose="02040503050406030204" pitchFamily="18" charset="0"/>
                                    </a:rPr>
                                    <m:t>np</m:t>
                                  </m:r>
                                </m:sub>
                              </m:sSub>
                              <m:r>
                                <m:rPr>
                                  <m:nor/>
                                </m:rPr>
                                <a:rPr lang="en-US" sz="1800" b="0" i="0" smtClean="0">
                                  <a:latin typeface="Cambria Math" panose="02040503050406030204" pitchFamily="18" charset="0"/>
                                </a:rPr>
                                <m:t>      </m:t>
                              </m:r>
                              <m:r>
                                <m:rPr>
                                  <m:nor/>
                                </m:rPr>
                                <a:rPr lang="en-US" sz="1800" dirty="0"/>
                                <m:t>with</m:t>
                              </m:r>
                              <m:r>
                                <m:rPr>
                                  <m:nor/>
                                </m:rPr>
                                <a:rPr lang="en-US" sz="1800" dirty="0"/>
                                <m:t> </m:t>
                              </m:r>
                              <m:r>
                                <m:rPr>
                                  <m:nor/>
                                </m:rPr>
                                <a:rPr lang="en-US" sz="1800" dirty="0"/>
                                <m:t>probability</m:t>
                              </m:r>
                              <m:r>
                                <m:rPr>
                                  <m:nor/>
                                </m:rPr>
                                <a:rPr lang="en-US" sz="1800" b="0" i="0" dirty="0" smtClean="0"/>
                                <m:t> </m:t>
                              </m:r>
                              <m:sSup>
                                <m:sSupPr>
                                  <m:ctrlPr>
                                    <a:rPr lang="en-US" sz="1800" b="0" i="1" dirty="0" smtClean="0">
                                      <a:latin typeface="Cambria Math" panose="02040503050406030204" pitchFamily="18" charset="0"/>
                                    </a:rPr>
                                  </m:ctrlPr>
                                </m:sSupPr>
                                <m:e>
                                  <m:r>
                                    <a:rPr lang="it-IT" sz="1800" b="0" i="1" dirty="0" smtClean="0">
                                      <a:latin typeface="Cambria Math" panose="02040503050406030204" pitchFamily="18" charset="0"/>
                                    </a:rPr>
                                    <m:t>|</m:t>
                                  </m:r>
                                  <m:r>
                                    <a:rPr lang="en-US" sz="1800" b="0" i="1" dirty="0" smtClean="0">
                                      <a:latin typeface="Cambria Math" panose="02040503050406030204" pitchFamily="18" charset="0"/>
                                    </a:rPr>
                                    <m:t>𝛽</m:t>
                                  </m:r>
                                  <m:r>
                                    <a:rPr lang="it-IT" sz="1800" b="0" i="1" dirty="0" smtClean="0">
                                      <a:latin typeface="Cambria Math" panose="02040503050406030204" pitchFamily="18" charset="0"/>
                                    </a:rPr>
                                    <m:t>|</m:t>
                                  </m:r>
                                </m:e>
                                <m:sup>
                                  <m:r>
                                    <a:rPr lang="en-US" sz="1800" b="0" i="1" dirty="0" smtClean="0">
                                      <a:latin typeface="Cambria Math" panose="02040503050406030204" pitchFamily="18" charset="0"/>
                                    </a:rPr>
                                    <m:t>2</m:t>
                                  </m:r>
                                </m:sup>
                              </m:sSup>
                            </m:e>
                          </m:eqArr>
                        </m:e>
                      </m:d>
                    </m:oMath>
                  </m:oMathPara>
                </a14:m>
                <a:endParaRPr lang="en-US" dirty="0"/>
              </a:p>
            </p:txBody>
          </p:sp>
        </mc:Choice>
        <mc:Fallback xmlns="">
          <p:sp>
            <p:nvSpPr>
              <p:cNvPr id="18" name="TextBox 17">
                <a:extLst>
                  <a:ext uri="{FF2B5EF4-FFF2-40B4-BE49-F238E27FC236}">
                    <a16:creationId xmlns:a16="http://schemas.microsoft.com/office/drawing/2014/main" id="{0CB3B158-9A40-E5E1-8CDE-8A521E134995}"/>
                  </a:ext>
                </a:extLst>
              </p:cNvPr>
              <p:cNvSpPr txBox="1">
                <a:spLocks noRot="1" noChangeAspect="1" noMove="1" noResize="1" noEditPoints="1" noAdjustHandles="1" noChangeArrowheads="1" noChangeShapeType="1" noTextEdit="1"/>
              </p:cNvSpPr>
              <p:nvPr/>
            </p:nvSpPr>
            <p:spPr>
              <a:xfrm>
                <a:off x="5651405" y="1623959"/>
                <a:ext cx="5786991" cy="2346540"/>
              </a:xfrm>
              <a:prstGeom prst="rect">
                <a:avLst/>
              </a:prstGeom>
              <a:blipFill>
                <a:blip r:embed="rId6"/>
                <a:stretch>
                  <a:fillRect l="-843"/>
                </a:stretch>
              </a:blipFill>
            </p:spPr>
            <p:txBody>
              <a:bodyPr/>
              <a:lstStyle/>
              <a:p>
                <a:r>
                  <a:rPr lang="en-GB">
                    <a:noFill/>
                  </a:rPr>
                  <a:t> </a:t>
                </a:r>
              </a:p>
            </p:txBody>
          </p:sp>
        </mc:Fallback>
      </mc:AlternateContent>
      <p:cxnSp>
        <p:nvCxnSpPr>
          <p:cNvPr id="27" name="Straight Arrow Connector 26">
            <a:extLst>
              <a:ext uri="{FF2B5EF4-FFF2-40B4-BE49-F238E27FC236}">
                <a16:creationId xmlns:a16="http://schemas.microsoft.com/office/drawing/2014/main" id="{706C0DD9-3A22-9820-9921-A15CA0551D3B}"/>
              </a:ext>
            </a:extLst>
          </p:cNvPr>
          <p:cNvCxnSpPr>
            <a:cxnSpLocks/>
          </p:cNvCxnSpPr>
          <p:nvPr/>
        </p:nvCxnSpPr>
        <p:spPr>
          <a:xfrm>
            <a:off x="10727102" y="3402831"/>
            <a:ext cx="23180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A27700BB-7CCB-65BD-92E9-A62966F49999}"/>
              </a:ext>
            </a:extLst>
          </p:cNvPr>
          <p:cNvCxnSpPr>
            <a:cxnSpLocks/>
          </p:cNvCxnSpPr>
          <p:nvPr/>
        </p:nvCxnSpPr>
        <p:spPr>
          <a:xfrm>
            <a:off x="10727102" y="3709557"/>
            <a:ext cx="23180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3A4D94C2-ABD2-38D6-9BBB-EAABA4E3216A}"/>
              </a:ext>
            </a:extLst>
          </p:cNvPr>
          <p:cNvSpPr txBox="1"/>
          <p:nvPr/>
        </p:nvSpPr>
        <p:spPr>
          <a:xfrm>
            <a:off x="10958908" y="3245091"/>
            <a:ext cx="1253286" cy="646331"/>
          </a:xfrm>
          <a:prstGeom prst="rect">
            <a:avLst/>
          </a:prstGeom>
          <a:noFill/>
        </p:spPr>
        <p:txBody>
          <a:bodyPr wrap="square" rtlCol="0">
            <a:spAutoFit/>
          </a:bodyPr>
          <a:lstStyle/>
          <a:p>
            <a:r>
              <a:rPr lang="en-US" dirty="0"/>
              <a:t>keep</a:t>
            </a:r>
          </a:p>
          <a:p>
            <a:r>
              <a:rPr lang="en-US" dirty="0"/>
              <a:t>discard</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69360C1-F81C-1C76-17F1-9F8815E10065}"/>
                  </a:ext>
                </a:extLst>
              </p:cNvPr>
              <p:cNvSpPr txBox="1"/>
              <p:nvPr/>
            </p:nvSpPr>
            <p:spPr>
              <a:xfrm>
                <a:off x="5487194" y="4663211"/>
                <a:ext cx="6071393" cy="1595501"/>
              </a:xfrm>
              <a:prstGeom prst="rect">
                <a:avLst/>
              </a:prstGeom>
              <a:noFill/>
            </p:spPr>
            <p:txBody>
              <a:bodyPr wrap="square" rtlCol="0">
                <a:spAutoFit/>
              </a:bodyPr>
              <a:lstStyle/>
              <a:p>
                <a:r>
                  <a:rPr lang="en-US" dirty="0"/>
                  <a:t>Equation for the density matrix in the continuous time limit</a:t>
                </a:r>
              </a:p>
              <a:p>
                <a:endParaRPr lang="en-US" dirty="0"/>
              </a:p>
              <a:p>
                <a:pPr/>
                <a14:m>
                  <m:oMathPara xmlns:m="http://schemas.openxmlformats.org/officeDocument/2006/math">
                    <m:oMathParaPr>
                      <m:jc m:val="centerGroup"/>
                    </m:oMathParaPr>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𝜌</m:t>
                          </m:r>
                        </m:e>
                      </m:acc>
                      <m:r>
                        <a:rPr lang="en-US" sz="1800" b="0" i="1" dirty="0" smtClean="0">
                          <a:latin typeface="Cambria Math" panose="02040503050406030204" pitchFamily="18" charset="0"/>
                        </a:rPr>
                        <m:t>=−</m:t>
                      </m:r>
                      <m:r>
                        <a:rPr lang="en-US" sz="1800" b="0" i="1" dirty="0" smtClean="0">
                          <a:latin typeface="Cambria Math" panose="02040503050406030204" pitchFamily="18" charset="0"/>
                        </a:rPr>
                        <m:t>𝑖</m:t>
                      </m:r>
                      <m:r>
                        <a:rPr lang="en-US" sz="1800" b="0" i="1" dirty="0" smtClean="0">
                          <a:latin typeface="Cambria Math" panose="02040503050406030204" pitchFamily="18" charset="0"/>
                        </a:rPr>
                        <m:t>ℏ</m:t>
                      </m:r>
                      <m:d>
                        <m:dPr>
                          <m:begChr m:val="["/>
                          <m:endChr m:val="]"/>
                          <m:ctrlPr>
                            <a:rPr lang="en-US" sz="1800" b="0" i="1" dirty="0" smtClean="0">
                              <a:latin typeface="Cambria Math" panose="02040503050406030204" pitchFamily="18" charset="0"/>
                            </a:rPr>
                          </m:ctrlPr>
                        </m:d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𝐻</m:t>
                              </m:r>
                            </m:e>
                          </m:acc>
                          <m:r>
                            <a:rPr lang="en-US" sz="1800" b="0" i="1" dirty="0" smtClean="0">
                              <a:latin typeface="Cambria Math" panose="02040503050406030204" pitchFamily="18" charset="0"/>
                            </a:rPr>
                            <m:t>,</m:t>
                          </m:r>
                          <m:r>
                            <a:rPr lang="en-US" sz="1800" b="0" i="1" dirty="0" smtClean="0">
                              <a:latin typeface="Cambria Math" panose="02040503050406030204" pitchFamily="18" charset="0"/>
                            </a:rPr>
                            <m:t>𝜌</m:t>
                          </m:r>
                        </m:e>
                      </m:d>
                      <m:r>
                        <a:rPr lang="en-US" sz="1800" b="0" i="1" dirty="0" smtClean="0">
                          <a:latin typeface="Cambria Math" panose="02040503050406030204" pitchFamily="18" charset="0"/>
                        </a:rPr>
                        <m:t>+</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1</m:t>
                          </m:r>
                        </m:num>
                        <m:den>
                          <m:r>
                            <a:rPr lang="en-US" sz="1800" b="0" i="1" dirty="0" smtClean="0">
                              <a:latin typeface="Cambria Math" panose="02040503050406030204" pitchFamily="18" charset="0"/>
                            </a:rPr>
                            <m:t>2</m:t>
                          </m:r>
                          <m:r>
                            <m:rPr>
                              <m:sty m:val="p"/>
                            </m:rPr>
                            <a:rPr lang="it-IT" sz="1800" b="0" i="0" dirty="0" smtClean="0">
                              <a:latin typeface="Cambria Math" panose="02040503050406030204" pitchFamily="18" charset="0"/>
                            </a:rPr>
                            <m:t>dt</m:t>
                          </m:r>
                        </m:den>
                      </m:f>
                      <m:nary>
                        <m:naryPr>
                          <m:chr m:val="∑"/>
                          <m:supHide m:val="on"/>
                          <m:ctrlPr>
                            <a:rPr lang="en-US" sz="1800" b="0" i="1" dirty="0" smtClean="0">
                              <a:latin typeface="Cambria Math" panose="02040503050406030204" pitchFamily="18" charset="0"/>
                            </a:rPr>
                          </m:ctrlPr>
                        </m:naryPr>
                        <m:sub>
                          <m:r>
                            <a:rPr lang="en-US" sz="1800" b="0" i="1" dirty="0" smtClean="0">
                              <a:latin typeface="Cambria Math" panose="02040503050406030204" pitchFamily="18" charset="0"/>
                            </a:rPr>
                            <m:t>𝑛</m:t>
                          </m:r>
                        </m:sub>
                        <m:sup/>
                        <m:e>
                          <m:sSub>
                            <m:sSubPr>
                              <m:ctrlPr>
                                <a:rPr lang="en-US" sz="1800" b="0" i="1" dirty="0" smtClean="0">
                                  <a:latin typeface="Cambria Math" panose="02040503050406030204" pitchFamily="18" charset="0"/>
                                </a:rPr>
                              </m:ctrlPr>
                            </m:sSub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Sub>
                          <m:r>
                            <a:rPr lang="en-US" sz="1800" b="0" i="1" dirty="0" smtClean="0">
                              <a:latin typeface="Cambria Math" panose="02040503050406030204" pitchFamily="18" charset="0"/>
                            </a:rPr>
                            <m:t>𝜌</m:t>
                          </m:r>
                          <m:sSubSup>
                            <m:sSubSupPr>
                              <m:ctrlPr>
                                <a:rPr lang="en-US" sz="1800" b="0" i="1" dirty="0" smtClean="0">
                                  <a:latin typeface="Cambria Math" panose="02040503050406030204" pitchFamily="18" charset="0"/>
                                </a:rPr>
                              </m:ctrlPr>
                            </m:sSubSup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up>
                              <m:r>
                                <a:rPr lang="en-US" sz="1800" b="0" i="1" dirty="0" smtClean="0">
                                  <a:latin typeface="Cambria Math" panose="02040503050406030204" pitchFamily="18" charset="0"/>
                                  <a:ea typeface="Cambria Math" panose="02040503050406030204" pitchFamily="18" charset="0"/>
                                </a:rPr>
                                <m:t>†</m:t>
                              </m:r>
                            </m:sup>
                          </m:sSubSup>
                          <m:r>
                            <a:rPr lang="en-US" sz="1800" b="0" i="1" dirty="0" smtClean="0">
                              <a:latin typeface="Cambria Math" panose="02040503050406030204" pitchFamily="18" charset="0"/>
                            </a:rPr>
                            <m:t>−</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1</m:t>
                              </m:r>
                            </m:num>
                            <m:den>
                              <m:r>
                                <a:rPr lang="en-US" sz="1800" b="0" i="1" dirty="0" smtClean="0">
                                  <a:latin typeface="Cambria Math" panose="02040503050406030204" pitchFamily="18" charset="0"/>
                                </a:rPr>
                                <m:t>2</m:t>
                              </m:r>
                            </m:den>
                          </m:f>
                          <m:d>
                            <m:dPr>
                              <m:begChr m:val="{"/>
                              <m:endChr m:val="}"/>
                              <m:ctrlPr>
                                <a:rPr lang="en-US" sz="1800" b="0" i="1" dirty="0" smtClean="0">
                                  <a:latin typeface="Cambria Math" panose="02040503050406030204" pitchFamily="18" charset="0"/>
                                </a:rPr>
                              </m:ctrlPr>
                            </m:dPr>
                            <m:e>
                              <m:sSubSup>
                                <m:sSubSupPr>
                                  <m:ctrlPr>
                                    <a:rPr lang="en-US" sz="1800" b="0" i="1" dirty="0" smtClean="0">
                                      <a:latin typeface="Cambria Math" panose="02040503050406030204" pitchFamily="18" charset="0"/>
                                    </a:rPr>
                                  </m:ctrlPr>
                                </m:sSubSup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up>
                                  <m:r>
                                    <a:rPr lang="en-US" sz="1800" b="0" i="1" dirty="0" smtClean="0">
                                      <a:latin typeface="Cambria Math" panose="02040503050406030204" pitchFamily="18" charset="0"/>
                                      <a:ea typeface="Cambria Math" panose="02040503050406030204" pitchFamily="18" charset="0"/>
                                    </a:rPr>
                                    <m:t>†</m:t>
                                  </m:r>
                                </m:sup>
                              </m:sSubSup>
                              <m:sSub>
                                <m:sSubPr>
                                  <m:ctrlPr>
                                    <a:rPr lang="en-US" sz="1800" b="0" i="1" dirty="0" smtClean="0">
                                      <a:latin typeface="Cambria Math" panose="02040503050406030204" pitchFamily="18" charset="0"/>
                                    </a:rPr>
                                  </m:ctrlPr>
                                </m:sSubPr>
                                <m:e>
                                  <m:acc>
                                    <m:accPr>
                                      <m:chr m:val="̂"/>
                                      <m:ctrlPr>
                                        <a:rPr lang="en-US" sz="1800" b="0" i="1" dirty="0" smtClean="0">
                                          <a:latin typeface="Cambria Math" panose="02040503050406030204" pitchFamily="18" charset="0"/>
                                        </a:rPr>
                                      </m:ctrlPr>
                                    </m:accPr>
                                    <m:e>
                                      <m:r>
                                        <a:rPr lang="en-US" sz="1800" b="0" i="1" dirty="0" smtClean="0">
                                          <a:latin typeface="Cambria Math" panose="02040503050406030204" pitchFamily="18" charset="0"/>
                                        </a:rPr>
                                        <m:t>𝐺</m:t>
                                      </m:r>
                                    </m:e>
                                  </m:acc>
                                </m:e>
                                <m:sub>
                                  <m:r>
                                    <a:rPr lang="en-US" sz="1800" b="0" i="1" dirty="0" smtClean="0">
                                      <a:latin typeface="Cambria Math" panose="02040503050406030204" pitchFamily="18" charset="0"/>
                                    </a:rPr>
                                    <m:t>𝑛</m:t>
                                  </m:r>
                                </m:sub>
                              </m:sSub>
                              <m:r>
                                <a:rPr lang="en-US" sz="1800" b="0" i="1" dirty="0" smtClean="0">
                                  <a:latin typeface="Cambria Math" panose="02040503050406030204" pitchFamily="18" charset="0"/>
                                </a:rPr>
                                <m:t>,</m:t>
                              </m:r>
                              <m:r>
                                <a:rPr lang="en-US" sz="1800" b="0" i="1" dirty="0" smtClean="0">
                                  <a:latin typeface="Cambria Math" panose="02040503050406030204" pitchFamily="18" charset="0"/>
                                </a:rPr>
                                <m:t>𝜌</m:t>
                              </m:r>
                            </m:e>
                          </m:d>
                        </m:e>
                      </m:nary>
                      <m:r>
                        <a:rPr lang="en-US" sz="1800" b="0" i="0" dirty="0" smtClean="0">
                          <a:latin typeface="Cambria Math" panose="02040503050406030204" pitchFamily="18" charset="0"/>
                        </a:rPr>
                        <m:t>=</m:t>
                      </m:r>
                      <m:r>
                        <a:rPr lang="en-US" sz="1800" b="0" i="1" dirty="0" smtClean="0">
                          <a:latin typeface="Cambria Math" panose="02040503050406030204" pitchFamily="18" charset="0"/>
                        </a:rPr>
                        <m:t>ℒ</m:t>
                      </m:r>
                      <m:r>
                        <a:rPr lang="en-US" sz="1800" b="0" i="1" dirty="0" smtClean="0">
                          <a:latin typeface="Cambria Math" panose="02040503050406030204" pitchFamily="18" charset="0"/>
                        </a:rPr>
                        <m:t>𝜌</m:t>
                      </m:r>
                    </m:oMath>
                  </m:oMathPara>
                </a14:m>
                <a:endParaRPr lang="en-US" sz="1800" dirty="0"/>
              </a:p>
              <a:p>
                <a:endParaRPr lang="en-US" dirty="0"/>
              </a:p>
            </p:txBody>
          </p:sp>
        </mc:Choice>
        <mc:Fallback xmlns="">
          <p:sp>
            <p:nvSpPr>
              <p:cNvPr id="7" name="TextBox 6">
                <a:extLst>
                  <a:ext uri="{FF2B5EF4-FFF2-40B4-BE49-F238E27FC236}">
                    <a16:creationId xmlns:a16="http://schemas.microsoft.com/office/drawing/2014/main" id="{369360C1-F81C-1C76-17F1-9F8815E10065}"/>
                  </a:ext>
                </a:extLst>
              </p:cNvPr>
              <p:cNvSpPr txBox="1">
                <a:spLocks noRot="1" noChangeAspect="1" noMove="1" noResize="1" noEditPoints="1" noAdjustHandles="1" noChangeArrowheads="1" noChangeShapeType="1" noTextEdit="1"/>
              </p:cNvSpPr>
              <p:nvPr/>
            </p:nvSpPr>
            <p:spPr>
              <a:xfrm>
                <a:off x="5487194" y="4663211"/>
                <a:ext cx="6071393" cy="1595501"/>
              </a:xfrm>
              <a:prstGeom prst="rect">
                <a:avLst/>
              </a:prstGeom>
              <a:blipFill>
                <a:blip r:embed="rId7"/>
                <a:stretch>
                  <a:fillRect l="-803" t="-1908"/>
                </a:stretch>
              </a:blipFill>
            </p:spPr>
            <p:txBody>
              <a:bodyPr/>
              <a:lstStyle/>
              <a:p>
                <a:r>
                  <a:rPr lang="en-GB">
                    <a:noFill/>
                  </a:rPr>
                  <a:t> </a:t>
                </a:r>
              </a:p>
            </p:txBody>
          </p:sp>
        </mc:Fallback>
      </mc:AlternateContent>
      <p:sp>
        <p:nvSpPr>
          <p:cNvPr id="13" name="Arrow: Down 12">
            <a:extLst>
              <a:ext uri="{FF2B5EF4-FFF2-40B4-BE49-F238E27FC236}">
                <a16:creationId xmlns:a16="http://schemas.microsoft.com/office/drawing/2014/main" id="{B1BB143D-A21D-B49D-F5ED-341B8D24A6DD}"/>
              </a:ext>
            </a:extLst>
          </p:cNvPr>
          <p:cNvSpPr/>
          <p:nvPr/>
        </p:nvSpPr>
        <p:spPr>
          <a:xfrm>
            <a:off x="7408006" y="4133758"/>
            <a:ext cx="457200" cy="4486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a:extLst>
              <a:ext uri="{FF2B5EF4-FFF2-40B4-BE49-F238E27FC236}">
                <a16:creationId xmlns:a16="http://schemas.microsoft.com/office/drawing/2014/main" id="{81F34586-2A5E-225F-0590-208E011F0776}"/>
              </a:ext>
            </a:extLst>
          </p:cNvPr>
          <p:cNvSpPr txBox="1"/>
          <p:nvPr/>
        </p:nvSpPr>
        <p:spPr>
          <a:xfrm>
            <a:off x="6027348" y="6100557"/>
            <a:ext cx="4399397" cy="646331"/>
          </a:xfrm>
          <a:prstGeom prst="rect">
            <a:avLst/>
          </a:prstGeom>
          <a:noFill/>
        </p:spPr>
        <p:txBody>
          <a:bodyPr wrap="square">
            <a:spAutoFit/>
          </a:bodyPr>
          <a:lstStyle/>
          <a:p>
            <a:r>
              <a:rPr lang="en-GB" b="0" i="0" dirty="0">
                <a:effectLst/>
                <a:highlight>
                  <a:srgbClr val="FFFFFF"/>
                </a:highlight>
              </a:rPr>
              <a:t>The average time between two consecutive </a:t>
            </a:r>
            <a:br>
              <a:rPr lang="en-GB" b="0" i="0" dirty="0">
                <a:effectLst/>
                <a:highlight>
                  <a:srgbClr val="FFFFFF"/>
                </a:highlight>
              </a:rPr>
            </a:br>
            <a:r>
              <a:rPr lang="en-GB" b="0" i="0" dirty="0">
                <a:effectLst/>
                <a:highlight>
                  <a:srgbClr val="FFFFFF"/>
                </a:highlight>
              </a:rPr>
              <a:t>measurements of the same local charge</a:t>
            </a:r>
            <a:endParaRPr lang="en-GB" dirty="0"/>
          </a:p>
        </p:txBody>
      </p:sp>
      <p:cxnSp>
        <p:nvCxnSpPr>
          <p:cNvPr id="8" name="Connettore 2 7">
            <a:extLst>
              <a:ext uri="{FF2B5EF4-FFF2-40B4-BE49-F238E27FC236}">
                <a16:creationId xmlns:a16="http://schemas.microsoft.com/office/drawing/2014/main" id="{BA426A3B-7A4C-EE6B-C231-F861581AFBDA}"/>
              </a:ext>
            </a:extLst>
          </p:cNvPr>
          <p:cNvCxnSpPr>
            <a:cxnSpLocks/>
          </p:cNvCxnSpPr>
          <p:nvPr/>
        </p:nvCxnSpPr>
        <p:spPr>
          <a:xfrm flipV="1">
            <a:off x="7953486" y="5821378"/>
            <a:ext cx="0" cy="317612"/>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0" name="Segnaposto numero diapositiva 9">
            <a:extLst>
              <a:ext uri="{FF2B5EF4-FFF2-40B4-BE49-F238E27FC236}">
                <a16:creationId xmlns:a16="http://schemas.microsoft.com/office/drawing/2014/main" id="{3563FFCB-D3D2-7C60-A546-683365E63009}"/>
              </a:ext>
            </a:extLst>
          </p:cNvPr>
          <p:cNvSpPr>
            <a:spLocks noGrp="1"/>
          </p:cNvSpPr>
          <p:nvPr>
            <p:ph type="sldNum" sz="quarter" idx="12"/>
          </p:nvPr>
        </p:nvSpPr>
        <p:spPr/>
        <p:txBody>
          <a:bodyPr/>
          <a:lstStyle/>
          <a:p>
            <a:fld id="{FA20F332-5AC1-4281-97E9-862C28BDC28F}" type="slidenum">
              <a:rPr lang="en-GB" smtClean="0"/>
              <a:t>9</a:t>
            </a:fld>
            <a:endParaRPr lang="en-GB"/>
          </a:p>
        </p:txBody>
      </p:sp>
    </p:spTree>
    <p:extLst>
      <p:ext uri="{BB962C8B-B14F-4D97-AF65-F5344CB8AC3E}">
        <p14:creationId xmlns:p14="http://schemas.microsoft.com/office/powerpoint/2010/main" val="220407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P spid="7" grpId="0"/>
      <p:bldP spid="13" grpId="0" animBg="1"/>
      <p:bldP spid="5"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1496</Words>
  <Application>Microsoft Office PowerPoint</Application>
  <PresentationFormat>Widescreen</PresentationFormat>
  <Paragraphs>303</Paragraphs>
  <Slides>23</Slides>
  <Notes>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23</vt:i4>
      </vt:variant>
    </vt:vector>
  </HeadingPairs>
  <TitlesOfParts>
    <vt:vector size="29" baseType="lpstr">
      <vt:lpstr>Aptos</vt:lpstr>
      <vt:lpstr>Aptos Display</vt:lpstr>
      <vt:lpstr>Arial</vt:lpstr>
      <vt:lpstr>Cambria Math</vt:lpstr>
      <vt:lpstr>Roboto</vt:lpstr>
      <vt:lpstr>Tema di Office</vt:lpstr>
      <vt:lpstr>Measurement-induced gauge protection in digital quantum simulations of LGTs</vt:lpstr>
      <vt:lpstr>Quantum simulations of lattice gauge theories</vt:lpstr>
      <vt:lpstr>Quantum simulations of lattice gauge theories</vt:lpstr>
      <vt:lpstr>Outline</vt:lpstr>
      <vt:lpstr>Presentazione standard di PowerPoint</vt:lpstr>
      <vt:lpstr>Presentazione standard di PowerPoint</vt:lpstr>
      <vt:lpstr>Presentazione standard di PowerPoint</vt:lpstr>
      <vt:lpstr>Presentazione standard di PowerPoint</vt:lpstr>
      <vt:lpstr>Measurement-induced gauge protection in digital quantum simulations</vt:lpstr>
      <vt:lpstr>Measurement-induced gauge protection in digital quantum simulations</vt:lpstr>
      <vt:lpstr>Measurement-induced gauge protection in digital quantum simulations</vt:lpstr>
      <vt:lpstr>Measurement-induced gauge protection in digital quantum simulations</vt:lpstr>
      <vt:lpstr>Measurement-induced gauge protection in digital quantum simulations</vt:lpstr>
      <vt:lpstr>Measurement-induced gauge protection in digital quantum simulations</vt:lpstr>
      <vt:lpstr>Measurement-induced gauge protection in digital quantum simulations</vt:lpstr>
      <vt:lpstr>Nonabelian LGT: D_3 and a qudit approach</vt:lpstr>
      <vt:lpstr>Nonabelian LGT</vt:lpstr>
      <vt:lpstr>Nonabelian LGT</vt:lpstr>
      <vt:lpstr>Numerical benchmarks</vt:lpstr>
      <vt:lpstr>Numerical benchmarks</vt:lpstr>
      <vt:lpstr>Numerical benchmarks:  Survival probability</vt:lpstr>
      <vt:lpstr>Conclusions &amp; outlook</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Measurement-induced gauge protection in quantum simulations of LGTs</dc:title>
  <dc:creator>Edoardo Ballini</dc:creator>
  <cp:lastModifiedBy>Edoardo Ballini</cp:lastModifiedBy>
  <cp:revision>2</cp:revision>
  <dcterms:created xsi:type="dcterms:W3CDTF">2024-05-19T11:57:47Z</dcterms:created>
  <dcterms:modified xsi:type="dcterms:W3CDTF">2024-05-27T09:51:35Z</dcterms:modified>
</cp:coreProperties>
</file>