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451" r:id="rId2"/>
    <p:sldId id="693" r:id="rId3"/>
    <p:sldId id="704" r:id="rId4"/>
    <p:sldId id="659" r:id="rId5"/>
    <p:sldId id="531" r:id="rId6"/>
    <p:sldId id="661" r:id="rId7"/>
    <p:sldId id="705" r:id="rId8"/>
    <p:sldId id="662" r:id="rId9"/>
    <p:sldId id="523" r:id="rId10"/>
    <p:sldId id="536" r:id="rId11"/>
    <p:sldId id="694" r:id="rId12"/>
    <p:sldId id="354" r:id="rId13"/>
    <p:sldId id="667" r:id="rId14"/>
    <p:sldId id="697" r:id="rId15"/>
    <p:sldId id="695" r:id="rId16"/>
    <p:sldId id="538" r:id="rId17"/>
    <p:sldId id="682" r:id="rId18"/>
    <p:sldId id="569" r:id="rId19"/>
    <p:sldId id="515" r:id="rId20"/>
    <p:sldId id="698" r:id="rId21"/>
    <p:sldId id="664" r:id="rId22"/>
    <p:sldId id="666" r:id="rId23"/>
    <p:sldId id="551" r:id="rId24"/>
    <p:sldId id="699" r:id="rId25"/>
    <p:sldId id="670" r:id="rId26"/>
    <p:sldId id="672" r:id="rId27"/>
    <p:sldId id="673" r:id="rId28"/>
    <p:sldId id="674" r:id="rId29"/>
    <p:sldId id="700" r:id="rId30"/>
    <p:sldId id="702" r:id="rId31"/>
    <p:sldId id="675" r:id="rId32"/>
    <p:sldId id="703" r:id="rId33"/>
    <p:sldId id="701" r:id="rId34"/>
    <p:sldId id="303" r:id="rId35"/>
    <p:sldId id="706" r:id="rId36"/>
    <p:sldId id="55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92A"/>
    <a:srgbClr val="EABA63"/>
    <a:srgbClr val="6D2CF0"/>
    <a:srgbClr val="D60093"/>
    <a:srgbClr val="3F3D99"/>
    <a:srgbClr val="3D9956"/>
    <a:srgbClr val="A0A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A0BD9F-8823-4A1D-950D-68F6F9EA6A6B}" v="1498" dt="2024-09-18T13:42:02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88608" autoAdjust="0"/>
  </p:normalViewPr>
  <p:slideViewPr>
    <p:cSldViewPr snapToGrid="0">
      <p:cViewPr>
        <p:scale>
          <a:sx n="66" d="100"/>
          <a:sy n="66" d="100"/>
        </p:scale>
        <p:origin x="542" y="43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Wood" userId="c0e013ad-7a33-4d92-a5df-2293f6a4ea02" providerId="ADAL" clId="{8FBF402A-6333-4B48-913F-B1924D195380}"/>
    <pc:docChg chg="custSel addSld delSld modSld sldOrd">
      <pc:chgData name="Alexander Wood" userId="c0e013ad-7a33-4d92-a5df-2293f6a4ea02" providerId="ADAL" clId="{8FBF402A-6333-4B48-913F-B1924D195380}" dt="2023-07-06T03:32:24.583" v="1652" actId="14100"/>
      <pc:docMkLst>
        <pc:docMk/>
      </pc:docMkLst>
      <pc:sldChg chg="del">
        <pc:chgData name="Alexander Wood" userId="c0e013ad-7a33-4d92-a5df-2293f6a4ea02" providerId="ADAL" clId="{8FBF402A-6333-4B48-913F-B1924D195380}" dt="2023-07-06T03:14:34.340" v="1378" actId="47"/>
        <pc:sldMkLst>
          <pc:docMk/>
          <pc:sldMk cId="1036404647" sldId="380"/>
        </pc:sldMkLst>
      </pc:sldChg>
      <pc:sldChg chg="modSp mod">
        <pc:chgData name="Alexander Wood" userId="c0e013ad-7a33-4d92-a5df-2293f6a4ea02" providerId="ADAL" clId="{8FBF402A-6333-4B48-913F-B1924D195380}" dt="2023-07-03T01:51:48.742" v="286" actId="20577"/>
        <pc:sldMkLst>
          <pc:docMk/>
          <pc:sldMk cId="3590216595" sldId="451"/>
        </pc:sldMkLst>
        <pc:spChg chg="mod">
          <ac:chgData name="Alexander Wood" userId="c0e013ad-7a33-4d92-a5df-2293f6a4ea02" providerId="ADAL" clId="{8FBF402A-6333-4B48-913F-B1924D195380}" dt="2023-07-03T01:51:48.742" v="286" actId="20577"/>
          <ac:spMkLst>
            <pc:docMk/>
            <pc:sldMk cId="3590216595" sldId="451"/>
            <ac:spMk id="5" creationId="{5E550A4F-97D4-446C-F80A-1CC3D33D970A}"/>
          </ac:spMkLst>
        </pc:spChg>
        <pc:picChg chg="mod">
          <ac:chgData name="Alexander Wood" userId="c0e013ad-7a33-4d92-a5df-2293f6a4ea02" providerId="ADAL" clId="{8FBF402A-6333-4B48-913F-B1924D195380}" dt="2023-07-03T01:45:08.966" v="8" actId="1076"/>
          <ac:picMkLst>
            <pc:docMk/>
            <pc:sldMk cId="3590216595" sldId="451"/>
            <ac:picMk id="7" creationId="{00000000-0000-0000-0000-000000000000}"/>
          </ac:picMkLst>
        </pc:picChg>
        <pc:picChg chg="mod">
          <ac:chgData name="Alexander Wood" userId="c0e013ad-7a33-4d92-a5df-2293f6a4ea02" providerId="ADAL" clId="{8FBF402A-6333-4B48-913F-B1924D195380}" dt="2023-07-03T01:45:53.372" v="14" actId="1076"/>
          <ac:picMkLst>
            <pc:docMk/>
            <pc:sldMk cId="3590216595" sldId="451"/>
            <ac:picMk id="8" creationId="{96BCFB0D-0A3C-8F61-9D4C-971B2C0E89C0}"/>
          </ac:picMkLst>
        </pc:picChg>
        <pc:picChg chg="mod">
          <ac:chgData name="Alexander Wood" userId="c0e013ad-7a33-4d92-a5df-2293f6a4ea02" providerId="ADAL" clId="{8FBF402A-6333-4B48-913F-B1924D195380}" dt="2023-07-03T01:44:47.459" v="2" actId="1076"/>
          <ac:picMkLst>
            <pc:docMk/>
            <pc:sldMk cId="3590216595" sldId="451"/>
            <ac:picMk id="10" creationId="{00000000-0000-0000-0000-000000000000}"/>
          </ac:picMkLst>
        </pc:picChg>
        <pc:cxnChg chg="mod">
          <ac:chgData name="Alexander Wood" userId="c0e013ad-7a33-4d92-a5df-2293f6a4ea02" providerId="ADAL" clId="{8FBF402A-6333-4B48-913F-B1924D195380}" dt="2023-07-03T01:45:27.667" v="11" actId="14100"/>
          <ac:cxnSpMkLst>
            <pc:docMk/>
            <pc:sldMk cId="3590216595" sldId="451"/>
            <ac:cxnSpMk id="16" creationId="{00000000-0000-0000-0000-000000000000}"/>
          </ac:cxnSpMkLst>
        </pc:cxnChg>
        <pc:cxnChg chg="mod">
          <ac:chgData name="Alexander Wood" userId="c0e013ad-7a33-4d92-a5df-2293f6a4ea02" providerId="ADAL" clId="{8FBF402A-6333-4B48-913F-B1924D195380}" dt="2023-07-03T01:44:58.300" v="5" actId="1076"/>
          <ac:cxnSpMkLst>
            <pc:docMk/>
            <pc:sldMk cId="3590216595" sldId="451"/>
            <ac:cxnSpMk id="21" creationId="{00000000-0000-0000-0000-000000000000}"/>
          </ac:cxnSpMkLst>
        </pc:cxnChg>
        <pc:cxnChg chg="mod">
          <ac:chgData name="Alexander Wood" userId="c0e013ad-7a33-4d92-a5df-2293f6a4ea02" providerId="ADAL" clId="{8FBF402A-6333-4B48-913F-B1924D195380}" dt="2023-07-03T01:45:37.859" v="12" actId="14100"/>
          <ac:cxnSpMkLst>
            <pc:docMk/>
            <pc:sldMk cId="3590216595" sldId="451"/>
            <ac:cxnSpMk id="24" creationId="{00000000-0000-0000-0000-000000000000}"/>
          </ac:cxnSpMkLst>
        </pc:cxnChg>
      </pc:sldChg>
      <pc:sldChg chg="addSp delSp modSp add mod ord delAnim modAnim">
        <pc:chgData name="Alexander Wood" userId="c0e013ad-7a33-4d92-a5df-2293f6a4ea02" providerId="ADAL" clId="{8FBF402A-6333-4B48-913F-B1924D195380}" dt="2023-07-06T02:49:35.918" v="771"/>
        <pc:sldMkLst>
          <pc:docMk/>
          <pc:sldMk cId="3105388264" sldId="475"/>
        </pc:sldMkLst>
        <pc:spChg chg="mod">
          <ac:chgData name="Alexander Wood" userId="c0e013ad-7a33-4d92-a5df-2293f6a4ea02" providerId="ADAL" clId="{8FBF402A-6333-4B48-913F-B1924D195380}" dt="2023-07-06T02:48:44.102" v="751" actId="1076"/>
          <ac:spMkLst>
            <pc:docMk/>
            <pc:sldMk cId="3105388264" sldId="475"/>
            <ac:spMk id="2" creationId="{C259F7DB-A556-5332-6D07-1B6D0E0C297F}"/>
          </ac:spMkLst>
        </pc:spChg>
        <pc:spChg chg="mod">
          <ac:chgData name="Alexander Wood" userId="c0e013ad-7a33-4d92-a5df-2293f6a4ea02" providerId="ADAL" clId="{8FBF402A-6333-4B48-913F-B1924D195380}" dt="2023-07-03T03:01:01.965" v="544" actId="113"/>
          <ac:spMkLst>
            <pc:docMk/>
            <pc:sldMk cId="3105388264" sldId="475"/>
            <ac:spMk id="3" creationId="{F707031D-DA1C-8439-EB16-A297EF6C6A0A}"/>
          </ac:spMkLst>
        </pc:spChg>
        <pc:spChg chg="add mod">
          <ac:chgData name="Alexander Wood" userId="c0e013ad-7a33-4d92-a5df-2293f6a4ea02" providerId="ADAL" clId="{8FBF402A-6333-4B48-913F-B1924D195380}" dt="2023-07-03T03:03:59.575" v="559" actId="1076"/>
          <ac:spMkLst>
            <pc:docMk/>
            <pc:sldMk cId="3105388264" sldId="475"/>
            <ac:spMk id="9" creationId="{2F460824-0FB2-77D3-853C-BE6F8E019177}"/>
          </ac:spMkLst>
        </pc:spChg>
        <pc:spChg chg="add mod">
          <ac:chgData name="Alexander Wood" userId="c0e013ad-7a33-4d92-a5df-2293f6a4ea02" providerId="ADAL" clId="{8FBF402A-6333-4B48-913F-B1924D195380}" dt="2023-07-03T03:02:58.567" v="547" actId="208"/>
          <ac:spMkLst>
            <pc:docMk/>
            <pc:sldMk cId="3105388264" sldId="475"/>
            <ac:spMk id="10" creationId="{38BDD1CF-A87B-3EC5-960C-07D014EB8266}"/>
          </ac:spMkLst>
        </pc:spChg>
        <pc:spChg chg="add mod">
          <ac:chgData name="Alexander Wood" userId="c0e013ad-7a33-4d92-a5df-2293f6a4ea02" providerId="ADAL" clId="{8FBF402A-6333-4B48-913F-B1924D195380}" dt="2023-07-03T03:04:06.766" v="560" actId="1076"/>
          <ac:spMkLst>
            <pc:docMk/>
            <pc:sldMk cId="3105388264" sldId="475"/>
            <ac:spMk id="12" creationId="{9A39F3B9-A2E5-CD58-5AB5-D7E97CCD6AA8}"/>
          </ac:spMkLst>
        </pc:spChg>
        <pc:spChg chg="add mod">
          <ac:chgData name="Alexander Wood" userId="c0e013ad-7a33-4d92-a5df-2293f6a4ea02" providerId="ADAL" clId="{8FBF402A-6333-4B48-913F-B1924D195380}" dt="2023-07-03T03:07:02.288" v="735" actId="1076"/>
          <ac:spMkLst>
            <pc:docMk/>
            <pc:sldMk cId="3105388264" sldId="475"/>
            <ac:spMk id="13" creationId="{A98DB176-6987-FCD2-B516-5D44D6F62436}"/>
          </ac:spMkLst>
        </pc:spChg>
        <pc:spChg chg="add mod">
          <ac:chgData name="Alexander Wood" userId="c0e013ad-7a33-4d92-a5df-2293f6a4ea02" providerId="ADAL" clId="{8FBF402A-6333-4B48-913F-B1924D195380}" dt="2023-07-03T03:07:10.256" v="738" actId="14100"/>
          <ac:spMkLst>
            <pc:docMk/>
            <pc:sldMk cId="3105388264" sldId="475"/>
            <ac:spMk id="14" creationId="{7788F9AB-4C13-D2B9-8AE8-C43ADF1D015B}"/>
          </ac:spMkLst>
        </pc:spChg>
        <pc:spChg chg="add mod">
          <ac:chgData name="Alexander Wood" userId="c0e013ad-7a33-4d92-a5df-2293f6a4ea02" providerId="ADAL" clId="{8FBF402A-6333-4B48-913F-B1924D195380}" dt="2023-07-03T03:07:16.946" v="741" actId="14100"/>
          <ac:spMkLst>
            <pc:docMk/>
            <pc:sldMk cId="3105388264" sldId="475"/>
            <ac:spMk id="15" creationId="{BAF37B70-74CA-D868-96B0-118E6252739E}"/>
          </ac:spMkLst>
        </pc:spChg>
        <pc:graphicFrameChg chg="add del mod modGraphic">
          <ac:chgData name="Alexander Wood" userId="c0e013ad-7a33-4d92-a5df-2293f6a4ea02" providerId="ADAL" clId="{8FBF402A-6333-4B48-913F-B1924D195380}" dt="2023-07-03T02:57:11.600" v="383" actId="478"/>
          <ac:graphicFrameMkLst>
            <pc:docMk/>
            <pc:sldMk cId="3105388264" sldId="475"/>
            <ac:graphicFrameMk id="7" creationId="{344AA023-BBA8-E283-7567-51974533630C}"/>
          </ac:graphicFrameMkLst>
        </pc:graphicFrameChg>
        <pc:picChg chg="add mod">
          <ac:chgData name="Alexander Wood" userId="c0e013ad-7a33-4d92-a5df-2293f6a4ea02" providerId="ADAL" clId="{8FBF402A-6333-4B48-913F-B1924D195380}" dt="2023-07-03T02:54:07.868" v="343" actId="1076"/>
          <ac:picMkLst>
            <pc:docMk/>
            <pc:sldMk cId="3105388264" sldId="475"/>
            <ac:picMk id="4" creationId="{96488697-47EA-A581-BC08-4ED5B1E7517A}"/>
          </ac:picMkLst>
        </pc:picChg>
        <pc:picChg chg="add del mod">
          <ac:chgData name="Alexander Wood" userId="c0e013ad-7a33-4d92-a5df-2293f6a4ea02" providerId="ADAL" clId="{8FBF402A-6333-4B48-913F-B1924D195380}" dt="2023-07-03T02:57:12.699" v="384" actId="478"/>
          <ac:picMkLst>
            <pc:docMk/>
            <pc:sldMk cId="3105388264" sldId="475"/>
            <ac:picMk id="8" creationId="{4C804A79-BF81-F690-80B7-C0B3202B05E6}"/>
          </ac:picMkLst>
        </pc:picChg>
        <pc:cxnChg chg="add mod">
          <ac:chgData name="Alexander Wood" userId="c0e013ad-7a33-4d92-a5df-2293f6a4ea02" providerId="ADAL" clId="{8FBF402A-6333-4B48-913F-B1924D195380}" dt="2023-07-03T02:54:34.862" v="346" actId="1582"/>
          <ac:cxnSpMkLst>
            <pc:docMk/>
            <pc:sldMk cId="3105388264" sldId="475"/>
            <ac:cxnSpMk id="6" creationId="{A13C3E06-B5D2-C3F3-9B4F-767AA41316DE}"/>
          </ac:cxnSpMkLst>
        </pc:cxnChg>
      </pc:sldChg>
      <pc:sldChg chg="addSp delSp modSp add mod delAnim">
        <pc:chgData name="Alexander Wood" userId="c0e013ad-7a33-4d92-a5df-2293f6a4ea02" providerId="ADAL" clId="{8FBF402A-6333-4B48-913F-B1924D195380}" dt="2023-07-06T03:17:14.455" v="1457" actId="1076"/>
        <pc:sldMkLst>
          <pc:docMk/>
          <pc:sldMk cId="3017805644" sldId="478"/>
        </pc:sldMkLst>
        <pc:spChg chg="add mod">
          <ac:chgData name="Alexander Wood" userId="c0e013ad-7a33-4d92-a5df-2293f6a4ea02" providerId="ADAL" clId="{8FBF402A-6333-4B48-913F-B1924D195380}" dt="2023-07-06T03:16:44.091" v="1432" actId="20577"/>
          <ac:spMkLst>
            <pc:docMk/>
            <pc:sldMk cId="3017805644" sldId="478"/>
            <ac:spMk id="2" creationId="{ECE02F0A-7B3B-0994-B68E-A1F348756245}"/>
          </ac:spMkLst>
        </pc:spChg>
        <pc:spChg chg="del">
          <ac:chgData name="Alexander Wood" userId="c0e013ad-7a33-4d92-a5df-2293f6a4ea02" providerId="ADAL" clId="{8FBF402A-6333-4B48-913F-B1924D195380}" dt="2023-07-06T03:16:32.017" v="1422" actId="478"/>
          <ac:spMkLst>
            <pc:docMk/>
            <pc:sldMk cId="3017805644" sldId="478"/>
            <ac:spMk id="8" creationId="{EDCF98B1-A23B-BA72-FA75-A27F98D731DF}"/>
          </ac:spMkLst>
        </pc:spChg>
        <pc:spChg chg="del mod">
          <ac:chgData name="Alexander Wood" userId="c0e013ad-7a33-4d92-a5df-2293f6a4ea02" providerId="ADAL" clId="{8FBF402A-6333-4B48-913F-B1924D195380}" dt="2023-07-06T03:16:59.676" v="1454" actId="478"/>
          <ac:spMkLst>
            <pc:docMk/>
            <pc:sldMk cId="3017805644" sldId="478"/>
            <ac:spMk id="16" creationId="{64ED8167-E001-4131-4A86-42D9875E3B6E}"/>
          </ac:spMkLst>
        </pc:spChg>
        <pc:spChg chg="mod">
          <ac:chgData name="Alexander Wood" userId="c0e013ad-7a33-4d92-a5df-2293f6a4ea02" providerId="ADAL" clId="{8FBF402A-6333-4B48-913F-B1924D195380}" dt="2023-07-06T03:17:04.968" v="1456" actId="14100"/>
          <ac:spMkLst>
            <pc:docMk/>
            <pc:sldMk cId="3017805644" sldId="478"/>
            <ac:spMk id="17" creationId="{309F7C98-C37B-62CE-FF89-8BCB90A47B89}"/>
          </ac:spMkLst>
        </pc:spChg>
        <pc:picChg chg="mod">
          <ac:chgData name="Alexander Wood" userId="c0e013ad-7a33-4d92-a5df-2293f6a4ea02" providerId="ADAL" clId="{8FBF402A-6333-4B48-913F-B1924D195380}" dt="2023-07-06T03:17:14.455" v="1457" actId="1076"/>
          <ac:picMkLst>
            <pc:docMk/>
            <pc:sldMk cId="3017805644" sldId="478"/>
            <ac:picMk id="19" creationId="{77124B8E-EE4F-0717-F6E8-7284EFD5752B}"/>
          </ac:picMkLst>
        </pc:picChg>
      </pc:sldChg>
      <pc:sldChg chg="del">
        <pc:chgData name="Alexander Wood" userId="c0e013ad-7a33-4d92-a5df-2293f6a4ea02" providerId="ADAL" clId="{8FBF402A-6333-4B48-913F-B1924D195380}" dt="2023-07-06T03:14:34.340" v="1378" actId="47"/>
        <pc:sldMkLst>
          <pc:docMk/>
          <pc:sldMk cId="4094014165" sldId="496"/>
        </pc:sldMkLst>
      </pc:sldChg>
      <pc:sldChg chg="del">
        <pc:chgData name="Alexander Wood" userId="c0e013ad-7a33-4d92-a5df-2293f6a4ea02" providerId="ADAL" clId="{8FBF402A-6333-4B48-913F-B1924D195380}" dt="2023-07-06T03:14:34.340" v="1378" actId="47"/>
        <pc:sldMkLst>
          <pc:docMk/>
          <pc:sldMk cId="4010396894" sldId="497"/>
        </pc:sldMkLst>
      </pc:sldChg>
      <pc:sldChg chg="del">
        <pc:chgData name="Alexander Wood" userId="c0e013ad-7a33-4d92-a5df-2293f6a4ea02" providerId="ADAL" clId="{8FBF402A-6333-4B48-913F-B1924D195380}" dt="2023-07-06T03:14:34.340" v="1378" actId="47"/>
        <pc:sldMkLst>
          <pc:docMk/>
          <pc:sldMk cId="795487701" sldId="499"/>
        </pc:sldMkLst>
      </pc:sldChg>
      <pc:sldChg chg="del">
        <pc:chgData name="Alexander Wood" userId="c0e013ad-7a33-4d92-a5df-2293f6a4ea02" providerId="ADAL" clId="{8FBF402A-6333-4B48-913F-B1924D195380}" dt="2023-07-06T03:29:33.705" v="1535" actId="47"/>
        <pc:sldMkLst>
          <pc:docMk/>
          <pc:sldMk cId="34614701" sldId="506"/>
        </pc:sldMkLst>
      </pc:sldChg>
      <pc:sldChg chg="modSp mod">
        <pc:chgData name="Alexander Wood" userId="c0e013ad-7a33-4d92-a5df-2293f6a4ea02" providerId="ADAL" clId="{8FBF402A-6333-4B48-913F-B1924D195380}" dt="2023-07-06T03:28:28.152" v="1527" actId="20577"/>
        <pc:sldMkLst>
          <pc:docMk/>
          <pc:sldMk cId="191622368" sldId="515"/>
        </pc:sldMkLst>
        <pc:spChg chg="mod">
          <ac:chgData name="Alexander Wood" userId="c0e013ad-7a33-4d92-a5df-2293f6a4ea02" providerId="ADAL" clId="{8FBF402A-6333-4B48-913F-B1924D195380}" dt="2023-07-06T03:28:28.152" v="1527" actId="20577"/>
          <ac:spMkLst>
            <pc:docMk/>
            <pc:sldMk cId="191622368" sldId="515"/>
            <ac:spMk id="8" creationId="{00000000-0000-0000-0000-000000000000}"/>
          </ac:spMkLst>
        </pc:spChg>
        <pc:spChg chg="mod">
          <ac:chgData name="Alexander Wood" userId="c0e013ad-7a33-4d92-a5df-2293f6a4ea02" providerId="ADAL" clId="{8FBF402A-6333-4B48-913F-B1924D195380}" dt="2023-07-06T03:25:30.690" v="1513" actId="2711"/>
          <ac:spMkLst>
            <pc:docMk/>
            <pc:sldMk cId="191622368" sldId="515"/>
            <ac:spMk id="18" creationId="{00000000-0000-0000-0000-000000000000}"/>
          </ac:spMkLst>
        </pc:spChg>
      </pc:sldChg>
      <pc:sldChg chg="modSp del mod">
        <pc:chgData name="Alexander Wood" userId="c0e013ad-7a33-4d92-a5df-2293f6a4ea02" providerId="ADAL" clId="{8FBF402A-6333-4B48-913F-B1924D195380}" dt="2023-07-06T03:28:14.972" v="1526" actId="47"/>
        <pc:sldMkLst>
          <pc:docMk/>
          <pc:sldMk cId="3724312820" sldId="516"/>
        </pc:sldMkLst>
        <pc:spChg chg="mod">
          <ac:chgData name="Alexander Wood" userId="c0e013ad-7a33-4d92-a5df-2293f6a4ea02" providerId="ADAL" clId="{8FBF402A-6333-4B48-913F-B1924D195380}" dt="2023-07-06T03:25:20.652" v="1510" actId="2711"/>
          <ac:spMkLst>
            <pc:docMk/>
            <pc:sldMk cId="3724312820" sldId="516"/>
            <ac:spMk id="4" creationId="{00000000-0000-0000-0000-000000000000}"/>
          </ac:spMkLst>
        </pc:spChg>
      </pc:sldChg>
      <pc:sldChg chg="modSp mod">
        <pc:chgData name="Alexander Wood" userId="c0e013ad-7a33-4d92-a5df-2293f6a4ea02" providerId="ADAL" clId="{8FBF402A-6333-4B48-913F-B1924D195380}" dt="2023-07-06T03:22:14.039" v="1494" actId="2711"/>
        <pc:sldMkLst>
          <pc:docMk/>
          <pc:sldMk cId="4240444198" sldId="523"/>
        </pc:sldMkLst>
        <pc:spChg chg="mod">
          <ac:chgData name="Alexander Wood" userId="c0e013ad-7a33-4d92-a5df-2293f6a4ea02" providerId="ADAL" clId="{8FBF402A-6333-4B48-913F-B1924D195380}" dt="2023-07-06T03:22:14.039" v="1494" actId="2711"/>
          <ac:spMkLst>
            <pc:docMk/>
            <pc:sldMk cId="4240444198" sldId="523"/>
            <ac:spMk id="7" creationId="{00000000-0000-0000-0000-000000000000}"/>
          </ac:spMkLst>
        </pc:spChg>
      </pc:sldChg>
      <pc:sldChg chg="modSp mod">
        <pc:chgData name="Alexander Wood" userId="c0e013ad-7a33-4d92-a5df-2293f6a4ea02" providerId="ADAL" clId="{8FBF402A-6333-4B48-913F-B1924D195380}" dt="2023-07-06T03:18:08.561" v="1461" actId="1076"/>
        <pc:sldMkLst>
          <pc:docMk/>
          <pc:sldMk cId="3041013614" sldId="531"/>
        </pc:sldMkLst>
        <pc:spChg chg="mod">
          <ac:chgData name="Alexander Wood" userId="c0e013ad-7a33-4d92-a5df-2293f6a4ea02" providerId="ADAL" clId="{8FBF402A-6333-4B48-913F-B1924D195380}" dt="2023-07-06T03:18:05.285" v="1460" actId="2711"/>
          <ac:spMkLst>
            <pc:docMk/>
            <pc:sldMk cId="3041013614" sldId="531"/>
            <ac:spMk id="4" creationId="{00000000-0000-0000-0000-000000000000}"/>
          </ac:spMkLst>
        </pc:spChg>
        <pc:picChg chg="mod">
          <ac:chgData name="Alexander Wood" userId="c0e013ad-7a33-4d92-a5df-2293f6a4ea02" providerId="ADAL" clId="{8FBF402A-6333-4B48-913F-B1924D195380}" dt="2023-07-06T03:18:08.561" v="1461" actId="1076"/>
          <ac:picMkLst>
            <pc:docMk/>
            <pc:sldMk cId="3041013614" sldId="531"/>
            <ac:picMk id="3" creationId="{00000000-0000-0000-0000-000000000000}"/>
          </ac:picMkLst>
        </pc:picChg>
      </pc:sldChg>
      <pc:sldChg chg="del">
        <pc:chgData name="Alexander Wood" userId="c0e013ad-7a33-4d92-a5df-2293f6a4ea02" providerId="ADAL" clId="{8FBF402A-6333-4B48-913F-B1924D195380}" dt="2023-07-06T03:18:42.347" v="1468" actId="47"/>
        <pc:sldMkLst>
          <pc:docMk/>
          <pc:sldMk cId="1706723687" sldId="532"/>
        </pc:sldMkLst>
      </pc:sldChg>
      <pc:sldChg chg="modSp mod">
        <pc:chgData name="Alexander Wood" userId="c0e013ad-7a33-4d92-a5df-2293f6a4ea02" providerId="ADAL" clId="{8FBF402A-6333-4B48-913F-B1924D195380}" dt="2023-07-06T03:18:29.008" v="1467" actId="2711"/>
        <pc:sldMkLst>
          <pc:docMk/>
          <pc:sldMk cId="4103173227" sldId="533"/>
        </pc:sldMkLst>
        <pc:spChg chg="mod">
          <ac:chgData name="Alexander Wood" userId="c0e013ad-7a33-4d92-a5df-2293f6a4ea02" providerId="ADAL" clId="{8FBF402A-6333-4B48-913F-B1924D195380}" dt="2023-07-06T03:18:29.008" v="1467" actId="2711"/>
          <ac:spMkLst>
            <pc:docMk/>
            <pc:sldMk cId="4103173227" sldId="533"/>
            <ac:spMk id="5" creationId="{00000000-0000-0000-0000-000000000000}"/>
          </ac:spMkLst>
        </pc:spChg>
      </pc:sldChg>
      <pc:sldChg chg="del">
        <pc:chgData name="Alexander Wood" userId="c0e013ad-7a33-4d92-a5df-2293f6a4ea02" providerId="ADAL" clId="{8FBF402A-6333-4B48-913F-B1924D195380}" dt="2023-07-06T03:18:42.347" v="1468" actId="47"/>
        <pc:sldMkLst>
          <pc:docMk/>
          <pc:sldMk cId="2797420096" sldId="534"/>
        </pc:sldMkLst>
      </pc:sldChg>
      <pc:sldChg chg="del">
        <pc:chgData name="Alexander Wood" userId="c0e013ad-7a33-4d92-a5df-2293f6a4ea02" providerId="ADAL" clId="{8FBF402A-6333-4B48-913F-B1924D195380}" dt="2023-07-06T03:29:33.705" v="1535" actId="47"/>
        <pc:sldMkLst>
          <pc:docMk/>
          <pc:sldMk cId="1376824553" sldId="535"/>
        </pc:sldMkLst>
      </pc:sldChg>
      <pc:sldChg chg="modSp mod">
        <pc:chgData name="Alexander Wood" userId="c0e013ad-7a33-4d92-a5df-2293f6a4ea02" providerId="ADAL" clId="{8FBF402A-6333-4B48-913F-B1924D195380}" dt="2023-07-06T03:23:00.885" v="1497" actId="2711"/>
        <pc:sldMkLst>
          <pc:docMk/>
          <pc:sldMk cId="319494874" sldId="536"/>
        </pc:sldMkLst>
        <pc:spChg chg="mod">
          <ac:chgData name="Alexander Wood" userId="c0e013ad-7a33-4d92-a5df-2293f6a4ea02" providerId="ADAL" clId="{8FBF402A-6333-4B48-913F-B1924D195380}" dt="2023-07-06T03:23:00.885" v="1497" actId="2711"/>
          <ac:spMkLst>
            <pc:docMk/>
            <pc:sldMk cId="319494874" sldId="536"/>
            <ac:spMk id="4" creationId="{00000000-0000-0000-0000-000000000000}"/>
          </ac:spMkLst>
        </pc:spChg>
      </pc:sldChg>
      <pc:sldChg chg="modSp mod">
        <pc:chgData name="Alexander Wood" userId="c0e013ad-7a33-4d92-a5df-2293f6a4ea02" providerId="ADAL" clId="{8FBF402A-6333-4B48-913F-B1924D195380}" dt="2023-07-06T03:24:00.828" v="1500" actId="2711"/>
        <pc:sldMkLst>
          <pc:docMk/>
          <pc:sldMk cId="399005981" sldId="537"/>
        </pc:sldMkLst>
        <pc:spChg chg="mod">
          <ac:chgData name="Alexander Wood" userId="c0e013ad-7a33-4d92-a5df-2293f6a4ea02" providerId="ADAL" clId="{8FBF402A-6333-4B48-913F-B1924D195380}" dt="2023-07-06T03:24:00.828" v="1500" actId="2711"/>
          <ac:spMkLst>
            <pc:docMk/>
            <pc:sldMk cId="399005981" sldId="537"/>
            <ac:spMk id="8" creationId="{5B4E29B3-1902-7C2E-C5A5-AE14F48D2A33}"/>
          </ac:spMkLst>
        </pc:spChg>
      </pc:sldChg>
      <pc:sldChg chg="modSp mod">
        <pc:chgData name="Alexander Wood" userId="c0e013ad-7a33-4d92-a5df-2293f6a4ea02" providerId="ADAL" clId="{8FBF402A-6333-4B48-913F-B1924D195380}" dt="2023-07-06T03:24:12.759" v="1503" actId="2711"/>
        <pc:sldMkLst>
          <pc:docMk/>
          <pc:sldMk cId="226087072" sldId="538"/>
        </pc:sldMkLst>
        <pc:spChg chg="mod">
          <ac:chgData name="Alexander Wood" userId="c0e013ad-7a33-4d92-a5df-2293f6a4ea02" providerId="ADAL" clId="{8FBF402A-6333-4B48-913F-B1924D195380}" dt="2023-07-06T03:24:12.759" v="1503" actId="2711"/>
          <ac:spMkLst>
            <pc:docMk/>
            <pc:sldMk cId="226087072" sldId="538"/>
            <ac:spMk id="5" creationId="{9D8AF083-90F7-D2EC-4F35-F01A782B6938}"/>
          </ac:spMkLst>
        </pc:spChg>
      </pc:sldChg>
      <pc:sldChg chg="modSp mod">
        <pc:chgData name="Alexander Wood" userId="c0e013ad-7a33-4d92-a5df-2293f6a4ea02" providerId="ADAL" clId="{8FBF402A-6333-4B48-913F-B1924D195380}" dt="2023-07-06T03:27:59.831" v="1525" actId="2711"/>
        <pc:sldMkLst>
          <pc:docMk/>
          <pc:sldMk cId="2227498216" sldId="541"/>
        </pc:sldMkLst>
        <pc:spChg chg="mod">
          <ac:chgData name="Alexander Wood" userId="c0e013ad-7a33-4d92-a5df-2293f6a4ea02" providerId="ADAL" clId="{8FBF402A-6333-4B48-913F-B1924D195380}" dt="2023-07-06T03:27:59.831" v="1525" actId="2711"/>
          <ac:spMkLst>
            <pc:docMk/>
            <pc:sldMk cId="2227498216" sldId="541"/>
            <ac:spMk id="8" creationId="{13421B8E-1AAE-40DB-8AF4-1F82FAE97044}"/>
          </ac:spMkLst>
        </pc:spChg>
      </pc:sldChg>
      <pc:sldChg chg="delSp modSp mod">
        <pc:chgData name="Alexander Wood" userId="c0e013ad-7a33-4d92-a5df-2293f6a4ea02" providerId="ADAL" clId="{8FBF402A-6333-4B48-913F-B1924D195380}" dt="2023-07-06T03:15:35.301" v="1420" actId="1076"/>
        <pc:sldMkLst>
          <pc:docMk/>
          <pc:sldMk cId="3492937680" sldId="544"/>
        </pc:sldMkLst>
        <pc:spChg chg="mod">
          <ac:chgData name="Alexander Wood" userId="c0e013ad-7a33-4d92-a5df-2293f6a4ea02" providerId="ADAL" clId="{8FBF402A-6333-4B48-913F-B1924D195380}" dt="2023-07-06T03:15:35.301" v="1420" actId="1076"/>
          <ac:spMkLst>
            <pc:docMk/>
            <pc:sldMk cId="3492937680" sldId="544"/>
            <ac:spMk id="4" creationId="{0A2E42AE-BE15-3ECC-D5E4-A5FB699620A6}"/>
          </ac:spMkLst>
        </pc:spChg>
        <pc:spChg chg="del">
          <ac:chgData name="Alexander Wood" userId="c0e013ad-7a33-4d92-a5df-2293f6a4ea02" providerId="ADAL" clId="{8FBF402A-6333-4B48-913F-B1924D195380}" dt="2023-07-06T03:15:19.428" v="1379" actId="478"/>
          <ac:spMkLst>
            <pc:docMk/>
            <pc:sldMk cId="3492937680" sldId="544"/>
            <ac:spMk id="5" creationId="{CCCF8F31-68D3-578D-6715-86B523F79319}"/>
          </ac:spMkLst>
        </pc:spChg>
      </pc:sldChg>
      <pc:sldChg chg="modSp mod">
        <pc:chgData name="Alexander Wood" userId="c0e013ad-7a33-4d92-a5df-2293f6a4ea02" providerId="ADAL" clId="{8FBF402A-6333-4B48-913F-B1924D195380}" dt="2023-07-06T03:30:04.250" v="1541" actId="2711"/>
        <pc:sldMkLst>
          <pc:docMk/>
          <pc:sldMk cId="3673060708" sldId="551"/>
        </pc:sldMkLst>
        <pc:spChg chg="mod">
          <ac:chgData name="Alexander Wood" userId="c0e013ad-7a33-4d92-a5df-2293f6a4ea02" providerId="ADAL" clId="{8FBF402A-6333-4B48-913F-B1924D195380}" dt="2023-07-06T03:30:04.250" v="1541" actId="2711"/>
          <ac:spMkLst>
            <pc:docMk/>
            <pc:sldMk cId="3673060708" sldId="551"/>
            <ac:spMk id="10" creationId="{26FEA4BE-4017-436A-A32E-8FE2FB0BC3B7}"/>
          </ac:spMkLst>
        </pc:spChg>
      </pc:sldChg>
      <pc:sldChg chg="modSp mod">
        <pc:chgData name="Alexander Wood" userId="c0e013ad-7a33-4d92-a5df-2293f6a4ea02" providerId="ADAL" clId="{8FBF402A-6333-4B48-913F-B1924D195380}" dt="2023-07-06T03:30:31.364" v="1549" actId="255"/>
        <pc:sldMkLst>
          <pc:docMk/>
          <pc:sldMk cId="1159346904" sldId="553"/>
        </pc:sldMkLst>
        <pc:spChg chg="mod">
          <ac:chgData name="Alexander Wood" userId="c0e013ad-7a33-4d92-a5df-2293f6a4ea02" providerId="ADAL" clId="{8FBF402A-6333-4B48-913F-B1924D195380}" dt="2023-07-06T03:30:31.364" v="1549" actId="255"/>
          <ac:spMkLst>
            <pc:docMk/>
            <pc:sldMk cId="1159346904" sldId="553"/>
            <ac:spMk id="6" creationId="{F18E1984-329D-D76F-C505-40E1F77B7CCF}"/>
          </ac:spMkLst>
        </pc:spChg>
      </pc:sldChg>
      <pc:sldChg chg="modSp mod">
        <pc:chgData name="Alexander Wood" userId="c0e013ad-7a33-4d92-a5df-2293f6a4ea02" providerId="ADAL" clId="{8FBF402A-6333-4B48-913F-B1924D195380}" dt="2023-07-06T03:30:24.149" v="1548" actId="255"/>
        <pc:sldMkLst>
          <pc:docMk/>
          <pc:sldMk cId="677887410" sldId="555"/>
        </pc:sldMkLst>
        <pc:spChg chg="mod">
          <ac:chgData name="Alexander Wood" userId="c0e013ad-7a33-4d92-a5df-2293f6a4ea02" providerId="ADAL" clId="{8FBF402A-6333-4B48-913F-B1924D195380}" dt="2023-07-06T03:30:24.149" v="1548" actId="255"/>
          <ac:spMkLst>
            <pc:docMk/>
            <pc:sldMk cId="677887410" sldId="555"/>
            <ac:spMk id="4" creationId="{64D1C98E-C491-2A5A-7794-5518EEB7B859}"/>
          </ac:spMkLst>
        </pc:spChg>
      </pc:sldChg>
      <pc:sldChg chg="modSp mod">
        <pc:chgData name="Alexander Wood" userId="c0e013ad-7a33-4d92-a5df-2293f6a4ea02" providerId="ADAL" clId="{8FBF402A-6333-4B48-913F-B1924D195380}" dt="2023-07-06T03:30:45.863" v="1553" actId="255"/>
        <pc:sldMkLst>
          <pc:docMk/>
          <pc:sldMk cId="4206802275" sldId="556"/>
        </pc:sldMkLst>
        <pc:spChg chg="mod">
          <ac:chgData name="Alexander Wood" userId="c0e013ad-7a33-4d92-a5df-2293f6a4ea02" providerId="ADAL" clId="{8FBF402A-6333-4B48-913F-B1924D195380}" dt="2023-07-06T03:30:45.863" v="1553" actId="255"/>
          <ac:spMkLst>
            <pc:docMk/>
            <pc:sldMk cId="4206802275" sldId="556"/>
            <ac:spMk id="4" creationId="{64D1C98E-C491-2A5A-7794-5518EEB7B859}"/>
          </ac:spMkLst>
        </pc:spChg>
      </pc:sldChg>
      <pc:sldChg chg="addSp delSp modSp mod">
        <pc:chgData name="Alexander Wood" userId="c0e013ad-7a33-4d92-a5df-2293f6a4ea02" providerId="ADAL" clId="{8FBF402A-6333-4B48-913F-B1924D195380}" dt="2023-07-06T03:32:24.583" v="1652" actId="14100"/>
        <pc:sldMkLst>
          <pc:docMk/>
          <pc:sldMk cId="3423139258" sldId="557"/>
        </pc:sldMkLst>
        <pc:spChg chg="add mod">
          <ac:chgData name="Alexander Wood" userId="c0e013ad-7a33-4d92-a5df-2293f6a4ea02" providerId="ADAL" clId="{8FBF402A-6333-4B48-913F-B1924D195380}" dt="2023-07-06T03:32:24.583" v="1652" actId="14100"/>
          <ac:spMkLst>
            <pc:docMk/>
            <pc:sldMk cId="3423139258" sldId="557"/>
            <ac:spMk id="2" creationId="{EC938701-A294-DDA8-C596-67EFECDB6D62}"/>
          </ac:spMkLst>
        </pc:spChg>
        <pc:spChg chg="del mod">
          <ac:chgData name="Alexander Wood" userId="c0e013ad-7a33-4d92-a5df-2293f6a4ea02" providerId="ADAL" clId="{8FBF402A-6333-4B48-913F-B1924D195380}" dt="2023-07-06T03:31:16.795" v="1561" actId="478"/>
          <ac:spMkLst>
            <pc:docMk/>
            <pc:sldMk cId="3423139258" sldId="557"/>
            <ac:spMk id="3" creationId="{CB645FEF-FA40-B1BA-F479-072BA91387AB}"/>
          </ac:spMkLst>
        </pc:spChg>
        <pc:spChg chg="mod">
          <ac:chgData name="Alexander Wood" userId="c0e013ad-7a33-4d92-a5df-2293f6a4ea02" providerId="ADAL" clId="{8FBF402A-6333-4B48-913F-B1924D195380}" dt="2023-07-06T03:31:38.134" v="1575" actId="403"/>
          <ac:spMkLst>
            <pc:docMk/>
            <pc:sldMk cId="3423139258" sldId="557"/>
            <ac:spMk id="4" creationId="{651F5648-3905-BC79-AFA0-F0593C5700A0}"/>
          </ac:spMkLst>
        </pc:spChg>
        <pc:spChg chg="mod">
          <ac:chgData name="Alexander Wood" userId="c0e013ad-7a33-4d92-a5df-2293f6a4ea02" providerId="ADAL" clId="{8FBF402A-6333-4B48-913F-B1924D195380}" dt="2023-07-06T03:31:41.558" v="1576" actId="1076"/>
          <ac:spMkLst>
            <pc:docMk/>
            <pc:sldMk cId="3423139258" sldId="557"/>
            <ac:spMk id="7" creationId="{754DF643-CC4F-F0B1-EC5C-A97B43AC82C5}"/>
          </ac:spMkLst>
        </pc:spChg>
        <pc:spChg chg="mod">
          <ac:chgData name="Alexander Wood" userId="c0e013ad-7a33-4d92-a5df-2293f6a4ea02" providerId="ADAL" clId="{8FBF402A-6333-4B48-913F-B1924D195380}" dt="2023-07-06T03:31:46.816" v="1577" actId="1076"/>
          <ac:spMkLst>
            <pc:docMk/>
            <pc:sldMk cId="3423139258" sldId="557"/>
            <ac:spMk id="9" creationId="{A4835609-CC93-27DC-DC33-792C6DC20326}"/>
          </ac:spMkLst>
        </pc:spChg>
        <pc:picChg chg="mod">
          <ac:chgData name="Alexander Wood" userId="c0e013ad-7a33-4d92-a5df-2293f6a4ea02" providerId="ADAL" clId="{8FBF402A-6333-4B48-913F-B1924D195380}" dt="2023-07-06T03:32:02.517" v="1592" actId="1076"/>
          <ac:picMkLst>
            <pc:docMk/>
            <pc:sldMk cId="3423139258" sldId="557"/>
            <ac:picMk id="10" creationId="{E60ACBCA-2790-36F7-5B84-4D3FEF7BF7B4}"/>
          </ac:picMkLst>
        </pc:picChg>
        <pc:picChg chg="mod">
          <ac:chgData name="Alexander Wood" userId="c0e013ad-7a33-4d92-a5df-2293f6a4ea02" providerId="ADAL" clId="{8FBF402A-6333-4B48-913F-B1924D195380}" dt="2023-07-06T03:32:03.893" v="1593" actId="1076"/>
          <ac:picMkLst>
            <pc:docMk/>
            <pc:sldMk cId="3423139258" sldId="557"/>
            <ac:picMk id="11" creationId="{67ADCA8F-FB4C-580F-6ACF-18DC9754D19C}"/>
          </ac:picMkLst>
        </pc:picChg>
        <pc:picChg chg="del">
          <ac:chgData name="Alexander Wood" userId="c0e013ad-7a33-4d92-a5df-2293f6a4ea02" providerId="ADAL" clId="{8FBF402A-6333-4B48-913F-B1924D195380}" dt="2023-07-06T03:31:03.241" v="1557" actId="478"/>
          <ac:picMkLst>
            <pc:docMk/>
            <pc:sldMk cId="3423139258" sldId="557"/>
            <ac:picMk id="12" creationId="{4A76D3F8-E58C-A145-6EE1-F4D6A9F227B3}"/>
          </ac:picMkLst>
        </pc:picChg>
      </pc:sldChg>
      <pc:sldChg chg="modSp mod">
        <pc:chgData name="Alexander Wood" userId="c0e013ad-7a33-4d92-a5df-2293f6a4ea02" providerId="ADAL" clId="{8FBF402A-6333-4B48-913F-B1924D195380}" dt="2023-07-06T03:25:12.503" v="1507" actId="14100"/>
        <pc:sldMkLst>
          <pc:docMk/>
          <pc:sldMk cId="1889712169" sldId="569"/>
        </pc:sldMkLst>
        <pc:spChg chg="mod">
          <ac:chgData name="Alexander Wood" userId="c0e013ad-7a33-4d92-a5df-2293f6a4ea02" providerId="ADAL" clId="{8FBF402A-6333-4B48-913F-B1924D195380}" dt="2023-07-06T03:25:12.503" v="1507" actId="14100"/>
          <ac:spMkLst>
            <pc:docMk/>
            <pc:sldMk cId="1889712169" sldId="569"/>
            <ac:spMk id="5" creationId="{9D8AF083-90F7-D2EC-4F35-F01A782B6938}"/>
          </ac:spMkLst>
        </pc:spChg>
      </pc:sldChg>
      <pc:sldChg chg="addSp modSp mod modAnim">
        <pc:chgData name="Alexander Wood" userId="c0e013ad-7a33-4d92-a5df-2293f6a4ea02" providerId="ADAL" clId="{8FBF402A-6333-4B48-913F-B1924D195380}" dt="2023-07-06T02:49:44.294" v="773" actId="1076"/>
        <pc:sldMkLst>
          <pc:docMk/>
          <pc:sldMk cId="2167807900" sldId="572"/>
        </pc:sldMkLst>
        <pc:spChg chg="mod">
          <ac:chgData name="Alexander Wood" userId="c0e013ad-7a33-4d92-a5df-2293f6a4ea02" providerId="ADAL" clId="{8FBF402A-6333-4B48-913F-B1924D195380}" dt="2023-07-03T02:45:06.565" v="330" actId="1076"/>
          <ac:spMkLst>
            <pc:docMk/>
            <pc:sldMk cId="2167807900" sldId="572"/>
            <ac:spMk id="2" creationId="{60F64C77-02B1-F61D-5692-E8B5F8DB3D0E}"/>
          </ac:spMkLst>
        </pc:spChg>
        <pc:spChg chg="mod">
          <ac:chgData name="Alexander Wood" userId="c0e013ad-7a33-4d92-a5df-2293f6a4ea02" providerId="ADAL" clId="{8FBF402A-6333-4B48-913F-B1924D195380}" dt="2023-07-06T02:49:07.805" v="752" actId="113"/>
          <ac:spMkLst>
            <pc:docMk/>
            <pc:sldMk cId="2167807900" sldId="572"/>
            <ac:spMk id="4" creationId="{B2315A75-D66E-F49F-4132-575905EB220D}"/>
          </ac:spMkLst>
        </pc:spChg>
        <pc:spChg chg="mod">
          <ac:chgData name="Alexander Wood" userId="c0e013ad-7a33-4d92-a5df-2293f6a4ea02" providerId="ADAL" clId="{8FBF402A-6333-4B48-913F-B1924D195380}" dt="2023-07-06T02:49:42.302" v="772" actId="1076"/>
          <ac:spMkLst>
            <pc:docMk/>
            <pc:sldMk cId="2167807900" sldId="572"/>
            <ac:spMk id="14" creationId="{ED98166C-7D47-9FB7-C72F-56326F1745B6}"/>
          </ac:spMkLst>
        </pc:spChg>
        <pc:spChg chg="mod">
          <ac:chgData name="Alexander Wood" userId="c0e013ad-7a33-4d92-a5df-2293f6a4ea02" providerId="ADAL" clId="{8FBF402A-6333-4B48-913F-B1924D195380}" dt="2023-07-03T02:44:33.372" v="302" actId="1076"/>
          <ac:spMkLst>
            <pc:docMk/>
            <pc:sldMk cId="2167807900" sldId="572"/>
            <ac:spMk id="16" creationId="{0B2ADB41-E575-1E3E-28B4-B7638B948C44}"/>
          </ac:spMkLst>
        </pc:spChg>
        <pc:picChg chg="mod">
          <ac:chgData name="Alexander Wood" userId="c0e013ad-7a33-4d92-a5df-2293f6a4ea02" providerId="ADAL" clId="{8FBF402A-6333-4B48-913F-B1924D195380}" dt="2023-07-03T02:47:23.567" v="335" actId="1076"/>
          <ac:picMkLst>
            <pc:docMk/>
            <pc:sldMk cId="2167807900" sldId="572"/>
            <ac:picMk id="3" creationId="{73F1AADA-F1B3-194C-1533-48849803B2EE}"/>
          </ac:picMkLst>
        </pc:picChg>
        <pc:picChg chg="add mod">
          <ac:chgData name="Alexander Wood" userId="c0e013ad-7a33-4d92-a5df-2293f6a4ea02" providerId="ADAL" clId="{8FBF402A-6333-4B48-913F-B1924D195380}" dt="2023-07-06T02:49:44.294" v="773" actId="1076"/>
          <ac:picMkLst>
            <pc:docMk/>
            <pc:sldMk cId="2167807900" sldId="572"/>
            <ac:picMk id="5" creationId="{24A8869F-5F3F-A94C-BC42-BAF6D8D2BA2C}"/>
          </ac:picMkLst>
        </pc:picChg>
        <pc:picChg chg="mod">
          <ac:chgData name="Alexander Wood" userId="c0e013ad-7a33-4d92-a5df-2293f6a4ea02" providerId="ADAL" clId="{8FBF402A-6333-4B48-913F-B1924D195380}" dt="2023-07-03T02:44:30.991" v="301" actId="1076"/>
          <ac:picMkLst>
            <pc:docMk/>
            <pc:sldMk cId="2167807900" sldId="572"/>
            <ac:picMk id="15" creationId="{5093D8F8-E342-A478-9F05-4CDEC12DA763}"/>
          </ac:picMkLst>
        </pc:picChg>
      </pc:sldChg>
      <pc:sldChg chg="modSp mod ord">
        <pc:chgData name="Alexander Wood" userId="c0e013ad-7a33-4d92-a5df-2293f6a4ea02" providerId="ADAL" clId="{8FBF402A-6333-4B48-913F-B1924D195380}" dt="2023-07-06T03:14:11.812" v="1377" actId="1076"/>
        <pc:sldMkLst>
          <pc:docMk/>
          <pc:sldMk cId="515080730" sldId="577"/>
        </pc:sldMkLst>
        <pc:picChg chg="mod">
          <ac:chgData name="Alexander Wood" userId="c0e013ad-7a33-4d92-a5df-2293f6a4ea02" providerId="ADAL" clId="{8FBF402A-6333-4B48-913F-B1924D195380}" dt="2023-07-06T03:14:11.812" v="1377" actId="1076"/>
          <ac:picMkLst>
            <pc:docMk/>
            <pc:sldMk cId="515080730" sldId="577"/>
            <ac:picMk id="7" creationId="{BCD1FD9A-10FC-C5AE-5D93-E970E996D573}"/>
          </ac:picMkLst>
        </pc:picChg>
      </pc:sldChg>
      <pc:sldChg chg="addSp delSp modSp mod">
        <pc:chgData name="Alexander Wood" userId="c0e013ad-7a33-4d92-a5df-2293f6a4ea02" providerId="ADAL" clId="{8FBF402A-6333-4B48-913F-B1924D195380}" dt="2023-07-06T02:51:34.488" v="791" actId="20577"/>
        <pc:sldMkLst>
          <pc:docMk/>
          <pc:sldMk cId="752139338" sldId="612"/>
        </pc:sldMkLst>
        <pc:spChg chg="add del mod">
          <ac:chgData name="Alexander Wood" userId="c0e013ad-7a33-4d92-a5df-2293f6a4ea02" providerId="ADAL" clId="{8FBF402A-6333-4B48-913F-B1924D195380}" dt="2023-07-06T02:51:23.399" v="776" actId="478"/>
          <ac:spMkLst>
            <pc:docMk/>
            <pc:sldMk cId="752139338" sldId="612"/>
            <ac:spMk id="3" creationId="{FA864832-DF56-2B41-DF06-ECA0DDF5F177}"/>
          </ac:spMkLst>
        </pc:spChg>
        <pc:spChg chg="del">
          <ac:chgData name="Alexander Wood" userId="c0e013ad-7a33-4d92-a5df-2293f6a4ea02" providerId="ADAL" clId="{8FBF402A-6333-4B48-913F-B1924D195380}" dt="2023-07-06T02:51:19.558" v="774" actId="478"/>
          <ac:spMkLst>
            <pc:docMk/>
            <pc:sldMk cId="752139338" sldId="612"/>
            <ac:spMk id="4" creationId="{48F1568B-440B-E794-D209-BF745B3D9B84}"/>
          </ac:spMkLst>
        </pc:spChg>
        <pc:spChg chg="add mod">
          <ac:chgData name="Alexander Wood" userId="c0e013ad-7a33-4d92-a5df-2293f6a4ea02" providerId="ADAL" clId="{8FBF402A-6333-4B48-913F-B1924D195380}" dt="2023-07-06T02:51:34.488" v="791" actId="20577"/>
          <ac:spMkLst>
            <pc:docMk/>
            <pc:sldMk cId="752139338" sldId="612"/>
            <ac:spMk id="5" creationId="{2993826F-5885-29B0-7E9C-411C9C4C0E95}"/>
          </ac:spMkLst>
        </pc:spChg>
      </pc:sldChg>
      <pc:sldChg chg="del">
        <pc:chgData name="Alexander Wood" userId="c0e013ad-7a33-4d92-a5df-2293f6a4ea02" providerId="ADAL" clId="{8FBF402A-6333-4B48-913F-B1924D195380}" dt="2023-07-06T03:29:33.705" v="1535" actId="47"/>
        <pc:sldMkLst>
          <pc:docMk/>
          <pc:sldMk cId="3904396834" sldId="623"/>
        </pc:sldMkLst>
      </pc:sldChg>
      <pc:sldChg chg="del">
        <pc:chgData name="Alexander Wood" userId="c0e013ad-7a33-4d92-a5df-2293f6a4ea02" providerId="ADAL" clId="{8FBF402A-6333-4B48-913F-B1924D195380}" dt="2023-07-06T03:29:33.705" v="1535" actId="47"/>
        <pc:sldMkLst>
          <pc:docMk/>
          <pc:sldMk cId="543078264" sldId="624"/>
        </pc:sldMkLst>
      </pc:sldChg>
      <pc:sldChg chg="del">
        <pc:chgData name="Alexander Wood" userId="c0e013ad-7a33-4d92-a5df-2293f6a4ea02" providerId="ADAL" clId="{8FBF402A-6333-4B48-913F-B1924D195380}" dt="2023-07-06T03:29:33.705" v="1535" actId="47"/>
        <pc:sldMkLst>
          <pc:docMk/>
          <pc:sldMk cId="1101021640" sldId="628"/>
        </pc:sldMkLst>
      </pc:sldChg>
      <pc:sldChg chg="addSp delSp modSp mod">
        <pc:chgData name="Alexander Wood" userId="c0e013ad-7a33-4d92-a5df-2293f6a4ea02" providerId="ADAL" clId="{8FBF402A-6333-4B48-913F-B1924D195380}" dt="2023-07-06T02:53:03.254" v="820" actId="20577"/>
        <pc:sldMkLst>
          <pc:docMk/>
          <pc:sldMk cId="1954374336" sldId="652"/>
        </pc:sldMkLst>
        <pc:spChg chg="add del mod">
          <ac:chgData name="Alexander Wood" userId="c0e013ad-7a33-4d92-a5df-2293f6a4ea02" providerId="ADAL" clId="{8FBF402A-6333-4B48-913F-B1924D195380}" dt="2023-07-06T02:52:55.338" v="805" actId="478"/>
          <ac:spMkLst>
            <pc:docMk/>
            <pc:sldMk cId="1954374336" sldId="652"/>
            <ac:spMk id="3" creationId="{021698A5-371E-566A-57F3-052F6A4274D5}"/>
          </ac:spMkLst>
        </pc:spChg>
        <pc:spChg chg="del">
          <ac:chgData name="Alexander Wood" userId="c0e013ad-7a33-4d92-a5df-2293f6a4ea02" providerId="ADAL" clId="{8FBF402A-6333-4B48-913F-B1924D195380}" dt="2023-07-06T02:52:38.980" v="802" actId="478"/>
          <ac:spMkLst>
            <pc:docMk/>
            <pc:sldMk cId="1954374336" sldId="652"/>
            <ac:spMk id="5" creationId="{5E43B62F-71C7-4B6F-9995-A4DD8AAB28B4}"/>
          </ac:spMkLst>
        </pc:spChg>
        <pc:spChg chg="add mod">
          <ac:chgData name="Alexander Wood" userId="c0e013ad-7a33-4d92-a5df-2293f6a4ea02" providerId="ADAL" clId="{8FBF402A-6333-4B48-913F-B1924D195380}" dt="2023-07-06T02:53:03.254" v="820" actId="20577"/>
          <ac:spMkLst>
            <pc:docMk/>
            <pc:sldMk cId="1954374336" sldId="652"/>
            <ac:spMk id="6" creationId="{B3004EF8-CB29-3D9B-B4DE-CDEEF60120F8}"/>
          </ac:spMkLst>
        </pc:spChg>
        <pc:spChg chg="mod">
          <ac:chgData name="Alexander Wood" userId="c0e013ad-7a33-4d92-a5df-2293f6a4ea02" providerId="ADAL" clId="{8FBF402A-6333-4B48-913F-B1924D195380}" dt="2023-07-06T02:51:48.838" v="793" actId="1076"/>
          <ac:spMkLst>
            <pc:docMk/>
            <pc:sldMk cId="1954374336" sldId="652"/>
            <ac:spMk id="8" creationId="{754BD0A6-7752-5B44-6834-6F31ADEDB04B}"/>
          </ac:spMkLst>
        </pc:spChg>
        <pc:spChg chg="mod">
          <ac:chgData name="Alexander Wood" userId="c0e013ad-7a33-4d92-a5df-2293f6a4ea02" providerId="ADAL" clId="{8FBF402A-6333-4B48-913F-B1924D195380}" dt="2023-07-06T02:51:53.079" v="794" actId="1076"/>
          <ac:spMkLst>
            <pc:docMk/>
            <pc:sldMk cId="1954374336" sldId="652"/>
            <ac:spMk id="9" creationId="{EAC80A85-F996-C72A-2138-4D51720FB3F2}"/>
          </ac:spMkLst>
        </pc:spChg>
        <pc:spChg chg="mod">
          <ac:chgData name="Alexander Wood" userId="c0e013ad-7a33-4d92-a5df-2293f6a4ea02" providerId="ADAL" clId="{8FBF402A-6333-4B48-913F-B1924D195380}" dt="2023-07-06T02:51:56.574" v="795" actId="1076"/>
          <ac:spMkLst>
            <pc:docMk/>
            <pc:sldMk cId="1954374336" sldId="652"/>
            <ac:spMk id="10" creationId="{D745C320-DB74-D1D6-53AD-DE02BC2C9A15}"/>
          </ac:spMkLst>
        </pc:spChg>
      </pc:sldChg>
      <pc:sldChg chg="del">
        <pc:chgData name="Alexander Wood" userId="c0e013ad-7a33-4d92-a5df-2293f6a4ea02" providerId="ADAL" clId="{8FBF402A-6333-4B48-913F-B1924D195380}" dt="2023-07-06T03:29:33.705" v="1535" actId="47"/>
        <pc:sldMkLst>
          <pc:docMk/>
          <pc:sldMk cId="1372609734" sldId="653"/>
        </pc:sldMkLst>
      </pc:sldChg>
      <pc:sldChg chg="del">
        <pc:chgData name="Alexander Wood" userId="c0e013ad-7a33-4d92-a5df-2293f6a4ea02" providerId="ADAL" clId="{8FBF402A-6333-4B48-913F-B1924D195380}" dt="2023-07-06T03:29:33.705" v="1535" actId="47"/>
        <pc:sldMkLst>
          <pc:docMk/>
          <pc:sldMk cId="1391187305" sldId="654"/>
        </pc:sldMkLst>
      </pc:sldChg>
      <pc:sldChg chg="del">
        <pc:chgData name="Alexander Wood" userId="c0e013ad-7a33-4d92-a5df-2293f6a4ea02" providerId="ADAL" clId="{8FBF402A-6333-4B48-913F-B1924D195380}" dt="2023-07-06T03:29:33.705" v="1535" actId="47"/>
        <pc:sldMkLst>
          <pc:docMk/>
          <pc:sldMk cId="1352053194" sldId="655"/>
        </pc:sldMkLst>
      </pc:sldChg>
      <pc:sldChg chg="modSp mod">
        <pc:chgData name="Alexander Wood" userId="c0e013ad-7a33-4d92-a5df-2293f6a4ea02" providerId="ADAL" clId="{8FBF402A-6333-4B48-913F-B1924D195380}" dt="2023-07-06T03:29:56.321" v="1538" actId="2711"/>
        <pc:sldMkLst>
          <pc:docMk/>
          <pc:sldMk cId="2882226350" sldId="656"/>
        </pc:sldMkLst>
        <pc:spChg chg="mod">
          <ac:chgData name="Alexander Wood" userId="c0e013ad-7a33-4d92-a5df-2293f6a4ea02" providerId="ADAL" clId="{8FBF402A-6333-4B48-913F-B1924D195380}" dt="2023-07-06T03:29:56.321" v="1538" actId="2711"/>
          <ac:spMkLst>
            <pc:docMk/>
            <pc:sldMk cId="2882226350" sldId="656"/>
            <ac:spMk id="10" creationId="{8DF21A5A-01B1-F4D4-AEBF-EDFB1E455DBB}"/>
          </ac:spMkLst>
        </pc:spChg>
      </pc:sldChg>
      <pc:sldChg chg="del">
        <pc:chgData name="Alexander Wood" userId="c0e013ad-7a33-4d92-a5df-2293f6a4ea02" providerId="ADAL" clId="{8FBF402A-6333-4B48-913F-B1924D195380}" dt="2023-07-06T03:14:34.340" v="1378" actId="47"/>
        <pc:sldMkLst>
          <pc:docMk/>
          <pc:sldMk cId="221781928" sldId="657"/>
        </pc:sldMkLst>
      </pc:sldChg>
      <pc:sldChg chg="del">
        <pc:chgData name="Alexander Wood" userId="c0e013ad-7a33-4d92-a5df-2293f6a4ea02" providerId="ADAL" clId="{8FBF402A-6333-4B48-913F-B1924D195380}" dt="2023-07-06T03:14:34.340" v="1378" actId="47"/>
        <pc:sldMkLst>
          <pc:docMk/>
          <pc:sldMk cId="4122959659" sldId="658"/>
        </pc:sldMkLst>
      </pc:sldChg>
      <pc:sldChg chg="addSp delSp modSp new mod modAnim">
        <pc:chgData name="Alexander Wood" userId="c0e013ad-7a33-4d92-a5df-2293f6a4ea02" providerId="ADAL" clId="{8FBF402A-6333-4B48-913F-B1924D195380}" dt="2023-07-06T03:13:57.053" v="1372" actId="1076"/>
        <pc:sldMkLst>
          <pc:docMk/>
          <pc:sldMk cId="168932408" sldId="659"/>
        </pc:sldMkLst>
        <pc:spChg chg="del">
          <ac:chgData name="Alexander Wood" userId="c0e013ad-7a33-4d92-a5df-2293f6a4ea02" providerId="ADAL" clId="{8FBF402A-6333-4B48-913F-B1924D195380}" dt="2023-07-06T02:52:15.058" v="797" actId="478"/>
          <ac:spMkLst>
            <pc:docMk/>
            <pc:sldMk cId="168932408" sldId="659"/>
            <ac:spMk id="2" creationId="{E945DAC0-3B5E-77E7-F448-EBB69A039AEC}"/>
          </ac:spMkLst>
        </pc:spChg>
        <pc:spChg chg="del">
          <ac:chgData name="Alexander Wood" userId="c0e013ad-7a33-4d92-a5df-2293f6a4ea02" providerId="ADAL" clId="{8FBF402A-6333-4B48-913F-B1924D195380}" dt="2023-07-06T02:52:17.968" v="798" actId="478"/>
          <ac:spMkLst>
            <pc:docMk/>
            <pc:sldMk cId="168932408" sldId="659"/>
            <ac:spMk id="3" creationId="{C69556FF-F016-F3F0-FFF7-5456CF976393}"/>
          </ac:spMkLst>
        </pc:spChg>
        <pc:spChg chg="add mod">
          <ac:chgData name="Alexander Wood" userId="c0e013ad-7a33-4d92-a5df-2293f6a4ea02" providerId="ADAL" clId="{8FBF402A-6333-4B48-913F-B1924D195380}" dt="2023-07-06T02:57:58.760" v="1124" actId="20577"/>
          <ac:spMkLst>
            <pc:docMk/>
            <pc:sldMk cId="168932408" sldId="659"/>
            <ac:spMk id="4" creationId="{BBDD918A-9649-EEF4-B442-A2F9E7632D2C}"/>
          </ac:spMkLst>
        </pc:spChg>
        <pc:spChg chg="add del mod">
          <ac:chgData name="Alexander Wood" userId="c0e013ad-7a33-4d92-a5df-2293f6a4ea02" providerId="ADAL" clId="{8FBF402A-6333-4B48-913F-B1924D195380}" dt="2023-07-06T02:52:32.136" v="801"/>
          <ac:spMkLst>
            <pc:docMk/>
            <pc:sldMk cId="168932408" sldId="659"/>
            <ac:spMk id="5" creationId="{83BFEFD9-04DD-B6D5-8757-F4AF72AE22DC}"/>
          </ac:spMkLst>
        </pc:spChg>
        <pc:spChg chg="add mod">
          <ac:chgData name="Alexander Wood" userId="c0e013ad-7a33-4d92-a5df-2293f6a4ea02" providerId="ADAL" clId="{8FBF402A-6333-4B48-913F-B1924D195380}" dt="2023-07-06T02:53:13.134" v="821"/>
          <ac:spMkLst>
            <pc:docMk/>
            <pc:sldMk cId="168932408" sldId="659"/>
            <ac:spMk id="6" creationId="{757970C8-D59A-2DB7-9389-273A6E2665F8}"/>
          </ac:spMkLst>
        </pc:spChg>
        <pc:spChg chg="add mod">
          <ac:chgData name="Alexander Wood" userId="c0e013ad-7a33-4d92-a5df-2293f6a4ea02" providerId="ADAL" clId="{8FBF402A-6333-4B48-913F-B1924D195380}" dt="2023-07-06T03:13:57.053" v="1372" actId="1076"/>
          <ac:spMkLst>
            <pc:docMk/>
            <pc:sldMk cId="168932408" sldId="659"/>
            <ac:spMk id="7" creationId="{78B4432D-F68F-74E4-8D67-A63220BE90B9}"/>
          </ac:spMkLst>
        </pc:spChg>
        <pc:spChg chg="add mod">
          <ac:chgData name="Alexander Wood" userId="c0e013ad-7a33-4d92-a5df-2293f6a4ea02" providerId="ADAL" clId="{8FBF402A-6333-4B48-913F-B1924D195380}" dt="2023-07-06T03:12:04.421" v="1349" actId="1076"/>
          <ac:spMkLst>
            <pc:docMk/>
            <pc:sldMk cId="168932408" sldId="659"/>
            <ac:spMk id="8" creationId="{7DF13AC9-8A64-3B30-BF97-2168E3C15BED}"/>
          </ac:spMkLst>
        </pc:spChg>
        <pc:spChg chg="add mod">
          <ac:chgData name="Alexander Wood" userId="c0e013ad-7a33-4d92-a5df-2293f6a4ea02" providerId="ADAL" clId="{8FBF402A-6333-4B48-913F-B1924D195380}" dt="2023-07-06T03:12:06.260" v="1351" actId="1076"/>
          <ac:spMkLst>
            <pc:docMk/>
            <pc:sldMk cId="168932408" sldId="659"/>
            <ac:spMk id="9" creationId="{B10B473D-7EDF-06E6-938F-46F48B726DF0}"/>
          </ac:spMkLst>
        </pc:spChg>
        <pc:spChg chg="add mod">
          <ac:chgData name="Alexander Wood" userId="c0e013ad-7a33-4d92-a5df-2293f6a4ea02" providerId="ADAL" clId="{8FBF402A-6333-4B48-913F-B1924D195380}" dt="2023-07-06T03:12:11.545" v="1354" actId="14100"/>
          <ac:spMkLst>
            <pc:docMk/>
            <pc:sldMk cId="168932408" sldId="659"/>
            <ac:spMk id="10" creationId="{D0452679-BFDC-6F34-492D-CDA3901553F2}"/>
          </ac:spMkLst>
        </pc:spChg>
        <pc:spChg chg="add mod">
          <ac:chgData name="Alexander Wood" userId="c0e013ad-7a33-4d92-a5df-2293f6a4ea02" providerId="ADAL" clId="{8FBF402A-6333-4B48-913F-B1924D195380}" dt="2023-07-06T03:12:14.245" v="1356" actId="1076"/>
          <ac:spMkLst>
            <pc:docMk/>
            <pc:sldMk cId="168932408" sldId="659"/>
            <ac:spMk id="11" creationId="{11E589BD-770E-30E4-EF5F-DA59DF85F2AB}"/>
          </ac:spMkLst>
        </pc:spChg>
      </pc:sldChg>
      <pc:sldChg chg="addSp delSp modSp new del mod">
        <pc:chgData name="Alexander Wood" userId="c0e013ad-7a33-4d92-a5df-2293f6a4ea02" providerId="ADAL" clId="{8FBF402A-6333-4B48-913F-B1924D195380}" dt="2023-07-06T02:51:39.482" v="792" actId="47"/>
        <pc:sldMkLst>
          <pc:docMk/>
          <pc:sldMk cId="2826081115" sldId="659"/>
        </pc:sldMkLst>
        <pc:spChg chg="del">
          <ac:chgData name="Alexander Wood" userId="c0e013ad-7a33-4d92-a5df-2293f6a4ea02" providerId="ADAL" clId="{8FBF402A-6333-4B48-913F-B1924D195380}" dt="2023-07-06T02:47:57.778" v="743" actId="478"/>
          <ac:spMkLst>
            <pc:docMk/>
            <pc:sldMk cId="2826081115" sldId="659"/>
            <ac:spMk id="2" creationId="{42611733-A301-FCF2-0A64-95886D51E9B3}"/>
          </ac:spMkLst>
        </pc:spChg>
        <pc:spChg chg="del">
          <ac:chgData name="Alexander Wood" userId="c0e013ad-7a33-4d92-a5df-2293f6a4ea02" providerId="ADAL" clId="{8FBF402A-6333-4B48-913F-B1924D195380}" dt="2023-07-06T02:47:58.720" v="744" actId="478"/>
          <ac:spMkLst>
            <pc:docMk/>
            <pc:sldMk cId="2826081115" sldId="659"/>
            <ac:spMk id="3" creationId="{3EFBED9A-C097-358C-EBDC-6971000E0A96}"/>
          </ac:spMkLst>
        </pc:spChg>
        <pc:spChg chg="add mod">
          <ac:chgData name="Alexander Wood" userId="c0e013ad-7a33-4d92-a5df-2293f6a4ea02" providerId="ADAL" clId="{8FBF402A-6333-4B48-913F-B1924D195380}" dt="2023-07-06T02:49:28.068" v="769" actId="20577"/>
          <ac:spMkLst>
            <pc:docMk/>
            <pc:sldMk cId="2826081115" sldId="659"/>
            <ac:spMk id="4" creationId="{80056B0E-32E6-4923-9153-26D0A637E976}"/>
          </ac:spMkLst>
        </pc:spChg>
      </pc:sldChg>
      <pc:sldChg chg="addSp modSp add mod modAnim">
        <pc:chgData name="Alexander Wood" userId="c0e013ad-7a33-4d92-a5df-2293f6a4ea02" providerId="ADAL" clId="{8FBF402A-6333-4B48-913F-B1924D195380}" dt="2023-07-06T03:12:50.861" v="1371" actId="14100"/>
        <pc:sldMkLst>
          <pc:docMk/>
          <pc:sldMk cId="873888559" sldId="660"/>
        </pc:sldMkLst>
        <pc:spChg chg="mod">
          <ac:chgData name="Alexander Wood" userId="c0e013ad-7a33-4d92-a5df-2293f6a4ea02" providerId="ADAL" clId="{8FBF402A-6333-4B48-913F-B1924D195380}" dt="2023-07-06T02:59:11.161" v="1237" actId="20577"/>
          <ac:spMkLst>
            <pc:docMk/>
            <pc:sldMk cId="873888559" sldId="660"/>
            <ac:spMk id="4" creationId="{BBDD918A-9649-EEF4-B442-A2F9E7632D2C}"/>
          </ac:spMkLst>
        </pc:spChg>
        <pc:spChg chg="mod">
          <ac:chgData name="Alexander Wood" userId="c0e013ad-7a33-4d92-a5df-2293f6a4ea02" providerId="ADAL" clId="{8FBF402A-6333-4B48-913F-B1924D195380}" dt="2023-07-06T02:58:41.004" v="1169" actId="14100"/>
          <ac:spMkLst>
            <pc:docMk/>
            <pc:sldMk cId="873888559" sldId="660"/>
            <ac:spMk id="6" creationId="{757970C8-D59A-2DB7-9389-273A6E2665F8}"/>
          </ac:spMkLst>
        </pc:spChg>
        <pc:spChg chg="add mod">
          <ac:chgData name="Alexander Wood" userId="c0e013ad-7a33-4d92-a5df-2293f6a4ea02" providerId="ADAL" clId="{8FBF402A-6333-4B48-913F-B1924D195380}" dt="2023-07-06T03:09:51.110" v="1340" actId="5793"/>
          <ac:spMkLst>
            <pc:docMk/>
            <pc:sldMk cId="873888559" sldId="660"/>
            <ac:spMk id="10" creationId="{BFA3269D-2874-0B76-3A42-CDD4835DD283}"/>
          </ac:spMkLst>
        </pc:spChg>
        <pc:spChg chg="add mod">
          <ac:chgData name="Alexander Wood" userId="c0e013ad-7a33-4d92-a5df-2293f6a4ea02" providerId="ADAL" clId="{8FBF402A-6333-4B48-913F-B1924D195380}" dt="2023-07-06T03:12:50.861" v="1371" actId="14100"/>
          <ac:spMkLst>
            <pc:docMk/>
            <pc:sldMk cId="873888559" sldId="660"/>
            <ac:spMk id="15" creationId="{1F1D159A-2F49-BA36-7E67-2C66E25EA1AD}"/>
          </ac:spMkLst>
        </pc:spChg>
        <pc:spChg chg="add mod">
          <ac:chgData name="Alexander Wood" userId="c0e013ad-7a33-4d92-a5df-2293f6a4ea02" providerId="ADAL" clId="{8FBF402A-6333-4B48-913F-B1924D195380}" dt="2023-07-06T03:12:47.451" v="1370" actId="1076"/>
          <ac:spMkLst>
            <pc:docMk/>
            <pc:sldMk cId="873888559" sldId="660"/>
            <ac:spMk id="16" creationId="{031ED2B1-C32A-2453-741E-830FD9608DB3}"/>
          </ac:spMkLst>
        </pc:spChg>
        <pc:spChg chg="add mod">
          <ac:chgData name="Alexander Wood" userId="c0e013ad-7a33-4d92-a5df-2293f6a4ea02" providerId="ADAL" clId="{8FBF402A-6333-4B48-913F-B1924D195380}" dt="2023-07-06T03:12:44.754" v="1369" actId="14100"/>
          <ac:spMkLst>
            <pc:docMk/>
            <pc:sldMk cId="873888559" sldId="660"/>
            <ac:spMk id="17" creationId="{8F8BFC59-F710-0211-14C1-B894B43C3F54}"/>
          </ac:spMkLst>
        </pc:spChg>
        <pc:picChg chg="add mod">
          <ac:chgData name="Alexander Wood" userId="c0e013ad-7a33-4d92-a5df-2293f6a4ea02" providerId="ADAL" clId="{8FBF402A-6333-4B48-913F-B1924D195380}" dt="2023-07-06T03:02:46.498" v="1256" actId="1076"/>
          <ac:picMkLst>
            <pc:docMk/>
            <pc:sldMk cId="873888559" sldId="660"/>
            <ac:picMk id="3" creationId="{6E8C1B47-783D-821B-8FBC-BE5FACE81ED2}"/>
          </ac:picMkLst>
        </pc:picChg>
        <pc:picChg chg="add mod">
          <ac:chgData name="Alexander Wood" userId="c0e013ad-7a33-4d92-a5df-2293f6a4ea02" providerId="ADAL" clId="{8FBF402A-6333-4B48-913F-B1924D195380}" dt="2023-07-06T03:02:50.792" v="1258" actId="1076"/>
          <ac:picMkLst>
            <pc:docMk/>
            <pc:sldMk cId="873888559" sldId="660"/>
            <ac:picMk id="7" creationId="{C216E7DA-FEBB-DC3E-9417-D7B9D9691511}"/>
          </ac:picMkLst>
        </pc:picChg>
        <pc:picChg chg="add mod">
          <ac:chgData name="Alexander Wood" userId="c0e013ad-7a33-4d92-a5df-2293f6a4ea02" providerId="ADAL" clId="{8FBF402A-6333-4B48-913F-B1924D195380}" dt="2023-07-06T03:02:58.968" v="1262" actId="1076"/>
          <ac:picMkLst>
            <pc:docMk/>
            <pc:sldMk cId="873888559" sldId="660"/>
            <ac:picMk id="9" creationId="{AD10EF31-BC3F-5B31-8C10-6990EC9D9983}"/>
          </ac:picMkLst>
        </pc:picChg>
        <pc:picChg chg="add mod">
          <ac:chgData name="Alexander Wood" userId="c0e013ad-7a33-4d92-a5df-2293f6a4ea02" providerId="ADAL" clId="{8FBF402A-6333-4B48-913F-B1924D195380}" dt="2023-07-06T03:08:53.823" v="1314" actId="1076"/>
          <ac:picMkLst>
            <pc:docMk/>
            <pc:sldMk cId="873888559" sldId="660"/>
            <ac:picMk id="12" creationId="{9900AA45-F2DA-A44F-CBC6-73D48B011A8B}"/>
          </ac:picMkLst>
        </pc:picChg>
        <pc:picChg chg="add mod">
          <ac:chgData name="Alexander Wood" userId="c0e013ad-7a33-4d92-a5df-2293f6a4ea02" providerId="ADAL" clId="{8FBF402A-6333-4B48-913F-B1924D195380}" dt="2023-07-06T03:09:34.247" v="1318" actId="1076"/>
          <ac:picMkLst>
            <pc:docMk/>
            <pc:sldMk cId="873888559" sldId="660"/>
            <ac:picMk id="14" creationId="{B8CA05BD-AEF0-AE77-CBAD-51679676AC7C}"/>
          </ac:picMkLst>
        </pc:picChg>
      </pc:sldChg>
      <pc:sldChg chg="modSp mod">
        <pc:chgData name="Alexander Wood" userId="c0e013ad-7a33-4d92-a5df-2293f6a4ea02" providerId="ADAL" clId="{8FBF402A-6333-4B48-913F-B1924D195380}" dt="2023-07-06T03:18:19.009" v="1464" actId="2711"/>
        <pc:sldMkLst>
          <pc:docMk/>
          <pc:sldMk cId="400437473" sldId="661"/>
        </pc:sldMkLst>
        <pc:spChg chg="mod">
          <ac:chgData name="Alexander Wood" userId="c0e013ad-7a33-4d92-a5df-2293f6a4ea02" providerId="ADAL" clId="{8FBF402A-6333-4B48-913F-B1924D195380}" dt="2023-07-06T03:18:19.009" v="1464" actId="2711"/>
          <ac:spMkLst>
            <pc:docMk/>
            <pc:sldMk cId="400437473" sldId="661"/>
            <ac:spMk id="5" creationId="{00000000-0000-0000-0000-000000000000}"/>
          </ac:spMkLst>
        </pc:spChg>
      </pc:sldChg>
      <pc:sldChg chg="delSp modSp mod delAnim">
        <pc:chgData name="Alexander Wood" userId="c0e013ad-7a33-4d92-a5df-2293f6a4ea02" providerId="ADAL" clId="{8FBF402A-6333-4B48-913F-B1924D195380}" dt="2023-07-06T03:21:57.146" v="1491" actId="478"/>
        <pc:sldMkLst>
          <pc:docMk/>
          <pc:sldMk cId="2208369117" sldId="662"/>
        </pc:sldMkLst>
        <pc:spChg chg="mod">
          <ac:chgData name="Alexander Wood" userId="c0e013ad-7a33-4d92-a5df-2293f6a4ea02" providerId="ADAL" clId="{8FBF402A-6333-4B48-913F-B1924D195380}" dt="2023-07-06T03:19:01.350" v="1490" actId="2711"/>
          <ac:spMkLst>
            <pc:docMk/>
            <pc:sldMk cId="2208369117" sldId="662"/>
            <ac:spMk id="4" creationId="{00000000-0000-0000-0000-000000000000}"/>
          </ac:spMkLst>
        </pc:spChg>
        <pc:spChg chg="del">
          <ac:chgData name="Alexander Wood" userId="c0e013ad-7a33-4d92-a5df-2293f6a4ea02" providerId="ADAL" clId="{8FBF402A-6333-4B48-913F-B1924D195380}" dt="2023-07-06T03:21:57.146" v="1491" actId="478"/>
          <ac:spMkLst>
            <pc:docMk/>
            <pc:sldMk cId="2208369117" sldId="662"/>
            <ac:spMk id="9" creationId="{00000000-0000-0000-0000-000000000000}"/>
          </ac:spMkLst>
        </pc:spChg>
      </pc:sldChg>
      <pc:sldChg chg="modSp add mod">
        <pc:chgData name="Alexander Wood" userId="c0e013ad-7a33-4d92-a5df-2293f6a4ea02" providerId="ADAL" clId="{8FBF402A-6333-4B48-913F-B1924D195380}" dt="2023-07-06T03:27:29.024" v="1517" actId="2711"/>
        <pc:sldMkLst>
          <pc:docMk/>
          <pc:sldMk cId="3859075693" sldId="663"/>
        </pc:sldMkLst>
        <pc:spChg chg="mod">
          <ac:chgData name="Alexander Wood" userId="c0e013ad-7a33-4d92-a5df-2293f6a4ea02" providerId="ADAL" clId="{8FBF402A-6333-4B48-913F-B1924D195380}" dt="2023-07-06T03:27:29.024" v="1517" actId="2711"/>
          <ac:spMkLst>
            <pc:docMk/>
            <pc:sldMk cId="3859075693" sldId="663"/>
            <ac:spMk id="4" creationId="{4270E30E-5C23-2DEF-DA9F-6DF6FA08AEFA}"/>
          </ac:spMkLst>
        </pc:spChg>
      </pc:sldChg>
      <pc:sldChg chg="modSp add mod">
        <pc:chgData name="Alexander Wood" userId="c0e013ad-7a33-4d92-a5df-2293f6a4ea02" providerId="ADAL" clId="{8FBF402A-6333-4B48-913F-B1924D195380}" dt="2023-07-06T03:27:50.540" v="1522" actId="2711"/>
        <pc:sldMkLst>
          <pc:docMk/>
          <pc:sldMk cId="519664022" sldId="664"/>
        </pc:sldMkLst>
        <pc:spChg chg="mod">
          <ac:chgData name="Alexander Wood" userId="c0e013ad-7a33-4d92-a5df-2293f6a4ea02" providerId="ADAL" clId="{8FBF402A-6333-4B48-913F-B1924D195380}" dt="2023-07-06T03:27:50.540" v="1522" actId="2711"/>
          <ac:spMkLst>
            <pc:docMk/>
            <pc:sldMk cId="519664022" sldId="664"/>
            <ac:spMk id="23" creationId="{E71061EA-DE7B-960F-E609-438A176F3F2C}"/>
          </ac:spMkLst>
        </pc:spChg>
      </pc:sldChg>
      <pc:sldChg chg="modSp add mod">
        <pc:chgData name="Alexander Wood" userId="c0e013ad-7a33-4d92-a5df-2293f6a4ea02" providerId="ADAL" clId="{8FBF402A-6333-4B48-913F-B1924D195380}" dt="2023-07-06T03:29:00.708" v="1531" actId="2711"/>
        <pc:sldMkLst>
          <pc:docMk/>
          <pc:sldMk cId="1460903082" sldId="665"/>
        </pc:sldMkLst>
        <pc:spChg chg="mod">
          <ac:chgData name="Alexander Wood" userId="c0e013ad-7a33-4d92-a5df-2293f6a4ea02" providerId="ADAL" clId="{8FBF402A-6333-4B48-913F-B1924D195380}" dt="2023-07-06T03:29:00.708" v="1531" actId="2711"/>
          <ac:spMkLst>
            <pc:docMk/>
            <pc:sldMk cId="1460903082" sldId="665"/>
            <ac:spMk id="12" creationId="{F25299C5-4E3D-2F3E-B109-657376613537}"/>
          </ac:spMkLst>
        </pc:spChg>
      </pc:sldChg>
      <pc:sldChg chg="modSp add mod">
        <pc:chgData name="Alexander Wood" userId="c0e013ad-7a33-4d92-a5df-2293f6a4ea02" providerId="ADAL" clId="{8FBF402A-6333-4B48-913F-B1924D195380}" dt="2023-07-06T03:29:09.980" v="1534" actId="2711"/>
        <pc:sldMkLst>
          <pc:docMk/>
          <pc:sldMk cId="2520628764" sldId="666"/>
        </pc:sldMkLst>
        <pc:spChg chg="mod">
          <ac:chgData name="Alexander Wood" userId="c0e013ad-7a33-4d92-a5df-2293f6a4ea02" providerId="ADAL" clId="{8FBF402A-6333-4B48-913F-B1924D195380}" dt="2023-07-06T03:29:09.980" v="1534" actId="2711"/>
          <ac:spMkLst>
            <pc:docMk/>
            <pc:sldMk cId="2520628764" sldId="666"/>
            <ac:spMk id="16" creationId="{661DE414-7263-B8F6-5A8E-898ECF1BCCCB}"/>
          </ac:spMkLst>
        </pc:spChg>
      </pc:sldChg>
      <pc:sldChg chg="delSp new mod">
        <pc:chgData name="Alexander Wood" userId="c0e013ad-7a33-4d92-a5df-2293f6a4ea02" providerId="ADAL" clId="{8FBF402A-6333-4B48-913F-B1924D195380}" dt="2023-07-06T03:28:46.064" v="1530" actId="478"/>
        <pc:sldMkLst>
          <pc:docMk/>
          <pc:sldMk cId="4053040844" sldId="667"/>
        </pc:sldMkLst>
        <pc:spChg chg="del">
          <ac:chgData name="Alexander Wood" userId="c0e013ad-7a33-4d92-a5df-2293f6a4ea02" providerId="ADAL" clId="{8FBF402A-6333-4B48-913F-B1924D195380}" dt="2023-07-06T03:28:43.280" v="1529" actId="478"/>
          <ac:spMkLst>
            <pc:docMk/>
            <pc:sldMk cId="4053040844" sldId="667"/>
            <ac:spMk id="2" creationId="{F582E7F5-226E-B7F8-D932-2879781E6A6D}"/>
          </ac:spMkLst>
        </pc:spChg>
        <pc:spChg chg="del">
          <ac:chgData name="Alexander Wood" userId="c0e013ad-7a33-4d92-a5df-2293f6a4ea02" providerId="ADAL" clId="{8FBF402A-6333-4B48-913F-B1924D195380}" dt="2023-07-06T03:28:46.064" v="1530" actId="478"/>
          <ac:spMkLst>
            <pc:docMk/>
            <pc:sldMk cId="4053040844" sldId="667"/>
            <ac:spMk id="3" creationId="{E9EB2BDB-758E-CAD7-0098-D69B500F4B7B}"/>
          </ac:spMkLst>
        </pc:spChg>
      </pc:sldChg>
    </pc:docChg>
  </pc:docChgLst>
  <pc:docChgLst>
    <pc:chgData name="Alexander Wood" userId="c0e013ad-7a33-4d92-a5df-2293f6a4ea02" providerId="ADAL" clId="{22E052B2-2278-4ADD-9B08-5C31E7DA403A}"/>
    <pc:docChg chg="undo custSel addSld delSld modSld sldOrd">
      <pc:chgData name="Alexander Wood" userId="c0e013ad-7a33-4d92-a5df-2293f6a4ea02" providerId="ADAL" clId="{22E052B2-2278-4ADD-9B08-5C31E7DA403A}" dt="2023-06-27T01:44:07.656" v="7495" actId="1076"/>
      <pc:docMkLst>
        <pc:docMk/>
      </pc:docMkLst>
      <pc:sldChg chg="addSp delSp modSp mod">
        <pc:chgData name="Alexander Wood" userId="c0e013ad-7a33-4d92-a5df-2293f6a4ea02" providerId="ADAL" clId="{22E052B2-2278-4ADD-9B08-5C31E7DA403A}" dt="2023-06-27T00:10:49.687" v="7148" actId="207"/>
        <pc:sldMkLst>
          <pc:docMk/>
          <pc:sldMk cId="1073318136" sldId="303"/>
        </pc:sldMkLst>
        <pc:spChg chg="add mod">
          <ac:chgData name="Alexander Wood" userId="c0e013ad-7a33-4d92-a5df-2293f6a4ea02" providerId="ADAL" clId="{22E052B2-2278-4ADD-9B08-5C31E7DA403A}" dt="2023-06-27T00:10:49.687" v="7148" actId="207"/>
          <ac:spMkLst>
            <pc:docMk/>
            <pc:sldMk cId="1073318136" sldId="303"/>
            <ac:spMk id="2" creationId="{3A233409-A6D6-3227-A124-C2A091B4DC59}"/>
          </ac:spMkLst>
        </pc:spChg>
        <pc:spChg chg="mod">
          <ac:chgData name="Alexander Wood" userId="c0e013ad-7a33-4d92-a5df-2293f6a4ea02" providerId="ADAL" clId="{22E052B2-2278-4ADD-9B08-5C31E7DA403A}" dt="2023-06-27T00:10:25.328" v="7145" actId="1076"/>
          <ac:spMkLst>
            <pc:docMk/>
            <pc:sldMk cId="1073318136" sldId="303"/>
            <ac:spMk id="7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7T00:10:25.328" v="7145" actId="1076"/>
          <ac:spMkLst>
            <pc:docMk/>
            <pc:sldMk cId="1073318136" sldId="303"/>
            <ac:spMk id="8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7T00:10:25.328" v="7145" actId="1076"/>
          <ac:spMkLst>
            <pc:docMk/>
            <pc:sldMk cId="1073318136" sldId="303"/>
            <ac:spMk id="16" creationId="{00000000-0000-0000-0000-000000000000}"/>
          </ac:spMkLst>
        </pc:spChg>
        <pc:spChg chg="del">
          <ac:chgData name="Alexander Wood" userId="c0e013ad-7a33-4d92-a5df-2293f6a4ea02" providerId="ADAL" clId="{22E052B2-2278-4ADD-9B08-5C31E7DA403A}" dt="2023-06-27T00:10:13.258" v="7143" actId="478"/>
          <ac:spMkLst>
            <pc:docMk/>
            <pc:sldMk cId="1073318136" sldId="303"/>
            <ac:spMk id="19" creationId="{00000000-0000-0000-0000-000000000000}"/>
          </ac:spMkLst>
        </pc:spChg>
        <pc:spChg chg="del">
          <ac:chgData name="Alexander Wood" userId="c0e013ad-7a33-4d92-a5df-2293f6a4ea02" providerId="ADAL" clId="{22E052B2-2278-4ADD-9B08-5C31E7DA403A}" dt="2023-06-27T00:10:08.764" v="7141" actId="478"/>
          <ac:spMkLst>
            <pc:docMk/>
            <pc:sldMk cId="1073318136" sldId="303"/>
            <ac:spMk id="20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7T00:10:19.383" v="7144" actId="1076"/>
          <ac:spMkLst>
            <pc:docMk/>
            <pc:sldMk cId="1073318136" sldId="303"/>
            <ac:spMk id="21" creationId="{00000000-0000-0000-0000-000000000000}"/>
          </ac:spMkLst>
        </pc:spChg>
        <pc:grpChg chg="mod">
          <ac:chgData name="Alexander Wood" userId="c0e013ad-7a33-4d92-a5df-2293f6a4ea02" providerId="ADAL" clId="{22E052B2-2278-4ADD-9B08-5C31E7DA403A}" dt="2023-06-27T00:10:25.328" v="7145" actId="1076"/>
          <ac:grpSpMkLst>
            <pc:docMk/>
            <pc:sldMk cId="1073318136" sldId="303"/>
            <ac:grpSpMk id="4" creationId="{00000000-0000-0000-0000-000000000000}"/>
          </ac:grpSpMkLst>
        </pc:grpChg>
        <pc:picChg chg="mod">
          <ac:chgData name="Alexander Wood" userId="c0e013ad-7a33-4d92-a5df-2293f6a4ea02" providerId="ADAL" clId="{22E052B2-2278-4ADD-9B08-5C31E7DA403A}" dt="2023-06-27T00:10:25.328" v="7145" actId="1076"/>
          <ac:picMkLst>
            <pc:docMk/>
            <pc:sldMk cId="1073318136" sldId="303"/>
            <ac:picMk id="11" creationId="{00000000-0000-0000-0000-000000000000}"/>
          </ac:picMkLst>
        </pc:picChg>
        <pc:picChg chg="mod">
          <ac:chgData name="Alexander Wood" userId="c0e013ad-7a33-4d92-a5df-2293f6a4ea02" providerId="ADAL" clId="{22E052B2-2278-4ADD-9B08-5C31E7DA403A}" dt="2023-06-27T00:10:25.328" v="7145" actId="1076"/>
          <ac:picMkLst>
            <pc:docMk/>
            <pc:sldMk cId="1073318136" sldId="303"/>
            <ac:picMk id="12" creationId="{00000000-0000-0000-0000-000000000000}"/>
          </ac:picMkLst>
        </pc:picChg>
        <pc:picChg chg="mod">
          <ac:chgData name="Alexander Wood" userId="c0e013ad-7a33-4d92-a5df-2293f6a4ea02" providerId="ADAL" clId="{22E052B2-2278-4ADD-9B08-5C31E7DA403A}" dt="2023-06-27T00:10:25.328" v="7145" actId="1076"/>
          <ac:picMkLst>
            <pc:docMk/>
            <pc:sldMk cId="1073318136" sldId="303"/>
            <ac:picMk id="13" creationId="{00000000-0000-0000-0000-000000000000}"/>
          </ac:picMkLst>
        </pc:picChg>
        <pc:picChg chg="del">
          <ac:chgData name="Alexander Wood" userId="c0e013ad-7a33-4d92-a5df-2293f6a4ea02" providerId="ADAL" clId="{22E052B2-2278-4ADD-9B08-5C31E7DA403A}" dt="2023-06-27T00:10:10.230" v="7142" actId="478"/>
          <ac:picMkLst>
            <pc:docMk/>
            <pc:sldMk cId="1073318136" sldId="303"/>
            <ac:picMk id="3086" creationId="{00000000-0000-0000-0000-000000000000}"/>
          </ac:picMkLst>
        </pc:picChg>
        <pc:picChg chg="del">
          <ac:chgData name="Alexander Wood" userId="c0e013ad-7a33-4d92-a5df-2293f6a4ea02" providerId="ADAL" clId="{22E052B2-2278-4ADD-9B08-5C31E7DA403A}" dt="2023-06-27T00:10:05.894" v="7140" actId="478"/>
          <ac:picMkLst>
            <pc:docMk/>
            <pc:sldMk cId="1073318136" sldId="303"/>
            <ac:picMk id="3088" creationId="{00000000-0000-0000-0000-000000000000}"/>
          </ac:picMkLst>
        </pc:picChg>
        <pc:picChg chg="mod">
          <ac:chgData name="Alexander Wood" userId="c0e013ad-7a33-4d92-a5df-2293f6a4ea02" providerId="ADAL" clId="{22E052B2-2278-4ADD-9B08-5C31E7DA403A}" dt="2023-06-27T00:10:19.383" v="7144" actId="1076"/>
          <ac:picMkLst>
            <pc:docMk/>
            <pc:sldMk cId="1073318136" sldId="303"/>
            <ac:picMk id="3090" creationId="{00000000-0000-0000-0000-000000000000}"/>
          </ac:picMkLst>
        </pc:picChg>
      </pc:sldChg>
      <pc:sldChg chg="addSp delSp modSp add mod">
        <pc:chgData name="Alexander Wood" userId="c0e013ad-7a33-4d92-a5df-2293f6a4ea02" providerId="ADAL" clId="{22E052B2-2278-4ADD-9B08-5C31E7DA403A}" dt="2023-06-26T11:05:21.970" v="6340"/>
        <pc:sldMkLst>
          <pc:docMk/>
          <pc:sldMk cId="1036404647" sldId="380"/>
        </pc:sldMkLst>
        <pc:spChg chg="mod">
          <ac:chgData name="Alexander Wood" userId="c0e013ad-7a33-4d92-a5df-2293f6a4ea02" providerId="ADAL" clId="{22E052B2-2278-4ADD-9B08-5C31E7DA403A}" dt="2023-06-20T05:22:23.467" v="499" actId="1076"/>
          <ac:spMkLst>
            <pc:docMk/>
            <pc:sldMk cId="1036404647" sldId="380"/>
            <ac:spMk id="2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0T05:22:23.467" v="499" actId="1076"/>
          <ac:spMkLst>
            <pc:docMk/>
            <pc:sldMk cId="1036404647" sldId="380"/>
            <ac:spMk id="3" creationId="{00000000-0000-0000-0000-000000000000}"/>
          </ac:spMkLst>
        </pc:spChg>
        <pc:spChg chg="del">
          <ac:chgData name="Alexander Wood" userId="c0e013ad-7a33-4d92-a5df-2293f6a4ea02" providerId="ADAL" clId="{22E052B2-2278-4ADD-9B08-5C31E7DA403A}" dt="2023-06-26T11:05:21.498" v="6339" actId="478"/>
          <ac:spMkLst>
            <pc:docMk/>
            <pc:sldMk cId="1036404647" sldId="380"/>
            <ac:spMk id="5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0T05:22:23.467" v="499" actId="1076"/>
          <ac:spMkLst>
            <pc:docMk/>
            <pc:sldMk cId="1036404647" sldId="380"/>
            <ac:spMk id="6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0T05:22:23.467" v="499" actId="1076"/>
          <ac:spMkLst>
            <pc:docMk/>
            <pc:sldMk cId="1036404647" sldId="380"/>
            <ac:spMk id="7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0T05:22:23.467" v="499" actId="1076"/>
          <ac:spMkLst>
            <pc:docMk/>
            <pc:sldMk cId="1036404647" sldId="380"/>
            <ac:spMk id="8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0T05:22:23.467" v="499" actId="1076"/>
          <ac:spMkLst>
            <pc:docMk/>
            <pc:sldMk cId="1036404647" sldId="380"/>
            <ac:spMk id="9" creationId="{00000000-0000-0000-0000-000000000000}"/>
          </ac:spMkLst>
        </pc:spChg>
        <pc:spChg chg="add mod">
          <ac:chgData name="Alexander Wood" userId="c0e013ad-7a33-4d92-a5df-2293f6a4ea02" providerId="ADAL" clId="{22E052B2-2278-4ADD-9B08-5C31E7DA403A}" dt="2023-06-26T11:04:38.343" v="6334" actId="1076"/>
          <ac:spMkLst>
            <pc:docMk/>
            <pc:sldMk cId="1036404647" sldId="380"/>
            <ac:spMk id="13" creationId="{D6716624-9CE8-639C-6406-F2151272958A}"/>
          </ac:spMkLst>
        </pc:spChg>
        <pc:spChg chg="add mod">
          <ac:chgData name="Alexander Wood" userId="c0e013ad-7a33-4d92-a5df-2293f6a4ea02" providerId="ADAL" clId="{22E052B2-2278-4ADD-9B08-5C31E7DA403A}" dt="2023-06-26T11:05:21.970" v="6340"/>
          <ac:spMkLst>
            <pc:docMk/>
            <pc:sldMk cId="1036404647" sldId="380"/>
            <ac:spMk id="15" creationId="{F73F08CF-7175-3261-AEF8-73DA7CDA6F5F}"/>
          </ac:spMkLst>
        </pc:spChg>
        <pc:cxnChg chg="mod">
          <ac:chgData name="Alexander Wood" userId="c0e013ad-7a33-4d92-a5df-2293f6a4ea02" providerId="ADAL" clId="{22E052B2-2278-4ADD-9B08-5C31E7DA403A}" dt="2023-06-20T05:22:23.467" v="499" actId="1076"/>
          <ac:cxnSpMkLst>
            <pc:docMk/>
            <pc:sldMk cId="1036404647" sldId="380"/>
            <ac:cxnSpMk id="10" creationId="{00000000-0000-0000-0000-000000000000}"/>
          </ac:cxnSpMkLst>
        </pc:cxnChg>
        <pc:cxnChg chg="mod">
          <ac:chgData name="Alexander Wood" userId="c0e013ad-7a33-4d92-a5df-2293f6a4ea02" providerId="ADAL" clId="{22E052B2-2278-4ADD-9B08-5C31E7DA403A}" dt="2023-06-20T05:22:23.467" v="499" actId="1076"/>
          <ac:cxnSpMkLst>
            <pc:docMk/>
            <pc:sldMk cId="1036404647" sldId="380"/>
            <ac:cxnSpMk id="11" creationId="{00000000-0000-0000-0000-000000000000}"/>
          </ac:cxnSpMkLst>
        </pc:cxnChg>
      </pc:sldChg>
      <pc:sldChg chg="addSp delSp modSp mod">
        <pc:chgData name="Alexander Wood" userId="c0e013ad-7a33-4d92-a5df-2293f6a4ea02" providerId="ADAL" clId="{22E052B2-2278-4ADD-9B08-5C31E7DA403A}" dt="2023-06-27T01:17:25.488" v="7481" actId="403"/>
        <pc:sldMkLst>
          <pc:docMk/>
          <pc:sldMk cId="3590216595" sldId="451"/>
        </pc:sldMkLst>
        <pc:spChg chg="add del mod">
          <ac:chgData name="Alexander Wood" userId="c0e013ad-7a33-4d92-a5df-2293f6a4ea02" providerId="ADAL" clId="{22E052B2-2278-4ADD-9B08-5C31E7DA403A}" dt="2023-06-25T07:00:04.599" v="4716" actId="478"/>
          <ac:spMkLst>
            <pc:docMk/>
            <pc:sldMk cId="3590216595" sldId="451"/>
            <ac:spMk id="3" creationId="{0EF7A4C3-7384-B93D-BE00-ED1ADF7A67BB}"/>
          </ac:spMkLst>
        </pc:spChg>
        <pc:spChg chg="del mod">
          <ac:chgData name="Alexander Wood" userId="c0e013ad-7a33-4d92-a5df-2293f6a4ea02" providerId="ADAL" clId="{22E052B2-2278-4ADD-9B08-5C31E7DA403A}" dt="2023-06-19T09:46:48.980" v="1" actId="478"/>
          <ac:spMkLst>
            <pc:docMk/>
            <pc:sldMk cId="3590216595" sldId="451"/>
            <ac:spMk id="4" creationId="{00000000-0000-0000-0000-000000000000}"/>
          </ac:spMkLst>
        </pc:spChg>
        <pc:spChg chg="add mod">
          <ac:chgData name="Alexander Wood" userId="c0e013ad-7a33-4d92-a5df-2293f6a4ea02" providerId="ADAL" clId="{22E052B2-2278-4ADD-9B08-5C31E7DA403A}" dt="2023-06-25T07:00:35.223" v="4729" actId="14100"/>
          <ac:spMkLst>
            <pc:docMk/>
            <pc:sldMk cId="3590216595" sldId="451"/>
            <ac:spMk id="5" creationId="{5E550A4F-97D4-446C-F80A-1CC3D33D970A}"/>
          </ac:spMkLst>
        </pc:spChg>
        <pc:spChg chg="del mod">
          <ac:chgData name="Alexander Wood" userId="c0e013ad-7a33-4d92-a5df-2293f6a4ea02" providerId="ADAL" clId="{22E052B2-2278-4ADD-9B08-5C31E7DA403A}" dt="2023-06-25T07:00:04.599" v="4716" actId="478"/>
          <ac:spMkLst>
            <pc:docMk/>
            <pc:sldMk cId="3590216595" sldId="451"/>
            <ac:spMk id="13" creationId="{724969E4-D869-1A6A-C00C-065BAFB4F91F}"/>
          </ac:spMkLst>
        </pc:spChg>
        <pc:spChg chg="mod">
          <ac:chgData name="Alexander Wood" userId="c0e013ad-7a33-4d92-a5df-2293f6a4ea02" providerId="ADAL" clId="{22E052B2-2278-4ADD-9B08-5C31E7DA403A}" dt="2023-06-27T01:17:25.488" v="7481" actId="403"/>
          <ac:spMkLst>
            <pc:docMk/>
            <pc:sldMk cId="3590216595" sldId="451"/>
            <ac:spMk id="26" creationId="{00000000-0000-0000-0000-000000000000}"/>
          </ac:spMkLst>
        </pc:spChg>
        <pc:picChg chg="add mod">
          <ac:chgData name="Alexander Wood" userId="c0e013ad-7a33-4d92-a5df-2293f6a4ea02" providerId="ADAL" clId="{22E052B2-2278-4ADD-9B08-5C31E7DA403A}" dt="2023-06-27T00:09:38.432" v="7139" actId="1076"/>
          <ac:picMkLst>
            <pc:docMk/>
            <pc:sldMk cId="3590216595" sldId="451"/>
            <ac:picMk id="8" creationId="{96BCFB0D-0A3C-8F61-9D4C-971B2C0E89C0}"/>
          </ac:picMkLst>
        </pc:picChg>
      </pc:sldChg>
      <pc:sldChg chg="modSp add del mod">
        <pc:chgData name="Alexander Wood" userId="c0e013ad-7a33-4d92-a5df-2293f6a4ea02" providerId="ADAL" clId="{22E052B2-2278-4ADD-9B08-5C31E7DA403A}" dt="2023-06-26T11:54:05.324" v="6979" actId="47"/>
        <pc:sldMkLst>
          <pc:docMk/>
          <pc:sldMk cId="3963713914" sldId="460"/>
        </pc:sldMkLst>
        <pc:spChg chg="mod">
          <ac:chgData name="Alexander Wood" userId="c0e013ad-7a33-4d92-a5df-2293f6a4ea02" providerId="ADAL" clId="{22E052B2-2278-4ADD-9B08-5C31E7DA403A}" dt="2023-06-26T10:59:08.799" v="6275" actId="404"/>
          <ac:spMkLst>
            <pc:docMk/>
            <pc:sldMk cId="3963713914" sldId="460"/>
            <ac:spMk id="37" creationId="{A74D9E77-8645-AEE3-5FAD-586E06BE03B8}"/>
          </ac:spMkLst>
        </pc:spChg>
      </pc:sldChg>
      <pc:sldChg chg="modSp add del mod">
        <pc:chgData name="Alexander Wood" userId="c0e013ad-7a33-4d92-a5df-2293f6a4ea02" providerId="ADAL" clId="{22E052B2-2278-4ADD-9B08-5C31E7DA403A}" dt="2023-06-26T10:47:43.464" v="6214" actId="47"/>
        <pc:sldMkLst>
          <pc:docMk/>
          <pc:sldMk cId="3017805644" sldId="478"/>
        </pc:sldMkLst>
        <pc:spChg chg="mod">
          <ac:chgData name="Alexander Wood" userId="c0e013ad-7a33-4d92-a5df-2293f6a4ea02" providerId="ADAL" clId="{22E052B2-2278-4ADD-9B08-5C31E7DA403A}" dt="2023-06-20T05:06:56.522" v="342" actId="20577"/>
          <ac:spMkLst>
            <pc:docMk/>
            <pc:sldMk cId="3017805644" sldId="478"/>
            <ac:spMk id="16" creationId="{64ED8167-E001-4131-4A86-42D9875E3B6E}"/>
          </ac:spMkLst>
        </pc:spChg>
        <pc:spChg chg="mod">
          <ac:chgData name="Alexander Wood" userId="c0e013ad-7a33-4d92-a5df-2293f6a4ea02" providerId="ADAL" clId="{22E052B2-2278-4ADD-9B08-5C31E7DA403A}" dt="2023-06-20T06:24:27.176" v="725" actId="20577"/>
          <ac:spMkLst>
            <pc:docMk/>
            <pc:sldMk cId="3017805644" sldId="478"/>
            <ac:spMk id="17" creationId="{309F7C98-C37B-62CE-FF89-8BCB90A47B89}"/>
          </ac:spMkLst>
        </pc:spChg>
      </pc:sldChg>
      <pc:sldChg chg="add ord">
        <pc:chgData name="Alexander Wood" userId="c0e013ad-7a33-4d92-a5df-2293f6a4ea02" providerId="ADAL" clId="{22E052B2-2278-4ADD-9B08-5C31E7DA403A}" dt="2023-06-26T11:45:27.030" v="6978"/>
        <pc:sldMkLst>
          <pc:docMk/>
          <pc:sldMk cId="4094014165" sldId="496"/>
        </pc:sldMkLst>
      </pc:sldChg>
      <pc:sldChg chg="modSp add mod">
        <pc:chgData name="Alexander Wood" userId="c0e013ad-7a33-4d92-a5df-2293f6a4ea02" providerId="ADAL" clId="{22E052B2-2278-4ADD-9B08-5C31E7DA403A}" dt="2023-06-26T10:55:55.745" v="6248" actId="113"/>
        <pc:sldMkLst>
          <pc:docMk/>
          <pc:sldMk cId="4010396894" sldId="497"/>
        </pc:sldMkLst>
        <pc:spChg chg="mod">
          <ac:chgData name="Alexander Wood" userId="c0e013ad-7a33-4d92-a5df-2293f6a4ea02" providerId="ADAL" clId="{22E052B2-2278-4ADD-9B08-5C31E7DA403A}" dt="2023-06-26T10:55:55.745" v="6248" actId="113"/>
          <ac:spMkLst>
            <pc:docMk/>
            <pc:sldMk cId="4010396894" sldId="497"/>
            <ac:spMk id="10" creationId="{00000000-0000-0000-0000-000000000000}"/>
          </ac:spMkLst>
        </pc:spChg>
      </pc:sldChg>
      <pc:sldChg chg="modSp add del mod">
        <pc:chgData name="Alexander Wood" userId="c0e013ad-7a33-4d92-a5df-2293f6a4ea02" providerId="ADAL" clId="{22E052B2-2278-4ADD-9B08-5C31E7DA403A}" dt="2023-06-27T00:03:36.794" v="7065" actId="1076"/>
        <pc:sldMkLst>
          <pc:docMk/>
          <pc:sldMk cId="795487701" sldId="499"/>
        </pc:sldMkLst>
        <pc:spChg chg="mod">
          <ac:chgData name="Alexander Wood" userId="c0e013ad-7a33-4d92-a5df-2293f6a4ea02" providerId="ADAL" clId="{22E052B2-2278-4ADD-9B08-5C31E7DA403A}" dt="2023-06-26T10:54:49.364" v="6234" actId="114"/>
          <ac:spMkLst>
            <pc:docMk/>
            <pc:sldMk cId="795487701" sldId="499"/>
            <ac:spMk id="4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7T00:03:12.786" v="7061" actId="207"/>
          <ac:spMkLst>
            <pc:docMk/>
            <pc:sldMk cId="795487701" sldId="499"/>
            <ac:spMk id="5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7T00:03:31.668" v="7064" actId="1076"/>
          <ac:spMkLst>
            <pc:docMk/>
            <pc:sldMk cId="795487701" sldId="499"/>
            <ac:spMk id="10" creationId="{76AA5D27-A332-733F-4688-5C3A1BC190E1}"/>
          </ac:spMkLst>
        </pc:spChg>
        <pc:spChg chg="mod">
          <ac:chgData name="Alexander Wood" userId="c0e013ad-7a33-4d92-a5df-2293f6a4ea02" providerId="ADAL" clId="{22E052B2-2278-4ADD-9B08-5C31E7DA403A}" dt="2023-06-27T00:03:36.794" v="7065" actId="1076"/>
          <ac:spMkLst>
            <pc:docMk/>
            <pc:sldMk cId="795487701" sldId="499"/>
            <ac:spMk id="13" creationId="{BCD7EC0C-5E2B-4A9F-DB99-DF4AF4E20180}"/>
          </ac:spMkLst>
        </pc:spChg>
      </pc:sldChg>
      <pc:sldChg chg="modSp add del mod">
        <pc:chgData name="Alexander Wood" userId="c0e013ad-7a33-4d92-a5df-2293f6a4ea02" providerId="ADAL" clId="{22E052B2-2278-4ADD-9B08-5C31E7DA403A}" dt="2023-06-26T11:00:04.897" v="6293" actId="404"/>
        <pc:sldMkLst>
          <pc:docMk/>
          <pc:sldMk cId="34614701" sldId="506"/>
        </pc:sldMkLst>
        <pc:spChg chg="mod">
          <ac:chgData name="Alexander Wood" userId="c0e013ad-7a33-4d92-a5df-2293f6a4ea02" providerId="ADAL" clId="{22E052B2-2278-4ADD-9B08-5C31E7DA403A}" dt="2023-06-26T11:00:04.897" v="6293" actId="404"/>
          <ac:spMkLst>
            <pc:docMk/>
            <pc:sldMk cId="34614701" sldId="506"/>
            <ac:spMk id="14" creationId="{92F6BD68-EFE0-A187-EF4C-668CC086EC8C}"/>
          </ac:spMkLst>
        </pc:spChg>
      </pc:sldChg>
      <pc:sldChg chg="del">
        <pc:chgData name="Alexander Wood" userId="c0e013ad-7a33-4d92-a5df-2293f6a4ea02" providerId="ADAL" clId="{22E052B2-2278-4ADD-9B08-5C31E7DA403A}" dt="2023-06-21T05:25:17.560" v="1502" actId="47"/>
        <pc:sldMkLst>
          <pc:docMk/>
          <pc:sldMk cId="191622368" sldId="515"/>
        </pc:sldMkLst>
      </pc:sldChg>
      <pc:sldChg chg="del">
        <pc:chgData name="Alexander Wood" userId="c0e013ad-7a33-4d92-a5df-2293f6a4ea02" providerId="ADAL" clId="{22E052B2-2278-4ADD-9B08-5C31E7DA403A}" dt="2023-06-21T05:25:17.560" v="1502" actId="47"/>
        <pc:sldMkLst>
          <pc:docMk/>
          <pc:sldMk cId="3724312820" sldId="516"/>
        </pc:sldMkLst>
      </pc:sldChg>
      <pc:sldChg chg="del">
        <pc:chgData name="Alexander Wood" userId="c0e013ad-7a33-4d92-a5df-2293f6a4ea02" providerId="ADAL" clId="{22E052B2-2278-4ADD-9B08-5C31E7DA403A}" dt="2023-06-26T10:51:11.467" v="6218" actId="47"/>
        <pc:sldMkLst>
          <pc:docMk/>
          <pc:sldMk cId="4240444198" sldId="523"/>
        </pc:sldMkLst>
      </pc:sldChg>
      <pc:sldChg chg="modSp del">
        <pc:chgData name="Alexander Wood" userId="c0e013ad-7a33-4d92-a5df-2293f6a4ea02" providerId="ADAL" clId="{22E052B2-2278-4ADD-9B08-5C31E7DA403A}" dt="2023-06-26T10:50:49.969" v="6216" actId="47"/>
        <pc:sldMkLst>
          <pc:docMk/>
          <pc:sldMk cId="3041013614" sldId="531"/>
        </pc:sldMkLst>
        <pc:spChg chg="mod">
          <ac:chgData name="Alexander Wood" userId="c0e013ad-7a33-4d92-a5df-2293f6a4ea02" providerId="ADAL" clId="{22E052B2-2278-4ADD-9B08-5C31E7DA403A}" dt="2023-06-20T06:31:40.269" v="726" actId="113"/>
          <ac:spMkLst>
            <pc:docMk/>
            <pc:sldMk cId="3041013614" sldId="531"/>
            <ac:spMk id="5" creationId="{00000000-0000-0000-0000-000000000000}"/>
          </ac:spMkLst>
        </pc:spChg>
      </pc:sldChg>
      <pc:sldChg chg="addSp modSp del mod">
        <pc:chgData name="Alexander Wood" userId="c0e013ad-7a33-4d92-a5df-2293f6a4ea02" providerId="ADAL" clId="{22E052B2-2278-4ADD-9B08-5C31E7DA403A}" dt="2023-06-26T09:37:25.609" v="5981" actId="47"/>
        <pc:sldMkLst>
          <pc:docMk/>
          <pc:sldMk cId="1706723687" sldId="532"/>
        </pc:sldMkLst>
        <pc:spChg chg="add mod">
          <ac:chgData name="Alexander Wood" userId="c0e013ad-7a33-4d92-a5df-2293f6a4ea02" providerId="ADAL" clId="{22E052B2-2278-4ADD-9B08-5C31E7DA403A}" dt="2023-06-22T04:36:07.267" v="1509" actId="1076"/>
          <ac:spMkLst>
            <pc:docMk/>
            <pc:sldMk cId="1706723687" sldId="532"/>
            <ac:spMk id="2" creationId="{F03EA9FB-30EF-447D-D69A-ABB2A7A90CF1}"/>
          </ac:spMkLst>
        </pc:spChg>
      </pc:sldChg>
      <pc:sldChg chg="del">
        <pc:chgData name="Alexander Wood" userId="c0e013ad-7a33-4d92-a5df-2293f6a4ea02" providerId="ADAL" clId="{22E052B2-2278-4ADD-9B08-5C31E7DA403A}" dt="2023-06-26T10:50:57.248" v="6217" actId="47"/>
        <pc:sldMkLst>
          <pc:docMk/>
          <pc:sldMk cId="4103173227" sldId="533"/>
        </pc:sldMkLst>
      </pc:sldChg>
      <pc:sldChg chg="addSp modSp del mod">
        <pc:chgData name="Alexander Wood" userId="c0e013ad-7a33-4d92-a5df-2293f6a4ea02" providerId="ADAL" clId="{22E052B2-2278-4ADD-9B08-5C31E7DA403A}" dt="2023-06-26T09:37:25.609" v="5981" actId="47"/>
        <pc:sldMkLst>
          <pc:docMk/>
          <pc:sldMk cId="2797420096" sldId="534"/>
        </pc:sldMkLst>
        <pc:spChg chg="add mod">
          <ac:chgData name="Alexander Wood" userId="c0e013ad-7a33-4d92-a5df-2293f6a4ea02" providerId="ADAL" clId="{22E052B2-2278-4ADD-9B08-5C31E7DA403A}" dt="2023-06-22T04:36:02.715" v="1507" actId="1076"/>
          <ac:spMkLst>
            <pc:docMk/>
            <pc:sldMk cId="2797420096" sldId="534"/>
            <ac:spMk id="3" creationId="{9750B1EC-85ED-B14E-0D27-03D429B7099F}"/>
          </ac:spMkLst>
        </pc:spChg>
      </pc:sldChg>
      <pc:sldChg chg="ord">
        <pc:chgData name="Alexander Wood" userId="c0e013ad-7a33-4d92-a5df-2293f6a4ea02" providerId="ADAL" clId="{22E052B2-2278-4ADD-9B08-5C31E7DA403A}" dt="2023-06-26T10:54:13.310" v="6231"/>
        <pc:sldMkLst>
          <pc:docMk/>
          <pc:sldMk cId="1376824553" sldId="535"/>
        </pc:sldMkLst>
      </pc:sldChg>
      <pc:sldChg chg="addSp delSp modSp del mod">
        <pc:chgData name="Alexander Wood" userId="c0e013ad-7a33-4d92-a5df-2293f6a4ea02" providerId="ADAL" clId="{22E052B2-2278-4ADD-9B08-5C31E7DA403A}" dt="2023-06-26T10:51:11.467" v="6218" actId="47"/>
        <pc:sldMkLst>
          <pc:docMk/>
          <pc:sldMk cId="319494874" sldId="536"/>
        </pc:sldMkLst>
        <pc:spChg chg="add del mod">
          <ac:chgData name="Alexander Wood" userId="c0e013ad-7a33-4d92-a5df-2293f6a4ea02" providerId="ADAL" clId="{22E052B2-2278-4ADD-9B08-5C31E7DA403A}" dt="2023-06-25T07:05:54.506" v="4730" actId="478"/>
          <ac:spMkLst>
            <pc:docMk/>
            <pc:sldMk cId="319494874" sldId="536"/>
            <ac:spMk id="2" creationId="{092E5152-C2F6-9DBE-FD2F-E3435573187C}"/>
          </ac:spMkLst>
        </pc:spChg>
      </pc:sldChg>
      <pc:sldChg chg="addSp delSp modSp del mod modAnim">
        <pc:chgData name="Alexander Wood" userId="c0e013ad-7a33-4d92-a5df-2293f6a4ea02" providerId="ADAL" clId="{22E052B2-2278-4ADD-9B08-5C31E7DA403A}" dt="2023-06-26T10:51:11.467" v="6218" actId="47"/>
        <pc:sldMkLst>
          <pc:docMk/>
          <pc:sldMk cId="399005981" sldId="537"/>
        </pc:sldMkLst>
        <pc:spChg chg="add mod">
          <ac:chgData name="Alexander Wood" userId="c0e013ad-7a33-4d92-a5df-2293f6a4ea02" providerId="ADAL" clId="{22E052B2-2278-4ADD-9B08-5C31E7DA403A}" dt="2023-06-25T04:49:16.802" v="4700" actId="20577"/>
          <ac:spMkLst>
            <pc:docMk/>
            <pc:sldMk cId="399005981" sldId="537"/>
            <ac:spMk id="2" creationId="{B8352602-F38D-E8E7-9979-ACE7DC34E34F}"/>
          </ac:spMkLst>
        </pc:spChg>
        <pc:spChg chg="add mod">
          <ac:chgData name="Alexander Wood" userId="c0e013ad-7a33-4d92-a5df-2293f6a4ea02" providerId="ADAL" clId="{22E052B2-2278-4ADD-9B08-5C31E7DA403A}" dt="2023-06-22T04:39:00.573" v="1648" actId="1076"/>
          <ac:spMkLst>
            <pc:docMk/>
            <pc:sldMk cId="399005981" sldId="537"/>
            <ac:spMk id="3" creationId="{7A6B3242-91AB-8B82-7741-8FDB82B82626}"/>
          </ac:spMkLst>
        </pc:spChg>
        <pc:spChg chg="del">
          <ac:chgData name="Alexander Wood" userId="c0e013ad-7a33-4d92-a5df-2293f6a4ea02" providerId="ADAL" clId="{22E052B2-2278-4ADD-9B08-5C31E7DA403A}" dt="2023-06-21T05:25:32.092" v="1504" actId="478"/>
          <ac:spMkLst>
            <pc:docMk/>
            <pc:sldMk cId="399005981" sldId="537"/>
            <ac:spMk id="9" creationId="{A14484CB-4B00-6E81-5C9A-6C994A9E9963}"/>
          </ac:spMkLst>
        </pc:spChg>
        <pc:picChg chg="add mod">
          <ac:chgData name="Alexander Wood" userId="c0e013ad-7a33-4d92-a5df-2293f6a4ea02" providerId="ADAL" clId="{22E052B2-2278-4ADD-9B08-5C31E7DA403A}" dt="2023-06-22T04:39:01.845" v="1649" actId="1076"/>
          <ac:picMkLst>
            <pc:docMk/>
            <pc:sldMk cId="399005981" sldId="537"/>
            <ac:picMk id="4" creationId="{71C24C23-C21B-E411-7B9B-1B266CD33D53}"/>
          </ac:picMkLst>
        </pc:picChg>
        <pc:picChg chg="del">
          <ac:chgData name="Alexander Wood" userId="c0e013ad-7a33-4d92-a5df-2293f6a4ea02" providerId="ADAL" clId="{22E052B2-2278-4ADD-9B08-5C31E7DA403A}" dt="2023-06-21T05:25:27.561" v="1503" actId="478"/>
          <ac:picMkLst>
            <pc:docMk/>
            <pc:sldMk cId="399005981" sldId="537"/>
            <ac:picMk id="5" creationId="{C4A0DFD9-AD2A-2BA9-0279-8BA660BEC23C}"/>
          </ac:picMkLst>
        </pc:picChg>
        <pc:picChg chg="add mod">
          <ac:chgData name="Alexander Wood" userId="c0e013ad-7a33-4d92-a5df-2293f6a4ea02" providerId="ADAL" clId="{22E052B2-2278-4ADD-9B08-5C31E7DA403A}" dt="2023-06-22T04:39:05.031" v="1651" actId="1076"/>
          <ac:picMkLst>
            <pc:docMk/>
            <pc:sldMk cId="399005981" sldId="537"/>
            <ac:picMk id="6" creationId="{065F0538-DDCC-A660-B5CC-A96ACDA8EB8D}"/>
          </ac:picMkLst>
        </pc:picChg>
        <pc:picChg chg="mod">
          <ac:chgData name="Alexander Wood" userId="c0e013ad-7a33-4d92-a5df-2293f6a4ea02" providerId="ADAL" clId="{22E052B2-2278-4ADD-9B08-5C31E7DA403A}" dt="2023-06-25T04:50:15.458" v="4710" actId="1076"/>
          <ac:picMkLst>
            <pc:docMk/>
            <pc:sldMk cId="399005981" sldId="537"/>
            <ac:picMk id="7" creationId="{1C066EFD-9570-9F75-9CF7-BE99B34DDB86}"/>
          </ac:picMkLst>
        </pc:picChg>
        <pc:picChg chg="add mod">
          <ac:chgData name="Alexander Wood" userId="c0e013ad-7a33-4d92-a5df-2293f6a4ea02" providerId="ADAL" clId="{22E052B2-2278-4ADD-9B08-5C31E7DA403A}" dt="2023-06-25T04:50:14.070" v="4709" actId="1076"/>
          <ac:picMkLst>
            <pc:docMk/>
            <pc:sldMk cId="399005981" sldId="537"/>
            <ac:picMk id="10" creationId="{9BC2DD5F-BEF4-5D75-1C76-26FCF08A0967}"/>
          </ac:picMkLst>
        </pc:picChg>
      </pc:sldChg>
      <pc:sldChg chg="modSp del mod">
        <pc:chgData name="Alexander Wood" userId="c0e013ad-7a33-4d92-a5df-2293f6a4ea02" providerId="ADAL" clId="{22E052B2-2278-4ADD-9B08-5C31E7DA403A}" dt="2023-06-21T05:25:17.560" v="1502" actId="47"/>
        <pc:sldMkLst>
          <pc:docMk/>
          <pc:sldMk cId="226087072" sldId="538"/>
        </pc:sldMkLst>
        <pc:spChg chg="mod">
          <ac:chgData name="Alexander Wood" userId="c0e013ad-7a33-4d92-a5df-2293f6a4ea02" providerId="ADAL" clId="{22E052B2-2278-4ADD-9B08-5C31E7DA403A}" dt="2023-06-21T05:24:20.436" v="1501" actId="1076"/>
          <ac:spMkLst>
            <pc:docMk/>
            <pc:sldMk cId="226087072" sldId="538"/>
            <ac:spMk id="18" creationId="{29EBF3C7-D7FB-8627-92E3-ACEFA6BBB7E1}"/>
          </ac:spMkLst>
        </pc:spChg>
      </pc:sldChg>
      <pc:sldChg chg="addSp delSp modSp del mod delAnim modAnim">
        <pc:chgData name="Alexander Wood" userId="c0e013ad-7a33-4d92-a5df-2293f6a4ea02" providerId="ADAL" clId="{22E052B2-2278-4ADD-9B08-5C31E7DA403A}" dt="2023-06-26T11:03:04.680" v="6311" actId="47"/>
        <pc:sldMkLst>
          <pc:docMk/>
          <pc:sldMk cId="4245762003" sldId="539"/>
        </pc:sldMkLst>
        <pc:spChg chg="add mod">
          <ac:chgData name="Alexander Wood" userId="c0e013ad-7a33-4d92-a5df-2293f6a4ea02" providerId="ADAL" clId="{22E052B2-2278-4ADD-9B08-5C31E7DA403A}" dt="2023-06-26T07:30:48.491" v="5973" actId="6549"/>
          <ac:spMkLst>
            <pc:docMk/>
            <pc:sldMk cId="4245762003" sldId="539"/>
            <ac:spMk id="2" creationId="{10B3BD01-58B7-0E73-26AB-A8CF5B6CE696}"/>
          </ac:spMkLst>
        </pc:spChg>
        <pc:spChg chg="del">
          <ac:chgData name="Alexander Wood" userId="c0e013ad-7a33-4d92-a5df-2293f6a4ea02" providerId="ADAL" clId="{22E052B2-2278-4ADD-9B08-5C31E7DA403A}" dt="2023-06-25T07:07:39.812" v="4734" actId="478"/>
          <ac:spMkLst>
            <pc:docMk/>
            <pc:sldMk cId="4245762003" sldId="539"/>
            <ac:spMk id="5" creationId="{00000000-0000-0000-0000-000000000000}"/>
          </ac:spMkLst>
        </pc:spChg>
        <pc:spChg chg="del">
          <ac:chgData name="Alexander Wood" userId="c0e013ad-7a33-4d92-a5df-2293f6a4ea02" providerId="ADAL" clId="{22E052B2-2278-4ADD-9B08-5C31E7DA403A}" dt="2023-06-25T07:07:37.527" v="4733" actId="478"/>
          <ac:spMkLst>
            <pc:docMk/>
            <pc:sldMk cId="4245762003" sldId="539"/>
            <ac:spMk id="6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6T09:38:26.427" v="5989" actId="20577"/>
          <ac:spMkLst>
            <pc:docMk/>
            <pc:sldMk cId="4245762003" sldId="539"/>
            <ac:spMk id="8" creationId="{CFF27223-35CE-7EDC-7537-432E8D56A5F2}"/>
          </ac:spMkLst>
        </pc:spChg>
        <pc:spChg chg="del">
          <ac:chgData name="Alexander Wood" userId="c0e013ad-7a33-4d92-a5df-2293f6a4ea02" providerId="ADAL" clId="{22E052B2-2278-4ADD-9B08-5C31E7DA403A}" dt="2023-06-26T11:02:58.311" v="6310" actId="478"/>
          <ac:spMkLst>
            <pc:docMk/>
            <pc:sldMk cId="4245762003" sldId="539"/>
            <ac:spMk id="9" creationId="{38766B36-7ED0-5DDE-70D5-44C1BDF246BB}"/>
          </ac:spMkLst>
        </pc:spChg>
        <pc:spChg chg="add mod">
          <ac:chgData name="Alexander Wood" userId="c0e013ad-7a33-4d92-a5df-2293f6a4ea02" providerId="ADAL" clId="{22E052B2-2278-4ADD-9B08-5C31E7DA403A}" dt="2023-06-22T04:48:18.685" v="1722" actId="1076"/>
          <ac:spMkLst>
            <pc:docMk/>
            <pc:sldMk cId="4245762003" sldId="539"/>
            <ac:spMk id="12" creationId="{E5A9329D-B1CE-1256-CF31-3CB152AD3EFB}"/>
          </ac:spMkLst>
        </pc:spChg>
        <pc:spChg chg="add mod">
          <ac:chgData name="Alexander Wood" userId="c0e013ad-7a33-4d92-a5df-2293f6a4ea02" providerId="ADAL" clId="{22E052B2-2278-4ADD-9B08-5C31E7DA403A}" dt="2023-06-22T04:48:34.653" v="1761" actId="1076"/>
          <ac:spMkLst>
            <pc:docMk/>
            <pc:sldMk cId="4245762003" sldId="539"/>
            <ac:spMk id="13" creationId="{AD9CA650-C753-7246-CBA2-26A2CA8975CA}"/>
          </ac:spMkLst>
        </pc:spChg>
        <pc:picChg chg="mod">
          <ac:chgData name="Alexander Wood" userId="c0e013ad-7a33-4d92-a5df-2293f6a4ea02" providerId="ADAL" clId="{22E052B2-2278-4ADD-9B08-5C31E7DA403A}" dt="2023-06-26T07:30:50.731" v="5974" actId="1076"/>
          <ac:picMkLst>
            <pc:docMk/>
            <pc:sldMk cId="4245762003" sldId="539"/>
            <ac:picMk id="3" creationId="{5C58B398-DADF-20FD-2BF1-B848925C1EEE}"/>
          </ac:picMkLst>
        </pc:picChg>
        <pc:picChg chg="del">
          <ac:chgData name="Alexander Wood" userId="c0e013ad-7a33-4d92-a5df-2293f6a4ea02" providerId="ADAL" clId="{22E052B2-2278-4ADD-9B08-5C31E7DA403A}" dt="2023-06-25T07:07:32.813" v="4732" actId="478"/>
          <ac:picMkLst>
            <pc:docMk/>
            <pc:sldMk cId="4245762003" sldId="539"/>
            <ac:picMk id="4" creationId="{00000000-0000-0000-0000-000000000000}"/>
          </ac:picMkLst>
        </pc:picChg>
        <pc:picChg chg="add mod">
          <ac:chgData name="Alexander Wood" userId="c0e013ad-7a33-4d92-a5df-2293f6a4ea02" providerId="ADAL" clId="{22E052B2-2278-4ADD-9B08-5C31E7DA403A}" dt="2023-06-22T04:47:13.238" v="1672" actId="1076"/>
          <ac:picMkLst>
            <pc:docMk/>
            <pc:sldMk cId="4245762003" sldId="539"/>
            <ac:picMk id="10" creationId="{995353BB-EA12-1A05-6360-B890CD8426DD}"/>
          </ac:picMkLst>
        </pc:picChg>
      </pc:sldChg>
      <pc:sldChg chg="del">
        <pc:chgData name="Alexander Wood" userId="c0e013ad-7a33-4d92-a5df-2293f6a4ea02" providerId="ADAL" clId="{22E052B2-2278-4ADD-9B08-5C31E7DA403A}" dt="2023-06-22T04:39:34.147" v="1653" actId="47"/>
        <pc:sldMkLst>
          <pc:docMk/>
          <pc:sldMk cId="2227498216" sldId="541"/>
        </pc:sldMkLst>
      </pc:sldChg>
      <pc:sldChg chg="delSp modSp add del mod">
        <pc:chgData name="Alexander Wood" userId="c0e013ad-7a33-4d92-a5df-2293f6a4ea02" providerId="ADAL" clId="{22E052B2-2278-4ADD-9B08-5C31E7DA403A}" dt="2023-06-26T10:50:32.286" v="6215" actId="47"/>
        <pc:sldMkLst>
          <pc:docMk/>
          <pc:sldMk cId="3492937680" sldId="544"/>
        </pc:sldMkLst>
        <pc:spChg chg="mod">
          <ac:chgData name="Alexander Wood" userId="c0e013ad-7a33-4d92-a5df-2293f6a4ea02" providerId="ADAL" clId="{22E052B2-2278-4ADD-9B08-5C31E7DA403A}" dt="2023-06-22T04:40:13.031" v="1656" actId="1076"/>
          <ac:spMkLst>
            <pc:docMk/>
            <pc:sldMk cId="3492937680" sldId="544"/>
            <ac:spMk id="4" creationId="{0A2E42AE-BE15-3ECC-D5E4-A5FB699620A6}"/>
          </ac:spMkLst>
        </pc:spChg>
        <pc:spChg chg="del mod">
          <ac:chgData name="Alexander Wood" userId="c0e013ad-7a33-4d92-a5df-2293f6a4ea02" providerId="ADAL" clId="{22E052B2-2278-4ADD-9B08-5C31E7DA403A}" dt="2023-06-22T04:35:53.336" v="1505" actId="21"/>
          <ac:spMkLst>
            <pc:docMk/>
            <pc:sldMk cId="3492937680" sldId="544"/>
            <ac:spMk id="5" creationId="{CCCF8F31-68D3-578D-6715-86B523F79319}"/>
          </ac:spMkLst>
        </pc:spChg>
        <pc:picChg chg="del mod">
          <ac:chgData name="Alexander Wood" userId="c0e013ad-7a33-4d92-a5df-2293f6a4ea02" providerId="ADAL" clId="{22E052B2-2278-4ADD-9B08-5C31E7DA403A}" dt="2023-06-22T04:40:13.031" v="1656" actId="1076"/>
          <ac:picMkLst>
            <pc:docMk/>
            <pc:sldMk cId="3492937680" sldId="544"/>
            <ac:picMk id="6" creationId="{7207B7E3-2FE0-9247-84A8-FC9D60B10E7B}"/>
          </ac:picMkLst>
        </pc:picChg>
      </pc:sldChg>
      <pc:sldChg chg="modSp del mod">
        <pc:chgData name="Alexander Wood" userId="c0e013ad-7a33-4d92-a5df-2293f6a4ea02" providerId="ADAL" clId="{22E052B2-2278-4ADD-9B08-5C31E7DA403A}" dt="2023-06-21T05:25:17.560" v="1502" actId="47"/>
        <pc:sldMkLst>
          <pc:docMk/>
          <pc:sldMk cId="2916432768" sldId="545"/>
        </pc:sldMkLst>
        <pc:spChg chg="mod">
          <ac:chgData name="Alexander Wood" userId="c0e013ad-7a33-4d92-a5df-2293f6a4ea02" providerId="ADAL" clId="{22E052B2-2278-4ADD-9B08-5C31E7DA403A}" dt="2023-06-20T05:50:05.038" v="716" actId="6549"/>
          <ac:spMkLst>
            <pc:docMk/>
            <pc:sldMk cId="2916432768" sldId="545"/>
            <ac:spMk id="4" creationId="{0A2E42AE-BE15-3ECC-D5E4-A5FB699620A6}"/>
          </ac:spMkLst>
        </pc:spChg>
        <pc:spChg chg="mod">
          <ac:chgData name="Alexander Wood" userId="c0e013ad-7a33-4d92-a5df-2293f6a4ea02" providerId="ADAL" clId="{22E052B2-2278-4ADD-9B08-5C31E7DA403A}" dt="2023-06-20T05:50:08.614" v="717" actId="1076"/>
          <ac:spMkLst>
            <pc:docMk/>
            <pc:sldMk cId="2916432768" sldId="545"/>
            <ac:spMk id="5" creationId="{CCCF8F31-68D3-578D-6715-86B523F79319}"/>
          </ac:spMkLst>
        </pc:spChg>
      </pc:sldChg>
      <pc:sldChg chg="delSp modSp del mod">
        <pc:chgData name="Alexander Wood" userId="c0e013ad-7a33-4d92-a5df-2293f6a4ea02" providerId="ADAL" clId="{22E052B2-2278-4ADD-9B08-5C31E7DA403A}" dt="2023-06-26T10:51:48.703" v="6220" actId="47"/>
        <pc:sldMkLst>
          <pc:docMk/>
          <pc:sldMk cId="586337616" sldId="546"/>
        </pc:sldMkLst>
        <pc:spChg chg="mod">
          <ac:chgData name="Alexander Wood" userId="c0e013ad-7a33-4d92-a5df-2293f6a4ea02" providerId="ADAL" clId="{22E052B2-2278-4ADD-9B08-5C31E7DA403A}" dt="2023-06-22T04:39:44.692" v="1655" actId="1076"/>
          <ac:spMkLst>
            <pc:docMk/>
            <pc:sldMk cId="586337616" sldId="546"/>
            <ac:spMk id="4" creationId="{0A2E42AE-BE15-3ECC-D5E4-A5FB699620A6}"/>
          </ac:spMkLst>
        </pc:spChg>
        <pc:spChg chg="del mod">
          <ac:chgData name="Alexander Wood" userId="c0e013ad-7a33-4d92-a5df-2293f6a4ea02" providerId="ADAL" clId="{22E052B2-2278-4ADD-9B08-5C31E7DA403A}" dt="2023-06-22T04:40:38.538" v="1658" actId="21"/>
          <ac:spMkLst>
            <pc:docMk/>
            <pc:sldMk cId="586337616" sldId="546"/>
            <ac:spMk id="5" creationId="{CCCF8F31-68D3-578D-6715-86B523F79319}"/>
          </ac:spMkLst>
        </pc:spChg>
      </pc:sldChg>
      <pc:sldChg chg="del">
        <pc:chgData name="Alexander Wood" userId="c0e013ad-7a33-4d92-a5df-2293f6a4ea02" providerId="ADAL" clId="{22E052B2-2278-4ADD-9B08-5C31E7DA403A}" dt="2023-06-22T04:42:00.298" v="1664" actId="47"/>
        <pc:sldMkLst>
          <pc:docMk/>
          <pc:sldMk cId="3226919359" sldId="547"/>
        </pc:sldMkLst>
      </pc:sldChg>
      <pc:sldChg chg="del ord">
        <pc:chgData name="Alexander Wood" userId="c0e013ad-7a33-4d92-a5df-2293f6a4ea02" providerId="ADAL" clId="{22E052B2-2278-4ADD-9B08-5C31E7DA403A}" dt="2023-06-26T11:00:30.493" v="6295" actId="47"/>
        <pc:sldMkLst>
          <pc:docMk/>
          <pc:sldMk cId="2796047407" sldId="548"/>
        </pc:sldMkLst>
      </pc:sldChg>
      <pc:sldChg chg="modSp del mod">
        <pc:chgData name="Alexander Wood" userId="c0e013ad-7a33-4d92-a5df-2293f6a4ea02" providerId="ADAL" clId="{22E052B2-2278-4ADD-9B08-5C31E7DA403A}" dt="2023-06-22T04:42:22.668" v="1667" actId="47"/>
        <pc:sldMkLst>
          <pc:docMk/>
          <pc:sldMk cId="3975881030" sldId="549"/>
        </pc:sldMkLst>
        <pc:picChg chg="mod">
          <ac:chgData name="Alexander Wood" userId="c0e013ad-7a33-4d92-a5df-2293f6a4ea02" providerId="ADAL" clId="{22E052B2-2278-4ADD-9B08-5C31E7DA403A}" dt="2023-06-22T04:40:43.110" v="1659" actId="1076"/>
          <ac:picMkLst>
            <pc:docMk/>
            <pc:sldMk cId="3975881030" sldId="549"/>
            <ac:picMk id="11" creationId="{53D98B3C-66B3-27EE-AF8D-146103F25478}"/>
          </ac:picMkLst>
        </pc:picChg>
      </pc:sldChg>
      <pc:sldChg chg="del">
        <pc:chgData name="Alexander Wood" userId="c0e013ad-7a33-4d92-a5df-2293f6a4ea02" providerId="ADAL" clId="{22E052B2-2278-4ADD-9B08-5C31E7DA403A}" dt="2023-06-22T05:02:50.954" v="1763" actId="47"/>
        <pc:sldMkLst>
          <pc:docMk/>
          <pc:sldMk cId="2552108516" sldId="550"/>
        </pc:sldMkLst>
      </pc:sldChg>
      <pc:sldChg chg="modSp add del mod">
        <pc:chgData name="Alexander Wood" userId="c0e013ad-7a33-4d92-a5df-2293f6a4ea02" providerId="ADAL" clId="{22E052B2-2278-4ADD-9B08-5C31E7DA403A}" dt="2023-06-26T09:38:57.550" v="6010" actId="2711"/>
        <pc:sldMkLst>
          <pc:docMk/>
          <pc:sldMk cId="3673060708" sldId="551"/>
        </pc:sldMkLst>
        <pc:spChg chg="mod">
          <ac:chgData name="Alexander Wood" userId="c0e013ad-7a33-4d92-a5df-2293f6a4ea02" providerId="ADAL" clId="{22E052B2-2278-4ADD-9B08-5C31E7DA403A}" dt="2023-06-26T09:38:57.550" v="6010" actId="2711"/>
          <ac:spMkLst>
            <pc:docMk/>
            <pc:sldMk cId="3673060708" sldId="551"/>
            <ac:spMk id="10" creationId="{26FEA4BE-4017-436A-A32E-8FE2FB0BC3B7}"/>
          </ac:spMkLst>
        </pc:spChg>
      </pc:sldChg>
      <pc:sldChg chg="addSp modSp mod">
        <pc:chgData name="Alexander Wood" userId="c0e013ad-7a33-4d92-a5df-2293f6a4ea02" providerId="ADAL" clId="{22E052B2-2278-4ADD-9B08-5C31E7DA403A}" dt="2023-06-27T01:10:21.578" v="7468" actId="20577"/>
        <pc:sldMkLst>
          <pc:docMk/>
          <pc:sldMk cId="4206802275" sldId="556"/>
        </pc:sldMkLst>
        <pc:spChg chg="add mod">
          <ac:chgData name="Alexander Wood" userId="c0e013ad-7a33-4d92-a5df-2293f6a4ea02" providerId="ADAL" clId="{22E052B2-2278-4ADD-9B08-5C31E7DA403A}" dt="2023-06-27T01:10:21.578" v="7468" actId="20577"/>
          <ac:spMkLst>
            <pc:docMk/>
            <pc:sldMk cId="4206802275" sldId="556"/>
            <ac:spMk id="5" creationId="{051141BB-3C5B-8576-026D-138B99C65A6B}"/>
          </ac:spMkLst>
        </pc:spChg>
        <pc:picChg chg="mod">
          <ac:chgData name="Alexander Wood" userId="c0e013ad-7a33-4d92-a5df-2293f6a4ea02" providerId="ADAL" clId="{22E052B2-2278-4ADD-9B08-5C31E7DA403A}" dt="2023-06-25T04:47:10.670" v="4602" actId="1076"/>
          <ac:picMkLst>
            <pc:docMk/>
            <pc:sldMk cId="4206802275" sldId="556"/>
            <ac:picMk id="3" creationId="{A5716250-67F3-2092-CF61-ED507B09F0C5}"/>
          </ac:picMkLst>
        </pc:picChg>
        <pc:picChg chg="mod">
          <ac:chgData name="Alexander Wood" userId="c0e013ad-7a33-4d92-a5df-2293f6a4ea02" providerId="ADAL" clId="{22E052B2-2278-4ADD-9B08-5C31E7DA403A}" dt="2023-06-25T04:47:15.521" v="4604" actId="1076"/>
          <ac:picMkLst>
            <pc:docMk/>
            <pc:sldMk cId="4206802275" sldId="556"/>
            <ac:picMk id="8" creationId="{70B5BA80-D5FB-4F13-A928-927B55ACB678}"/>
          </ac:picMkLst>
        </pc:picChg>
      </pc:sldChg>
      <pc:sldChg chg="addSp delSp modSp mod">
        <pc:chgData name="Alexander Wood" userId="c0e013ad-7a33-4d92-a5df-2293f6a4ea02" providerId="ADAL" clId="{22E052B2-2278-4ADD-9B08-5C31E7DA403A}" dt="2023-06-27T00:24:48.642" v="7383" actId="20577"/>
        <pc:sldMkLst>
          <pc:docMk/>
          <pc:sldMk cId="3423139258" sldId="557"/>
        </pc:sldMkLst>
        <pc:spChg chg="add mod">
          <ac:chgData name="Alexander Wood" userId="c0e013ad-7a33-4d92-a5df-2293f6a4ea02" providerId="ADAL" clId="{22E052B2-2278-4ADD-9B08-5C31E7DA403A}" dt="2023-06-27T00:24:48.642" v="7383" actId="20577"/>
          <ac:spMkLst>
            <pc:docMk/>
            <pc:sldMk cId="3423139258" sldId="557"/>
            <ac:spMk id="3" creationId="{CB645FEF-FA40-B1BA-F479-072BA91387AB}"/>
          </ac:spMkLst>
        </pc:spChg>
        <pc:spChg chg="mod">
          <ac:chgData name="Alexander Wood" userId="c0e013ad-7a33-4d92-a5df-2293f6a4ea02" providerId="ADAL" clId="{22E052B2-2278-4ADD-9B08-5C31E7DA403A}" dt="2023-06-27T00:21:57.347" v="7229" actId="20577"/>
          <ac:spMkLst>
            <pc:docMk/>
            <pc:sldMk cId="3423139258" sldId="557"/>
            <ac:spMk id="4" creationId="{651F5648-3905-BC79-AFA0-F0593C5700A0}"/>
          </ac:spMkLst>
        </pc:spChg>
        <pc:spChg chg="mod">
          <ac:chgData name="Alexander Wood" userId="c0e013ad-7a33-4d92-a5df-2293f6a4ea02" providerId="ADAL" clId="{22E052B2-2278-4ADD-9B08-5C31E7DA403A}" dt="2023-06-27T00:23:17.452" v="7345" actId="21"/>
          <ac:spMkLst>
            <pc:docMk/>
            <pc:sldMk cId="3423139258" sldId="557"/>
            <ac:spMk id="7" creationId="{754DF643-CC4F-F0B1-EC5C-A97B43AC82C5}"/>
          </ac:spMkLst>
        </pc:spChg>
        <pc:spChg chg="mod">
          <ac:chgData name="Alexander Wood" userId="c0e013ad-7a33-4d92-a5df-2293f6a4ea02" providerId="ADAL" clId="{22E052B2-2278-4ADD-9B08-5C31E7DA403A}" dt="2023-06-27T00:23:09.686" v="7344" actId="1076"/>
          <ac:spMkLst>
            <pc:docMk/>
            <pc:sldMk cId="3423139258" sldId="557"/>
            <ac:spMk id="9" creationId="{A4835609-CC93-27DC-DC33-792C6DC20326}"/>
          </ac:spMkLst>
        </pc:spChg>
        <pc:spChg chg="del mod">
          <ac:chgData name="Alexander Wood" userId="c0e013ad-7a33-4d92-a5df-2293f6a4ea02" providerId="ADAL" clId="{22E052B2-2278-4ADD-9B08-5C31E7DA403A}" dt="2023-06-25T07:09:57.961" v="4743"/>
          <ac:spMkLst>
            <pc:docMk/>
            <pc:sldMk cId="3423139258" sldId="557"/>
            <ac:spMk id="19" creationId="{6F1BF34D-F93C-03C0-614A-ADA23E69504D}"/>
          </ac:spMkLst>
        </pc:spChg>
      </pc:sldChg>
      <pc:sldChg chg="del">
        <pc:chgData name="Alexander Wood" userId="c0e013ad-7a33-4d92-a5df-2293f6a4ea02" providerId="ADAL" clId="{22E052B2-2278-4ADD-9B08-5C31E7DA403A}" dt="2023-06-21T05:25:17.560" v="1502" actId="47"/>
        <pc:sldMkLst>
          <pc:docMk/>
          <pc:sldMk cId="1889712169" sldId="569"/>
        </pc:sldMkLst>
      </pc:sldChg>
      <pc:sldChg chg="del">
        <pc:chgData name="Alexander Wood" userId="c0e013ad-7a33-4d92-a5df-2293f6a4ea02" providerId="ADAL" clId="{22E052B2-2278-4ADD-9B08-5C31E7DA403A}" dt="2023-06-19T09:49:13.368" v="41" actId="47"/>
        <pc:sldMkLst>
          <pc:docMk/>
          <pc:sldMk cId="1910990067" sldId="571"/>
        </pc:sldMkLst>
      </pc:sldChg>
      <pc:sldChg chg="addSp delSp modSp mod addAnim delAnim modAnim">
        <pc:chgData name="Alexander Wood" userId="c0e013ad-7a33-4d92-a5df-2293f6a4ea02" providerId="ADAL" clId="{22E052B2-2278-4ADD-9B08-5C31E7DA403A}" dt="2023-06-26T09:40:44.142" v="6036" actId="20577"/>
        <pc:sldMkLst>
          <pc:docMk/>
          <pc:sldMk cId="2167807900" sldId="572"/>
        </pc:sldMkLst>
        <pc:spChg chg="add del mod">
          <ac:chgData name="Alexander Wood" userId="c0e013ad-7a33-4d92-a5df-2293f6a4ea02" providerId="ADAL" clId="{22E052B2-2278-4ADD-9B08-5C31E7DA403A}" dt="2023-06-26T09:40:44.142" v="6036" actId="20577"/>
          <ac:spMkLst>
            <pc:docMk/>
            <pc:sldMk cId="2167807900" sldId="572"/>
            <ac:spMk id="2" creationId="{60F64C77-02B1-F61D-5692-E8B5F8DB3D0E}"/>
          </ac:spMkLst>
        </pc:spChg>
        <pc:spChg chg="mod">
          <ac:chgData name="Alexander Wood" userId="c0e013ad-7a33-4d92-a5df-2293f6a4ea02" providerId="ADAL" clId="{22E052B2-2278-4ADD-9B08-5C31E7DA403A}" dt="2023-06-25T03:26:13.234" v="2884" actId="20577"/>
          <ac:spMkLst>
            <pc:docMk/>
            <pc:sldMk cId="2167807900" sldId="572"/>
            <ac:spMk id="4" creationId="{B2315A75-D66E-F49F-4132-575905EB220D}"/>
          </ac:spMkLst>
        </pc:spChg>
        <pc:spChg chg="del mod">
          <ac:chgData name="Alexander Wood" userId="c0e013ad-7a33-4d92-a5df-2293f6a4ea02" providerId="ADAL" clId="{22E052B2-2278-4ADD-9B08-5C31E7DA403A}" dt="2023-06-19T09:53:17.449" v="216" actId="478"/>
          <ac:spMkLst>
            <pc:docMk/>
            <pc:sldMk cId="2167807900" sldId="572"/>
            <ac:spMk id="7" creationId="{11899896-F306-49A3-3DD4-E7992796B556}"/>
          </ac:spMkLst>
        </pc:spChg>
        <pc:spChg chg="mod">
          <ac:chgData name="Alexander Wood" userId="c0e013ad-7a33-4d92-a5df-2293f6a4ea02" providerId="ADAL" clId="{22E052B2-2278-4ADD-9B08-5C31E7DA403A}" dt="2023-06-19T09:53:37.243" v="219" actId="1076"/>
          <ac:spMkLst>
            <pc:docMk/>
            <pc:sldMk cId="2167807900" sldId="572"/>
            <ac:spMk id="14" creationId="{ED98166C-7D47-9FB7-C72F-56326F1745B6}"/>
          </ac:spMkLst>
        </pc:spChg>
        <pc:spChg chg="mod">
          <ac:chgData name="Alexander Wood" userId="c0e013ad-7a33-4d92-a5df-2293f6a4ea02" providerId="ADAL" clId="{22E052B2-2278-4ADD-9B08-5C31E7DA403A}" dt="2023-06-19T09:53:44.746" v="221" actId="1076"/>
          <ac:spMkLst>
            <pc:docMk/>
            <pc:sldMk cId="2167807900" sldId="572"/>
            <ac:spMk id="16" creationId="{0B2ADB41-E575-1E3E-28B4-B7638B948C44}"/>
          </ac:spMkLst>
        </pc:spChg>
        <pc:picChg chg="mod">
          <ac:chgData name="Alexander Wood" userId="c0e013ad-7a33-4d92-a5df-2293f6a4ea02" providerId="ADAL" clId="{22E052B2-2278-4ADD-9B08-5C31E7DA403A}" dt="2023-06-19T09:53:54.563" v="225" actId="1076"/>
          <ac:picMkLst>
            <pc:docMk/>
            <pc:sldMk cId="2167807900" sldId="572"/>
            <ac:picMk id="3" creationId="{73F1AADA-F1B3-194C-1533-48849803B2EE}"/>
          </ac:picMkLst>
        </pc:picChg>
        <pc:picChg chg="mod">
          <ac:chgData name="Alexander Wood" userId="c0e013ad-7a33-4d92-a5df-2293f6a4ea02" providerId="ADAL" clId="{22E052B2-2278-4ADD-9B08-5C31E7DA403A}" dt="2023-06-19T09:53:39.442" v="220" actId="1076"/>
          <ac:picMkLst>
            <pc:docMk/>
            <pc:sldMk cId="2167807900" sldId="572"/>
            <ac:picMk id="15" creationId="{5093D8F8-E342-A478-9F05-4CDEC12DA763}"/>
          </ac:picMkLst>
        </pc:picChg>
      </pc:sldChg>
      <pc:sldChg chg="addSp delSp modSp mod ord delAnim modAnim">
        <pc:chgData name="Alexander Wood" userId="c0e013ad-7a33-4d92-a5df-2293f6a4ea02" providerId="ADAL" clId="{22E052B2-2278-4ADD-9B08-5C31E7DA403A}" dt="2023-06-26T12:14:55.135" v="7042" actId="14100"/>
        <pc:sldMkLst>
          <pc:docMk/>
          <pc:sldMk cId="2825476869" sldId="573"/>
        </pc:sldMkLst>
        <pc:spChg chg="add mod ord">
          <ac:chgData name="Alexander Wood" userId="c0e013ad-7a33-4d92-a5df-2293f6a4ea02" providerId="ADAL" clId="{22E052B2-2278-4ADD-9B08-5C31E7DA403A}" dt="2023-06-26T09:47:34.792" v="6057" actId="1076"/>
          <ac:spMkLst>
            <pc:docMk/>
            <pc:sldMk cId="2825476869" sldId="573"/>
            <ac:spMk id="2" creationId="{6E56F03A-54E6-8BF6-B9F7-F46953B0C16E}"/>
          </ac:spMkLst>
        </pc:spChg>
        <pc:spChg chg="add mod">
          <ac:chgData name="Alexander Wood" userId="c0e013ad-7a33-4d92-a5df-2293f6a4ea02" providerId="ADAL" clId="{22E052B2-2278-4ADD-9B08-5C31E7DA403A}" dt="2023-06-26T09:47:05.977" v="6051" actId="1076"/>
          <ac:spMkLst>
            <pc:docMk/>
            <pc:sldMk cId="2825476869" sldId="573"/>
            <ac:spMk id="3" creationId="{7E7E63F3-7B11-CDC9-ED30-1CB244D1936D}"/>
          </ac:spMkLst>
        </pc:spChg>
        <pc:spChg chg="mod">
          <ac:chgData name="Alexander Wood" userId="c0e013ad-7a33-4d92-a5df-2293f6a4ea02" providerId="ADAL" clId="{22E052B2-2278-4ADD-9B08-5C31E7DA403A}" dt="2023-06-22T09:57:47.008" v="2509" actId="20577"/>
          <ac:spMkLst>
            <pc:docMk/>
            <pc:sldMk cId="2825476869" sldId="573"/>
            <ac:spMk id="5" creationId="{4613BFAE-C671-A40C-8FDF-FE228A16BFC5}"/>
          </ac:spMkLst>
        </pc:spChg>
        <pc:spChg chg="del">
          <ac:chgData name="Alexander Wood" userId="c0e013ad-7a33-4d92-a5df-2293f6a4ea02" providerId="ADAL" clId="{22E052B2-2278-4ADD-9B08-5C31E7DA403A}" dt="2023-06-22T09:57:38.432" v="2494" actId="478"/>
          <ac:spMkLst>
            <pc:docMk/>
            <pc:sldMk cId="2825476869" sldId="573"/>
            <ac:spMk id="6" creationId="{6DE8D675-B479-CD1E-F608-08E59498F799}"/>
          </ac:spMkLst>
        </pc:spChg>
        <pc:spChg chg="mod">
          <ac:chgData name="Alexander Wood" userId="c0e013ad-7a33-4d92-a5df-2293f6a4ea02" providerId="ADAL" clId="{22E052B2-2278-4ADD-9B08-5C31E7DA403A}" dt="2023-06-26T09:47:39.204" v="6058" actId="1076"/>
          <ac:spMkLst>
            <pc:docMk/>
            <pc:sldMk cId="2825476869" sldId="573"/>
            <ac:spMk id="7" creationId="{6BE5D87C-B4A2-26A1-CCE3-AED06FB3EA86}"/>
          </ac:spMkLst>
        </pc:spChg>
        <pc:spChg chg="add mod">
          <ac:chgData name="Alexander Wood" userId="c0e013ad-7a33-4d92-a5df-2293f6a4ea02" providerId="ADAL" clId="{22E052B2-2278-4ADD-9B08-5C31E7DA403A}" dt="2023-06-22T10:02:48.520" v="2702" actId="208"/>
          <ac:spMkLst>
            <pc:docMk/>
            <pc:sldMk cId="2825476869" sldId="573"/>
            <ac:spMk id="11" creationId="{2DE2B272-6208-AB00-CB60-2DF32E7CC52E}"/>
          </ac:spMkLst>
        </pc:spChg>
        <pc:spChg chg="add mod">
          <ac:chgData name="Alexander Wood" userId="c0e013ad-7a33-4d92-a5df-2293f6a4ea02" providerId="ADAL" clId="{22E052B2-2278-4ADD-9B08-5C31E7DA403A}" dt="2023-06-26T09:51:31.151" v="6150" actId="207"/>
          <ac:spMkLst>
            <pc:docMk/>
            <pc:sldMk cId="2825476869" sldId="573"/>
            <ac:spMk id="12" creationId="{6C7AF0B7-4A79-A2AE-7F1F-207EEA946163}"/>
          </ac:spMkLst>
        </pc:spChg>
        <pc:spChg chg="add mod">
          <ac:chgData name="Alexander Wood" userId="c0e013ad-7a33-4d92-a5df-2293f6a4ea02" providerId="ADAL" clId="{22E052B2-2278-4ADD-9B08-5C31E7DA403A}" dt="2023-06-26T09:49:15.980" v="6074" actId="164"/>
          <ac:spMkLst>
            <pc:docMk/>
            <pc:sldMk cId="2825476869" sldId="573"/>
            <ac:spMk id="13" creationId="{E8EA73AA-65A1-4CA3-DADB-3B276A93D4A0}"/>
          </ac:spMkLst>
        </pc:spChg>
        <pc:spChg chg="mod">
          <ac:chgData name="Alexander Wood" userId="c0e013ad-7a33-4d92-a5df-2293f6a4ea02" providerId="ADAL" clId="{22E052B2-2278-4ADD-9B08-5C31E7DA403A}" dt="2023-06-22T09:59:03.849" v="2534" actId="1076"/>
          <ac:spMkLst>
            <pc:docMk/>
            <pc:sldMk cId="2825476869" sldId="573"/>
            <ac:spMk id="15" creationId="{6FE94623-B115-6CBD-210F-559FA0E70E0A}"/>
          </ac:spMkLst>
        </pc:spChg>
        <pc:spChg chg="mod">
          <ac:chgData name="Alexander Wood" userId="c0e013ad-7a33-4d92-a5df-2293f6a4ea02" providerId="ADAL" clId="{22E052B2-2278-4ADD-9B08-5C31E7DA403A}" dt="2023-06-22T09:59:25.879" v="2541" actId="1076"/>
          <ac:spMkLst>
            <pc:docMk/>
            <pc:sldMk cId="2825476869" sldId="573"/>
            <ac:spMk id="16" creationId="{19CB4190-0677-66AA-FB37-FFC0694982BD}"/>
          </ac:spMkLst>
        </pc:spChg>
        <pc:spChg chg="mod">
          <ac:chgData name="Alexander Wood" userId="c0e013ad-7a33-4d92-a5df-2293f6a4ea02" providerId="ADAL" clId="{22E052B2-2278-4ADD-9B08-5C31E7DA403A}" dt="2023-06-22T09:58:48.129" v="2530" actId="14100"/>
          <ac:spMkLst>
            <pc:docMk/>
            <pc:sldMk cId="2825476869" sldId="573"/>
            <ac:spMk id="17" creationId="{42BDDF68-8B28-53EF-C035-6CFF2E9AA531}"/>
          </ac:spMkLst>
        </pc:spChg>
        <pc:spChg chg="mod">
          <ac:chgData name="Alexander Wood" userId="c0e013ad-7a33-4d92-a5df-2293f6a4ea02" providerId="ADAL" clId="{22E052B2-2278-4ADD-9B08-5C31E7DA403A}" dt="2023-06-22T09:58:46.779" v="2529" actId="1076"/>
          <ac:spMkLst>
            <pc:docMk/>
            <pc:sldMk cId="2825476869" sldId="573"/>
            <ac:spMk id="19" creationId="{5E8D3067-45DD-742A-8398-09AD8A44BA27}"/>
          </ac:spMkLst>
        </pc:spChg>
        <pc:spChg chg="add mod">
          <ac:chgData name="Alexander Wood" userId="c0e013ad-7a33-4d92-a5df-2293f6a4ea02" providerId="ADAL" clId="{22E052B2-2278-4ADD-9B08-5C31E7DA403A}" dt="2023-06-26T09:49:15.980" v="6074" actId="164"/>
          <ac:spMkLst>
            <pc:docMk/>
            <pc:sldMk cId="2825476869" sldId="573"/>
            <ac:spMk id="21" creationId="{66CDEC2C-57D9-B553-DBBB-603C2FE8AAB1}"/>
          </ac:spMkLst>
        </pc:spChg>
        <pc:spChg chg="add mod">
          <ac:chgData name="Alexander Wood" userId="c0e013ad-7a33-4d92-a5df-2293f6a4ea02" providerId="ADAL" clId="{22E052B2-2278-4ADD-9B08-5C31E7DA403A}" dt="2023-06-26T09:53:10.572" v="6196" actId="207"/>
          <ac:spMkLst>
            <pc:docMk/>
            <pc:sldMk cId="2825476869" sldId="573"/>
            <ac:spMk id="24" creationId="{EBFB97ED-6065-85D1-3EA6-E540B11BA53D}"/>
          </ac:spMkLst>
        </pc:spChg>
        <pc:spChg chg="add mod">
          <ac:chgData name="Alexander Wood" userId="c0e013ad-7a33-4d92-a5df-2293f6a4ea02" providerId="ADAL" clId="{22E052B2-2278-4ADD-9B08-5C31E7DA403A}" dt="2023-06-26T12:14:55.135" v="7042" actId="14100"/>
          <ac:spMkLst>
            <pc:docMk/>
            <pc:sldMk cId="2825476869" sldId="573"/>
            <ac:spMk id="25" creationId="{EF09263B-F67E-38C5-F542-56C587A15886}"/>
          </ac:spMkLst>
        </pc:spChg>
        <pc:grpChg chg="mod">
          <ac:chgData name="Alexander Wood" userId="c0e013ad-7a33-4d92-a5df-2293f6a4ea02" providerId="ADAL" clId="{22E052B2-2278-4ADD-9B08-5C31E7DA403A}" dt="2023-06-22T09:59:06.718" v="2535" actId="1076"/>
          <ac:grpSpMkLst>
            <pc:docMk/>
            <pc:sldMk cId="2825476869" sldId="573"/>
            <ac:grpSpMk id="20" creationId="{C9027EF2-FA5C-90A7-704A-130A424E88DF}"/>
          </ac:grpSpMkLst>
        </pc:grpChg>
        <pc:grpChg chg="add mod">
          <ac:chgData name="Alexander Wood" userId="c0e013ad-7a33-4d92-a5df-2293f6a4ea02" providerId="ADAL" clId="{22E052B2-2278-4ADD-9B08-5C31E7DA403A}" dt="2023-06-26T09:49:18.921" v="6075" actId="164"/>
          <ac:grpSpMkLst>
            <pc:docMk/>
            <pc:sldMk cId="2825476869" sldId="573"/>
            <ac:grpSpMk id="22" creationId="{0C2A25DE-00A2-1BEB-EC20-3EAFDDF40069}"/>
          </ac:grpSpMkLst>
        </pc:grpChg>
        <pc:grpChg chg="add mod">
          <ac:chgData name="Alexander Wood" userId="c0e013ad-7a33-4d92-a5df-2293f6a4ea02" providerId="ADAL" clId="{22E052B2-2278-4ADD-9B08-5C31E7DA403A}" dt="2023-06-26T09:49:18.921" v="6075" actId="164"/>
          <ac:grpSpMkLst>
            <pc:docMk/>
            <pc:sldMk cId="2825476869" sldId="573"/>
            <ac:grpSpMk id="23" creationId="{A25DA882-B0B6-AD75-EA62-1A49C1B22D0D}"/>
          </ac:grpSpMkLst>
        </pc:grpChg>
        <pc:picChg chg="add mod ord">
          <ac:chgData name="Alexander Wood" userId="c0e013ad-7a33-4d92-a5df-2293f6a4ea02" providerId="ADAL" clId="{22E052B2-2278-4ADD-9B08-5C31E7DA403A}" dt="2023-06-26T09:46:58.816" v="6050" actId="1076"/>
          <ac:picMkLst>
            <pc:docMk/>
            <pc:sldMk cId="2825476869" sldId="573"/>
            <ac:picMk id="4" creationId="{773FAD11-2A8C-8C07-67F9-5B5F4DC9C9C2}"/>
          </ac:picMkLst>
        </pc:picChg>
        <pc:picChg chg="add mod">
          <ac:chgData name="Alexander Wood" userId="c0e013ad-7a33-4d92-a5df-2293f6a4ea02" providerId="ADAL" clId="{22E052B2-2278-4ADD-9B08-5C31E7DA403A}" dt="2023-06-26T09:47:12.104" v="6052" actId="1076"/>
          <ac:picMkLst>
            <pc:docMk/>
            <pc:sldMk cId="2825476869" sldId="573"/>
            <ac:picMk id="8" creationId="{FB75C653-0B50-CE3A-F50D-0FDEE1D0BDEB}"/>
          </ac:picMkLst>
        </pc:picChg>
        <pc:picChg chg="mod">
          <ac:chgData name="Alexander Wood" userId="c0e013ad-7a33-4d92-a5df-2293f6a4ea02" providerId="ADAL" clId="{22E052B2-2278-4ADD-9B08-5C31E7DA403A}" dt="2023-06-22T09:58:13.929" v="2519" actId="1076"/>
          <ac:picMkLst>
            <pc:docMk/>
            <pc:sldMk cId="2825476869" sldId="573"/>
            <ac:picMk id="9" creationId="{88D5E667-CFCD-C237-A295-6E83BC818CF0}"/>
          </ac:picMkLst>
        </pc:picChg>
        <pc:picChg chg="mod">
          <ac:chgData name="Alexander Wood" userId="c0e013ad-7a33-4d92-a5df-2293f6a4ea02" providerId="ADAL" clId="{22E052B2-2278-4ADD-9B08-5C31E7DA403A}" dt="2023-06-22T09:59:12.772" v="2536" actId="1076"/>
          <ac:picMkLst>
            <pc:docMk/>
            <pc:sldMk cId="2825476869" sldId="573"/>
            <ac:picMk id="10" creationId="{AEB01807-D105-F46D-82D9-CB96F943DFC0}"/>
          </ac:picMkLst>
        </pc:picChg>
        <pc:picChg chg="mod">
          <ac:chgData name="Alexander Wood" userId="c0e013ad-7a33-4d92-a5df-2293f6a4ea02" providerId="ADAL" clId="{22E052B2-2278-4ADD-9B08-5C31E7DA403A}" dt="2023-06-22T09:57:51.873" v="2511" actId="1076"/>
          <ac:picMkLst>
            <pc:docMk/>
            <pc:sldMk cId="2825476869" sldId="573"/>
            <ac:picMk id="14" creationId="{C62954D5-5199-3FAE-30D9-29C6AEDCE884}"/>
          </ac:picMkLst>
        </pc:picChg>
      </pc:sldChg>
      <pc:sldChg chg="addSp delSp modSp mod">
        <pc:chgData name="Alexander Wood" userId="c0e013ad-7a33-4d92-a5df-2293f6a4ea02" providerId="ADAL" clId="{22E052B2-2278-4ADD-9B08-5C31E7DA403A}" dt="2023-06-25T04:46:47.388" v="4599" actId="1076"/>
        <pc:sldMkLst>
          <pc:docMk/>
          <pc:sldMk cId="3196591386" sldId="574"/>
        </pc:sldMkLst>
        <pc:spChg chg="mod">
          <ac:chgData name="Alexander Wood" userId="c0e013ad-7a33-4d92-a5df-2293f6a4ea02" providerId="ADAL" clId="{22E052B2-2278-4ADD-9B08-5C31E7DA403A}" dt="2023-06-25T03:27:44.783" v="2888" actId="1076"/>
          <ac:spMkLst>
            <pc:docMk/>
            <pc:sldMk cId="3196591386" sldId="574"/>
            <ac:spMk id="4" creationId="{0A2E42AE-BE15-3ECC-D5E4-A5FB699620A6}"/>
          </ac:spMkLst>
        </pc:spChg>
        <pc:spChg chg="del">
          <ac:chgData name="Alexander Wood" userId="c0e013ad-7a33-4d92-a5df-2293f6a4ea02" providerId="ADAL" clId="{22E052B2-2278-4ADD-9B08-5C31E7DA403A}" dt="2023-06-25T03:27:20.512" v="2887" actId="21"/>
          <ac:spMkLst>
            <pc:docMk/>
            <pc:sldMk cId="3196591386" sldId="574"/>
            <ac:spMk id="5" creationId="{CCCF8F31-68D3-578D-6715-86B523F79319}"/>
          </ac:spMkLst>
        </pc:spChg>
        <pc:spChg chg="mod">
          <ac:chgData name="Alexander Wood" userId="c0e013ad-7a33-4d92-a5df-2293f6a4ea02" providerId="ADAL" clId="{22E052B2-2278-4ADD-9B08-5C31E7DA403A}" dt="2023-06-25T04:24:47.985" v="3920" actId="1076"/>
          <ac:spMkLst>
            <pc:docMk/>
            <pc:sldMk cId="3196591386" sldId="574"/>
            <ac:spMk id="9" creationId="{09620EAE-4228-A414-D042-579DCFF770E0}"/>
          </ac:spMkLst>
        </pc:spChg>
        <pc:spChg chg="mod">
          <ac:chgData name="Alexander Wood" userId="c0e013ad-7a33-4d92-a5df-2293f6a4ea02" providerId="ADAL" clId="{22E052B2-2278-4ADD-9B08-5C31E7DA403A}" dt="2023-06-25T04:24:47.985" v="3920" actId="1076"/>
          <ac:spMkLst>
            <pc:docMk/>
            <pc:sldMk cId="3196591386" sldId="574"/>
            <ac:spMk id="12" creationId="{1E5A5B89-E42D-1308-3AD7-775F85E5A0D1}"/>
          </ac:spMkLst>
        </pc:spChg>
        <pc:spChg chg="mod">
          <ac:chgData name="Alexander Wood" userId="c0e013ad-7a33-4d92-a5df-2293f6a4ea02" providerId="ADAL" clId="{22E052B2-2278-4ADD-9B08-5C31E7DA403A}" dt="2023-06-25T04:24:47.985" v="3920" actId="1076"/>
          <ac:spMkLst>
            <pc:docMk/>
            <pc:sldMk cId="3196591386" sldId="574"/>
            <ac:spMk id="13" creationId="{3A7AE97B-1BEA-B5BB-534A-55CF65F3E3EB}"/>
          </ac:spMkLst>
        </pc:spChg>
        <pc:spChg chg="mod">
          <ac:chgData name="Alexander Wood" userId="c0e013ad-7a33-4d92-a5df-2293f6a4ea02" providerId="ADAL" clId="{22E052B2-2278-4ADD-9B08-5C31E7DA403A}" dt="2023-06-25T04:24:47.985" v="3920" actId="1076"/>
          <ac:spMkLst>
            <pc:docMk/>
            <pc:sldMk cId="3196591386" sldId="574"/>
            <ac:spMk id="15" creationId="{59F3C575-3856-DCF1-B80C-02198FF74B5F}"/>
          </ac:spMkLst>
        </pc:spChg>
        <pc:spChg chg="add mod">
          <ac:chgData name="Alexander Wood" userId="c0e013ad-7a33-4d92-a5df-2293f6a4ea02" providerId="ADAL" clId="{22E052B2-2278-4ADD-9B08-5C31E7DA403A}" dt="2023-06-25T04:25:21.021" v="3975" actId="1076"/>
          <ac:spMkLst>
            <pc:docMk/>
            <pc:sldMk cId="3196591386" sldId="574"/>
            <ac:spMk id="16" creationId="{9357845B-32B0-C054-465C-1F1694711CC6}"/>
          </ac:spMkLst>
        </pc:spChg>
        <pc:spChg chg="add mod">
          <ac:chgData name="Alexander Wood" userId="c0e013ad-7a33-4d92-a5df-2293f6a4ea02" providerId="ADAL" clId="{22E052B2-2278-4ADD-9B08-5C31E7DA403A}" dt="2023-06-25T04:46:47.388" v="4599" actId="1076"/>
          <ac:spMkLst>
            <pc:docMk/>
            <pc:sldMk cId="3196591386" sldId="574"/>
            <ac:spMk id="17" creationId="{9A85370F-45BC-6476-2C73-68DEF7A9FAF6}"/>
          </ac:spMkLst>
        </pc:spChg>
        <pc:grpChg chg="add mod">
          <ac:chgData name="Alexander Wood" userId="c0e013ad-7a33-4d92-a5df-2293f6a4ea02" providerId="ADAL" clId="{22E052B2-2278-4ADD-9B08-5C31E7DA403A}" dt="2023-06-25T04:24:47.985" v="3920" actId="1076"/>
          <ac:grpSpMkLst>
            <pc:docMk/>
            <pc:sldMk cId="3196591386" sldId="574"/>
            <ac:grpSpMk id="7" creationId="{9513F41A-7EFC-569F-0F2C-4E03413820AD}"/>
          </ac:grpSpMkLst>
        </pc:grpChg>
        <pc:picChg chg="add mod">
          <ac:chgData name="Alexander Wood" userId="c0e013ad-7a33-4d92-a5df-2293f6a4ea02" providerId="ADAL" clId="{22E052B2-2278-4ADD-9B08-5C31E7DA403A}" dt="2023-06-25T04:24:41.699" v="3917" actId="1076"/>
          <ac:picMkLst>
            <pc:docMk/>
            <pc:sldMk cId="3196591386" sldId="574"/>
            <ac:picMk id="2" creationId="{F8F347E5-90B8-47F4-F779-9CB4C4C48EDA}"/>
          </ac:picMkLst>
        </pc:picChg>
        <pc:picChg chg="mod">
          <ac:chgData name="Alexander Wood" userId="c0e013ad-7a33-4d92-a5df-2293f6a4ea02" providerId="ADAL" clId="{22E052B2-2278-4ADD-9B08-5C31E7DA403A}" dt="2023-06-25T03:27:45.985" v="2889" actId="1076"/>
          <ac:picMkLst>
            <pc:docMk/>
            <pc:sldMk cId="3196591386" sldId="574"/>
            <ac:picMk id="3" creationId="{7FD686FC-92EA-B7D6-EC5D-B27495413963}"/>
          </ac:picMkLst>
        </pc:picChg>
        <pc:picChg chg="add mod">
          <ac:chgData name="Alexander Wood" userId="c0e013ad-7a33-4d92-a5df-2293f6a4ea02" providerId="ADAL" clId="{22E052B2-2278-4ADD-9B08-5C31E7DA403A}" dt="2023-06-25T04:24:45.056" v="3919" actId="1076"/>
          <ac:picMkLst>
            <pc:docMk/>
            <pc:sldMk cId="3196591386" sldId="574"/>
            <ac:picMk id="6" creationId="{3B3B26C1-A97B-16BE-1CF2-4AE8099F9777}"/>
          </ac:picMkLst>
        </pc:picChg>
        <pc:picChg chg="mod">
          <ac:chgData name="Alexander Wood" userId="c0e013ad-7a33-4d92-a5df-2293f6a4ea02" providerId="ADAL" clId="{22E052B2-2278-4ADD-9B08-5C31E7DA403A}" dt="2023-06-25T04:24:47.985" v="3920" actId="1076"/>
          <ac:picMkLst>
            <pc:docMk/>
            <pc:sldMk cId="3196591386" sldId="574"/>
            <ac:picMk id="8" creationId="{057ED17E-DE7F-0321-8AD0-ECE760D185DD}"/>
          </ac:picMkLst>
        </pc:picChg>
        <pc:picChg chg="mod">
          <ac:chgData name="Alexander Wood" userId="c0e013ad-7a33-4d92-a5df-2293f6a4ea02" providerId="ADAL" clId="{22E052B2-2278-4ADD-9B08-5C31E7DA403A}" dt="2023-06-25T04:24:47.985" v="3920" actId="1076"/>
          <ac:picMkLst>
            <pc:docMk/>
            <pc:sldMk cId="3196591386" sldId="574"/>
            <ac:picMk id="10" creationId="{68D86B53-5C61-00EB-AA71-DDEEB0942490}"/>
          </ac:picMkLst>
        </pc:picChg>
        <pc:picChg chg="mod">
          <ac:chgData name="Alexander Wood" userId="c0e013ad-7a33-4d92-a5df-2293f6a4ea02" providerId="ADAL" clId="{22E052B2-2278-4ADD-9B08-5C31E7DA403A}" dt="2023-06-25T04:24:47.985" v="3920" actId="1076"/>
          <ac:picMkLst>
            <pc:docMk/>
            <pc:sldMk cId="3196591386" sldId="574"/>
            <ac:picMk id="11" creationId="{0C3CA59A-EDAF-3939-8A9A-37058EB786BD}"/>
          </ac:picMkLst>
        </pc:picChg>
        <pc:picChg chg="mod">
          <ac:chgData name="Alexander Wood" userId="c0e013ad-7a33-4d92-a5df-2293f6a4ea02" providerId="ADAL" clId="{22E052B2-2278-4ADD-9B08-5C31E7DA403A}" dt="2023-06-25T04:24:47.985" v="3920" actId="1076"/>
          <ac:picMkLst>
            <pc:docMk/>
            <pc:sldMk cId="3196591386" sldId="574"/>
            <ac:picMk id="14" creationId="{6978BF27-7DCD-30D2-C21B-1FBA33A83474}"/>
          </ac:picMkLst>
        </pc:picChg>
      </pc:sldChg>
      <pc:sldChg chg="addSp delSp modSp add mod delAnim modAnim">
        <pc:chgData name="Alexander Wood" userId="c0e013ad-7a33-4d92-a5df-2293f6a4ea02" providerId="ADAL" clId="{22E052B2-2278-4ADD-9B08-5C31E7DA403A}" dt="2023-06-27T01:44:07.656" v="7495" actId="1076"/>
        <pc:sldMkLst>
          <pc:docMk/>
          <pc:sldMk cId="515080730" sldId="577"/>
        </pc:sldMkLst>
        <pc:spChg chg="add del mod">
          <ac:chgData name="Alexander Wood" userId="c0e013ad-7a33-4d92-a5df-2293f6a4ea02" providerId="ADAL" clId="{22E052B2-2278-4ADD-9B08-5C31E7DA403A}" dt="2023-06-26T10:45:13.494" v="6209" actId="478"/>
          <ac:spMkLst>
            <pc:docMk/>
            <pc:sldMk cId="515080730" sldId="577"/>
            <ac:spMk id="3" creationId="{1F192D49-1BDE-10BB-F0E4-FADA98DEBFED}"/>
          </ac:spMkLst>
        </pc:spChg>
        <pc:spChg chg="del mod">
          <ac:chgData name="Alexander Wood" userId="c0e013ad-7a33-4d92-a5df-2293f6a4ea02" providerId="ADAL" clId="{22E052B2-2278-4ADD-9B08-5C31E7DA403A}" dt="2023-06-26T10:45:10.227" v="6208" actId="478"/>
          <ac:spMkLst>
            <pc:docMk/>
            <pc:sldMk cId="515080730" sldId="577"/>
            <ac:spMk id="8" creationId="{EBB845D3-A02D-CBAD-C9E8-9132D01F2ACF}"/>
          </ac:spMkLst>
        </pc:spChg>
        <pc:picChg chg="del mod">
          <ac:chgData name="Alexander Wood" userId="c0e013ad-7a33-4d92-a5df-2293f6a4ea02" providerId="ADAL" clId="{22E052B2-2278-4ADD-9B08-5C31E7DA403A}" dt="2023-06-20T05:44:40.021" v="710" actId="478"/>
          <ac:picMkLst>
            <pc:docMk/>
            <pc:sldMk cId="515080730" sldId="577"/>
            <ac:picMk id="4" creationId="{67292402-70D2-7F61-2D52-FAB0B5652F0E}"/>
          </ac:picMkLst>
        </pc:picChg>
        <pc:picChg chg="del mod">
          <ac:chgData name="Alexander Wood" userId="c0e013ad-7a33-4d92-a5df-2293f6a4ea02" providerId="ADAL" clId="{22E052B2-2278-4ADD-9B08-5C31E7DA403A}" dt="2023-06-26T10:45:01.410" v="6207" actId="478"/>
          <ac:picMkLst>
            <pc:docMk/>
            <pc:sldMk cId="515080730" sldId="577"/>
            <ac:picMk id="6" creationId="{6984459B-1A9E-F360-015A-97E5C33FAD7C}"/>
          </ac:picMkLst>
        </pc:picChg>
        <pc:picChg chg="mod">
          <ac:chgData name="Alexander Wood" userId="c0e013ad-7a33-4d92-a5df-2293f6a4ea02" providerId="ADAL" clId="{22E052B2-2278-4ADD-9B08-5C31E7DA403A}" dt="2023-06-27T01:44:07.656" v="7495" actId="1076"/>
          <ac:picMkLst>
            <pc:docMk/>
            <pc:sldMk cId="515080730" sldId="577"/>
            <ac:picMk id="7" creationId="{BCD1FD9A-10FC-C5AE-5D93-E970E996D573}"/>
          </ac:picMkLst>
        </pc:picChg>
      </pc:sldChg>
      <pc:sldChg chg="ord">
        <pc:chgData name="Alexander Wood" userId="c0e013ad-7a33-4d92-a5df-2293f6a4ea02" providerId="ADAL" clId="{22E052B2-2278-4ADD-9B08-5C31E7DA403A}" dt="2023-06-25T04:00:17.932" v="3234"/>
        <pc:sldMkLst>
          <pc:docMk/>
          <pc:sldMk cId="107743599" sldId="582"/>
        </pc:sldMkLst>
      </pc:sldChg>
      <pc:sldChg chg="modSp mod ord">
        <pc:chgData name="Alexander Wood" userId="c0e013ad-7a33-4d92-a5df-2293f6a4ea02" providerId="ADAL" clId="{22E052B2-2278-4ADD-9B08-5C31E7DA403A}" dt="2023-06-27T00:08:53.065" v="7136" actId="20577"/>
        <pc:sldMkLst>
          <pc:docMk/>
          <pc:sldMk cId="1954696343" sldId="583"/>
        </pc:sldMkLst>
        <pc:spChg chg="mod">
          <ac:chgData name="Alexander Wood" userId="c0e013ad-7a33-4d92-a5df-2293f6a4ea02" providerId="ADAL" clId="{22E052B2-2278-4ADD-9B08-5C31E7DA403A}" dt="2023-06-23T01:57:46.819" v="2788" actId="114"/>
          <ac:spMkLst>
            <pc:docMk/>
            <pc:sldMk cId="1954696343" sldId="583"/>
            <ac:spMk id="4" creationId="{6D7F9DCC-7136-C113-9843-4150AA178AD5}"/>
          </ac:spMkLst>
        </pc:spChg>
        <pc:spChg chg="mod">
          <ac:chgData name="Alexander Wood" userId="c0e013ad-7a33-4d92-a5df-2293f6a4ea02" providerId="ADAL" clId="{22E052B2-2278-4ADD-9B08-5C31E7DA403A}" dt="2023-06-23T01:56:04.750" v="2765" actId="20577"/>
          <ac:spMkLst>
            <pc:docMk/>
            <pc:sldMk cId="1954696343" sldId="583"/>
            <ac:spMk id="6" creationId="{4C81815A-7114-7925-C4BD-E1EA25C38AAD}"/>
          </ac:spMkLst>
        </pc:spChg>
        <pc:spChg chg="mod">
          <ac:chgData name="Alexander Wood" userId="c0e013ad-7a33-4d92-a5df-2293f6a4ea02" providerId="ADAL" clId="{22E052B2-2278-4ADD-9B08-5C31E7DA403A}" dt="2023-06-25T07:48:43.818" v="5418" actId="20577"/>
          <ac:spMkLst>
            <pc:docMk/>
            <pc:sldMk cId="1954696343" sldId="583"/>
            <ac:spMk id="15" creationId="{F703CD21-AC12-9CF2-3927-2E7D4E0A4A33}"/>
          </ac:spMkLst>
        </pc:spChg>
        <pc:spChg chg="mod">
          <ac:chgData name="Alexander Wood" userId="c0e013ad-7a33-4d92-a5df-2293f6a4ea02" providerId="ADAL" clId="{22E052B2-2278-4ADD-9B08-5C31E7DA403A}" dt="2023-06-27T00:08:32.434" v="7116" actId="20577"/>
          <ac:spMkLst>
            <pc:docMk/>
            <pc:sldMk cId="1954696343" sldId="583"/>
            <ac:spMk id="17" creationId="{F72BD34D-50B4-56DD-0F78-DFB98932D9EC}"/>
          </ac:spMkLst>
        </pc:spChg>
        <pc:spChg chg="mod">
          <ac:chgData name="Alexander Wood" userId="c0e013ad-7a33-4d92-a5df-2293f6a4ea02" providerId="ADAL" clId="{22E052B2-2278-4ADD-9B08-5C31E7DA403A}" dt="2023-06-27T00:08:53.065" v="7136" actId="20577"/>
          <ac:spMkLst>
            <pc:docMk/>
            <pc:sldMk cId="1954696343" sldId="583"/>
            <ac:spMk id="19" creationId="{0F40E74B-C1C6-4EB6-4669-F12DEBCBB761}"/>
          </ac:spMkLst>
        </pc:spChg>
      </pc:sldChg>
      <pc:sldChg chg="modSp mod ord">
        <pc:chgData name="Alexander Wood" userId="c0e013ad-7a33-4d92-a5df-2293f6a4ea02" providerId="ADAL" clId="{22E052B2-2278-4ADD-9B08-5C31E7DA403A}" dt="2023-06-27T00:25:27.873" v="7384" actId="113"/>
        <pc:sldMkLst>
          <pc:docMk/>
          <pc:sldMk cId="1036515275" sldId="585"/>
        </pc:sldMkLst>
        <pc:spChg chg="mod">
          <ac:chgData name="Alexander Wood" userId="c0e013ad-7a33-4d92-a5df-2293f6a4ea02" providerId="ADAL" clId="{22E052B2-2278-4ADD-9B08-5C31E7DA403A}" dt="2023-06-27T00:25:27.873" v="7384" actId="113"/>
          <ac:spMkLst>
            <pc:docMk/>
            <pc:sldMk cId="1036515275" sldId="585"/>
            <ac:spMk id="2" creationId="{9FC4540C-1A9E-272A-C2DD-BF94D65DFC69}"/>
          </ac:spMkLst>
        </pc:spChg>
      </pc:sldChg>
      <pc:sldChg chg="modSp mod">
        <pc:chgData name="Alexander Wood" userId="c0e013ad-7a33-4d92-a5df-2293f6a4ea02" providerId="ADAL" clId="{22E052B2-2278-4ADD-9B08-5C31E7DA403A}" dt="2023-06-25T04:18:45.600" v="3771" actId="1076"/>
        <pc:sldMkLst>
          <pc:docMk/>
          <pc:sldMk cId="3290861228" sldId="586"/>
        </pc:sldMkLst>
        <pc:spChg chg="mod">
          <ac:chgData name="Alexander Wood" userId="c0e013ad-7a33-4d92-a5df-2293f6a4ea02" providerId="ADAL" clId="{22E052B2-2278-4ADD-9B08-5C31E7DA403A}" dt="2023-06-25T04:18:39.951" v="3769" actId="57"/>
          <ac:spMkLst>
            <pc:docMk/>
            <pc:sldMk cId="3290861228" sldId="586"/>
            <ac:spMk id="4" creationId="{149D9AB7-56B1-A2A8-30C2-CD25823B627B}"/>
          </ac:spMkLst>
        </pc:spChg>
        <pc:spChg chg="mod">
          <ac:chgData name="Alexander Wood" userId="c0e013ad-7a33-4d92-a5df-2293f6a4ea02" providerId="ADAL" clId="{22E052B2-2278-4ADD-9B08-5C31E7DA403A}" dt="2023-06-25T04:18:45.600" v="3771" actId="1076"/>
          <ac:spMkLst>
            <pc:docMk/>
            <pc:sldMk cId="3290861228" sldId="586"/>
            <ac:spMk id="10" creationId="{0F3F6D87-C442-6D3D-E7D7-9499883EF052}"/>
          </ac:spMkLst>
        </pc:spChg>
      </pc:sldChg>
      <pc:sldChg chg="addSp modSp mod">
        <pc:chgData name="Alexander Wood" userId="c0e013ad-7a33-4d92-a5df-2293f6a4ea02" providerId="ADAL" clId="{22E052B2-2278-4ADD-9B08-5C31E7DA403A}" dt="2023-06-25T04:46:34.203" v="4597" actId="1076"/>
        <pc:sldMkLst>
          <pc:docMk/>
          <pc:sldMk cId="1886951130" sldId="587"/>
        </pc:sldMkLst>
        <pc:spChg chg="add mod">
          <ac:chgData name="Alexander Wood" userId="c0e013ad-7a33-4d92-a5df-2293f6a4ea02" providerId="ADAL" clId="{22E052B2-2278-4ADD-9B08-5C31E7DA403A}" dt="2023-06-25T04:46:34.203" v="4597" actId="1076"/>
          <ac:spMkLst>
            <pc:docMk/>
            <pc:sldMk cId="1886951130" sldId="587"/>
            <ac:spMk id="2" creationId="{1878AFE6-45EA-6BD8-1F08-7D1F29BB01DF}"/>
          </ac:spMkLst>
        </pc:spChg>
        <pc:spChg chg="mod">
          <ac:chgData name="Alexander Wood" userId="c0e013ad-7a33-4d92-a5df-2293f6a4ea02" providerId="ADAL" clId="{22E052B2-2278-4ADD-9B08-5C31E7DA403A}" dt="2023-06-25T04:23:11.675" v="3854" actId="313"/>
          <ac:spMkLst>
            <pc:docMk/>
            <pc:sldMk cId="1886951130" sldId="587"/>
            <ac:spMk id="4" creationId="{6D7F9DCC-7136-C113-9843-4150AA178AD5}"/>
          </ac:spMkLst>
        </pc:spChg>
      </pc:sldChg>
      <pc:sldChg chg="delSp modSp del mod ord delAnim">
        <pc:chgData name="Alexander Wood" userId="c0e013ad-7a33-4d92-a5df-2293f6a4ea02" providerId="ADAL" clId="{22E052B2-2278-4ADD-9B08-5C31E7DA403A}" dt="2023-06-25T04:18:08.058" v="3721" actId="47"/>
        <pc:sldMkLst>
          <pc:docMk/>
          <pc:sldMk cId="4124645112" sldId="590"/>
        </pc:sldMkLst>
        <pc:spChg chg="mod">
          <ac:chgData name="Alexander Wood" userId="c0e013ad-7a33-4d92-a5df-2293f6a4ea02" providerId="ADAL" clId="{22E052B2-2278-4ADD-9B08-5C31E7DA403A}" dt="2023-06-25T04:07:02.499" v="3312" actId="20577"/>
          <ac:spMkLst>
            <pc:docMk/>
            <pc:sldMk cId="4124645112" sldId="590"/>
            <ac:spMk id="11" creationId="{EE7FF401-525D-90E4-2287-83BDAAEB2234}"/>
          </ac:spMkLst>
        </pc:spChg>
        <pc:spChg chg="del mod">
          <ac:chgData name="Alexander Wood" userId="c0e013ad-7a33-4d92-a5df-2293f6a4ea02" providerId="ADAL" clId="{22E052B2-2278-4ADD-9B08-5C31E7DA403A}" dt="2023-06-25T04:15:07.395" v="3554" actId="478"/>
          <ac:spMkLst>
            <pc:docMk/>
            <pc:sldMk cId="4124645112" sldId="590"/>
            <ac:spMk id="24" creationId="{F124315B-EA26-5560-B28B-27483FBBFBFA}"/>
          </ac:spMkLst>
        </pc:spChg>
        <pc:spChg chg="del">
          <ac:chgData name="Alexander Wood" userId="c0e013ad-7a33-4d92-a5df-2293f6a4ea02" providerId="ADAL" clId="{22E052B2-2278-4ADD-9B08-5C31E7DA403A}" dt="2023-06-25T04:15:10.065" v="3555" actId="478"/>
          <ac:spMkLst>
            <pc:docMk/>
            <pc:sldMk cId="4124645112" sldId="590"/>
            <ac:spMk id="25" creationId="{39A4D1F5-460A-4CFF-7016-1E8FD50B657C}"/>
          </ac:spMkLst>
        </pc:spChg>
        <pc:picChg chg="mod">
          <ac:chgData name="Alexander Wood" userId="c0e013ad-7a33-4d92-a5df-2293f6a4ea02" providerId="ADAL" clId="{22E052B2-2278-4ADD-9B08-5C31E7DA403A}" dt="2023-06-25T04:15:15.057" v="3557" actId="1076"/>
          <ac:picMkLst>
            <pc:docMk/>
            <pc:sldMk cId="4124645112" sldId="590"/>
            <ac:picMk id="28" creationId="{7F17C404-0C50-E056-758C-29221B37D75F}"/>
          </ac:picMkLst>
        </pc:picChg>
        <pc:picChg chg="mod">
          <ac:chgData name="Alexander Wood" userId="c0e013ad-7a33-4d92-a5df-2293f6a4ea02" providerId="ADAL" clId="{22E052B2-2278-4ADD-9B08-5C31E7DA403A}" dt="2023-06-25T04:15:14.015" v="3556" actId="1076"/>
          <ac:picMkLst>
            <pc:docMk/>
            <pc:sldMk cId="4124645112" sldId="590"/>
            <ac:picMk id="30" creationId="{B2A6CC9A-1C3F-8AFF-03C0-0465F56E2C1C}"/>
          </ac:picMkLst>
        </pc:picChg>
      </pc:sldChg>
      <pc:sldChg chg="del">
        <pc:chgData name="Alexander Wood" userId="c0e013ad-7a33-4d92-a5df-2293f6a4ea02" providerId="ADAL" clId="{22E052B2-2278-4ADD-9B08-5C31E7DA403A}" dt="2023-06-25T04:05:14.232" v="3305" actId="47"/>
        <pc:sldMkLst>
          <pc:docMk/>
          <pc:sldMk cId="1038032356" sldId="591"/>
        </pc:sldMkLst>
      </pc:sldChg>
      <pc:sldChg chg="del">
        <pc:chgData name="Alexander Wood" userId="c0e013ad-7a33-4d92-a5df-2293f6a4ea02" providerId="ADAL" clId="{22E052B2-2278-4ADD-9B08-5C31E7DA403A}" dt="2023-06-25T04:05:20.659" v="3306" actId="47"/>
        <pc:sldMkLst>
          <pc:docMk/>
          <pc:sldMk cId="1409666349" sldId="592"/>
        </pc:sldMkLst>
      </pc:sldChg>
      <pc:sldChg chg="delSp modSp mod ord delAnim">
        <pc:chgData name="Alexander Wood" userId="c0e013ad-7a33-4d92-a5df-2293f6a4ea02" providerId="ADAL" clId="{22E052B2-2278-4ADD-9B08-5C31E7DA403A}" dt="2023-06-25T04:12:36.584" v="3513" actId="2711"/>
        <pc:sldMkLst>
          <pc:docMk/>
          <pc:sldMk cId="1555569418" sldId="594"/>
        </pc:sldMkLst>
        <pc:spChg chg="mod">
          <ac:chgData name="Alexander Wood" userId="c0e013ad-7a33-4d92-a5df-2293f6a4ea02" providerId="ADAL" clId="{22E052B2-2278-4ADD-9B08-5C31E7DA403A}" dt="2023-06-25T04:12:36.584" v="3513" actId="2711"/>
          <ac:spMkLst>
            <pc:docMk/>
            <pc:sldMk cId="1555569418" sldId="594"/>
            <ac:spMk id="4" creationId="{6D7F9DCC-7136-C113-9843-4150AA178AD5}"/>
          </ac:spMkLst>
        </pc:spChg>
        <pc:spChg chg="mod">
          <ac:chgData name="Alexander Wood" userId="c0e013ad-7a33-4d92-a5df-2293f6a4ea02" providerId="ADAL" clId="{22E052B2-2278-4ADD-9B08-5C31E7DA403A}" dt="2023-06-25T04:11:50.068" v="3464" actId="6549"/>
          <ac:spMkLst>
            <pc:docMk/>
            <pc:sldMk cId="1555569418" sldId="594"/>
            <ac:spMk id="11" creationId="{EE7FF401-525D-90E4-2287-83BDAAEB2234}"/>
          </ac:spMkLst>
        </pc:spChg>
        <pc:spChg chg="del">
          <ac:chgData name="Alexander Wood" userId="c0e013ad-7a33-4d92-a5df-2293f6a4ea02" providerId="ADAL" clId="{22E052B2-2278-4ADD-9B08-5C31E7DA403A}" dt="2023-06-25T04:11:02.841" v="3460" actId="478"/>
          <ac:spMkLst>
            <pc:docMk/>
            <pc:sldMk cId="1555569418" sldId="594"/>
            <ac:spMk id="19" creationId="{763E3F59-AF9C-7EC8-9215-03D6E461265C}"/>
          </ac:spMkLst>
        </pc:spChg>
        <pc:spChg chg="del">
          <ac:chgData name="Alexander Wood" userId="c0e013ad-7a33-4d92-a5df-2293f6a4ea02" providerId="ADAL" clId="{22E052B2-2278-4ADD-9B08-5C31E7DA403A}" dt="2023-06-25T04:11:41.993" v="3463" actId="478"/>
          <ac:spMkLst>
            <pc:docMk/>
            <pc:sldMk cId="1555569418" sldId="594"/>
            <ac:spMk id="22" creationId="{04898F72-A8C9-EB32-676D-E8F7A7CA20EE}"/>
          </ac:spMkLst>
        </pc:spChg>
        <pc:picChg chg="del mod">
          <ac:chgData name="Alexander Wood" userId="c0e013ad-7a33-4d92-a5df-2293f6a4ea02" providerId="ADAL" clId="{22E052B2-2278-4ADD-9B08-5C31E7DA403A}" dt="2023-06-25T04:10:59.481" v="3459" actId="478"/>
          <ac:picMkLst>
            <pc:docMk/>
            <pc:sldMk cId="1555569418" sldId="594"/>
            <ac:picMk id="5" creationId="{969566D2-E7F9-9ADE-B889-EA7203267B87}"/>
          </ac:picMkLst>
        </pc:picChg>
      </pc:sldChg>
      <pc:sldChg chg="del">
        <pc:chgData name="Alexander Wood" userId="c0e013ad-7a33-4d92-a5df-2293f6a4ea02" providerId="ADAL" clId="{22E052B2-2278-4ADD-9B08-5C31E7DA403A}" dt="2023-06-25T04:19:36.713" v="3813" actId="47"/>
        <pc:sldMkLst>
          <pc:docMk/>
          <pc:sldMk cId="142158406" sldId="595"/>
        </pc:sldMkLst>
      </pc:sldChg>
      <pc:sldChg chg="addSp delSp modSp mod delAnim">
        <pc:chgData name="Alexander Wood" userId="c0e013ad-7a33-4d92-a5df-2293f6a4ea02" providerId="ADAL" clId="{22E052B2-2278-4ADD-9B08-5C31E7DA403A}" dt="2023-06-25T04:46:26.468" v="4595" actId="1076"/>
        <pc:sldMkLst>
          <pc:docMk/>
          <pc:sldMk cId="1658612593" sldId="596"/>
        </pc:sldMkLst>
        <pc:spChg chg="add mod">
          <ac:chgData name="Alexander Wood" userId="c0e013ad-7a33-4d92-a5df-2293f6a4ea02" providerId="ADAL" clId="{22E052B2-2278-4ADD-9B08-5C31E7DA403A}" dt="2023-06-25T04:28:43.081" v="4005" actId="20577"/>
          <ac:spMkLst>
            <pc:docMk/>
            <pc:sldMk cId="1658612593" sldId="596"/>
            <ac:spMk id="2" creationId="{B754AD95-4042-EEF6-4B25-406F18A00D1C}"/>
          </ac:spMkLst>
        </pc:spChg>
        <pc:spChg chg="add mod">
          <ac:chgData name="Alexander Wood" userId="c0e013ad-7a33-4d92-a5df-2293f6a4ea02" providerId="ADAL" clId="{22E052B2-2278-4ADD-9B08-5C31E7DA403A}" dt="2023-06-25T04:29:29.367" v="4038" actId="1076"/>
          <ac:spMkLst>
            <pc:docMk/>
            <pc:sldMk cId="1658612593" sldId="596"/>
            <ac:spMk id="3" creationId="{9B6AF3E7-CB63-460E-419A-40A93AD044D0}"/>
          </ac:spMkLst>
        </pc:spChg>
        <pc:spChg chg="del">
          <ac:chgData name="Alexander Wood" userId="c0e013ad-7a33-4d92-a5df-2293f6a4ea02" providerId="ADAL" clId="{22E052B2-2278-4ADD-9B08-5C31E7DA403A}" dt="2023-06-25T04:28:28.681" v="3978" actId="478"/>
          <ac:spMkLst>
            <pc:docMk/>
            <pc:sldMk cId="1658612593" sldId="596"/>
            <ac:spMk id="4" creationId="{4CADBB3C-AC6B-43AF-449C-35FE5F528E79}"/>
          </ac:spMkLst>
        </pc:spChg>
        <pc:spChg chg="add mod">
          <ac:chgData name="Alexander Wood" userId="c0e013ad-7a33-4d92-a5df-2293f6a4ea02" providerId="ADAL" clId="{22E052B2-2278-4ADD-9B08-5C31E7DA403A}" dt="2023-06-25T04:29:40.942" v="4065" actId="20577"/>
          <ac:spMkLst>
            <pc:docMk/>
            <pc:sldMk cId="1658612593" sldId="596"/>
            <ac:spMk id="6" creationId="{819C5264-24F9-5B4F-8661-93D1849AAB51}"/>
          </ac:spMkLst>
        </pc:spChg>
        <pc:spChg chg="add mod">
          <ac:chgData name="Alexander Wood" userId="c0e013ad-7a33-4d92-a5df-2293f6a4ea02" providerId="ADAL" clId="{22E052B2-2278-4ADD-9B08-5C31E7DA403A}" dt="2023-06-25T04:46:26.468" v="4595" actId="1076"/>
          <ac:spMkLst>
            <pc:docMk/>
            <pc:sldMk cId="1658612593" sldId="596"/>
            <ac:spMk id="7" creationId="{D9AD8999-FCED-B4C7-0B7D-CA79ABC7F81D}"/>
          </ac:spMkLst>
        </pc:spChg>
        <pc:spChg chg="del">
          <ac:chgData name="Alexander Wood" userId="c0e013ad-7a33-4d92-a5df-2293f6a4ea02" providerId="ADAL" clId="{22E052B2-2278-4ADD-9B08-5C31E7DA403A}" dt="2023-06-25T04:29:53.598" v="4066" actId="478"/>
          <ac:spMkLst>
            <pc:docMk/>
            <pc:sldMk cId="1658612593" sldId="596"/>
            <ac:spMk id="38" creationId="{22F944A7-0EB1-D39B-8C92-33787EB4AEA2}"/>
          </ac:spMkLst>
        </pc:spChg>
      </pc:sldChg>
      <pc:sldChg chg="modSp del mod">
        <pc:chgData name="Alexander Wood" userId="c0e013ad-7a33-4d92-a5df-2293f6a4ea02" providerId="ADAL" clId="{22E052B2-2278-4ADD-9B08-5C31E7DA403A}" dt="2023-06-25T04:21:32.675" v="3845" actId="2696"/>
        <pc:sldMkLst>
          <pc:docMk/>
          <pc:sldMk cId="98216638" sldId="597"/>
        </pc:sldMkLst>
        <pc:spChg chg="mod">
          <ac:chgData name="Alexander Wood" userId="c0e013ad-7a33-4d92-a5df-2293f6a4ea02" providerId="ADAL" clId="{22E052B2-2278-4ADD-9B08-5C31E7DA403A}" dt="2023-06-25T04:20:50.079" v="3844" actId="114"/>
          <ac:spMkLst>
            <pc:docMk/>
            <pc:sldMk cId="98216638" sldId="597"/>
            <ac:spMk id="4" creationId="{4CADBB3C-AC6B-43AF-449C-35FE5F528E79}"/>
          </ac:spMkLst>
        </pc:spChg>
      </pc:sldChg>
      <pc:sldChg chg="del">
        <pc:chgData name="Alexander Wood" userId="c0e013ad-7a33-4d92-a5df-2293f6a4ea02" providerId="ADAL" clId="{22E052B2-2278-4ADD-9B08-5C31E7DA403A}" dt="2023-06-25T04:01:41.136" v="3235" actId="47"/>
        <pc:sldMkLst>
          <pc:docMk/>
          <pc:sldMk cId="2380814127" sldId="602"/>
        </pc:sldMkLst>
      </pc:sldChg>
      <pc:sldChg chg="del">
        <pc:chgData name="Alexander Wood" userId="c0e013ad-7a33-4d92-a5df-2293f6a4ea02" providerId="ADAL" clId="{22E052B2-2278-4ADD-9B08-5C31E7DA403A}" dt="2023-06-25T04:23:55.646" v="3915" actId="47"/>
        <pc:sldMkLst>
          <pc:docMk/>
          <pc:sldMk cId="2132581110" sldId="603"/>
        </pc:sldMkLst>
      </pc:sldChg>
      <pc:sldChg chg="del">
        <pc:chgData name="Alexander Wood" userId="c0e013ad-7a33-4d92-a5df-2293f6a4ea02" providerId="ADAL" clId="{22E052B2-2278-4ADD-9B08-5C31E7DA403A}" dt="2023-06-25T04:23:55.646" v="3915" actId="47"/>
        <pc:sldMkLst>
          <pc:docMk/>
          <pc:sldMk cId="2097414323" sldId="604"/>
        </pc:sldMkLst>
      </pc:sldChg>
      <pc:sldChg chg="del">
        <pc:chgData name="Alexander Wood" userId="c0e013ad-7a33-4d92-a5df-2293f6a4ea02" providerId="ADAL" clId="{22E052B2-2278-4ADD-9B08-5C31E7DA403A}" dt="2023-06-25T04:23:55.646" v="3915" actId="47"/>
        <pc:sldMkLst>
          <pc:docMk/>
          <pc:sldMk cId="1130219861" sldId="605"/>
        </pc:sldMkLst>
      </pc:sldChg>
      <pc:sldChg chg="del">
        <pc:chgData name="Alexander Wood" userId="c0e013ad-7a33-4d92-a5df-2293f6a4ea02" providerId="ADAL" clId="{22E052B2-2278-4ADD-9B08-5C31E7DA403A}" dt="2023-06-25T04:23:55.646" v="3915" actId="47"/>
        <pc:sldMkLst>
          <pc:docMk/>
          <pc:sldMk cId="136427375" sldId="606"/>
        </pc:sldMkLst>
      </pc:sldChg>
      <pc:sldChg chg="del">
        <pc:chgData name="Alexander Wood" userId="c0e013ad-7a33-4d92-a5df-2293f6a4ea02" providerId="ADAL" clId="{22E052B2-2278-4ADD-9B08-5C31E7DA403A}" dt="2023-06-25T04:42:56.581" v="4476" actId="47"/>
        <pc:sldMkLst>
          <pc:docMk/>
          <pc:sldMk cId="1638882820" sldId="607"/>
        </pc:sldMkLst>
      </pc:sldChg>
      <pc:sldChg chg="del">
        <pc:chgData name="Alexander Wood" userId="c0e013ad-7a33-4d92-a5df-2293f6a4ea02" providerId="ADAL" clId="{22E052B2-2278-4ADD-9B08-5C31E7DA403A}" dt="2023-06-25T07:15:07.254" v="4788" actId="47"/>
        <pc:sldMkLst>
          <pc:docMk/>
          <pc:sldMk cId="1817424829" sldId="608"/>
        </pc:sldMkLst>
      </pc:sldChg>
      <pc:sldChg chg="del">
        <pc:chgData name="Alexander Wood" userId="c0e013ad-7a33-4d92-a5df-2293f6a4ea02" providerId="ADAL" clId="{22E052B2-2278-4ADD-9B08-5C31E7DA403A}" dt="2023-06-25T04:06:19.984" v="3307" actId="47"/>
        <pc:sldMkLst>
          <pc:docMk/>
          <pc:sldMk cId="984490930" sldId="609"/>
        </pc:sldMkLst>
      </pc:sldChg>
      <pc:sldChg chg="add del">
        <pc:chgData name="Alexander Wood" userId="c0e013ad-7a33-4d92-a5df-2293f6a4ea02" providerId="ADAL" clId="{22E052B2-2278-4ADD-9B08-5C31E7DA403A}" dt="2023-06-26T09:38:12.909" v="5982" actId="47"/>
        <pc:sldMkLst>
          <pc:docMk/>
          <pc:sldMk cId="542572030" sldId="610"/>
        </pc:sldMkLst>
      </pc:sldChg>
      <pc:sldChg chg="del">
        <pc:chgData name="Alexander Wood" userId="c0e013ad-7a33-4d92-a5df-2293f6a4ea02" providerId="ADAL" clId="{22E052B2-2278-4ADD-9B08-5C31E7DA403A}" dt="2023-06-25T04:19:00.171" v="3772" actId="47"/>
        <pc:sldMkLst>
          <pc:docMk/>
          <pc:sldMk cId="297505769" sldId="611"/>
        </pc:sldMkLst>
      </pc:sldChg>
      <pc:sldChg chg="addSp delSp modSp new del mod modAnim">
        <pc:chgData name="Alexander Wood" userId="c0e013ad-7a33-4d92-a5df-2293f6a4ea02" providerId="ADAL" clId="{22E052B2-2278-4ADD-9B08-5C31E7DA403A}" dt="2023-06-20T05:06:09.187" v="262" actId="47"/>
        <pc:sldMkLst>
          <pc:docMk/>
          <pc:sldMk cId="288484015" sldId="612"/>
        </pc:sldMkLst>
        <pc:spChg chg="del mod">
          <ac:chgData name="Alexander Wood" userId="c0e013ad-7a33-4d92-a5df-2293f6a4ea02" providerId="ADAL" clId="{22E052B2-2278-4ADD-9B08-5C31E7DA403A}" dt="2023-06-19T09:54:20.182" v="230" actId="478"/>
          <ac:spMkLst>
            <pc:docMk/>
            <pc:sldMk cId="288484015" sldId="612"/>
            <ac:spMk id="2" creationId="{02B14F86-7783-FE81-2C25-FDB7A816B2A3}"/>
          </ac:spMkLst>
        </pc:spChg>
        <pc:spChg chg="del">
          <ac:chgData name="Alexander Wood" userId="c0e013ad-7a33-4d92-a5df-2293f6a4ea02" providerId="ADAL" clId="{22E052B2-2278-4ADD-9B08-5C31E7DA403A}" dt="2023-06-19T09:54:22.700" v="231" actId="478"/>
          <ac:spMkLst>
            <pc:docMk/>
            <pc:sldMk cId="288484015" sldId="612"/>
            <ac:spMk id="3" creationId="{CBDACCB8-CA4F-5B4B-08C0-246E01CCE891}"/>
          </ac:spMkLst>
        </pc:spChg>
        <pc:spChg chg="add mod">
          <ac:chgData name="Alexander Wood" userId="c0e013ad-7a33-4d92-a5df-2293f6a4ea02" providerId="ADAL" clId="{22E052B2-2278-4ADD-9B08-5C31E7DA403A}" dt="2023-06-19T09:54:41.810" v="258" actId="20577"/>
          <ac:spMkLst>
            <pc:docMk/>
            <pc:sldMk cId="288484015" sldId="612"/>
            <ac:spMk id="4" creationId="{1FFE3F5B-AC15-81AA-0EA3-CDFFC5DF454A}"/>
          </ac:spMkLst>
        </pc:spChg>
      </pc:sldChg>
      <pc:sldChg chg="modSp add mod">
        <pc:chgData name="Alexander Wood" userId="c0e013ad-7a33-4d92-a5df-2293f6a4ea02" providerId="ADAL" clId="{22E052B2-2278-4ADD-9B08-5C31E7DA403A}" dt="2023-06-25T08:02:33.107" v="5461" actId="1076"/>
        <pc:sldMkLst>
          <pc:docMk/>
          <pc:sldMk cId="752139338" sldId="612"/>
        </pc:sldMkLst>
        <pc:spChg chg="mod">
          <ac:chgData name="Alexander Wood" userId="c0e013ad-7a33-4d92-a5df-2293f6a4ea02" providerId="ADAL" clId="{22E052B2-2278-4ADD-9B08-5C31E7DA403A}" dt="2023-06-20T05:21:36.875" v="496" actId="1076"/>
          <ac:spMkLst>
            <pc:docMk/>
            <pc:sldMk cId="752139338" sldId="612"/>
            <ac:spMk id="4" creationId="{48F1568B-440B-E794-D209-BF745B3D9B84}"/>
          </ac:spMkLst>
        </pc:spChg>
        <pc:spChg chg="mod">
          <ac:chgData name="Alexander Wood" userId="c0e013ad-7a33-4d92-a5df-2293f6a4ea02" providerId="ADAL" clId="{22E052B2-2278-4ADD-9B08-5C31E7DA403A}" dt="2023-06-20T05:24:42.062" v="566" actId="1076"/>
          <ac:spMkLst>
            <pc:docMk/>
            <pc:sldMk cId="752139338" sldId="612"/>
            <ac:spMk id="30" creationId="{F1B47A2E-3349-974F-92FD-98A226146AE8}"/>
          </ac:spMkLst>
        </pc:spChg>
        <pc:spChg chg="mod">
          <ac:chgData name="Alexander Wood" userId="c0e013ad-7a33-4d92-a5df-2293f6a4ea02" providerId="ADAL" clId="{22E052B2-2278-4ADD-9B08-5C31E7DA403A}" dt="2023-06-20T05:23:18.268" v="559" actId="1076"/>
          <ac:spMkLst>
            <pc:docMk/>
            <pc:sldMk cId="752139338" sldId="612"/>
            <ac:spMk id="31" creationId="{48788D6D-3EF0-3A0E-B189-C946099BCD2B}"/>
          </ac:spMkLst>
        </pc:spChg>
        <pc:spChg chg="mod">
          <ac:chgData name="Alexander Wood" userId="c0e013ad-7a33-4d92-a5df-2293f6a4ea02" providerId="ADAL" clId="{22E052B2-2278-4ADD-9B08-5C31E7DA403A}" dt="2023-06-25T08:02:33.107" v="5461" actId="1076"/>
          <ac:spMkLst>
            <pc:docMk/>
            <pc:sldMk cId="752139338" sldId="612"/>
            <ac:spMk id="32" creationId="{2EF64B5F-9DDF-6C42-791E-7A161567846C}"/>
          </ac:spMkLst>
        </pc:spChg>
      </pc:sldChg>
      <pc:sldChg chg="addSp delSp modSp new del mod modAnim">
        <pc:chgData name="Alexander Wood" userId="c0e013ad-7a33-4d92-a5df-2293f6a4ea02" providerId="ADAL" clId="{22E052B2-2278-4ADD-9B08-5C31E7DA403A}" dt="2023-06-26T09:35:19.027" v="5978" actId="2696"/>
        <pc:sldMkLst>
          <pc:docMk/>
          <pc:sldMk cId="2344420556" sldId="613"/>
        </pc:sldMkLst>
        <pc:spChg chg="del">
          <ac:chgData name="Alexander Wood" userId="c0e013ad-7a33-4d92-a5df-2293f6a4ea02" providerId="ADAL" clId="{22E052B2-2278-4ADD-9B08-5C31E7DA403A}" dt="2023-06-20T05:22:39.148" v="501" actId="478"/>
          <ac:spMkLst>
            <pc:docMk/>
            <pc:sldMk cId="2344420556" sldId="613"/>
            <ac:spMk id="2" creationId="{B75F1683-2436-C4B3-E0D4-715BE58414B8}"/>
          </ac:spMkLst>
        </pc:spChg>
        <pc:spChg chg="del">
          <ac:chgData name="Alexander Wood" userId="c0e013ad-7a33-4d92-a5df-2293f6a4ea02" providerId="ADAL" clId="{22E052B2-2278-4ADD-9B08-5C31E7DA403A}" dt="2023-06-20T05:22:41.279" v="502" actId="478"/>
          <ac:spMkLst>
            <pc:docMk/>
            <pc:sldMk cId="2344420556" sldId="613"/>
            <ac:spMk id="3" creationId="{C85B0FEE-A67F-B4CF-BCFC-29AFF6623CA5}"/>
          </ac:spMkLst>
        </pc:spChg>
        <pc:spChg chg="add del mod">
          <ac:chgData name="Alexander Wood" userId="c0e013ad-7a33-4d92-a5df-2293f6a4ea02" providerId="ADAL" clId="{22E052B2-2278-4ADD-9B08-5C31E7DA403A}" dt="2023-06-20T05:22:45.140" v="505" actId="478"/>
          <ac:spMkLst>
            <pc:docMk/>
            <pc:sldMk cId="2344420556" sldId="613"/>
            <ac:spMk id="5" creationId="{A68BD88C-1EC1-E5BF-33B4-BC0961B729A8}"/>
          </ac:spMkLst>
        </pc:spChg>
        <pc:spChg chg="add mod">
          <ac:chgData name="Alexander Wood" userId="c0e013ad-7a33-4d92-a5df-2293f6a4ea02" providerId="ADAL" clId="{22E052B2-2278-4ADD-9B08-5C31E7DA403A}" dt="2023-06-20T05:24:28.688" v="564" actId="313"/>
          <ac:spMkLst>
            <pc:docMk/>
            <pc:sldMk cId="2344420556" sldId="613"/>
            <ac:spMk id="6" creationId="{9A7E5861-8430-516C-65F8-A169FBFD1022}"/>
          </ac:spMkLst>
        </pc:spChg>
        <pc:spChg chg="add mod">
          <ac:chgData name="Alexander Wood" userId="c0e013ad-7a33-4d92-a5df-2293f6a4ea02" providerId="ADAL" clId="{22E052B2-2278-4ADD-9B08-5C31E7DA403A}" dt="2023-06-20T05:25:05.629" v="628" actId="20577"/>
          <ac:spMkLst>
            <pc:docMk/>
            <pc:sldMk cId="2344420556" sldId="613"/>
            <ac:spMk id="7" creationId="{53D418CA-9D40-87C8-A778-8E81B6D2B317}"/>
          </ac:spMkLst>
        </pc:spChg>
        <pc:spChg chg="add mod">
          <ac:chgData name="Alexander Wood" userId="c0e013ad-7a33-4d92-a5df-2293f6a4ea02" providerId="ADAL" clId="{22E052B2-2278-4ADD-9B08-5C31E7DA403A}" dt="2023-06-20T05:43:59.696" v="706" actId="1076"/>
          <ac:spMkLst>
            <pc:docMk/>
            <pc:sldMk cId="2344420556" sldId="613"/>
            <ac:spMk id="18" creationId="{9F188D5A-134D-B0AA-C203-B4C771465F3A}"/>
          </ac:spMkLst>
        </pc:spChg>
        <pc:picChg chg="add mod">
          <ac:chgData name="Alexander Wood" userId="c0e013ad-7a33-4d92-a5df-2293f6a4ea02" providerId="ADAL" clId="{22E052B2-2278-4ADD-9B08-5C31E7DA403A}" dt="2023-06-20T05:34:21.766" v="641" actId="1076"/>
          <ac:picMkLst>
            <pc:docMk/>
            <pc:sldMk cId="2344420556" sldId="613"/>
            <ac:picMk id="9" creationId="{B94DF535-EC5A-8D47-8D39-379C597453EF}"/>
          </ac:picMkLst>
        </pc:picChg>
        <pc:picChg chg="add mod">
          <ac:chgData name="Alexander Wood" userId="c0e013ad-7a33-4d92-a5df-2293f6a4ea02" providerId="ADAL" clId="{22E052B2-2278-4ADD-9B08-5C31E7DA403A}" dt="2023-06-20T05:34:26.917" v="642" actId="1076"/>
          <ac:picMkLst>
            <pc:docMk/>
            <pc:sldMk cId="2344420556" sldId="613"/>
            <ac:picMk id="11" creationId="{DC864358-5740-8D04-E971-EAAB57B38685}"/>
          </ac:picMkLst>
        </pc:picChg>
        <pc:picChg chg="add mod">
          <ac:chgData name="Alexander Wood" userId="c0e013ad-7a33-4d92-a5df-2293f6a4ea02" providerId="ADAL" clId="{22E052B2-2278-4ADD-9B08-5C31E7DA403A}" dt="2023-06-20T05:39:50.892" v="649" actId="1076"/>
          <ac:picMkLst>
            <pc:docMk/>
            <pc:sldMk cId="2344420556" sldId="613"/>
            <ac:picMk id="13" creationId="{ECE1DCF4-1A94-A8F4-FF28-C14CE3B2B257}"/>
          </ac:picMkLst>
        </pc:picChg>
        <pc:picChg chg="add mod">
          <ac:chgData name="Alexander Wood" userId="c0e013ad-7a33-4d92-a5df-2293f6a4ea02" providerId="ADAL" clId="{22E052B2-2278-4ADD-9B08-5C31E7DA403A}" dt="2023-06-20T05:42:21.025" v="654" actId="1076"/>
          <ac:picMkLst>
            <pc:docMk/>
            <pc:sldMk cId="2344420556" sldId="613"/>
            <ac:picMk id="15" creationId="{AD23F977-9336-0C00-DA05-0DB1550FCFA5}"/>
          </ac:picMkLst>
        </pc:picChg>
        <pc:picChg chg="add mod">
          <ac:chgData name="Alexander Wood" userId="c0e013ad-7a33-4d92-a5df-2293f6a4ea02" providerId="ADAL" clId="{22E052B2-2278-4ADD-9B08-5C31E7DA403A}" dt="2023-06-20T05:43:27.776" v="661" actId="1076"/>
          <ac:picMkLst>
            <pc:docMk/>
            <pc:sldMk cId="2344420556" sldId="613"/>
            <ac:picMk id="17" creationId="{1D236ADF-003B-CF17-2653-FB1D56509FB4}"/>
          </ac:picMkLst>
        </pc:picChg>
      </pc:sldChg>
      <pc:sldChg chg="add">
        <pc:chgData name="Alexander Wood" userId="c0e013ad-7a33-4d92-a5df-2293f6a4ea02" providerId="ADAL" clId="{22E052B2-2278-4ADD-9B08-5C31E7DA403A}" dt="2023-06-26T09:35:27.147" v="5979"/>
        <pc:sldMkLst>
          <pc:docMk/>
          <pc:sldMk cId="3488448160" sldId="613"/>
        </pc:sldMkLst>
      </pc:sldChg>
      <pc:sldChg chg="addSp delSp modSp add del mod ord delAnim modAnim">
        <pc:chgData name="Alexander Wood" userId="c0e013ad-7a33-4d92-a5df-2293f6a4ea02" providerId="ADAL" clId="{22E052B2-2278-4ADD-9B08-5C31E7DA403A}" dt="2023-06-26T10:51:51.608" v="6221" actId="47"/>
        <pc:sldMkLst>
          <pc:docMk/>
          <pc:sldMk cId="701559834" sldId="614"/>
        </pc:sldMkLst>
        <pc:spChg chg="mod">
          <ac:chgData name="Alexander Wood" userId="c0e013ad-7a33-4d92-a5df-2293f6a4ea02" providerId="ADAL" clId="{22E052B2-2278-4ADD-9B08-5C31E7DA403A}" dt="2023-06-21T05:22:22.267" v="1491" actId="20577"/>
          <ac:spMkLst>
            <pc:docMk/>
            <pc:sldMk cId="701559834" sldId="614"/>
            <ac:spMk id="5" creationId="{00000000-0000-0000-0000-000000000000}"/>
          </ac:spMkLst>
        </pc:spChg>
        <pc:spChg chg="del">
          <ac:chgData name="Alexander Wood" userId="c0e013ad-7a33-4d92-a5df-2293f6a4ea02" providerId="ADAL" clId="{22E052B2-2278-4ADD-9B08-5C31E7DA403A}" dt="2023-06-20T06:32:20.385" v="737" actId="478"/>
          <ac:spMkLst>
            <pc:docMk/>
            <pc:sldMk cId="701559834" sldId="614"/>
            <ac:spMk id="6" creationId="{00000000-0000-0000-0000-000000000000}"/>
          </ac:spMkLst>
        </pc:spChg>
        <pc:spChg chg="del">
          <ac:chgData name="Alexander Wood" userId="c0e013ad-7a33-4d92-a5df-2293f6a4ea02" providerId="ADAL" clId="{22E052B2-2278-4ADD-9B08-5C31E7DA403A}" dt="2023-06-20T06:32:10.823" v="730" actId="478"/>
          <ac:spMkLst>
            <pc:docMk/>
            <pc:sldMk cId="701559834" sldId="614"/>
            <ac:spMk id="8" creationId="{00000000-0000-0000-0000-000000000000}"/>
          </ac:spMkLst>
        </pc:spChg>
        <pc:spChg chg="add mod">
          <ac:chgData name="Alexander Wood" userId="c0e013ad-7a33-4d92-a5df-2293f6a4ea02" providerId="ADAL" clId="{22E052B2-2278-4ADD-9B08-5C31E7DA403A}" dt="2023-06-21T05:20:03.427" v="1196" actId="1076"/>
          <ac:spMkLst>
            <pc:docMk/>
            <pc:sldMk cId="701559834" sldId="614"/>
            <ac:spMk id="8" creationId="{E4E30809-87CA-C8AF-E32B-66EF57DC89B8}"/>
          </ac:spMkLst>
        </pc:spChg>
        <pc:spChg chg="del">
          <ac:chgData name="Alexander Wood" userId="c0e013ad-7a33-4d92-a5df-2293f6a4ea02" providerId="ADAL" clId="{22E052B2-2278-4ADD-9B08-5C31E7DA403A}" dt="2023-06-20T06:32:04.842" v="728" actId="478"/>
          <ac:spMkLst>
            <pc:docMk/>
            <pc:sldMk cId="701559834" sldId="614"/>
            <ac:spMk id="10" creationId="{00000000-0000-0000-0000-000000000000}"/>
          </ac:spMkLst>
        </pc:spChg>
        <pc:spChg chg="add mod">
          <ac:chgData name="Alexander Wood" userId="c0e013ad-7a33-4d92-a5df-2293f6a4ea02" providerId="ADAL" clId="{22E052B2-2278-4ADD-9B08-5C31E7DA403A}" dt="2023-06-21T05:20:39.413" v="1239" actId="1076"/>
          <ac:spMkLst>
            <pc:docMk/>
            <pc:sldMk cId="701559834" sldId="614"/>
            <ac:spMk id="10" creationId="{48EF0FDA-C4FB-476D-3AA4-B6C4B40C8352}"/>
          </ac:spMkLst>
        </pc:spChg>
        <pc:spChg chg="add mod">
          <ac:chgData name="Alexander Wood" userId="c0e013ad-7a33-4d92-a5df-2293f6a4ea02" providerId="ADAL" clId="{22E052B2-2278-4ADD-9B08-5C31E7DA403A}" dt="2023-06-21T05:17:18.698" v="1141" actId="14100"/>
          <ac:spMkLst>
            <pc:docMk/>
            <pc:sldMk cId="701559834" sldId="614"/>
            <ac:spMk id="11" creationId="{A5135253-4E4D-1233-6E59-EFA4196DB736}"/>
          </ac:spMkLst>
        </pc:spChg>
        <pc:spChg chg="del">
          <ac:chgData name="Alexander Wood" userId="c0e013ad-7a33-4d92-a5df-2293f6a4ea02" providerId="ADAL" clId="{22E052B2-2278-4ADD-9B08-5C31E7DA403A}" dt="2023-06-20T06:32:17.357" v="735" actId="478"/>
          <ac:spMkLst>
            <pc:docMk/>
            <pc:sldMk cId="701559834" sldId="614"/>
            <ac:spMk id="14" creationId="{00000000-0000-0000-0000-000000000000}"/>
          </ac:spMkLst>
        </pc:spChg>
        <pc:spChg chg="del">
          <ac:chgData name="Alexander Wood" userId="c0e013ad-7a33-4d92-a5df-2293f6a4ea02" providerId="ADAL" clId="{22E052B2-2278-4ADD-9B08-5C31E7DA403A}" dt="2023-06-20T06:32:09.419" v="729" actId="478"/>
          <ac:spMkLst>
            <pc:docMk/>
            <pc:sldMk cId="701559834" sldId="614"/>
            <ac:spMk id="16" creationId="{8F10F5AE-B67C-93F2-754B-3A7A01ADA596}"/>
          </ac:spMkLst>
        </pc:spChg>
        <pc:spChg chg="del">
          <ac:chgData name="Alexander Wood" userId="c0e013ad-7a33-4d92-a5df-2293f6a4ea02" providerId="ADAL" clId="{22E052B2-2278-4ADD-9B08-5C31E7DA403A}" dt="2023-06-20T06:32:14.890" v="733" actId="478"/>
          <ac:spMkLst>
            <pc:docMk/>
            <pc:sldMk cId="701559834" sldId="614"/>
            <ac:spMk id="17" creationId="{124F3588-97BD-CF87-D656-3D089070D94F}"/>
          </ac:spMkLst>
        </pc:spChg>
        <pc:spChg chg="add mod">
          <ac:chgData name="Alexander Wood" userId="c0e013ad-7a33-4d92-a5df-2293f6a4ea02" providerId="ADAL" clId="{22E052B2-2278-4ADD-9B08-5C31E7DA403A}" dt="2023-06-21T05:17:18.698" v="1141" actId="14100"/>
          <ac:spMkLst>
            <pc:docMk/>
            <pc:sldMk cId="701559834" sldId="614"/>
            <ac:spMk id="18" creationId="{4E095EF6-3201-9960-D47C-C859B3B04CC8}"/>
          </ac:spMkLst>
        </pc:spChg>
        <pc:spChg chg="add del mod">
          <ac:chgData name="Alexander Wood" userId="c0e013ad-7a33-4d92-a5df-2293f6a4ea02" providerId="ADAL" clId="{22E052B2-2278-4ADD-9B08-5C31E7DA403A}" dt="2023-06-21T05:15:03.006" v="1120" actId="478"/>
          <ac:spMkLst>
            <pc:docMk/>
            <pc:sldMk cId="701559834" sldId="614"/>
            <ac:spMk id="19" creationId="{CB893E94-CCF2-1FE8-F95C-D8208FF567E8}"/>
          </ac:spMkLst>
        </pc:spChg>
        <pc:grpChg chg="add mod">
          <ac:chgData name="Alexander Wood" userId="c0e013ad-7a33-4d92-a5df-2293f6a4ea02" providerId="ADAL" clId="{22E052B2-2278-4ADD-9B08-5C31E7DA403A}" dt="2023-06-21T05:17:15.999" v="1135" actId="403"/>
          <ac:grpSpMkLst>
            <pc:docMk/>
            <pc:sldMk cId="701559834" sldId="614"/>
            <ac:grpSpMk id="7" creationId="{0EC60FE4-6B05-3816-1AC8-E41B168BD169}"/>
          </ac:grpSpMkLst>
        </pc:grpChg>
        <pc:picChg chg="del">
          <ac:chgData name="Alexander Wood" userId="c0e013ad-7a33-4d92-a5df-2293f6a4ea02" providerId="ADAL" clId="{22E052B2-2278-4ADD-9B08-5C31E7DA403A}" dt="2023-06-20T06:32:18.305" v="736" actId="478"/>
          <ac:picMkLst>
            <pc:docMk/>
            <pc:sldMk cId="701559834" sldId="614"/>
            <ac:picMk id="3" creationId="{00000000-0000-0000-0000-000000000000}"/>
          </ac:picMkLst>
        </pc:picChg>
        <pc:picChg chg="add mod ord">
          <ac:chgData name="Alexander Wood" userId="c0e013ad-7a33-4d92-a5df-2293f6a4ea02" providerId="ADAL" clId="{22E052B2-2278-4ADD-9B08-5C31E7DA403A}" dt="2023-06-21T05:17:15.999" v="1135" actId="403"/>
          <ac:picMkLst>
            <pc:docMk/>
            <pc:sldMk cId="701559834" sldId="614"/>
            <ac:picMk id="6" creationId="{656A4F4B-E69E-53A3-AA5A-F657D7922727}"/>
          </ac:picMkLst>
        </pc:picChg>
        <pc:picChg chg="add del mod">
          <ac:chgData name="Alexander Wood" userId="c0e013ad-7a33-4d92-a5df-2293f6a4ea02" providerId="ADAL" clId="{22E052B2-2278-4ADD-9B08-5C31E7DA403A}" dt="2023-06-21T05:16:21.448" v="1123" actId="478"/>
          <ac:picMkLst>
            <pc:docMk/>
            <pc:sldMk cId="701559834" sldId="614"/>
            <ac:picMk id="9" creationId="{D318EB54-3263-B327-8337-CF07AAF65121}"/>
          </ac:picMkLst>
        </pc:picChg>
        <pc:picChg chg="del">
          <ac:chgData name="Alexander Wood" userId="c0e013ad-7a33-4d92-a5df-2293f6a4ea02" providerId="ADAL" clId="{22E052B2-2278-4ADD-9B08-5C31E7DA403A}" dt="2023-06-20T06:32:12.221" v="731" actId="478"/>
          <ac:picMkLst>
            <pc:docMk/>
            <pc:sldMk cId="701559834" sldId="614"/>
            <ac:picMk id="12" creationId="{00000000-0000-0000-0000-000000000000}"/>
          </ac:picMkLst>
        </pc:picChg>
        <pc:picChg chg="del">
          <ac:chgData name="Alexander Wood" userId="c0e013ad-7a33-4d92-a5df-2293f6a4ea02" providerId="ADAL" clId="{22E052B2-2278-4ADD-9B08-5C31E7DA403A}" dt="2023-06-20T06:32:15.915" v="734" actId="478"/>
          <ac:picMkLst>
            <pc:docMk/>
            <pc:sldMk cId="701559834" sldId="614"/>
            <ac:picMk id="13" creationId="{00000000-0000-0000-0000-000000000000}"/>
          </ac:picMkLst>
        </pc:picChg>
        <pc:picChg chg="del">
          <ac:chgData name="Alexander Wood" userId="c0e013ad-7a33-4d92-a5df-2293f6a4ea02" providerId="ADAL" clId="{22E052B2-2278-4ADD-9B08-5C31E7DA403A}" dt="2023-06-20T06:32:13.154" v="732" actId="478"/>
          <ac:picMkLst>
            <pc:docMk/>
            <pc:sldMk cId="701559834" sldId="614"/>
            <ac:picMk id="15" creationId="{00000000-0000-0000-0000-000000000000}"/>
          </ac:picMkLst>
        </pc:picChg>
      </pc:sldChg>
      <pc:sldChg chg="delSp new del mod">
        <pc:chgData name="Alexander Wood" userId="c0e013ad-7a33-4d92-a5df-2293f6a4ea02" providerId="ADAL" clId="{22E052B2-2278-4ADD-9B08-5C31E7DA403A}" dt="2023-06-20T05:51:10.516" v="719" actId="47"/>
        <pc:sldMkLst>
          <pc:docMk/>
          <pc:sldMk cId="4190735298" sldId="614"/>
        </pc:sldMkLst>
        <pc:spChg chg="del">
          <ac:chgData name="Alexander Wood" userId="c0e013ad-7a33-4d92-a5df-2293f6a4ea02" providerId="ADAL" clId="{22E052B2-2278-4ADD-9B08-5C31E7DA403A}" dt="2023-06-20T05:47:26.095" v="712" actId="478"/>
          <ac:spMkLst>
            <pc:docMk/>
            <pc:sldMk cId="4190735298" sldId="614"/>
            <ac:spMk id="2" creationId="{85CC5AE6-802E-0711-51E6-0EAC8C657E3D}"/>
          </ac:spMkLst>
        </pc:spChg>
        <pc:spChg chg="del">
          <ac:chgData name="Alexander Wood" userId="c0e013ad-7a33-4d92-a5df-2293f6a4ea02" providerId="ADAL" clId="{22E052B2-2278-4ADD-9B08-5C31E7DA403A}" dt="2023-06-20T05:47:27.235" v="713" actId="478"/>
          <ac:spMkLst>
            <pc:docMk/>
            <pc:sldMk cId="4190735298" sldId="614"/>
            <ac:spMk id="3" creationId="{C6B3D057-9311-9473-B475-4FDC5B472AC4}"/>
          </ac:spMkLst>
        </pc:spChg>
      </pc:sldChg>
      <pc:sldChg chg="add del">
        <pc:chgData name="Alexander Wood" userId="c0e013ad-7a33-4d92-a5df-2293f6a4ea02" providerId="ADAL" clId="{22E052B2-2278-4ADD-9B08-5C31E7DA403A}" dt="2023-06-26T10:46:56.713" v="6210" actId="47"/>
        <pc:sldMkLst>
          <pc:docMk/>
          <pc:sldMk cId="2279025391" sldId="621"/>
        </pc:sldMkLst>
      </pc:sldChg>
      <pc:sldChg chg="add del">
        <pc:chgData name="Alexander Wood" userId="c0e013ad-7a33-4d92-a5df-2293f6a4ea02" providerId="ADAL" clId="{22E052B2-2278-4ADD-9B08-5C31E7DA403A}" dt="2023-06-26T10:46:57.914" v="6211" actId="47"/>
        <pc:sldMkLst>
          <pc:docMk/>
          <pc:sldMk cId="757748358" sldId="622"/>
        </pc:sldMkLst>
      </pc:sldChg>
      <pc:sldChg chg="modSp add mod">
        <pc:chgData name="Alexander Wood" userId="c0e013ad-7a33-4d92-a5df-2293f6a4ea02" providerId="ADAL" clId="{22E052B2-2278-4ADD-9B08-5C31E7DA403A}" dt="2023-06-26T10:55:21.032" v="6241" actId="114"/>
        <pc:sldMkLst>
          <pc:docMk/>
          <pc:sldMk cId="3904396834" sldId="623"/>
        </pc:sldMkLst>
        <pc:spChg chg="mod">
          <ac:chgData name="Alexander Wood" userId="c0e013ad-7a33-4d92-a5df-2293f6a4ea02" providerId="ADAL" clId="{22E052B2-2278-4ADD-9B08-5C31E7DA403A}" dt="2023-06-26T10:55:21.032" v="6241" actId="114"/>
          <ac:spMkLst>
            <pc:docMk/>
            <pc:sldMk cId="3904396834" sldId="623"/>
            <ac:spMk id="4" creationId="{4270E30E-5C23-2DEF-DA9F-6DF6FA08AEFA}"/>
          </ac:spMkLst>
        </pc:spChg>
      </pc:sldChg>
      <pc:sldChg chg="modSp add mod">
        <pc:chgData name="Alexander Wood" userId="c0e013ad-7a33-4d92-a5df-2293f6a4ea02" providerId="ADAL" clId="{22E052B2-2278-4ADD-9B08-5C31E7DA403A}" dt="2023-06-26T10:55:37.935" v="6246" actId="404"/>
        <pc:sldMkLst>
          <pc:docMk/>
          <pc:sldMk cId="543078264" sldId="624"/>
        </pc:sldMkLst>
        <pc:spChg chg="mod">
          <ac:chgData name="Alexander Wood" userId="c0e013ad-7a33-4d92-a5df-2293f6a4ea02" providerId="ADAL" clId="{22E052B2-2278-4ADD-9B08-5C31E7DA403A}" dt="2023-06-26T10:55:37.935" v="6246" actId="404"/>
          <ac:spMkLst>
            <pc:docMk/>
            <pc:sldMk cId="543078264" sldId="624"/>
            <ac:spMk id="4" creationId="{4270E30E-5C23-2DEF-DA9F-6DF6FA08AEFA}"/>
          </ac:spMkLst>
        </pc:spChg>
      </pc:sldChg>
      <pc:sldChg chg="modSp add del">
        <pc:chgData name="Alexander Wood" userId="c0e013ad-7a33-4d92-a5df-2293f6a4ea02" providerId="ADAL" clId="{22E052B2-2278-4ADD-9B08-5C31E7DA403A}" dt="2023-06-26T11:54:05.324" v="6979" actId="47"/>
        <pc:sldMkLst>
          <pc:docMk/>
          <pc:sldMk cId="2965373874" sldId="625"/>
        </pc:sldMkLst>
        <pc:spChg chg="mod">
          <ac:chgData name="Alexander Wood" userId="c0e013ad-7a33-4d92-a5df-2293f6a4ea02" providerId="ADAL" clId="{22E052B2-2278-4ADD-9B08-5C31E7DA403A}" dt="2023-06-26T10:58:08.871" v="6264" actId="403"/>
          <ac:spMkLst>
            <pc:docMk/>
            <pc:sldMk cId="2965373874" sldId="625"/>
            <ac:spMk id="2" creationId="{75E7C441-D51C-7BF4-B61B-3717D6EEA694}"/>
          </ac:spMkLst>
        </pc:spChg>
      </pc:sldChg>
      <pc:sldChg chg="modSp add del mod">
        <pc:chgData name="Alexander Wood" userId="c0e013ad-7a33-4d92-a5df-2293f6a4ea02" providerId="ADAL" clId="{22E052B2-2278-4ADD-9B08-5C31E7DA403A}" dt="2023-06-26T11:54:05.324" v="6979" actId="47"/>
        <pc:sldMkLst>
          <pc:docMk/>
          <pc:sldMk cId="4214397219" sldId="626"/>
        </pc:sldMkLst>
        <pc:spChg chg="mod">
          <ac:chgData name="Alexander Wood" userId="c0e013ad-7a33-4d92-a5df-2293f6a4ea02" providerId="ADAL" clId="{22E052B2-2278-4ADD-9B08-5C31E7DA403A}" dt="2023-06-26T10:58:45.959" v="6270" actId="404"/>
          <ac:spMkLst>
            <pc:docMk/>
            <pc:sldMk cId="4214397219" sldId="626"/>
            <ac:spMk id="2" creationId="{D643717D-056D-2730-18FC-3DB3BE1AD2FA}"/>
          </ac:spMkLst>
        </pc:spChg>
      </pc:sldChg>
      <pc:sldChg chg="add del">
        <pc:chgData name="Alexander Wood" userId="c0e013ad-7a33-4d92-a5df-2293f6a4ea02" providerId="ADAL" clId="{22E052B2-2278-4ADD-9B08-5C31E7DA403A}" dt="2023-06-26T11:02:47.748" v="6309" actId="47"/>
        <pc:sldMkLst>
          <pc:docMk/>
          <pc:sldMk cId="1878019602" sldId="627"/>
        </pc:sldMkLst>
      </pc:sldChg>
      <pc:sldChg chg="modSp add mod">
        <pc:chgData name="Alexander Wood" userId="c0e013ad-7a33-4d92-a5df-2293f6a4ea02" providerId="ADAL" clId="{22E052B2-2278-4ADD-9B08-5C31E7DA403A}" dt="2023-06-26T11:01:08.548" v="6300" actId="404"/>
        <pc:sldMkLst>
          <pc:docMk/>
          <pc:sldMk cId="1101021640" sldId="628"/>
        </pc:sldMkLst>
        <pc:spChg chg="mod">
          <ac:chgData name="Alexander Wood" userId="c0e013ad-7a33-4d92-a5df-2293f6a4ea02" providerId="ADAL" clId="{22E052B2-2278-4ADD-9B08-5C31E7DA403A}" dt="2023-06-26T11:01:08.548" v="6300" actId="404"/>
          <ac:spMkLst>
            <pc:docMk/>
            <pc:sldMk cId="1101021640" sldId="628"/>
            <ac:spMk id="4" creationId="{AF2F555C-9165-A18C-3B86-CF2A1CFC539E}"/>
          </ac:spMkLst>
        </pc:spChg>
      </pc:sldChg>
      <pc:sldChg chg="add del">
        <pc:chgData name="Alexander Wood" userId="c0e013ad-7a33-4d92-a5df-2293f6a4ea02" providerId="ADAL" clId="{22E052B2-2278-4ADD-9B08-5C31E7DA403A}" dt="2023-06-25T04:52:50.240" v="4714" actId="47"/>
        <pc:sldMkLst>
          <pc:docMk/>
          <pc:sldMk cId="2826663247" sldId="629"/>
        </pc:sldMkLst>
      </pc:sldChg>
      <pc:sldChg chg="add del">
        <pc:chgData name="Alexander Wood" userId="c0e013ad-7a33-4d92-a5df-2293f6a4ea02" providerId="ADAL" clId="{22E052B2-2278-4ADD-9B08-5C31E7DA403A}" dt="2023-06-26T11:02:47.748" v="6309" actId="47"/>
        <pc:sldMkLst>
          <pc:docMk/>
          <pc:sldMk cId="174426652" sldId="633"/>
        </pc:sldMkLst>
      </pc:sldChg>
      <pc:sldChg chg="add del">
        <pc:chgData name="Alexander Wood" userId="c0e013ad-7a33-4d92-a5df-2293f6a4ea02" providerId="ADAL" clId="{22E052B2-2278-4ADD-9B08-5C31E7DA403A}" dt="2023-06-26T11:00:26.534" v="6294" actId="47"/>
        <pc:sldMkLst>
          <pc:docMk/>
          <pc:sldMk cId="2480336298" sldId="637"/>
        </pc:sldMkLst>
      </pc:sldChg>
      <pc:sldChg chg="delSp add del mod delAnim">
        <pc:chgData name="Alexander Wood" userId="c0e013ad-7a33-4d92-a5df-2293f6a4ea02" providerId="ADAL" clId="{22E052B2-2278-4ADD-9B08-5C31E7DA403A}" dt="2023-06-25T04:52:54.975" v="4715" actId="47"/>
        <pc:sldMkLst>
          <pc:docMk/>
          <pc:sldMk cId="4262027534" sldId="638"/>
        </pc:sldMkLst>
        <pc:picChg chg="del">
          <ac:chgData name="Alexander Wood" userId="c0e013ad-7a33-4d92-a5df-2293f6a4ea02" providerId="ADAL" clId="{22E052B2-2278-4ADD-9B08-5C31E7DA403A}" dt="2023-06-22T05:02:56.555" v="1764" actId="478"/>
          <ac:picMkLst>
            <pc:docMk/>
            <pc:sldMk cId="4262027534" sldId="638"/>
            <ac:picMk id="34" creationId="{C1ED5781-2986-52B6-5C47-EFFF15595E1E}"/>
          </ac:picMkLst>
        </pc:picChg>
      </pc:sldChg>
      <pc:sldChg chg="add del">
        <pc:chgData name="Alexander Wood" userId="c0e013ad-7a33-4d92-a5df-2293f6a4ea02" providerId="ADAL" clId="{22E052B2-2278-4ADD-9B08-5C31E7DA403A}" dt="2023-06-25T04:52:48.909" v="4713" actId="47"/>
        <pc:sldMkLst>
          <pc:docMk/>
          <pc:sldMk cId="1150247930" sldId="639"/>
        </pc:sldMkLst>
      </pc:sldChg>
      <pc:sldChg chg="addSp delSp modSp new mod ord delAnim modAnim">
        <pc:chgData name="Alexander Wood" userId="c0e013ad-7a33-4d92-a5df-2293f6a4ea02" providerId="ADAL" clId="{22E052B2-2278-4ADD-9B08-5C31E7DA403A}" dt="2023-06-27T00:07:49.353" v="7103"/>
        <pc:sldMkLst>
          <pc:docMk/>
          <pc:sldMk cId="1078594492" sldId="640"/>
        </pc:sldMkLst>
        <pc:spChg chg="del">
          <ac:chgData name="Alexander Wood" userId="c0e013ad-7a33-4d92-a5df-2293f6a4ea02" providerId="ADAL" clId="{22E052B2-2278-4ADD-9B08-5C31E7DA403A}" dt="2023-06-22T05:07:11.265" v="1795" actId="478"/>
          <ac:spMkLst>
            <pc:docMk/>
            <pc:sldMk cId="1078594492" sldId="640"/>
            <ac:spMk id="2" creationId="{66D8E4CA-45E4-62C4-654F-2B53F828CBDA}"/>
          </ac:spMkLst>
        </pc:spChg>
        <pc:spChg chg="del">
          <ac:chgData name="Alexander Wood" userId="c0e013ad-7a33-4d92-a5df-2293f6a4ea02" providerId="ADAL" clId="{22E052B2-2278-4ADD-9B08-5C31E7DA403A}" dt="2023-06-22T05:07:12.415" v="1796" actId="478"/>
          <ac:spMkLst>
            <pc:docMk/>
            <pc:sldMk cId="1078594492" sldId="640"/>
            <ac:spMk id="3" creationId="{56174901-587B-0CD6-6778-6F5AAEFCD67D}"/>
          </ac:spMkLst>
        </pc:spChg>
        <pc:spChg chg="add mod">
          <ac:chgData name="Alexander Wood" userId="c0e013ad-7a33-4d92-a5df-2293f6a4ea02" providerId="ADAL" clId="{22E052B2-2278-4ADD-9B08-5C31E7DA403A}" dt="2023-06-23T01:57:02.420" v="2782" actId="20577"/>
          <ac:spMkLst>
            <pc:docMk/>
            <pc:sldMk cId="1078594492" sldId="640"/>
            <ac:spMk id="4" creationId="{6A654B2E-37D5-0CFA-73F0-01BEF9B00AD9}"/>
          </ac:spMkLst>
        </pc:spChg>
        <pc:spChg chg="add mod ord">
          <ac:chgData name="Alexander Wood" userId="c0e013ad-7a33-4d92-a5df-2293f6a4ea02" providerId="ADAL" clId="{22E052B2-2278-4ADD-9B08-5C31E7DA403A}" dt="2023-06-27T00:07:01.693" v="7097" actId="171"/>
          <ac:spMkLst>
            <pc:docMk/>
            <pc:sldMk cId="1078594492" sldId="640"/>
            <ac:spMk id="5" creationId="{F1914F7F-B8FB-C3A7-D7C6-5967E902BC40}"/>
          </ac:spMkLst>
        </pc:spChg>
        <pc:spChg chg="add mod">
          <ac:chgData name="Alexander Wood" userId="c0e013ad-7a33-4d92-a5df-2293f6a4ea02" providerId="ADAL" clId="{22E052B2-2278-4ADD-9B08-5C31E7DA403A}" dt="2023-06-22T05:38:40.770" v="2481" actId="164"/>
          <ac:spMkLst>
            <pc:docMk/>
            <pc:sldMk cId="1078594492" sldId="640"/>
            <ac:spMk id="10" creationId="{E8AA7C29-9AAA-88F2-929C-8CE14F11940D}"/>
          </ac:spMkLst>
        </pc:spChg>
        <pc:spChg chg="add del mod ord">
          <ac:chgData name="Alexander Wood" userId="c0e013ad-7a33-4d92-a5df-2293f6a4ea02" providerId="ADAL" clId="{22E052B2-2278-4ADD-9B08-5C31E7DA403A}" dt="2023-06-26T12:08:09.043" v="6980" actId="478"/>
          <ac:spMkLst>
            <pc:docMk/>
            <pc:sldMk cId="1078594492" sldId="640"/>
            <ac:spMk id="11" creationId="{E88B34E0-A151-3C7E-16BF-D0A06DAB3868}"/>
          </ac:spMkLst>
        </pc:spChg>
        <pc:spChg chg="add del mod">
          <ac:chgData name="Alexander Wood" userId="c0e013ad-7a33-4d92-a5df-2293f6a4ea02" providerId="ADAL" clId="{22E052B2-2278-4ADD-9B08-5C31E7DA403A}" dt="2023-06-22T05:31:03.362" v="2312" actId="478"/>
          <ac:spMkLst>
            <pc:docMk/>
            <pc:sldMk cId="1078594492" sldId="640"/>
            <ac:spMk id="12" creationId="{DE248539-6E1A-233B-3D36-896FF4A59954}"/>
          </ac:spMkLst>
        </pc:spChg>
        <pc:spChg chg="add mod">
          <ac:chgData name="Alexander Wood" userId="c0e013ad-7a33-4d92-a5df-2293f6a4ea02" providerId="ADAL" clId="{22E052B2-2278-4ADD-9B08-5C31E7DA403A}" dt="2023-06-22T05:38:40.770" v="2481" actId="164"/>
          <ac:spMkLst>
            <pc:docMk/>
            <pc:sldMk cId="1078594492" sldId="640"/>
            <ac:spMk id="13" creationId="{60FA6764-B45E-B2BA-B97A-3DAC87695513}"/>
          </ac:spMkLst>
        </pc:spChg>
        <pc:spChg chg="add mod">
          <ac:chgData name="Alexander Wood" userId="c0e013ad-7a33-4d92-a5df-2293f6a4ea02" providerId="ADAL" clId="{22E052B2-2278-4ADD-9B08-5C31E7DA403A}" dt="2023-06-22T05:38:40.770" v="2481" actId="164"/>
          <ac:spMkLst>
            <pc:docMk/>
            <pc:sldMk cId="1078594492" sldId="640"/>
            <ac:spMk id="14" creationId="{9EA31D16-876A-F81A-CB37-EFEE53134E8D}"/>
          </ac:spMkLst>
        </pc:spChg>
        <pc:spChg chg="add del mod">
          <ac:chgData name="Alexander Wood" userId="c0e013ad-7a33-4d92-a5df-2293f6a4ea02" providerId="ADAL" clId="{22E052B2-2278-4ADD-9B08-5C31E7DA403A}" dt="2023-06-27T00:07:18.357" v="7099" actId="1076"/>
          <ac:spMkLst>
            <pc:docMk/>
            <pc:sldMk cId="1078594492" sldId="640"/>
            <ac:spMk id="15" creationId="{4462ECE9-B349-C3C7-2409-24FD9C653831}"/>
          </ac:spMkLst>
        </pc:spChg>
        <pc:spChg chg="add del mod">
          <ac:chgData name="Alexander Wood" userId="c0e013ad-7a33-4d92-a5df-2293f6a4ea02" providerId="ADAL" clId="{22E052B2-2278-4ADD-9B08-5C31E7DA403A}" dt="2023-06-26T12:08:12.253" v="6981" actId="478"/>
          <ac:spMkLst>
            <pc:docMk/>
            <pc:sldMk cId="1078594492" sldId="640"/>
            <ac:spMk id="16" creationId="{27AA6870-54D7-8372-8161-489F26D11C19}"/>
          </ac:spMkLst>
        </pc:spChg>
        <pc:spChg chg="add mod">
          <ac:chgData name="Alexander Wood" userId="c0e013ad-7a33-4d92-a5df-2293f6a4ea02" providerId="ADAL" clId="{22E052B2-2278-4ADD-9B08-5C31E7DA403A}" dt="2023-06-22T05:35:19.564" v="2444" actId="164"/>
          <ac:spMkLst>
            <pc:docMk/>
            <pc:sldMk cId="1078594492" sldId="640"/>
            <ac:spMk id="17" creationId="{78BD35C4-F2DB-72D0-CFB7-6AC4D0A0C8B7}"/>
          </ac:spMkLst>
        </pc:spChg>
        <pc:spChg chg="add mod">
          <ac:chgData name="Alexander Wood" userId="c0e013ad-7a33-4d92-a5df-2293f6a4ea02" providerId="ADAL" clId="{22E052B2-2278-4ADD-9B08-5C31E7DA403A}" dt="2023-06-25T07:11:22.456" v="4777" actId="1076"/>
          <ac:spMkLst>
            <pc:docMk/>
            <pc:sldMk cId="1078594492" sldId="640"/>
            <ac:spMk id="18" creationId="{EA653558-73E9-011E-084F-BC3278A644D8}"/>
          </ac:spMkLst>
        </pc:spChg>
        <pc:spChg chg="add mod">
          <ac:chgData name="Alexander Wood" userId="c0e013ad-7a33-4d92-a5df-2293f6a4ea02" providerId="ADAL" clId="{22E052B2-2278-4ADD-9B08-5C31E7DA403A}" dt="2023-06-25T07:11:18.924" v="4776" actId="1076"/>
          <ac:spMkLst>
            <pc:docMk/>
            <pc:sldMk cId="1078594492" sldId="640"/>
            <ac:spMk id="19" creationId="{8E06CE45-DC00-FBF1-B925-4F5D4A10DD41}"/>
          </ac:spMkLst>
        </pc:spChg>
        <pc:spChg chg="add del mod">
          <ac:chgData name="Alexander Wood" userId="c0e013ad-7a33-4d92-a5df-2293f6a4ea02" providerId="ADAL" clId="{22E052B2-2278-4ADD-9B08-5C31E7DA403A}" dt="2023-06-26T12:08:20.210" v="6983" actId="478"/>
          <ac:spMkLst>
            <pc:docMk/>
            <pc:sldMk cId="1078594492" sldId="640"/>
            <ac:spMk id="24" creationId="{6A5F6222-151F-7C9B-D5B4-C9A9774F6C9D}"/>
          </ac:spMkLst>
        </pc:spChg>
        <pc:spChg chg="add mod">
          <ac:chgData name="Alexander Wood" userId="c0e013ad-7a33-4d92-a5df-2293f6a4ea02" providerId="ADAL" clId="{22E052B2-2278-4ADD-9B08-5C31E7DA403A}" dt="2023-06-27T00:07:40.147" v="7100" actId="164"/>
          <ac:spMkLst>
            <pc:docMk/>
            <pc:sldMk cId="1078594492" sldId="640"/>
            <ac:spMk id="25" creationId="{C40EB0BC-520E-BED8-B973-EF69D44005AC}"/>
          </ac:spMkLst>
        </pc:spChg>
        <pc:spChg chg="add mod">
          <ac:chgData name="Alexander Wood" userId="c0e013ad-7a33-4d92-a5df-2293f6a4ea02" providerId="ADAL" clId="{22E052B2-2278-4ADD-9B08-5C31E7DA403A}" dt="2023-06-27T00:07:40.147" v="7100" actId="164"/>
          <ac:spMkLst>
            <pc:docMk/>
            <pc:sldMk cId="1078594492" sldId="640"/>
            <ac:spMk id="26" creationId="{339983B0-9991-686A-DCEA-FFE9A333CC81}"/>
          </ac:spMkLst>
        </pc:spChg>
        <pc:spChg chg="add mod">
          <ac:chgData name="Alexander Wood" userId="c0e013ad-7a33-4d92-a5df-2293f6a4ea02" providerId="ADAL" clId="{22E052B2-2278-4ADD-9B08-5C31E7DA403A}" dt="2023-06-27T00:05:01.359" v="7069" actId="14100"/>
          <ac:spMkLst>
            <pc:docMk/>
            <pc:sldMk cId="1078594492" sldId="640"/>
            <ac:spMk id="27" creationId="{1DAF8EDC-ED8A-EA76-A366-43F7582D9B5D}"/>
          </ac:spMkLst>
        </pc:spChg>
        <pc:spChg chg="add mod">
          <ac:chgData name="Alexander Wood" userId="c0e013ad-7a33-4d92-a5df-2293f6a4ea02" providerId="ADAL" clId="{22E052B2-2278-4ADD-9B08-5C31E7DA403A}" dt="2023-06-27T00:05:08.815" v="7071" actId="1076"/>
          <ac:spMkLst>
            <pc:docMk/>
            <pc:sldMk cId="1078594492" sldId="640"/>
            <ac:spMk id="28" creationId="{5E7C067B-7EAE-8162-7F8B-DC644BC3807F}"/>
          </ac:spMkLst>
        </pc:spChg>
        <pc:spChg chg="add mod">
          <ac:chgData name="Alexander Wood" userId="c0e013ad-7a33-4d92-a5df-2293f6a4ea02" providerId="ADAL" clId="{22E052B2-2278-4ADD-9B08-5C31E7DA403A}" dt="2023-06-27T00:05:12.899" v="7073" actId="1076"/>
          <ac:spMkLst>
            <pc:docMk/>
            <pc:sldMk cId="1078594492" sldId="640"/>
            <ac:spMk id="29" creationId="{CAB8FFBF-6683-1683-95F4-EAE614497943}"/>
          </ac:spMkLst>
        </pc:spChg>
        <pc:spChg chg="add mod">
          <ac:chgData name="Alexander Wood" userId="c0e013ad-7a33-4d92-a5df-2293f6a4ea02" providerId="ADAL" clId="{22E052B2-2278-4ADD-9B08-5C31E7DA403A}" dt="2023-06-27T00:05:19.682" v="7075" actId="1076"/>
          <ac:spMkLst>
            <pc:docMk/>
            <pc:sldMk cId="1078594492" sldId="640"/>
            <ac:spMk id="30" creationId="{47A85A26-53C2-DF90-11CF-5CAD022E825E}"/>
          </ac:spMkLst>
        </pc:spChg>
        <pc:grpChg chg="add del mod">
          <ac:chgData name="Alexander Wood" userId="c0e013ad-7a33-4d92-a5df-2293f6a4ea02" providerId="ADAL" clId="{22E052B2-2278-4ADD-9B08-5C31E7DA403A}" dt="2023-06-26T12:08:16.576" v="6982" actId="478"/>
          <ac:grpSpMkLst>
            <pc:docMk/>
            <pc:sldMk cId="1078594492" sldId="640"/>
            <ac:grpSpMk id="20" creationId="{4EB80D6E-6A7E-86DC-59CC-4CB3C45C87BF}"/>
          </ac:grpSpMkLst>
        </pc:grpChg>
        <pc:grpChg chg="add mod ord">
          <ac:chgData name="Alexander Wood" userId="c0e013ad-7a33-4d92-a5df-2293f6a4ea02" providerId="ADAL" clId="{22E052B2-2278-4ADD-9B08-5C31E7DA403A}" dt="2023-06-27T00:07:12.458" v="7098" actId="1076"/>
          <ac:grpSpMkLst>
            <pc:docMk/>
            <pc:sldMk cId="1078594492" sldId="640"/>
            <ac:grpSpMk id="23" creationId="{7560BB27-32BB-C8BB-A5DD-54EFA6EC16FF}"/>
          </ac:grpSpMkLst>
        </pc:grpChg>
        <pc:grpChg chg="add mod">
          <ac:chgData name="Alexander Wood" userId="c0e013ad-7a33-4d92-a5df-2293f6a4ea02" providerId="ADAL" clId="{22E052B2-2278-4ADD-9B08-5C31E7DA403A}" dt="2023-06-27T00:07:40.147" v="7100" actId="164"/>
          <ac:grpSpMkLst>
            <pc:docMk/>
            <pc:sldMk cId="1078594492" sldId="640"/>
            <ac:grpSpMk id="31" creationId="{69C7106B-CDBA-C5C9-3972-D8B9927EEFF4}"/>
          </ac:grpSpMkLst>
        </pc:grpChg>
        <pc:picChg chg="add mod">
          <ac:chgData name="Alexander Wood" userId="c0e013ad-7a33-4d92-a5df-2293f6a4ea02" providerId="ADAL" clId="{22E052B2-2278-4ADD-9B08-5C31E7DA403A}" dt="2023-06-22T05:37:38.316" v="2476" actId="1076"/>
          <ac:picMkLst>
            <pc:docMk/>
            <pc:sldMk cId="1078594492" sldId="640"/>
            <ac:picMk id="6" creationId="{F1AF41A6-FA87-2078-1B6D-87A17A457D88}"/>
          </ac:picMkLst>
        </pc:picChg>
        <pc:picChg chg="add mod ord">
          <ac:chgData name="Alexander Wood" userId="c0e013ad-7a33-4d92-a5df-2293f6a4ea02" providerId="ADAL" clId="{22E052B2-2278-4ADD-9B08-5C31E7DA403A}" dt="2023-06-22T05:38:40.770" v="2481" actId="164"/>
          <ac:picMkLst>
            <pc:docMk/>
            <pc:sldMk cId="1078594492" sldId="640"/>
            <ac:picMk id="8" creationId="{798D03AB-B2A2-E006-1519-167013B6993C}"/>
          </ac:picMkLst>
        </pc:picChg>
        <pc:picChg chg="add mod">
          <ac:chgData name="Alexander Wood" userId="c0e013ad-7a33-4d92-a5df-2293f6a4ea02" providerId="ADAL" clId="{22E052B2-2278-4ADD-9B08-5C31E7DA403A}" dt="2023-06-27T00:07:40.147" v="7100" actId="164"/>
          <ac:picMkLst>
            <pc:docMk/>
            <pc:sldMk cId="1078594492" sldId="640"/>
            <ac:picMk id="22" creationId="{7DD0EA3F-1A70-7EAA-CA0A-8F0D7227871F}"/>
          </ac:picMkLst>
        </pc:picChg>
      </pc:sldChg>
      <pc:sldChg chg="addSp delSp modSp new mod modAnim">
        <pc:chgData name="Alexander Wood" userId="c0e013ad-7a33-4d92-a5df-2293f6a4ea02" providerId="ADAL" clId="{22E052B2-2278-4ADD-9B08-5C31E7DA403A}" dt="2023-06-25T07:49:08.579" v="5433" actId="20577"/>
        <pc:sldMkLst>
          <pc:docMk/>
          <pc:sldMk cId="4081081987" sldId="641"/>
        </pc:sldMkLst>
        <pc:spChg chg="del">
          <ac:chgData name="Alexander Wood" userId="c0e013ad-7a33-4d92-a5df-2293f6a4ea02" providerId="ADAL" clId="{22E052B2-2278-4ADD-9B08-5C31E7DA403A}" dt="2023-06-23T01:57:19.160" v="2784" actId="478"/>
          <ac:spMkLst>
            <pc:docMk/>
            <pc:sldMk cId="4081081987" sldId="641"/>
            <ac:spMk id="2" creationId="{68D87360-927A-A718-1F9F-D26421E209F3}"/>
          </ac:spMkLst>
        </pc:spChg>
        <pc:spChg chg="del">
          <ac:chgData name="Alexander Wood" userId="c0e013ad-7a33-4d92-a5df-2293f6a4ea02" providerId="ADAL" clId="{22E052B2-2278-4ADD-9B08-5C31E7DA403A}" dt="2023-06-23T01:57:21.623" v="2785" actId="478"/>
          <ac:spMkLst>
            <pc:docMk/>
            <pc:sldMk cId="4081081987" sldId="641"/>
            <ac:spMk id="3" creationId="{4C115F27-BF77-0FEE-954C-F0169C59B31A}"/>
          </ac:spMkLst>
        </pc:spChg>
        <pc:spChg chg="add mod">
          <ac:chgData name="Alexander Wood" userId="c0e013ad-7a33-4d92-a5df-2293f6a4ea02" providerId="ADAL" clId="{22E052B2-2278-4ADD-9B08-5C31E7DA403A}" dt="2023-06-25T03:57:02.861" v="3110" actId="5793"/>
          <ac:spMkLst>
            <pc:docMk/>
            <pc:sldMk cId="4081081987" sldId="641"/>
            <ac:spMk id="4" creationId="{B4B06149-9BF9-22CA-4E9A-FA904E1B0597}"/>
          </ac:spMkLst>
        </pc:spChg>
        <pc:spChg chg="add mod">
          <ac:chgData name="Alexander Wood" userId="c0e013ad-7a33-4d92-a5df-2293f6a4ea02" providerId="ADAL" clId="{22E052B2-2278-4ADD-9B08-5C31E7DA403A}" dt="2023-06-25T03:45:20.145" v="2928" actId="20577"/>
          <ac:spMkLst>
            <pc:docMk/>
            <pc:sldMk cId="4081081987" sldId="641"/>
            <ac:spMk id="5" creationId="{1152BBA4-45A9-B480-5654-B5155854FEE1}"/>
          </ac:spMkLst>
        </pc:spChg>
        <pc:spChg chg="add mod">
          <ac:chgData name="Alexander Wood" userId="c0e013ad-7a33-4d92-a5df-2293f6a4ea02" providerId="ADAL" clId="{22E052B2-2278-4ADD-9B08-5C31E7DA403A}" dt="2023-06-25T07:49:08.579" v="5433" actId="20577"/>
          <ac:spMkLst>
            <pc:docMk/>
            <pc:sldMk cId="4081081987" sldId="641"/>
            <ac:spMk id="12" creationId="{FF733CC2-D059-4596-BB2F-7FC5211278B1}"/>
          </ac:spMkLst>
        </pc:spChg>
        <pc:spChg chg="add mod">
          <ac:chgData name="Alexander Wood" userId="c0e013ad-7a33-4d92-a5df-2293f6a4ea02" providerId="ADAL" clId="{22E052B2-2278-4ADD-9B08-5C31E7DA403A}" dt="2023-06-25T03:47:49.549" v="3005" actId="1076"/>
          <ac:spMkLst>
            <pc:docMk/>
            <pc:sldMk cId="4081081987" sldId="641"/>
            <ac:spMk id="15" creationId="{CE803596-067C-9AD8-D647-B9B631166228}"/>
          </ac:spMkLst>
        </pc:spChg>
        <pc:grpChg chg="add mod">
          <ac:chgData name="Alexander Wood" userId="c0e013ad-7a33-4d92-a5df-2293f6a4ea02" providerId="ADAL" clId="{22E052B2-2278-4ADD-9B08-5C31E7DA403A}" dt="2023-06-25T07:49:08.579" v="5433" actId="20577"/>
          <ac:grpSpMkLst>
            <pc:docMk/>
            <pc:sldMk cId="4081081987" sldId="641"/>
            <ac:grpSpMk id="13" creationId="{9B314232-A4AE-70EF-A770-F83052C832AA}"/>
          </ac:grpSpMkLst>
        </pc:grpChg>
        <pc:picChg chg="add mod">
          <ac:chgData name="Alexander Wood" userId="c0e013ad-7a33-4d92-a5df-2293f6a4ea02" providerId="ADAL" clId="{22E052B2-2278-4ADD-9B08-5C31E7DA403A}" dt="2023-06-25T03:45:09.263" v="2903" actId="1076"/>
          <ac:picMkLst>
            <pc:docMk/>
            <pc:sldMk cId="4081081987" sldId="641"/>
            <ac:picMk id="7" creationId="{B1A429C3-C53B-356E-1D5C-F0D16682F0AE}"/>
          </ac:picMkLst>
        </pc:picChg>
        <pc:picChg chg="add mod">
          <ac:chgData name="Alexander Wood" userId="c0e013ad-7a33-4d92-a5df-2293f6a4ea02" providerId="ADAL" clId="{22E052B2-2278-4ADD-9B08-5C31E7DA403A}" dt="2023-06-25T03:41:28.835" v="2900" actId="1076"/>
          <ac:picMkLst>
            <pc:docMk/>
            <pc:sldMk cId="4081081987" sldId="641"/>
            <ac:picMk id="9" creationId="{995121AA-625C-69C0-4D76-3391F2D4CB19}"/>
          </ac:picMkLst>
        </pc:picChg>
        <pc:picChg chg="add mod">
          <ac:chgData name="Alexander Wood" userId="c0e013ad-7a33-4d92-a5df-2293f6a4ea02" providerId="ADAL" clId="{22E052B2-2278-4ADD-9B08-5C31E7DA403A}" dt="2023-06-25T07:49:08.579" v="5433" actId="20577"/>
          <ac:picMkLst>
            <pc:docMk/>
            <pc:sldMk cId="4081081987" sldId="641"/>
            <ac:picMk id="11" creationId="{EFD8329B-B13F-7AE9-536C-B27CF95F170E}"/>
          </ac:picMkLst>
        </pc:picChg>
      </pc:sldChg>
      <pc:sldChg chg="delSp new del mod">
        <pc:chgData name="Alexander Wood" userId="c0e013ad-7a33-4d92-a5df-2293f6a4ea02" providerId="ADAL" clId="{22E052B2-2278-4ADD-9B08-5C31E7DA403A}" dt="2023-06-25T04:03:59.236" v="3304" actId="47"/>
        <pc:sldMkLst>
          <pc:docMk/>
          <pc:sldMk cId="4046357957" sldId="642"/>
        </pc:sldMkLst>
        <pc:spChg chg="del">
          <ac:chgData name="Alexander Wood" userId="c0e013ad-7a33-4d92-a5df-2293f6a4ea02" providerId="ADAL" clId="{22E052B2-2278-4ADD-9B08-5C31E7DA403A}" dt="2023-06-25T03:48:30.197" v="3009" actId="478"/>
          <ac:spMkLst>
            <pc:docMk/>
            <pc:sldMk cId="4046357957" sldId="642"/>
            <ac:spMk id="2" creationId="{39F6600F-4813-21A5-EDC0-B698FA32B252}"/>
          </ac:spMkLst>
        </pc:spChg>
        <pc:spChg chg="del">
          <ac:chgData name="Alexander Wood" userId="c0e013ad-7a33-4d92-a5df-2293f6a4ea02" providerId="ADAL" clId="{22E052B2-2278-4ADD-9B08-5C31E7DA403A}" dt="2023-06-25T03:48:32.519" v="3010" actId="478"/>
          <ac:spMkLst>
            <pc:docMk/>
            <pc:sldMk cId="4046357957" sldId="642"/>
            <ac:spMk id="3" creationId="{481C2AB8-9C6C-9FF8-0CC2-AF1FCC803B6E}"/>
          </ac:spMkLst>
        </pc:spChg>
      </pc:sldChg>
      <pc:sldChg chg="addSp delSp modSp add mod delAnim modAnim">
        <pc:chgData name="Alexander Wood" userId="c0e013ad-7a33-4d92-a5df-2293f6a4ea02" providerId="ADAL" clId="{22E052B2-2278-4ADD-9B08-5C31E7DA403A}" dt="2023-06-25T03:57:27.822" v="3184" actId="20577"/>
        <pc:sldMkLst>
          <pc:docMk/>
          <pc:sldMk cId="3976649293" sldId="643"/>
        </pc:sldMkLst>
        <pc:spChg chg="add mod">
          <ac:chgData name="Alexander Wood" userId="c0e013ad-7a33-4d92-a5df-2293f6a4ea02" providerId="ADAL" clId="{22E052B2-2278-4ADD-9B08-5C31E7DA403A}" dt="2023-06-25T03:53:05.612" v="3075" actId="164"/>
          <ac:spMkLst>
            <pc:docMk/>
            <pc:sldMk cId="3976649293" sldId="643"/>
            <ac:spMk id="2" creationId="{C7535467-087C-0B0D-80B7-1B87C032A497}"/>
          </ac:spMkLst>
        </pc:spChg>
        <pc:spChg chg="add mod">
          <ac:chgData name="Alexander Wood" userId="c0e013ad-7a33-4d92-a5df-2293f6a4ea02" providerId="ADAL" clId="{22E052B2-2278-4ADD-9B08-5C31E7DA403A}" dt="2023-06-25T03:53:05.612" v="3075" actId="164"/>
          <ac:spMkLst>
            <pc:docMk/>
            <pc:sldMk cId="3976649293" sldId="643"/>
            <ac:spMk id="3" creationId="{8124C971-6A1D-A203-FFD2-791BB6931B46}"/>
          </ac:spMkLst>
        </pc:spChg>
        <pc:spChg chg="mod">
          <ac:chgData name="Alexander Wood" userId="c0e013ad-7a33-4d92-a5df-2293f6a4ea02" providerId="ADAL" clId="{22E052B2-2278-4ADD-9B08-5C31E7DA403A}" dt="2023-06-25T03:57:27.822" v="3184" actId="20577"/>
          <ac:spMkLst>
            <pc:docMk/>
            <pc:sldMk cId="3976649293" sldId="643"/>
            <ac:spMk id="5" creationId="{1152BBA4-45A9-B480-5654-B5155854FEE1}"/>
          </ac:spMkLst>
        </pc:spChg>
        <pc:spChg chg="add mod">
          <ac:chgData name="Alexander Wood" userId="c0e013ad-7a33-4d92-a5df-2293f6a4ea02" providerId="ADAL" clId="{22E052B2-2278-4ADD-9B08-5C31E7DA403A}" dt="2023-06-25T03:50:43.305" v="3034" actId="164"/>
          <ac:spMkLst>
            <pc:docMk/>
            <pc:sldMk cId="3976649293" sldId="643"/>
            <ac:spMk id="6" creationId="{B769CEA8-41BC-73F4-F0FC-B7742D22A126}"/>
          </ac:spMkLst>
        </pc:spChg>
        <pc:spChg chg="add mod">
          <ac:chgData name="Alexander Wood" userId="c0e013ad-7a33-4d92-a5df-2293f6a4ea02" providerId="ADAL" clId="{22E052B2-2278-4ADD-9B08-5C31E7DA403A}" dt="2023-06-25T03:50:43.305" v="3034" actId="164"/>
          <ac:spMkLst>
            <pc:docMk/>
            <pc:sldMk cId="3976649293" sldId="643"/>
            <ac:spMk id="8" creationId="{5EF4F2F4-64E6-B2EA-E2D8-9C4D48EBE390}"/>
          </ac:spMkLst>
        </pc:spChg>
        <pc:spChg chg="del">
          <ac:chgData name="Alexander Wood" userId="c0e013ad-7a33-4d92-a5df-2293f6a4ea02" providerId="ADAL" clId="{22E052B2-2278-4ADD-9B08-5C31E7DA403A}" dt="2023-06-25T03:49:05.127" v="3014" actId="478"/>
          <ac:spMkLst>
            <pc:docMk/>
            <pc:sldMk cId="3976649293" sldId="643"/>
            <ac:spMk id="15" creationId="{CE803596-067C-9AD8-D647-B9B631166228}"/>
          </ac:spMkLst>
        </pc:spChg>
        <pc:spChg chg="mod">
          <ac:chgData name="Alexander Wood" userId="c0e013ad-7a33-4d92-a5df-2293f6a4ea02" providerId="ADAL" clId="{22E052B2-2278-4ADD-9B08-5C31E7DA403A}" dt="2023-06-25T03:51:03.079" v="3040" actId="1076"/>
          <ac:spMkLst>
            <pc:docMk/>
            <pc:sldMk cId="3976649293" sldId="643"/>
            <ac:spMk id="16" creationId="{8F3EA162-B21E-7C03-82B6-602F1F85FA28}"/>
          </ac:spMkLst>
        </pc:spChg>
        <pc:spChg chg="mod">
          <ac:chgData name="Alexander Wood" userId="c0e013ad-7a33-4d92-a5df-2293f6a4ea02" providerId="ADAL" clId="{22E052B2-2278-4ADD-9B08-5C31E7DA403A}" dt="2023-06-25T03:51:06.507" v="3041" actId="1076"/>
          <ac:spMkLst>
            <pc:docMk/>
            <pc:sldMk cId="3976649293" sldId="643"/>
            <ac:spMk id="17" creationId="{1FF16708-505D-1ADF-7754-E272203325FB}"/>
          </ac:spMkLst>
        </pc:spChg>
        <pc:spChg chg="mod">
          <ac:chgData name="Alexander Wood" userId="c0e013ad-7a33-4d92-a5df-2293f6a4ea02" providerId="ADAL" clId="{22E052B2-2278-4ADD-9B08-5C31E7DA403A}" dt="2023-06-25T03:51:13.582" v="3044"/>
          <ac:spMkLst>
            <pc:docMk/>
            <pc:sldMk cId="3976649293" sldId="643"/>
            <ac:spMk id="19" creationId="{446F27D0-52C2-6205-5D1D-21B95857CD97}"/>
          </ac:spMkLst>
        </pc:spChg>
        <pc:spChg chg="mod">
          <ac:chgData name="Alexander Wood" userId="c0e013ad-7a33-4d92-a5df-2293f6a4ea02" providerId="ADAL" clId="{22E052B2-2278-4ADD-9B08-5C31E7DA403A}" dt="2023-06-25T03:51:13.582" v="3044"/>
          <ac:spMkLst>
            <pc:docMk/>
            <pc:sldMk cId="3976649293" sldId="643"/>
            <ac:spMk id="20" creationId="{6687E97D-1DBD-8444-9BE2-2ED3ED5F3C46}"/>
          </ac:spMkLst>
        </pc:spChg>
        <pc:spChg chg="mod">
          <ac:chgData name="Alexander Wood" userId="c0e013ad-7a33-4d92-a5df-2293f6a4ea02" providerId="ADAL" clId="{22E052B2-2278-4ADD-9B08-5C31E7DA403A}" dt="2023-06-25T03:51:18.334" v="3046"/>
          <ac:spMkLst>
            <pc:docMk/>
            <pc:sldMk cId="3976649293" sldId="643"/>
            <ac:spMk id="22" creationId="{EE90ABED-F0D5-D0F4-0FCD-E745DD5A8C0C}"/>
          </ac:spMkLst>
        </pc:spChg>
        <pc:spChg chg="mod">
          <ac:chgData name="Alexander Wood" userId="c0e013ad-7a33-4d92-a5df-2293f6a4ea02" providerId="ADAL" clId="{22E052B2-2278-4ADD-9B08-5C31E7DA403A}" dt="2023-06-25T03:51:18.334" v="3046"/>
          <ac:spMkLst>
            <pc:docMk/>
            <pc:sldMk cId="3976649293" sldId="643"/>
            <ac:spMk id="23" creationId="{F316645F-16C3-52C9-10E6-7BE4652EE9A1}"/>
          </ac:spMkLst>
        </pc:spChg>
        <pc:spChg chg="mod">
          <ac:chgData name="Alexander Wood" userId="c0e013ad-7a33-4d92-a5df-2293f6a4ea02" providerId="ADAL" clId="{22E052B2-2278-4ADD-9B08-5C31E7DA403A}" dt="2023-06-25T03:51:22.367" v="3048"/>
          <ac:spMkLst>
            <pc:docMk/>
            <pc:sldMk cId="3976649293" sldId="643"/>
            <ac:spMk id="25" creationId="{8F5EF79B-38B5-A8C2-CBAC-431E4B81EBD1}"/>
          </ac:spMkLst>
        </pc:spChg>
        <pc:spChg chg="mod">
          <ac:chgData name="Alexander Wood" userId="c0e013ad-7a33-4d92-a5df-2293f6a4ea02" providerId="ADAL" clId="{22E052B2-2278-4ADD-9B08-5C31E7DA403A}" dt="2023-06-25T03:51:22.367" v="3048"/>
          <ac:spMkLst>
            <pc:docMk/>
            <pc:sldMk cId="3976649293" sldId="643"/>
            <ac:spMk id="26" creationId="{37395F30-C262-17F1-869B-36E5E2A29448}"/>
          </ac:spMkLst>
        </pc:spChg>
        <pc:spChg chg="mod">
          <ac:chgData name="Alexander Wood" userId="c0e013ad-7a33-4d92-a5df-2293f6a4ea02" providerId="ADAL" clId="{22E052B2-2278-4ADD-9B08-5C31E7DA403A}" dt="2023-06-25T03:51:25.920" v="3050"/>
          <ac:spMkLst>
            <pc:docMk/>
            <pc:sldMk cId="3976649293" sldId="643"/>
            <ac:spMk id="28" creationId="{CF510452-B7F5-69F7-BB93-20A14ED6A181}"/>
          </ac:spMkLst>
        </pc:spChg>
        <pc:spChg chg="mod">
          <ac:chgData name="Alexander Wood" userId="c0e013ad-7a33-4d92-a5df-2293f6a4ea02" providerId="ADAL" clId="{22E052B2-2278-4ADD-9B08-5C31E7DA403A}" dt="2023-06-25T03:51:25.920" v="3050"/>
          <ac:spMkLst>
            <pc:docMk/>
            <pc:sldMk cId="3976649293" sldId="643"/>
            <ac:spMk id="29" creationId="{AFD02277-FAE0-C05F-A599-DD7E82D486FB}"/>
          </ac:spMkLst>
        </pc:spChg>
        <pc:spChg chg="add mod">
          <ac:chgData name="Alexander Wood" userId="c0e013ad-7a33-4d92-a5df-2293f6a4ea02" providerId="ADAL" clId="{22E052B2-2278-4ADD-9B08-5C31E7DA403A}" dt="2023-06-25T03:52:43.292" v="3072" actId="164"/>
          <ac:spMkLst>
            <pc:docMk/>
            <pc:sldMk cId="3976649293" sldId="643"/>
            <ac:spMk id="30" creationId="{F59D5C88-633F-3173-7CBC-F4ECCE6DB2F0}"/>
          </ac:spMkLst>
        </pc:spChg>
        <pc:spChg chg="add mod">
          <ac:chgData name="Alexander Wood" userId="c0e013ad-7a33-4d92-a5df-2293f6a4ea02" providerId="ADAL" clId="{22E052B2-2278-4ADD-9B08-5C31E7DA403A}" dt="2023-06-25T03:52:43.292" v="3072" actId="164"/>
          <ac:spMkLst>
            <pc:docMk/>
            <pc:sldMk cId="3976649293" sldId="643"/>
            <ac:spMk id="31" creationId="{756BC7A9-98E6-04BE-D3BD-CCD86CA46D6B}"/>
          </ac:spMkLst>
        </pc:spChg>
        <pc:spChg chg="add mod">
          <ac:chgData name="Alexander Wood" userId="c0e013ad-7a33-4d92-a5df-2293f6a4ea02" providerId="ADAL" clId="{22E052B2-2278-4ADD-9B08-5C31E7DA403A}" dt="2023-06-25T03:52:40.490" v="3071" actId="164"/>
          <ac:spMkLst>
            <pc:docMk/>
            <pc:sldMk cId="3976649293" sldId="643"/>
            <ac:spMk id="32" creationId="{08742599-DF32-0111-3E2D-837146018DEB}"/>
          </ac:spMkLst>
        </pc:spChg>
        <pc:spChg chg="add mod">
          <ac:chgData name="Alexander Wood" userId="c0e013ad-7a33-4d92-a5df-2293f6a4ea02" providerId="ADAL" clId="{22E052B2-2278-4ADD-9B08-5C31E7DA403A}" dt="2023-06-25T03:52:40.490" v="3071" actId="164"/>
          <ac:spMkLst>
            <pc:docMk/>
            <pc:sldMk cId="3976649293" sldId="643"/>
            <ac:spMk id="33" creationId="{9880E421-935A-2228-C1FA-1EAEF1BAA0E6}"/>
          </ac:spMkLst>
        </pc:spChg>
        <pc:spChg chg="add mod">
          <ac:chgData name="Alexander Wood" userId="c0e013ad-7a33-4d92-a5df-2293f6a4ea02" providerId="ADAL" clId="{22E052B2-2278-4ADD-9B08-5C31E7DA403A}" dt="2023-06-25T03:52:36.603" v="3070" actId="164"/>
          <ac:spMkLst>
            <pc:docMk/>
            <pc:sldMk cId="3976649293" sldId="643"/>
            <ac:spMk id="34" creationId="{977A9E4C-70D4-A12D-EFB4-625AB892AD08}"/>
          </ac:spMkLst>
        </pc:spChg>
        <pc:spChg chg="add mod">
          <ac:chgData name="Alexander Wood" userId="c0e013ad-7a33-4d92-a5df-2293f6a4ea02" providerId="ADAL" clId="{22E052B2-2278-4ADD-9B08-5C31E7DA403A}" dt="2023-06-25T03:52:36.603" v="3070" actId="164"/>
          <ac:spMkLst>
            <pc:docMk/>
            <pc:sldMk cId="3976649293" sldId="643"/>
            <ac:spMk id="35" creationId="{39A8D27A-6462-4F3B-535C-E20F1794A67D}"/>
          </ac:spMkLst>
        </pc:spChg>
        <pc:spChg chg="add mod">
          <ac:chgData name="Alexander Wood" userId="c0e013ad-7a33-4d92-a5df-2293f6a4ea02" providerId="ADAL" clId="{22E052B2-2278-4ADD-9B08-5C31E7DA403A}" dt="2023-06-25T03:52:46.425" v="3073" actId="164"/>
          <ac:spMkLst>
            <pc:docMk/>
            <pc:sldMk cId="3976649293" sldId="643"/>
            <ac:spMk id="36" creationId="{CE708198-D745-64FC-C827-7AA091472AD5}"/>
          </ac:spMkLst>
        </pc:spChg>
        <pc:spChg chg="add mod">
          <ac:chgData name="Alexander Wood" userId="c0e013ad-7a33-4d92-a5df-2293f6a4ea02" providerId="ADAL" clId="{22E052B2-2278-4ADD-9B08-5C31E7DA403A}" dt="2023-06-25T03:52:46.425" v="3073" actId="164"/>
          <ac:spMkLst>
            <pc:docMk/>
            <pc:sldMk cId="3976649293" sldId="643"/>
            <ac:spMk id="37" creationId="{34CF3381-2AF5-8EFB-0937-C908552BE286}"/>
          </ac:spMkLst>
        </pc:spChg>
        <pc:spChg chg="add mod">
          <ac:chgData name="Alexander Wood" userId="c0e013ad-7a33-4d92-a5df-2293f6a4ea02" providerId="ADAL" clId="{22E052B2-2278-4ADD-9B08-5C31E7DA403A}" dt="2023-06-25T03:52:31.840" v="3068" actId="164"/>
          <ac:spMkLst>
            <pc:docMk/>
            <pc:sldMk cId="3976649293" sldId="643"/>
            <ac:spMk id="38" creationId="{274CF104-4D5C-9E3E-247E-8AA2565EFBE7}"/>
          </ac:spMkLst>
        </pc:spChg>
        <pc:spChg chg="add mod">
          <ac:chgData name="Alexander Wood" userId="c0e013ad-7a33-4d92-a5df-2293f6a4ea02" providerId="ADAL" clId="{22E052B2-2278-4ADD-9B08-5C31E7DA403A}" dt="2023-06-25T03:52:31.840" v="3068" actId="164"/>
          <ac:spMkLst>
            <pc:docMk/>
            <pc:sldMk cId="3976649293" sldId="643"/>
            <ac:spMk id="39" creationId="{2A5C1BBD-18B8-DF50-756C-CB3A6AAB0631}"/>
          </ac:spMkLst>
        </pc:s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10" creationId="{1552C43F-F1B5-EC16-4375-A3AD7483AB4F}"/>
          </ac:grpSpMkLst>
        </pc:grpChg>
        <pc:grpChg chg="del">
          <ac:chgData name="Alexander Wood" userId="c0e013ad-7a33-4d92-a5df-2293f6a4ea02" providerId="ADAL" clId="{22E052B2-2278-4ADD-9B08-5C31E7DA403A}" dt="2023-06-25T03:49:02.410" v="3012" actId="478"/>
          <ac:grpSpMkLst>
            <pc:docMk/>
            <pc:sldMk cId="3976649293" sldId="643"/>
            <ac:grpSpMk id="13" creationId="{9B314232-A4AE-70EF-A770-F83052C832AA}"/>
          </ac:grpSpMkLst>
        </pc:gr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14" creationId="{94D4ACD2-4CE5-B579-2E30-94A616D3F63A}"/>
          </ac:grpSpMkLst>
        </pc:gr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18" creationId="{B97A9A76-54D1-17D5-CDEA-7A61B22F2DF5}"/>
          </ac:grpSpMkLst>
        </pc:gr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21" creationId="{6FE6DA77-FC35-27EE-EA97-03C0F15875BC}"/>
          </ac:grpSpMkLst>
        </pc:gr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24" creationId="{A30E0581-7EAD-95C4-0C8C-4C749627D43B}"/>
          </ac:grpSpMkLst>
        </pc:gr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27" creationId="{A1C8923C-431F-AC9F-AA6C-A0CF340538AF}"/>
          </ac:grpSpMkLst>
        </pc:gr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40" creationId="{201B4BBF-755F-0BE6-DBF6-457986A85399}"/>
          </ac:grpSpMkLst>
        </pc:gr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41" creationId="{320EAEF8-B9FA-F2FF-D425-C13589D49D20}"/>
          </ac:grpSpMkLst>
        </pc:gr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42" creationId="{6BC52A19-587A-DDEB-BF52-82E693E66BC6}"/>
          </ac:grpSpMkLst>
        </pc:gr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43" creationId="{F1C062AC-3143-5881-28F5-8B6AD77CEA0B}"/>
          </ac:grpSpMkLst>
        </pc:gr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44" creationId="{B0D51E3D-94B3-E8EA-B5E1-4AA8C6B93B38}"/>
          </ac:grpSpMkLst>
        </pc:grpChg>
        <pc:grpChg chg="add mod">
          <ac:chgData name="Alexander Wood" userId="c0e013ad-7a33-4d92-a5df-2293f6a4ea02" providerId="ADAL" clId="{22E052B2-2278-4ADD-9B08-5C31E7DA403A}" dt="2023-06-25T03:53:05.612" v="3075" actId="164"/>
          <ac:grpSpMkLst>
            <pc:docMk/>
            <pc:sldMk cId="3976649293" sldId="643"/>
            <ac:grpSpMk id="45" creationId="{6158E6D2-5783-12C3-49A0-E29DB11B4AC9}"/>
          </ac:grpSpMkLst>
        </pc:grpChg>
        <pc:picChg chg="del">
          <ac:chgData name="Alexander Wood" userId="c0e013ad-7a33-4d92-a5df-2293f6a4ea02" providerId="ADAL" clId="{22E052B2-2278-4ADD-9B08-5C31E7DA403A}" dt="2023-06-25T03:49:03.320" v="3013" actId="478"/>
          <ac:picMkLst>
            <pc:docMk/>
            <pc:sldMk cId="3976649293" sldId="643"/>
            <ac:picMk id="9" creationId="{995121AA-625C-69C0-4D76-3391F2D4CB19}"/>
          </ac:picMkLst>
        </pc:picChg>
      </pc:sldChg>
      <pc:sldChg chg="addSp modSp add mod modAnim">
        <pc:chgData name="Alexander Wood" userId="c0e013ad-7a33-4d92-a5df-2293f6a4ea02" providerId="ADAL" clId="{22E052B2-2278-4ADD-9B08-5C31E7DA403A}" dt="2023-06-25T03:57:46.604" v="3230" actId="20577"/>
        <pc:sldMkLst>
          <pc:docMk/>
          <pc:sldMk cId="4061910512" sldId="644"/>
        </pc:sldMkLst>
        <pc:spChg chg="mod">
          <ac:chgData name="Alexander Wood" userId="c0e013ad-7a33-4d92-a5df-2293f6a4ea02" providerId="ADAL" clId="{22E052B2-2278-4ADD-9B08-5C31E7DA403A}" dt="2023-06-25T03:57:46.604" v="3230" actId="20577"/>
          <ac:spMkLst>
            <pc:docMk/>
            <pc:sldMk cId="4061910512" sldId="644"/>
            <ac:spMk id="5" creationId="{1152BBA4-45A9-B480-5654-B5155854FEE1}"/>
          </ac:spMkLst>
        </pc:spChg>
        <pc:spChg chg="mod">
          <ac:chgData name="Alexander Wood" userId="c0e013ad-7a33-4d92-a5df-2293f6a4ea02" providerId="ADAL" clId="{22E052B2-2278-4ADD-9B08-5C31E7DA403A}" dt="2023-06-25T03:54:36.548" v="3081" actId="1076"/>
          <ac:spMkLst>
            <pc:docMk/>
            <pc:sldMk cId="4061910512" sldId="644"/>
            <ac:spMk id="22" creationId="{EE90ABED-F0D5-D0F4-0FCD-E745DD5A8C0C}"/>
          </ac:spMkLst>
        </pc:spChg>
        <pc:spChg chg="add mod">
          <ac:chgData name="Alexander Wood" userId="c0e013ad-7a33-4d92-a5df-2293f6a4ea02" providerId="ADAL" clId="{22E052B2-2278-4ADD-9B08-5C31E7DA403A}" dt="2023-06-25T03:56:47.899" v="3104" actId="164"/>
          <ac:spMkLst>
            <pc:docMk/>
            <pc:sldMk cId="4061910512" sldId="644"/>
            <ac:spMk id="49" creationId="{2411AE56-55BA-8A54-61E2-BE47F7C069DD}"/>
          </ac:spMkLst>
        </pc:spChg>
        <pc:spChg chg="add mod">
          <ac:chgData name="Alexander Wood" userId="c0e013ad-7a33-4d92-a5df-2293f6a4ea02" providerId="ADAL" clId="{22E052B2-2278-4ADD-9B08-5C31E7DA403A}" dt="2023-06-25T03:56:47.899" v="3104" actId="164"/>
          <ac:spMkLst>
            <pc:docMk/>
            <pc:sldMk cId="4061910512" sldId="644"/>
            <ac:spMk id="50" creationId="{4A7C4237-CB0C-B5A8-EE4C-B10C40C4112A}"/>
          </ac:spMkLst>
        </pc:spChg>
        <pc:spChg chg="add mod">
          <ac:chgData name="Alexander Wood" userId="c0e013ad-7a33-4d92-a5df-2293f6a4ea02" providerId="ADAL" clId="{22E052B2-2278-4ADD-9B08-5C31E7DA403A}" dt="2023-06-25T03:56:47.899" v="3104" actId="164"/>
          <ac:spMkLst>
            <pc:docMk/>
            <pc:sldMk cId="4061910512" sldId="644"/>
            <ac:spMk id="51" creationId="{AE64BC02-E07F-7F39-C9F9-1AAD8334380A}"/>
          </ac:spMkLst>
        </pc:spChg>
        <pc:spChg chg="add mod">
          <ac:chgData name="Alexander Wood" userId="c0e013ad-7a33-4d92-a5df-2293f6a4ea02" providerId="ADAL" clId="{22E052B2-2278-4ADD-9B08-5C31E7DA403A}" dt="2023-06-25T03:56:47.899" v="3104" actId="164"/>
          <ac:spMkLst>
            <pc:docMk/>
            <pc:sldMk cId="4061910512" sldId="644"/>
            <ac:spMk id="52" creationId="{7B29F95F-587A-48F8-4F70-8F42993265E2}"/>
          </ac:spMkLst>
        </pc:spChg>
        <pc:spChg chg="add mod">
          <ac:chgData name="Alexander Wood" userId="c0e013ad-7a33-4d92-a5df-2293f6a4ea02" providerId="ADAL" clId="{22E052B2-2278-4ADD-9B08-5C31E7DA403A}" dt="2023-06-25T03:56:47.899" v="3104" actId="164"/>
          <ac:spMkLst>
            <pc:docMk/>
            <pc:sldMk cId="4061910512" sldId="644"/>
            <ac:spMk id="53" creationId="{BBF5E82E-DFF5-ADD3-DF51-4A427C52C0F9}"/>
          </ac:spMkLst>
        </pc:spChg>
        <pc:spChg chg="add mod">
          <ac:chgData name="Alexander Wood" userId="c0e013ad-7a33-4d92-a5df-2293f6a4ea02" providerId="ADAL" clId="{22E052B2-2278-4ADD-9B08-5C31E7DA403A}" dt="2023-06-25T03:56:47.899" v="3104" actId="164"/>
          <ac:spMkLst>
            <pc:docMk/>
            <pc:sldMk cId="4061910512" sldId="644"/>
            <ac:spMk id="54" creationId="{D0485F4E-201A-4D6A-46F7-F97E0534D5B2}"/>
          </ac:spMkLst>
        </pc:spChg>
        <pc:spChg chg="add mod">
          <ac:chgData name="Alexander Wood" userId="c0e013ad-7a33-4d92-a5df-2293f6a4ea02" providerId="ADAL" clId="{22E052B2-2278-4ADD-9B08-5C31E7DA403A}" dt="2023-06-25T03:56:47.899" v="3104" actId="164"/>
          <ac:spMkLst>
            <pc:docMk/>
            <pc:sldMk cId="4061910512" sldId="644"/>
            <ac:spMk id="55" creationId="{9D5B1B76-393E-5F16-2B62-B1859FCF9EDA}"/>
          </ac:spMkLst>
        </pc:spChg>
        <pc:spChg chg="add mod">
          <ac:chgData name="Alexander Wood" userId="c0e013ad-7a33-4d92-a5df-2293f6a4ea02" providerId="ADAL" clId="{22E052B2-2278-4ADD-9B08-5C31E7DA403A}" dt="2023-06-25T03:56:47.899" v="3104" actId="164"/>
          <ac:spMkLst>
            <pc:docMk/>
            <pc:sldMk cId="4061910512" sldId="644"/>
            <ac:spMk id="56" creationId="{B61B8B65-95B9-5C33-466F-1A438C6C70CD}"/>
          </ac:spMkLst>
        </pc:spChg>
        <pc:grpChg chg="add mod">
          <ac:chgData name="Alexander Wood" userId="c0e013ad-7a33-4d92-a5df-2293f6a4ea02" providerId="ADAL" clId="{22E052B2-2278-4ADD-9B08-5C31E7DA403A}" dt="2023-06-25T03:56:47.899" v="3104" actId="164"/>
          <ac:grpSpMkLst>
            <pc:docMk/>
            <pc:sldMk cId="4061910512" sldId="644"/>
            <ac:grpSpMk id="57" creationId="{B0895FDE-663A-A608-D256-64DC19CD11E1}"/>
          </ac:grpSpMkLst>
        </pc:grpChg>
        <pc:picChg chg="mod">
          <ac:chgData name="Alexander Wood" userId="c0e013ad-7a33-4d92-a5df-2293f6a4ea02" providerId="ADAL" clId="{22E052B2-2278-4ADD-9B08-5C31E7DA403A}" dt="2023-06-25T03:54:32.171" v="3080" actId="1076"/>
          <ac:picMkLst>
            <pc:docMk/>
            <pc:sldMk cId="4061910512" sldId="644"/>
            <ac:picMk id="7" creationId="{B1A429C3-C53B-356E-1D5C-F0D16682F0AE}"/>
          </ac:picMkLst>
        </pc:picChg>
        <pc:cxnChg chg="add mod">
          <ac:chgData name="Alexander Wood" userId="c0e013ad-7a33-4d92-a5df-2293f6a4ea02" providerId="ADAL" clId="{22E052B2-2278-4ADD-9B08-5C31E7DA403A}" dt="2023-06-25T03:55:41.203" v="3094" actId="1582"/>
          <ac:cxnSpMkLst>
            <pc:docMk/>
            <pc:sldMk cId="4061910512" sldId="644"/>
            <ac:cxnSpMk id="11" creationId="{56E5ACF8-A0D5-02F3-51B3-0E640B72338E}"/>
          </ac:cxnSpMkLst>
        </pc:cxnChg>
        <pc:cxnChg chg="add mod">
          <ac:chgData name="Alexander Wood" userId="c0e013ad-7a33-4d92-a5df-2293f6a4ea02" providerId="ADAL" clId="{22E052B2-2278-4ADD-9B08-5C31E7DA403A}" dt="2023-06-25T03:55:41.203" v="3094" actId="1582"/>
          <ac:cxnSpMkLst>
            <pc:docMk/>
            <pc:sldMk cId="4061910512" sldId="644"/>
            <ac:cxnSpMk id="12" creationId="{4C1AF7A7-278A-9C16-96E1-A9F27AF23F20}"/>
          </ac:cxnSpMkLst>
        </pc:cxnChg>
        <pc:cxnChg chg="add mod">
          <ac:chgData name="Alexander Wood" userId="c0e013ad-7a33-4d92-a5df-2293f6a4ea02" providerId="ADAL" clId="{22E052B2-2278-4ADD-9B08-5C31E7DA403A}" dt="2023-06-25T03:55:41.203" v="3094" actId="1582"/>
          <ac:cxnSpMkLst>
            <pc:docMk/>
            <pc:sldMk cId="4061910512" sldId="644"/>
            <ac:cxnSpMk id="15" creationId="{EB9F5A52-8224-8115-B305-C8A89B0E54B5}"/>
          </ac:cxnSpMkLst>
        </pc:cxnChg>
        <pc:cxnChg chg="add mod">
          <ac:chgData name="Alexander Wood" userId="c0e013ad-7a33-4d92-a5df-2293f6a4ea02" providerId="ADAL" clId="{22E052B2-2278-4ADD-9B08-5C31E7DA403A}" dt="2023-06-25T03:55:41.203" v="3094" actId="1582"/>
          <ac:cxnSpMkLst>
            <pc:docMk/>
            <pc:sldMk cId="4061910512" sldId="644"/>
            <ac:cxnSpMk id="47" creationId="{A0527884-8C70-275F-8938-EFF167429023}"/>
          </ac:cxnSpMkLst>
        </pc:cxnChg>
      </pc:sldChg>
      <pc:sldChg chg="addSp delSp modSp del mod ord delAnim modAnim">
        <pc:chgData name="Alexander Wood" userId="c0e013ad-7a33-4d92-a5df-2293f6a4ea02" providerId="ADAL" clId="{22E052B2-2278-4ADD-9B08-5C31E7DA403A}" dt="2023-06-26T12:14:37.875" v="7037" actId="47"/>
        <pc:sldMkLst>
          <pc:docMk/>
          <pc:sldMk cId="379138007" sldId="645"/>
        </pc:sldMkLst>
        <pc:spChg chg="add del mod">
          <ac:chgData name="Alexander Wood" userId="c0e013ad-7a33-4d92-a5df-2293f6a4ea02" providerId="ADAL" clId="{22E052B2-2278-4ADD-9B08-5C31E7DA403A}" dt="2023-06-26T12:14:30.199" v="7036" actId="21"/>
          <ac:spMkLst>
            <pc:docMk/>
            <pc:sldMk cId="379138007" sldId="645"/>
            <ac:spMk id="2" creationId="{19240390-DE9C-4666-7942-5817DD959F9E}"/>
          </ac:spMkLst>
        </pc:spChg>
        <pc:spChg chg="mod">
          <ac:chgData name="Alexander Wood" userId="c0e013ad-7a33-4d92-a5df-2293f6a4ea02" providerId="ADAL" clId="{22E052B2-2278-4ADD-9B08-5C31E7DA403A}" dt="2023-06-25T04:03:51.536" v="3301" actId="14100"/>
          <ac:spMkLst>
            <pc:docMk/>
            <pc:sldMk cId="379138007" sldId="645"/>
            <ac:spMk id="5" creationId="{4613BFAE-C671-A40C-8FDF-FE228A16BFC5}"/>
          </ac:spMkLst>
        </pc:spChg>
        <pc:spChg chg="del mod">
          <ac:chgData name="Alexander Wood" userId="c0e013ad-7a33-4d92-a5df-2293f6a4ea02" providerId="ADAL" clId="{22E052B2-2278-4ADD-9B08-5C31E7DA403A}" dt="2023-06-25T04:03:20.368" v="3238" actId="478"/>
          <ac:spMkLst>
            <pc:docMk/>
            <pc:sldMk cId="379138007" sldId="645"/>
            <ac:spMk id="6" creationId="{6DE8D675-B479-CD1E-F608-08E59498F799}"/>
          </ac:spMkLst>
        </pc:spChg>
      </pc:sldChg>
      <pc:sldChg chg="addSp delSp modSp new mod modAnim">
        <pc:chgData name="Alexander Wood" userId="c0e013ad-7a33-4d92-a5df-2293f6a4ea02" providerId="ADAL" clId="{22E052B2-2278-4ADD-9B08-5C31E7DA403A}" dt="2023-06-25T04:18:04.055" v="3720"/>
        <pc:sldMkLst>
          <pc:docMk/>
          <pc:sldMk cId="836997823" sldId="646"/>
        </pc:sldMkLst>
        <pc:spChg chg="del">
          <ac:chgData name="Alexander Wood" userId="c0e013ad-7a33-4d92-a5df-2293f6a4ea02" providerId="ADAL" clId="{22E052B2-2278-4ADD-9B08-5C31E7DA403A}" dt="2023-06-25T04:07:36.565" v="3315" actId="478"/>
          <ac:spMkLst>
            <pc:docMk/>
            <pc:sldMk cId="836997823" sldId="646"/>
            <ac:spMk id="2" creationId="{AECDF906-F72C-95E4-8E19-0AB8A9D44E9E}"/>
          </ac:spMkLst>
        </pc:spChg>
        <pc:spChg chg="del">
          <ac:chgData name="Alexander Wood" userId="c0e013ad-7a33-4d92-a5df-2293f6a4ea02" providerId="ADAL" clId="{22E052B2-2278-4ADD-9B08-5C31E7DA403A}" dt="2023-06-25T04:07:37.940" v="3316" actId="478"/>
          <ac:spMkLst>
            <pc:docMk/>
            <pc:sldMk cId="836997823" sldId="646"/>
            <ac:spMk id="3" creationId="{BD44A3AE-05B2-3DA9-8172-89941FC699C0}"/>
          </ac:spMkLst>
        </pc:spChg>
        <pc:spChg chg="add mod">
          <ac:chgData name="Alexander Wood" userId="c0e013ad-7a33-4d92-a5df-2293f6a4ea02" providerId="ADAL" clId="{22E052B2-2278-4ADD-9B08-5C31E7DA403A}" dt="2023-06-25T04:08:11.061" v="3349" actId="57"/>
          <ac:spMkLst>
            <pc:docMk/>
            <pc:sldMk cId="836997823" sldId="646"/>
            <ac:spMk id="4" creationId="{8DF6618A-6FE5-CC53-E4CD-E9A9A520E3E1}"/>
          </ac:spMkLst>
        </pc:spChg>
        <pc:spChg chg="add mod">
          <ac:chgData name="Alexander Wood" userId="c0e013ad-7a33-4d92-a5df-2293f6a4ea02" providerId="ADAL" clId="{22E052B2-2278-4ADD-9B08-5C31E7DA403A}" dt="2023-06-25T04:14:57.547" v="3552" actId="5793"/>
          <ac:spMkLst>
            <pc:docMk/>
            <pc:sldMk cId="836997823" sldId="646"/>
            <ac:spMk id="5" creationId="{1DB79C00-EC24-0264-011E-EF1B019E0D1D}"/>
          </ac:spMkLst>
        </pc:spChg>
        <pc:spChg chg="mod">
          <ac:chgData name="Alexander Wood" userId="c0e013ad-7a33-4d92-a5df-2293f6a4ea02" providerId="ADAL" clId="{22E052B2-2278-4ADD-9B08-5C31E7DA403A}" dt="2023-06-25T04:14:18.778" v="3539" actId="1076"/>
          <ac:spMkLst>
            <pc:docMk/>
            <pc:sldMk cId="836997823" sldId="646"/>
            <ac:spMk id="9" creationId="{5A2CBA7A-B5DE-EF17-5086-6D50445BE0B4}"/>
          </ac:spMkLst>
        </pc:spChg>
        <pc:spChg chg="mod">
          <ac:chgData name="Alexander Wood" userId="c0e013ad-7a33-4d92-a5df-2293f6a4ea02" providerId="ADAL" clId="{22E052B2-2278-4ADD-9B08-5C31E7DA403A}" dt="2023-06-25T04:14:16.148" v="3538" actId="1076"/>
          <ac:spMkLst>
            <pc:docMk/>
            <pc:sldMk cId="836997823" sldId="646"/>
            <ac:spMk id="10" creationId="{9E8C875F-EB29-C654-651A-B218822B494C}"/>
          </ac:spMkLst>
        </pc:spChg>
        <pc:spChg chg="mod">
          <ac:chgData name="Alexander Wood" userId="c0e013ad-7a33-4d92-a5df-2293f6a4ea02" providerId="ADAL" clId="{22E052B2-2278-4ADD-9B08-5C31E7DA403A}" dt="2023-06-25T04:13:53.451" v="3528" actId="1076"/>
          <ac:spMkLst>
            <pc:docMk/>
            <pc:sldMk cId="836997823" sldId="646"/>
            <ac:spMk id="11" creationId="{CE277A68-4B43-384E-63A8-D60413CE9BC9}"/>
          </ac:spMkLst>
        </pc:spChg>
        <pc:spChg chg="add mod">
          <ac:chgData name="Alexander Wood" userId="c0e013ad-7a33-4d92-a5df-2293f6a4ea02" providerId="ADAL" clId="{22E052B2-2278-4ADD-9B08-5C31E7DA403A}" dt="2023-06-25T04:14:26.011" v="3542" actId="20577"/>
          <ac:spMkLst>
            <pc:docMk/>
            <pc:sldMk cId="836997823" sldId="646"/>
            <ac:spMk id="12" creationId="{B9421A82-FE6D-B374-28AA-C500072C30C1}"/>
          </ac:spMkLst>
        </pc:spChg>
        <pc:spChg chg="add mod">
          <ac:chgData name="Alexander Wood" userId="c0e013ad-7a33-4d92-a5df-2293f6a4ea02" providerId="ADAL" clId="{22E052B2-2278-4ADD-9B08-5C31E7DA403A}" dt="2023-06-25T04:14:35.021" v="3545" actId="20577"/>
          <ac:spMkLst>
            <pc:docMk/>
            <pc:sldMk cId="836997823" sldId="646"/>
            <ac:spMk id="13" creationId="{7762F72D-7D73-4156-126B-0D3ED17B3BE5}"/>
          </ac:spMkLst>
        </pc:spChg>
        <pc:spChg chg="add mod">
          <ac:chgData name="Alexander Wood" userId="c0e013ad-7a33-4d92-a5df-2293f6a4ea02" providerId="ADAL" clId="{22E052B2-2278-4ADD-9B08-5C31E7DA403A}" dt="2023-06-25T04:17:39.120" v="3712" actId="164"/>
          <ac:spMkLst>
            <pc:docMk/>
            <pc:sldMk cId="836997823" sldId="646"/>
            <ac:spMk id="18" creationId="{ECAFD61C-23B0-98AD-7D9B-C6D952EF9789}"/>
          </ac:spMkLst>
        </pc:spChg>
        <pc:spChg chg="add mod">
          <ac:chgData name="Alexander Wood" userId="c0e013ad-7a33-4d92-a5df-2293f6a4ea02" providerId="ADAL" clId="{22E052B2-2278-4ADD-9B08-5C31E7DA403A}" dt="2023-06-25T04:17:43.045" v="3713" actId="164"/>
          <ac:spMkLst>
            <pc:docMk/>
            <pc:sldMk cId="836997823" sldId="646"/>
            <ac:spMk id="19" creationId="{B950D510-2F4B-7D57-FE6A-89B5434C76F7}"/>
          </ac:spMkLst>
        </pc:spChg>
        <pc:spChg chg="add mod">
          <ac:chgData name="Alexander Wood" userId="c0e013ad-7a33-4d92-a5df-2293f6a4ea02" providerId="ADAL" clId="{22E052B2-2278-4ADD-9B08-5C31E7DA403A}" dt="2023-06-25T04:17:46.165" v="3714" actId="164"/>
          <ac:spMkLst>
            <pc:docMk/>
            <pc:sldMk cId="836997823" sldId="646"/>
            <ac:spMk id="20" creationId="{2EEAEA29-B607-C49D-A22B-3041AED469A2}"/>
          </ac:spMkLst>
        </pc:spChg>
        <pc:grpChg chg="add mod">
          <ac:chgData name="Alexander Wood" userId="c0e013ad-7a33-4d92-a5df-2293f6a4ea02" providerId="ADAL" clId="{22E052B2-2278-4ADD-9B08-5C31E7DA403A}" dt="2023-06-25T04:13:27.651" v="3519" actId="14100"/>
          <ac:grpSpMkLst>
            <pc:docMk/>
            <pc:sldMk cId="836997823" sldId="646"/>
            <ac:grpSpMk id="7" creationId="{D9A0A7D9-4638-8C64-6B15-8A811892F7AA}"/>
          </ac:grpSpMkLst>
        </pc:grpChg>
        <pc:grpChg chg="add mod">
          <ac:chgData name="Alexander Wood" userId="c0e013ad-7a33-4d92-a5df-2293f6a4ea02" providerId="ADAL" clId="{22E052B2-2278-4ADD-9B08-5C31E7DA403A}" dt="2023-06-25T04:17:52.160" v="3716" actId="14100"/>
          <ac:grpSpMkLst>
            <pc:docMk/>
            <pc:sldMk cId="836997823" sldId="646"/>
            <ac:grpSpMk id="21" creationId="{BBB3EA2C-7965-6BB5-5DDF-5C7D814DB71E}"/>
          </ac:grpSpMkLst>
        </pc:grpChg>
        <pc:grpChg chg="add mod">
          <ac:chgData name="Alexander Wood" userId="c0e013ad-7a33-4d92-a5df-2293f6a4ea02" providerId="ADAL" clId="{22E052B2-2278-4ADD-9B08-5C31E7DA403A}" dt="2023-06-25T04:17:43.045" v="3713" actId="164"/>
          <ac:grpSpMkLst>
            <pc:docMk/>
            <pc:sldMk cId="836997823" sldId="646"/>
            <ac:grpSpMk id="22" creationId="{F503FC14-EBEF-8C70-CDC2-C2245BC3A5F5}"/>
          </ac:grpSpMkLst>
        </pc:grpChg>
        <pc:grpChg chg="add mod">
          <ac:chgData name="Alexander Wood" userId="c0e013ad-7a33-4d92-a5df-2293f6a4ea02" providerId="ADAL" clId="{22E052B2-2278-4ADD-9B08-5C31E7DA403A}" dt="2023-06-25T04:18:02.847" v="3719" actId="1076"/>
          <ac:grpSpMkLst>
            <pc:docMk/>
            <pc:sldMk cId="836997823" sldId="646"/>
            <ac:grpSpMk id="23" creationId="{01DF2DE5-2381-B237-8F82-C57D7256A7CA}"/>
          </ac:grpSpMkLst>
        </pc:grpChg>
        <pc:picChg chg="add mod">
          <ac:chgData name="Alexander Wood" userId="c0e013ad-7a33-4d92-a5df-2293f6a4ea02" providerId="ADAL" clId="{22E052B2-2278-4ADD-9B08-5C31E7DA403A}" dt="2023-06-25T04:13:11.636" v="3515" actId="1076"/>
          <ac:picMkLst>
            <pc:docMk/>
            <pc:sldMk cId="836997823" sldId="646"/>
            <ac:picMk id="6" creationId="{46FC6110-1D1D-13B1-BBA8-A1B09553C1D2}"/>
          </ac:picMkLst>
        </pc:picChg>
        <pc:picChg chg="mod">
          <ac:chgData name="Alexander Wood" userId="c0e013ad-7a33-4d92-a5df-2293f6a4ea02" providerId="ADAL" clId="{22E052B2-2278-4ADD-9B08-5C31E7DA403A}" dt="2023-06-25T04:13:18.596" v="3516"/>
          <ac:picMkLst>
            <pc:docMk/>
            <pc:sldMk cId="836997823" sldId="646"/>
            <ac:picMk id="8" creationId="{20E58AB4-1122-8215-956A-BC237C2DFBAF}"/>
          </ac:picMkLst>
        </pc:picChg>
        <pc:picChg chg="add mod">
          <ac:chgData name="Alexander Wood" userId="c0e013ad-7a33-4d92-a5df-2293f6a4ea02" providerId="ADAL" clId="{22E052B2-2278-4ADD-9B08-5C31E7DA403A}" dt="2023-06-25T04:17:43.045" v="3713" actId="164"/>
          <ac:picMkLst>
            <pc:docMk/>
            <pc:sldMk cId="836997823" sldId="646"/>
            <ac:picMk id="14" creationId="{6DD01AAA-8653-70CC-080F-1CE5801705A1}"/>
          </ac:picMkLst>
        </pc:picChg>
        <pc:picChg chg="add mod">
          <ac:chgData name="Alexander Wood" userId="c0e013ad-7a33-4d92-a5df-2293f6a4ea02" providerId="ADAL" clId="{22E052B2-2278-4ADD-9B08-5C31E7DA403A}" dt="2023-06-25T04:17:39.120" v="3712" actId="164"/>
          <ac:picMkLst>
            <pc:docMk/>
            <pc:sldMk cId="836997823" sldId="646"/>
            <ac:picMk id="15" creationId="{9C67F6B8-6326-2CDA-708B-01BE5AA2791D}"/>
          </ac:picMkLst>
        </pc:picChg>
        <pc:picChg chg="add mod">
          <ac:chgData name="Alexander Wood" userId="c0e013ad-7a33-4d92-a5df-2293f6a4ea02" providerId="ADAL" clId="{22E052B2-2278-4ADD-9B08-5C31E7DA403A}" dt="2023-06-25T04:17:46.165" v="3714" actId="164"/>
          <ac:picMkLst>
            <pc:docMk/>
            <pc:sldMk cId="836997823" sldId="646"/>
            <ac:picMk id="16" creationId="{57AF9DC8-A6B5-0A9C-DDB6-E0E8FFE3C1D2}"/>
          </ac:picMkLst>
        </pc:picChg>
      </pc:sldChg>
      <pc:sldChg chg="addSp delSp modSp new mod modAnim">
        <pc:chgData name="Alexander Wood" userId="c0e013ad-7a33-4d92-a5df-2293f6a4ea02" providerId="ADAL" clId="{22E052B2-2278-4ADD-9B08-5C31E7DA403A}" dt="2023-06-25T07:52:34.212" v="5453" actId="20577"/>
        <pc:sldMkLst>
          <pc:docMk/>
          <pc:sldMk cId="253302949" sldId="647"/>
        </pc:sldMkLst>
        <pc:spChg chg="del">
          <ac:chgData name="Alexander Wood" userId="c0e013ad-7a33-4d92-a5df-2293f6a4ea02" providerId="ADAL" clId="{22E052B2-2278-4ADD-9B08-5C31E7DA403A}" dt="2023-06-25T04:30:02.521" v="4068" actId="478"/>
          <ac:spMkLst>
            <pc:docMk/>
            <pc:sldMk cId="253302949" sldId="647"/>
            <ac:spMk id="2" creationId="{2BDFE642-499E-704D-15D2-A2767A195F56}"/>
          </ac:spMkLst>
        </pc:spChg>
        <pc:spChg chg="del">
          <ac:chgData name="Alexander Wood" userId="c0e013ad-7a33-4d92-a5df-2293f6a4ea02" providerId="ADAL" clId="{22E052B2-2278-4ADD-9B08-5C31E7DA403A}" dt="2023-06-25T04:30:03.739" v="4069" actId="478"/>
          <ac:spMkLst>
            <pc:docMk/>
            <pc:sldMk cId="253302949" sldId="647"/>
            <ac:spMk id="3" creationId="{88CC9DE7-730F-5FCE-EDAE-7FE6E00813FB}"/>
          </ac:spMkLst>
        </pc:spChg>
        <pc:spChg chg="add mod">
          <ac:chgData name="Alexander Wood" userId="c0e013ad-7a33-4d92-a5df-2293f6a4ea02" providerId="ADAL" clId="{22E052B2-2278-4ADD-9B08-5C31E7DA403A}" dt="2023-06-25T04:30:15.305" v="4083" actId="20577"/>
          <ac:spMkLst>
            <pc:docMk/>
            <pc:sldMk cId="253302949" sldId="647"/>
            <ac:spMk id="4" creationId="{47E79C05-5F9B-1937-BB3F-151728F59C0E}"/>
          </ac:spMkLst>
        </pc:spChg>
        <pc:spChg chg="add mod">
          <ac:chgData name="Alexander Wood" userId="c0e013ad-7a33-4d92-a5df-2293f6a4ea02" providerId="ADAL" clId="{22E052B2-2278-4ADD-9B08-5C31E7DA403A}" dt="2023-06-25T07:52:34.212" v="5453" actId="20577"/>
          <ac:spMkLst>
            <pc:docMk/>
            <pc:sldMk cId="253302949" sldId="647"/>
            <ac:spMk id="7" creationId="{72C790CC-21BB-92DF-9CDC-853D30E1F08A}"/>
          </ac:spMkLst>
        </pc:spChg>
        <pc:spChg chg="add mod">
          <ac:chgData name="Alexander Wood" userId="c0e013ad-7a33-4d92-a5df-2293f6a4ea02" providerId="ADAL" clId="{22E052B2-2278-4ADD-9B08-5C31E7DA403A}" dt="2023-06-25T07:52:23.536" v="5451" actId="20577"/>
          <ac:spMkLst>
            <pc:docMk/>
            <pc:sldMk cId="253302949" sldId="647"/>
            <ac:spMk id="8" creationId="{8652E5A9-86FC-D6D3-F2BF-118BCC29C622}"/>
          </ac:spMkLst>
        </pc:spChg>
        <pc:picChg chg="add mod">
          <ac:chgData name="Alexander Wood" userId="c0e013ad-7a33-4d92-a5df-2293f6a4ea02" providerId="ADAL" clId="{22E052B2-2278-4ADD-9B08-5C31E7DA403A}" dt="2023-06-25T04:32:03.203" v="4173" actId="1076"/>
          <ac:picMkLst>
            <pc:docMk/>
            <pc:sldMk cId="253302949" sldId="647"/>
            <ac:picMk id="5" creationId="{3C26F230-A8A4-3854-B5ED-70C9FBB31CE8}"/>
          </ac:picMkLst>
        </pc:picChg>
        <pc:picChg chg="add del mod">
          <ac:chgData name="Alexander Wood" userId="c0e013ad-7a33-4d92-a5df-2293f6a4ea02" providerId="ADAL" clId="{22E052B2-2278-4ADD-9B08-5C31E7DA403A}" dt="2023-06-25T04:31:33.354" v="4168" actId="478"/>
          <ac:picMkLst>
            <pc:docMk/>
            <pc:sldMk cId="253302949" sldId="647"/>
            <ac:picMk id="6" creationId="{097C837C-175F-19CC-A1F4-C06F00AEF8C7}"/>
          </ac:picMkLst>
        </pc:picChg>
      </pc:sldChg>
      <pc:sldChg chg="addSp delSp modSp new del mod">
        <pc:chgData name="Alexander Wood" userId="c0e013ad-7a33-4d92-a5df-2293f6a4ea02" providerId="ADAL" clId="{22E052B2-2278-4ADD-9B08-5C31E7DA403A}" dt="2023-06-25T04:23:55.646" v="3915" actId="47"/>
        <pc:sldMkLst>
          <pc:docMk/>
          <pc:sldMk cId="1919600057" sldId="647"/>
        </pc:sldMkLst>
        <pc:spChg chg="del">
          <ac:chgData name="Alexander Wood" userId="c0e013ad-7a33-4d92-a5df-2293f6a4ea02" providerId="ADAL" clId="{22E052B2-2278-4ADD-9B08-5C31E7DA403A}" dt="2023-06-25T04:22:55.555" v="3847" actId="478"/>
          <ac:spMkLst>
            <pc:docMk/>
            <pc:sldMk cId="1919600057" sldId="647"/>
            <ac:spMk id="2" creationId="{97152F76-8F14-FD91-C6BB-4D2E951D36BA}"/>
          </ac:spMkLst>
        </pc:spChg>
        <pc:spChg chg="del">
          <ac:chgData name="Alexander Wood" userId="c0e013ad-7a33-4d92-a5df-2293f6a4ea02" providerId="ADAL" clId="{22E052B2-2278-4ADD-9B08-5C31E7DA403A}" dt="2023-06-25T04:22:56.867" v="3848" actId="478"/>
          <ac:spMkLst>
            <pc:docMk/>
            <pc:sldMk cId="1919600057" sldId="647"/>
            <ac:spMk id="3" creationId="{47DDBDAE-A04B-1396-3379-21B6322ADDC4}"/>
          </ac:spMkLst>
        </pc:spChg>
        <pc:spChg chg="add mod">
          <ac:chgData name="Alexander Wood" userId="c0e013ad-7a33-4d92-a5df-2293f6a4ea02" providerId="ADAL" clId="{22E052B2-2278-4ADD-9B08-5C31E7DA403A}" dt="2023-06-25T04:23:48.298" v="3914" actId="20577"/>
          <ac:spMkLst>
            <pc:docMk/>
            <pc:sldMk cId="1919600057" sldId="647"/>
            <ac:spMk id="5" creationId="{D9E3657F-BAE5-9335-5AB8-5FF73D48D907}"/>
          </ac:spMkLst>
        </pc:spChg>
        <pc:picChg chg="add mod">
          <ac:chgData name="Alexander Wood" userId="c0e013ad-7a33-4d92-a5df-2293f6a4ea02" providerId="ADAL" clId="{22E052B2-2278-4ADD-9B08-5C31E7DA403A}" dt="2023-06-25T04:23:01.189" v="3850" actId="1076"/>
          <ac:picMkLst>
            <pc:docMk/>
            <pc:sldMk cId="1919600057" sldId="647"/>
            <ac:picMk id="4" creationId="{9E350811-0B12-688E-6DEE-8F01DB78E087}"/>
          </ac:picMkLst>
        </pc:picChg>
      </pc:sldChg>
      <pc:sldChg chg="addSp delSp modSp new mod modAnim">
        <pc:chgData name="Alexander Wood" userId="c0e013ad-7a33-4d92-a5df-2293f6a4ea02" providerId="ADAL" clId="{22E052B2-2278-4ADD-9B08-5C31E7DA403A}" dt="2023-06-26T09:56:16.659" v="6206" actId="1076"/>
        <pc:sldMkLst>
          <pc:docMk/>
          <pc:sldMk cId="1282354236" sldId="648"/>
        </pc:sldMkLst>
        <pc:spChg chg="del">
          <ac:chgData name="Alexander Wood" userId="c0e013ad-7a33-4d92-a5df-2293f6a4ea02" providerId="ADAL" clId="{22E052B2-2278-4ADD-9B08-5C31E7DA403A}" dt="2023-06-25T04:40:49.795" v="4356" actId="478"/>
          <ac:spMkLst>
            <pc:docMk/>
            <pc:sldMk cId="1282354236" sldId="648"/>
            <ac:spMk id="2" creationId="{673778E6-FBA1-5903-4F0C-434F64177662}"/>
          </ac:spMkLst>
        </pc:spChg>
        <pc:spChg chg="del">
          <ac:chgData name="Alexander Wood" userId="c0e013ad-7a33-4d92-a5df-2293f6a4ea02" providerId="ADAL" clId="{22E052B2-2278-4ADD-9B08-5C31E7DA403A}" dt="2023-06-25T04:40:51.282" v="4357" actId="478"/>
          <ac:spMkLst>
            <pc:docMk/>
            <pc:sldMk cId="1282354236" sldId="648"/>
            <ac:spMk id="3" creationId="{5687E755-3626-1C09-F1AB-878E1EB9A70E}"/>
          </ac:spMkLst>
        </pc:spChg>
        <pc:spChg chg="add mod">
          <ac:chgData name="Alexander Wood" userId="c0e013ad-7a33-4d92-a5df-2293f6a4ea02" providerId="ADAL" clId="{22E052B2-2278-4ADD-9B08-5C31E7DA403A}" dt="2023-06-25T04:41:22.772" v="4415" actId="20577"/>
          <ac:spMkLst>
            <pc:docMk/>
            <pc:sldMk cId="1282354236" sldId="648"/>
            <ac:spMk id="6" creationId="{7738E299-36C5-75EF-B6F9-E63DCE4F154A}"/>
          </ac:spMkLst>
        </pc:spChg>
        <pc:spChg chg="add del mod">
          <ac:chgData name="Alexander Wood" userId="c0e013ad-7a33-4d92-a5df-2293f6a4ea02" providerId="ADAL" clId="{22E052B2-2278-4ADD-9B08-5C31E7DA403A}" dt="2023-06-25T04:46:13.329" v="4592" actId="21"/>
          <ac:spMkLst>
            <pc:docMk/>
            <pc:sldMk cId="1282354236" sldId="648"/>
            <ac:spMk id="8" creationId="{F0A5DB1D-9EC9-8880-7B6C-D39DA2BAD375}"/>
          </ac:spMkLst>
        </pc:spChg>
        <pc:spChg chg="add mod">
          <ac:chgData name="Alexander Wood" userId="c0e013ad-7a33-4d92-a5df-2293f6a4ea02" providerId="ADAL" clId="{22E052B2-2278-4ADD-9B08-5C31E7DA403A}" dt="2023-06-25T04:43:40.234" v="4478" actId="1076"/>
          <ac:spMkLst>
            <pc:docMk/>
            <pc:sldMk cId="1282354236" sldId="648"/>
            <ac:spMk id="10" creationId="{C60C4901-D712-71D4-FB83-260CDC8EFF95}"/>
          </ac:spMkLst>
        </pc:spChg>
        <pc:spChg chg="add mod">
          <ac:chgData name="Alexander Wood" userId="c0e013ad-7a33-4d92-a5df-2293f6a4ea02" providerId="ADAL" clId="{22E052B2-2278-4ADD-9B08-5C31E7DA403A}" dt="2023-06-25T04:43:40.234" v="4478" actId="1076"/>
          <ac:spMkLst>
            <pc:docMk/>
            <pc:sldMk cId="1282354236" sldId="648"/>
            <ac:spMk id="11" creationId="{57B3203A-1C61-36FF-7A0D-AD1AF9897351}"/>
          </ac:spMkLst>
        </pc:spChg>
        <pc:spChg chg="add mod">
          <ac:chgData name="Alexander Wood" userId="c0e013ad-7a33-4d92-a5df-2293f6a4ea02" providerId="ADAL" clId="{22E052B2-2278-4ADD-9B08-5C31E7DA403A}" dt="2023-06-25T04:44:18.310" v="4523" actId="20577"/>
          <ac:spMkLst>
            <pc:docMk/>
            <pc:sldMk cId="1282354236" sldId="648"/>
            <ac:spMk id="12" creationId="{2CE0B61D-04E0-DE3F-C591-262EFA10EBA1}"/>
          </ac:spMkLst>
        </pc:spChg>
        <pc:spChg chg="add mod">
          <ac:chgData name="Alexander Wood" userId="c0e013ad-7a33-4d92-a5df-2293f6a4ea02" providerId="ADAL" clId="{22E052B2-2278-4ADD-9B08-5C31E7DA403A}" dt="2023-06-25T07:20:36.716" v="4944" actId="20577"/>
          <ac:spMkLst>
            <pc:docMk/>
            <pc:sldMk cId="1282354236" sldId="648"/>
            <ac:spMk id="13" creationId="{F894E4C7-9072-B956-22D6-793C650F63F4}"/>
          </ac:spMkLst>
        </pc:spChg>
        <pc:picChg chg="add mod">
          <ac:chgData name="Alexander Wood" userId="c0e013ad-7a33-4d92-a5df-2293f6a4ea02" providerId="ADAL" clId="{22E052B2-2278-4ADD-9B08-5C31E7DA403A}" dt="2023-06-25T04:43:40.234" v="4478" actId="1076"/>
          <ac:picMkLst>
            <pc:docMk/>
            <pc:sldMk cId="1282354236" sldId="648"/>
            <ac:picMk id="5" creationId="{38C8B4EA-E34C-B9AE-7BA1-89AA44B5081E}"/>
          </ac:picMkLst>
        </pc:picChg>
        <pc:picChg chg="add mod">
          <ac:chgData name="Alexander Wood" userId="c0e013ad-7a33-4d92-a5df-2293f6a4ea02" providerId="ADAL" clId="{22E052B2-2278-4ADD-9B08-5C31E7DA403A}" dt="2023-06-26T09:56:16.659" v="6206" actId="1076"/>
          <ac:picMkLst>
            <pc:docMk/>
            <pc:sldMk cId="1282354236" sldId="648"/>
            <ac:picMk id="15" creationId="{BB4AEFF6-CBD2-28A2-B544-D393A9E160C5}"/>
          </ac:picMkLst>
        </pc:picChg>
      </pc:sldChg>
      <pc:sldChg chg="add del">
        <pc:chgData name="Alexander Wood" userId="c0e013ad-7a33-4d92-a5df-2293f6a4ea02" providerId="ADAL" clId="{22E052B2-2278-4ADD-9B08-5C31E7DA403A}" dt="2023-06-26T09:38:12.909" v="5982" actId="47"/>
        <pc:sldMkLst>
          <pc:docMk/>
          <pc:sldMk cId="3137090645" sldId="649"/>
        </pc:sldMkLst>
      </pc:sldChg>
      <pc:sldChg chg="addSp delSp modSp new mod">
        <pc:chgData name="Alexander Wood" userId="c0e013ad-7a33-4d92-a5df-2293f6a4ea02" providerId="ADAL" clId="{22E052B2-2278-4ADD-9B08-5C31E7DA403A}" dt="2023-06-27T00:36:41.814" v="7452" actId="20577"/>
        <pc:sldMkLst>
          <pc:docMk/>
          <pc:sldMk cId="1955006530" sldId="650"/>
        </pc:sldMkLst>
        <pc:spChg chg="del">
          <ac:chgData name="Alexander Wood" userId="c0e013ad-7a33-4d92-a5df-2293f6a4ea02" providerId="ADAL" clId="{22E052B2-2278-4ADD-9B08-5C31E7DA403A}" dt="2023-06-25T07:15:23.754" v="4790" actId="478"/>
          <ac:spMkLst>
            <pc:docMk/>
            <pc:sldMk cId="1955006530" sldId="650"/>
            <ac:spMk id="2" creationId="{EAF21FF6-64A0-0712-D9CE-4D712B14207D}"/>
          </ac:spMkLst>
        </pc:spChg>
        <pc:spChg chg="del">
          <ac:chgData name="Alexander Wood" userId="c0e013ad-7a33-4d92-a5df-2293f6a4ea02" providerId="ADAL" clId="{22E052B2-2278-4ADD-9B08-5C31E7DA403A}" dt="2023-06-25T07:15:27.219" v="4791" actId="478"/>
          <ac:spMkLst>
            <pc:docMk/>
            <pc:sldMk cId="1955006530" sldId="650"/>
            <ac:spMk id="3" creationId="{F466EE6B-4DAB-A651-8336-90030A9170E7}"/>
          </ac:spMkLst>
        </pc:spChg>
        <pc:spChg chg="add mod">
          <ac:chgData name="Alexander Wood" userId="c0e013ad-7a33-4d92-a5df-2293f6a4ea02" providerId="ADAL" clId="{22E052B2-2278-4ADD-9B08-5C31E7DA403A}" dt="2023-06-27T00:36:41.814" v="7452" actId="20577"/>
          <ac:spMkLst>
            <pc:docMk/>
            <pc:sldMk cId="1955006530" sldId="650"/>
            <ac:spMk id="4" creationId="{E8F04EF3-3306-218C-E130-45F7A6C7C746}"/>
          </ac:spMkLst>
        </pc:spChg>
        <pc:spChg chg="add mod">
          <ac:chgData name="Alexander Wood" userId="c0e013ad-7a33-4d92-a5df-2293f6a4ea02" providerId="ADAL" clId="{22E052B2-2278-4ADD-9B08-5C31E7DA403A}" dt="2023-06-25T07:23:19.515" v="4972" actId="20577"/>
          <ac:spMkLst>
            <pc:docMk/>
            <pc:sldMk cId="1955006530" sldId="650"/>
            <ac:spMk id="5" creationId="{B5D4EF34-B406-F3FD-379A-BA6F89DA3A1B}"/>
          </ac:spMkLst>
        </pc:spChg>
      </pc:sldChg>
      <pc:sldChg chg="delSp new mod">
        <pc:chgData name="Alexander Wood" userId="c0e013ad-7a33-4d92-a5df-2293f6a4ea02" providerId="ADAL" clId="{22E052B2-2278-4ADD-9B08-5C31E7DA403A}" dt="2023-06-25T07:27:52.992" v="5383" actId="478"/>
        <pc:sldMkLst>
          <pc:docMk/>
          <pc:sldMk cId="2019395387" sldId="651"/>
        </pc:sldMkLst>
        <pc:spChg chg="del">
          <ac:chgData name="Alexander Wood" userId="c0e013ad-7a33-4d92-a5df-2293f6a4ea02" providerId="ADAL" clId="{22E052B2-2278-4ADD-9B08-5C31E7DA403A}" dt="2023-06-25T07:27:49.311" v="5382" actId="478"/>
          <ac:spMkLst>
            <pc:docMk/>
            <pc:sldMk cId="2019395387" sldId="651"/>
            <ac:spMk id="2" creationId="{06FD267D-A599-7F26-FD81-6A6C6EFBA80E}"/>
          </ac:spMkLst>
        </pc:spChg>
        <pc:spChg chg="del">
          <ac:chgData name="Alexander Wood" userId="c0e013ad-7a33-4d92-a5df-2293f6a4ea02" providerId="ADAL" clId="{22E052B2-2278-4ADD-9B08-5C31E7DA403A}" dt="2023-06-25T07:27:52.992" v="5383" actId="478"/>
          <ac:spMkLst>
            <pc:docMk/>
            <pc:sldMk cId="2019395387" sldId="651"/>
            <ac:spMk id="3" creationId="{69F7F4C7-BDD1-6338-00A9-B56E84586FE3}"/>
          </ac:spMkLst>
        </pc:spChg>
      </pc:sldChg>
      <pc:sldChg chg="addSp delSp modSp new mod ord addAnim delAnim modAnim">
        <pc:chgData name="Alexander Wood" userId="c0e013ad-7a33-4d92-a5df-2293f6a4ea02" providerId="ADAL" clId="{22E052B2-2278-4ADD-9B08-5C31E7DA403A}" dt="2023-06-27T01:22:13.374" v="7491" actId="478"/>
        <pc:sldMkLst>
          <pc:docMk/>
          <pc:sldMk cId="1954374336" sldId="652"/>
        </pc:sldMkLst>
        <pc:spChg chg="del">
          <ac:chgData name="Alexander Wood" userId="c0e013ad-7a33-4d92-a5df-2293f6a4ea02" providerId="ADAL" clId="{22E052B2-2278-4ADD-9B08-5C31E7DA403A}" dt="2023-06-25T08:01:02.397" v="5455" actId="478"/>
          <ac:spMkLst>
            <pc:docMk/>
            <pc:sldMk cId="1954374336" sldId="652"/>
            <ac:spMk id="2" creationId="{CE52E193-6992-FC49-BF8A-18EF6462052D}"/>
          </ac:spMkLst>
        </pc:spChg>
        <pc:spChg chg="del">
          <ac:chgData name="Alexander Wood" userId="c0e013ad-7a33-4d92-a5df-2293f6a4ea02" providerId="ADAL" clId="{22E052B2-2278-4ADD-9B08-5C31E7DA403A}" dt="2023-06-25T08:01:05.889" v="5456" actId="478"/>
          <ac:spMkLst>
            <pc:docMk/>
            <pc:sldMk cId="1954374336" sldId="652"/>
            <ac:spMk id="3" creationId="{86DF3ED6-3397-8A98-DA27-165BA79A6E0B}"/>
          </ac:spMkLst>
        </pc:spChg>
        <pc:spChg chg="add mod">
          <ac:chgData name="Alexander Wood" userId="c0e013ad-7a33-4d92-a5df-2293f6a4ea02" providerId="ADAL" clId="{22E052B2-2278-4ADD-9B08-5C31E7DA403A}" dt="2023-06-25T08:07:55.459" v="5905" actId="14100"/>
          <ac:spMkLst>
            <pc:docMk/>
            <pc:sldMk cId="1954374336" sldId="652"/>
            <ac:spMk id="4" creationId="{F82A8299-A2AC-2974-47DB-8E90CA05450C}"/>
          </ac:spMkLst>
        </pc:spChg>
        <pc:spChg chg="add mod">
          <ac:chgData name="Alexander Wood" userId="c0e013ad-7a33-4d92-a5df-2293f6a4ea02" providerId="ADAL" clId="{22E052B2-2278-4ADD-9B08-5C31E7DA403A}" dt="2023-06-25T08:04:35.395" v="5672" actId="20577"/>
          <ac:spMkLst>
            <pc:docMk/>
            <pc:sldMk cId="1954374336" sldId="652"/>
            <ac:spMk id="5" creationId="{5E43B62F-71C7-4B6F-9995-A4DD8AAB28B4}"/>
          </ac:spMkLst>
        </pc:spChg>
        <pc:spChg chg="add mod">
          <ac:chgData name="Alexander Wood" userId="c0e013ad-7a33-4d92-a5df-2293f6a4ea02" providerId="ADAL" clId="{22E052B2-2278-4ADD-9B08-5C31E7DA403A}" dt="2023-06-27T00:14:17.898" v="7182" actId="20577"/>
          <ac:spMkLst>
            <pc:docMk/>
            <pc:sldMk cId="1954374336" sldId="652"/>
            <ac:spMk id="7" creationId="{F8659142-010B-A081-2396-4E36C2750166}"/>
          </ac:spMkLst>
        </pc:spChg>
        <pc:spChg chg="add mod">
          <ac:chgData name="Alexander Wood" userId="c0e013ad-7a33-4d92-a5df-2293f6a4ea02" providerId="ADAL" clId="{22E052B2-2278-4ADD-9B08-5C31E7DA403A}" dt="2023-06-27T00:11:38.157" v="7151" actId="14100"/>
          <ac:spMkLst>
            <pc:docMk/>
            <pc:sldMk cId="1954374336" sldId="652"/>
            <ac:spMk id="8" creationId="{754BD0A6-7752-5B44-6834-6F31ADEDB04B}"/>
          </ac:spMkLst>
        </pc:spChg>
        <pc:spChg chg="add mod">
          <ac:chgData name="Alexander Wood" userId="c0e013ad-7a33-4d92-a5df-2293f6a4ea02" providerId="ADAL" clId="{22E052B2-2278-4ADD-9B08-5C31E7DA403A}" dt="2023-06-27T00:11:46.271" v="7154" actId="14100"/>
          <ac:spMkLst>
            <pc:docMk/>
            <pc:sldMk cId="1954374336" sldId="652"/>
            <ac:spMk id="9" creationId="{EAC80A85-F996-C72A-2138-4D51720FB3F2}"/>
          </ac:spMkLst>
        </pc:spChg>
        <pc:spChg chg="add mod">
          <ac:chgData name="Alexander Wood" userId="c0e013ad-7a33-4d92-a5df-2293f6a4ea02" providerId="ADAL" clId="{22E052B2-2278-4ADD-9B08-5C31E7DA403A}" dt="2023-06-27T01:22:09.535" v="7490" actId="1076"/>
          <ac:spMkLst>
            <pc:docMk/>
            <pc:sldMk cId="1954374336" sldId="652"/>
            <ac:spMk id="10" creationId="{D745C320-DB74-D1D6-53AD-DE02BC2C9A15}"/>
          </ac:spMkLst>
        </pc:spChg>
        <pc:spChg chg="add mod">
          <ac:chgData name="Alexander Wood" userId="c0e013ad-7a33-4d92-a5df-2293f6a4ea02" providerId="ADAL" clId="{22E052B2-2278-4ADD-9B08-5C31E7DA403A}" dt="2023-06-27T00:20:44.310" v="7215" actId="1076"/>
          <ac:spMkLst>
            <pc:docMk/>
            <pc:sldMk cId="1954374336" sldId="652"/>
            <ac:spMk id="13" creationId="{960DADBF-84A5-021D-367F-3E0521657C6D}"/>
          </ac:spMkLst>
        </pc:spChg>
        <pc:spChg chg="add del mod">
          <ac:chgData name="Alexander Wood" userId="c0e013ad-7a33-4d92-a5df-2293f6a4ea02" providerId="ADAL" clId="{22E052B2-2278-4ADD-9B08-5C31E7DA403A}" dt="2023-06-27T01:22:00.309" v="7488" actId="478"/>
          <ac:spMkLst>
            <pc:docMk/>
            <pc:sldMk cId="1954374336" sldId="652"/>
            <ac:spMk id="15" creationId="{909227AB-B5E2-FC85-3A54-1516E3E68E2E}"/>
          </ac:spMkLst>
        </pc:spChg>
        <pc:picChg chg="add mod">
          <ac:chgData name="Alexander Wood" userId="c0e013ad-7a33-4d92-a5df-2293f6a4ea02" providerId="ADAL" clId="{22E052B2-2278-4ADD-9B08-5C31E7DA403A}" dt="2023-06-27T00:13:32.001" v="7159" actId="1076"/>
          <ac:picMkLst>
            <pc:docMk/>
            <pc:sldMk cId="1954374336" sldId="652"/>
            <ac:picMk id="12" creationId="{AB1F1EE1-8801-870F-8135-CD7DB506181F}"/>
          </ac:picMkLst>
        </pc:picChg>
        <pc:picChg chg="add del mod">
          <ac:chgData name="Alexander Wood" userId="c0e013ad-7a33-4d92-a5df-2293f6a4ea02" providerId="ADAL" clId="{22E052B2-2278-4ADD-9B08-5C31E7DA403A}" dt="2023-06-27T01:22:13.374" v="7491" actId="478"/>
          <ac:picMkLst>
            <pc:docMk/>
            <pc:sldMk cId="1954374336" sldId="652"/>
            <ac:picMk id="14" creationId="{C92E35B1-C186-5350-00E2-9466D956D273}"/>
          </ac:picMkLst>
        </pc:picChg>
        <pc:picChg chg="add mod">
          <ac:chgData name="Alexander Wood" userId="c0e013ad-7a33-4d92-a5df-2293f6a4ea02" providerId="ADAL" clId="{22E052B2-2278-4ADD-9B08-5C31E7DA403A}" dt="2023-06-25T08:07:57.761" v="5906" actId="1076"/>
          <ac:picMkLst>
            <pc:docMk/>
            <pc:sldMk cId="1954374336" sldId="652"/>
            <ac:picMk id="1026" creationId="{255027F7-5392-27F9-8C47-9283A6594776}"/>
          </ac:picMkLst>
        </pc:picChg>
      </pc:sldChg>
      <pc:sldChg chg="addSp modSp add mod modAnim">
        <pc:chgData name="Alexander Wood" userId="c0e013ad-7a33-4d92-a5df-2293f6a4ea02" providerId="ADAL" clId="{22E052B2-2278-4ADD-9B08-5C31E7DA403A}" dt="2023-06-27T01:13:12.749" v="7479"/>
        <pc:sldMkLst>
          <pc:docMk/>
          <pc:sldMk cId="1372609734" sldId="653"/>
        </pc:sldMkLst>
        <pc:spChg chg="add mod">
          <ac:chgData name="Alexander Wood" userId="c0e013ad-7a33-4d92-a5df-2293f6a4ea02" providerId="ADAL" clId="{22E052B2-2278-4ADD-9B08-5C31E7DA403A}" dt="2023-06-27T01:13:08.325" v="7478" actId="164"/>
          <ac:spMkLst>
            <pc:docMk/>
            <pc:sldMk cId="1372609734" sldId="653"/>
            <ac:spMk id="12" creationId="{49A2A6F4-CF57-79AC-B66F-49BCF20B613D}"/>
          </ac:spMkLst>
        </pc:spChg>
        <pc:spChg chg="add mod">
          <ac:chgData name="Alexander Wood" userId="c0e013ad-7a33-4d92-a5df-2293f6a4ea02" providerId="ADAL" clId="{22E052B2-2278-4ADD-9B08-5C31E7DA403A}" dt="2023-06-27T01:13:08.325" v="7478" actId="164"/>
          <ac:spMkLst>
            <pc:docMk/>
            <pc:sldMk cId="1372609734" sldId="653"/>
            <ac:spMk id="14" creationId="{9E80F73D-C281-481A-52AE-C48A8177C8D7}"/>
          </ac:spMkLst>
        </pc:spChg>
        <pc:spChg chg="mod">
          <ac:chgData name="Alexander Wood" userId="c0e013ad-7a33-4d92-a5df-2293f6a4ea02" providerId="ADAL" clId="{22E052B2-2278-4ADD-9B08-5C31E7DA403A}" dt="2023-06-26T10:57:50.066" v="6256" actId="1076"/>
          <ac:spMkLst>
            <pc:docMk/>
            <pc:sldMk cId="1372609734" sldId="653"/>
            <ac:spMk id="23" creationId="{E71061EA-DE7B-960F-E609-438A176F3F2C}"/>
          </ac:spMkLst>
        </pc:spChg>
        <pc:grpChg chg="add mod">
          <ac:chgData name="Alexander Wood" userId="c0e013ad-7a33-4d92-a5df-2293f6a4ea02" providerId="ADAL" clId="{22E052B2-2278-4ADD-9B08-5C31E7DA403A}" dt="2023-06-27T01:13:08.325" v="7478" actId="164"/>
          <ac:grpSpMkLst>
            <pc:docMk/>
            <pc:sldMk cId="1372609734" sldId="653"/>
            <ac:grpSpMk id="15" creationId="{4ECAB8F3-F774-FD79-E8DA-0FF5BFDC097C}"/>
          </ac:grpSpMkLst>
        </pc:grpChg>
        <pc:picChg chg="add mod">
          <ac:chgData name="Alexander Wood" userId="c0e013ad-7a33-4d92-a5df-2293f6a4ea02" providerId="ADAL" clId="{22E052B2-2278-4ADD-9B08-5C31E7DA403A}" dt="2023-06-27T01:13:08.325" v="7478" actId="164"/>
          <ac:picMkLst>
            <pc:docMk/>
            <pc:sldMk cId="1372609734" sldId="653"/>
            <ac:picMk id="11" creationId="{EF6C7C64-34D7-630A-35EC-A0AC6A8FA6A0}"/>
          </ac:picMkLst>
        </pc:picChg>
      </pc:sldChg>
      <pc:sldChg chg="modSp add mod">
        <pc:chgData name="Alexander Wood" userId="c0e013ad-7a33-4d92-a5df-2293f6a4ea02" providerId="ADAL" clId="{22E052B2-2278-4ADD-9B08-5C31E7DA403A}" dt="2023-06-26T10:59:23.465" v="6282" actId="403"/>
        <pc:sldMkLst>
          <pc:docMk/>
          <pc:sldMk cId="1391187305" sldId="654"/>
        </pc:sldMkLst>
        <pc:spChg chg="mod">
          <ac:chgData name="Alexander Wood" userId="c0e013ad-7a33-4d92-a5df-2293f6a4ea02" providerId="ADAL" clId="{22E052B2-2278-4ADD-9B08-5C31E7DA403A}" dt="2023-06-26T10:59:23.465" v="6282" actId="403"/>
          <ac:spMkLst>
            <pc:docMk/>
            <pc:sldMk cId="1391187305" sldId="654"/>
            <ac:spMk id="12" creationId="{F25299C5-4E3D-2F3E-B109-657376613537}"/>
          </ac:spMkLst>
        </pc:spChg>
      </pc:sldChg>
      <pc:sldChg chg="modSp add mod">
        <pc:chgData name="Alexander Wood" userId="c0e013ad-7a33-4d92-a5df-2293f6a4ea02" providerId="ADAL" clId="{22E052B2-2278-4ADD-9B08-5C31E7DA403A}" dt="2023-06-26T10:59:40.869" v="6288" actId="404"/>
        <pc:sldMkLst>
          <pc:docMk/>
          <pc:sldMk cId="1352053194" sldId="655"/>
        </pc:sldMkLst>
        <pc:spChg chg="mod">
          <ac:chgData name="Alexander Wood" userId="c0e013ad-7a33-4d92-a5df-2293f6a4ea02" providerId="ADAL" clId="{22E052B2-2278-4ADD-9B08-5C31E7DA403A}" dt="2023-06-26T10:59:40.869" v="6288" actId="404"/>
          <ac:spMkLst>
            <pc:docMk/>
            <pc:sldMk cId="1352053194" sldId="655"/>
            <ac:spMk id="16" creationId="{661DE414-7263-B8F6-5A8E-898ECF1BCCCB}"/>
          </ac:spMkLst>
        </pc:spChg>
      </pc:sldChg>
      <pc:sldChg chg="modSp add mod">
        <pc:chgData name="Alexander Wood" userId="c0e013ad-7a33-4d92-a5df-2293f6a4ea02" providerId="ADAL" clId="{22E052B2-2278-4ADD-9B08-5C31E7DA403A}" dt="2023-06-26T11:01:37.052" v="6308" actId="403"/>
        <pc:sldMkLst>
          <pc:docMk/>
          <pc:sldMk cId="2882226350" sldId="656"/>
        </pc:sldMkLst>
        <pc:spChg chg="mod">
          <ac:chgData name="Alexander Wood" userId="c0e013ad-7a33-4d92-a5df-2293f6a4ea02" providerId="ADAL" clId="{22E052B2-2278-4ADD-9B08-5C31E7DA403A}" dt="2023-06-26T11:01:21.923" v="6301" actId="1076"/>
          <ac:spMkLst>
            <pc:docMk/>
            <pc:sldMk cId="2882226350" sldId="656"/>
            <ac:spMk id="2" creationId="{91F868BE-C74F-0601-0E31-DF4DD8420B85}"/>
          </ac:spMkLst>
        </pc:spChg>
        <pc:spChg chg="mod">
          <ac:chgData name="Alexander Wood" userId="c0e013ad-7a33-4d92-a5df-2293f6a4ea02" providerId="ADAL" clId="{22E052B2-2278-4ADD-9B08-5C31E7DA403A}" dt="2023-06-26T11:01:26.782" v="6302" actId="1076"/>
          <ac:spMkLst>
            <pc:docMk/>
            <pc:sldMk cId="2882226350" sldId="656"/>
            <ac:spMk id="8" creationId="{4BE4836C-1990-28D1-F1E1-4567AC368DE9}"/>
          </ac:spMkLst>
        </pc:spChg>
        <pc:spChg chg="mod">
          <ac:chgData name="Alexander Wood" userId="c0e013ad-7a33-4d92-a5df-2293f6a4ea02" providerId="ADAL" clId="{22E052B2-2278-4ADD-9B08-5C31E7DA403A}" dt="2023-06-26T11:01:37.052" v="6308" actId="403"/>
          <ac:spMkLst>
            <pc:docMk/>
            <pc:sldMk cId="2882226350" sldId="656"/>
            <ac:spMk id="10" creationId="{8DF21A5A-01B1-F4D4-AEBF-EDFB1E455DBB}"/>
          </ac:spMkLst>
        </pc:spChg>
      </pc:sldChg>
      <pc:sldChg chg="addSp delSp modSp add mod modAnim">
        <pc:chgData name="Alexander Wood" userId="c0e013ad-7a33-4d92-a5df-2293f6a4ea02" providerId="ADAL" clId="{22E052B2-2278-4ADD-9B08-5C31E7DA403A}" dt="2023-06-26T11:18:28.382" v="6618"/>
        <pc:sldMkLst>
          <pc:docMk/>
          <pc:sldMk cId="221781928" sldId="657"/>
        </pc:sldMkLst>
        <pc:spChg chg="del">
          <ac:chgData name="Alexander Wood" userId="c0e013ad-7a33-4d92-a5df-2293f6a4ea02" providerId="ADAL" clId="{22E052B2-2278-4ADD-9B08-5C31E7DA403A}" dt="2023-06-26T11:05:34.759" v="6343" actId="478"/>
          <ac:spMkLst>
            <pc:docMk/>
            <pc:sldMk cId="221781928" sldId="657"/>
            <ac:spMk id="2" creationId="{00000000-0000-0000-0000-000000000000}"/>
          </ac:spMkLst>
        </pc:spChg>
        <pc:spChg chg="del mod">
          <ac:chgData name="Alexander Wood" userId="c0e013ad-7a33-4d92-a5df-2293f6a4ea02" providerId="ADAL" clId="{22E052B2-2278-4ADD-9B08-5C31E7DA403A}" dt="2023-06-26T11:05:38.905" v="6346" actId="478"/>
          <ac:spMkLst>
            <pc:docMk/>
            <pc:sldMk cId="221781928" sldId="657"/>
            <ac:spMk id="3" creationId="{00000000-0000-0000-0000-000000000000}"/>
          </ac:spMkLst>
        </pc:spChg>
        <pc:spChg chg="mod">
          <ac:chgData name="Alexander Wood" userId="c0e013ad-7a33-4d92-a5df-2293f6a4ea02" providerId="ADAL" clId="{22E052B2-2278-4ADD-9B08-5C31E7DA403A}" dt="2023-06-26T11:12:39.230" v="6454" actId="20577"/>
          <ac:spMkLst>
            <pc:docMk/>
            <pc:sldMk cId="221781928" sldId="657"/>
            <ac:spMk id="5" creationId="{00000000-0000-0000-0000-000000000000}"/>
          </ac:spMkLst>
        </pc:spChg>
        <pc:spChg chg="del">
          <ac:chgData name="Alexander Wood" userId="c0e013ad-7a33-4d92-a5df-2293f6a4ea02" providerId="ADAL" clId="{22E052B2-2278-4ADD-9B08-5C31E7DA403A}" dt="2023-06-26T11:05:33.378" v="6342" actId="478"/>
          <ac:spMkLst>
            <pc:docMk/>
            <pc:sldMk cId="221781928" sldId="657"/>
            <ac:spMk id="6" creationId="{00000000-0000-0000-0000-000000000000}"/>
          </ac:spMkLst>
        </pc:spChg>
        <pc:spChg chg="del">
          <ac:chgData name="Alexander Wood" userId="c0e013ad-7a33-4d92-a5df-2293f6a4ea02" providerId="ADAL" clId="{22E052B2-2278-4ADD-9B08-5C31E7DA403A}" dt="2023-06-26T11:06:02.987" v="6357" actId="478"/>
          <ac:spMkLst>
            <pc:docMk/>
            <pc:sldMk cId="221781928" sldId="657"/>
            <ac:spMk id="7" creationId="{00000000-0000-0000-0000-000000000000}"/>
          </ac:spMkLst>
        </pc:spChg>
        <pc:spChg chg="del">
          <ac:chgData name="Alexander Wood" userId="c0e013ad-7a33-4d92-a5df-2293f6a4ea02" providerId="ADAL" clId="{22E052B2-2278-4ADD-9B08-5C31E7DA403A}" dt="2023-06-26T11:05:55.811" v="6353" actId="478"/>
          <ac:spMkLst>
            <pc:docMk/>
            <pc:sldMk cId="221781928" sldId="657"/>
            <ac:spMk id="8" creationId="{00000000-0000-0000-0000-000000000000}"/>
          </ac:spMkLst>
        </pc:spChg>
        <pc:spChg chg="del mod">
          <ac:chgData name="Alexander Wood" userId="c0e013ad-7a33-4d92-a5df-2293f6a4ea02" providerId="ADAL" clId="{22E052B2-2278-4ADD-9B08-5C31E7DA403A}" dt="2023-06-26T11:05:59.871" v="6355" actId="478"/>
          <ac:spMkLst>
            <pc:docMk/>
            <pc:sldMk cId="221781928" sldId="657"/>
            <ac:spMk id="9" creationId="{00000000-0000-0000-0000-000000000000}"/>
          </ac:spMkLst>
        </pc:spChg>
        <pc:spChg chg="del mod">
          <ac:chgData name="Alexander Wood" userId="c0e013ad-7a33-4d92-a5df-2293f6a4ea02" providerId="ADAL" clId="{22E052B2-2278-4ADD-9B08-5C31E7DA403A}" dt="2023-06-26T11:05:51.934" v="6351" actId="478"/>
          <ac:spMkLst>
            <pc:docMk/>
            <pc:sldMk cId="221781928" sldId="657"/>
            <ac:spMk id="12" creationId="{00000000-0000-0000-0000-000000000000}"/>
          </ac:spMkLst>
        </pc:spChg>
        <pc:spChg chg="del">
          <ac:chgData name="Alexander Wood" userId="c0e013ad-7a33-4d92-a5df-2293f6a4ea02" providerId="ADAL" clId="{22E052B2-2278-4ADD-9B08-5C31E7DA403A}" dt="2023-06-26T11:05:44.020" v="6348" actId="478"/>
          <ac:spMkLst>
            <pc:docMk/>
            <pc:sldMk cId="221781928" sldId="657"/>
            <ac:spMk id="13" creationId="{D6716624-9CE8-639C-6406-F2151272958A}"/>
          </ac:spMkLst>
        </pc:spChg>
        <pc:spChg chg="add mod">
          <ac:chgData name="Alexander Wood" userId="c0e013ad-7a33-4d92-a5df-2293f6a4ea02" providerId="ADAL" clId="{22E052B2-2278-4ADD-9B08-5C31E7DA403A}" dt="2023-06-26T11:11:36.990" v="6386" actId="1076"/>
          <ac:spMkLst>
            <pc:docMk/>
            <pc:sldMk cId="221781928" sldId="657"/>
            <ac:spMk id="18" creationId="{190A5C60-A68B-E2F5-C12A-28283BA206CE}"/>
          </ac:spMkLst>
        </pc:spChg>
        <pc:spChg chg="add mod">
          <ac:chgData name="Alexander Wood" userId="c0e013ad-7a33-4d92-a5df-2293f6a4ea02" providerId="ADAL" clId="{22E052B2-2278-4ADD-9B08-5C31E7DA403A}" dt="2023-06-26T11:13:06.005" v="6478" actId="1076"/>
          <ac:spMkLst>
            <pc:docMk/>
            <pc:sldMk cId="221781928" sldId="657"/>
            <ac:spMk id="19" creationId="{CF022B9C-E58C-502A-ED98-DA235F1DB3C5}"/>
          </ac:spMkLst>
        </pc:spChg>
        <pc:spChg chg="add mod">
          <ac:chgData name="Alexander Wood" userId="c0e013ad-7a33-4d92-a5df-2293f6a4ea02" providerId="ADAL" clId="{22E052B2-2278-4ADD-9B08-5C31E7DA403A}" dt="2023-06-26T11:12:14.288" v="6407" actId="1076"/>
          <ac:spMkLst>
            <pc:docMk/>
            <pc:sldMk cId="221781928" sldId="657"/>
            <ac:spMk id="20" creationId="{C3FC5394-797B-A8B4-72B2-EFE0EC150609}"/>
          </ac:spMkLst>
        </pc:spChg>
        <pc:spChg chg="add mod">
          <ac:chgData name="Alexander Wood" userId="c0e013ad-7a33-4d92-a5df-2293f6a4ea02" providerId="ADAL" clId="{22E052B2-2278-4ADD-9B08-5C31E7DA403A}" dt="2023-06-26T11:12:10" v="6406" actId="1076"/>
          <ac:spMkLst>
            <pc:docMk/>
            <pc:sldMk cId="221781928" sldId="657"/>
            <ac:spMk id="21" creationId="{9A93E565-381D-4391-E29A-69DAB89EAC38}"/>
          </ac:spMkLst>
        </pc:spChg>
        <pc:spChg chg="add mod">
          <ac:chgData name="Alexander Wood" userId="c0e013ad-7a33-4d92-a5df-2293f6a4ea02" providerId="ADAL" clId="{22E052B2-2278-4ADD-9B08-5C31E7DA403A}" dt="2023-06-26T11:12:55.170" v="6457" actId="1076"/>
          <ac:spMkLst>
            <pc:docMk/>
            <pc:sldMk cId="221781928" sldId="657"/>
            <ac:spMk id="22" creationId="{71AFF210-7EF4-A4A7-9C85-B83BDCEE66FE}"/>
          </ac:spMkLst>
        </pc:spChg>
        <pc:spChg chg="add mod">
          <ac:chgData name="Alexander Wood" userId="c0e013ad-7a33-4d92-a5df-2293f6a4ea02" providerId="ADAL" clId="{22E052B2-2278-4ADD-9B08-5C31E7DA403A}" dt="2023-06-26T11:13:22.127" v="6488" actId="20577"/>
          <ac:spMkLst>
            <pc:docMk/>
            <pc:sldMk cId="221781928" sldId="657"/>
            <ac:spMk id="23" creationId="{F81AA885-37B1-72F9-43F1-1E69F167118C}"/>
          </ac:spMkLst>
        </pc:spChg>
        <pc:spChg chg="add mod">
          <ac:chgData name="Alexander Wood" userId="c0e013ad-7a33-4d92-a5df-2293f6a4ea02" providerId="ADAL" clId="{22E052B2-2278-4ADD-9B08-5C31E7DA403A}" dt="2023-06-26T11:13:43.274" v="6511" actId="20577"/>
          <ac:spMkLst>
            <pc:docMk/>
            <pc:sldMk cId="221781928" sldId="657"/>
            <ac:spMk id="24" creationId="{D8141201-2CB2-66A4-7313-3F86B83265A5}"/>
          </ac:spMkLst>
        </pc:spChg>
        <pc:spChg chg="add mod">
          <ac:chgData name="Alexander Wood" userId="c0e013ad-7a33-4d92-a5df-2293f6a4ea02" providerId="ADAL" clId="{22E052B2-2278-4ADD-9B08-5C31E7DA403A}" dt="2023-06-26T11:18:24.720" v="6617" actId="164"/>
          <ac:spMkLst>
            <pc:docMk/>
            <pc:sldMk cId="221781928" sldId="657"/>
            <ac:spMk id="27" creationId="{79294464-F909-CD93-ACB1-C0A56BE6E737}"/>
          </ac:spMkLst>
        </pc:spChg>
        <pc:spChg chg="add mod">
          <ac:chgData name="Alexander Wood" userId="c0e013ad-7a33-4d92-a5df-2293f6a4ea02" providerId="ADAL" clId="{22E052B2-2278-4ADD-9B08-5C31E7DA403A}" dt="2023-06-26T11:18:24.720" v="6617" actId="164"/>
          <ac:spMkLst>
            <pc:docMk/>
            <pc:sldMk cId="221781928" sldId="657"/>
            <ac:spMk id="28" creationId="{F906097A-B256-CF74-8F3D-878CBC75541D}"/>
          </ac:spMkLst>
        </pc:spChg>
        <pc:spChg chg="add mod">
          <ac:chgData name="Alexander Wood" userId="c0e013ad-7a33-4d92-a5df-2293f6a4ea02" providerId="ADAL" clId="{22E052B2-2278-4ADD-9B08-5C31E7DA403A}" dt="2023-06-26T11:18:24.720" v="6617" actId="164"/>
          <ac:spMkLst>
            <pc:docMk/>
            <pc:sldMk cId="221781928" sldId="657"/>
            <ac:spMk id="29" creationId="{4F71C72A-4448-1236-5229-BD088F7984BA}"/>
          </ac:spMkLst>
        </pc:spChg>
        <pc:spChg chg="add mod">
          <ac:chgData name="Alexander Wood" userId="c0e013ad-7a33-4d92-a5df-2293f6a4ea02" providerId="ADAL" clId="{22E052B2-2278-4ADD-9B08-5C31E7DA403A}" dt="2023-06-26T11:18:24.720" v="6617" actId="164"/>
          <ac:spMkLst>
            <pc:docMk/>
            <pc:sldMk cId="221781928" sldId="657"/>
            <ac:spMk id="30" creationId="{80C7731B-638B-8504-6B0B-C04298E71DA5}"/>
          </ac:spMkLst>
        </pc:spChg>
        <pc:spChg chg="add mod">
          <ac:chgData name="Alexander Wood" userId="c0e013ad-7a33-4d92-a5df-2293f6a4ea02" providerId="ADAL" clId="{22E052B2-2278-4ADD-9B08-5C31E7DA403A}" dt="2023-06-26T11:18:24.720" v="6617" actId="164"/>
          <ac:spMkLst>
            <pc:docMk/>
            <pc:sldMk cId="221781928" sldId="657"/>
            <ac:spMk id="31" creationId="{32A36EA8-BD77-D30B-1897-D8617485B5B9}"/>
          </ac:spMkLst>
        </pc:spChg>
        <pc:spChg chg="add mod">
          <ac:chgData name="Alexander Wood" userId="c0e013ad-7a33-4d92-a5df-2293f6a4ea02" providerId="ADAL" clId="{22E052B2-2278-4ADD-9B08-5C31E7DA403A}" dt="2023-06-26T11:17:26.100" v="6583" actId="1076"/>
          <ac:spMkLst>
            <pc:docMk/>
            <pc:sldMk cId="221781928" sldId="657"/>
            <ac:spMk id="33" creationId="{DF45194B-7060-B3A8-9E30-DA1CCC7D61F5}"/>
          </ac:spMkLst>
        </pc:spChg>
        <pc:spChg chg="add mod">
          <ac:chgData name="Alexander Wood" userId="c0e013ad-7a33-4d92-a5df-2293f6a4ea02" providerId="ADAL" clId="{22E052B2-2278-4ADD-9B08-5C31E7DA403A}" dt="2023-06-26T11:17:49.312" v="6593" actId="20577"/>
          <ac:spMkLst>
            <pc:docMk/>
            <pc:sldMk cId="221781928" sldId="657"/>
            <ac:spMk id="34" creationId="{CE556B80-5AC6-6655-A4B3-DEDEABA059D3}"/>
          </ac:spMkLst>
        </pc:spChg>
        <pc:spChg chg="add mod">
          <ac:chgData name="Alexander Wood" userId="c0e013ad-7a33-4d92-a5df-2293f6a4ea02" providerId="ADAL" clId="{22E052B2-2278-4ADD-9B08-5C31E7DA403A}" dt="2023-06-26T11:18:24.720" v="6617" actId="164"/>
          <ac:spMkLst>
            <pc:docMk/>
            <pc:sldMk cId="221781928" sldId="657"/>
            <ac:spMk id="35" creationId="{9B9466D5-A188-75DA-C43E-33E6674091D1}"/>
          </ac:spMkLst>
        </pc:spChg>
        <pc:grpChg chg="add mod">
          <ac:chgData name="Alexander Wood" userId="c0e013ad-7a33-4d92-a5df-2293f6a4ea02" providerId="ADAL" clId="{22E052B2-2278-4ADD-9B08-5C31E7DA403A}" dt="2023-06-26T11:18:24.720" v="6617" actId="164"/>
          <ac:grpSpMkLst>
            <pc:docMk/>
            <pc:sldMk cId="221781928" sldId="657"/>
            <ac:grpSpMk id="36" creationId="{74A096E0-DB97-DFD9-4741-163012884FFB}"/>
          </ac:grpSpMkLst>
        </pc:grpChg>
        <pc:picChg chg="del">
          <ac:chgData name="Alexander Wood" userId="c0e013ad-7a33-4d92-a5df-2293f6a4ea02" providerId="ADAL" clId="{22E052B2-2278-4ADD-9B08-5C31E7DA403A}" dt="2023-06-26T11:05:27.918" v="6341" actId="478"/>
          <ac:picMkLst>
            <pc:docMk/>
            <pc:sldMk cId="221781928" sldId="657"/>
            <ac:picMk id="4" creationId="{00000000-0000-0000-0000-000000000000}"/>
          </ac:picMkLst>
        </pc:picChg>
        <pc:picChg chg="add mod">
          <ac:chgData name="Alexander Wood" userId="c0e013ad-7a33-4d92-a5df-2293f6a4ea02" providerId="ADAL" clId="{22E052B2-2278-4ADD-9B08-5C31E7DA403A}" dt="2023-06-26T11:11:06.553" v="6360" actId="1076"/>
          <ac:picMkLst>
            <pc:docMk/>
            <pc:sldMk cId="221781928" sldId="657"/>
            <ac:picMk id="17" creationId="{8428BC43-D332-4EB4-2873-0B6B7CA724CC}"/>
          </ac:picMkLst>
        </pc:picChg>
        <pc:picChg chg="add mod">
          <ac:chgData name="Alexander Wood" userId="c0e013ad-7a33-4d92-a5df-2293f6a4ea02" providerId="ADAL" clId="{22E052B2-2278-4ADD-9B08-5C31E7DA403A}" dt="2023-06-26T11:18:24.720" v="6617" actId="164"/>
          <ac:picMkLst>
            <pc:docMk/>
            <pc:sldMk cId="221781928" sldId="657"/>
            <ac:picMk id="26" creationId="{D499E2E6-711C-BBD5-DB3B-4CEDAB530809}"/>
          </ac:picMkLst>
        </pc:picChg>
        <pc:cxnChg chg="del">
          <ac:chgData name="Alexander Wood" userId="c0e013ad-7a33-4d92-a5df-2293f6a4ea02" providerId="ADAL" clId="{22E052B2-2278-4ADD-9B08-5C31E7DA403A}" dt="2023-06-26T11:05:36.356" v="6344" actId="478"/>
          <ac:cxnSpMkLst>
            <pc:docMk/>
            <pc:sldMk cId="221781928" sldId="657"/>
            <ac:cxnSpMk id="10" creationId="{00000000-0000-0000-0000-000000000000}"/>
          </ac:cxnSpMkLst>
        </pc:cxnChg>
        <pc:cxnChg chg="del">
          <ac:chgData name="Alexander Wood" userId="c0e013ad-7a33-4d92-a5df-2293f6a4ea02" providerId="ADAL" clId="{22E052B2-2278-4ADD-9B08-5C31E7DA403A}" dt="2023-06-26T11:05:41.032" v="6347" actId="478"/>
          <ac:cxnSpMkLst>
            <pc:docMk/>
            <pc:sldMk cId="221781928" sldId="657"/>
            <ac:cxnSpMk id="11" creationId="{00000000-0000-0000-0000-000000000000}"/>
          </ac:cxnSpMkLst>
        </pc:cxnChg>
        <pc:cxnChg chg="del">
          <ac:chgData name="Alexander Wood" userId="c0e013ad-7a33-4d92-a5df-2293f6a4ea02" providerId="ADAL" clId="{22E052B2-2278-4ADD-9B08-5C31E7DA403A}" dt="2023-06-26T11:06:00.849" v="6356" actId="478"/>
          <ac:cxnSpMkLst>
            <pc:docMk/>
            <pc:sldMk cId="221781928" sldId="657"/>
            <ac:cxnSpMk id="14" creationId="{00000000-0000-0000-0000-000000000000}"/>
          </ac:cxnSpMkLst>
        </pc:cxnChg>
        <pc:cxnChg chg="del">
          <ac:chgData name="Alexander Wood" userId="c0e013ad-7a33-4d92-a5df-2293f6a4ea02" providerId="ADAL" clId="{22E052B2-2278-4ADD-9B08-5C31E7DA403A}" dt="2023-06-26T11:05:53.163" v="6352" actId="478"/>
          <ac:cxnSpMkLst>
            <pc:docMk/>
            <pc:sldMk cId="221781928" sldId="657"/>
            <ac:cxnSpMk id="16" creationId="{00000000-0000-0000-0000-000000000000}"/>
          </ac:cxnSpMkLst>
        </pc:cxnChg>
      </pc:sldChg>
      <pc:sldChg chg="addSp delSp modSp add mod delAnim">
        <pc:chgData name="Alexander Wood" userId="c0e013ad-7a33-4d92-a5df-2293f6a4ea02" providerId="ADAL" clId="{22E052B2-2278-4ADD-9B08-5C31E7DA403A}" dt="2023-06-26T11:28:24.740" v="6974" actId="114"/>
        <pc:sldMkLst>
          <pc:docMk/>
          <pc:sldMk cId="4122959659" sldId="658"/>
        </pc:sldMkLst>
        <pc:spChg chg="add mod">
          <ac:chgData name="Alexander Wood" userId="c0e013ad-7a33-4d92-a5df-2293f6a4ea02" providerId="ADAL" clId="{22E052B2-2278-4ADD-9B08-5C31E7DA403A}" dt="2023-06-26T11:28:24.740" v="6974" actId="114"/>
          <ac:spMkLst>
            <pc:docMk/>
            <pc:sldMk cId="4122959659" sldId="658"/>
            <ac:spMk id="2" creationId="{E5BA0340-1FFE-3E0A-3ECC-6325966AD61A}"/>
          </ac:spMkLst>
        </pc:spChg>
        <pc:spChg chg="add mod">
          <ac:chgData name="Alexander Wood" userId="c0e013ad-7a33-4d92-a5df-2293f6a4ea02" providerId="ADAL" clId="{22E052B2-2278-4ADD-9B08-5C31E7DA403A}" dt="2023-06-26T11:28:08.344" v="6947" actId="207"/>
          <ac:spMkLst>
            <pc:docMk/>
            <pc:sldMk cId="4122959659" sldId="658"/>
            <ac:spMk id="6" creationId="{EB36FB34-A4A3-1F12-BA99-1F29B953F4A6}"/>
          </ac:spMkLst>
        </pc:spChg>
        <pc:spChg chg="del">
          <ac:chgData name="Alexander Wood" userId="c0e013ad-7a33-4d92-a5df-2293f6a4ea02" providerId="ADAL" clId="{22E052B2-2278-4ADD-9B08-5C31E7DA403A}" dt="2023-06-26T11:19:01.572" v="6621" actId="478"/>
          <ac:spMkLst>
            <pc:docMk/>
            <pc:sldMk cId="4122959659" sldId="658"/>
            <ac:spMk id="18" creationId="{190A5C60-A68B-E2F5-C12A-28283BA206CE}"/>
          </ac:spMkLst>
        </pc:spChg>
        <pc:spChg chg="del">
          <ac:chgData name="Alexander Wood" userId="c0e013ad-7a33-4d92-a5df-2293f6a4ea02" providerId="ADAL" clId="{22E052B2-2278-4ADD-9B08-5C31E7DA403A}" dt="2023-06-26T11:19:11.786" v="6625" actId="478"/>
          <ac:spMkLst>
            <pc:docMk/>
            <pc:sldMk cId="4122959659" sldId="658"/>
            <ac:spMk id="19" creationId="{CF022B9C-E58C-502A-ED98-DA235F1DB3C5}"/>
          </ac:spMkLst>
        </pc:spChg>
        <pc:spChg chg="del">
          <ac:chgData name="Alexander Wood" userId="c0e013ad-7a33-4d92-a5df-2293f6a4ea02" providerId="ADAL" clId="{22E052B2-2278-4ADD-9B08-5C31E7DA403A}" dt="2023-06-26T11:19:01.572" v="6621" actId="478"/>
          <ac:spMkLst>
            <pc:docMk/>
            <pc:sldMk cId="4122959659" sldId="658"/>
            <ac:spMk id="20" creationId="{C3FC5394-797B-A8B4-72B2-EFE0EC150609}"/>
          </ac:spMkLst>
        </pc:spChg>
        <pc:spChg chg="del">
          <ac:chgData name="Alexander Wood" userId="c0e013ad-7a33-4d92-a5df-2293f6a4ea02" providerId="ADAL" clId="{22E052B2-2278-4ADD-9B08-5C31E7DA403A}" dt="2023-06-26T11:19:01.572" v="6621" actId="478"/>
          <ac:spMkLst>
            <pc:docMk/>
            <pc:sldMk cId="4122959659" sldId="658"/>
            <ac:spMk id="21" creationId="{9A93E565-381D-4391-E29A-69DAB89EAC38}"/>
          </ac:spMkLst>
        </pc:spChg>
        <pc:spChg chg="del">
          <ac:chgData name="Alexander Wood" userId="c0e013ad-7a33-4d92-a5df-2293f6a4ea02" providerId="ADAL" clId="{22E052B2-2278-4ADD-9B08-5C31E7DA403A}" dt="2023-06-26T11:19:01.572" v="6621" actId="478"/>
          <ac:spMkLst>
            <pc:docMk/>
            <pc:sldMk cId="4122959659" sldId="658"/>
            <ac:spMk id="22" creationId="{71AFF210-7EF4-A4A7-9C85-B83BDCEE66FE}"/>
          </ac:spMkLst>
        </pc:spChg>
        <pc:spChg chg="del mod">
          <ac:chgData name="Alexander Wood" userId="c0e013ad-7a33-4d92-a5df-2293f6a4ea02" providerId="ADAL" clId="{22E052B2-2278-4ADD-9B08-5C31E7DA403A}" dt="2023-06-26T11:19:08.340" v="6624" actId="478"/>
          <ac:spMkLst>
            <pc:docMk/>
            <pc:sldMk cId="4122959659" sldId="658"/>
            <ac:spMk id="23" creationId="{F81AA885-37B1-72F9-43F1-1E69F167118C}"/>
          </ac:spMkLst>
        </pc:spChg>
        <pc:spChg chg="del">
          <ac:chgData name="Alexander Wood" userId="c0e013ad-7a33-4d92-a5df-2293f6a4ea02" providerId="ADAL" clId="{22E052B2-2278-4ADD-9B08-5C31E7DA403A}" dt="2023-06-26T11:19:01.572" v="6621" actId="478"/>
          <ac:spMkLst>
            <pc:docMk/>
            <pc:sldMk cId="4122959659" sldId="658"/>
            <ac:spMk id="24" creationId="{D8141201-2CB2-66A4-7313-3F86B83265A5}"/>
          </ac:spMkLst>
        </pc:spChg>
        <pc:spChg chg="del">
          <ac:chgData name="Alexander Wood" userId="c0e013ad-7a33-4d92-a5df-2293f6a4ea02" providerId="ADAL" clId="{22E052B2-2278-4ADD-9B08-5C31E7DA403A}" dt="2023-06-26T11:19:15.103" v="6626" actId="478"/>
          <ac:spMkLst>
            <pc:docMk/>
            <pc:sldMk cId="4122959659" sldId="658"/>
            <ac:spMk id="33" creationId="{DF45194B-7060-B3A8-9E30-DA1CCC7D61F5}"/>
          </ac:spMkLst>
        </pc:spChg>
        <pc:spChg chg="del">
          <ac:chgData name="Alexander Wood" userId="c0e013ad-7a33-4d92-a5df-2293f6a4ea02" providerId="ADAL" clId="{22E052B2-2278-4ADD-9B08-5C31E7DA403A}" dt="2023-06-26T11:19:18.218" v="6627" actId="478"/>
          <ac:spMkLst>
            <pc:docMk/>
            <pc:sldMk cId="4122959659" sldId="658"/>
            <ac:spMk id="34" creationId="{CE556B80-5AC6-6655-A4B3-DEDEABA059D3}"/>
          </ac:spMkLst>
        </pc:spChg>
        <pc:grpChg chg="del">
          <ac:chgData name="Alexander Wood" userId="c0e013ad-7a33-4d92-a5df-2293f6a4ea02" providerId="ADAL" clId="{22E052B2-2278-4ADD-9B08-5C31E7DA403A}" dt="2023-06-26T11:19:03.674" v="6622" actId="478"/>
          <ac:grpSpMkLst>
            <pc:docMk/>
            <pc:sldMk cId="4122959659" sldId="658"/>
            <ac:grpSpMk id="36" creationId="{74A096E0-DB97-DFD9-4741-163012884FFB}"/>
          </ac:grpSpMkLst>
        </pc:grpChg>
        <pc:picChg chg="add mod">
          <ac:chgData name="Alexander Wood" userId="c0e013ad-7a33-4d92-a5df-2293f6a4ea02" providerId="ADAL" clId="{22E052B2-2278-4ADD-9B08-5C31E7DA403A}" dt="2023-06-26T11:27:38.178" v="6942" actId="1076"/>
          <ac:picMkLst>
            <pc:docMk/>
            <pc:sldMk cId="4122959659" sldId="658"/>
            <ac:picMk id="4" creationId="{2D940ECA-8E3C-4073-6F41-320A04DD35C8}"/>
          </ac:picMkLst>
        </pc:picChg>
        <pc:picChg chg="del">
          <ac:chgData name="Alexander Wood" userId="c0e013ad-7a33-4d92-a5df-2293f6a4ea02" providerId="ADAL" clId="{22E052B2-2278-4ADD-9B08-5C31E7DA403A}" dt="2023-06-26T11:18:50.890" v="6620" actId="478"/>
          <ac:picMkLst>
            <pc:docMk/>
            <pc:sldMk cId="4122959659" sldId="658"/>
            <ac:picMk id="17" creationId="{8428BC43-D332-4EB4-2873-0B6B7CA724CC}"/>
          </ac:picMkLst>
        </pc:picChg>
      </pc:sldChg>
    </pc:docChg>
  </pc:docChgLst>
  <pc:docChgLst>
    <pc:chgData name="Alexander Wood" userId="c0e013ad-7a33-4d92-a5df-2293f6a4ea02" providerId="ADAL" clId="{0E30A21D-B99F-4C76-9166-20DCB73AD2FB}"/>
    <pc:docChg chg="undo custSel addSld delSld modSld sldOrd">
      <pc:chgData name="Alexander Wood" userId="c0e013ad-7a33-4d92-a5df-2293f6a4ea02" providerId="ADAL" clId="{0E30A21D-B99F-4C76-9166-20DCB73AD2FB}" dt="2022-12-01T19:55:53.553" v="4377" actId="478"/>
      <pc:docMkLst>
        <pc:docMk/>
      </pc:docMkLst>
      <pc:sldChg chg="addSp delSp modSp mod">
        <pc:chgData name="Alexander Wood" userId="c0e013ad-7a33-4d92-a5df-2293f6a4ea02" providerId="ADAL" clId="{0E30A21D-B99F-4C76-9166-20DCB73AD2FB}" dt="2022-12-01T00:41:34.793" v="3115" actId="1076"/>
        <pc:sldMkLst>
          <pc:docMk/>
          <pc:sldMk cId="1073318136" sldId="303"/>
        </pc:sldMkLst>
        <pc:spChg chg="mod">
          <ac:chgData name="Alexander Wood" userId="c0e013ad-7a33-4d92-a5df-2293f6a4ea02" providerId="ADAL" clId="{0E30A21D-B99F-4C76-9166-20DCB73AD2FB}" dt="2022-11-28T23:01:01.304" v="2818" actId="1076"/>
          <ac:spMkLst>
            <pc:docMk/>
            <pc:sldMk cId="1073318136" sldId="303"/>
            <ac:spMk id="7" creationId="{00000000-0000-0000-0000-000000000000}"/>
          </ac:spMkLst>
        </pc:spChg>
        <pc:spChg chg="mod">
          <ac:chgData name="Alexander Wood" userId="c0e013ad-7a33-4d92-a5df-2293f6a4ea02" providerId="ADAL" clId="{0E30A21D-B99F-4C76-9166-20DCB73AD2FB}" dt="2022-11-28T23:01:01.304" v="2818" actId="1076"/>
          <ac:spMkLst>
            <pc:docMk/>
            <pc:sldMk cId="1073318136" sldId="303"/>
            <ac:spMk id="8" creationId="{00000000-0000-0000-0000-000000000000}"/>
          </ac:spMkLst>
        </pc:spChg>
        <pc:spChg chg="del">
          <ac:chgData name="Alexander Wood" userId="c0e013ad-7a33-4d92-a5df-2293f6a4ea02" providerId="ADAL" clId="{0E30A21D-B99F-4C76-9166-20DCB73AD2FB}" dt="2022-11-28T22:55:54.802" v="2575" actId="478"/>
          <ac:spMkLst>
            <pc:docMk/>
            <pc:sldMk cId="1073318136" sldId="303"/>
            <ac:spMk id="14" creationId="{00000000-0000-0000-0000-000000000000}"/>
          </ac:spMkLst>
        </pc:spChg>
        <pc:spChg chg="del mod">
          <ac:chgData name="Alexander Wood" userId="c0e013ad-7a33-4d92-a5df-2293f6a4ea02" providerId="ADAL" clId="{0E30A21D-B99F-4C76-9166-20DCB73AD2FB}" dt="2022-11-28T22:55:57.947" v="2577" actId="478"/>
          <ac:spMkLst>
            <pc:docMk/>
            <pc:sldMk cId="1073318136" sldId="303"/>
            <ac:spMk id="15" creationId="{00000000-0000-0000-0000-000000000000}"/>
          </ac:spMkLst>
        </pc:spChg>
        <pc:spChg chg="mod">
          <ac:chgData name="Alexander Wood" userId="c0e013ad-7a33-4d92-a5df-2293f6a4ea02" providerId="ADAL" clId="{0E30A21D-B99F-4C76-9166-20DCB73AD2FB}" dt="2022-11-28T23:01:01.304" v="2818" actId="1076"/>
          <ac:spMkLst>
            <pc:docMk/>
            <pc:sldMk cId="1073318136" sldId="303"/>
            <ac:spMk id="16" creationId="{00000000-0000-0000-0000-000000000000}"/>
          </ac:spMkLst>
        </pc:spChg>
        <pc:spChg chg="mod">
          <ac:chgData name="Alexander Wood" userId="c0e013ad-7a33-4d92-a5df-2293f6a4ea02" providerId="ADAL" clId="{0E30A21D-B99F-4C76-9166-20DCB73AD2FB}" dt="2022-11-28T22:56:07.980" v="2580" actId="1076"/>
          <ac:spMkLst>
            <pc:docMk/>
            <pc:sldMk cId="1073318136" sldId="303"/>
            <ac:spMk id="19" creationId="{00000000-0000-0000-0000-000000000000}"/>
          </ac:spMkLst>
        </pc:spChg>
        <pc:spChg chg="mod">
          <ac:chgData name="Alexander Wood" userId="c0e013ad-7a33-4d92-a5df-2293f6a4ea02" providerId="ADAL" clId="{0E30A21D-B99F-4C76-9166-20DCB73AD2FB}" dt="2022-11-28T22:56:12.933" v="2581" actId="1076"/>
          <ac:spMkLst>
            <pc:docMk/>
            <pc:sldMk cId="1073318136" sldId="303"/>
            <ac:spMk id="20" creationId="{00000000-0000-0000-0000-000000000000}"/>
          </ac:spMkLst>
        </pc:spChg>
        <pc:spChg chg="mod">
          <ac:chgData name="Alexander Wood" userId="c0e013ad-7a33-4d92-a5df-2293f6a4ea02" providerId="ADAL" clId="{0E30A21D-B99F-4C76-9166-20DCB73AD2FB}" dt="2022-11-28T22:56:17.147" v="2582" actId="1076"/>
          <ac:spMkLst>
            <pc:docMk/>
            <pc:sldMk cId="1073318136" sldId="303"/>
            <ac:spMk id="21" creationId="{00000000-0000-0000-0000-000000000000}"/>
          </ac:spMkLst>
        </pc:spChg>
        <pc:spChg chg="del">
          <ac:chgData name="Alexander Wood" userId="c0e013ad-7a33-4d92-a5df-2293f6a4ea02" providerId="ADAL" clId="{0E30A21D-B99F-4C76-9166-20DCB73AD2FB}" dt="2022-11-28T22:56:00.997" v="2579" actId="478"/>
          <ac:spMkLst>
            <pc:docMk/>
            <pc:sldMk cId="1073318136" sldId="303"/>
            <ac:spMk id="27" creationId="{00000000-0000-0000-0000-000000000000}"/>
          </ac:spMkLst>
        </pc:spChg>
        <pc:spChg chg="del">
          <ac:chgData name="Alexander Wood" userId="c0e013ad-7a33-4d92-a5df-2293f6a4ea02" providerId="ADAL" clId="{0E30A21D-B99F-4C76-9166-20DCB73AD2FB}" dt="2022-11-28T22:56:50.536" v="2587" actId="478"/>
          <ac:spMkLst>
            <pc:docMk/>
            <pc:sldMk cId="1073318136" sldId="303"/>
            <ac:spMk id="35" creationId="{625FBA66-40EA-7799-8CDB-D7EE22929877}"/>
          </ac:spMkLst>
        </pc:spChg>
        <pc:spChg chg="mod">
          <ac:chgData name="Alexander Wood" userId="c0e013ad-7a33-4d92-a5df-2293f6a4ea02" providerId="ADAL" clId="{0E30A21D-B99F-4C76-9166-20DCB73AD2FB}" dt="2022-12-01T00:41:34.793" v="3115" actId="1076"/>
          <ac:spMkLst>
            <pc:docMk/>
            <pc:sldMk cId="1073318136" sldId="303"/>
            <ac:spMk id="36" creationId="{BA603F85-710F-F83C-16EB-3CEA01B46FEE}"/>
          </ac:spMkLst>
        </pc:spChg>
        <pc:spChg chg="mod">
          <ac:chgData name="Alexander Wood" userId="c0e013ad-7a33-4d92-a5df-2293f6a4ea02" providerId="ADAL" clId="{0E30A21D-B99F-4C76-9166-20DCB73AD2FB}" dt="2022-11-28T22:56:55.129" v="2589" actId="14100"/>
          <ac:spMkLst>
            <pc:docMk/>
            <pc:sldMk cId="1073318136" sldId="303"/>
            <ac:spMk id="39" creationId="{8FFC1400-7C63-D2D6-08AA-A719C45A55E9}"/>
          </ac:spMkLst>
        </pc:spChg>
        <pc:spChg chg="mod">
          <ac:chgData name="Alexander Wood" userId="c0e013ad-7a33-4d92-a5df-2293f6a4ea02" providerId="ADAL" clId="{0E30A21D-B99F-4C76-9166-20DCB73AD2FB}" dt="2022-11-28T22:56:55.129" v="2589" actId="14100"/>
          <ac:spMkLst>
            <pc:docMk/>
            <pc:sldMk cId="1073318136" sldId="303"/>
            <ac:spMk id="42" creationId="{991E311E-888D-9ECE-1EAB-C5964E686C58}"/>
          </ac:spMkLst>
        </pc:spChg>
        <pc:spChg chg="mod">
          <ac:chgData name="Alexander Wood" userId="c0e013ad-7a33-4d92-a5df-2293f6a4ea02" providerId="ADAL" clId="{0E30A21D-B99F-4C76-9166-20DCB73AD2FB}" dt="2022-11-28T22:56:55.129" v="2589" actId="14100"/>
          <ac:spMkLst>
            <pc:docMk/>
            <pc:sldMk cId="1073318136" sldId="303"/>
            <ac:spMk id="43" creationId="{F39619D1-B388-6EE7-1DB1-ED8C75A33F73}"/>
          </ac:spMkLst>
        </pc:spChg>
        <pc:spChg chg="mod">
          <ac:chgData name="Alexander Wood" userId="c0e013ad-7a33-4d92-a5df-2293f6a4ea02" providerId="ADAL" clId="{0E30A21D-B99F-4C76-9166-20DCB73AD2FB}" dt="2022-11-28T22:56:55.129" v="2589" actId="14100"/>
          <ac:spMkLst>
            <pc:docMk/>
            <pc:sldMk cId="1073318136" sldId="303"/>
            <ac:spMk id="45" creationId="{44A7AF20-386A-582B-C04A-E84C43CECCAD}"/>
          </ac:spMkLst>
        </pc:spChg>
        <pc:grpChg chg="mod">
          <ac:chgData name="Alexander Wood" userId="c0e013ad-7a33-4d92-a5df-2293f6a4ea02" providerId="ADAL" clId="{0E30A21D-B99F-4C76-9166-20DCB73AD2FB}" dt="2022-11-28T23:01:01.304" v="2818" actId="1076"/>
          <ac:grpSpMkLst>
            <pc:docMk/>
            <pc:sldMk cId="1073318136" sldId="303"/>
            <ac:grpSpMk id="4" creationId="{00000000-0000-0000-0000-000000000000}"/>
          </ac:grpSpMkLst>
        </pc:grpChg>
        <pc:grpChg chg="add mod">
          <ac:chgData name="Alexander Wood" userId="c0e013ad-7a33-4d92-a5df-2293f6a4ea02" providerId="ADAL" clId="{0E30A21D-B99F-4C76-9166-20DCB73AD2FB}" dt="2022-11-28T22:56:55.129" v="2589" actId="14100"/>
          <ac:grpSpMkLst>
            <pc:docMk/>
            <pc:sldMk cId="1073318136" sldId="303"/>
            <ac:grpSpMk id="37" creationId="{CFF98412-32AA-51DA-8AEE-F7015E1D4B02}"/>
          </ac:grpSpMkLst>
        </pc:grpChg>
        <pc:picChg chg="del">
          <ac:chgData name="Alexander Wood" userId="c0e013ad-7a33-4d92-a5df-2293f6a4ea02" providerId="ADAL" clId="{0E30A21D-B99F-4C76-9166-20DCB73AD2FB}" dt="2022-11-28T22:55:59.315" v="2578" actId="478"/>
          <ac:picMkLst>
            <pc:docMk/>
            <pc:sldMk cId="1073318136" sldId="303"/>
            <ac:picMk id="2" creationId="{00000000-0000-0000-0000-000000000000}"/>
          </ac:picMkLst>
        </pc:picChg>
        <pc:picChg chg="del">
          <ac:chgData name="Alexander Wood" userId="c0e013ad-7a33-4d92-a5df-2293f6a4ea02" providerId="ADAL" clId="{0E30A21D-B99F-4C76-9166-20DCB73AD2FB}" dt="2022-11-28T22:55:56.451" v="2576" actId="478"/>
          <ac:picMkLst>
            <pc:docMk/>
            <pc:sldMk cId="1073318136" sldId="303"/>
            <ac:picMk id="9" creationId="{00000000-0000-0000-0000-000000000000}"/>
          </ac:picMkLst>
        </pc:picChg>
        <pc:picChg chg="del">
          <ac:chgData name="Alexander Wood" userId="c0e013ad-7a33-4d92-a5df-2293f6a4ea02" providerId="ADAL" clId="{0E30A21D-B99F-4C76-9166-20DCB73AD2FB}" dt="2022-11-28T22:55:53.210" v="2574" actId="478"/>
          <ac:picMkLst>
            <pc:docMk/>
            <pc:sldMk cId="1073318136" sldId="303"/>
            <ac:picMk id="10" creationId="{00000000-0000-0000-0000-000000000000}"/>
          </ac:picMkLst>
        </pc:picChg>
        <pc:picChg chg="mod">
          <ac:chgData name="Alexander Wood" userId="c0e013ad-7a33-4d92-a5df-2293f6a4ea02" providerId="ADAL" clId="{0E30A21D-B99F-4C76-9166-20DCB73AD2FB}" dt="2022-11-28T23:01:01.304" v="2818" actId="1076"/>
          <ac:picMkLst>
            <pc:docMk/>
            <pc:sldMk cId="1073318136" sldId="303"/>
            <ac:picMk id="11" creationId="{00000000-0000-0000-0000-000000000000}"/>
          </ac:picMkLst>
        </pc:picChg>
        <pc:picChg chg="mod">
          <ac:chgData name="Alexander Wood" userId="c0e013ad-7a33-4d92-a5df-2293f6a4ea02" providerId="ADAL" clId="{0E30A21D-B99F-4C76-9166-20DCB73AD2FB}" dt="2022-11-28T23:01:01.304" v="2818" actId="1076"/>
          <ac:picMkLst>
            <pc:docMk/>
            <pc:sldMk cId="1073318136" sldId="303"/>
            <ac:picMk id="12" creationId="{00000000-0000-0000-0000-000000000000}"/>
          </ac:picMkLst>
        </pc:picChg>
        <pc:picChg chg="mod">
          <ac:chgData name="Alexander Wood" userId="c0e013ad-7a33-4d92-a5df-2293f6a4ea02" providerId="ADAL" clId="{0E30A21D-B99F-4C76-9166-20DCB73AD2FB}" dt="2022-11-28T23:01:01.304" v="2818" actId="1076"/>
          <ac:picMkLst>
            <pc:docMk/>
            <pc:sldMk cId="1073318136" sldId="303"/>
            <ac:picMk id="13" creationId="{00000000-0000-0000-0000-000000000000}"/>
          </ac:picMkLst>
        </pc:picChg>
        <pc:picChg chg="mod">
          <ac:chgData name="Alexander Wood" userId="c0e013ad-7a33-4d92-a5df-2293f6a4ea02" providerId="ADAL" clId="{0E30A21D-B99F-4C76-9166-20DCB73AD2FB}" dt="2022-11-28T22:57:14.818" v="2592" actId="1076"/>
          <ac:picMkLst>
            <pc:docMk/>
            <pc:sldMk cId="1073318136" sldId="303"/>
            <ac:picMk id="31" creationId="{FBC53469-0A34-F43F-AAD8-EEDE8440703D}"/>
          </ac:picMkLst>
        </pc:picChg>
        <pc:picChg chg="mod">
          <ac:chgData name="Alexander Wood" userId="c0e013ad-7a33-4d92-a5df-2293f6a4ea02" providerId="ADAL" clId="{0E30A21D-B99F-4C76-9166-20DCB73AD2FB}" dt="2022-11-28T22:57:20.949" v="2594" actId="1076"/>
          <ac:picMkLst>
            <pc:docMk/>
            <pc:sldMk cId="1073318136" sldId="303"/>
            <ac:picMk id="32" creationId="{0456E530-F977-8A8C-1748-4B89D7D8B1AF}"/>
          </ac:picMkLst>
        </pc:picChg>
        <pc:picChg chg="del">
          <ac:chgData name="Alexander Wood" userId="c0e013ad-7a33-4d92-a5df-2293f6a4ea02" providerId="ADAL" clId="{0E30A21D-B99F-4C76-9166-20DCB73AD2FB}" dt="2022-11-28T22:56:49.081" v="2586" actId="478"/>
          <ac:picMkLst>
            <pc:docMk/>
            <pc:sldMk cId="1073318136" sldId="303"/>
            <ac:picMk id="33" creationId="{7174A5B1-91BF-0D40-C45F-F38AFB4F5F02}"/>
          </ac:picMkLst>
        </pc:picChg>
        <pc:picChg chg="mod">
          <ac:chgData name="Alexander Wood" userId="c0e013ad-7a33-4d92-a5df-2293f6a4ea02" providerId="ADAL" clId="{0E30A21D-B99F-4C76-9166-20DCB73AD2FB}" dt="2022-12-01T00:41:32.414" v="3114" actId="1076"/>
          <ac:picMkLst>
            <pc:docMk/>
            <pc:sldMk cId="1073318136" sldId="303"/>
            <ac:picMk id="34" creationId="{003BABA9-0161-0A7C-0B9F-BB3C0A79265C}"/>
          </ac:picMkLst>
        </pc:picChg>
        <pc:picChg chg="mod">
          <ac:chgData name="Alexander Wood" userId="c0e013ad-7a33-4d92-a5df-2293f6a4ea02" providerId="ADAL" clId="{0E30A21D-B99F-4C76-9166-20DCB73AD2FB}" dt="2022-11-28T22:56:55.129" v="2589" actId="14100"/>
          <ac:picMkLst>
            <pc:docMk/>
            <pc:sldMk cId="1073318136" sldId="303"/>
            <ac:picMk id="38" creationId="{2566ED22-A559-36A7-52E2-52ECC5BAB6F5}"/>
          </ac:picMkLst>
        </pc:picChg>
        <pc:picChg chg="mod">
          <ac:chgData name="Alexander Wood" userId="c0e013ad-7a33-4d92-a5df-2293f6a4ea02" providerId="ADAL" clId="{0E30A21D-B99F-4C76-9166-20DCB73AD2FB}" dt="2022-11-28T22:56:55.129" v="2589" actId="14100"/>
          <ac:picMkLst>
            <pc:docMk/>
            <pc:sldMk cId="1073318136" sldId="303"/>
            <ac:picMk id="40" creationId="{A2A1E8BA-7C86-0817-FE60-7BD0D55A2B43}"/>
          </ac:picMkLst>
        </pc:picChg>
        <pc:picChg chg="mod">
          <ac:chgData name="Alexander Wood" userId="c0e013ad-7a33-4d92-a5df-2293f6a4ea02" providerId="ADAL" clId="{0E30A21D-B99F-4C76-9166-20DCB73AD2FB}" dt="2022-11-28T22:56:55.129" v="2589" actId="14100"/>
          <ac:picMkLst>
            <pc:docMk/>
            <pc:sldMk cId="1073318136" sldId="303"/>
            <ac:picMk id="41" creationId="{54E50272-1EDB-476F-D77E-B5D147AD3767}"/>
          </ac:picMkLst>
        </pc:picChg>
        <pc:picChg chg="mod">
          <ac:chgData name="Alexander Wood" userId="c0e013ad-7a33-4d92-a5df-2293f6a4ea02" providerId="ADAL" clId="{0E30A21D-B99F-4C76-9166-20DCB73AD2FB}" dt="2022-11-28T22:56:55.129" v="2589" actId="14100"/>
          <ac:picMkLst>
            <pc:docMk/>
            <pc:sldMk cId="1073318136" sldId="303"/>
            <ac:picMk id="44" creationId="{2DB85865-C7B3-70A0-BB29-EDB01DC210A1}"/>
          </ac:picMkLst>
        </pc:picChg>
        <pc:picChg chg="add mod">
          <ac:chgData name="Alexander Wood" userId="c0e013ad-7a33-4d92-a5df-2293f6a4ea02" providerId="ADAL" clId="{0E30A21D-B99F-4C76-9166-20DCB73AD2FB}" dt="2022-11-28T22:57:56.458" v="2596" actId="1076"/>
          <ac:picMkLst>
            <pc:docMk/>
            <pc:sldMk cId="1073318136" sldId="303"/>
            <ac:picMk id="46" creationId="{7C0B4B21-663B-9006-E97B-29F2C93B5E97}"/>
          </ac:picMkLst>
        </pc:picChg>
        <pc:picChg chg="add mod">
          <ac:chgData name="Alexander Wood" userId="c0e013ad-7a33-4d92-a5df-2293f6a4ea02" providerId="ADAL" clId="{0E30A21D-B99F-4C76-9166-20DCB73AD2FB}" dt="2022-11-28T22:57:59.297" v="2597" actId="1076"/>
          <ac:picMkLst>
            <pc:docMk/>
            <pc:sldMk cId="1073318136" sldId="303"/>
            <ac:picMk id="47" creationId="{BAA10AD2-158C-879C-0A9C-B0E47B204C94}"/>
          </ac:picMkLst>
        </pc:picChg>
        <pc:picChg chg="mod">
          <ac:chgData name="Alexander Wood" userId="c0e013ad-7a33-4d92-a5df-2293f6a4ea02" providerId="ADAL" clId="{0E30A21D-B99F-4C76-9166-20DCB73AD2FB}" dt="2022-11-28T22:56:07.980" v="2580" actId="1076"/>
          <ac:picMkLst>
            <pc:docMk/>
            <pc:sldMk cId="1073318136" sldId="303"/>
            <ac:picMk id="3086" creationId="{00000000-0000-0000-0000-000000000000}"/>
          </ac:picMkLst>
        </pc:picChg>
        <pc:picChg chg="mod">
          <ac:chgData name="Alexander Wood" userId="c0e013ad-7a33-4d92-a5df-2293f6a4ea02" providerId="ADAL" clId="{0E30A21D-B99F-4C76-9166-20DCB73AD2FB}" dt="2022-11-28T22:56:12.933" v="2581" actId="1076"/>
          <ac:picMkLst>
            <pc:docMk/>
            <pc:sldMk cId="1073318136" sldId="303"/>
            <ac:picMk id="3088" creationId="{00000000-0000-0000-0000-000000000000}"/>
          </ac:picMkLst>
        </pc:picChg>
        <pc:picChg chg="mod">
          <ac:chgData name="Alexander Wood" userId="c0e013ad-7a33-4d92-a5df-2293f6a4ea02" providerId="ADAL" clId="{0E30A21D-B99F-4C76-9166-20DCB73AD2FB}" dt="2022-11-28T22:56:17.147" v="2582" actId="1076"/>
          <ac:picMkLst>
            <pc:docMk/>
            <pc:sldMk cId="1073318136" sldId="303"/>
            <ac:picMk id="3090" creationId="{00000000-0000-0000-0000-000000000000}"/>
          </ac:picMkLst>
        </pc:picChg>
      </pc:sldChg>
      <pc:sldChg chg="addSp modSp mod">
        <pc:chgData name="Alexander Wood" userId="c0e013ad-7a33-4d92-a5df-2293f6a4ea02" providerId="ADAL" clId="{0E30A21D-B99F-4C76-9166-20DCB73AD2FB}" dt="2022-11-27T19:22:33.116" v="86" actId="1076"/>
        <pc:sldMkLst>
          <pc:docMk/>
          <pc:sldMk cId="3590216595" sldId="451"/>
        </pc:sldMkLst>
        <pc:spChg chg="mod">
          <ac:chgData name="Alexander Wood" userId="c0e013ad-7a33-4d92-a5df-2293f6a4ea02" providerId="ADAL" clId="{0E30A21D-B99F-4C76-9166-20DCB73AD2FB}" dt="2022-11-27T19:20:18.196" v="10" actId="20577"/>
          <ac:spMkLst>
            <pc:docMk/>
            <pc:sldMk cId="3590216595" sldId="451"/>
            <ac:spMk id="4" creationId="{00000000-0000-0000-0000-000000000000}"/>
          </ac:spMkLst>
        </pc:spChg>
        <pc:spChg chg="mod">
          <ac:chgData name="Alexander Wood" userId="c0e013ad-7a33-4d92-a5df-2293f6a4ea02" providerId="ADAL" clId="{0E30A21D-B99F-4C76-9166-20DCB73AD2FB}" dt="2022-11-27T19:20:51.216" v="39" actId="1076"/>
          <ac:spMkLst>
            <pc:docMk/>
            <pc:sldMk cId="3590216595" sldId="451"/>
            <ac:spMk id="6" creationId="{00000000-0000-0000-0000-000000000000}"/>
          </ac:spMkLst>
        </pc:spChg>
        <pc:spChg chg="add mod">
          <ac:chgData name="Alexander Wood" userId="c0e013ad-7a33-4d92-a5df-2293f6a4ea02" providerId="ADAL" clId="{0E30A21D-B99F-4C76-9166-20DCB73AD2FB}" dt="2022-11-27T19:20:54.214" v="40" actId="1076"/>
          <ac:spMkLst>
            <pc:docMk/>
            <pc:sldMk cId="3590216595" sldId="451"/>
            <ac:spMk id="13" creationId="{724969E4-D869-1A6A-C00C-065BAFB4F91F}"/>
          </ac:spMkLst>
        </pc:spChg>
        <pc:spChg chg="mod">
          <ac:chgData name="Alexander Wood" userId="c0e013ad-7a33-4d92-a5df-2293f6a4ea02" providerId="ADAL" clId="{0E30A21D-B99F-4C76-9166-20DCB73AD2FB}" dt="2022-11-27T19:22:33.116" v="86" actId="1076"/>
          <ac:spMkLst>
            <pc:docMk/>
            <pc:sldMk cId="3590216595" sldId="451"/>
            <ac:spMk id="26" creationId="{00000000-0000-0000-0000-000000000000}"/>
          </ac:spMkLst>
        </pc:spChg>
        <pc:picChg chg="mod">
          <ac:chgData name="Alexander Wood" userId="c0e013ad-7a33-4d92-a5df-2293f6a4ea02" providerId="ADAL" clId="{0E30A21D-B99F-4C76-9166-20DCB73AD2FB}" dt="2022-11-27T19:21:06.962" v="44" actId="1076"/>
          <ac:picMkLst>
            <pc:docMk/>
            <pc:sldMk cId="3590216595" sldId="451"/>
            <ac:picMk id="2" creationId="{00000000-0000-0000-0000-000000000000}"/>
          </ac:picMkLst>
        </pc:picChg>
        <pc:picChg chg="add mod">
          <ac:chgData name="Alexander Wood" userId="c0e013ad-7a33-4d92-a5df-2293f6a4ea02" providerId="ADAL" clId="{0E30A21D-B99F-4C76-9166-20DCB73AD2FB}" dt="2022-11-27T19:22:05.125" v="48" actId="1076"/>
          <ac:picMkLst>
            <pc:docMk/>
            <pc:sldMk cId="3590216595" sldId="451"/>
            <ac:picMk id="15" creationId="{B6697245-C1C2-37C5-550D-92BC71F07129}"/>
          </ac:picMkLst>
        </pc:picChg>
        <pc:picChg chg="add mod">
          <ac:chgData name="Alexander Wood" userId="c0e013ad-7a33-4d92-a5df-2293f6a4ea02" providerId="ADAL" clId="{0E30A21D-B99F-4C76-9166-20DCB73AD2FB}" dt="2022-11-27T19:22:08.832" v="50" actId="1076"/>
          <ac:picMkLst>
            <pc:docMk/>
            <pc:sldMk cId="3590216595" sldId="451"/>
            <ac:picMk id="17" creationId="{59AC2210-2631-FEF6-699D-5EE73D304729}"/>
          </ac:picMkLst>
        </pc:picChg>
        <pc:picChg chg="mod">
          <ac:chgData name="Alexander Wood" userId="c0e013ad-7a33-4d92-a5df-2293f6a4ea02" providerId="ADAL" clId="{0E30A21D-B99F-4C76-9166-20DCB73AD2FB}" dt="2022-11-27T19:20:59.222" v="41" actId="14100"/>
          <ac:picMkLst>
            <pc:docMk/>
            <pc:sldMk cId="3590216595" sldId="451"/>
            <ac:picMk id="1026" creationId="{00000000-0000-0000-0000-000000000000}"/>
          </ac:picMkLst>
        </pc:picChg>
        <pc:cxnChg chg="mod">
          <ac:chgData name="Alexander Wood" userId="c0e013ad-7a33-4d92-a5df-2293f6a4ea02" providerId="ADAL" clId="{0E30A21D-B99F-4C76-9166-20DCB73AD2FB}" dt="2022-11-27T19:21:11.530" v="45" actId="14100"/>
          <ac:cxnSpMkLst>
            <pc:docMk/>
            <pc:sldMk cId="3590216595" sldId="451"/>
            <ac:cxnSpMk id="24" creationId="{00000000-0000-0000-0000-000000000000}"/>
          </ac:cxnSpMkLst>
        </pc:cxnChg>
      </pc:sldChg>
      <pc:sldChg chg="add del">
        <pc:chgData name="Alexander Wood" userId="c0e013ad-7a33-4d92-a5df-2293f6a4ea02" providerId="ADAL" clId="{0E30A21D-B99F-4C76-9166-20DCB73AD2FB}" dt="2022-12-01T01:59:12.938" v="3450" actId="47"/>
        <pc:sldMkLst>
          <pc:docMk/>
          <pc:sldMk cId="3963713914" sldId="460"/>
        </pc:sldMkLst>
      </pc:sldChg>
      <pc:sldChg chg="add del">
        <pc:chgData name="Alexander Wood" userId="c0e013ad-7a33-4d92-a5df-2293f6a4ea02" providerId="ADAL" clId="{0E30A21D-B99F-4C76-9166-20DCB73AD2FB}" dt="2022-12-01T19:55:34.050" v="4376" actId="47"/>
        <pc:sldMkLst>
          <pc:docMk/>
          <pc:sldMk cId="3105388264" sldId="475"/>
        </pc:sldMkLst>
      </pc:sldChg>
      <pc:sldChg chg="del">
        <pc:chgData name="Alexander Wood" userId="c0e013ad-7a33-4d92-a5df-2293f6a4ea02" providerId="ADAL" clId="{0E30A21D-B99F-4C76-9166-20DCB73AD2FB}" dt="2022-11-27T19:19:44.331" v="0" actId="47"/>
        <pc:sldMkLst>
          <pc:docMk/>
          <pc:sldMk cId="866193522" sldId="476"/>
        </pc:sldMkLst>
      </pc:sldChg>
      <pc:sldChg chg="del">
        <pc:chgData name="Alexander Wood" userId="c0e013ad-7a33-4d92-a5df-2293f6a4ea02" providerId="ADAL" clId="{0E30A21D-B99F-4C76-9166-20DCB73AD2FB}" dt="2022-11-27T19:19:45.596" v="1" actId="47"/>
        <pc:sldMkLst>
          <pc:docMk/>
          <pc:sldMk cId="2077839301" sldId="477"/>
        </pc:sldMkLst>
      </pc:sldChg>
      <pc:sldChg chg="modSp mod">
        <pc:chgData name="Alexander Wood" userId="c0e013ad-7a33-4d92-a5df-2293f6a4ea02" providerId="ADAL" clId="{0E30A21D-B99F-4C76-9166-20DCB73AD2FB}" dt="2022-12-01T00:37:02.767" v="3094" actId="1076"/>
        <pc:sldMkLst>
          <pc:docMk/>
          <pc:sldMk cId="3017805644" sldId="478"/>
        </pc:sldMkLst>
        <pc:spChg chg="mod">
          <ac:chgData name="Alexander Wood" userId="c0e013ad-7a33-4d92-a5df-2293f6a4ea02" providerId="ADAL" clId="{0E30A21D-B99F-4C76-9166-20DCB73AD2FB}" dt="2022-11-27T19:30:38.194" v="343" actId="20577"/>
          <ac:spMkLst>
            <pc:docMk/>
            <pc:sldMk cId="3017805644" sldId="478"/>
            <ac:spMk id="8" creationId="{EDCF98B1-A23B-BA72-FA75-A27F98D731DF}"/>
          </ac:spMkLst>
        </pc:spChg>
        <pc:spChg chg="mod">
          <ac:chgData name="Alexander Wood" userId="c0e013ad-7a33-4d92-a5df-2293f6a4ea02" providerId="ADAL" clId="{0E30A21D-B99F-4C76-9166-20DCB73AD2FB}" dt="2022-12-01T00:37:00.830" v="3093" actId="20577"/>
          <ac:spMkLst>
            <pc:docMk/>
            <pc:sldMk cId="3017805644" sldId="478"/>
            <ac:spMk id="16" creationId="{64ED8167-E001-4131-4A86-42D9875E3B6E}"/>
          </ac:spMkLst>
        </pc:spChg>
        <pc:picChg chg="mod">
          <ac:chgData name="Alexander Wood" userId="c0e013ad-7a33-4d92-a5df-2293f6a4ea02" providerId="ADAL" clId="{0E30A21D-B99F-4C76-9166-20DCB73AD2FB}" dt="2022-12-01T00:37:02.767" v="3094" actId="1076"/>
          <ac:picMkLst>
            <pc:docMk/>
            <pc:sldMk cId="3017805644" sldId="478"/>
            <ac:picMk id="19" creationId="{77124B8E-EE4F-0717-F6E8-7284EFD5752B}"/>
          </ac:picMkLst>
        </pc:picChg>
      </pc:sldChg>
      <pc:sldChg chg="del">
        <pc:chgData name="Alexander Wood" userId="c0e013ad-7a33-4d92-a5df-2293f6a4ea02" providerId="ADAL" clId="{0E30A21D-B99F-4C76-9166-20DCB73AD2FB}" dt="2022-11-27T19:43:18.215" v="555" actId="47"/>
        <pc:sldMkLst>
          <pc:docMk/>
          <pc:sldMk cId="4055897578" sldId="510"/>
        </pc:sldMkLst>
      </pc:sldChg>
      <pc:sldChg chg="del">
        <pc:chgData name="Alexander Wood" userId="c0e013ad-7a33-4d92-a5df-2293f6a4ea02" providerId="ADAL" clId="{0E30A21D-B99F-4C76-9166-20DCB73AD2FB}" dt="2022-11-27T19:41:30.227" v="517" actId="47"/>
        <pc:sldMkLst>
          <pc:docMk/>
          <pc:sldMk cId="2198992560" sldId="512"/>
        </pc:sldMkLst>
      </pc:sldChg>
      <pc:sldChg chg="modSp mod">
        <pc:chgData name="Alexander Wood" userId="c0e013ad-7a33-4d92-a5df-2293f6a4ea02" providerId="ADAL" clId="{0E30A21D-B99F-4C76-9166-20DCB73AD2FB}" dt="2022-11-27T19:43:27.192" v="556" actId="1076"/>
        <pc:sldMkLst>
          <pc:docMk/>
          <pc:sldMk cId="191622368" sldId="515"/>
        </pc:sldMkLst>
        <pc:picChg chg="mod">
          <ac:chgData name="Alexander Wood" userId="c0e013ad-7a33-4d92-a5df-2293f6a4ea02" providerId="ADAL" clId="{0E30A21D-B99F-4C76-9166-20DCB73AD2FB}" dt="2022-11-27T19:43:27.192" v="556" actId="1076"/>
          <ac:picMkLst>
            <pc:docMk/>
            <pc:sldMk cId="191622368" sldId="515"/>
            <ac:picMk id="3" creationId="{00000000-0000-0000-0000-000000000000}"/>
          </ac:picMkLst>
        </pc:picChg>
      </pc:sldChg>
      <pc:sldChg chg="modSp">
        <pc:chgData name="Alexander Wood" userId="c0e013ad-7a33-4d92-a5df-2293f6a4ea02" providerId="ADAL" clId="{0E30A21D-B99F-4C76-9166-20DCB73AD2FB}" dt="2022-11-27T19:41:52.250" v="554" actId="20577"/>
        <pc:sldMkLst>
          <pc:docMk/>
          <pc:sldMk cId="3724312820" sldId="516"/>
        </pc:sldMkLst>
        <pc:spChg chg="mod">
          <ac:chgData name="Alexander Wood" userId="c0e013ad-7a33-4d92-a5df-2293f6a4ea02" providerId="ADAL" clId="{0E30A21D-B99F-4C76-9166-20DCB73AD2FB}" dt="2022-11-27T19:41:52.250" v="554" actId="20577"/>
          <ac:spMkLst>
            <pc:docMk/>
            <pc:sldMk cId="3724312820" sldId="516"/>
            <ac:spMk id="90" creationId="{00000000-0000-0000-0000-000000000000}"/>
          </ac:spMkLst>
        </pc:spChg>
      </pc:sldChg>
      <pc:sldChg chg="modSp mod">
        <pc:chgData name="Alexander Wood" userId="c0e013ad-7a33-4d92-a5df-2293f6a4ea02" providerId="ADAL" clId="{0E30A21D-B99F-4C76-9166-20DCB73AD2FB}" dt="2022-11-27T19:35:44.179" v="508" actId="20577"/>
        <pc:sldMkLst>
          <pc:docMk/>
          <pc:sldMk cId="3492937680" sldId="544"/>
        </pc:sldMkLst>
        <pc:spChg chg="mod">
          <ac:chgData name="Alexander Wood" userId="c0e013ad-7a33-4d92-a5df-2293f6a4ea02" providerId="ADAL" clId="{0E30A21D-B99F-4C76-9166-20DCB73AD2FB}" dt="2022-11-27T19:35:44.179" v="508" actId="20577"/>
          <ac:spMkLst>
            <pc:docMk/>
            <pc:sldMk cId="3492937680" sldId="544"/>
            <ac:spMk id="4" creationId="{0A2E42AE-BE15-3ECC-D5E4-A5FB699620A6}"/>
          </ac:spMkLst>
        </pc:spChg>
      </pc:sldChg>
      <pc:sldChg chg="modSp mod">
        <pc:chgData name="Alexander Wood" userId="c0e013ad-7a33-4d92-a5df-2293f6a4ea02" providerId="ADAL" clId="{0E30A21D-B99F-4C76-9166-20DCB73AD2FB}" dt="2022-11-27T19:36:03.665" v="512" actId="20577"/>
        <pc:sldMkLst>
          <pc:docMk/>
          <pc:sldMk cId="2916432768" sldId="545"/>
        </pc:sldMkLst>
        <pc:spChg chg="mod">
          <ac:chgData name="Alexander Wood" userId="c0e013ad-7a33-4d92-a5df-2293f6a4ea02" providerId="ADAL" clId="{0E30A21D-B99F-4C76-9166-20DCB73AD2FB}" dt="2022-11-27T19:36:03.665" v="512" actId="20577"/>
          <ac:spMkLst>
            <pc:docMk/>
            <pc:sldMk cId="2916432768" sldId="545"/>
            <ac:spMk id="4" creationId="{0A2E42AE-BE15-3ECC-D5E4-A5FB699620A6}"/>
          </ac:spMkLst>
        </pc:spChg>
      </pc:sldChg>
      <pc:sldChg chg="addSp delSp modSp mod">
        <pc:chgData name="Alexander Wood" userId="c0e013ad-7a33-4d92-a5df-2293f6a4ea02" providerId="ADAL" clId="{0E30A21D-B99F-4C76-9166-20DCB73AD2FB}" dt="2022-12-01T00:38:57.466" v="3105" actId="478"/>
        <pc:sldMkLst>
          <pc:docMk/>
          <pc:sldMk cId="586337616" sldId="546"/>
        </pc:sldMkLst>
        <pc:spChg chg="add del mod">
          <ac:chgData name="Alexander Wood" userId="c0e013ad-7a33-4d92-a5df-2293f6a4ea02" providerId="ADAL" clId="{0E30A21D-B99F-4C76-9166-20DCB73AD2FB}" dt="2022-12-01T00:38:57.466" v="3105" actId="478"/>
          <ac:spMkLst>
            <pc:docMk/>
            <pc:sldMk cId="586337616" sldId="546"/>
            <ac:spMk id="2" creationId="{8BF9FCA0-3299-68BF-0BD7-339DA3B517C0}"/>
          </ac:spMkLst>
        </pc:spChg>
        <pc:spChg chg="mod">
          <ac:chgData name="Alexander Wood" userId="c0e013ad-7a33-4d92-a5df-2293f6a4ea02" providerId="ADAL" clId="{0E30A21D-B99F-4C76-9166-20DCB73AD2FB}" dt="2022-11-27T19:36:16.105" v="514" actId="20577"/>
          <ac:spMkLst>
            <pc:docMk/>
            <pc:sldMk cId="586337616" sldId="546"/>
            <ac:spMk id="4" creationId="{0A2E42AE-BE15-3ECC-D5E4-A5FB699620A6}"/>
          </ac:spMkLst>
        </pc:spChg>
        <pc:spChg chg="mod">
          <ac:chgData name="Alexander Wood" userId="c0e013ad-7a33-4d92-a5df-2293f6a4ea02" providerId="ADAL" clId="{0E30A21D-B99F-4C76-9166-20DCB73AD2FB}" dt="2022-11-29T16:14:48.194" v="2886" actId="20577"/>
          <ac:spMkLst>
            <pc:docMk/>
            <pc:sldMk cId="586337616" sldId="546"/>
            <ac:spMk id="5" creationId="{CCCF8F31-68D3-578D-6715-86B523F79319}"/>
          </ac:spMkLst>
        </pc:spChg>
      </pc:sldChg>
      <pc:sldChg chg="addSp modSp mod modAnim">
        <pc:chgData name="Alexander Wood" userId="c0e013ad-7a33-4d92-a5df-2293f6a4ea02" providerId="ADAL" clId="{0E30A21D-B99F-4C76-9166-20DCB73AD2FB}" dt="2022-12-01T02:10:23.427" v="3825"/>
        <pc:sldMkLst>
          <pc:docMk/>
          <pc:sldMk cId="3975881030" sldId="549"/>
        </pc:sldMkLst>
        <pc:spChg chg="add mod">
          <ac:chgData name="Alexander Wood" userId="c0e013ad-7a33-4d92-a5df-2293f6a4ea02" providerId="ADAL" clId="{0E30A21D-B99F-4C76-9166-20DCB73AD2FB}" dt="2022-12-01T02:10:13.953" v="3822" actId="1076"/>
          <ac:spMkLst>
            <pc:docMk/>
            <pc:sldMk cId="3975881030" sldId="549"/>
            <ac:spMk id="15" creationId="{C24FA36B-AB72-9AAA-65DD-35CA0CC2644B}"/>
          </ac:spMkLst>
        </pc:spChg>
      </pc:sldChg>
      <pc:sldChg chg="addSp delSp modSp mod">
        <pc:chgData name="Alexander Wood" userId="c0e013ad-7a33-4d92-a5df-2293f6a4ea02" providerId="ADAL" clId="{0E30A21D-B99F-4C76-9166-20DCB73AD2FB}" dt="2022-12-01T02:08:09.973" v="3756" actId="20577"/>
        <pc:sldMkLst>
          <pc:docMk/>
          <pc:sldMk cId="2552108516" sldId="550"/>
        </pc:sldMkLst>
        <pc:spChg chg="mod">
          <ac:chgData name="Alexander Wood" userId="c0e013ad-7a33-4d92-a5df-2293f6a4ea02" providerId="ADAL" clId="{0E30A21D-B99F-4C76-9166-20DCB73AD2FB}" dt="2022-12-01T02:08:09.973" v="3756" actId="20577"/>
          <ac:spMkLst>
            <pc:docMk/>
            <pc:sldMk cId="2552108516" sldId="550"/>
            <ac:spMk id="7" creationId="{851DA591-0C56-D6E4-1CD9-D45FF809C30D}"/>
          </ac:spMkLst>
        </pc:spChg>
        <pc:spChg chg="mod">
          <ac:chgData name="Alexander Wood" userId="c0e013ad-7a33-4d92-a5df-2293f6a4ea02" providerId="ADAL" clId="{0E30A21D-B99F-4C76-9166-20DCB73AD2FB}" dt="2022-12-01T02:04:55.187" v="3550" actId="14100"/>
          <ac:spMkLst>
            <pc:docMk/>
            <pc:sldMk cId="2552108516" sldId="550"/>
            <ac:spMk id="14" creationId="{1477E20C-82D6-2518-46DF-B714485DF2ED}"/>
          </ac:spMkLst>
        </pc:spChg>
        <pc:picChg chg="add del mod">
          <ac:chgData name="Alexander Wood" userId="c0e013ad-7a33-4d92-a5df-2293f6a4ea02" providerId="ADAL" clId="{0E30A21D-B99F-4C76-9166-20DCB73AD2FB}" dt="2022-12-01T02:04:47.572" v="3546" actId="21"/>
          <ac:picMkLst>
            <pc:docMk/>
            <pc:sldMk cId="2552108516" sldId="550"/>
            <ac:picMk id="3" creationId="{6DCFC2AC-1F20-1EFD-1190-9E4F82380525}"/>
          </ac:picMkLst>
        </pc:picChg>
      </pc:sldChg>
      <pc:sldChg chg="del">
        <pc:chgData name="Alexander Wood" userId="c0e013ad-7a33-4d92-a5df-2293f6a4ea02" providerId="ADAL" clId="{0E30A21D-B99F-4C76-9166-20DCB73AD2FB}" dt="2022-11-27T19:34:37.653" v="506" actId="47"/>
        <pc:sldMkLst>
          <pc:docMk/>
          <pc:sldMk cId="80020601" sldId="552"/>
        </pc:sldMkLst>
      </pc:sldChg>
      <pc:sldChg chg="del">
        <pc:chgData name="Alexander Wood" userId="c0e013ad-7a33-4d92-a5df-2293f6a4ea02" providerId="ADAL" clId="{0E30A21D-B99F-4C76-9166-20DCB73AD2FB}" dt="2022-11-27T19:34:37.653" v="506" actId="47"/>
        <pc:sldMkLst>
          <pc:docMk/>
          <pc:sldMk cId="1942712441" sldId="554"/>
        </pc:sldMkLst>
      </pc:sldChg>
      <pc:sldChg chg="addSp delSp modSp mod">
        <pc:chgData name="Alexander Wood" userId="c0e013ad-7a33-4d92-a5df-2293f6a4ea02" providerId="ADAL" clId="{0E30A21D-B99F-4C76-9166-20DCB73AD2FB}" dt="2022-11-28T23:16:42.496" v="2868" actId="1076"/>
        <pc:sldMkLst>
          <pc:docMk/>
          <pc:sldMk cId="3423139258" sldId="557"/>
        </pc:sldMkLst>
        <pc:spChg chg="mod">
          <ac:chgData name="Alexander Wood" userId="c0e013ad-7a33-4d92-a5df-2293f6a4ea02" providerId="ADAL" clId="{0E30A21D-B99F-4C76-9166-20DCB73AD2FB}" dt="2022-11-28T23:16:42.496" v="2868" actId="1076"/>
          <ac:spMkLst>
            <pc:docMk/>
            <pc:sldMk cId="3423139258" sldId="557"/>
            <ac:spMk id="9" creationId="{A4835609-CC93-27DC-DC33-792C6DC20326}"/>
          </ac:spMkLst>
        </pc:spChg>
        <pc:spChg chg="mod">
          <ac:chgData name="Alexander Wood" userId="c0e013ad-7a33-4d92-a5df-2293f6a4ea02" providerId="ADAL" clId="{0E30A21D-B99F-4C76-9166-20DCB73AD2FB}" dt="2022-11-28T23:16:40.024" v="2867" actId="1076"/>
          <ac:spMkLst>
            <pc:docMk/>
            <pc:sldMk cId="3423139258" sldId="557"/>
            <ac:spMk id="19" creationId="{6F1BF34D-F93C-03C0-614A-ADA23E69504D}"/>
          </ac:spMkLst>
        </pc:spChg>
        <pc:picChg chg="add mod">
          <ac:chgData name="Alexander Wood" userId="c0e013ad-7a33-4d92-a5df-2293f6a4ea02" providerId="ADAL" clId="{0E30A21D-B99F-4C76-9166-20DCB73AD2FB}" dt="2022-11-27T19:34:29.289" v="505" actId="1076"/>
          <ac:picMkLst>
            <pc:docMk/>
            <pc:sldMk cId="3423139258" sldId="557"/>
            <ac:picMk id="11" creationId="{67ADCA8F-FB4C-580F-6ACF-18DC9754D19C}"/>
          </ac:picMkLst>
        </pc:picChg>
        <pc:picChg chg="add del">
          <ac:chgData name="Alexander Wood" userId="c0e013ad-7a33-4d92-a5df-2293f6a4ea02" providerId="ADAL" clId="{0E30A21D-B99F-4C76-9166-20DCB73AD2FB}" dt="2022-11-27T19:33:01.978" v="428" actId="478"/>
          <ac:picMkLst>
            <pc:docMk/>
            <pc:sldMk cId="3423139258" sldId="557"/>
            <ac:picMk id="16" creationId="{D2A61BE5-12B4-56B5-18D9-D68B09CDAB08}"/>
          </ac:picMkLst>
        </pc:picChg>
      </pc:sldChg>
      <pc:sldChg chg="add del">
        <pc:chgData name="Alexander Wood" userId="c0e013ad-7a33-4d92-a5df-2293f6a4ea02" providerId="ADAL" clId="{0E30A21D-B99F-4C76-9166-20DCB73AD2FB}" dt="2022-11-27T19:32:59.715" v="427" actId="47"/>
        <pc:sldMkLst>
          <pc:docMk/>
          <pc:sldMk cId="3923571308" sldId="558"/>
        </pc:sldMkLst>
      </pc:sldChg>
      <pc:sldChg chg="delSp modSp add del mod">
        <pc:chgData name="Alexander Wood" userId="c0e013ad-7a33-4d92-a5df-2293f6a4ea02" providerId="ADAL" clId="{0E30A21D-B99F-4C76-9166-20DCB73AD2FB}" dt="2022-11-27T19:32:59.715" v="427" actId="47"/>
        <pc:sldMkLst>
          <pc:docMk/>
          <pc:sldMk cId="2660586409" sldId="559"/>
        </pc:sldMkLst>
        <pc:spChg chg="del mod">
          <ac:chgData name="Alexander Wood" userId="c0e013ad-7a33-4d92-a5df-2293f6a4ea02" providerId="ADAL" clId="{0E30A21D-B99F-4C76-9166-20DCB73AD2FB}" dt="2022-11-27T19:32:49.363" v="426"/>
          <ac:spMkLst>
            <pc:docMk/>
            <pc:sldMk cId="2660586409" sldId="559"/>
            <ac:spMk id="5" creationId="{CCCF8F31-68D3-578D-6715-86B523F79319}"/>
          </ac:spMkLst>
        </pc:spChg>
      </pc:sldChg>
      <pc:sldChg chg="add del">
        <pc:chgData name="Alexander Wood" userId="c0e013ad-7a33-4d92-a5df-2293f6a4ea02" providerId="ADAL" clId="{0E30A21D-B99F-4C76-9166-20DCB73AD2FB}" dt="2022-11-27T19:32:59.715" v="427" actId="47"/>
        <pc:sldMkLst>
          <pc:docMk/>
          <pc:sldMk cId="1718158861" sldId="560"/>
        </pc:sldMkLst>
      </pc:sldChg>
      <pc:sldChg chg="add del">
        <pc:chgData name="Alexander Wood" userId="c0e013ad-7a33-4d92-a5df-2293f6a4ea02" providerId="ADAL" clId="{0E30A21D-B99F-4C76-9166-20DCB73AD2FB}" dt="2022-11-27T19:32:59.715" v="427" actId="47"/>
        <pc:sldMkLst>
          <pc:docMk/>
          <pc:sldMk cId="3395258884" sldId="561"/>
        </pc:sldMkLst>
      </pc:sldChg>
      <pc:sldChg chg="add del">
        <pc:chgData name="Alexander Wood" userId="c0e013ad-7a33-4d92-a5df-2293f6a4ea02" providerId="ADAL" clId="{0E30A21D-B99F-4C76-9166-20DCB73AD2FB}" dt="2022-11-27T19:32:59.715" v="427" actId="47"/>
        <pc:sldMkLst>
          <pc:docMk/>
          <pc:sldMk cId="3235894385" sldId="562"/>
        </pc:sldMkLst>
      </pc:sldChg>
      <pc:sldChg chg="add del">
        <pc:chgData name="Alexander Wood" userId="c0e013ad-7a33-4d92-a5df-2293f6a4ea02" providerId="ADAL" clId="{0E30A21D-B99F-4C76-9166-20DCB73AD2FB}" dt="2022-11-27T19:32:59.715" v="427" actId="47"/>
        <pc:sldMkLst>
          <pc:docMk/>
          <pc:sldMk cId="2368710689" sldId="563"/>
        </pc:sldMkLst>
      </pc:sldChg>
      <pc:sldChg chg="add del">
        <pc:chgData name="Alexander Wood" userId="c0e013ad-7a33-4d92-a5df-2293f6a4ea02" providerId="ADAL" clId="{0E30A21D-B99F-4C76-9166-20DCB73AD2FB}" dt="2022-11-27T19:32:59.715" v="427" actId="47"/>
        <pc:sldMkLst>
          <pc:docMk/>
          <pc:sldMk cId="781054712" sldId="564"/>
        </pc:sldMkLst>
      </pc:sldChg>
      <pc:sldChg chg="add del">
        <pc:chgData name="Alexander Wood" userId="c0e013ad-7a33-4d92-a5df-2293f6a4ea02" providerId="ADAL" clId="{0E30A21D-B99F-4C76-9166-20DCB73AD2FB}" dt="2022-11-27T19:32:59.715" v="427" actId="47"/>
        <pc:sldMkLst>
          <pc:docMk/>
          <pc:sldMk cId="614868368" sldId="565"/>
        </pc:sldMkLst>
      </pc:sldChg>
      <pc:sldChg chg="add del">
        <pc:chgData name="Alexander Wood" userId="c0e013ad-7a33-4d92-a5df-2293f6a4ea02" providerId="ADAL" clId="{0E30A21D-B99F-4C76-9166-20DCB73AD2FB}" dt="2022-11-27T19:32:59.715" v="427" actId="47"/>
        <pc:sldMkLst>
          <pc:docMk/>
          <pc:sldMk cId="940843561" sldId="566"/>
        </pc:sldMkLst>
      </pc:sldChg>
      <pc:sldChg chg="add del">
        <pc:chgData name="Alexander Wood" userId="c0e013ad-7a33-4d92-a5df-2293f6a4ea02" providerId="ADAL" clId="{0E30A21D-B99F-4C76-9166-20DCB73AD2FB}" dt="2022-11-27T19:32:59.715" v="427" actId="47"/>
        <pc:sldMkLst>
          <pc:docMk/>
          <pc:sldMk cId="2080615633" sldId="567"/>
        </pc:sldMkLst>
      </pc:sldChg>
      <pc:sldChg chg="add del">
        <pc:chgData name="Alexander Wood" userId="c0e013ad-7a33-4d92-a5df-2293f6a4ea02" providerId="ADAL" clId="{0E30A21D-B99F-4C76-9166-20DCB73AD2FB}" dt="2022-11-27T19:32:59.715" v="427" actId="47"/>
        <pc:sldMkLst>
          <pc:docMk/>
          <pc:sldMk cId="1533483627" sldId="568"/>
        </pc:sldMkLst>
      </pc:sldChg>
      <pc:sldChg chg="modSp">
        <pc:chgData name="Alexander Wood" userId="c0e013ad-7a33-4d92-a5df-2293f6a4ea02" providerId="ADAL" clId="{0E30A21D-B99F-4C76-9166-20DCB73AD2FB}" dt="2022-12-01T00:38:05.939" v="3100" actId="20577"/>
        <pc:sldMkLst>
          <pc:docMk/>
          <pc:sldMk cId="1889712169" sldId="569"/>
        </pc:sldMkLst>
        <pc:spChg chg="mod">
          <ac:chgData name="Alexander Wood" userId="c0e013ad-7a33-4d92-a5df-2293f6a4ea02" providerId="ADAL" clId="{0E30A21D-B99F-4C76-9166-20DCB73AD2FB}" dt="2022-12-01T00:38:05.939" v="3100" actId="20577"/>
          <ac:spMkLst>
            <pc:docMk/>
            <pc:sldMk cId="1889712169" sldId="569"/>
            <ac:spMk id="25" creationId="{54406118-801E-3387-AF74-8A67D5823E9A}"/>
          </ac:spMkLst>
        </pc:spChg>
        <pc:spChg chg="mod">
          <ac:chgData name="Alexander Wood" userId="c0e013ad-7a33-4d92-a5df-2293f6a4ea02" providerId="ADAL" clId="{0E30A21D-B99F-4C76-9166-20DCB73AD2FB}" dt="2022-12-01T00:37:59.275" v="3097" actId="20577"/>
          <ac:spMkLst>
            <pc:docMk/>
            <pc:sldMk cId="1889712169" sldId="569"/>
            <ac:spMk id="26" creationId="{19E373A0-EB50-3425-6E21-6A0E2B769A69}"/>
          </ac:spMkLst>
        </pc:spChg>
      </pc:sldChg>
      <pc:sldChg chg="modSp add mod">
        <pc:chgData name="Alexander Wood" userId="c0e013ad-7a33-4d92-a5df-2293f6a4ea02" providerId="ADAL" clId="{0E30A21D-B99F-4C76-9166-20DCB73AD2FB}" dt="2022-11-27T19:24:31.882" v="90" actId="1076"/>
        <pc:sldMkLst>
          <pc:docMk/>
          <pc:sldMk cId="1910990067" sldId="571"/>
        </pc:sldMkLst>
        <pc:spChg chg="mod">
          <ac:chgData name="Alexander Wood" userId="c0e013ad-7a33-4d92-a5df-2293f6a4ea02" providerId="ADAL" clId="{0E30A21D-B99F-4C76-9166-20DCB73AD2FB}" dt="2022-11-27T19:24:28.526" v="89" actId="1076"/>
          <ac:spMkLst>
            <pc:docMk/>
            <pc:sldMk cId="1910990067" sldId="571"/>
            <ac:spMk id="11" creationId="{1EF9DEEB-7A36-33E9-4469-30E8A50FC7F1}"/>
          </ac:spMkLst>
        </pc:spChg>
        <pc:spChg chg="mod">
          <ac:chgData name="Alexander Wood" userId="c0e013ad-7a33-4d92-a5df-2293f6a4ea02" providerId="ADAL" clId="{0E30A21D-B99F-4C76-9166-20DCB73AD2FB}" dt="2022-11-27T19:24:31.882" v="90" actId="1076"/>
          <ac:spMkLst>
            <pc:docMk/>
            <pc:sldMk cId="1910990067" sldId="571"/>
            <ac:spMk id="12" creationId="{19A0026D-BC22-BE51-2B6E-8AA2238785FD}"/>
          </ac:spMkLst>
        </pc:spChg>
      </pc:sldChg>
      <pc:sldChg chg="addSp delSp modSp add mod delAnim modAnim">
        <pc:chgData name="Alexander Wood" userId="c0e013ad-7a33-4d92-a5df-2293f6a4ea02" providerId="ADAL" clId="{0E30A21D-B99F-4C76-9166-20DCB73AD2FB}" dt="2022-11-27T19:29:57.610" v="289"/>
        <pc:sldMkLst>
          <pc:docMk/>
          <pc:sldMk cId="2167807900" sldId="572"/>
        </pc:sldMkLst>
        <pc:spChg chg="mod">
          <ac:chgData name="Alexander Wood" userId="c0e013ad-7a33-4d92-a5df-2293f6a4ea02" providerId="ADAL" clId="{0E30A21D-B99F-4C76-9166-20DCB73AD2FB}" dt="2022-11-27T19:24:54.261" v="104" actId="20577"/>
          <ac:spMkLst>
            <pc:docMk/>
            <pc:sldMk cId="2167807900" sldId="572"/>
            <ac:spMk id="4" creationId="{B2315A75-D66E-F49F-4132-575905EB220D}"/>
          </ac:spMkLst>
        </pc:spChg>
        <pc:spChg chg="mod">
          <ac:chgData name="Alexander Wood" userId="c0e013ad-7a33-4d92-a5df-2293f6a4ea02" providerId="ADAL" clId="{0E30A21D-B99F-4C76-9166-20DCB73AD2FB}" dt="2022-11-27T19:29:48.016" v="287" actId="20577"/>
          <ac:spMkLst>
            <pc:docMk/>
            <pc:sldMk cId="2167807900" sldId="572"/>
            <ac:spMk id="7" creationId="{11899896-F306-49A3-3DD4-E7992796B556}"/>
          </ac:spMkLst>
        </pc:spChg>
        <pc:spChg chg="del">
          <ac:chgData name="Alexander Wood" userId="c0e013ad-7a33-4d92-a5df-2293f6a4ea02" providerId="ADAL" clId="{0E30A21D-B99F-4C76-9166-20DCB73AD2FB}" dt="2022-11-27T19:25:05.848" v="109" actId="478"/>
          <ac:spMkLst>
            <pc:docMk/>
            <pc:sldMk cId="2167807900" sldId="572"/>
            <ac:spMk id="11" creationId="{1EF9DEEB-7A36-33E9-4469-30E8A50FC7F1}"/>
          </ac:spMkLst>
        </pc:spChg>
        <pc:spChg chg="del">
          <ac:chgData name="Alexander Wood" userId="c0e013ad-7a33-4d92-a5df-2293f6a4ea02" providerId="ADAL" clId="{0E30A21D-B99F-4C76-9166-20DCB73AD2FB}" dt="2022-11-27T19:25:04.021" v="108" actId="478"/>
          <ac:spMkLst>
            <pc:docMk/>
            <pc:sldMk cId="2167807900" sldId="572"/>
            <ac:spMk id="12" creationId="{19A0026D-BC22-BE51-2B6E-8AA2238785FD}"/>
          </ac:spMkLst>
        </pc:spChg>
        <pc:spChg chg="add mod">
          <ac:chgData name="Alexander Wood" userId="c0e013ad-7a33-4d92-a5df-2293f6a4ea02" providerId="ADAL" clId="{0E30A21D-B99F-4C76-9166-20DCB73AD2FB}" dt="2022-11-27T19:27:16.152" v="268" actId="20577"/>
          <ac:spMkLst>
            <pc:docMk/>
            <pc:sldMk cId="2167807900" sldId="572"/>
            <ac:spMk id="14" creationId="{ED98166C-7D47-9FB7-C72F-56326F1745B6}"/>
          </ac:spMkLst>
        </pc:spChg>
        <pc:spChg chg="add mod">
          <ac:chgData name="Alexander Wood" userId="c0e013ad-7a33-4d92-a5df-2293f6a4ea02" providerId="ADAL" clId="{0E30A21D-B99F-4C76-9166-20DCB73AD2FB}" dt="2022-11-27T19:27:20.255" v="269" actId="1076"/>
          <ac:spMkLst>
            <pc:docMk/>
            <pc:sldMk cId="2167807900" sldId="572"/>
            <ac:spMk id="16" creationId="{0B2ADB41-E575-1E3E-28B4-B7638B948C44}"/>
          </ac:spMkLst>
        </pc:spChg>
        <pc:grpChg chg="del">
          <ac:chgData name="Alexander Wood" userId="c0e013ad-7a33-4d92-a5df-2293f6a4ea02" providerId="ADAL" clId="{0E30A21D-B99F-4C76-9166-20DCB73AD2FB}" dt="2022-11-27T19:25:00.793" v="106" actId="478"/>
          <ac:grpSpMkLst>
            <pc:docMk/>
            <pc:sldMk cId="2167807900" sldId="572"/>
            <ac:grpSpMk id="8" creationId="{7487923F-E1B5-9787-0D26-A0F78EA22FA6}"/>
          </ac:grpSpMkLst>
        </pc:grpChg>
        <pc:picChg chg="add mod">
          <ac:chgData name="Alexander Wood" userId="c0e013ad-7a33-4d92-a5df-2293f6a4ea02" providerId="ADAL" clId="{0E30A21D-B99F-4C76-9166-20DCB73AD2FB}" dt="2022-11-27T19:29:40.133" v="283" actId="1076"/>
          <ac:picMkLst>
            <pc:docMk/>
            <pc:sldMk cId="2167807900" sldId="572"/>
            <ac:picMk id="3" creationId="{73F1AADA-F1B3-194C-1533-48849803B2EE}"/>
          </ac:picMkLst>
        </pc:picChg>
        <pc:picChg chg="del">
          <ac:chgData name="Alexander Wood" userId="c0e013ad-7a33-4d92-a5df-2293f6a4ea02" providerId="ADAL" clId="{0E30A21D-B99F-4C76-9166-20DCB73AD2FB}" dt="2022-11-27T19:24:57.794" v="105" actId="478"/>
          <ac:picMkLst>
            <pc:docMk/>
            <pc:sldMk cId="2167807900" sldId="572"/>
            <ac:picMk id="10" creationId="{40FB431E-5168-B4A1-9541-191C55241A31}"/>
          </ac:picMkLst>
        </pc:picChg>
        <pc:picChg chg="add del mod">
          <ac:chgData name="Alexander Wood" userId="c0e013ad-7a33-4d92-a5df-2293f6a4ea02" providerId="ADAL" clId="{0E30A21D-B99F-4C76-9166-20DCB73AD2FB}" dt="2022-11-27T19:26:02.535" v="130" actId="478"/>
          <ac:picMkLst>
            <pc:docMk/>
            <pc:sldMk cId="2167807900" sldId="572"/>
            <ac:picMk id="13" creationId="{13011175-936E-4371-1062-DB8C637EEDE0}"/>
          </ac:picMkLst>
        </pc:picChg>
        <pc:picChg chg="add mod">
          <ac:chgData name="Alexander Wood" userId="c0e013ad-7a33-4d92-a5df-2293f6a4ea02" providerId="ADAL" clId="{0E30A21D-B99F-4C76-9166-20DCB73AD2FB}" dt="2022-11-27T19:27:22.184" v="270" actId="1076"/>
          <ac:picMkLst>
            <pc:docMk/>
            <pc:sldMk cId="2167807900" sldId="572"/>
            <ac:picMk id="15" creationId="{5093D8F8-E342-A478-9F05-4CDEC12DA763}"/>
          </ac:picMkLst>
        </pc:picChg>
        <pc:picChg chg="add del mod">
          <ac:chgData name="Alexander Wood" userId="c0e013ad-7a33-4d92-a5df-2293f6a4ea02" providerId="ADAL" clId="{0E30A21D-B99F-4C76-9166-20DCB73AD2FB}" dt="2022-11-27T19:29:33.858" v="278" actId="478"/>
          <ac:picMkLst>
            <pc:docMk/>
            <pc:sldMk cId="2167807900" sldId="572"/>
            <ac:picMk id="17" creationId="{31F46A2D-9BDA-2087-0E2A-1C4FB7C25C0C}"/>
          </ac:picMkLst>
        </pc:picChg>
      </pc:sldChg>
      <pc:sldChg chg="addSp delSp modSp new mod modAnim">
        <pc:chgData name="Alexander Wood" userId="c0e013ad-7a33-4d92-a5df-2293f6a4ea02" providerId="ADAL" clId="{0E30A21D-B99F-4C76-9166-20DCB73AD2FB}" dt="2022-11-27T23:56:14.605" v="1257" actId="1076"/>
        <pc:sldMkLst>
          <pc:docMk/>
          <pc:sldMk cId="2825476869" sldId="573"/>
        </pc:sldMkLst>
        <pc:spChg chg="del">
          <ac:chgData name="Alexander Wood" userId="c0e013ad-7a33-4d92-a5df-2293f6a4ea02" providerId="ADAL" clId="{0E30A21D-B99F-4C76-9166-20DCB73AD2FB}" dt="2022-11-27T19:43:58.494" v="558" actId="478"/>
          <ac:spMkLst>
            <pc:docMk/>
            <pc:sldMk cId="2825476869" sldId="573"/>
            <ac:spMk id="2" creationId="{6D65B6FE-1F77-0DDB-27CE-9A30D3056723}"/>
          </ac:spMkLst>
        </pc:spChg>
        <pc:spChg chg="del">
          <ac:chgData name="Alexander Wood" userId="c0e013ad-7a33-4d92-a5df-2293f6a4ea02" providerId="ADAL" clId="{0E30A21D-B99F-4C76-9166-20DCB73AD2FB}" dt="2022-11-27T19:44:00.627" v="559" actId="478"/>
          <ac:spMkLst>
            <pc:docMk/>
            <pc:sldMk cId="2825476869" sldId="573"/>
            <ac:spMk id="3" creationId="{28869D9B-6066-C2C9-44DF-BF384AD1B9DA}"/>
          </ac:spMkLst>
        </pc:spChg>
        <pc:spChg chg="add del mod">
          <ac:chgData name="Alexander Wood" userId="c0e013ad-7a33-4d92-a5df-2293f6a4ea02" providerId="ADAL" clId="{0E30A21D-B99F-4C76-9166-20DCB73AD2FB}" dt="2022-11-27T19:44:11.411" v="562" actId="478"/>
          <ac:spMkLst>
            <pc:docMk/>
            <pc:sldMk cId="2825476869" sldId="573"/>
            <ac:spMk id="4" creationId="{847EF0AF-7C46-FFCC-11BE-C015333129F9}"/>
          </ac:spMkLst>
        </pc:spChg>
        <pc:spChg chg="add mod">
          <ac:chgData name="Alexander Wood" userId="c0e013ad-7a33-4d92-a5df-2293f6a4ea02" providerId="ADAL" clId="{0E30A21D-B99F-4C76-9166-20DCB73AD2FB}" dt="2022-11-27T23:56:10.823" v="1256" actId="6549"/>
          <ac:spMkLst>
            <pc:docMk/>
            <pc:sldMk cId="2825476869" sldId="573"/>
            <ac:spMk id="5" creationId="{4613BFAE-C671-A40C-8FDF-FE228A16BFC5}"/>
          </ac:spMkLst>
        </pc:spChg>
        <pc:spChg chg="add mod">
          <ac:chgData name="Alexander Wood" userId="c0e013ad-7a33-4d92-a5df-2293f6a4ea02" providerId="ADAL" clId="{0E30A21D-B99F-4C76-9166-20DCB73AD2FB}" dt="2022-11-27T23:56:14.605" v="1257" actId="1076"/>
          <ac:spMkLst>
            <pc:docMk/>
            <pc:sldMk cId="2825476869" sldId="573"/>
            <ac:spMk id="6" creationId="{6DE8D675-B479-CD1E-F608-08E59498F799}"/>
          </ac:spMkLst>
        </pc:spChg>
        <pc:spChg chg="add mod">
          <ac:chgData name="Alexander Wood" userId="c0e013ad-7a33-4d92-a5df-2293f6a4ea02" providerId="ADAL" clId="{0E30A21D-B99F-4C76-9166-20DCB73AD2FB}" dt="2022-11-27T20:06:01.590" v="1239" actId="403"/>
          <ac:spMkLst>
            <pc:docMk/>
            <pc:sldMk cId="2825476869" sldId="573"/>
            <ac:spMk id="7" creationId="{6BE5D87C-B4A2-26A1-CCE3-AED06FB3EA86}"/>
          </ac:spMkLst>
        </pc:spChg>
        <pc:spChg chg="add del mod">
          <ac:chgData name="Alexander Wood" userId="c0e013ad-7a33-4d92-a5df-2293f6a4ea02" providerId="ADAL" clId="{0E30A21D-B99F-4C76-9166-20DCB73AD2FB}" dt="2022-11-27T19:52:02.538" v="956" actId="478"/>
          <ac:spMkLst>
            <pc:docMk/>
            <pc:sldMk cId="2825476869" sldId="573"/>
            <ac:spMk id="8" creationId="{55962D1C-DDEB-FAB2-37F9-E533EEC08DA6}"/>
          </ac:spMkLst>
        </pc:spChg>
        <pc:spChg chg="add mod">
          <ac:chgData name="Alexander Wood" userId="c0e013ad-7a33-4d92-a5df-2293f6a4ea02" providerId="ADAL" clId="{0E30A21D-B99F-4C76-9166-20DCB73AD2FB}" dt="2022-11-27T20:06:06.187" v="1241" actId="403"/>
          <ac:spMkLst>
            <pc:docMk/>
            <pc:sldMk cId="2825476869" sldId="573"/>
            <ac:spMk id="15" creationId="{6FE94623-B115-6CBD-210F-559FA0E70E0A}"/>
          </ac:spMkLst>
        </pc:spChg>
        <pc:spChg chg="add mod">
          <ac:chgData name="Alexander Wood" userId="c0e013ad-7a33-4d92-a5df-2293f6a4ea02" providerId="ADAL" clId="{0E30A21D-B99F-4C76-9166-20DCB73AD2FB}" dt="2022-11-27T20:06:14.458" v="1244" actId="403"/>
          <ac:spMkLst>
            <pc:docMk/>
            <pc:sldMk cId="2825476869" sldId="573"/>
            <ac:spMk id="16" creationId="{19CB4190-0677-66AA-FB37-FFC0694982BD}"/>
          </ac:spMkLst>
        </pc:spChg>
        <pc:spChg chg="add mod">
          <ac:chgData name="Alexander Wood" userId="c0e013ad-7a33-4d92-a5df-2293f6a4ea02" providerId="ADAL" clId="{0E30A21D-B99F-4C76-9166-20DCB73AD2FB}" dt="2022-11-27T20:03:26.163" v="1178" actId="164"/>
          <ac:spMkLst>
            <pc:docMk/>
            <pc:sldMk cId="2825476869" sldId="573"/>
            <ac:spMk id="17" creationId="{42BDDF68-8B28-53EF-C035-6CFF2E9AA531}"/>
          </ac:spMkLst>
        </pc:spChg>
        <pc:spChg chg="add mod">
          <ac:chgData name="Alexander Wood" userId="c0e013ad-7a33-4d92-a5df-2293f6a4ea02" providerId="ADAL" clId="{0E30A21D-B99F-4C76-9166-20DCB73AD2FB}" dt="2022-11-27T20:04:23.974" v="1187" actId="207"/>
          <ac:spMkLst>
            <pc:docMk/>
            <pc:sldMk cId="2825476869" sldId="573"/>
            <ac:spMk id="19" creationId="{5E8D3067-45DD-742A-8398-09AD8A44BA27}"/>
          </ac:spMkLst>
        </pc:spChg>
        <pc:grpChg chg="add mod">
          <ac:chgData name="Alexander Wood" userId="c0e013ad-7a33-4d92-a5df-2293f6a4ea02" providerId="ADAL" clId="{0E30A21D-B99F-4C76-9166-20DCB73AD2FB}" dt="2022-11-27T20:06:09.967" v="1242" actId="1076"/>
          <ac:grpSpMkLst>
            <pc:docMk/>
            <pc:sldMk cId="2825476869" sldId="573"/>
            <ac:grpSpMk id="20" creationId="{C9027EF2-FA5C-90A7-704A-130A424E88DF}"/>
          </ac:grpSpMkLst>
        </pc:grpChg>
        <pc:picChg chg="add mod">
          <ac:chgData name="Alexander Wood" userId="c0e013ad-7a33-4d92-a5df-2293f6a4ea02" providerId="ADAL" clId="{0E30A21D-B99F-4C76-9166-20DCB73AD2FB}" dt="2022-11-27T19:59:08.423" v="1056" actId="1076"/>
          <ac:picMkLst>
            <pc:docMk/>
            <pc:sldMk cId="2825476869" sldId="573"/>
            <ac:picMk id="9" creationId="{88D5E667-CFCD-C237-A295-6E83BC818CF0}"/>
          </ac:picMkLst>
        </pc:picChg>
        <pc:picChg chg="add mod">
          <ac:chgData name="Alexander Wood" userId="c0e013ad-7a33-4d92-a5df-2293f6a4ea02" providerId="ADAL" clId="{0E30A21D-B99F-4C76-9166-20DCB73AD2FB}" dt="2022-11-27T19:59:27.900" v="1072" actId="1076"/>
          <ac:picMkLst>
            <pc:docMk/>
            <pc:sldMk cId="2825476869" sldId="573"/>
            <ac:picMk id="10" creationId="{AEB01807-D105-F46D-82D9-CB96F943DFC0}"/>
          </ac:picMkLst>
        </pc:picChg>
        <pc:picChg chg="add del mod">
          <ac:chgData name="Alexander Wood" userId="c0e013ad-7a33-4d92-a5df-2293f6a4ea02" providerId="ADAL" clId="{0E30A21D-B99F-4C76-9166-20DCB73AD2FB}" dt="2022-11-27T19:58:10.332" v="1032" actId="478"/>
          <ac:picMkLst>
            <pc:docMk/>
            <pc:sldMk cId="2825476869" sldId="573"/>
            <ac:picMk id="12" creationId="{C257491C-D961-2254-2765-4445C6C3226F}"/>
          </ac:picMkLst>
        </pc:picChg>
        <pc:picChg chg="add mod">
          <ac:chgData name="Alexander Wood" userId="c0e013ad-7a33-4d92-a5df-2293f6a4ea02" providerId="ADAL" clId="{0E30A21D-B99F-4C76-9166-20DCB73AD2FB}" dt="2022-11-27T19:58:14.584" v="1035" actId="1076"/>
          <ac:picMkLst>
            <pc:docMk/>
            <pc:sldMk cId="2825476869" sldId="573"/>
            <ac:picMk id="14" creationId="{C62954D5-5199-3FAE-30D9-29C6AEDCE884}"/>
          </ac:picMkLst>
        </pc:picChg>
      </pc:sldChg>
      <pc:sldChg chg="addSp delSp modSp mod">
        <pc:chgData name="Alexander Wood" userId="c0e013ad-7a33-4d92-a5df-2293f6a4ea02" providerId="ADAL" clId="{0E30A21D-B99F-4C76-9166-20DCB73AD2FB}" dt="2022-11-28T23:21:40.336" v="2871" actId="1076"/>
        <pc:sldMkLst>
          <pc:docMk/>
          <pc:sldMk cId="3196591386" sldId="574"/>
        </pc:sldMkLst>
        <pc:spChg chg="mod">
          <ac:chgData name="Alexander Wood" userId="c0e013ad-7a33-4d92-a5df-2293f6a4ea02" providerId="ADAL" clId="{0E30A21D-B99F-4C76-9166-20DCB73AD2FB}" dt="2022-11-28T23:16:57.012" v="2870" actId="1076"/>
          <ac:spMkLst>
            <pc:docMk/>
            <pc:sldMk cId="3196591386" sldId="574"/>
            <ac:spMk id="4" creationId="{0A2E42AE-BE15-3ECC-D5E4-A5FB699620A6}"/>
          </ac:spMkLst>
        </pc:spChg>
        <pc:spChg chg="mod">
          <ac:chgData name="Alexander Wood" userId="c0e013ad-7a33-4d92-a5df-2293f6a4ea02" providerId="ADAL" clId="{0E30A21D-B99F-4C76-9166-20DCB73AD2FB}" dt="2022-11-28T23:16:54.596" v="2869" actId="1076"/>
          <ac:spMkLst>
            <pc:docMk/>
            <pc:sldMk cId="3196591386" sldId="574"/>
            <ac:spMk id="5" creationId="{CCCF8F31-68D3-578D-6715-86B523F79319}"/>
          </ac:spMkLst>
        </pc:spChg>
        <pc:picChg chg="add mod">
          <ac:chgData name="Alexander Wood" userId="c0e013ad-7a33-4d92-a5df-2293f6a4ea02" providerId="ADAL" clId="{0E30A21D-B99F-4C76-9166-20DCB73AD2FB}" dt="2022-11-28T23:21:40.336" v="2871" actId="1076"/>
          <ac:picMkLst>
            <pc:docMk/>
            <pc:sldMk cId="3196591386" sldId="574"/>
            <ac:picMk id="3" creationId="{7FD686FC-92EA-B7D6-EC5D-B27495413963}"/>
          </ac:picMkLst>
        </pc:picChg>
        <pc:picChg chg="del">
          <ac:chgData name="Alexander Wood" userId="c0e013ad-7a33-4d92-a5df-2293f6a4ea02" providerId="ADAL" clId="{0E30A21D-B99F-4C76-9166-20DCB73AD2FB}" dt="2022-11-27T19:44:28.536" v="563" actId="478"/>
          <ac:picMkLst>
            <pc:docMk/>
            <pc:sldMk cId="3196591386" sldId="574"/>
            <ac:picMk id="6" creationId="{25D2F73D-70E7-0A70-4405-8C5CF34C891D}"/>
          </ac:picMkLst>
        </pc:picChg>
        <pc:picChg chg="add del mod">
          <ac:chgData name="Alexander Wood" userId="c0e013ad-7a33-4d92-a5df-2293f6a4ea02" providerId="ADAL" clId="{0E30A21D-B99F-4C76-9166-20DCB73AD2FB}" dt="2022-11-28T21:44:37.974" v="1265" actId="478"/>
          <ac:picMkLst>
            <pc:docMk/>
            <pc:sldMk cId="3196591386" sldId="574"/>
            <ac:picMk id="7" creationId="{8F6BE2D5-BD9A-EDD1-CC84-014C7E8E64B1}"/>
          </ac:picMkLst>
        </pc:picChg>
      </pc:sldChg>
      <pc:sldChg chg="modSp mod">
        <pc:chgData name="Alexander Wood" userId="c0e013ad-7a33-4d92-a5df-2293f6a4ea02" providerId="ADAL" clId="{0E30A21D-B99F-4C76-9166-20DCB73AD2FB}" dt="2022-12-01T02:11:04.150" v="3829" actId="1076"/>
        <pc:sldMkLst>
          <pc:docMk/>
          <pc:sldMk cId="107743599" sldId="582"/>
        </pc:sldMkLst>
        <pc:spChg chg="mod">
          <ac:chgData name="Alexander Wood" userId="c0e013ad-7a33-4d92-a5df-2293f6a4ea02" providerId="ADAL" clId="{0E30A21D-B99F-4C76-9166-20DCB73AD2FB}" dt="2022-12-01T02:10:55.757" v="3826" actId="1076"/>
          <ac:spMkLst>
            <pc:docMk/>
            <pc:sldMk cId="107743599" sldId="582"/>
            <ac:spMk id="3" creationId="{315278BF-1D7C-BECD-6991-D141FD9E94EC}"/>
          </ac:spMkLst>
        </pc:spChg>
        <pc:spChg chg="mod">
          <ac:chgData name="Alexander Wood" userId="c0e013ad-7a33-4d92-a5df-2293f6a4ea02" providerId="ADAL" clId="{0E30A21D-B99F-4C76-9166-20DCB73AD2FB}" dt="2022-11-27T20:07:38.607" v="1248" actId="2711"/>
          <ac:spMkLst>
            <pc:docMk/>
            <pc:sldMk cId="107743599" sldId="582"/>
            <ac:spMk id="4" creationId="{6D7F9DCC-7136-C113-9843-4150AA178AD5}"/>
          </ac:spMkLst>
        </pc:spChg>
        <pc:spChg chg="mod">
          <ac:chgData name="Alexander Wood" userId="c0e013ad-7a33-4d92-a5df-2293f6a4ea02" providerId="ADAL" clId="{0E30A21D-B99F-4C76-9166-20DCB73AD2FB}" dt="2022-12-01T02:11:04.150" v="3829" actId="1076"/>
          <ac:spMkLst>
            <pc:docMk/>
            <pc:sldMk cId="107743599" sldId="582"/>
            <ac:spMk id="14" creationId="{8524B847-81ED-F8BE-1DFB-4298F1F9E41C}"/>
          </ac:spMkLst>
        </pc:spChg>
        <pc:spChg chg="mod">
          <ac:chgData name="Alexander Wood" userId="c0e013ad-7a33-4d92-a5df-2293f6a4ea02" providerId="ADAL" clId="{0E30A21D-B99F-4C76-9166-20DCB73AD2FB}" dt="2022-12-01T02:10:57.772" v="3827" actId="1076"/>
          <ac:spMkLst>
            <pc:docMk/>
            <pc:sldMk cId="107743599" sldId="582"/>
            <ac:spMk id="15" creationId="{33932483-596A-D182-B953-2922621DC8F9}"/>
          </ac:spMkLst>
        </pc:spChg>
      </pc:sldChg>
      <pc:sldChg chg="addSp delSp modSp mod delAnim modAnim">
        <pc:chgData name="Alexander Wood" userId="c0e013ad-7a33-4d92-a5df-2293f6a4ea02" providerId="ADAL" clId="{0E30A21D-B99F-4C76-9166-20DCB73AD2FB}" dt="2022-12-01T02:27:17.985" v="3903" actId="113"/>
        <pc:sldMkLst>
          <pc:docMk/>
          <pc:sldMk cId="1954696343" sldId="583"/>
        </pc:sldMkLst>
        <pc:spChg chg="mod">
          <ac:chgData name="Alexander Wood" userId="c0e013ad-7a33-4d92-a5df-2293f6a4ea02" providerId="ADAL" clId="{0E30A21D-B99F-4C76-9166-20DCB73AD2FB}" dt="2022-12-01T00:40:13.051" v="3113" actId="6549"/>
          <ac:spMkLst>
            <pc:docMk/>
            <pc:sldMk cId="1954696343" sldId="583"/>
            <ac:spMk id="6" creationId="{4C81815A-7114-7925-C4BD-E1EA25C38AAD}"/>
          </ac:spMkLst>
        </pc:spChg>
        <pc:spChg chg="add mod">
          <ac:chgData name="Alexander Wood" userId="c0e013ad-7a33-4d92-a5df-2293f6a4ea02" providerId="ADAL" clId="{0E30A21D-B99F-4C76-9166-20DCB73AD2FB}" dt="2022-12-01T02:27:17.985" v="3903" actId="113"/>
          <ac:spMkLst>
            <pc:docMk/>
            <pc:sldMk cId="1954696343" sldId="583"/>
            <ac:spMk id="15" creationId="{F703CD21-AC12-9CF2-3927-2E7D4E0A4A33}"/>
          </ac:spMkLst>
        </pc:spChg>
        <pc:spChg chg="mod">
          <ac:chgData name="Alexander Wood" userId="c0e013ad-7a33-4d92-a5df-2293f6a4ea02" providerId="ADAL" clId="{0E30A21D-B99F-4C76-9166-20DCB73AD2FB}" dt="2022-12-01T02:26:15.759" v="3889" actId="1076"/>
          <ac:spMkLst>
            <pc:docMk/>
            <pc:sldMk cId="1954696343" sldId="583"/>
            <ac:spMk id="16" creationId="{39EF70B4-6F2C-A451-762B-B9EEA1AEA684}"/>
          </ac:spMkLst>
        </pc:spChg>
        <pc:spChg chg="mod">
          <ac:chgData name="Alexander Wood" userId="c0e013ad-7a33-4d92-a5df-2293f6a4ea02" providerId="ADAL" clId="{0E30A21D-B99F-4C76-9166-20DCB73AD2FB}" dt="2022-12-01T02:26:15.759" v="3889" actId="1076"/>
          <ac:spMkLst>
            <pc:docMk/>
            <pc:sldMk cId="1954696343" sldId="583"/>
            <ac:spMk id="17" creationId="{F72BD34D-50B4-56DD-0F78-DFB98932D9EC}"/>
          </ac:spMkLst>
        </pc:spChg>
        <pc:spChg chg="mod">
          <ac:chgData name="Alexander Wood" userId="c0e013ad-7a33-4d92-a5df-2293f6a4ea02" providerId="ADAL" clId="{0E30A21D-B99F-4C76-9166-20DCB73AD2FB}" dt="2022-12-01T02:26:15.759" v="3889" actId="1076"/>
          <ac:spMkLst>
            <pc:docMk/>
            <pc:sldMk cId="1954696343" sldId="583"/>
            <ac:spMk id="18" creationId="{7D6E19B0-FC7C-0B1B-6611-369CC70F9991}"/>
          </ac:spMkLst>
        </pc:spChg>
        <pc:spChg chg="mod">
          <ac:chgData name="Alexander Wood" userId="c0e013ad-7a33-4d92-a5df-2293f6a4ea02" providerId="ADAL" clId="{0E30A21D-B99F-4C76-9166-20DCB73AD2FB}" dt="2022-12-01T02:26:15.759" v="3889" actId="1076"/>
          <ac:spMkLst>
            <pc:docMk/>
            <pc:sldMk cId="1954696343" sldId="583"/>
            <ac:spMk id="19" creationId="{0F40E74B-C1C6-4EB6-4669-F12DEBCBB761}"/>
          </ac:spMkLst>
        </pc:spChg>
        <pc:spChg chg="del mod">
          <ac:chgData name="Alexander Wood" userId="c0e013ad-7a33-4d92-a5df-2293f6a4ea02" providerId="ADAL" clId="{0E30A21D-B99F-4C76-9166-20DCB73AD2FB}" dt="2022-12-01T02:27:05.991" v="3895" actId="478"/>
          <ac:spMkLst>
            <pc:docMk/>
            <pc:sldMk cId="1954696343" sldId="583"/>
            <ac:spMk id="21" creationId="{35622069-7259-7BB0-33BE-84A517ADDF68}"/>
          </ac:spMkLst>
        </pc:spChg>
        <pc:picChg chg="mod">
          <ac:chgData name="Alexander Wood" userId="c0e013ad-7a33-4d92-a5df-2293f6a4ea02" providerId="ADAL" clId="{0E30A21D-B99F-4C76-9166-20DCB73AD2FB}" dt="2022-12-01T02:26:15.759" v="3889" actId="1076"/>
          <ac:picMkLst>
            <pc:docMk/>
            <pc:sldMk cId="1954696343" sldId="583"/>
            <ac:picMk id="8" creationId="{BA83AD9A-89C1-4B9F-8560-7D6C5225F061}"/>
          </ac:picMkLst>
        </pc:picChg>
        <pc:picChg chg="mod">
          <ac:chgData name="Alexander Wood" userId="c0e013ad-7a33-4d92-a5df-2293f6a4ea02" providerId="ADAL" clId="{0E30A21D-B99F-4C76-9166-20DCB73AD2FB}" dt="2022-12-01T02:26:15.759" v="3889" actId="1076"/>
          <ac:picMkLst>
            <pc:docMk/>
            <pc:sldMk cId="1954696343" sldId="583"/>
            <ac:picMk id="10" creationId="{23C53A31-0F7F-397B-57E6-3E5A9FF35291}"/>
          </ac:picMkLst>
        </pc:picChg>
        <pc:picChg chg="mod">
          <ac:chgData name="Alexander Wood" userId="c0e013ad-7a33-4d92-a5df-2293f6a4ea02" providerId="ADAL" clId="{0E30A21D-B99F-4C76-9166-20DCB73AD2FB}" dt="2022-12-01T02:26:15.759" v="3889" actId="1076"/>
          <ac:picMkLst>
            <pc:docMk/>
            <pc:sldMk cId="1954696343" sldId="583"/>
            <ac:picMk id="14" creationId="{EAE329DC-9767-CFDA-7DD5-54CBFDE13E3C}"/>
          </ac:picMkLst>
        </pc:picChg>
        <pc:picChg chg="mod">
          <ac:chgData name="Alexander Wood" userId="c0e013ad-7a33-4d92-a5df-2293f6a4ea02" providerId="ADAL" clId="{0E30A21D-B99F-4C76-9166-20DCB73AD2FB}" dt="2022-12-01T02:26:15.759" v="3889" actId="1076"/>
          <ac:picMkLst>
            <pc:docMk/>
            <pc:sldMk cId="1954696343" sldId="583"/>
            <ac:picMk id="23" creationId="{D08E5334-5E58-FCB9-04D2-D50AFF8F95E5}"/>
          </ac:picMkLst>
        </pc:picChg>
      </pc:sldChg>
      <pc:sldChg chg="del">
        <pc:chgData name="Alexander Wood" userId="c0e013ad-7a33-4d92-a5df-2293f6a4ea02" providerId="ADAL" clId="{0E30A21D-B99F-4C76-9166-20DCB73AD2FB}" dt="2022-11-29T16:16:07.137" v="2887" actId="47"/>
        <pc:sldMkLst>
          <pc:docMk/>
          <pc:sldMk cId="2551848851" sldId="584"/>
        </pc:sldMkLst>
      </pc:sldChg>
      <pc:sldChg chg="addSp delSp modSp mod delAnim modAnim">
        <pc:chgData name="Alexander Wood" userId="c0e013ad-7a33-4d92-a5df-2293f6a4ea02" providerId="ADAL" clId="{0E30A21D-B99F-4C76-9166-20DCB73AD2FB}" dt="2022-12-01T02:27:36.527" v="3906" actId="1076"/>
        <pc:sldMkLst>
          <pc:docMk/>
          <pc:sldMk cId="1036515275" sldId="585"/>
        </pc:sldMkLst>
        <pc:spChg chg="add mod">
          <ac:chgData name="Alexander Wood" userId="c0e013ad-7a33-4d92-a5df-2293f6a4ea02" providerId="ADAL" clId="{0E30A21D-B99F-4C76-9166-20DCB73AD2FB}" dt="2022-12-01T02:27:36.527" v="3906" actId="1076"/>
          <ac:spMkLst>
            <pc:docMk/>
            <pc:sldMk cId="1036515275" sldId="585"/>
            <ac:spMk id="2" creationId="{9FC4540C-1A9E-272A-C2DD-BF94D65DFC69}"/>
          </ac:spMkLst>
        </pc:spChg>
        <pc:spChg chg="mod ord">
          <ac:chgData name="Alexander Wood" userId="c0e013ad-7a33-4d92-a5df-2293f6a4ea02" providerId="ADAL" clId="{0E30A21D-B99F-4C76-9166-20DCB73AD2FB}" dt="2022-11-29T18:01:54.836" v="3038" actId="164"/>
          <ac:spMkLst>
            <pc:docMk/>
            <pc:sldMk cId="1036515275" sldId="585"/>
            <ac:spMk id="21" creationId="{A4898CCE-5449-E68A-30B8-8DD44A525F07}"/>
          </ac:spMkLst>
        </pc:spChg>
        <pc:spChg chg="add mod">
          <ac:chgData name="Alexander Wood" userId="c0e013ad-7a33-4d92-a5df-2293f6a4ea02" providerId="ADAL" clId="{0E30A21D-B99F-4C76-9166-20DCB73AD2FB}" dt="2022-11-29T18:01:54.836" v="3038" actId="164"/>
          <ac:spMkLst>
            <pc:docMk/>
            <pc:sldMk cId="1036515275" sldId="585"/>
            <ac:spMk id="23" creationId="{1B7BBA14-06FD-54B6-4638-33A6149A6FCA}"/>
          </ac:spMkLst>
        </pc:spChg>
        <pc:spChg chg="add mod">
          <ac:chgData name="Alexander Wood" userId="c0e013ad-7a33-4d92-a5df-2293f6a4ea02" providerId="ADAL" clId="{0E30A21D-B99F-4C76-9166-20DCB73AD2FB}" dt="2022-12-01T02:26:33.602" v="3893"/>
          <ac:spMkLst>
            <pc:docMk/>
            <pc:sldMk cId="1036515275" sldId="585"/>
            <ac:spMk id="25" creationId="{03CC6DF9-15DF-19A7-2E9D-E060A52612F6}"/>
          </ac:spMkLst>
        </pc:spChg>
        <pc:grpChg chg="add mod">
          <ac:chgData name="Alexander Wood" userId="c0e013ad-7a33-4d92-a5df-2293f6a4ea02" providerId="ADAL" clId="{0E30A21D-B99F-4C76-9166-20DCB73AD2FB}" dt="2022-11-29T18:01:54.836" v="3038" actId="164"/>
          <ac:grpSpMkLst>
            <pc:docMk/>
            <pc:sldMk cId="1036515275" sldId="585"/>
            <ac:grpSpMk id="14" creationId="{2750FAC8-5248-6ECC-CC3C-3E992FFB41BE}"/>
          </ac:grpSpMkLst>
        </pc:grpChg>
        <pc:picChg chg="add mod">
          <ac:chgData name="Alexander Wood" userId="c0e013ad-7a33-4d92-a5df-2293f6a4ea02" providerId="ADAL" clId="{0E30A21D-B99F-4C76-9166-20DCB73AD2FB}" dt="2022-11-29T17:55:12.380" v="3010" actId="1076"/>
          <ac:picMkLst>
            <pc:docMk/>
            <pc:sldMk cId="1036515275" sldId="585"/>
            <ac:picMk id="5" creationId="{EA40E193-7A1C-9E70-87BB-C02788F77140}"/>
          </ac:picMkLst>
        </pc:picChg>
        <pc:picChg chg="add mod">
          <ac:chgData name="Alexander Wood" userId="c0e013ad-7a33-4d92-a5df-2293f6a4ea02" providerId="ADAL" clId="{0E30A21D-B99F-4C76-9166-20DCB73AD2FB}" dt="2022-11-29T17:59:01.098" v="3015" actId="14100"/>
          <ac:picMkLst>
            <pc:docMk/>
            <pc:sldMk cId="1036515275" sldId="585"/>
            <ac:picMk id="8" creationId="{37D1D750-D4BD-F66D-579C-75F7767C6D56}"/>
          </ac:picMkLst>
        </pc:picChg>
        <pc:picChg chg="add mod">
          <ac:chgData name="Alexander Wood" userId="c0e013ad-7a33-4d92-a5df-2293f6a4ea02" providerId="ADAL" clId="{0E30A21D-B99F-4C76-9166-20DCB73AD2FB}" dt="2022-11-29T18:00:41.635" v="3025" actId="1076"/>
          <ac:picMkLst>
            <pc:docMk/>
            <pc:sldMk cId="1036515275" sldId="585"/>
            <ac:picMk id="13" creationId="{6A326177-436B-13D6-294A-64DC72D4BB2F}"/>
          </ac:picMkLst>
        </pc:picChg>
        <pc:picChg chg="mod ord">
          <ac:chgData name="Alexander Wood" userId="c0e013ad-7a33-4d92-a5df-2293f6a4ea02" providerId="ADAL" clId="{0E30A21D-B99F-4C76-9166-20DCB73AD2FB}" dt="2022-11-29T18:01:54.836" v="3038" actId="164"/>
          <ac:picMkLst>
            <pc:docMk/>
            <pc:sldMk cId="1036515275" sldId="585"/>
            <ac:picMk id="15" creationId="{13B46E5A-8737-B9ED-77AC-B9972E4E1867}"/>
          </ac:picMkLst>
        </pc:picChg>
        <pc:picChg chg="del mod">
          <ac:chgData name="Alexander Wood" userId="c0e013ad-7a33-4d92-a5df-2293f6a4ea02" providerId="ADAL" clId="{0E30A21D-B99F-4C76-9166-20DCB73AD2FB}" dt="2022-11-29T17:59:25.556" v="3020" actId="478"/>
          <ac:picMkLst>
            <pc:docMk/>
            <pc:sldMk cId="1036515275" sldId="585"/>
            <ac:picMk id="24" creationId="{CA2F3681-C02E-A7DE-0762-08FCA9A2AC02}"/>
          </ac:picMkLst>
        </pc:picChg>
      </pc:sldChg>
      <pc:sldChg chg="modSp mod ord modAnim">
        <pc:chgData name="Alexander Wood" userId="c0e013ad-7a33-4d92-a5df-2293f6a4ea02" providerId="ADAL" clId="{0E30A21D-B99F-4C76-9166-20DCB73AD2FB}" dt="2022-12-01T02:13:02.272" v="3838"/>
        <pc:sldMkLst>
          <pc:docMk/>
          <pc:sldMk cId="3290861228" sldId="586"/>
        </pc:sldMkLst>
        <pc:spChg chg="mod">
          <ac:chgData name="Alexander Wood" userId="c0e013ad-7a33-4d92-a5df-2293f6a4ea02" providerId="ADAL" clId="{0E30A21D-B99F-4C76-9166-20DCB73AD2FB}" dt="2022-12-01T01:05:13.022" v="3444" actId="6549"/>
          <ac:spMkLst>
            <pc:docMk/>
            <pc:sldMk cId="3290861228" sldId="586"/>
            <ac:spMk id="9" creationId="{6B4F0242-2C67-DEA4-0F56-C7386C03F4CB}"/>
          </ac:spMkLst>
        </pc:spChg>
        <pc:spChg chg="mod">
          <ac:chgData name="Alexander Wood" userId="c0e013ad-7a33-4d92-a5df-2293f6a4ea02" providerId="ADAL" clId="{0E30A21D-B99F-4C76-9166-20DCB73AD2FB}" dt="2022-11-29T16:20:23.613" v="2948" actId="1076"/>
          <ac:spMkLst>
            <pc:docMk/>
            <pc:sldMk cId="3290861228" sldId="586"/>
            <ac:spMk id="10" creationId="{0F3F6D87-C442-6D3D-E7D7-9499883EF052}"/>
          </ac:spMkLst>
        </pc:spChg>
      </pc:sldChg>
      <pc:sldChg chg="modSp add del mod">
        <pc:chgData name="Alexander Wood" userId="c0e013ad-7a33-4d92-a5df-2293f6a4ea02" providerId="ADAL" clId="{0E30A21D-B99F-4C76-9166-20DCB73AD2FB}" dt="2022-12-01T02:26:39.098" v="3894" actId="47"/>
        <pc:sldMkLst>
          <pc:docMk/>
          <pc:sldMk cId="52259878" sldId="589"/>
        </pc:sldMkLst>
        <pc:spChg chg="mod">
          <ac:chgData name="Alexander Wood" userId="c0e013ad-7a33-4d92-a5df-2293f6a4ea02" providerId="ADAL" clId="{0E30A21D-B99F-4C76-9166-20DCB73AD2FB}" dt="2022-12-01T02:11:47.233" v="3831" actId="113"/>
          <ac:spMkLst>
            <pc:docMk/>
            <pc:sldMk cId="52259878" sldId="589"/>
            <ac:spMk id="3" creationId="{9F2D729A-2A27-C167-EDF7-561156AD329E}"/>
          </ac:spMkLst>
        </pc:spChg>
        <pc:spChg chg="mod">
          <ac:chgData name="Alexander Wood" userId="c0e013ad-7a33-4d92-a5df-2293f6a4ea02" providerId="ADAL" clId="{0E30A21D-B99F-4C76-9166-20DCB73AD2FB}" dt="2022-12-01T02:11:56.394" v="3833" actId="113"/>
          <ac:spMkLst>
            <pc:docMk/>
            <pc:sldMk cId="52259878" sldId="589"/>
            <ac:spMk id="6" creationId="{4C81815A-7114-7925-C4BD-E1EA25C38AAD}"/>
          </ac:spMkLst>
        </pc:spChg>
      </pc:sldChg>
      <pc:sldChg chg="addSp modSp mod modAnim">
        <pc:chgData name="Alexander Wood" userId="c0e013ad-7a33-4d92-a5df-2293f6a4ea02" providerId="ADAL" clId="{0E30A21D-B99F-4C76-9166-20DCB73AD2FB}" dt="2022-12-01T02:35:41.961" v="4271" actId="1076"/>
        <pc:sldMkLst>
          <pc:docMk/>
          <pc:sldMk cId="1038032356" sldId="591"/>
        </pc:sldMkLst>
        <pc:spChg chg="mod">
          <ac:chgData name="Alexander Wood" userId="c0e013ad-7a33-4d92-a5df-2293f6a4ea02" providerId="ADAL" clId="{0E30A21D-B99F-4C76-9166-20DCB73AD2FB}" dt="2022-12-01T02:12:28.971" v="3834" actId="14100"/>
          <ac:spMkLst>
            <pc:docMk/>
            <pc:sldMk cId="1038032356" sldId="591"/>
            <ac:spMk id="7" creationId="{7129C289-005C-BE27-000A-6C7C95494914}"/>
          </ac:spMkLst>
        </pc:spChg>
        <pc:spChg chg="add mod">
          <ac:chgData name="Alexander Wood" userId="c0e013ad-7a33-4d92-a5df-2293f6a4ea02" providerId="ADAL" clId="{0E30A21D-B99F-4C76-9166-20DCB73AD2FB}" dt="2022-11-29T16:17:35.155" v="2895" actId="20577"/>
          <ac:spMkLst>
            <pc:docMk/>
            <pc:sldMk cId="1038032356" sldId="591"/>
            <ac:spMk id="14" creationId="{D0446981-9FA2-B4F2-5597-69DD9EDEF0E3}"/>
          </ac:spMkLst>
        </pc:spChg>
        <pc:spChg chg="mod">
          <ac:chgData name="Alexander Wood" userId="c0e013ad-7a33-4d92-a5df-2293f6a4ea02" providerId="ADAL" clId="{0E30A21D-B99F-4C76-9166-20DCB73AD2FB}" dt="2022-12-01T02:35:41.961" v="4271" actId="1076"/>
          <ac:spMkLst>
            <pc:docMk/>
            <pc:sldMk cId="1038032356" sldId="591"/>
            <ac:spMk id="17" creationId="{7DBEFBC0-7844-FFAD-96F9-969C31625DBE}"/>
          </ac:spMkLst>
        </pc:spChg>
        <pc:spChg chg="mod">
          <ac:chgData name="Alexander Wood" userId="c0e013ad-7a33-4d92-a5df-2293f6a4ea02" providerId="ADAL" clId="{0E30A21D-B99F-4C76-9166-20DCB73AD2FB}" dt="2022-12-01T02:12:35.612" v="3837" actId="14100"/>
          <ac:spMkLst>
            <pc:docMk/>
            <pc:sldMk cId="1038032356" sldId="591"/>
            <ac:spMk id="18" creationId="{5940AEE5-C7CF-9581-1701-2582D1ACFEEA}"/>
          </ac:spMkLst>
        </pc:spChg>
        <pc:spChg chg="add mod">
          <ac:chgData name="Alexander Wood" userId="c0e013ad-7a33-4d92-a5df-2293f6a4ea02" providerId="ADAL" clId="{0E30A21D-B99F-4C76-9166-20DCB73AD2FB}" dt="2022-11-29T16:19:08.187" v="2942" actId="1076"/>
          <ac:spMkLst>
            <pc:docMk/>
            <pc:sldMk cId="1038032356" sldId="591"/>
            <ac:spMk id="19" creationId="{0A84504B-6EBC-43B3-3EE0-93AFAFA0EF9F}"/>
          </ac:spMkLst>
        </pc:spChg>
        <pc:grpChg chg="mod">
          <ac:chgData name="Alexander Wood" userId="c0e013ad-7a33-4d92-a5df-2293f6a4ea02" providerId="ADAL" clId="{0E30A21D-B99F-4C76-9166-20DCB73AD2FB}" dt="2022-12-01T02:34:45.364" v="4259" actId="1076"/>
          <ac:grpSpMkLst>
            <pc:docMk/>
            <pc:sldMk cId="1038032356" sldId="591"/>
            <ac:grpSpMk id="16" creationId="{6A223346-5BD1-E38D-CC71-03D109270E90}"/>
          </ac:grpSpMkLst>
        </pc:grpChg>
        <pc:cxnChg chg="add mod">
          <ac:chgData name="Alexander Wood" userId="c0e013ad-7a33-4d92-a5df-2293f6a4ea02" providerId="ADAL" clId="{0E30A21D-B99F-4C76-9166-20DCB73AD2FB}" dt="2022-11-29T16:17:15.610" v="2891" actId="14100"/>
          <ac:cxnSpMkLst>
            <pc:docMk/>
            <pc:sldMk cId="1038032356" sldId="591"/>
            <ac:cxnSpMk id="3" creationId="{CF5ABD2D-6149-C7C6-BDE7-336F31BBEF61}"/>
          </ac:cxnSpMkLst>
        </pc:cxnChg>
      </pc:sldChg>
      <pc:sldChg chg="modSp mod">
        <pc:chgData name="Alexander Wood" userId="c0e013ad-7a33-4d92-a5df-2293f6a4ea02" providerId="ADAL" clId="{0E30A21D-B99F-4C76-9166-20DCB73AD2FB}" dt="2022-11-29T16:19:57.831" v="2947" actId="1076"/>
        <pc:sldMkLst>
          <pc:docMk/>
          <pc:sldMk cId="1409666349" sldId="592"/>
        </pc:sldMkLst>
        <pc:spChg chg="mod">
          <ac:chgData name="Alexander Wood" userId="c0e013ad-7a33-4d92-a5df-2293f6a4ea02" providerId="ADAL" clId="{0E30A21D-B99F-4C76-9166-20DCB73AD2FB}" dt="2022-11-29T16:19:46.467" v="2946" actId="113"/>
          <ac:spMkLst>
            <pc:docMk/>
            <pc:sldMk cId="1409666349" sldId="592"/>
            <ac:spMk id="7" creationId="{7129C289-005C-BE27-000A-6C7C95494914}"/>
          </ac:spMkLst>
        </pc:spChg>
        <pc:spChg chg="mod">
          <ac:chgData name="Alexander Wood" userId="c0e013ad-7a33-4d92-a5df-2293f6a4ea02" providerId="ADAL" clId="{0E30A21D-B99F-4C76-9166-20DCB73AD2FB}" dt="2022-11-28T21:57:21.519" v="1473" actId="1076"/>
          <ac:spMkLst>
            <pc:docMk/>
            <pc:sldMk cId="1409666349" sldId="592"/>
            <ac:spMk id="19" creationId="{D91C183E-FFA8-A897-0660-D9D3192FFBCC}"/>
          </ac:spMkLst>
        </pc:spChg>
        <pc:spChg chg="mod">
          <ac:chgData name="Alexander Wood" userId="c0e013ad-7a33-4d92-a5df-2293f6a4ea02" providerId="ADAL" clId="{0E30A21D-B99F-4C76-9166-20DCB73AD2FB}" dt="2022-11-27T20:13:55.596" v="1255" actId="1076"/>
          <ac:spMkLst>
            <pc:docMk/>
            <pc:sldMk cId="1409666349" sldId="592"/>
            <ac:spMk id="21" creationId="{FA622232-D6EE-6248-E731-7D5AB2916212}"/>
          </ac:spMkLst>
        </pc:spChg>
        <pc:picChg chg="mod">
          <ac:chgData name="Alexander Wood" userId="c0e013ad-7a33-4d92-a5df-2293f6a4ea02" providerId="ADAL" clId="{0E30A21D-B99F-4C76-9166-20DCB73AD2FB}" dt="2022-11-29T16:19:57.831" v="2947" actId="1076"/>
          <ac:picMkLst>
            <pc:docMk/>
            <pc:sldMk cId="1409666349" sldId="592"/>
            <ac:picMk id="14" creationId="{5640D2AE-A3EC-03CA-098D-45CD0D2C2264}"/>
          </ac:picMkLst>
        </pc:picChg>
      </pc:sldChg>
      <pc:sldChg chg="modSp mod">
        <pc:chgData name="Alexander Wood" userId="c0e013ad-7a33-4d92-a5df-2293f6a4ea02" providerId="ADAL" clId="{0E30A21D-B99F-4C76-9166-20DCB73AD2FB}" dt="2022-11-28T21:43:07.971" v="1262" actId="20577"/>
        <pc:sldMkLst>
          <pc:docMk/>
          <pc:sldMk cId="1555569418" sldId="594"/>
        </pc:sldMkLst>
        <pc:spChg chg="mod">
          <ac:chgData name="Alexander Wood" userId="c0e013ad-7a33-4d92-a5df-2293f6a4ea02" providerId="ADAL" clId="{0E30A21D-B99F-4C76-9166-20DCB73AD2FB}" dt="2022-11-28T21:43:07.971" v="1262" actId="20577"/>
          <ac:spMkLst>
            <pc:docMk/>
            <pc:sldMk cId="1555569418" sldId="594"/>
            <ac:spMk id="4" creationId="{6D7F9DCC-7136-C113-9843-4150AA178AD5}"/>
          </ac:spMkLst>
        </pc:spChg>
      </pc:sldChg>
      <pc:sldChg chg="modSp mod">
        <pc:chgData name="Alexander Wood" userId="c0e013ad-7a33-4d92-a5df-2293f6a4ea02" providerId="ADAL" clId="{0E30A21D-B99F-4C76-9166-20DCB73AD2FB}" dt="2022-11-27T20:11:28.738" v="1254" actId="114"/>
        <pc:sldMkLst>
          <pc:docMk/>
          <pc:sldMk cId="2380814127" sldId="602"/>
        </pc:sldMkLst>
        <pc:spChg chg="mod">
          <ac:chgData name="Alexander Wood" userId="c0e013ad-7a33-4d92-a5df-2293f6a4ea02" providerId="ADAL" clId="{0E30A21D-B99F-4C76-9166-20DCB73AD2FB}" dt="2022-11-27T20:11:28.738" v="1254" actId="114"/>
          <ac:spMkLst>
            <pc:docMk/>
            <pc:sldMk cId="2380814127" sldId="602"/>
            <ac:spMk id="4" creationId="{6D7F9DCC-7136-C113-9843-4150AA178AD5}"/>
          </ac:spMkLst>
        </pc:spChg>
      </pc:sldChg>
      <pc:sldChg chg="addSp delSp modSp add mod delAnim modAnim">
        <pc:chgData name="Alexander Wood" userId="c0e013ad-7a33-4d92-a5df-2293f6a4ea02" providerId="ADAL" clId="{0E30A21D-B99F-4C76-9166-20DCB73AD2FB}" dt="2022-11-29T16:22:38.657" v="2952" actId="14100"/>
        <pc:sldMkLst>
          <pc:docMk/>
          <pc:sldMk cId="2132581110" sldId="603"/>
        </pc:sldMkLst>
        <pc:spChg chg="del">
          <ac:chgData name="Alexander Wood" userId="c0e013ad-7a33-4d92-a5df-2293f6a4ea02" providerId="ADAL" clId="{0E30A21D-B99F-4C76-9166-20DCB73AD2FB}" dt="2022-11-28T21:48:35.239" v="1272" actId="478"/>
          <ac:spMkLst>
            <pc:docMk/>
            <pc:sldMk cId="2132581110" sldId="603"/>
            <ac:spMk id="5" creationId="{2B997C05-278D-D043-2FA8-FACBCAC1C122}"/>
          </ac:spMkLst>
        </pc:spChg>
        <pc:spChg chg="add mod ord">
          <ac:chgData name="Alexander Wood" userId="c0e013ad-7a33-4d92-a5df-2293f6a4ea02" providerId="ADAL" clId="{0E30A21D-B99F-4C76-9166-20DCB73AD2FB}" dt="2022-11-29T16:22:38.657" v="2952" actId="14100"/>
          <ac:spMkLst>
            <pc:docMk/>
            <pc:sldMk cId="2132581110" sldId="603"/>
            <ac:spMk id="10" creationId="{DECB759E-B1EC-BAC4-064E-7D74843ED908}"/>
          </ac:spMkLst>
        </pc:spChg>
        <pc:spChg chg="add mod">
          <ac:chgData name="Alexander Wood" userId="c0e013ad-7a33-4d92-a5df-2293f6a4ea02" providerId="ADAL" clId="{0E30A21D-B99F-4C76-9166-20DCB73AD2FB}" dt="2022-11-28T23:15:34.934" v="2863" actId="20577"/>
          <ac:spMkLst>
            <pc:docMk/>
            <pc:sldMk cId="2132581110" sldId="603"/>
            <ac:spMk id="14" creationId="{2A5DB5CE-2728-7450-38A2-0DE2F824855B}"/>
          </ac:spMkLst>
        </pc:spChg>
        <pc:spChg chg="add mod">
          <ac:chgData name="Alexander Wood" userId="c0e013ad-7a33-4d92-a5df-2293f6a4ea02" providerId="ADAL" clId="{0E30A21D-B99F-4C76-9166-20DCB73AD2FB}" dt="2022-11-28T21:52:19.062" v="1301" actId="1076"/>
          <ac:spMkLst>
            <pc:docMk/>
            <pc:sldMk cId="2132581110" sldId="603"/>
            <ac:spMk id="20" creationId="{0A2E8D5B-7334-D19D-78B9-A62768D81123}"/>
          </ac:spMkLst>
        </pc:spChg>
        <pc:spChg chg="add mod">
          <ac:chgData name="Alexander Wood" userId="c0e013ad-7a33-4d92-a5df-2293f6a4ea02" providerId="ADAL" clId="{0E30A21D-B99F-4C76-9166-20DCB73AD2FB}" dt="2022-11-29T16:22:35.623" v="2951" actId="1076"/>
          <ac:spMkLst>
            <pc:docMk/>
            <pc:sldMk cId="2132581110" sldId="603"/>
            <ac:spMk id="22" creationId="{424F03D5-3BF4-5EB9-8A03-39BA6C6E0E56}"/>
          </ac:spMkLst>
        </pc:spChg>
        <pc:spChg chg="del">
          <ac:chgData name="Alexander Wood" userId="c0e013ad-7a33-4d92-a5df-2293f6a4ea02" providerId="ADAL" clId="{0E30A21D-B99F-4C76-9166-20DCB73AD2FB}" dt="2022-11-28T21:48:38.966" v="1275" actId="478"/>
          <ac:spMkLst>
            <pc:docMk/>
            <pc:sldMk cId="2132581110" sldId="603"/>
            <ac:spMk id="24" creationId="{D5E2AF12-7432-426F-171E-FCA9E5BF2033}"/>
          </ac:spMkLst>
        </pc:spChg>
        <pc:spChg chg="del">
          <ac:chgData name="Alexander Wood" userId="c0e013ad-7a33-4d92-a5df-2293f6a4ea02" providerId="ADAL" clId="{0E30A21D-B99F-4C76-9166-20DCB73AD2FB}" dt="2022-11-28T21:48:38.966" v="1275" actId="478"/>
          <ac:spMkLst>
            <pc:docMk/>
            <pc:sldMk cId="2132581110" sldId="603"/>
            <ac:spMk id="25" creationId="{34B70FAB-E9D6-8C1E-E42D-95F04297F0B1}"/>
          </ac:spMkLst>
        </pc:spChg>
        <pc:spChg chg="del">
          <ac:chgData name="Alexander Wood" userId="c0e013ad-7a33-4d92-a5df-2293f6a4ea02" providerId="ADAL" clId="{0E30A21D-B99F-4C76-9166-20DCB73AD2FB}" dt="2022-11-28T21:48:40.893" v="1276" actId="478"/>
          <ac:spMkLst>
            <pc:docMk/>
            <pc:sldMk cId="2132581110" sldId="603"/>
            <ac:spMk id="26" creationId="{253B3DFF-271C-B23D-A81D-8A9A0CB72C53}"/>
          </ac:spMkLst>
        </pc:spChg>
        <pc:spChg chg="del">
          <ac:chgData name="Alexander Wood" userId="c0e013ad-7a33-4d92-a5df-2293f6a4ea02" providerId="ADAL" clId="{0E30A21D-B99F-4C76-9166-20DCB73AD2FB}" dt="2022-11-28T21:48:38.966" v="1275" actId="478"/>
          <ac:spMkLst>
            <pc:docMk/>
            <pc:sldMk cId="2132581110" sldId="603"/>
            <ac:spMk id="27" creationId="{D4112FCB-FDE1-1F04-B4C0-EF3EA5DCE550}"/>
          </ac:spMkLst>
        </pc:spChg>
        <pc:picChg chg="add del">
          <ac:chgData name="Alexander Wood" userId="c0e013ad-7a33-4d92-a5df-2293f6a4ea02" providerId="ADAL" clId="{0E30A21D-B99F-4C76-9166-20DCB73AD2FB}" dt="2022-11-28T21:48:43.872" v="1278" actId="22"/>
          <ac:picMkLst>
            <pc:docMk/>
            <pc:sldMk cId="2132581110" sldId="603"/>
            <ac:picMk id="3" creationId="{DD75EFC2-A3F2-C365-4FFD-21AB8744FFBC}"/>
          </ac:picMkLst>
        </pc:picChg>
        <pc:picChg chg="del">
          <ac:chgData name="Alexander Wood" userId="c0e013ad-7a33-4d92-a5df-2293f6a4ea02" providerId="ADAL" clId="{0E30A21D-B99F-4C76-9166-20DCB73AD2FB}" dt="2022-11-28T21:48:36.229" v="1273" actId="478"/>
          <ac:picMkLst>
            <pc:docMk/>
            <pc:sldMk cId="2132581110" sldId="603"/>
            <ac:picMk id="7" creationId="{2F624302-ABBF-83EE-B887-7A4B980E6CCE}"/>
          </ac:picMkLst>
        </pc:picChg>
        <pc:picChg chg="add mod">
          <ac:chgData name="Alexander Wood" userId="c0e013ad-7a33-4d92-a5df-2293f6a4ea02" providerId="ADAL" clId="{0E30A21D-B99F-4C76-9166-20DCB73AD2FB}" dt="2022-11-28T21:49:46.340" v="1282" actId="1076"/>
          <ac:picMkLst>
            <pc:docMk/>
            <pc:sldMk cId="2132581110" sldId="603"/>
            <ac:picMk id="8" creationId="{ABCF30C6-C711-926A-2064-7F7A57DF3829}"/>
          </ac:picMkLst>
        </pc:picChg>
        <pc:picChg chg="del">
          <ac:chgData name="Alexander Wood" userId="c0e013ad-7a33-4d92-a5df-2293f6a4ea02" providerId="ADAL" clId="{0E30A21D-B99F-4C76-9166-20DCB73AD2FB}" dt="2022-11-28T21:48:36.871" v="1274" actId="478"/>
          <ac:picMkLst>
            <pc:docMk/>
            <pc:sldMk cId="2132581110" sldId="603"/>
            <ac:picMk id="9" creationId="{AFA5DC30-E907-E5D7-9193-5580AD9C45FB}"/>
          </ac:picMkLst>
        </pc:picChg>
        <pc:picChg chg="del">
          <ac:chgData name="Alexander Wood" userId="c0e013ad-7a33-4d92-a5df-2293f6a4ea02" providerId="ADAL" clId="{0E30A21D-B99F-4C76-9166-20DCB73AD2FB}" dt="2022-11-28T21:48:38.966" v="1275" actId="478"/>
          <ac:picMkLst>
            <pc:docMk/>
            <pc:sldMk cId="2132581110" sldId="603"/>
            <ac:picMk id="15" creationId="{F4D5C62F-E00A-E10A-EC49-A32D125448FB}"/>
          </ac:picMkLst>
        </pc:picChg>
        <pc:cxnChg chg="add mod">
          <ac:chgData name="Alexander Wood" userId="c0e013ad-7a33-4d92-a5df-2293f6a4ea02" providerId="ADAL" clId="{0E30A21D-B99F-4C76-9166-20DCB73AD2FB}" dt="2022-11-28T23:14:51.479" v="2825" actId="1582"/>
          <ac:cxnSpMkLst>
            <pc:docMk/>
            <pc:sldMk cId="2132581110" sldId="603"/>
            <ac:cxnSpMk id="12" creationId="{73E3017B-CA1E-5D2D-1910-8CEBC17011EA}"/>
          </ac:cxnSpMkLst>
        </pc:cxnChg>
        <pc:cxnChg chg="del">
          <ac:chgData name="Alexander Wood" userId="c0e013ad-7a33-4d92-a5df-2293f6a4ea02" providerId="ADAL" clId="{0E30A21D-B99F-4C76-9166-20DCB73AD2FB}" dt="2022-11-28T21:48:38.966" v="1275" actId="478"/>
          <ac:cxnSpMkLst>
            <pc:docMk/>
            <pc:sldMk cId="2132581110" sldId="603"/>
            <ac:cxnSpMk id="13" creationId="{B701C6F1-8EBD-2C92-90DF-286214722F9C}"/>
          </ac:cxnSpMkLst>
        </pc:cxnChg>
        <pc:cxnChg chg="del">
          <ac:chgData name="Alexander Wood" userId="c0e013ad-7a33-4d92-a5df-2293f6a4ea02" providerId="ADAL" clId="{0E30A21D-B99F-4C76-9166-20DCB73AD2FB}" dt="2022-11-28T21:48:38.966" v="1275" actId="478"/>
          <ac:cxnSpMkLst>
            <pc:docMk/>
            <pc:sldMk cId="2132581110" sldId="603"/>
            <ac:cxnSpMk id="17" creationId="{789B649F-6B9C-8376-113C-C466DCA4AB7E}"/>
          </ac:cxnSpMkLst>
        </pc:cxnChg>
        <pc:cxnChg chg="del">
          <ac:chgData name="Alexander Wood" userId="c0e013ad-7a33-4d92-a5df-2293f6a4ea02" providerId="ADAL" clId="{0E30A21D-B99F-4C76-9166-20DCB73AD2FB}" dt="2022-11-28T21:48:38.966" v="1275" actId="478"/>
          <ac:cxnSpMkLst>
            <pc:docMk/>
            <pc:sldMk cId="2132581110" sldId="603"/>
            <ac:cxnSpMk id="19" creationId="{D2267B95-9081-4715-9149-26A15C07C793}"/>
          </ac:cxnSpMkLst>
        </pc:cxnChg>
        <pc:cxnChg chg="del">
          <ac:chgData name="Alexander Wood" userId="c0e013ad-7a33-4d92-a5df-2293f6a4ea02" providerId="ADAL" clId="{0E30A21D-B99F-4C76-9166-20DCB73AD2FB}" dt="2022-11-28T21:48:38.966" v="1275" actId="478"/>
          <ac:cxnSpMkLst>
            <pc:docMk/>
            <pc:sldMk cId="2132581110" sldId="603"/>
            <ac:cxnSpMk id="21" creationId="{2BA10D50-A68C-63E2-8CA4-16C05EEB55CA}"/>
          </ac:cxnSpMkLst>
        </pc:cxnChg>
      </pc:sldChg>
      <pc:sldChg chg="addSp delSp modSp new mod modAnim">
        <pc:chgData name="Alexander Wood" userId="c0e013ad-7a33-4d92-a5df-2293f6a4ea02" providerId="ADAL" clId="{0E30A21D-B99F-4C76-9166-20DCB73AD2FB}" dt="2022-11-28T22:47:07.113" v="2160" actId="2711"/>
        <pc:sldMkLst>
          <pc:docMk/>
          <pc:sldMk cId="2097414323" sldId="604"/>
        </pc:sldMkLst>
        <pc:spChg chg="del">
          <ac:chgData name="Alexander Wood" userId="c0e013ad-7a33-4d92-a5df-2293f6a4ea02" providerId="ADAL" clId="{0E30A21D-B99F-4C76-9166-20DCB73AD2FB}" dt="2022-11-28T21:51:51.555" v="1298" actId="478"/>
          <ac:spMkLst>
            <pc:docMk/>
            <pc:sldMk cId="2097414323" sldId="604"/>
            <ac:spMk id="2" creationId="{4946A7C4-CED6-CA03-E21E-A42A430B5329}"/>
          </ac:spMkLst>
        </pc:spChg>
        <pc:spChg chg="del">
          <ac:chgData name="Alexander Wood" userId="c0e013ad-7a33-4d92-a5df-2293f6a4ea02" providerId="ADAL" clId="{0E30A21D-B99F-4C76-9166-20DCB73AD2FB}" dt="2022-11-28T21:51:53.947" v="1299" actId="478"/>
          <ac:spMkLst>
            <pc:docMk/>
            <pc:sldMk cId="2097414323" sldId="604"/>
            <ac:spMk id="3" creationId="{D95913B9-5247-C02A-57B5-342EAE81FBA6}"/>
          </ac:spMkLst>
        </pc:spChg>
        <pc:spChg chg="add mod">
          <ac:chgData name="Alexander Wood" userId="c0e013ad-7a33-4d92-a5df-2293f6a4ea02" providerId="ADAL" clId="{0E30A21D-B99F-4C76-9166-20DCB73AD2FB}" dt="2022-11-28T22:47:07.113" v="2160" actId="2711"/>
          <ac:spMkLst>
            <pc:docMk/>
            <pc:sldMk cId="2097414323" sldId="604"/>
            <ac:spMk id="4" creationId="{8D57C9EF-0CA4-5468-7B3C-E8DD86279F5D}"/>
          </ac:spMkLst>
        </pc:spChg>
        <pc:spChg chg="add mod">
          <ac:chgData name="Alexander Wood" userId="c0e013ad-7a33-4d92-a5df-2293f6a4ea02" providerId="ADAL" clId="{0E30A21D-B99F-4C76-9166-20DCB73AD2FB}" dt="2022-11-28T22:44:23.440" v="1987" actId="20577"/>
          <ac:spMkLst>
            <pc:docMk/>
            <pc:sldMk cId="2097414323" sldId="604"/>
            <ac:spMk id="5" creationId="{9A2B4F20-5674-5B24-33BE-66E9A567BE2E}"/>
          </ac:spMkLst>
        </pc:spChg>
        <pc:spChg chg="add del mod">
          <ac:chgData name="Alexander Wood" userId="c0e013ad-7a33-4d92-a5df-2293f6a4ea02" providerId="ADAL" clId="{0E30A21D-B99F-4C76-9166-20DCB73AD2FB}" dt="2022-11-28T21:58:59.871" v="1542" actId="478"/>
          <ac:spMkLst>
            <pc:docMk/>
            <pc:sldMk cId="2097414323" sldId="604"/>
            <ac:spMk id="6" creationId="{743891BC-1DB7-E511-D366-C80AA5007FD1}"/>
          </ac:spMkLst>
        </pc:spChg>
        <pc:spChg chg="add mod">
          <ac:chgData name="Alexander Wood" userId="c0e013ad-7a33-4d92-a5df-2293f6a4ea02" providerId="ADAL" clId="{0E30A21D-B99F-4C76-9166-20DCB73AD2FB}" dt="2022-11-28T22:43:55.842" v="1920" actId="1076"/>
          <ac:spMkLst>
            <pc:docMk/>
            <pc:sldMk cId="2097414323" sldId="604"/>
            <ac:spMk id="8" creationId="{8D05E2E4-41F2-6BA0-53F8-1A76B2A32C67}"/>
          </ac:spMkLst>
        </pc:spChg>
        <pc:spChg chg="add mod">
          <ac:chgData name="Alexander Wood" userId="c0e013ad-7a33-4d92-a5df-2293f6a4ea02" providerId="ADAL" clId="{0E30A21D-B99F-4C76-9166-20DCB73AD2FB}" dt="2022-11-28T22:43:58.784" v="1921" actId="1076"/>
          <ac:spMkLst>
            <pc:docMk/>
            <pc:sldMk cId="2097414323" sldId="604"/>
            <ac:spMk id="9" creationId="{1772B951-3B9B-2CA3-75FD-52A47DCEC81B}"/>
          </ac:spMkLst>
        </pc:spChg>
      </pc:sldChg>
      <pc:sldChg chg="addSp delSp modSp new mod modAnim">
        <pc:chgData name="Alexander Wood" userId="c0e013ad-7a33-4d92-a5df-2293f6a4ea02" providerId="ADAL" clId="{0E30A21D-B99F-4C76-9166-20DCB73AD2FB}" dt="2022-12-01T02:19:36.823" v="3844"/>
        <pc:sldMkLst>
          <pc:docMk/>
          <pc:sldMk cId="1130219861" sldId="605"/>
        </pc:sldMkLst>
        <pc:spChg chg="del">
          <ac:chgData name="Alexander Wood" userId="c0e013ad-7a33-4d92-a5df-2293f6a4ea02" providerId="ADAL" clId="{0E30A21D-B99F-4C76-9166-20DCB73AD2FB}" dt="2022-11-28T22:20:42.399" v="1715" actId="478"/>
          <ac:spMkLst>
            <pc:docMk/>
            <pc:sldMk cId="1130219861" sldId="605"/>
            <ac:spMk id="2" creationId="{078746CA-015D-1420-E909-0E797B2F754E}"/>
          </ac:spMkLst>
        </pc:spChg>
        <pc:spChg chg="del">
          <ac:chgData name="Alexander Wood" userId="c0e013ad-7a33-4d92-a5df-2293f6a4ea02" providerId="ADAL" clId="{0E30A21D-B99F-4C76-9166-20DCB73AD2FB}" dt="2022-11-28T22:20:43.535" v="1716" actId="478"/>
          <ac:spMkLst>
            <pc:docMk/>
            <pc:sldMk cId="1130219861" sldId="605"/>
            <ac:spMk id="3" creationId="{45B1BD2A-8593-96C7-4F71-CC04101D4A48}"/>
          </ac:spMkLst>
        </pc:spChg>
        <pc:spChg chg="add mod">
          <ac:chgData name="Alexander Wood" userId="c0e013ad-7a33-4d92-a5df-2293f6a4ea02" providerId="ADAL" clId="{0E30A21D-B99F-4C76-9166-20DCB73AD2FB}" dt="2022-11-28T22:31:13.299" v="1850" actId="1076"/>
          <ac:spMkLst>
            <pc:docMk/>
            <pc:sldMk cId="1130219861" sldId="605"/>
            <ac:spMk id="13" creationId="{092374EA-4A0A-5E8B-F718-61787B24EC7C}"/>
          </ac:spMkLst>
        </pc:spChg>
        <pc:spChg chg="add del mod">
          <ac:chgData name="Alexander Wood" userId="c0e013ad-7a33-4d92-a5df-2293f6a4ea02" providerId="ADAL" clId="{0E30A21D-B99F-4C76-9166-20DCB73AD2FB}" dt="2022-11-28T22:31:30.123" v="1858" actId="478"/>
          <ac:spMkLst>
            <pc:docMk/>
            <pc:sldMk cId="1130219861" sldId="605"/>
            <ac:spMk id="14" creationId="{DF0399CF-AB77-732C-1C29-F7D5F6987D2E}"/>
          </ac:spMkLst>
        </pc:spChg>
        <pc:spChg chg="add mod">
          <ac:chgData name="Alexander Wood" userId="c0e013ad-7a33-4d92-a5df-2293f6a4ea02" providerId="ADAL" clId="{0E30A21D-B99F-4C76-9166-20DCB73AD2FB}" dt="2022-11-28T22:31:39.269" v="1864" actId="20577"/>
          <ac:spMkLst>
            <pc:docMk/>
            <pc:sldMk cId="1130219861" sldId="605"/>
            <ac:spMk id="15" creationId="{1E793CF4-3424-3E03-53E8-10F5C9826CA3}"/>
          </ac:spMkLst>
        </pc:spChg>
        <pc:picChg chg="add mod">
          <ac:chgData name="Alexander Wood" userId="c0e013ad-7a33-4d92-a5df-2293f6a4ea02" providerId="ADAL" clId="{0E30A21D-B99F-4C76-9166-20DCB73AD2FB}" dt="2022-11-28T22:31:17.384" v="1853" actId="1076"/>
          <ac:picMkLst>
            <pc:docMk/>
            <pc:sldMk cId="1130219861" sldId="605"/>
            <ac:picMk id="5" creationId="{CB0110A6-286B-A505-B525-972080D4DBFE}"/>
          </ac:picMkLst>
        </pc:picChg>
        <pc:picChg chg="add mod">
          <ac:chgData name="Alexander Wood" userId="c0e013ad-7a33-4d92-a5df-2293f6a4ea02" providerId="ADAL" clId="{0E30A21D-B99F-4C76-9166-20DCB73AD2FB}" dt="2022-11-28T22:31:26.428" v="1857" actId="1076"/>
          <ac:picMkLst>
            <pc:docMk/>
            <pc:sldMk cId="1130219861" sldId="605"/>
            <ac:picMk id="7" creationId="{19DBE348-D6F9-5F9F-D89B-FC59192806C8}"/>
          </ac:picMkLst>
        </pc:picChg>
        <pc:picChg chg="add mod">
          <ac:chgData name="Alexander Wood" userId="c0e013ad-7a33-4d92-a5df-2293f6a4ea02" providerId="ADAL" clId="{0E30A21D-B99F-4C76-9166-20DCB73AD2FB}" dt="2022-11-28T22:30:07.538" v="1777" actId="1076"/>
          <ac:picMkLst>
            <pc:docMk/>
            <pc:sldMk cId="1130219861" sldId="605"/>
            <ac:picMk id="9" creationId="{DB5CF474-C9F5-57C7-DDFF-8581062AF65B}"/>
          </ac:picMkLst>
        </pc:picChg>
        <pc:picChg chg="add mod">
          <ac:chgData name="Alexander Wood" userId="c0e013ad-7a33-4d92-a5df-2293f6a4ea02" providerId="ADAL" clId="{0E30A21D-B99F-4C76-9166-20DCB73AD2FB}" dt="2022-11-28T22:30:24.906" v="1794" actId="1036"/>
          <ac:picMkLst>
            <pc:docMk/>
            <pc:sldMk cId="1130219861" sldId="605"/>
            <ac:picMk id="11" creationId="{A44D356B-ADF6-67A9-0544-3DBB0F0E45B4}"/>
          </ac:picMkLst>
        </pc:picChg>
        <pc:picChg chg="add del mod">
          <ac:chgData name="Alexander Wood" userId="c0e013ad-7a33-4d92-a5df-2293f6a4ea02" providerId="ADAL" clId="{0E30A21D-B99F-4C76-9166-20DCB73AD2FB}" dt="2022-12-01T02:16:57.688" v="3841" actId="21"/>
          <ac:picMkLst>
            <pc:docMk/>
            <pc:sldMk cId="1130219861" sldId="605"/>
            <ac:picMk id="17" creationId="{F095DC92-491A-CF65-44FC-E75BC64EA81C}"/>
          </ac:picMkLst>
        </pc:picChg>
        <pc:picChg chg="add mod">
          <ac:chgData name="Alexander Wood" userId="c0e013ad-7a33-4d92-a5df-2293f6a4ea02" providerId="ADAL" clId="{0E30A21D-B99F-4C76-9166-20DCB73AD2FB}" dt="2022-12-01T02:19:32.531" v="3843" actId="1076"/>
          <ac:picMkLst>
            <pc:docMk/>
            <pc:sldMk cId="1130219861" sldId="605"/>
            <ac:picMk id="19" creationId="{D69A80C4-DB60-EBB5-AF13-0FCFC84F3FAA}"/>
          </ac:picMkLst>
        </pc:picChg>
      </pc:sldChg>
      <pc:sldChg chg="addSp delSp modSp add mod delAnim modAnim">
        <pc:chgData name="Alexander Wood" userId="c0e013ad-7a33-4d92-a5df-2293f6a4ea02" providerId="ADAL" clId="{0E30A21D-B99F-4C76-9166-20DCB73AD2FB}" dt="2022-12-01T02:25:06.361" v="3886"/>
        <pc:sldMkLst>
          <pc:docMk/>
          <pc:sldMk cId="136427375" sldId="606"/>
        </pc:sldMkLst>
        <pc:spChg chg="add mod">
          <ac:chgData name="Alexander Wood" userId="c0e013ad-7a33-4d92-a5df-2293f6a4ea02" providerId="ADAL" clId="{0E30A21D-B99F-4C76-9166-20DCB73AD2FB}" dt="2022-11-28T22:40:42.180" v="1899" actId="1076"/>
          <ac:spMkLst>
            <pc:docMk/>
            <pc:sldMk cId="136427375" sldId="606"/>
            <ac:spMk id="10" creationId="{739B3BF7-2956-7310-152F-EB400A0DD05C}"/>
          </ac:spMkLst>
        </pc:spChg>
        <pc:spChg chg="del">
          <ac:chgData name="Alexander Wood" userId="c0e013ad-7a33-4d92-a5df-2293f6a4ea02" providerId="ADAL" clId="{0E30A21D-B99F-4C76-9166-20DCB73AD2FB}" dt="2022-11-28T22:37:11.687" v="1868" actId="478"/>
          <ac:spMkLst>
            <pc:docMk/>
            <pc:sldMk cId="136427375" sldId="606"/>
            <ac:spMk id="13" creationId="{092374EA-4A0A-5E8B-F718-61787B24EC7C}"/>
          </ac:spMkLst>
        </pc:spChg>
        <pc:spChg chg="add mod">
          <ac:chgData name="Alexander Wood" userId="c0e013ad-7a33-4d92-a5df-2293f6a4ea02" providerId="ADAL" clId="{0E30A21D-B99F-4C76-9166-20DCB73AD2FB}" dt="2022-11-28T22:45:57.282" v="2031" actId="1076"/>
          <ac:spMkLst>
            <pc:docMk/>
            <pc:sldMk cId="136427375" sldId="606"/>
            <ac:spMk id="14" creationId="{ABD48960-F042-DF77-2869-26AC7FAE92D6}"/>
          </ac:spMkLst>
        </pc:spChg>
        <pc:spChg chg="mod">
          <ac:chgData name="Alexander Wood" userId="c0e013ad-7a33-4d92-a5df-2293f6a4ea02" providerId="ADAL" clId="{0E30A21D-B99F-4C76-9166-20DCB73AD2FB}" dt="2022-11-28T22:37:35.546" v="1886" actId="20577"/>
          <ac:spMkLst>
            <pc:docMk/>
            <pc:sldMk cId="136427375" sldId="606"/>
            <ac:spMk id="15" creationId="{1E793CF4-3424-3E03-53E8-10F5C9826CA3}"/>
          </ac:spMkLst>
        </pc:spChg>
        <pc:picChg chg="add mod">
          <ac:chgData name="Alexander Wood" userId="c0e013ad-7a33-4d92-a5df-2293f6a4ea02" providerId="ADAL" clId="{0E30A21D-B99F-4C76-9166-20DCB73AD2FB}" dt="2022-11-28T22:40:43.358" v="1900" actId="1076"/>
          <ac:picMkLst>
            <pc:docMk/>
            <pc:sldMk cId="136427375" sldId="606"/>
            <ac:picMk id="3" creationId="{7CB5A2AB-ADF8-0F56-F52E-F9105A2A5DB0}"/>
          </ac:picMkLst>
        </pc:picChg>
        <pc:picChg chg="del">
          <ac:chgData name="Alexander Wood" userId="c0e013ad-7a33-4d92-a5df-2293f6a4ea02" providerId="ADAL" clId="{0E30A21D-B99F-4C76-9166-20DCB73AD2FB}" dt="2022-11-28T22:37:08.933" v="1866" actId="478"/>
          <ac:picMkLst>
            <pc:docMk/>
            <pc:sldMk cId="136427375" sldId="606"/>
            <ac:picMk id="5" creationId="{CB0110A6-286B-A505-B525-972080D4DBFE}"/>
          </ac:picMkLst>
        </pc:picChg>
        <pc:picChg chg="add mod">
          <ac:chgData name="Alexander Wood" userId="c0e013ad-7a33-4d92-a5df-2293f6a4ea02" providerId="ADAL" clId="{0E30A21D-B99F-4C76-9166-20DCB73AD2FB}" dt="2022-11-28T22:42:55.435" v="1906" actId="1076"/>
          <ac:picMkLst>
            <pc:docMk/>
            <pc:sldMk cId="136427375" sldId="606"/>
            <ac:picMk id="6" creationId="{948D156B-B5BA-D76B-8C15-A41C6C861009}"/>
          </ac:picMkLst>
        </pc:picChg>
        <pc:picChg chg="del">
          <ac:chgData name="Alexander Wood" userId="c0e013ad-7a33-4d92-a5df-2293f6a4ea02" providerId="ADAL" clId="{0E30A21D-B99F-4C76-9166-20DCB73AD2FB}" dt="2022-11-28T22:37:09.861" v="1867" actId="478"/>
          <ac:picMkLst>
            <pc:docMk/>
            <pc:sldMk cId="136427375" sldId="606"/>
            <ac:picMk id="7" creationId="{19DBE348-D6F9-5F9F-D89B-FC59192806C8}"/>
          </ac:picMkLst>
        </pc:picChg>
        <pc:picChg chg="mod">
          <ac:chgData name="Alexander Wood" userId="c0e013ad-7a33-4d92-a5df-2293f6a4ea02" providerId="ADAL" clId="{0E30A21D-B99F-4C76-9166-20DCB73AD2FB}" dt="2022-11-28T22:42:59.753" v="1907" actId="1076"/>
          <ac:picMkLst>
            <pc:docMk/>
            <pc:sldMk cId="136427375" sldId="606"/>
            <ac:picMk id="9" creationId="{DB5CF474-C9F5-57C7-DDFF-8581062AF65B}"/>
          </ac:picMkLst>
        </pc:picChg>
        <pc:picChg chg="mod">
          <ac:chgData name="Alexander Wood" userId="c0e013ad-7a33-4d92-a5df-2293f6a4ea02" providerId="ADAL" clId="{0E30A21D-B99F-4C76-9166-20DCB73AD2FB}" dt="2022-11-28T22:37:16.273" v="1869" actId="1076"/>
          <ac:picMkLst>
            <pc:docMk/>
            <pc:sldMk cId="136427375" sldId="606"/>
            <ac:picMk id="11" creationId="{A44D356B-ADF6-67A9-0544-3DBB0F0E45B4}"/>
          </ac:picMkLst>
        </pc:picChg>
        <pc:picChg chg="add mod">
          <ac:chgData name="Alexander Wood" userId="c0e013ad-7a33-4d92-a5df-2293f6a4ea02" providerId="ADAL" clId="{0E30A21D-B99F-4C76-9166-20DCB73AD2FB}" dt="2022-12-01T02:24:55.621" v="3885" actId="1076"/>
          <ac:picMkLst>
            <pc:docMk/>
            <pc:sldMk cId="136427375" sldId="606"/>
            <ac:picMk id="12" creationId="{A28F230E-172E-8844-5AF4-DE24CEFAB346}"/>
          </ac:picMkLst>
        </pc:picChg>
      </pc:sldChg>
      <pc:sldChg chg="addSp delSp modSp new mod">
        <pc:chgData name="Alexander Wood" userId="c0e013ad-7a33-4d92-a5df-2293f6a4ea02" providerId="ADAL" clId="{0E30A21D-B99F-4C76-9166-20DCB73AD2FB}" dt="2022-12-01T02:20:12.898" v="3883" actId="20577"/>
        <pc:sldMkLst>
          <pc:docMk/>
          <pc:sldMk cId="1638882820" sldId="607"/>
        </pc:sldMkLst>
        <pc:spChg chg="del">
          <ac:chgData name="Alexander Wood" userId="c0e013ad-7a33-4d92-a5df-2293f6a4ea02" providerId="ADAL" clId="{0E30A21D-B99F-4C76-9166-20DCB73AD2FB}" dt="2022-11-28T22:43:18.569" v="1911" actId="478"/>
          <ac:spMkLst>
            <pc:docMk/>
            <pc:sldMk cId="1638882820" sldId="607"/>
            <ac:spMk id="2" creationId="{6114D008-3BD9-8F1A-E614-F7036486D081}"/>
          </ac:spMkLst>
        </pc:spChg>
        <pc:spChg chg="del">
          <ac:chgData name="Alexander Wood" userId="c0e013ad-7a33-4d92-a5df-2293f6a4ea02" providerId="ADAL" clId="{0E30A21D-B99F-4C76-9166-20DCB73AD2FB}" dt="2022-11-28T22:43:19.770" v="1912" actId="478"/>
          <ac:spMkLst>
            <pc:docMk/>
            <pc:sldMk cId="1638882820" sldId="607"/>
            <ac:spMk id="3" creationId="{7FA54D7E-4B5A-5A67-5B76-40658040F819}"/>
          </ac:spMkLst>
        </pc:spChg>
        <pc:spChg chg="add mod">
          <ac:chgData name="Alexander Wood" userId="c0e013ad-7a33-4d92-a5df-2293f6a4ea02" providerId="ADAL" clId="{0E30A21D-B99F-4C76-9166-20DCB73AD2FB}" dt="2022-12-01T02:20:12.898" v="3883" actId="20577"/>
          <ac:spMkLst>
            <pc:docMk/>
            <pc:sldMk cId="1638882820" sldId="607"/>
            <ac:spMk id="4" creationId="{40B0A65B-9BB4-7D0B-DB0B-F0BFEDE2F1EA}"/>
          </ac:spMkLst>
        </pc:spChg>
        <pc:spChg chg="add mod">
          <ac:chgData name="Alexander Wood" userId="c0e013ad-7a33-4d92-a5df-2293f6a4ea02" providerId="ADAL" clId="{0E30A21D-B99F-4C76-9166-20DCB73AD2FB}" dt="2022-11-28T22:50:16.133" v="2243" actId="1076"/>
          <ac:spMkLst>
            <pc:docMk/>
            <pc:sldMk cId="1638882820" sldId="607"/>
            <ac:spMk id="5" creationId="{2AA2617A-4CBA-DE90-312B-E376373BCE39}"/>
          </ac:spMkLst>
        </pc:spChg>
        <pc:spChg chg="add mod">
          <ac:chgData name="Alexander Wood" userId="c0e013ad-7a33-4d92-a5df-2293f6a4ea02" providerId="ADAL" clId="{0E30A21D-B99F-4C76-9166-20DCB73AD2FB}" dt="2022-11-28T22:48:45.352" v="2199" actId="1076"/>
          <ac:spMkLst>
            <pc:docMk/>
            <pc:sldMk cId="1638882820" sldId="607"/>
            <ac:spMk id="9" creationId="{87B74A62-699E-BF7E-C736-3C1F23BD1F73}"/>
          </ac:spMkLst>
        </pc:spChg>
        <pc:spChg chg="add mod">
          <ac:chgData name="Alexander Wood" userId="c0e013ad-7a33-4d92-a5df-2293f6a4ea02" providerId="ADAL" clId="{0E30A21D-B99F-4C76-9166-20DCB73AD2FB}" dt="2022-11-28T22:50:28.868" v="2246" actId="1076"/>
          <ac:spMkLst>
            <pc:docMk/>
            <pc:sldMk cId="1638882820" sldId="607"/>
            <ac:spMk id="13" creationId="{9B119E4A-D92A-95DC-F6A1-79291276A2F2}"/>
          </ac:spMkLst>
        </pc:spChg>
        <pc:picChg chg="add mod">
          <ac:chgData name="Alexander Wood" userId="c0e013ad-7a33-4d92-a5df-2293f6a4ea02" providerId="ADAL" clId="{0E30A21D-B99F-4C76-9166-20DCB73AD2FB}" dt="2022-11-28T22:50:31.945" v="2247" actId="1076"/>
          <ac:picMkLst>
            <pc:docMk/>
            <pc:sldMk cId="1638882820" sldId="607"/>
            <ac:picMk id="7" creationId="{D7019A76-74DB-64EA-54A8-B57C48C7FA15}"/>
          </ac:picMkLst>
        </pc:picChg>
        <pc:cxnChg chg="add mod">
          <ac:chgData name="Alexander Wood" userId="c0e013ad-7a33-4d92-a5df-2293f6a4ea02" providerId="ADAL" clId="{0E30A21D-B99F-4C76-9166-20DCB73AD2FB}" dt="2022-11-28T22:50:25.799" v="2245" actId="1076"/>
          <ac:cxnSpMkLst>
            <pc:docMk/>
            <pc:sldMk cId="1638882820" sldId="607"/>
            <ac:cxnSpMk id="11" creationId="{5E155F03-850C-9C86-8181-C8221B48B3B3}"/>
          </ac:cxnSpMkLst>
        </pc:cxnChg>
        <pc:cxnChg chg="add mod">
          <ac:chgData name="Alexander Wood" userId="c0e013ad-7a33-4d92-a5df-2293f6a4ea02" providerId="ADAL" clId="{0E30A21D-B99F-4C76-9166-20DCB73AD2FB}" dt="2022-11-28T22:50:48.848" v="2251" actId="1582"/>
          <ac:cxnSpMkLst>
            <pc:docMk/>
            <pc:sldMk cId="1638882820" sldId="607"/>
            <ac:cxnSpMk id="15" creationId="{0EB9854E-1AA9-A6BA-AE2F-CC5C24F9DE78}"/>
          </ac:cxnSpMkLst>
        </pc:cxnChg>
      </pc:sldChg>
      <pc:sldChg chg="addSp delSp modSp new mod">
        <pc:chgData name="Alexander Wood" userId="c0e013ad-7a33-4d92-a5df-2293f6a4ea02" providerId="ADAL" clId="{0E30A21D-B99F-4C76-9166-20DCB73AD2FB}" dt="2022-12-01T02:38:46.934" v="4375" actId="20577"/>
        <pc:sldMkLst>
          <pc:docMk/>
          <pc:sldMk cId="1817424829" sldId="608"/>
        </pc:sldMkLst>
        <pc:spChg chg="del">
          <ac:chgData name="Alexander Wood" userId="c0e013ad-7a33-4d92-a5df-2293f6a4ea02" providerId="ADAL" clId="{0E30A21D-B99F-4C76-9166-20DCB73AD2FB}" dt="2022-11-28T22:52:04.398" v="2351" actId="478"/>
          <ac:spMkLst>
            <pc:docMk/>
            <pc:sldMk cId="1817424829" sldId="608"/>
            <ac:spMk id="2" creationId="{1F16DFC8-E0D6-E465-5721-E831AD7531B9}"/>
          </ac:spMkLst>
        </pc:spChg>
        <pc:spChg chg="del">
          <ac:chgData name="Alexander Wood" userId="c0e013ad-7a33-4d92-a5df-2293f6a4ea02" providerId="ADAL" clId="{0E30A21D-B99F-4C76-9166-20DCB73AD2FB}" dt="2022-11-28T22:52:05.706" v="2352" actId="478"/>
          <ac:spMkLst>
            <pc:docMk/>
            <pc:sldMk cId="1817424829" sldId="608"/>
            <ac:spMk id="3" creationId="{C74D07E8-495D-67B5-1859-137A34B88476}"/>
          </ac:spMkLst>
        </pc:spChg>
        <pc:spChg chg="add mod">
          <ac:chgData name="Alexander Wood" userId="c0e013ad-7a33-4d92-a5df-2293f6a4ea02" providerId="ADAL" clId="{0E30A21D-B99F-4C76-9166-20DCB73AD2FB}" dt="2022-11-28T22:52:30.686" v="2386" actId="20577"/>
          <ac:spMkLst>
            <pc:docMk/>
            <pc:sldMk cId="1817424829" sldId="608"/>
            <ac:spMk id="4" creationId="{E07760A1-F757-5297-E92D-AEF5E0586671}"/>
          </ac:spMkLst>
        </pc:spChg>
        <pc:spChg chg="add mod">
          <ac:chgData name="Alexander Wood" userId="c0e013ad-7a33-4d92-a5df-2293f6a4ea02" providerId="ADAL" clId="{0E30A21D-B99F-4C76-9166-20DCB73AD2FB}" dt="2022-12-01T02:38:46.934" v="4375" actId="20577"/>
          <ac:spMkLst>
            <pc:docMk/>
            <pc:sldMk cId="1817424829" sldId="608"/>
            <ac:spMk id="5" creationId="{1C669EFB-5AA6-CA52-1CAF-43C8DB32E8CD}"/>
          </ac:spMkLst>
        </pc:spChg>
        <pc:spChg chg="add mod">
          <ac:chgData name="Alexander Wood" userId="c0e013ad-7a33-4d92-a5df-2293f6a4ea02" providerId="ADAL" clId="{0E30A21D-B99F-4C76-9166-20DCB73AD2FB}" dt="2022-12-01T02:38:24.588" v="4330" actId="1076"/>
          <ac:spMkLst>
            <pc:docMk/>
            <pc:sldMk cId="1817424829" sldId="608"/>
            <ac:spMk id="7" creationId="{9202AEEB-466A-0D73-1AFD-9E858F130CF5}"/>
          </ac:spMkLst>
        </pc:spChg>
        <pc:picChg chg="add mod">
          <ac:chgData name="Alexander Wood" userId="c0e013ad-7a33-4d92-a5df-2293f6a4ea02" providerId="ADAL" clId="{0E30A21D-B99F-4C76-9166-20DCB73AD2FB}" dt="2022-12-01T02:38:12.119" v="4322" actId="1076"/>
          <ac:picMkLst>
            <pc:docMk/>
            <pc:sldMk cId="1817424829" sldId="608"/>
            <ac:picMk id="6" creationId="{621E84C9-0717-CBF5-1A40-04F8B833DEA9}"/>
          </ac:picMkLst>
        </pc:picChg>
      </pc:sldChg>
      <pc:sldChg chg="addSp delSp modSp mod delAnim modAnim">
        <pc:chgData name="Alexander Wood" userId="c0e013ad-7a33-4d92-a5df-2293f6a4ea02" providerId="ADAL" clId="{0E30A21D-B99F-4C76-9166-20DCB73AD2FB}" dt="2022-12-01T19:55:53.553" v="4377" actId="478"/>
        <pc:sldMkLst>
          <pc:docMk/>
          <pc:sldMk cId="984490930" sldId="609"/>
        </pc:sldMkLst>
        <pc:spChg chg="mod">
          <ac:chgData name="Alexander Wood" userId="c0e013ad-7a33-4d92-a5df-2293f6a4ea02" providerId="ADAL" clId="{0E30A21D-B99F-4C76-9166-20DCB73AD2FB}" dt="2022-12-01T00:58:16.036" v="3214" actId="57"/>
          <ac:spMkLst>
            <pc:docMk/>
            <pc:sldMk cId="984490930" sldId="609"/>
            <ac:spMk id="5" creationId="{4613BFAE-C671-A40C-8FDF-FE228A16BFC5}"/>
          </ac:spMkLst>
        </pc:spChg>
        <pc:spChg chg="del mod">
          <ac:chgData name="Alexander Wood" userId="c0e013ad-7a33-4d92-a5df-2293f6a4ea02" providerId="ADAL" clId="{0E30A21D-B99F-4C76-9166-20DCB73AD2FB}" dt="2022-12-01T00:57:45.771" v="3160" actId="478"/>
          <ac:spMkLst>
            <pc:docMk/>
            <pc:sldMk cId="984490930" sldId="609"/>
            <ac:spMk id="6" creationId="{6DE8D675-B479-CD1E-F608-08E59498F799}"/>
          </ac:spMkLst>
        </pc:spChg>
        <pc:spChg chg="mod">
          <ac:chgData name="Alexander Wood" userId="c0e013ad-7a33-4d92-a5df-2293f6a4ea02" providerId="ADAL" clId="{0E30A21D-B99F-4C76-9166-20DCB73AD2FB}" dt="2022-12-01T00:59:53.022" v="3276" actId="1076"/>
          <ac:spMkLst>
            <pc:docMk/>
            <pc:sldMk cId="984490930" sldId="609"/>
            <ac:spMk id="7" creationId="{6BE5D87C-B4A2-26A1-CCE3-AED06FB3EA86}"/>
          </ac:spMkLst>
        </pc:spChg>
        <pc:spChg chg="mod">
          <ac:chgData name="Alexander Wood" userId="c0e013ad-7a33-4d92-a5df-2293f6a4ea02" providerId="ADAL" clId="{0E30A21D-B99F-4C76-9166-20DCB73AD2FB}" dt="2022-12-01T01:00:26.547" v="3286" actId="1076"/>
          <ac:spMkLst>
            <pc:docMk/>
            <pc:sldMk cId="984490930" sldId="609"/>
            <ac:spMk id="15" creationId="{6FE94623-B115-6CBD-210F-559FA0E70E0A}"/>
          </ac:spMkLst>
        </pc:spChg>
        <pc:spChg chg="mod">
          <ac:chgData name="Alexander Wood" userId="c0e013ad-7a33-4d92-a5df-2293f6a4ea02" providerId="ADAL" clId="{0E30A21D-B99F-4C76-9166-20DCB73AD2FB}" dt="2022-12-01T01:00:21.713" v="3285" actId="1076"/>
          <ac:spMkLst>
            <pc:docMk/>
            <pc:sldMk cId="984490930" sldId="609"/>
            <ac:spMk id="16" creationId="{19CB4190-0677-66AA-FB37-FFC0694982BD}"/>
          </ac:spMkLst>
        </pc:spChg>
        <pc:spChg chg="mod">
          <ac:chgData name="Alexander Wood" userId="c0e013ad-7a33-4d92-a5df-2293f6a4ea02" providerId="ADAL" clId="{0E30A21D-B99F-4C76-9166-20DCB73AD2FB}" dt="2022-12-01T00:56:15.607" v="3138" actId="1076"/>
          <ac:spMkLst>
            <pc:docMk/>
            <pc:sldMk cId="984490930" sldId="609"/>
            <ac:spMk id="17" creationId="{42BDDF68-8B28-53EF-C035-6CFF2E9AA531}"/>
          </ac:spMkLst>
        </pc:spChg>
        <pc:spChg chg="add mod">
          <ac:chgData name="Alexander Wood" userId="c0e013ad-7a33-4d92-a5df-2293f6a4ea02" providerId="ADAL" clId="{0E30A21D-B99F-4C76-9166-20DCB73AD2FB}" dt="2022-12-01T01:03:51.710" v="3435" actId="20577"/>
          <ac:spMkLst>
            <pc:docMk/>
            <pc:sldMk cId="984490930" sldId="609"/>
            <ac:spMk id="18" creationId="{D2E456FB-C7F2-5513-EAAC-2CB9F393391C}"/>
          </ac:spMkLst>
        </pc:spChg>
        <pc:spChg chg="mod">
          <ac:chgData name="Alexander Wood" userId="c0e013ad-7a33-4d92-a5df-2293f6a4ea02" providerId="ADAL" clId="{0E30A21D-B99F-4C76-9166-20DCB73AD2FB}" dt="2022-12-01T00:56:21.235" v="3139" actId="255"/>
          <ac:spMkLst>
            <pc:docMk/>
            <pc:sldMk cId="984490930" sldId="609"/>
            <ac:spMk id="19" creationId="{5E8D3067-45DD-742A-8398-09AD8A44BA27}"/>
          </ac:spMkLst>
        </pc:spChg>
        <pc:grpChg chg="mod">
          <ac:chgData name="Alexander Wood" userId="c0e013ad-7a33-4d92-a5df-2293f6a4ea02" providerId="ADAL" clId="{0E30A21D-B99F-4C76-9166-20DCB73AD2FB}" dt="2022-12-01T00:56:26.085" v="3140" actId="1076"/>
          <ac:grpSpMkLst>
            <pc:docMk/>
            <pc:sldMk cId="984490930" sldId="609"/>
            <ac:grpSpMk id="20" creationId="{C9027EF2-FA5C-90A7-704A-130A424E88DF}"/>
          </ac:grpSpMkLst>
        </pc:grpChg>
        <pc:picChg chg="add mod">
          <ac:chgData name="Alexander Wood" userId="c0e013ad-7a33-4d92-a5df-2293f6a4ea02" providerId="ADAL" clId="{0E30A21D-B99F-4C76-9166-20DCB73AD2FB}" dt="2022-12-01T01:00:36.196" v="3290" actId="1076"/>
          <ac:picMkLst>
            <pc:docMk/>
            <pc:sldMk cId="984490930" sldId="609"/>
            <ac:picMk id="3" creationId="{76A00365-EBC7-6A82-627B-12DC3747B362}"/>
          </ac:picMkLst>
        </pc:picChg>
        <pc:picChg chg="add del mod">
          <ac:chgData name="Alexander Wood" userId="c0e013ad-7a33-4d92-a5df-2293f6a4ea02" providerId="ADAL" clId="{0E30A21D-B99F-4C76-9166-20DCB73AD2FB}" dt="2022-12-01T19:55:53.553" v="4377" actId="478"/>
          <ac:picMkLst>
            <pc:docMk/>
            <pc:sldMk cId="984490930" sldId="609"/>
            <ac:picMk id="8" creationId="{7712F044-541F-659D-BCBD-B176A0C8EF17}"/>
          </ac:picMkLst>
        </pc:picChg>
        <pc:picChg chg="mod">
          <ac:chgData name="Alexander Wood" userId="c0e013ad-7a33-4d92-a5df-2293f6a4ea02" providerId="ADAL" clId="{0E30A21D-B99F-4C76-9166-20DCB73AD2FB}" dt="2022-12-01T01:00:28.644" v="3287" actId="1076"/>
          <ac:picMkLst>
            <pc:docMk/>
            <pc:sldMk cId="984490930" sldId="609"/>
            <ac:picMk id="9" creationId="{88D5E667-CFCD-C237-A295-6E83BC818CF0}"/>
          </ac:picMkLst>
        </pc:picChg>
        <pc:picChg chg="mod">
          <ac:chgData name="Alexander Wood" userId="c0e013ad-7a33-4d92-a5df-2293f6a4ea02" providerId="ADAL" clId="{0E30A21D-B99F-4C76-9166-20DCB73AD2FB}" dt="2022-12-01T01:00:19.027" v="3284" actId="1076"/>
          <ac:picMkLst>
            <pc:docMk/>
            <pc:sldMk cId="984490930" sldId="609"/>
            <ac:picMk id="10" creationId="{AEB01807-D105-F46D-82D9-CB96F943DFC0}"/>
          </ac:picMkLst>
        </pc:picChg>
        <pc:picChg chg="mod">
          <ac:chgData name="Alexander Wood" userId="c0e013ad-7a33-4d92-a5df-2293f6a4ea02" providerId="ADAL" clId="{0E30A21D-B99F-4C76-9166-20DCB73AD2FB}" dt="2022-12-01T00:59:54.394" v="3277" actId="1076"/>
          <ac:picMkLst>
            <pc:docMk/>
            <pc:sldMk cId="984490930" sldId="609"/>
            <ac:picMk id="14" creationId="{C62954D5-5199-3FAE-30D9-29C6AEDCE884}"/>
          </ac:picMkLst>
        </pc:picChg>
      </pc:sldChg>
      <pc:sldChg chg="delSp new del mod">
        <pc:chgData name="Alexander Wood" userId="c0e013ad-7a33-4d92-a5df-2293f6a4ea02" providerId="ADAL" clId="{0E30A21D-B99F-4C76-9166-20DCB73AD2FB}" dt="2022-12-01T00:55:20.034" v="3122" actId="47"/>
        <pc:sldMkLst>
          <pc:docMk/>
          <pc:sldMk cId="3160054142" sldId="609"/>
        </pc:sldMkLst>
        <pc:spChg chg="del">
          <ac:chgData name="Alexander Wood" userId="c0e013ad-7a33-4d92-a5df-2293f6a4ea02" providerId="ADAL" clId="{0E30A21D-B99F-4C76-9166-20DCB73AD2FB}" dt="2022-12-01T00:55:06.605" v="3120" actId="478"/>
          <ac:spMkLst>
            <pc:docMk/>
            <pc:sldMk cId="3160054142" sldId="609"/>
            <ac:spMk id="2" creationId="{98D6D0F7-3D49-3CB1-6006-5A39D6AD2197}"/>
          </ac:spMkLst>
        </pc:spChg>
        <pc:spChg chg="del">
          <ac:chgData name="Alexander Wood" userId="c0e013ad-7a33-4d92-a5df-2293f6a4ea02" providerId="ADAL" clId="{0E30A21D-B99F-4C76-9166-20DCB73AD2FB}" dt="2022-12-01T00:55:07.617" v="3121" actId="478"/>
          <ac:spMkLst>
            <pc:docMk/>
            <pc:sldMk cId="3160054142" sldId="609"/>
            <ac:spMk id="3" creationId="{4AD805C9-5704-7696-3D9E-739A6E850E42}"/>
          </ac:spMkLst>
        </pc:spChg>
      </pc:sldChg>
      <pc:sldChg chg="addSp delSp modSp new mod modAnim">
        <pc:chgData name="Alexander Wood" userId="c0e013ad-7a33-4d92-a5df-2293f6a4ea02" providerId="ADAL" clId="{0E30A21D-B99F-4C76-9166-20DCB73AD2FB}" dt="2022-12-01T02:09:17.451" v="3775" actId="1076"/>
        <pc:sldMkLst>
          <pc:docMk/>
          <pc:sldMk cId="542572030" sldId="610"/>
        </pc:sldMkLst>
        <pc:spChg chg="del">
          <ac:chgData name="Alexander Wood" userId="c0e013ad-7a33-4d92-a5df-2293f6a4ea02" providerId="ADAL" clId="{0E30A21D-B99F-4C76-9166-20DCB73AD2FB}" dt="2022-12-01T02:02:50.746" v="3473" actId="478"/>
          <ac:spMkLst>
            <pc:docMk/>
            <pc:sldMk cId="542572030" sldId="610"/>
            <ac:spMk id="2" creationId="{22EA6E06-9C44-03A4-B6BA-42D645CE3A8D}"/>
          </ac:spMkLst>
        </pc:spChg>
        <pc:spChg chg="del">
          <ac:chgData name="Alexander Wood" userId="c0e013ad-7a33-4d92-a5df-2293f6a4ea02" providerId="ADAL" clId="{0E30A21D-B99F-4C76-9166-20DCB73AD2FB}" dt="2022-12-01T02:02:51.766" v="3474" actId="478"/>
          <ac:spMkLst>
            <pc:docMk/>
            <pc:sldMk cId="542572030" sldId="610"/>
            <ac:spMk id="3" creationId="{35C27A0D-CE4B-1D42-373B-3132FAF3BC3F}"/>
          </ac:spMkLst>
        </pc:spChg>
        <pc:spChg chg="add mod">
          <ac:chgData name="Alexander Wood" userId="c0e013ad-7a33-4d92-a5df-2293f6a4ea02" providerId="ADAL" clId="{0E30A21D-B99F-4C76-9166-20DCB73AD2FB}" dt="2022-12-01T02:09:08.606" v="3772" actId="1076"/>
          <ac:spMkLst>
            <pc:docMk/>
            <pc:sldMk cId="542572030" sldId="610"/>
            <ac:spMk id="6" creationId="{C06665B6-2051-BDCA-AFF7-9EB2DA96187F}"/>
          </ac:spMkLst>
        </pc:spChg>
        <pc:spChg chg="add mod">
          <ac:chgData name="Alexander Wood" userId="c0e013ad-7a33-4d92-a5df-2293f6a4ea02" providerId="ADAL" clId="{0E30A21D-B99F-4C76-9166-20DCB73AD2FB}" dt="2022-12-01T02:09:14.603" v="3774" actId="14100"/>
          <ac:spMkLst>
            <pc:docMk/>
            <pc:sldMk cId="542572030" sldId="610"/>
            <ac:spMk id="8" creationId="{7ABDC5FD-F43C-68B7-DA5D-B451114F89DE}"/>
          </ac:spMkLst>
        </pc:spChg>
        <pc:spChg chg="add mod">
          <ac:chgData name="Alexander Wood" userId="c0e013ad-7a33-4d92-a5df-2293f6a4ea02" providerId="ADAL" clId="{0E30A21D-B99F-4C76-9166-20DCB73AD2FB}" dt="2022-12-01T02:06:48.753" v="3743" actId="1076"/>
          <ac:spMkLst>
            <pc:docMk/>
            <pc:sldMk cId="542572030" sldId="610"/>
            <ac:spMk id="9" creationId="{15B51F65-0898-671F-09A9-F6F19A0FC159}"/>
          </ac:spMkLst>
        </pc:spChg>
        <pc:spChg chg="add mod">
          <ac:chgData name="Alexander Wood" userId="c0e013ad-7a33-4d92-a5df-2293f6a4ea02" providerId="ADAL" clId="{0E30A21D-B99F-4C76-9166-20DCB73AD2FB}" dt="2022-12-01T02:09:17.451" v="3775" actId="1076"/>
          <ac:spMkLst>
            <pc:docMk/>
            <pc:sldMk cId="542572030" sldId="610"/>
            <ac:spMk id="12" creationId="{017330A5-7614-182D-3516-4BCDCC74D5A4}"/>
          </ac:spMkLst>
        </pc:spChg>
        <pc:picChg chg="add mod">
          <ac:chgData name="Alexander Wood" userId="c0e013ad-7a33-4d92-a5df-2293f6a4ea02" providerId="ADAL" clId="{0E30A21D-B99F-4C76-9166-20DCB73AD2FB}" dt="2022-12-01T02:06:52.771" v="3745" actId="1076"/>
          <ac:picMkLst>
            <pc:docMk/>
            <pc:sldMk cId="542572030" sldId="610"/>
            <ac:picMk id="5" creationId="{124DFEE0-20EB-498F-837B-07D7A31D552F}"/>
          </ac:picMkLst>
        </pc:picChg>
        <pc:picChg chg="add mod">
          <ac:chgData name="Alexander Wood" userId="c0e013ad-7a33-4d92-a5df-2293f6a4ea02" providerId="ADAL" clId="{0E30A21D-B99F-4C76-9166-20DCB73AD2FB}" dt="2022-12-01T02:08:24.128" v="3757" actId="1076"/>
          <ac:picMkLst>
            <pc:docMk/>
            <pc:sldMk cId="542572030" sldId="610"/>
            <ac:picMk id="7" creationId="{96B2FB1A-6C00-1541-65F3-CFE44463353C}"/>
          </ac:picMkLst>
        </pc:picChg>
        <pc:picChg chg="add mod">
          <ac:chgData name="Alexander Wood" userId="c0e013ad-7a33-4d92-a5df-2293f6a4ea02" providerId="ADAL" clId="{0E30A21D-B99F-4C76-9166-20DCB73AD2FB}" dt="2022-12-01T02:07:26.160" v="3748" actId="1076"/>
          <ac:picMkLst>
            <pc:docMk/>
            <pc:sldMk cId="542572030" sldId="610"/>
            <ac:picMk id="11" creationId="{DD0ED83F-0B05-8834-2DAF-90364F96E805}"/>
          </ac:picMkLst>
        </pc:picChg>
      </pc:sldChg>
      <pc:sldChg chg="addSp delSp modSp new del mod">
        <pc:chgData name="Alexander Wood" userId="c0e013ad-7a33-4d92-a5df-2293f6a4ea02" providerId="ADAL" clId="{0E30A21D-B99F-4C76-9166-20DCB73AD2FB}" dt="2022-12-01T01:04:41.318" v="3441" actId="2696"/>
        <pc:sldMkLst>
          <pc:docMk/>
          <pc:sldMk cId="3365955092" sldId="610"/>
        </pc:sldMkLst>
        <pc:spChg chg="del">
          <ac:chgData name="Alexander Wood" userId="c0e013ad-7a33-4d92-a5df-2293f6a4ea02" providerId="ADAL" clId="{0E30A21D-B99F-4C76-9166-20DCB73AD2FB}" dt="2022-12-01T01:04:18.598" v="3437" actId="478"/>
          <ac:spMkLst>
            <pc:docMk/>
            <pc:sldMk cId="3365955092" sldId="610"/>
            <ac:spMk id="2" creationId="{7DDDB86A-4F4F-47B9-6FD4-44DED3F146CF}"/>
          </ac:spMkLst>
        </pc:spChg>
        <pc:spChg chg="del">
          <ac:chgData name="Alexander Wood" userId="c0e013ad-7a33-4d92-a5df-2293f6a4ea02" providerId="ADAL" clId="{0E30A21D-B99F-4C76-9166-20DCB73AD2FB}" dt="2022-12-01T01:04:20.452" v="3438" actId="478"/>
          <ac:spMkLst>
            <pc:docMk/>
            <pc:sldMk cId="3365955092" sldId="610"/>
            <ac:spMk id="3" creationId="{3D27E533-9CA7-A0D0-3836-8C086DCECA78}"/>
          </ac:spMkLst>
        </pc:spChg>
        <pc:spChg chg="add del mod">
          <ac:chgData name="Alexander Wood" userId="c0e013ad-7a33-4d92-a5df-2293f6a4ea02" providerId="ADAL" clId="{0E30A21D-B99F-4C76-9166-20DCB73AD2FB}" dt="2022-12-01T01:04:33.656" v="3440" actId="478"/>
          <ac:spMkLst>
            <pc:docMk/>
            <pc:sldMk cId="3365955092" sldId="610"/>
            <ac:spMk id="4" creationId="{AE9FF8F9-13BE-234B-B7B6-D1945C6844EE}"/>
          </ac:spMkLst>
        </pc:spChg>
      </pc:sldChg>
      <pc:sldChg chg="addSp delSp modSp new mod delAnim modAnim">
        <pc:chgData name="Alexander Wood" userId="c0e013ad-7a33-4d92-a5df-2293f6a4ea02" providerId="ADAL" clId="{0E30A21D-B99F-4C76-9166-20DCB73AD2FB}" dt="2022-12-01T02:35:30.792" v="4270" actId="1076"/>
        <pc:sldMkLst>
          <pc:docMk/>
          <pc:sldMk cId="297505769" sldId="611"/>
        </pc:sldMkLst>
        <pc:spChg chg="del">
          <ac:chgData name="Alexander Wood" userId="c0e013ad-7a33-4d92-a5df-2293f6a4ea02" providerId="ADAL" clId="{0E30A21D-B99F-4C76-9166-20DCB73AD2FB}" dt="2022-12-01T02:30:03.983" v="3915" actId="478"/>
          <ac:spMkLst>
            <pc:docMk/>
            <pc:sldMk cId="297505769" sldId="611"/>
            <ac:spMk id="2" creationId="{7D38DCE0-84FC-4FF8-B7B8-A20D6D444DE6}"/>
          </ac:spMkLst>
        </pc:spChg>
        <pc:spChg chg="del">
          <ac:chgData name="Alexander Wood" userId="c0e013ad-7a33-4d92-a5df-2293f6a4ea02" providerId="ADAL" clId="{0E30A21D-B99F-4C76-9166-20DCB73AD2FB}" dt="2022-12-01T02:30:05.065" v="3916" actId="478"/>
          <ac:spMkLst>
            <pc:docMk/>
            <pc:sldMk cId="297505769" sldId="611"/>
            <ac:spMk id="3" creationId="{5B78892F-38A3-36A1-5949-BF9C0983752B}"/>
          </ac:spMkLst>
        </pc:spChg>
        <pc:spChg chg="add mod">
          <ac:chgData name="Alexander Wood" userId="c0e013ad-7a33-4d92-a5df-2293f6a4ea02" providerId="ADAL" clId="{0E30A21D-B99F-4C76-9166-20DCB73AD2FB}" dt="2022-12-01T02:33:15.463" v="4248" actId="57"/>
          <ac:spMkLst>
            <pc:docMk/>
            <pc:sldMk cId="297505769" sldId="611"/>
            <ac:spMk id="4" creationId="{082B108D-DE56-E2A6-E18A-FAC7A3EF94F0}"/>
          </ac:spMkLst>
        </pc:spChg>
        <pc:spChg chg="mod">
          <ac:chgData name="Alexander Wood" userId="c0e013ad-7a33-4d92-a5df-2293f6a4ea02" providerId="ADAL" clId="{0E30A21D-B99F-4C76-9166-20DCB73AD2FB}" dt="2022-12-01T02:31:17.711" v="4070"/>
          <ac:spMkLst>
            <pc:docMk/>
            <pc:sldMk cId="297505769" sldId="611"/>
            <ac:spMk id="7" creationId="{52FF2B5D-2D46-F422-4B7F-3F2C367CD32C}"/>
          </ac:spMkLst>
        </pc:spChg>
        <pc:spChg chg="del mod">
          <ac:chgData name="Alexander Wood" userId="c0e013ad-7a33-4d92-a5df-2293f6a4ea02" providerId="ADAL" clId="{0E30A21D-B99F-4C76-9166-20DCB73AD2FB}" dt="2022-12-01T02:31:25.112" v="4073" actId="478"/>
          <ac:spMkLst>
            <pc:docMk/>
            <pc:sldMk cId="297505769" sldId="611"/>
            <ac:spMk id="8" creationId="{FE05F6FC-FA18-AB33-7EC7-3C031156D5F9}"/>
          </ac:spMkLst>
        </pc:spChg>
        <pc:spChg chg="add mod">
          <ac:chgData name="Alexander Wood" userId="c0e013ad-7a33-4d92-a5df-2293f6a4ea02" providerId="ADAL" clId="{0E30A21D-B99F-4C76-9166-20DCB73AD2FB}" dt="2022-12-01T02:31:54.429" v="4118" actId="20577"/>
          <ac:spMkLst>
            <pc:docMk/>
            <pc:sldMk cId="297505769" sldId="611"/>
            <ac:spMk id="9" creationId="{1A147A02-C740-15A0-EE81-A2E6B964C8AC}"/>
          </ac:spMkLst>
        </pc:spChg>
        <pc:spChg chg="mod">
          <ac:chgData name="Alexander Wood" userId="c0e013ad-7a33-4d92-a5df-2293f6a4ea02" providerId="ADAL" clId="{0E30A21D-B99F-4C76-9166-20DCB73AD2FB}" dt="2022-12-01T02:33:49.574" v="4249"/>
          <ac:spMkLst>
            <pc:docMk/>
            <pc:sldMk cId="297505769" sldId="611"/>
            <ac:spMk id="12" creationId="{38836236-F92D-85E5-22B9-E4C269BE4CD2}"/>
          </ac:spMkLst>
        </pc:spChg>
        <pc:spChg chg="add del mod">
          <ac:chgData name="Alexander Wood" userId="c0e013ad-7a33-4d92-a5df-2293f6a4ea02" providerId="ADAL" clId="{0E30A21D-B99F-4C76-9166-20DCB73AD2FB}" dt="2022-12-01T02:34:04.325" v="4253" actId="1076"/>
          <ac:spMkLst>
            <pc:docMk/>
            <pc:sldMk cId="297505769" sldId="611"/>
            <ac:spMk id="13" creationId="{47C67EC3-205F-7734-A904-C741C942D680}"/>
          </ac:spMkLst>
        </pc:spChg>
        <pc:spChg chg="add mod">
          <ac:chgData name="Alexander Wood" userId="c0e013ad-7a33-4d92-a5df-2293f6a4ea02" providerId="ADAL" clId="{0E30A21D-B99F-4C76-9166-20DCB73AD2FB}" dt="2022-12-01T02:35:30.792" v="4270" actId="1076"/>
          <ac:spMkLst>
            <pc:docMk/>
            <pc:sldMk cId="297505769" sldId="611"/>
            <ac:spMk id="16" creationId="{3B13AF07-CA2C-AA7E-F93E-3BB56DE4F10D}"/>
          </ac:spMkLst>
        </pc:spChg>
        <pc:grpChg chg="add del mod">
          <ac:chgData name="Alexander Wood" userId="c0e013ad-7a33-4d92-a5df-2293f6a4ea02" providerId="ADAL" clId="{0E30A21D-B99F-4C76-9166-20DCB73AD2FB}" dt="2022-12-01T02:31:31.770" v="4074" actId="478"/>
          <ac:grpSpMkLst>
            <pc:docMk/>
            <pc:sldMk cId="297505769" sldId="611"/>
            <ac:grpSpMk id="5" creationId="{4BF1BC47-CE04-F399-A1B7-9A9C27428F97}"/>
          </ac:grpSpMkLst>
        </pc:grpChg>
        <pc:grpChg chg="add del mod">
          <ac:chgData name="Alexander Wood" userId="c0e013ad-7a33-4d92-a5df-2293f6a4ea02" providerId="ADAL" clId="{0E30A21D-B99F-4C76-9166-20DCB73AD2FB}" dt="2022-12-01T02:34:24.585" v="4254" actId="478"/>
          <ac:grpSpMkLst>
            <pc:docMk/>
            <pc:sldMk cId="297505769" sldId="611"/>
            <ac:grpSpMk id="10" creationId="{22703A7B-1636-B314-8153-1149B0CE72EC}"/>
          </ac:grpSpMkLst>
        </pc:grpChg>
        <pc:picChg chg="mod">
          <ac:chgData name="Alexander Wood" userId="c0e013ad-7a33-4d92-a5df-2293f6a4ea02" providerId="ADAL" clId="{0E30A21D-B99F-4C76-9166-20DCB73AD2FB}" dt="2022-12-01T02:31:17.711" v="4070"/>
          <ac:picMkLst>
            <pc:docMk/>
            <pc:sldMk cId="297505769" sldId="611"/>
            <ac:picMk id="6" creationId="{91DDD2A2-766D-A21F-447C-05857BE12E70}"/>
          </ac:picMkLst>
        </pc:picChg>
        <pc:picChg chg="mod">
          <ac:chgData name="Alexander Wood" userId="c0e013ad-7a33-4d92-a5df-2293f6a4ea02" providerId="ADAL" clId="{0E30A21D-B99F-4C76-9166-20DCB73AD2FB}" dt="2022-12-01T02:33:49.574" v="4249"/>
          <ac:picMkLst>
            <pc:docMk/>
            <pc:sldMk cId="297505769" sldId="611"/>
            <ac:picMk id="11" creationId="{C1A23A33-8B0B-573C-9B92-CA19239ABE6B}"/>
          </ac:picMkLst>
        </pc:picChg>
        <pc:picChg chg="add mod">
          <ac:chgData name="Alexander Wood" userId="c0e013ad-7a33-4d92-a5df-2293f6a4ea02" providerId="ADAL" clId="{0E30A21D-B99F-4C76-9166-20DCB73AD2FB}" dt="2022-12-01T02:35:28.877" v="4269" actId="1076"/>
          <ac:picMkLst>
            <pc:docMk/>
            <pc:sldMk cId="297505769" sldId="611"/>
            <ac:picMk id="15" creationId="{B91ECC74-8CC0-6BFA-A350-A473B7AEE9EC}"/>
          </ac:picMkLst>
        </pc:picChg>
      </pc:sldChg>
    </pc:docChg>
  </pc:docChgLst>
  <pc:docChgLst>
    <pc:chgData name="Alexander Wood" userId="c0e013ad-7a33-4d92-a5df-2293f6a4ea02" providerId="ADAL" clId="{BCA0BD9F-8823-4A1D-950D-68F6F9EA6A6B}"/>
    <pc:docChg chg="undo custSel addSld delSld modSld sldOrd">
      <pc:chgData name="Alexander Wood" userId="c0e013ad-7a33-4d92-a5df-2293f6a4ea02" providerId="ADAL" clId="{BCA0BD9F-8823-4A1D-950D-68F6F9EA6A6B}" dt="2024-09-18T15:08:22.619" v="5986" actId="47"/>
      <pc:docMkLst>
        <pc:docMk/>
      </pc:docMkLst>
      <pc:sldChg chg="addSp delSp modSp mod">
        <pc:chgData name="Alexander Wood" userId="c0e013ad-7a33-4d92-a5df-2293f6a4ea02" providerId="ADAL" clId="{BCA0BD9F-8823-4A1D-950D-68F6F9EA6A6B}" dt="2024-09-18T10:05:34.775" v="5677" actId="27636"/>
        <pc:sldMkLst>
          <pc:docMk/>
          <pc:sldMk cId="1073318136" sldId="303"/>
        </pc:sldMkLst>
        <pc:spChg chg="del">
          <ac:chgData name="Alexander Wood" userId="c0e013ad-7a33-4d92-a5df-2293f6a4ea02" providerId="ADAL" clId="{BCA0BD9F-8823-4A1D-950D-68F6F9EA6A6B}" dt="2024-09-17T13:27:15.520" v="4256" actId="478"/>
          <ac:spMkLst>
            <pc:docMk/>
            <pc:sldMk cId="1073318136" sldId="303"/>
            <ac:spMk id="2" creationId="{13A2E364-E5A6-AC67-283A-242C44FBEDA6}"/>
          </ac:spMkLst>
        </pc:spChg>
        <pc:spChg chg="mod">
          <ac:chgData name="Alexander Wood" userId="c0e013ad-7a33-4d92-a5df-2293f6a4ea02" providerId="ADAL" clId="{BCA0BD9F-8823-4A1D-950D-68F6F9EA6A6B}" dt="2024-09-17T20:52:26.728" v="4821" actId="1076"/>
          <ac:spMkLst>
            <pc:docMk/>
            <pc:sldMk cId="1073318136" sldId="303"/>
            <ac:spMk id="5" creationId="{00000000-0000-0000-0000-000000000000}"/>
          </ac:spMkLst>
        </pc:spChg>
        <pc:spChg chg="mod">
          <ac:chgData name="Alexander Wood" userId="c0e013ad-7a33-4d92-a5df-2293f6a4ea02" providerId="ADAL" clId="{BCA0BD9F-8823-4A1D-950D-68F6F9EA6A6B}" dt="2024-09-17T13:27:33.642" v="4261" actId="20577"/>
          <ac:spMkLst>
            <pc:docMk/>
            <pc:sldMk cId="1073318136" sldId="303"/>
            <ac:spMk id="6" creationId="{B76F7BA1-DFB2-AF32-A307-15E499FE5FD5}"/>
          </ac:spMkLst>
        </pc:spChg>
        <pc:spChg chg="mod">
          <ac:chgData name="Alexander Wood" userId="c0e013ad-7a33-4d92-a5df-2293f6a4ea02" providerId="ADAL" clId="{BCA0BD9F-8823-4A1D-950D-68F6F9EA6A6B}" dt="2024-09-17T20:55:27.840" v="5019" actId="20577"/>
          <ac:spMkLst>
            <pc:docMk/>
            <pc:sldMk cId="1073318136" sldId="303"/>
            <ac:spMk id="7" creationId="{00000000-0000-0000-0000-000000000000}"/>
          </ac:spMkLst>
        </pc:spChg>
        <pc:spChg chg="add mod">
          <ac:chgData name="Alexander Wood" userId="c0e013ad-7a33-4d92-a5df-2293f6a4ea02" providerId="ADAL" clId="{BCA0BD9F-8823-4A1D-950D-68F6F9EA6A6B}" dt="2024-09-16T20:56:01.950" v="3608" actId="403"/>
          <ac:spMkLst>
            <pc:docMk/>
            <pc:sldMk cId="1073318136" sldId="303"/>
            <ac:spMk id="8" creationId="{C49F3938-591A-F4B6-F06B-9CD4893FED5D}"/>
          </ac:spMkLst>
        </pc:spChg>
        <pc:spChg chg="add mod">
          <ac:chgData name="Alexander Wood" userId="c0e013ad-7a33-4d92-a5df-2293f6a4ea02" providerId="ADAL" clId="{BCA0BD9F-8823-4A1D-950D-68F6F9EA6A6B}" dt="2024-09-18T10:05:34.775" v="5677" actId="27636"/>
          <ac:spMkLst>
            <pc:docMk/>
            <pc:sldMk cId="1073318136" sldId="303"/>
            <ac:spMk id="9" creationId="{AE2E3AAD-F6F0-6D57-A9EB-4A7FF10B2036}"/>
          </ac:spMkLst>
        </pc:spChg>
        <pc:spChg chg="del mod">
          <ac:chgData name="Alexander Wood" userId="c0e013ad-7a33-4d92-a5df-2293f6a4ea02" providerId="ADAL" clId="{BCA0BD9F-8823-4A1D-950D-68F6F9EA6A6B}" dt="2024-09-17T13:27:18.952" v="4258" actId="478"/>
          <ac:spMkLst>
            <pc:docMk/>
            <pc:sldMk cId="1073318136" sldId="303"/>
            <ac:spMk id="16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7T13:27:11.777" v="4254" actId="478"/>
          <ac:spMkLst>
            <pc:docMk/>
            <pc:sldMk cId="1073318136" sldId="303"/>
            <ac:spMk id="21" creationId="{00000000-0000-0000-0000-000000000000}"/>
          </ac:spMkLst>
        </pc:spChg>
        <pc:spChg chg="mod">
          <ac:chgData name="Alexander Wood" userId="c0e013ad-7a33-4d92-a5df-2293f6a4ea02" providerId="ADAL" clId="{BCA0BD9F-8823-4A1D-950D-68F6F9EA6A6B}" dt="2024-09-17T13:27:26.915" v="4260" actId="1076"/>
          <ac:spMkLst>
            <pc:docMk/>
            <pc:sldMk cId="1073318136" sldId="303"/>
            <ac:spMk id="30" creationId="{C308B29B-5734-DB45-E788-A94E311125F6}"/>
          </ac:spMkLst>
        </pc:spChg>
        <pc:spChg chg="del">
          <ac:chgData name="Alexander Wood" userId="c0e013ad-7a33-4d92-a5df-2293f6a4ea02" providerId="ADAL" clId="{BCA0BD9F-8823-4A1D-950D-68F6F9EA6A6B}" dt="2024-09-16T20:55:01.667" v="3604" actId="478"/>
          <ac:spMkLst>
            <pc:docMk/>
            <pc:sldMk cId="1073318136" sldId="303"/>
            <ac:spMk id="45" creationId="{44A7AF20-386A-582B-C04A-E84C43CECCAD}"/>
          </ac:spMkLst>
        </pc:spChg>
        <pc:grpChg chg="mod">
          <ac:chgData name="Alexander Wood" userId="c0e013ad-7a33-4d92-a5df-2293f6a4ea02" providerId="ADAL" clId="{BCA0BD9F-8823-4A1D-950D-68F6F9EA6A6B}" dt="2024-09-17T15:19:02.533" v="4734" actId="14100"/>
          <ac:grpSpMkLst>
            <pc:docMk/>
            <pc:sldMk cId="1073318136" sldId="303"/>
            <ac:grpSpMk id="4" creationId="{00000000-0000-0000-0000-000000000000}"/>
          </ac:grpSpMkLst>
        </pc:grpChg>
        <pc:picChg chg="add mod">
          <ac:chgData name="Alexander Wood" userId="c0e013ad-7a33-4d92-a5df-2293f6a4ea02" providerId="ADAL" clId="{BCA0BD9F-8823-4A1D-950D-68F6F9EA6A6B}" dt="2024-09-16T20:55:50.494" v="3606" actId="1076"/>
          <ac:picMkLst>
            <pc:docMk/>
            <pc:sldMk cId="1073318136" sldId="303"/>
            <ac:picMk id="3" creationId="{57BFA4E5-BAF6-28AE-A87D-3F4C7796EE24}"/>
          </ac:picMkLst>
        </pc:picChg>
        <pc:picChg chg="del mod">
          <ac:chgData name="Alexander Wood" userId="c0e013ad-7a33-4d92-a5df-2293f6a4ea02" providerId="ADAL" clId="{BCA0BD9F-8823-4A1D-950D-68F6F9EA6A6B}" dt="2024-09-17T13:27:17.202" v="4257" actId="478"/>
          <ac:picMkLst>
            <pc:docMk/>
            <pc:sldMk cId="1073318136" sldId="303"/>
            <ac:picMk id="11" creationId="{00000000-0000-0000-0000-000000000000}"/>
          </ac:picMkLst>
        </pc:picChg>
        <pc:picChg chg="mod">
          <ac:chgData name="Alexander Wood" userId="c0e013ad-7a33-4d92-a5df-2293f6a4ea02" providerId="ADAL" clId="{BCA0BD9F-8823-4A1D-950D-68F6F9EA6A6B}" dt="2024-09-17T15:19:02.533" v="4734" actId="14100"/>
          <ac:picMkLst>
            <pc:docMk/>
            <pc:sldMk cId="1073318136" sldId="303"/>
            <ac:picMk id="12" creationId="{00000000-0000-0000-0000-000000000000}"/>
          </ac:picMkLst>
        </pc:picChg>
        <pc:picChg chg="del">
          <ac:chgData name="Alexander Wood" userId="c0e013ad-7a33-4d92-a5df-2293f6a4ea02" providerId="ADAL" clId="{BCA0BD9F-8823-4A1D-950D-68F6F9EA6A6B}" dt="2024-09-17T13:27:14.084" v="4255" actId="478"/>
          <ac:picMkLst>
            <pc:docMk/>
            <pc:sldMk cId="1073318136" sldId="303"/>
            <ac:picMk id="13" creationId="{00000000-0000-0000-0000-000000000000}"/>
          </ac:picMkLst>
        </pc:picChg>
        <pc:picChg chg="mod">
          <ac:chgData name="Alexander Wood" userId="c0e013ad-7a33-4d92-a5df-2293f6a4ea02" providerId="ADAL" clId="{BCA0BD9F-8823-4A1D-950D-68F6F9EA6A6B}" dt="2024-09-17T13:27:26.915" v="4260" actId="1076"/>
          <ac:picMkLst>
            <pc:docMk/>
            <pc:sldMk cId="1073318136" sldId="303"/>
            <ac:picMk id="22" creationId="{B9782975-4373-9C2E-4CE0-BA1FAAE2CBF5}"/>
          </ac:picMkLst>
        </pc:picChg>
        <pc:picChg chg="del">
          <ac:chgData name="Alexander Wood" userId="c0e013ad-7a33-4d92-a5df-2293f6a4ea02" providerId="ADAL" clId="{BCA0BD9F-8823-4A1D-950D-68F6F9EA6A6B}" dt="2024-09-16T20:54:57.329" v="3603" actId="478"/>
          <ac:picMkLst>
            <pc:docMk/>
            <pc:sldMk cId="1073318136" sldId="303"/>
            <ac:picMk id="44" creationId="{2DB85865-C7B3-70A0-BB29-EDB01DC210A1}"/>
          </ac:picMkLst>
        </pc:picChg>
        <pc:picChg chg="del">
          <ac:chgData name="Alexander Wood" userId="c0e013ad-7a33-4d92-a5df-2293f6a4ea02" providerId="ADAL" clId="{BCA0BD9F-8823-4A1D-950D-68F6F9EA6A6B}" dt="2024-09-17T13:27:10.295" v="4253" actId="478"/>
          <ac:picMkLst>
            <pc:docMk/>
            <pc:sldMk cId="1073318136" sldId="303"/>
            <ac:picMk id="3090" creationId="{00000000-0000-0000-0000-000000000000}"/>
          </ac:picMkLst>
        </pc:picChg>
      </pc:sldChg>
      <pc:sldChg chg="delSp modSp del mod delAnim">
        <pc:chgData name="Alexander Wood" userId="c0e013ad-7a33-4d92-a5df-2293f6a4ea02" providerId="ADAL" clId="{BCA0BD9F-8823-4A1D-950D-68F6F9EA6A6B}" dt="2024-09-13T00:14:18.499" v="1186" actId="47"/>
        <pc:sldMkLst>
          <pc:docMk/>
          <pc:sldMk cId="1722079376" sldId="353"/>
        </pc:sldMkLst>
        <pc:spChg chg="del">
          <ac:chgData name="Alexander Wood" userId="c0e013ad-7a33-4d92-a5df-2293f6a4ea02" providerId="ADAL" clId="{BCA0BD9F-8823-4A1D-950D-68F6F9EA6A6B}" dt="2024-09-13T00:07:54.476" v="1031" actId="478"/>
          <ac:spMkLst>
            <pc:docMk/>
            <pc:sldMk cId="1722079376" sldId="353"/>
            <ac:spMk id="7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3T00:07:51.827" v="1028" actId="478"/>
          <ac:spMkLst>
            <pc:docMk/>
            <pc:sldMk cId="1722079376" sldId="353"/>
            <ac:spMk id="13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3T00:07:52.632" v="1029" actId="478"/>
          <ac:spMkLst>
            <pc:docMk/>
            <pc:sldMk cId="1722079376" sldId="353"/>
            <ac:spMk id="14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3T00:07:49.471" v="1027" actId="478"/>
          <ac:spMkLst>
            <pc:docMk/>
            <pc:sldMk cId="1722079376" sldId="353"/>
            <ac:spMk id="18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3T00:07:48.576" v="1026" actId="478"/>
          <ac:spMkLst>
            <pc:docMk/>
            <pc:sldMk cId="1722079376" sldId="353"/>
            <ac:spMk id="19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3T00:07:53.722" v="1030" actId="478"/>
          <ac:spMkLst>
            <pc:docMk/>
            <pc:sldMk cId="1722079376" sldId="353"/>
            <ac:spMk id="20" creationId="{00000000-0000-0000-0000-000000000000}"/>
          </ac:spMkLst>
        </pc:spChg>
        <pc:grpChg chg="mod">
          <ac:chgData name="Alexander Wood" userId="c0e013ad-7a33-4d92-a5df-2293f6a4ea02" providerId="ADAL" clId="{BCA0BD9F-8823-4A1D-950D-68F6F9EA6A6B}" dt="2024-09-13T00:09:03.820" v="1037" actId="1076"/>
          <ac:grpSpMkLst>
            <pc:docMk/>
            <pc:sldMk cId="1722079376" sldId="353"/>
            <ac:grpSpMk id="11" creationId="{00000000-0000-0000-0000-000000000000}"/>
          </ac:grpSpMkLst>
        </pc:grpChg>
      </pc:sldChg>
      <pc:sldChg chg="addSp delSp modSp add mod delAnim modAnim">
        <pc:chgData name="Alexander Wood" userId="c0e013ad-7a33-4d92-a5df-2293f6a4ea02" providerId="ADAL" clId="{BCA0BD9F-8823-4A1D-950D-68F6F9EA6A6B}" dt="2024-09-18T13:05:12.870" v="5879" actId="57"/>
        <pc:sldMkLst>
          <pc:docMk/>
          <pc:sldMk cId="1804632437" sldId="354"/>
        </pc:sldMkLst>
        <pc:spChg chg="mod">
          <ac:chgData name="Alexander Wood" userId="c0e013ad-7a33-4d92-a5df-2293f6a4ea02" providerId="ADAL" clId="{BCA0BD9F-8823-4A1D-950D-68F6F9EA6A6B}" dt="2024-09-12T23:45:38.091" v="737" actId="1076"/>
          <ac:spMkLst>
            <pc:docMk/>
            <pc:sldMk cId="1804632437" sldId="354"/>
            <ac:spMk id="2" creationId="{00000000-0000-0000-0000-000000000000}"/>
          </ac:spMkLst>
        </pc:spChg>
        <pc:spChg chg="mod">
          <ac:chgData name="Alexander Wood" userId="c0e013ad-7a33-4d92-a5df-2293f6a4ea02" providerId="ADAL" clId="{BCA0BD9F-8823-4A1D-950D-68F6F9EA6A6B}" dt="2024-09-16T20:59:59.315" v="3634" actId="14100"/>
          <ac:spMkLst>
            <pc:docMk/>
            <pc:sldMk cId="1804632437" sldId="354"/>
            <ac:spMk id="5" creationId="{00000000-0000-0000-0000-000000000000}"/>
          </ac:spMkLst>
        </pc:spChg>
        <pc:spChg chg="mod">
          <ac:chgData name="Alexander Wood" userId="c0e013ad-7a33-4d92-a5df-2293f6a4ea02" providerId="ADAL" clId="{BCA0BD9F-8823-4A1D-950D-68F6F9EA6A6B}" dt="2024-09-17T13:49:23.951" v="4455" actId="20577"/>
          <ac:spMkLst>
            <pc:docMk/>
            <pc:sldMk cId="1804632437" sldId="354"/>
            <ac:spMk id="7" creationId="{00000000-0000-0000-0000-000000000000}"/>
          </ac:spMkLst>
        </pc:spChg>
        <pc:spChg chg="mod">
          <ac:chgData name="Alexander Wood" userId="c0e013ad-7a33-4d92-a5df-2293f6a4ea02" providerId="ADAL" clId="{BCA0BD9F-8823-4A1D-950D-68F6F9EA6A6B}" dt="2024-09-12T23:45:38.091" v="737" actId="1076"/>
          <ac:spMkLst>
            <pc:docMk/>
            <pc:sldMk cId="1804632437" sldId="354"/>
            <ac:spMk id="8" creationId="{00000000-0000-0000-0000-000000000000}"/>
          </ac:spMkLst>
        </pc:spChg>
        <pc:spChg chg="mod">
          <ac:chgData name="Alexander Wood" userId="c0e013ad-7a33-4d92-a5df-2293f6a4ea02" providerId="ADAL" clId="{BCA0BD9F-8823-4A1D-950D-68F6F9EA6A6B}" dt="2024-09-12T23:45:38.091" v="737" actId="1076"/>
          <ac:spMkLst>
            <pc:docMk/>
            <pc:sldMk cId="1804632437" sldId="354"/>
            <ac:spMk id="12" creationId="{00000000-0000-0000-0000-000000000000}"/>
          </ac:spMkLst>
        </pc:spChg>
        <pc:spChg chg="mod">
          <ac:chgData name="Alexander Wood" userId="c0e013ad-7a33-4d92-a5df-2293f6a4ea02" providerId="ADAL" clId="{BCA0BD9F-8823-4A1D-950D-68F6F9EA6A6B}" dt="2024-09-12T23:45:38.091" v="737" actId="1076"/>
          <ac:spMkLst>
            <pc:docMk/>
            <pc:sldMk cId="1804632437" sldId="354"/>
            <ac:spMk id="15" creationId="{00000000-0000-0000-0000-000000000000}"/>
          </ac:spMkLst>
        </pc:spChg>
        <pc:spChg chg="add mod">
          <ac:chgData name="Alexander Wood" userId="c0e013ad-7a33-4d92-a5df-2293f6a4ea02" providerId="ADAL" clId="{BCA0BD9F-8823-4A1D-950D-68F6F9EA6A6B}" dt="2024-09-17T14:54:18.754" v="4667" actId="1076"/>
          <ac:spMkLst>
            <pc:docMk/>
            <pc:sldMk cId="1804632437" sldId="354"/>
            <ac:spMk id="19" creationId="{509B8A1D-8ED1-E686-5B6F-E9492B4050BC}"/>
          </ac:spMkLst>
        </pc:spChg>
        <pc:spChg chg="add mod">
          <ac:chgData name="Alexander Wood" userId="c0e013ad-7a33-4d92-a5df-2293f6a4ea02" providerId="ADAL" clId="{BCA0BD9F-8823-4A1D-950D-68F6F9EA6A6B}" dt="2024-09-17T13:47:09.326" v="4436" actId="1076"/>
          <ac:spMkLst>
            <pc:docMk/>
            <pc:sldMk cId="1804632437" sldId="354"/>
            <ac:spMk id="22" creationId="{51130671-79B3-7AAB-DD12-10A8988C49A1}"/>
          </ac:spMkLst>
        </pc:spChg>
        <pc:spChg chg="add mod">
          <ac:chgData name="Alexander Wood" userId="c0e013ad-7a33-4d92-a5df-2293f6a4ea02" providerId="ADAL" clId="{BCA0BD9F-8823-4A1D-950D-68F6F9EA6A6B}" dt="2024-09-17T13:45:44.060" v="4412" actId="20577"/>
          <ac:spMkLst>
            <pc:docMk/>
            <pc:sldMk cId="1804632437" sldId="354"/>
            <ac:spMk id="23" creationId="{DC5798D4-2ED9-81D8-8487-1679EC83E44D}"/>
          </ac:spMkLst>
        </pc:spChg>
        <pc:spChg chg="add mod">
          <ac:chgData name="Alexander Wood" userId="c0e013ad-7a33-4d92-a5df-2293f6a4ea02" providerId="ADAL" clId="{BCA0BD9F-8823-4A1D-950D-68F6F9EA6A6B}" dt="2024-09-17T13:47:54.397" v="4443" actId="164"/>
          <ac:spMkLst>
            <pc:docMk/>
            <pc:sldMk cId="1804632437" sldId="354"/>
            <ac:spMk id="25" creationId="{9D3FAA0B-AEFB-141A-08D4-62E1A59A0445}"/>
          </ac:spMkLst>
        </pc:spChg>
        <pc:spChg chg="add mod">
          <ac:chgData name="Alexander Wood" userId="c0e013ad-7a33-4d92-a5df-2293f6a4ea02" providerId="ADAL" clId="{BCA0BD9F-8823-4A1D-950D-68F6F9EA6A6B}" dt="2024-09-17T13:47:54.397" v="4443" actId="164"/>
          <ac:spMkLst>
            <pc:docMk/>
            <pc:sldMk cId="1804632437" sldId="354"/>
            <ac:spMk id="27" creationId="{5472C3A0-4A9C-6AA3-CF8F-DEA71A0D93FE}"/>
          </ac:spMkLst>
        </pc:spChg>
        <pc:spChg chg="add mod">
          <ac:chgData name="Alexander Wood" userId="c0e013ad-7a33-4d92-a5df-2293f6a4ea02" providerId="ADAL" clId="{BCA0BD9F-8823-4A1D-950D-68F6F9EA6A6B}" dt="2024-09-17T13:47:54.397" v="4443" actId="164"/>
          <ac:spMkLst>
            <pc:docMk/>
            <pc:sldMk cId="1804632437" sldId="354"/>
            <ac:spMk id="28" creationId="{BCCD75B9-FDB5-6DBD-0D77-70A08CA52304}"/>
          </ac:spMkLst>
        </pc:spChg>
        <pc:spChg chg="add mod">
          <ac:chgData name="Alexander Wood" userId="c0e013ad-7a33-4d92-a5df-2293f6a4ea02" providerId="ADAL" clId="{BCA0BD9F-8823-4A1D-950D-68F6F9EA6A6B}" dt="2024-09-18T13:05:12.870" v="5879" actId="57"/>
          <ac:spMkLst>
            <pc:docMk/>
            <pc:sldMk cId="1804632437" sldId="354"/>
            <ac:spMk id="52" creationId="{DAD6881C-979F-C319-316F-B4C4C635D0BB}"/>
          </ac:spMkLst>
        </pc:spChg>
        <pc:grpChg chg="del">
          <ac:chgData name="Alexander Wood" userId="c0e013ad-7a33-4d92-a5df-2293f6a4ea02" providerId="ADAL" clId="{BCA0BD9F-8823-4A1D-950D-68F6F9EA6A6B}" dt="2024-09-12T23:45:24.580" v="734" actId="478"/>
          <ac:grpSpMkLst>
            <pc:docMk/>
            <pc:sldMk cId="1804632437" sldId="354"/>
            <ac:grpSpMk id="9" creationId="{00000000-0000-0000-0000-000000000000}"/>
          </ac:grpSpMkLst>
        </pc:grpChg>
        <pc:grpChg chg="mod">
          <ac:chgData name="Alexander Wood" userId="c0e013ad-7a33-4d92-a5df-2293f6a4ea02" providerId="ADAL" clId="{BCA0BD9F-8823-4A1D-950D-68F6F9EA6A6B}" dt="2024-09-12T23:45:38.091" v="737" actId="1076"/>
          <ac:grpSpMkLst>
            <pc:docMk/>
            <pc:sldMk cId="1804632437" sldId="354"/>
            <ac:grpSpMk id="17" creationId="{00000000-0000-0000-0000-000000000000}"/>
          </ac:grpSpMkLst>
        </pc:grpChg>
        <pc:grpChg chg="mod">
          <ac:chgData name="Alexander Wood" userId="c0e013ad-7a33-4d92-a5df-2293f6a4ea02" providerId="ADAL" clId="{BCA0BD9F-8823-4A1D-950D-68F6F9EA6A6B}" dt="2024-09-12T23:45:38.091" v="737" actId="1076"/>
          <ac:grpSpMkLst>
            <pc:docMk/>
            <pc:sldMk cId="1804632437" sldId="354"/>
            <ac:grpSpMk id="20" creationId="{00000000-0000-0000-0000-000000000000}"/>
          </ac:grpSpMkLst>
        </pc:grpChg>
        <pc:grpChg chg="add mod ord">
          <ac:chgData name="Alexander Wood" userId="c0e013ad-7a33-4d92-a5df-2293f6a4ea02" providerId="ADAL" clId="{BCA0BD9F-8823-4A1D-950D-68F6F9EA6A6B}" dt="2024-09-17T13:48:03.367" v="4444" actId="167"/>
          <ac:grpSpMkLst>
            <pc:docMk/>
            <pc:sldMk cId="1804632437" sldId="354"/>
            <ac:grpSpMk id="51" creationId="{E8512E01-BD5E-AF74-5A41-3A44009AE643}"/>
          </ac:grpSpMkLst>
        </pc:grpChg>
        <pc:picChg chg="mod">
          <ac:chgData name="Alexander Wood" userId="c0e013ad-7a33-4d92-a5df-2293f6a4ea02" providerId="ADAL" clId="{BCA0BD9F-8823-4A1D-950D-68F6F9EA6A6B}" dt="2024-09-12T23:45:38.091" v="737" actId="1076"/>
          <ac:picMkLst>
            <pc:docMk/>
            <pc:sldMk cId="1804632437" sldId="354"/>
            <ac:picMk id="3" creationId="{00000000-0000-0000-0000-000000000000}"/>
          </ac:picMkLst>
        </pc:picChg>
        <pc:picChg chg="mod">
          <ac:chgData name="Alexander Wood" userId="c0e013ad-7a33-4d92-a5df-2293f6a4ea02" providerId="ADAL" clId="{BCA0BD9F-8823-4A1D-950D-68F6F9EA6A6B}" dt="2024-09-12T23:45:38.091" v="737" actId="1076"/>
          <ac:picMkLst>
            <pc:docMk/>
            <pc:sldMk cId="1804632437" sldId="354"/>
            <ac:picMk id="4" creationId="{00000000-0000-0000-0000-000000000000}"/>
          </ac:picMkLst>
        </pc:picChg>
        <pc:picChg chg="add mod">
          <ac:chgData name="Alexander Wood" userId="c0e013ad-7a33-4d92-a5df-2293f6a4ea02" providerId="ADAL" clId="{BCA0BD9F-8823-4A1D-950D-68F6F9EA6A6B}" dt="2024-09-17T14:52:37.711" v="4592" actId="1076"/>
          <ac:picMkLst>
            <pc:docMk/>
            <pc:sldMk cId="1804632437" sldId="354"/>
            <ac:picMk id="11" creationId="{22565380-C039-9487-FCE4-E6C12597849C}"/>
          </ac:picMkLst>
        </pc:picChg>
        <pc:picChg chg="mod">
          <ac:chgData name="Alexander Wood" userId="c0e013ad-7a33-4d92-a5df-2293f6a4ea02" providerId="ADAL" clId="{BCA0BD9F-8823-4A1D-950D-68F6F9EA6A6B}" dt="2024-09-12T23:45:38.091" v="737" actId="1076"/>
          <ac:picMkLst>
            <pc:docMk/>
            <pc:sldMk cId="1804632437" sldId="354"/>
            <ac:picMk id="14" creationId="{00000000-0000-0000-0000-000000000000}"/>
          </ac:picMkLst>
        </pc:picChg>
        <pc:picChg chg="add mod">
          <ac:chgData name="Alexander Wood" userId="c0e013ad-7a33-4d92-a5df-2293f6a4ea02" providerId="ADAL" clId="{BCA0BD9F-8823-4A1D-950D-68F6F9EA6A6B}" dt="2024-09-17T13:47:54.397" v="4443" actId="164"/>
          <ac:picMkLst>
            <pc:docMk/>
            <pc:sldMk cId="1804632437" sldId="354"/>
            <ac:picMk id="16" creationId="{6D45EE72-8A18-14FF-1528-B554B096805C}"/>
          </ac:picMkLst>
        </pc:picChg>
        <pc:picChg chg="mod">
          <ac:chgData name="Alexander Wood" userId="c0e013ad-7a33-4d92-a5df-2293f6a4ea02" providerId="ADAL" clId="{BCA0BD9F-8823-4A1D-950D-68F6F9EA6A6B}" dt="2024-09-12T23:45:38.091" v="737" actId="1076"/>
          <ac:picMkLst>
            <pc:docMk/>
            <pc:sldMk cId="1804632437" sldId="354"/>
            <ac:picMk id="1026" creationId="{00000000-0000-0000-0000-000000000000}"/>
          </ac:picMkLst>
        </pc:picChg>
        <pc:cxnChg chg="mod">
          <ac:chgData name="Alexander Wood" userId="c0e013ad-7a33-4d92-a5df-2293f6a4ea02" providerId="ADAL" clId="{BCA0BD9F-8823-4A1D-950D-68F6F9EA6A6B}" dt="2024-09-12T23:45:38.091" v="737" actId="1076"/>
          <ac:cxnSpMkLst>
            <pc:docMk/>
            <pc:sldMk cId="1804632437" sldId="354"/>
            <ac:cxnSpMk id="53" creationId="{00000000-0000-0000-0000-000000000000}"/>
          </ac:cxnSpMkLst>
        </pc:cxnChg>
        <pc:cxnChg chg="mod">
          <ac:chgData name="Alexander Wood" userId="c0e013ad-7a33-4d92-a5df-2293f6a4ea02" providerId="ADAL" clId="{BCA0BD9F-8823-4A1D-950D-68F6F9EA6A6B}" dt="2024-09-12T23:45:38.091" v="737" actId="1076"/>
          <ac:cxnSpMkLst>
            <pc:docMk/>
            <pc:sldMk cId="1804632437" sldId="354"/>
            <ac:cxnSpMk id="56" creationId="{00000000-0000-0000-0000-000000000000}"/>
          </ac:cxnSpMkLst>
        </pc:cxnChg>
      </pc:sldChg>
      <pc:sldChg chg="addSp delSp modSp del mod addAnim delAnim">
        <pc:chgData name="Alexander Wood" userId="c0e013ad-7a33-4d92-a5df-2293f6a4ea02" providerId="ADAL" clId="{BCA0BD9F-8823-4A1D-950D-68F6F9EA6A6B}" dt="2024-09-12T23:54:56.642" v="888" actId="47"/>
        <pc:sldMkLst>
          <pc:docMk/>
          <pc:sldMk cId="1683165780" sldId="359"/>
        </pc:sldMkLst>
        <pc:spChg chg="del mod">
          <ac:chgData name="Alexander Wood" userId="c0e013ad-7a33-4d92-a5df-2293f6a4ea02" providerId="ADAL" clId="{BCA0BD9F-8823-4A1D-950D-68F6F9EA6A6B}" dt="2024-09-12T23:49:59.906" v="766" actId="478"/>
          <ac:spMkLst>
            <pc:docMk/>
            <pc:sldMk cId="1683165780" sldId="359"/>
            <ac:spMk id="4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2T23:49:37.688" v="754" actId="478"/>
          <ac:spMkLst>
            <pc:docMk/>
            <pc:sldMk cId="1683165780" sldId="359"/>
            <ac:spMk id="9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2T23:49:40.981" v="755" actId="478"/>
          <ac:spMkLst>
            <pc:docMk/>
            <pc:sldMk cId="1683165780" sldId="359"/>
            <ac:spMk id="11" creationId="{00000000-0000-0000-0000-000000000000}"/>
          </ac:spMkLst>
        </pc:spChg>
        <pc:spChg chg="add del">
          <ac:chgData name="Alexander Wood" userId="c0e013ad-7a33-4d92-a5df-2293f6a4ea02" providerId="ADAL" clId="{BCA0BD9F-8823-4A1D-950D-68F6F9EA6A6B}" dt="2024-09-12T23:49:43.588" v="757" actId="478"/>
          <ac:spMkLst>
            <pc:docMk/>
            <pc:sldMk cId="1683165780" sldId="359"/>
            <ac:spMk id="13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2T23:50:04.254" v="770" actId="478"/>
          <ac:spMkLst>
            <pc:docMk/>
            <pc:sldMk cId="1683165780" sldId="359"/>
            <ac:spMk id="14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2T23:49:42.315" v="756" actId="478"/>
          <ac:spMkLst>
            <pc:docMk/>
            <pc:sldMk cId="1683165780" sldId="359"/>
            <ac:spMk id="15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2T23:49:49.807" v="761" actId="478"/>
          <ac:spMkLst>
            <pc:docMk/>
            <pc:sldMk cId="1683165780" sldId="359"/>
            <ac:spMk id="24" creationId="{00000000-0000-0000-0000-000000000000}"/>
          </ac:spMkLst>
        </pc:spChg>
        <pc:spChg chg="del mod">
          <ac:chgData name="Alexander Wood" userId="c0e013ad-7a33-4d92-a5df-2293f6a4ea02" providerId="ADAL" clId="{BCA0BD9F-8823-4A1D-950D-68F6F9EA6A6B}" dt="2024-09-12T23:49:46.529" v="759" actId="478"/>
          <ac:spMkLst>
            <pc:docMk/>
            <pc:sldMk cId="1683165780" sldId="359"/>
            <ac:spMk id="26" creationId="{00000000-0000-0000-0000-000000000000}"/>
          </ac:spMkLst>
        </pc:spChg>
        <pc:spChg chg="del mod">
          <ac:chgData name="Alexander Wood" userId="c0e013ad-7a33-4d92-a5df-2293f6a4ea02" providerId="ADAL" clId="{BCA0BD9F-8823-4A1D-950D-68F6F9EA6A6B}" dt="2024-09-12T23:50:00.951" v="767" actId="478"/>
          <ac:spMkLst>
            <pc:docMk/>
            <pc:sldMk cId="1683165780" sldId="359"/>
            <ac:spMk id="33" creationId="{00000000-0000-0000-0000-000000000000}"/>
          </ac:spMkLst>
        </pc:spChg>
        <pc:spChg chg="del">
          <ac:chgData name="Alexander Wood" userId="c0e013ad-7a33-4d92-a5df-2293f6a4ea02" providerId="ADAL" clId="{BCA0BD9F-8823-4A1D-950D-68F6F9EA6A6B}" dt="2024-09-12T23:50:06.702" v="772" actId="478"/>
          <ac:spMkLst>
            <pc:docMk/>
            <pc:sldMk cId="1683165780" sldId="359"/>
            <ac:spMk id="34" creationId="{00000000-0000-0000-0000-000000000000}"/>
          </ac:spMkLst>
        </pc:spChg>
        <pc:grpChg chg="add del mod">
          <ac:chgData name="Alexander Wood" userId="c0e013ad-7a33-4d92-a5df-2293f6a4ea02" providerId="ADAL" clId="{BCA0BD9F-8823-4A1D-950D-68F6F9EA6A6B}" dt="2024-09-12T23:50:25.253" v="782" actId="1076"/>
          <ac:grpSpMkLst>
            <pc:docMk/>
            <pc:sldMk cId="1683165780" sldId="359"/>
            <ac:grpSpMk id="8" creationId="{00000000-0000-0000-0000-000000000000}"/>
          </ac:grpSpMkLst>
        </pc:grpChg>
        <pc:grpChg chg="add del">
          <ac:chgData name="Alexander Wood" userId="c0e013ad-7a33-4d92-a5df-2293f6a4ea02" providerId="ADAL" clId="{BCA0BD9F-8823-4A1D-950D-68F6F9EA6A6B}" dt="2024-09-12T23:49:56.519" v="763" actId="478"/>
          <ac:grpSpMkLst>
            <pc:docMk/>
            <pc:sldMk cId="1683165780" sldId="359"/>
            <ac:grpSpMk id="10" creationId="{00000000-0000-0000-0000-000000000000}"/>
          </ac:grpSpMkLst>
        </pc:grpChg>
        <pc:grpChg chg="del">
          <ac:chgData name="Alexander Wood" userId="c0e013ad-7a33-4d92-a5df-2293f6a4ea02" providerId="ADAL" clId="{BCA0BD9F-8823-4A1D-950D-68F6F9EA6A6B}" dt="2024-09-12T23:49:46.529" v="759" actId="478"/>
          <ac:grpSpMkLst>
            <pc:docMk/>
            <pc:sldMk cId="1683165780" sldId="359"/>
            <ac:grpSpMk id="27" creationId="{00000000-0000-0000-0000-000000000000}"/>
          </ac:grpSpMkLst>
        </pc:grpChg>
        <pc:grpChg chg="add del">
          <ac:chgData name="Alexander Wood" userId="c0e013ad-7a33-4d92-a5df-2293f6a4ea02" providerId="ADAL" clId="{BCA0BD9F-8823-4A1D-950D-68F6F9EA6A6B}" dt="2024-09-12T23:49:47.610" v="760" actId="478"/>
          <ac:grpSpMkLst>
            <pc:docMk/>
            <pc:sldMk cId="1683165780" sldId="359"/>
            <ac:grpSpMk id="32" creationId="{00000000-0000-0000-0000-000000000000}"/>
          </ac:grpSpMkLst>
        </pc:grpChg>
        <pc:cxnChg chg="del mod">
          <ac:chgData name="Alexander Wood" userId="c0e013ad-7a33-4d92-a5df-2293f6a4ea02" providerId="ADAL" clId="{BCA0BD9F-8823-4A1D-950D-68F6F9EA6A6B}" dt="2024-09-12T23:50:04.970" v="771" actId="478"/>
          <ac:cxnSpMkLst>
            <pc:docMk/>
            <pc:sldMk cId="1683165780" sldId="359"/>
            <ac:cxnSpMk id="23" creationId="{00000000-0000-0000-0000-000000000000}"/>
          </ac:cxnSpMkLst>
        </pc:cxnChg>
        <pc:cxnChg chg="del">
          <ac:chgData name="Alexander Wood" userId="c0e013ad-7a33-4d92-a5df-2293f6a4ea02" providerId="ADAL" clId="{BCA0BD9F-8823-4A1D-950D-68F6F9EA6A6B}" dt="2024-09-12T23:50:07.453" v="773" actId="478"/>
          <ac:cxnSpMkLst>
            <pc:docMk/>
            <pc:sldMk cId="1683165780" sldId="359"/>
            <ac:cxnSpMk id="37" creationId="{00000000-0000-0000-0000-000000000000}"/>
          </ac:cxnSpMkLst>
        </pc:cxnChg>
        <pc:cxnChg chg="del">
          <ac:chgData name="Alexander Wood" userId="c0e013ad-7a33-4d92-a5df-2293f6a4ea02" providerId="ADAL" clId="{BCA0BD9F-8823-4A1D-950D-68F6F9EA6A6B}" dt="2024-09-12T23:50:02.761" v="769" actId="478"/>
          <ac:cxnSpMkLst>
            <pc:docMk/>
            <pc:sldMk cId="1683165780" sldId="359"/>
            <ac:cxnSpMk id="40" creationId="{00000000-0000-0000-0000-000000000000}"/>
          </ac:cxnSpMkLst>
        </pc:cxnChg>
        <pc:cxnChg chg="del">
          <ac:chgData name="Alexander Wood" userId="c0e013ad-7a33-4d92-a5df-2293f6a4ea02" providerId="ADAL" clId="{BCA0BD9F-8823-4A1D-950D-68F6F9EA6A6B}" dt="2024-09-12T23:50:01.780" v="768" actId="478"/>
          <ac:cxnSpMkLst>
            <pc:docMk/>
            <pc:sldMk cId="1683165780" sldId="359"/>
            <ac:cxnSpMk id="47" creationId="{00000000-0000-0000-0000-000000000000}"/>
          </ac:cxnSpMkLst>
        </pc:cxnChg>
      </pc:sldChg>
      <pc:sldChg chg="del">
        <pc:chgData name="Alexander Wood" userId="c0e013ad-7a33-4d92-a5df-2293f6a4ea02" providerId="ADAL" clId="{BCA0BD9F-8823-4A1D-950D-68F6F9EA6A6B}" dt="2024-09-12T23:55:33.733" v="889" actId="47"/>
        <pc:sldMkLst>
          <pc:docMk/>
          <pc:sldMk cId="1457981378" sldId="370"/>
        </pc:sldMkLst>
      </pc:sldChg>
      <pc:sldChg chg="modSp mod">
        <pc:chgData name="Alexander Wood" userId="c0e013ad-7a33-4d92-a5df-2293f6a4ea02" providerId="ADAL" clId="{BCA0BD9F-8823-4A1D-950D-68F6F9EA6A6B}" dt="2024-09-16T20:56:33.373" v="3612" actId="1076"/>
        <pc:sldMkLst>
          <pc:docMk/>
          <pc:sldMk cId="3590216595" sldId="451"/>
        </pc:sldMkLst>
        <pc:spChg chg="mod">
          <ac:chgData name="Alexander Wood" userId="c0e013ad-7a33-4d92-a5df-2293f6a4ea02" providerId="ADAL" clId="{BCA0BD9F-8823-4A1D-950D-68F6F9EA6A6B}" dt="2024-09-12T01:34:52.159" v="3"/>
          <ac:spMkLst>
            <pc:docMk/>
            <pc:sldMk cId="3590216595" sldId="451"/>
            <ac:spMk id="5" creationId="{5E550A4F-97D4-446C-F80A-1CC3D33D970A}"/>
          </ac:spMkLst>
        </pc:spChg>
        <pc:spChg chg="mod">
          <ac:chgData name="Alexander Wood" userId="c0e013ad-7a33-4d92-a5df-2293f6a4ea02" providerId="ADAL" clId="{BCA0BD9F-8823-4A1D-950D-68F6F9EA6A6B}" dt="2024-09-12T01:06:57.874" v="2" actId="20577"/>
          <ac:spMkLst>
            <pc:docMk/>
            <pc:sldMk cId="3590216595" sldId="451"/>
            <ac:spMk id="26" creationId="{00000000-0000-0000-0000-000000000000}"/>
          </ac:spMkLst>
        </pc:spChg>
        <pc:picChg chg="mod">
          <ac:chgData name="Alexander Wood" userId="c0e013ad-7a33-4d92-a5df-2293f6a4ea02" providerId="ADAL" clId="{BCA0BD9F-8823-4A1D-950D-68F6F9EA6A6B}" dt="2024-09-16T20:56:33.373" v="3612" actId="1076"/>
          <ac:picMkLst>
            <pc:docMk/>
            <pc:sldMk cId="3590216595" sldId="451"/>
            <ac:picMk id="2" creationId="{00000000-0000-0000-0000-000000000000}"/>
          </ac:picMkLst>
        </pc:picChg>
        <pc:picChg chg="mod">
          <ac:chgData name="Alexander Wood" userId="c0e013ad-7a33-4d92-a5df-2293f6a4ea02" providerId="ADAL" clId="{BCA0BD9F-8823-4A1D-950D-68F6F9EA6A6B}" dt="2024-09-12T01:34:55.627" v="4" actId="1076"/>
          <ac:picMkLst>
            <pc:docMk/>
            <pc:sldMk cId="3590216595" sldId="451"/>
            <ac:picMk id="3" creationId="{8F873870-65A4-493E-DE11-95933DCB4E1D}"/>
          </ac:picMkLst>
        </pc:picChg>
        <pc:picChg chg="mod">
          <ac:chgData name="Alexander Wood" userId="c0e013ad-7a33-4d92-a5df-2293f6a4ea02" providerId="ADAL" clId="{BCA0BD9F-8823-4A1D-950D-68F6F9EA6A6B}" dt="2024-09-16T20:56:26.307" v="3610" actId="1076"/>
          <ac:picMkLst>
            <pc:docMk/>
            <pc:sldMk cId="3590216595" sldId="451"/>
            <ac:picMk id="1026" creationId="{00000000-0000-0000-0000-000000000000}"/>
          </ac:picMkLst>
        </pc:picChg>
      </pc:sldChg>
      <pc:sldChg chg="addSp modSp mod modAnim">
        <pc:chgData name="Alexander Wood" userId="c0e013ad-7a33-4d92-a5df-2293f6a4ea02" providerId="ADAL" clId="{BCA0BD9F-8823-4A1D-950D-68F6F9EA6A6B}" dt="2024-09-18T10:08:13.331" v="5690"/>
        <pc:sldMkLst>
          <pc:docMk/>
          <pc:sldMk cId="191622368" sldId="515"/>
        </pc:sldMkLst>
        <pc:spChg chg="add mod">
          <ac:chgData name="Alexander Wood" userId="c0e013ad-7a33-4d92-a5df-2293f6a4ea02" providerId="ADAL" clId="{BCA0BD9F-8823-4A1D-950D-68F6F9EA6A6B}" dt="2024-09-18T06:11:18.996" v="5376" actId="20577"/>
          <ac:spMkLst>
            <pc:docMk/>
            <pc:sldMk cId="191622368" sldId="515"/>
            <ac:spMk id="7" creationId="{53D228F3-56C6-9C76-0B6C-66B041231758}"/>
          </ac:spMkLst>
        </pc:spChg>
        <pc:spChg chg="add mod">
          <ac:chgData name="Alexander Wood" userId="c0e013ad-7a33-4d92-a5df-2293f6a4ea02" providerId="ADAL" clId="{BCA0BD9F-8823-4A1D-950D-68F6F9EA6A6B}" dt="2024-09-18T10:07:59.571" v="5689" actId="1076"/>
          <ac:spMkLst>
            <pc:docMk/>
            <pc:sldMk cId="191622368" sldId="515"/>
            <ac:spMk id="12" creationId="{DB1816B3-D383-B068-6A8B-68CB797FE3E8}"/>
          </ac:spMkLst>
        </pc:spChg>
      </pc:sldChg>
      <pc:sldChg chg="modSp mod">
        <pc:chgData name="Alexander Wood" userId="c0e013ad-7a33-4d92-a5df-2293f6a4ea02" providerId="ADAL" clId="{BCA0BD9F-8823-4A1D-950D-68F6F9EA6A6B}" dt="2024-09-17T13:43:26.774" v="4383" actId="20577"/>
        <pc:sldMkLst>
          <pc:docMk/>
          <pc:sldMk cId="4240444198" sldId="523"/>
        </pc:sldMkLst>
        <pc:spChg chg="mod">
          <ac:chgData name="Alexander Wood" userId="c0e013ad-7a33-4d92-a5df-2293f6a4ea02" providerId="ADAL" clId="{BCA0BD9F-8823-4A1D-950D-68F6F9EA6A6B}" dt="2024-09-17T13:43:26.774" v="4383" actId="20577"/>
          <ac:spMkLst>
            <pc:docMk/>
            <pc:sldMk cId="4240444198" sldId="523"/>
            <ac:spMk id="10" creationId="{00000000-0000-0000-0000-000000000000}"/>
          </ac:spMkLst>
        </pc:spChg>
      </pc:sldChg>
      <pc:sldChg chg="delSp modSp mod modAnim">
        <pc:chgData name="Alexander Wood" userId="c0e013ad-7a33-4d92-a5df-2293f6a4ea02" providerId="ADAL" clId="{BCA0BD9F-8823-4A1D-950D-68F6F9EA6A6B}" dt="2024-09-17T13:30:48.475" v="4285" actId="114"/>
        <pc:sldMkLst>
          <pc:docMk/>
          <pc:sldMk cId="3041013614" sldId="531"/>
        </pc:sldMkLst>
        <pc:spChg chg="del">
          <ac:chgData name="Alexander Wood" userId="c0e013ad-7a33-4d92-a5df-2293f6a4ea02" providerId="ADAL" clId="{BCA0BD9F-8823-4A1D-950D-68F6F9EA6A6B}" dt="2024-09-17T13:30:20.472" v="4271" actId="478"/>
          <ac:spMkLst>
            <pc:docMk/>
            <pc:sldMk cId="3041013614" sldId="531"/>
            <ac:spMk id="9" creationId="{06235BE7-266F-1D40-99D3-CD14727DE476}"/>
          </ac:spMkLst>
        </pc:spChg>
        <pc:spChg chg="mod">
          <ac:chgData name="Alexander Wood" userId="c0e013ad-7a33-4d92-a5df-2293f6a4ea02" providerId="ADAL" clId="{BCA0BD9F-8823-4A1D-950D-68F6F9EA6A6B}" dt="2024-09-17T13:30:48.475" v="4285" actId="114"/>
          <ac:spMkLst>
            <pc:docMk/>
            <pc:sldMk cId="3041013614" sldId="531"/>
            <ac:spMk id="17" creationId="{124F3588-97BD-CF87-D656-3D089070D94F}"/>
          </ac:spMkLst>
        </pc:spChg>
      </pc:sldChg>
      <pc:sldChg chg="del ord">
        <pc:chgData name="Alexander Wood" userId="c0e013ad-7a33-4d92-a5df-2293f6a4ea02" providerId="ADAL" clId="{BCA0BD9F-8823-4A1D-950D-68F6F9EA6A6B}" dt="2024-09-18T15:08:09.318" v="5981" actId="47"/>
        <pc:sldMkLst>
          <pc:docMk/>
          <pc:sldMk cId="399005981" sldId="537"/>
        </pc:sldMkLst>
      </pc:sldChg>
      <pc:sldChg chg="modAnim">
        <pc:chgData name="Alexander Wood" userId="c0e013ad-7a33-4d92-a5df-2293f6a4ea02" providerId="ADAL" clId="{BCA0BD9F-8823-4A1D-950D-68F6F9EA6A6B}" dt="2024-09-17T13:50:31.879" v="4457"/>
        <pc:sldMkLst>
          <pc:docMk/>
          <pc:sldMk cId="226087072" sldId="538"/>
        </pc:sldMkLst>
      </pc:sldChg>
      <pc:sldChg chg="delSp del mod delAnim">
        <pc:chgData name="Alexander Wood" userId="c0e013ad-7a33-4d92-a5df-2293f6a4ea02" providerId="ADAL" clId="{BCA0BD9F-8823-4A1D-950D-68F6F9EA6A6B}" dt="2024-09-13T00:58:02.139" v="1566" actId="47"/>
        <pc:sldMkLst>
          <pc:docMk/>
          <pc:sldMk cId="2227498216" sldId="541"/>
        </pc:sldMkLst>
        <pc:spChg chg="del">
          <ac:chgData name="Alexander Wood" userId="c0e013ad-7a33-4d92-a5df-2293f6a4ea02" providerId="ADAL" clId="{BCA0BD9F-8823-4A1D-950D-68F6F9EA6A6B}" dt="2024-09-12T11:59:01.036" v="702" actId="478"/>
          <ac:spMkLst>
            <pc:docMk/>
            <pc:sldMk cId="2227498216" sldId="541"/>
            <ac:spMk id="2" creationId="{D62BA495-1C97-CD25-D91F-EBD1168A8C5B}"/>
          </ac:spMkLst>
        </pc:spChg>
      </pc:sldChg>
      <pc:sldChg chg="del">
        <pc:chgData name="Alexander Wood" userId="c0e013ad-7a33-4d92-a5df-2293f6a4ea02" providerId="ADAL" clId="{BCA0BD9F-8823-4A1D-950D-68F6F9EA6A6B}" dt="2024-09-13T00:04:38.374" v="940" actId="47"/>
        <pc:sldMkLst>
          <pc:docMk/>
          <pc:sldMk cId="3492937680" sldId="544"/>
        </pc:sldMkLst>
      </pc:sldChg>
      <pc:sldChg chg="addSp delSp modSp mod delAnim modAnim">
        <pc:chgData name="Alexander Wood" userId="c0e013ad-7a33-4d92-a5df-2293f6a4ea02" providerId="ADAL" clId="{BCA0BD9F-8823-4A1D-950D-68F6F9EA6A6B}" dt="2024-09-18T13:19:13.582" v="5882" actId="21"/>
        <pc:sldMkLst>
          <pc:docMk/>
          <pc:sldMk cId="3673060708" sldId="551"/>
        </pc:sldMkLst>
        <pc:spChg chg="mod">
          <ac:chgData name="Alexander Wood" userId="c0e013ad-7a33-4d92-a5df-2293f6a4ea02" providerId="ADAL" clId="{BCA0BD9F-8823-4A1D-950D-68F6F9EA6A6B}" dt="2024-09-17T13:52:43.932" v="4464" actId="6549"/>
          <ac:spMkLst>
            <pc:docMk/>
            <pc:sldMk cId="3673060708" sldId="551"/>
            <ac:spMk id="9" creationId="{8F6FECC5-5FA9-EFFF-5AE7-3FC47D703828}"/>
          </ac:spMkLst>
        </pc:spChg>
        <pc:spChg chg="mod">
          <ac:chgData name="Alexander Wood" userId="c0e013ad-7a33-4d92-a5df-2293f6a4ea02" providerId="ADAL" clId="{BCA0BD9F-8823-4A1D-950D-68F6F9EA6A6B}" dt="2024-09-16T13:33:52.819" v="3339" actId="20577"/>
          <ac:spMkLst>
            <pc:docMk/>
            <pc:sldMk cId="3673060708" sldId="551"/>
            <ac:spMk id="10" creationId="{26FEA4BE-4017-436A-A32E-8FE2FB0BC3B7}"/>
          </ac:spMkLst>
        </pc:spChg>
        <pc:spChg chg="mod ord">
          <ac:chgData name="Alexander Wood" userId="c0e013ad-7a33-4d92-a5df-2293f6a4ea02" providerId="ADAL" clId="{BCA0BD9F-8823-4A1D-950D-68F6F9EA6A6B}" dt="2024-09-16T13:34:51.823" v="3352" actId="14100"/>
          <ac:spMkLst>
            <pc:docMk/>
            <pc:sldMk cId="3673060708" sldId="551"/>
            <ac:spMk id="16" creationId="{4F3E0D53-C22E-FBE1-5802-34AED02831E9}"/>
          </ac:spMkLst>
        </pc:spChg>
        <pc:spChg chg="add mod">
          <ac:chgData name="Alexander Wood" userId="c0e013ad-7a33-4d92-a5df-2293f6a4ea02" providerId="ADAL" clId="{BCA0BD9F-8823-4A1D-950D-68F6F9EA6A6B}" dt="2024-09-18T06:12:47.139" v="5461" actId="20577"/>
          <ac:spMkLst>
            <pc:docMk/>
            <pc:sldMk cId="3673060708" sldId="551"/>
            <ac:spMk id="27" creationId="{9436DEB0-9F7F-1BBE-CFB8-094B99DA80E4}"/>
          </ac:spMkLst>
        </pc:spChg>
        <pc:grpChg chg="add del mod">
          <ac:chgData name="Alexander Wood" userId="c0e013ad-7a33-4d92-a5df-2293f6a4ea02" providerId="ADAL" clId="{BCA0BD9F-8823-4A1D-950D-68F6F9EA6A6B}" dt="2024-09-18T13:19:13.582" v="5882" actId="21"/>
          <ac:grpSpMkLst>
            <pc:docMk/>
            <pc:sldMk cId="3673060708" sldId="551"/>
            <ac:grpSpMk id="25" creationId="{53A849D3-466C-A768-C291-2F03CAB741F0}"/>
          </ac:grpSpMkLst>
        </pc:grpChg>
        <pc:picChg chg="add mod">
          <ac:chgData name="Alexander Wood" userId="c0e013ad-7a33-4d92-a5df-2293f6a4ea02" providerId="ADAL" clId="{BCA0BD9F-8823-4A1D-950D-68F6F9EA6A6B}" dt="2024-09-16T13:33:56.037" v="3340" actId="1076"/>
          <ac:picMkLst>
            <pc:docMk/>
            <pc:sldMk cId="3673060708" sldId="551"/>
            <ac:picMk id="3" creationId="{177F99E8-3608-3CB7-EFF6-0E4B4FB28411}"/>
          </ac:picMkLst>
        </pc:picChg>
        <pc:picChg chg="add mod">
          <ac:chgData name="Alexander Wood" userId="c0e013ad-7a33-4d92-a5df-2293f6a4ea02" providerId="ADAL" clId="{BCA0BD9F-8823-4A1D-950D-68F6F9EA6A6B}" dt="2024-09-16T13:34:29.638" v="3348" actId="14100"/>
          <ac:picMkLst>
            <pc:docMk/>
            <pc:sldMk cId="3673060708" sldId="551"/>
            <ac:picMk id="22" creationId="{32497B83-DFA0-2609-0A40-8C85B1444DDF}"/>
          </ac:picMkLst>
        </pc:picChg>
        <pc:picChg chg="add mod">
          <ac:chgData name="Alexander Wood" userId="c0e013ad-7a33-4d92-a5df-2293f6a4ea02" providerId="ADAL" clId="{BCA0BD9F-8823-4A1D-950D-68F6F9EA6A6B}" dt="2024-09-16T13:35:34.517" v="3360" actId="164"/>
          <ac:picMkLst>
            <pc:docMk/>
            <pc:sldMk cId="3673060708" sldId="551"/>
            <ac:picMk id="23" creationId="{CA44249F-5AF4-F761-CCFB-D8CD4935F624}"/>
          </ac:picMkLst>
        </pc:picChg>
        <pc:picChg chg="add mod">
          <ac:chgData name="Alexander Wood" userId="c0e013ad-7a33-4d92-a5df-2293f6a4ea02" providerId="ADAL" clId="{BCA0BD9F-8823-4A1D-950D-68F6F9EA6A6B}" dt="2024-09-16T13:35:34.517" v="3360" actId="164"/>
          <ac:picMkLst>
            <pc:docMk/>
            <pc:sldMk cId="3673060708" sldId="551"/>
            <ac:picMk id="24" creationId="{71ACAD42-C042-2F77-E6D0-632ABE934B2A}"/>
          </ac:picMkLst>
        </pc:picChg>
        <pc:picChg chg="add mod">
          <ac:chgData name="Alexander Wood" userId="c0e013ad-7a33-4d92-a5df-2293f6a4ea02" providerId="ADAL" clId="{BCA0BD9F-8823-4A1D-950D-68F6F9EA6A6B}" dt="2024-09-17T13:52:20.306" v="4461" actId="1076"/>
          <ac:picMkLst>
            <pc:docMk/>
            <pc:sldMk cId="3673060708" sldId="551"/>
            <ac:picMk id="26" creationId="{C64E8E09-1FEC-CC2D-D464-6698061B5451}"/>
          </ac:picMkLst>
        </pc:picChg>
      </pc:sldChg>
      <pc:sldChg chg="del">
        <pc:chgData name="Alexander Wood" userId="c0e013ad-7a33-4d92-a5df-2293f6a4ea02" providerId="ADAL" clId="{BCA0BD9F-8823-4A1D-950D-68F6F9EA6A6B}" dt="2024-09-18T15:08:17.377" v="5984" actId="47"/>
        <pc:sldMkLst>
          <pc:docMk/>
          <pc:sldMk cId="80020601" sldId="552"/>
        </pc:sldMkLst>
      </pc:sldChg>
      <pc:sldChg chg="del modAnim">
        <pc:chgData name="Alexander Wood" userId="c0e013ad-7a33-4d92-a5df-2293f6a4ea02" providerId="ADAL" clId="{BCA0BD9F-8823-4A1D-950D-68F6F9EA6A6B}" dt="2024-09-16T13:35:46.170" v="3362" actId="47"/>
        <pc:sldMkLst>
          <pc:docMk/>
          <pc:sldMk cId="1159346904" sldId="553"/>
        </pc:sldMkLst>
      </pc:sldChg>
      <pc:sldChg chg="del">
        <pc:chgData name="Alexander Wood" userId="c0e013ad-7a33-4d92-a5df-2293f6a4ea02" providerId="ADAL" clId="{BCA0BD9F-8823-4A1D-950D-68F6F9EA6A6B}" dt="2024-09-12T11:47:32.984" v="632" actId="47"/>
        <pc:sldMkLst>
          <pc:docMk/>
          <pc:sldMk cId="1942712441" sldId="554"/>
        </pc:sldMkLst>
      </pc:sldChg>
      <pc:sldChg chg="ord">
        <pc:chgData name="Alexander Wood" userId="c0e013ad-7a33-4d92-a5df-2293f6a4ea02" providerId="ADAL" clId="{BCA0BD9F-8823-4A1D-950D-68F6F9EA6A6B}" dt="2024-09-18T15:08:13.693" v="5983"/>
        <pc:sldMkLst>
          <pc:docMk/>
          <pc:sldMk cId="677887410" sldId="555"/>
        </pc:sldMkLst>
      </pc:sldChg>
      <pc:sldChg chg="modSp del mod">
        <pc:chgData name="Alexander Wood" userId="c0e013ad-7a33-4d92-a5df-2293f6a4ea02" providerId="ADAL" clId="{BCA0BD9F-8823-4A1D-950D-68F6F9EA6A6B}" dt="2024-09-13T00:45:07.546" v="1474" actId="47"/>
        <pc:sldMkLst>
          <pc:docMk/>
          <pc:sldMk cId="4206802275" sldId="556"/>
        </pc:sldMkLst>
        <pc:spChg chg="mod">
          <ac:chgData name="Alexander Wood" userId="c0e013ad-7a33-4d92-a5df-2293f6a4ea02" providerId="ADAL" clId="{BCA0BD9F-8823-4A1D-950D-68F6F9EA6A6B}" dt="2024-09-12T11:47:46" v="633" actId="20577"/>
          <ac:spMkLst>
            <pc:docMk/>
            <pc:sldMk cId="4206802275" sldId="556"/>
            <ac:spMk id="4" creationId="{64D1C98E-C491-2A5A-7794-5518EEB7B859}"/>
          </ac:spMkLst>
        </pc:spChg>
      </pc:sldChg>
      <pc:sldChg chg="modSp mod">
        <pc:chgData name="Alexander Wood" userId="c0e013ad-7a33-4d92-a5df-2293f6a4ea02" providerId="ADAL" clId="{BCA0BD9F-8823-4A1D-950D-68F6F9EA6A6B}" dt="2024-09-17T20:49:30.861" v="4812" actId="1076"/>
        <pc:sldMkLst>
          <pc:docMk/>
          <pc:sldMk cId="1889712169" sldId="569"/>
        </pc:sldMkLst>
        <pc:spChg chg="mod">
          <ac:chgData name="Alexander Wood" userId="c0e013ad-7a33-4d92-a5df-2293f6a4ea02" providerId="ADAL" clId="{BCA0BD9F-8823-4A1D-950D-68F6F9EA6A6B}" dt="2024-09-17T20:49:30.861" v="4812" actId="1076"/>
          <ac:spMkLst>
            <pc:docMk/>
            <pc:sldMk cId="1889712169" sldId="569"/>
            <ac:spMk id="11" creationId="{7E1742BA-7EFB-E81D-303F-C6F78380362F}"/>
          </ac:spMkLst>
        </pc:spChg>
        <pc:spChg chg="mod">
          <ac:chgData name="Alexander Wood" userId="c0e013ad-7a33-4d92-a5df-2293f6a4ea02" providerId="ADAL" clId="{BCA0BD9F-8823-4A1D-950D-68F6F9EA6A6B}" dt="2024-09-17T20:49:03.944" v="4787" actId="207"/>
          <ac:spMkLst>
            <pc:docMk/>
            <pc:sldMk cId="1889712169" sldId="569"/>
            <ac:spMk id="25" creationId="{54406118-801E-3387-AF74-8A67D5823E9A}"/>
          </ac:spMkLst>
        </pc:spChg>
      </pc:sldChg>
      <pc:sldChg chg="del">
        <pc:chgData name="Alexander Wood" userId="c0e013ad-7a33-4d92-a5df-2293f6a4ea02" providerId="ADAL" clId="{BCA0BD9F-8823-4A1D-950D-68F6F9EA6A6B}" dt="2024-09-13T00:58:31.842" v="1567" actId="47"/>
        <pc:sldMkLst>
          <pc:docMk/>
          <pc:sldMk cId="2882226350" sldId="656"/>
        </pc:sldMkLst>
      </pc:sldChg>
      <pc:sldChg chg="modSp mod">
        <pc:chgData name="Alexander Wood" userId="c0e013ad-7a33-4d92-a5df-2293f6a4ea02" providerId="ADAL" clId="{BCA0BD9F-8823-4A1D-950D-68F6F9EA6A6B}" dt="2024-09-17T13:38:43.987" v="4364" actId="1076"/>
        <pc:sldMkLst>
          <pc:docMk/>
          <pc:sldMk cId="168932408" sldId="659"/>
        </pc:sldMkLst>
        <pc:spChg chg="mod">
          <ac:chgData name="Alexander Wood" userId="c0e013ad-7a33-4d92-a5df-2293f6a4ea02" providerId="ADAL" clId="{BCA0BD9F-8823-4A1D-950D-68F6F9EA6A6B}" dt="2024-09-17T13:38:36.837" v="4362" actId="20577"/>
          <ac:spMkLst>
            <pc:docMk/>
            <pc:sldMk cId="168932408" sldId="659"/>
            <ac:spMk id="4" creationId="{BBDD918A-9649-EEF4-B442-A2F9E7632D2C}"/>
          </ac:spMkLst>
        </pc:spChg>
        <pc:spChg chg="mod">
          <ac:chgData name="Alexander Wood" userId="c0e013ad-7a33-4d92-a5df-2293f6a4ea02" providerId="ADAL" clId="{BCA0BD9F-8823-4A1D-950D-68F6F9EA6A6B}" dt="2024-09-17T13:38:43.987" v="4364" actId="1076"/>
          <ac:spMkLst>
            <pc:docMk/>
            <pc:sldMk cId="168932408" sldId="659"/>
            <ac:spMk id="19" creationId="{03E79CBB-09C6-27A1-4468-5F8164941981}"/>
          </ac:spMkLst>
        </pc:spChg>
        <pc:spChg chg="mod">
          <ac:chgData name="Alexander Wood" userId="c0e013ad-7a33-4d92-a5df-2293f6a4ea02" providerId="ADAL" clId="{BCA0BD9F-8823-4A1D-950D-68F6F9EA6A6B}" dt="2024-09-17T13:38:40.275" v="4363" actId="1076"/>
          <ac:spMkLst>
            <pc:docMk/>
            <pc:sldMk cId="168932408" sldId="659"/>
            <ac:spMk id="20" creationId="{48F3C7B4-7B03-C9F6-28AE-926FF081B2D9}"/>
          </ac:spMkLst>
        </pc:spChg>
      </pc:sldChg>
      <pc:sldChg chg="del">
        <pc:chgData name="Alexander Wood" userId="c0e013ad-7a33-4d92-a5df-2293f6a4ea02" providerId="ADAL" clId="{BCA0BD9F-8823-4A1D-950D-68F6F9EA6A6B}" dt="2024-09-18T15:08:22.619" v="5986" actId="47"/>
        <pc:sldMkLst>
          <pc:docMk/>
          <pc:sldMk cId="873888559" sldId="660"/>
        </pc:sldMkLst>
      </pc:sldChg>
      <pc:sldChg chg="addSp delSp modSp add del mod delAnim modAnim">
        <pc:chgData name="Alexander Wood" userId="c0e013ad-7a33-4d92-a5df-2293f6a4ea02" providerId="ADAL" clId="{BCA0BD9F-8823-4A1D-950D-68F6F9EA6A6B}" dt="2024-09-18T10:19:08.066" v="5695" actId="21"/>
        <pc:sldMkLst>
          <pc:docMk/>
          <pc:sldMk cId="400437473" sldId="661"/>
        </pc:sldMkLst>
        <pc:spChg chg="mod">
          <ac:chgData name="Alexander Wood" userId="c0e013ad-7a33-4d92-a5df-2293f6a4ea02" providerId="ADAL" clId="{BCA0BD9F-8823-4A1D-950D-68F6F9EA6A6B}" dt="2024-09-16T13:28:52.024" v="3301" actId="1076"/>
          <ac:spMkLst>
            <pc:docMk/>
            <pc:sldMk cId="400437473" sldId="661"/>
            <ac:spMk id="2" creationId="{715E8DAC-4AAB-09CD-A77E-F9231A199D93}"/>
          </ac:spMkLst>
        </pc:spChg>
        <pc:spChg chg="mod">
          <ac:chgData name="Alexander Wood" userId="c0e013ad-7a33-4d92-a5df-2293f6a4ea02" providerId="ADAL" clId="{BCA0BD9F-8823-4A1D-950D-68F6F9EA6A6B}" dt="2024-09-16T13:28:59.604" v="3304"/>
          <ac:spMkLst>
            <pc:docMk/>
            <pc:sldMk cId="400437473" sldId="661"/>
            <ac:spMk id="6" creationId="{2538E2AB-CDED-48A0-31F6-656570AE657D}"/>
          </ac:spMkLst>
        </pc:spChg>
        <pc:spChg chg="mod">
          <ac:chgData name="Alexander Wood" userId="c0e013ad-7a33-4d92-a5df-2293f6a4ea02" providerId="ADAL" clId="{BCA0BD9F-8823-4A1D-950D-68F6F9EA6A6B}" dt="2024-09-16T13:28:59.604" v="3304"/>
          <ac:spMkLst>
            <pc:docMk/>
            <pc:sldMk cId="400437473" sldId="661"/>
            <ac:spMk id="7" creationId="{06459529-05BA-A27D-3989-6D636EA2427E}"/>
          </ac:spMkLst>
        </pc:spChg>
        <pc:spChg chg="mod">
          <ac:chgData name="Alexander Wood" userId="c0e013ad-7a33-4d92-a5df-2293f6a4ea02" providerId="ADAL" clId="{BCA0BD9F-8823-4A1D-950D-68F6F9EA6A6B}" dt="2024-09-16T13:28:48.310" v="3300" actId="1076"/>
          <ac:spMkLst>
            <pc:docMk/>
            <pc:sldMk cId="400437473" sldId="661"/>
            <ac:spMk id="12" creationId="{00000000-0000-0000-0000-000000000000}"/>
          </ac:spMkLst>
        </pc:spChg>
        <pc:spChg chg="mod">
          <ac:chgData name="Alexander Wood" userId="c0e013ad-7a33-4d92-a5df-2293f6a4ea02" providerId="ADAL" clId="{BCA0BD9F-8823-4A1D-950D-68F6F9EA6A6B}" dt="2024-09-16T13:28:59.604" v="3304"/>
          <ac:spMkLst>
            <pc:docMk/>
            <pc:sldMk cId="400437473" sldId="661"/>
            <ac:spMk id="14" creationId="{55599CB6-4560-1585-9B26-1F756FA6D524}"/>
          </ac:spMkLst>
        </pc:spChg>
        <pc:spChg chg="mod">
          <ac:chgData name="Alexander Wood" userId="c0e013ad-7a33-4d92-a5df-2293f6a4ea02" providerId="ADAL" clId="{BCA0BD9F-8823-4A1D-950D-68F6F9EA6A6B}" dt="2024-09-16T13:28:59.604" v="3304"/>
          <ac:spMkLst>
            <pc:docMk/>
            <pc:sldMk cId="400437473" sldId="661"/>
            <ac:spMk id="17" creationId="{8740C536-F1EE-94A4-121B-B204BA23FCB7}"/>
          </ac:spMkLst>
        </pc:spChg>
        <pc:spChg chg="mod">
          <ac:chgData name="Alexander Wood" userId="c0e013ad-7a33-4d92-a5df-2293f6a4ea02" providerId="ADAL" clId="{BCA0BD9F-8823-4A1D-950D-68F6F9EA6A6B}" dt="2024-09-16T13:28:59.604" v="3304"/>
          <ac:spMkLst>
            <pc:docMk/>
            <pc:sldMk cId="400437473" sldId="661"/>
            <ac:spMk id="21" creationId="{9B250E06-7D06-1F4B-8958-0A181ADA808A}"/>
          </ac:spMkLst>
        </pc:spChg>
        <pc:grpChg chg="add del mod">
          <ac:chgData name="Alexander Wood" userId="c0e013ad-7a33-4d92-a5df-2293f6a4ea02" providerId="ADAL" clId="{BCA0BD9F-8823-4A1D-950D-68F6F9EA6A6B}" dt="2024-09-18T10:19:08.066" v="5695" actId="21"/>
          <ac:grpSpMkLst>
            <pc:docMk/>
            <pc:sldMk cId="400437473" sldId="661"/>
            <ac:grpSpMk id="3" creationId="{5C3BB66B-AD94-7A0F-A4FB-9160661C88CD}"/>
          </ac:grpSpMkLst>
        </pc:grpChg>
        <pc:picChg chg="mod">
          <ac:chgData name="Alexander Wood" userId="c0e013ad-7a33-4d92-a5df-2293f6a4ea02" providerId="ADAL" clId="{BCA0BD9F-8823-4A1D-950D-68F6F9EA6A6B}" dt="2024-09-16T13:28:59.604" v="3304"/>
          <ac:picMkLst>
            <pc:docMk/>
            <pc:sldMk cId="400437473" sldId="661"/>
            <ac:picMk id="4" creationId="{6DC12588-0A4D-99FA-EF0F-3D75A58E73E3}"/>
          </ac:picMkLst>
        </pc:picChg>
        <pc:picChg chg="mod">
          <ac:chgData name="Alexander Wood" userId="c0e013ad-7a33-4d92-a5df-2293f6a4ea02" providerId="ADAL" clId="{BCA0BD9F-8823-4A1D-950D-68F6F9EA6A6B}" dt="2024-09-16T13:29:17.598" v="3308" actId="1076"/>
          <ac:picMkLst>
            <pc:docMk/>
            <pc:sldMk cId="400437473" sldId="661"/>
            <ac:picMk id="8" creationId="{00000000-0000-0000-0000-000000000000}"/>
          </ac:picMkLst>
        </pc:picChg>
        <pc:picChg chg="add mod">
          <ac:chgData name="Alexander Wood" userId="c0e013ad-7a33-4d92-a5df-2293f6a4ea02" providerId="ADAL" clId="{BCA0BD9F-8823-4A1D-950D-68F6F9EA6A6B}" dt="2024-09-17T13:42:09.690" v="4369" actId="1076"/>
          <ac:picMkLst>
            <pc:docMk/>
            <pc:sldMk cId="400437473" sldId="661"/>
            <ac:picMk id="29" creationId="{BAA38163-05C1-12D5-4DD7-BD86EE3912AB}"/>
          </ac:picMkLst>
        </pc:picChg>
        <pc:cxnChg chg="mod">
          <ac:chgData name="Alexander Wood" userId="c0e013ad-7a33-4d92-a5df-2293f6a4ea02" providerId="ADAL" clId="{BCA0BD9F-8823-4A1D-950D-68F6F9EA6A6B}" dt="2024-09-16T13:28:54.329" v="3302" actId="1076"/>
          <ac:cxnSpMkLst>
            <pc:docMk/>
            <pc:sldMk cId="400437473" sldId="661"/>
            <ac:cxnSpMk id="16" creationId="{00000000-0000-0000-0000-000000000000}"/>
          </ac:cxnSpMkLst>
        </pc:cxnChg>
        <pc:cxnChg chg="mod">
          <ac:chgData name="Alexander Wood" userId="c0e013ad-7a33-4d92-a5df-2293f6a4ea02" providerId="ADAL" clId="{BCA0BD9F-8823-4A1D-950D-68F6F9EA6A6B}" dt="2024-09-16T13:28:59.604" v="3304"/>
          <ac:cxnSpMkLst>
            <pc:docMk/>
            <pc:sldMk cId="400437473" sldId="661"/>
            <ac:cxnSpMk id="18" creationId="{06C8B24E-668C-B3BB-6080-494DCC002754}"/>
          </ac:cxnSpMkLst>
        </pc:cxnChg>
        <pc:cxnChg chg="mod">
          <ac:chgData name="Alexander Wood" userId="c0e013ad-7a33-4d92-a5df-2293f6a4ea02" providerId="ADAL" clId="{BCA0BD9F-8823-4A1D-950D-68F6F9EA6A6B}" dt="2024-09-16T13:28:59.604" v="3304"/>
          <ac:cxnSpMkLst>
            <pc:docMk/>
            <pc:sldMk cId="400437473" sldId="661"/>
            <ac:cxnSpMk id="19" creationId="{D9EED1EF-2932-0DB6-3D2A-EAE41FC07E3D}"/>
          </ac:cxnSpMkLst>
        </pc:cxnChg>
        <pc:cxnChg chg="mod">
          <ac:chgData name="Alexander Wood" userId="c0e013ad-7a33-4d92-a5df-2293f6a4ea02" providerId="ADAL" clId="{BCA0BD9F-8823-4A1D-950D-68F6F9EA6A6B}" dt="2024-09-16T13:28:59.604" v="3304"/>
          <ac:cxnSpMkLst>
            <pc:docMk/>
            <pc:sldMk cId="400437473" sldId="661"/>
            <ac:cxnSpMk id="20" creationId="{17EAD2EC-D331-6DF8-412D-96F42FFCA3E7}"/>
          </ac:cxnSpMkLst>
        </pc:cxnChg>
        <pc:cxnChg chg="mod">
          <ac:chgData name="Alexander Wood" userId="c0e013ad-7a33-4d92-a5df-2293f6a4ea02" providerId="ADAL" clId="{BCA0BD9F-8823-4A1D-950D-68F6F9EA6A6B}" dt="2024-09-16T13:28:59.604" v="3304"/>
          <ac:cxnSpMkLst>
            <pc:docMk/>
            <pc:sldMk cId="400437473" sldId="661"/>
            <ac:cxnSpMk id="22" creationId="{955CD84D-8646-7A1C-658C-B64F989A08AA}"/>
          </ac:cxnSpMkLst>
        </pc:cxnChg>
        <pc:cxnChg chg="mod">
          <ac:chgData name="Alexander Wood" userId="c0e013ad-7a33-4d92-a5df-2293f6a4ea02" providerId="ADAL" clId="{BCA0BD9F-8823-4A1D-950D-68F6F9EA6A6B}" dt="2024-09-16T13:28:59.604" v="3304"/>
          <ac:cxnSpMkLst>
            <pc:docMk/>
            <pc:sldMk cId="400437473" sldId="661"/>
            <ac:cxnSpMk id="23" creationId="{ECA209BC-F251-19EA-027B-69E122D935C5}"/>
          </ac:cxnSpMkLst>
        </pc:cxnChg>
        <pc:cxnChg chg="mod">
          <ac:chgData name="Alexander Wood" userId="c0e013ad-7a33-4d92-a5df-2293f6a4ea02" providerId="ADAL" clId="{BCA0BD9F-8823-4A1D-950D-68F6F9EA6A6B}" dt="2024-09-16T13:28:59.604" v="3304"/>
          <ac:cxnSpMkLst>
            <pc:docMk/>
            <pc:sldMk cId="400437473" sldId="661"/>
            <ac:cxnSpMk id="24" creationId="{5BB4C126-EA26-D8BE-6817-E021C5AC8D73}"/>
          </ac:cxnSpMkLst>
        </pc:cxnChg>
        <pc:cxnChg chg="mod">
          <ac:chgData name="Alexander Wood" userId="c0e013ad-7a33-4d92-a5df-2293f6a4ea02" providerId="ADAL" clId="{BCA0BD9F-8823-4A1D-950D-68F6F9EA6A6B}" dt="2024-09-16T13:28:59.604" v="3304"/>
          <ac:cxnSpMkLst>
            <pc:docMk/>
            <pc:sldMk cId="400437473" sldId="661"/>
            <ac:cxnSpMk id="25" creationId="{72F00D04-59BE-1EBE-4E4E-9C91FAA57A97}"/>
          </ac:cxnSpMkLst>
        </pc:cxnChg>
        <pc:cxnChg chg="mod">
          <ac:chgData name="Alexander Wood" userId="c0e013ad-7a33-4d92-a5df-2293f6a4ea02" providerId="ADAL" clId="{BCA0BD9F-8823-4A1D-950D-68F6F9EA6A6B}" dt="2024-09-16T13:28:59.604" v="3304"/>
          <ac:cxnSpMkLst>
            <pc:docMk/>
            <pc:sldMk cId="400437473" sldId="661"/>
            <ac:cxnSpMk id="26" creationId="{B2CDFFE2-E7D7-30A2-37F1-59248C20E078}"/>
          </ac:cxnSpMkLst>
        </pc:cxnChg>
        <pc:cxnChg chg="mod">
          <ac:chgData name="Alexander Wood" userId="c0e013ad-7a33-4d92-a5df-2293f6a4ea02" providerId="ADAL" clId="{BCA0BD9F-8823-4A1D-950D-68F6F9EA6A6B}" dt="2024-09-16T13:28:59.604" v="3304"/>
          <ac:cxnSpMkLst>
            <pc:docMk/>
            <pc:sldMk cId="400437473" sldId="661"/>
            <ac:cxnSpMk id="27" creationId="{654A0015-73DF-E47F-8C41-0E2380A3C7C1}"/>
          </ac:cxnSpMkLst>
        </pc:cxnChg>
        <pc:cxnChg chg="mod">
          <ac:chgData name="Alexander Wood" userId="c0e013ad-7a33-4d92-a5df-2293f6a4ea02" providerId="ADAL" clId="{BCA0BD9F-8823-4A1D-950D-68F6F9EA6A6B}" dt="2024-09-16T13:28:59.604" v="3304"/>
          <ac:cxnSpMkLst>
            <pc:docMk/>
            <pc:sldMk cId="400437473" sldId="661"/>
            <ac:cxnSpMk id="28" creationId="{815AC644-CB6C-65D2-CB89-20E565A0CCE9}"/>
          </ac:cxnSpMkLst>
        </pc:cxnChg>
      </pc:sldChg>
      <pc:sldChg chg="delSp mod delAnim">
        <pc:chgData name="Alexander Wood" userId="c0e013ad-7a33-4d92-a5df-2293f6a4ea02" providerId="ADAL" clId="{BCA0BD9F-8823-4A1D-950D-68F6F9EA6A6B}" dt="2024-09-17T20:50:18.694" v="4816" actId="478"/>
        <pc:sldMkLst>
          <pc:docMk/>
          <pc:sldMk cId="519664022" sldId="664"/>
        </pc:sldMkLst>
        <pc:spChg chg="del topLvl">
          <ac:chgData name="Alexander Wood" userId="c0e013ad-7a33-4d92-a5df-2293f6a4ea02" providerId="ADAL" clId="{BCA0BD9F-8823-4A1D-950D-68F6F9EA6A6B}" dt="2024-09-17T20:50:15.888" v="4814" actId="478"/>
          <ac:spMkLst>
            <pc:docMk/>
            <pc:sldMk cId="519664022" sldId="664"/>
            <ac:spMk id="4" creationId="{58539938-5FF6-B83C-1CF9-C0831CCDF5D5}"/>
          </ac:spMkLst>
        </pc:spChg>
        <pc:spChg chg="del topLvl">
          <ac:chgData name="Alexander Wood" userId="c0e013ad-7a33-4d92-a5df-2293f6a4ea02" providerId="ADAL" clId="{BCA0BD9F-8823-4A1D-950D-68F6F9EA6A6B}" dt="2024-09-17T20:50:18.694" v="4816" actId="478"/>
          <ac:spMkLst>
            <pc:docMk/>
            <pc:sldMk cId="519664022" sldId="664"/>
            <ac:spMk id="18" creationId="{ECB31404-8C99-2F0E-2A15-1E16B5127331}"/>
          </ac:spMkLst>
        </pc:spChg>
        <pc:grpChg chg="del">
          <ac:chgData name="Alexander Wood" userId="c0e013ad-7a33-4d92-a5df-2293f6a4ea02" providerId="ADAL" clId="{BCA0BD9F-8823-4A1D-950D-68F6F9EA6A6B}" dt="2024-09-17T20:50:10.452" v="4813" actId="478"/>
          <ac:grpSpMkLst>
            <pc:docMk/>
            <pc:sldMk cId="519664022" sldId="664"/>
            <ac:grpSpMk id="15" creationId="{4ECAB8F3-F774-FD79-E8DA-0FF5BFDC097C}"/>
          </ac:grpSpMkLst>
        </pc:grpChg>
        <pc:grpChg chg="del">
          <ac:chgData name="Alexander Wood" userId="c0e013ad-7a33-4d92-a5df-2293f6a4ea02" providerId="ADAL" clId="{BCA0BD9F-8823-4A1D-950D-68F6F9EA6A6B}" dt="2024-09-17T20:50:15.888" v="4814" actId="478"/>
          <ac:grpSpMkLst>
            <pc:docMk/>
            <pc:sldMk cId="519664022" sldId="664"/>
            <ac:grpSpMk id="20" creationId="{FE48C430-9654-048E-0E04-FA3DBB0FB0A6}"/>
          </ac:grpSpMkLst>
        </pc:grpChg>
        <pc:grpChg chg="del">
          <ac:chgData name="Alexander Wood" userId="c0e013ad-7a33-4d92-a5df-2293f6a4ea02" providerId="ADAL" clId="{BCA0BD9F-8823-4A1D-950D-68F6F9EA6A6B}" dt="2024-09-17T20:50:17.415" v="4815" actId="478"/>
          <ac:grpSpMkLst>
            <pc:docMk/>
            <pc:sldMk cId="519664022" sldId="664"/>
            <ac:grpSpMk id="21" creationId="{4DA9C872-4565-C449-4708-1D75B17177B3}"/>
          </ac:grpSpMkLst>
        </pc:grpChg>
      </pc:sldChg>
      <pc:sldChg chg="addSp delSp modSp mod delAnim modAnim">
        <pc:chgData name="Alexander Wood" userId="c0e013ad-7a33-4d92-a5df-2293f6a4ea02" providerId="ADAL" clId="{BCA0BD9F-8823-4A1D-950D-68F6F9EA6A6B}" dt="2024-09-17T13:55:04.619" v="4581"/>
        <pc:sldMkLst>
          <pc:docMk/>
          <pc:sldMk cId="2520628764" sldId="666"/>
        </pc:sldMkLst>
        <pc:spChg chg="add mod">
          <ac:chgData name="Alexander Wood" userId="c0e013ad-7a33-4d92-a5df-2293f6a4ea02" providerId="ADAL" clId="{BCA0BD9F-8823-4A1D-950D-68F6F9EA6A6B}" dt="2024-09-17T13:55:01.739" v="4580" actId="1076"/>
          <ac:spMkLst>
            <pc:docMk/>
            <pc:sldMk cId="2520628764" sldId="666"/>
            <ac:spMk id="5" creationId="{2221F0C8-11CB-DACB-5777-8DA29832EA01}"/>
          </ac:spMkLst>
        </pc:spChg>
        <pc:spChg chg="mod">
          <ac:chgData name="Alexander Wood" userId="c0e013ad-7a33-4d92-a5df-2293f6a4ea02" providerId="ADAL" clId="{BCA0BD9F-8823-4A1D-950D-68F6F9EA6A6B}" dt="2024-09-17T13:53:05.723" v="4465" actId="1076"/>
          <ac:spMkLst>
            <pc:docMk/>
            <pc:sldMk cId="2520628764" sldId="666"/>
            <ac:spMk id="15" creationId="{C24FA36B-AB72-9AAA-65DD-35CA0CC2644B}"/>
          </ac:spMkLst>
        </pc:spChg>
        <pc:spChg chg="mod">
          <ac:chgData name="Alexander Wood" userId="c0e013ad-7a33-4d92-a5df-2293f6a4ea02" providerId="ADAL" clId="{BCA0BD9F-8823-4A1D-950D-68F6F9EA6A6B}" dt="2024-09-17T13:53:09.924" v="4466" actId="1076"/>
          <ac:spMkLst>
            <pc:docMk/>
            <pc:sldMk cId="2520628764" sldId="666"/>
            <ac:spMk id="32" creationId="{5406FE4A-F85F-774C-7FCF-57E7559ABD98}"/>
          </ac:spMkLst>
        </pc:spChg>
        <pc:spChg chg="del mod">
          <ac:chgData name="Alexander Wood" userId="c0e013ad-7a33-4d92-a5df-2293f6a4ea02" providerId="ADAL" clId="{BCA0BD9F-8823-4A1D-950D-68F6F9EA6A6B}" dt="2024-09-16T13:33:06.354" v="3314" actId="478"/>
          <ac:spMkLst>
            <pc:docMk/>
            <pc:sldMk cId="2520628764" sldId="666"/>
            <ac:spMk id="41" creationId="{92CBE34E-9C16-CF6B-6060-349FB3D01AE2}"/>
          </ac:spMkLst>
        </pc:spChg>
        <pc:grpChg chg="mod">
          <ac:chgData name="Alexander Wood" userId="c0e013ad-7a33-4d92-a5df-2293f6a4ea02" providerId="ADAL" clId="{BCA0BD9F-8823-4A1D-950D-68F6F9EA6A6B}" dt="2024-09-17T13:53:14.174" v="4468" actId="1076"/>
          <ac:grpSpMkLst>
            <pc:docMk/>
            <pc:sldMk cId="2520628764" sldId="666"/>
            <ac:grpSpMk id="2" creationId="{5A33416D-D037-35EB-178B-496375C6AD62}"/>
          </ac:grpSpMkLst>
        </pc:grpChg>
        <pc:grpChg chg="mod">
          <ac:chgData name="Alexander Wood" userId="c0e013ad-7a33-4d92-a5df-2293f6a4ea02" providerId="ADAL" clId="{BCA0BD9F-8823-4A1D-950D-68F6F9EA6A6B}" dt="2024-09-17T13:53:18.136" v="4469" actId="1076"/>
          <ac:grpSpMkLst>
            <pc:docMk/>
            <pc:sldMk cId="2520628764" sldId="666"/>
            <ac:grpSpMk id="26" creationId="{EF0BA8A5-16C3-3F18-6AA7-9671B198091B}"/>
          </ac:grpSpMkLst>
        </pc:grpChg>
        <pc:picChg chg="add mod">
          <ac:chgData name="Alexander Wood" userId="c0e013ad-7a33-4d92-a5df-2293f6a4ea02" providerId="ADAL" clId="{BCA0BD9F-8823-4A1D-950D-68F6F9EA6A6B}" dt="2024-09-16T13:33:02.235" v="3313" actId="1076"/>
          <ac:picMkLst>
            <pc:docMk/>
            <pc:sldMk cId="2520628764" sldId="666"/>
            <ac:picMk id="3" creationId="{E674BF3D-F8E7-4A84-066D-E4074E6A3185}"/>
          </ac:picMkLst>
        </pc:picChg>
        <pc:picChg chg="del">
          <ac:chgData name="Alexander Wood" userId="c0e013ad-7a33-4d92-a5df-2293f6a4ea02" providerId="ADAL" clId="{BCA0BD9F-8823-4A1D-950D-68F6F9EA6A6B}" dt="2024-09-12T11:59:33.527" v="703" actId="478"/>
          <ac:picMkLst>
            <pc:docMk/>
            <pc:sldMk cId="2520628764" sldId="666"/>
            <ac:picMk id="8" creationId="{9BDCDD13-1F40-3127-D7CE-0B8F7176B1EA}"/>
          </ac:picMkLst>
        </pc:picChg>
        <pc:picChg chg="mod">
          <ac:chgData name="Alexander Wood" userId="c0e013ad-7a33-4d92-a5df-2293f6a4ea02" providerId="ADAL" clId="{BCA0BD9F-8823-4A1D-950D-68F6F9EA6A6B}" dt="2024-09-17T13:53:09.924" v="4466" actId="1076"/>
          <ac:picMkLst>
            <pc:docMk/>
            <pc:sldMk cId="2520628764" sldId="666"/>
            <ac:picMk id="31" creationId="{D9387F59-6601-073D-9725-B9259B62E6BB}"/>
          </ac:picMkLst>
        </pc:picChg>
      </pc:sldChg>
      <pc:sldChg chg="addSp delSp modSp mod ord delAnim modAnim">
        <pc:chgData name="Alexander Wood" userId="c0e013ad-7a33-4d92-a5df-2293f6a4ea02" providerId="ADAL" clId="{BCA0BD9F-8823-4A1D-950D-68F6F9EA6A6B}" dt="2024-09-17T14:55:16.268" v="4698" actId="14100"/>
        <pc:sldMkLst>
          <pc:docMk/>
          <pc:sldMk cId="4053040844" sldId="667"/>
        </pc:sldMkLst>
        <pc:spChg chg="del mod">
          <ac:chgData name="Alexander Wood" userId="c0e013ad-7a33-4d92-a5df-2293f6a4ea02" providerId="ADAL" clId="{BCA0BD9F-8823-4A1D-950D-68F6F9EA6A6B}" dt="2024-09-17T13:31:43.325" v="4287" actId="478"/>
          <ac:spMkLst>
            <pc:docMk/>
            <pc:sldMk cId="4053040844" sldId="667"/>
            <ac:spMk id="2" creationId="{E9649FFC-D897-893F-EB2B-B04B64D26C2F}"/>
          </ac:spMkLst>
        </pc:spChg>
        <pc:spChg chg="mod">
          <ac:chgData name="Alexander Wood" userId="c0e013ad-7a33-4d92-a5df-2293f6a4ea02" providerId="ADAL" clId="{BCA0BD9F-8823-4A1D-950D-68F6F9EA6A6B}" dt="2024-09-12T23:42:13.156" v="706" actId="20577"/>
          <ac:spMkLst>
            <pc:docMk/>
            <pc:sldMk cId="4053040844" sldId="667"/>
            <ac:spMk id="3" creationId="{70CCF748-92FC-49A6-0CDC-513C9F8B6F4D}"/>
          </ac:spMkLst>
        </pc:spChg>
        <pc:spChg chg="del">
          <ac:chgData name="Alexander Wood" userId="c0e013ad-7a33-4d92-a5df-2293f6a4ea02" providerId="ADAL" clId="{BCA0BD9F-8823-4A1D-950D-68F6F9EA6A6B}" dt="2024-09-12T11:42:08.922" v="520" actId="478"/>
          <ac:spMkLst>
            <pc:docMk/>
            <pc:sldMk cId="4053040844" sldId="667"/>
            <ac:spMk id="4" creationId="{7875701A-7C3F-8D59-35D1-91B4EBB67D19}"/>
          </ac:spMkLst>
        </pc:spChg>
        <pc:spChg chg="del">
          <ac:chgData name="Alexander Wood" userId="c0e013ad-7a33-4d92-a5df-2293f6a4ea02" providerId="ADAL" clId="{BCA0BD9F-8823-4A1D-950D-68F6F9EA6A6B}" dt="2024-09-12T11:42:00.790" v="517" actId="478"/>
          <ac:spMkLst>
            <pc:docMk/>
            <pc:sldMk cId="4053040844" sldId="667"/>
            <ac:spMk id="6" creationId="{55B044F3-E59A-9D1A-EBEB-09B830751208}"/>
          </ac:spMkLst>
        </pc:spChg>
        <pc:spChg chg="del">
          <ac:chgData name="Alexander Wood" userId="c0e013ad-7a33-4d92-a5df-2293f6a4ea02" providerId="ADAL" clId="{BCA0BD9F-8823-4A1D-950D-68F6F9EA6A6B}" dt="2024-09-12T11:42:05.155" v="519" actId="478"/>
          <ac:spMkLst>
            <pc:docMk/>
            <pc:sldMk cId="4053040844" sldId="667"/>
            <ac:spMk id="7" creationId="{DDADB5CF-AD20-365A-348D-1BC6004CC7A8}"/>
          </ac:spMkLst>
        </pc:spChg>
        <pc:spChg chg="mod">
          <ac:chgData name="Alexander Wood" userId="c0e013ad-7a33-4d92-a5df-2293f6a4ea02" providerId="ADAL" clId="{BCA0BD9F-8823-4A1D-950D-68F6F9EA6A6B}" dt="2024-09-17T14:55:04.558" v="4696" actId="20577"/>
          <ac:spMkLst>
            <pc:docMk/>
            <pc:sldMk cId="4053040844" sldId="667"/>
            <ac:spMk id="8" creationId="{1C75152D-1325-1E07-DAA3-2B1578486C88}"/>
          </ac:spMkLst>
        </pc:spChg>
        <pc:spChg chg="mod">
          <ac:chgData name="Alexander Wood" userId="c0e013ad-7a33-4d92-a5df-2293f6a4ea02" providerId="ADAL" clId="{BCA0BD9F-8823-4A1D-950D-68F6F9EA6A6B}" dt="2024-09-12T23:46:25.538" v="742" actId="1076"/>
          <ac:spMkLst>
            <pc:docMk/>
            <pc:sldMk cId="4053040844" sldId="667"/>
            <ac:spMk id="11" creationId="{FB9DD818-5430-785E-F086-7C0FF7627F0C}"/>
          </ac:spMkLst>
        </pc:spChg>
        <pc:spChg chg="del mod">
          <ac:chgData name="Alexander Wood" userId="c0e013ad-7a33-4d92-a5df-2293f6a4ea02" providerId="ADAL" clId="{BCA0BD9F-8823-4A1D-950D-68F6F9EA6A6B}" dt="2024-09-12T11:42:19.103" v="522" actId="478"/>
          <ac:spMkLst>
            <pc:docMk/>
            <pc:sldMk cId="4053040844" sldId="667"/>
            <ac:spMk id="12" creationId="{48B95AB6-06AA-5924-41E4-81418B9CD185}"/>
          </ac:spMkLst>
        </pc:spChg>
        <pc:spChg chg="add mod">
          <ac:chgData name="Alexander Wood" userId="c0e013ad-7a33-4d92-a5df-2293f6a4ea02" providerId="ADAL" clId="{BCA0BD9F-8823-4A1D-950D-68F6F9EA6A6B}" dt="2024-09-12T23:48:47.410" v="743"/>
          <ac:spMkLst>
            <pc:docMk/>
            <pc:sldMk cId="4053040844" sldId="667"/>
            <ac:spMk id="13" creationId="{AF4623C6-E8BF-6FCF-BE6E-A25C330C23BF}"/>
          </ac:spMkLst>
        </pc:spChg>
        <pc:spChg chg="del">
          <ac:chgData name="Alexander Wood" userId="c0e013ad-7a33-4d92-a5df-2293f6a4ea02" providerId="ADAL" clId="{BCA0BD9F-8823-4A1D-950D-68F6F9EA6A6B}" dt="2024-09-12T23:48:57.570" v="745" actId="478"/>
          <ac:spMkLst>
            <pc:docMk/>
            <pc:sldMk cId="4053040844" sldId="667"/>
            <ac:spMk id="14" creationId="{E5FF3BB7-0C05-DC3E-D433-DA702ACCE7CA}"/>
          </ac:spMkLst>
        </pc:spChg>
        <pc:spChg chg="add mod">
          <ac:chgData name="Alexander Wood" userId="c0e013ad-7a33-4d92-a5df-2293f6a4ea02" providerId="ADAL" clId="{BCA0BD9F-8823-4A1D-950D-68F6F9EA6A6B}" dt="2024-09-17T13:32:06.027" v="4293" actId="1076"/>
          <ac:spMkLst>
            <pc:docMk/>
            <pc:sldMk cId="4053040844" sldId="667"/>
            <ac:spMk id="18" creationId="{24682A7E-F69E-AFE7-03FF-7C701A3F62E4}"/>
          </ac:spMkLst>
        </pc:spChg>
        <pc:spChg chg="add mod">
          <ac:chgData name="Alexander Wood" userId="c0e013ad-7a33-4d92-a5df-2293f6a4ea02" providerId="ADAL" clId="{BCA0BD9F-8823-4A1D-950D-68F6F9EA6A6B}" dt="2024-09-12T23:53:29.853" v="872" actId="1076"/>
          <ac:spMkLst>
            <pc:docMk/>
            <pc:sldMk cId="4053040844" sldId="667"/>
            <ac:spMk id="19" creationId="{DA73AC67-1218-FF3F-F0D2-2217793EEE87}"/>
          </ac:spMkLst>
        </pc:spChg>
        <pc:spChg chg="add mod">
          <ac:chgData name="Alexander Wood" userId="c0e013ad-7a33-4d92-a5df-2293f6a4ea02" providerId="ADAL" clId="{BCA0BD9F-8823-4A1D-950D-68F6F9EA6A6B}" dt="2024-09-12T23:56:17.213" v="930" actId="1076"/>
          <ac:spMkLst>
            <pc:docMk/>
            <pc:sldMk cId="4053040844" sldId="667"/>
            <ac:spMk id="23" creationId="{F4ED375B-B577-6100-522F-85CC25B442A1}"/>
          </ac:spMkLst>
        </pc:spChg>
        <pc:spChg chg="add mod">
          <ac:chgData name="Alexander Wood" userId="c0e013ad-7a33-4d92-a5df-2293f6a4ea02" providerId="ADAL" clId="{BCA0BD9F-8823-4A1D-950D-68F6F9EA6A6B}" dt="2024-09-17T14:55:16.268" v="4698" actId="14100"/>
          <ac:spMkLst>
            <pc:docMk/>
            <pc:sldMk cId="4053040844" sldId="667"/>
            <ac:spMk id="24" creationId="{154F35C4-853A-8823-6327-C7810287E2A5}"/>
          </ac:spMkLst>
        </pc:spChg>
        <pc:spChg chg="add mod">
          <ac:chgData name="Alexander Wood" userId="c0e013ad-7a33-4d92-a5df-2293f6a4ea02" providerId="ADAL" clId="{BCA0BD9F-8823-4A1D-950D-68F6F9EA6A6B}" dt="2024-09-17T13:32:32.797" v="4300" actId="14100"/>
          <ac:spMkLst>
            <pc:docMk/>
            <pc:sldMk cId="4053040844" sldId="667"/>
            <ac:spMk id="25" creationId="{6160B19D-D004-04DA-8D64-650E8532BAC5}"/>
          </ac:spMkLst>
        </pc:spChg>
        <pc:picChg chg="del">
          <ac:chgData name="Alexander Wood" userId="c0e013ad-7a33-4d92-a5df-2293f6a4ea02" providerId="ADAL" clId="{BCA0BD9F-8823-4A1D-950D-68F6F9EA6A6B}" dt="2024-09-12T11:42:02.270" v="518" actId="478"/>
          <ac:picMkLst>
            <pc:docMk/>
            <pc:sldMk cId="4053040844" sldId="667"/>
            <ac:picMk id="5" creationId="{BFDDFA31-5036-FA93-BB20-348FC31C0ABB}"/>
          </ac:picMkLst>
        </pc:picChg>
        <pc:picChg chg="mod ord">
          <ac:chgData name="Alexander Wood" userId="c0e013ad-7a33-4d92-a5df-2293f6a4ea02" providerId="ADAL" clId="{BCA0BD9F-8823-4A1D-950D-68F6F9EA6A6B}" dt="2024-09-17T13:32:14.461" v="4297" actId="1076"/>
          <ac:picMkLst>
            <pc:docMk/>
            <pc:sldMk cId="4053040844" sldId="667"/>
            <ac:picMk id="9" creationId="{D756A315-21AB-4F7B-EFD9-0A68E2EC6A36}"/>
          </ac:picMkLst>
        </pc:picChg>
        <pc:picChg chg="del">
          <ac:chgData name="Alexander Wood" userId="c0e013ad-7a33-4d92-a5df-2293f6a4ea02" providerId="ADAL" clId="{BCA0BD9F-8823-4A1D-950D-68F6F9EA6A6B}" dt="2024-09-12T23:45:59.067" v="738" actId="478"/>
          <ac:picMkLst>
            <pc:docMk/>
            <pc:sldMk cId="4053040844" sldId="667"/>
            <ac:picMk id="10" creationId="{AB1A4874-D9A2-598C-D946-E2CE534226F4}"/>
          </ac:picMkLst>
        </pc:picChg>
        <pc:picChg chg="add mod">
          <ac:chgData name="Alexander Wood" userId="c0e013ad-7a33-4d92-a5df-2293f6a4ea02" providerId="ADAL" clId="{BCA0BD9F-8823-4A1D-950D-68F6F9EA6A6B}" dt="2024-09-17T13:32:00.030" v="4291" actId="14100"/>
          <ac:picMkLst>
            <pc:docMk/>
            <pc:sldMk cId="4053040844" sldId="667"/>
            <ac:picMk id="16" creationId="{06A9EF95-90B2-4736-5DA2-A65B7BD3D532}"/>
          </ac:picMkLst>
        </pc:picChg>
        <pc:picChg chg="add mod">
          <ac:chgData name="Alexander Wood" userId="c0e013ad-7a33-4d92-a5df-2293f6a4ea02" providerId="ADAL" clId="{BCA0BD9F-8823-4A1D-950D-68F6F9EA6A6B}" dt="2024-09-12T23:54:52.704" v="887" actId="1076"/>
          <ac:picMkLst>
            <pc:docMk/>
            <pc:sldMk cId="4053040844" sldId="667"/>
            <ac:picMk id="21" creationId="{FC733766-FB0F-9CFC-53C7-C57932BBAAE0}"/>
          </ac:picMkLst>
        </pc:picChg>
      </pc:sldChg>
      <pc:sldChg chg="addSp delSp modSp mod">
        <pc:chgData name="Alexander Wood" userId="c0e013ad-7a33-4d92-a5df-2293f6a4ea02" providerId="ADAL" clId="{BCA0BD9F-8823-4A1D-950D-68F6F9EA6A6B}" dt="2024-09-18T10:09:01.264" v="5692" actId="20577"/>
        <pc:sldMkLst>
          <pc:docMk/>
          <pc:sldMk cId="356951402" sldId="670"/>
        </pc:sldMkLst>
        <pc:spChg chg="mod">
          <ac:chgData name="Alexander Wood" userId="c0e013ad-7a33-4d92-a5df-2293f6a4ea02" providerId="ADAL" clId="{BCA0BD9F-8823-4A1D-950D-68F6F9EA6A6B}" dt="2024-09-18T09:49:54.211" v="5529" actId="1076"/>
          <ac:spMkLst>
            <pc:docMk/>
            <pc:sldMk cId="356951402" sldId="670"/>
            <ac:spMk id="2" creationId="{25E8EDEA-3E83-D54A-4F0B-8CA97387478A}"/>
          </ac:spMkLst>
        </pc:spChg>
        <pc:spChg chg="mod">
          <ac:chgData name="Alexander Wood" userId="c0e013ad-7a33-4d92-a5df-2293f6a4ea02" providerId="ADAL" clId="{BCA0BD9F-8823-4A1D-950D-68F6F9EA6A6B}" dt="2024-09-18T09:47:32.836" v="5525" actId="1076"/>
          <ac:spMkLst>
            <pc:docMk/>
            <pc:sldMk cId="356951402" sldId="670"/>
            <ac:spMk id="3" creationId="{97D3A516-D0F5-E81C-42D1-733DA3FFE63B}"/>
          </ac:spMkLst>
        </pc:spChg>
        <pc:spChg chg="mod">
          <ac:chgData name="Alexander Wood" userId="c0e013ad-7a33-4d92-a5df-2293f6a4ea02" providerId="ADAL" clId="{BCA0BD9F-8823-4A1D-950D-68F6F9EA6A6B}" dt="2024-09-18T09:47:42.754" v="5527" actId="1076"/>
          <ac:spMkLst>
            <pc:docMk/>
            <pc:sldMk cId="356951402" sldId="670"/>
            <ac:spMk id="5" creationId="{1392DBFE-11CC-9B28-3467-49F1A47755D9}"/>
          </ac:spMkLst>
        </pc:spChg>
        <pc:spChg chg="mod">
          <ac:chgData name="Alexander Wood" userId="c0e013ad-7a33-4d92-a5df-2293f6a4ea02" providerId="ADAL" clId="{BCA0BD9F-8823-4A1D-950D-68F6F9EA6A6B}" dt="2024-09-18T09:47:27.208" v="5524" actId="1076"/>
          <ac:spMkLst>
            <pc:docMk/>
            <pc:sldMk cId="356951402" sldId="670"/>
            <ac:spMk id="8" creationId="{276CE62F-28A0-33C4-9D52-14C776309763}"/>
          </ac:spMkLst>
        </pc:spChg>
        <pc:spChg chg="mod">
          <ac:chgData name="Alexander Wood" userId="c0e013ad-7a33-4d92-a5df-2293f6a4ea02" providerId="ADAL" clId="{BCA0BD9F-8823-4A1D-950D-68F6F9EA6A6B}" dt="2024-09-18T09:47:38.114" v="5526" actId="1076"/>
          <ac:spMkLst>
            <pc:docMk/>
            <pc:sldMk cId="356951402" sldId="670"/>
            <ac:spMk id="11" creationId="{925A1676-E52C-EA18-571E-02A416C2AF34}"/>
          </ac:spMkLst>
        </pc:spChg>
        <pc:spChg chg="del">
          <ac:chgData name="Alexander Wood" userId="c0e013ad-7a33-4d92-a5df-2293f6a4ea02" providerId="ADAL" clId="{BCA0BD9F-8823-4A1D-950D-68F6F9EA6A6B}" dt="2024-09-18T09:53:26.863" v="5533" actId="478"/>
          <ac:spMkLst>
            <pc:docMk/>
            <pc:sldMk cId="356951402" sldId="670"/>
            <ac:spMk id="14" creationId="{ED856BAC-1A85-72B2-4DB8-A020AB7C203F}"/>
          </ac:spMkLst>
        </pc:spChg>
        <pc:spChg chg="add mod">
          <ac:chgData name="Alexander Wood" userId="c0e013ad-7a33-4d92-a5df-2293f6a4ea02" providerId="ADAL" clId="{BCA0BD9F-8823-4A1D-950D-68F6F9EA6A6B}" dt="2024-09-18T10:09:01.264" v="5692" actId="20577"/>
          <ac:spMkLst>
            <pc:docMk/>
            <pc:sldMk cId="356951402" sldId="670"/>
            <ac:spMk id="15" creationId="{72DEB1A4-1285-5FB1-5959-AF61E89D5DE7}"/>
          </ac:spMkLst>
        </pc:spChg>
      </pc:sldChg>
      <pc:sldChg chg="delSp del mod ord">
        <pc:chgData name="Alexander Wood" userId="c0e013ad-7a33-4d92-a5df-2293f6a4ea02" providerId="ADAL" clId="{BCA0BD9F-8823-4A1D-950D-68F6F9EA6A6B}" dt="2024-09-18T15:08:09.318" v="5981" actId="47"/>
        <pc:sldMkLst>
          <pc:docMk/>
          <pc:sldMk cId="305429986" sldId="671"/>
        </pc:sldMkLst>
        <pc:picChg chg="del">
          <ac:chgData name="Alexander Wood" userId="c0e013ad-7a33-4d92-a5df-2293f6a4ea02" providerId="ADAL" clId="{BCA0BD9F-8823-4A1D-950D-68F6F9EA6A6B}" dt="2024-09-18T12:59:55.649" v="5858" actId="21"/>
          <ac:picMkLst>
            <pc:docMk/>
            <pc:sldMk cId="305429986" sldId="671"/>
            <ac:picMk id="6" creationId="{08DDDCD5-8DFD-2AF2-7CA8-655FE6697F40}"/>
          </ac:picMkLst>
        </pc:picChg>
      </pc:sldChg>
      <pc:sldChg chg="addSp delSp modSp mod ord delAnim">
        <pc:chgData name="Alexander Wood" userId="c0e013ad-7a33-4d92-a5df-2293f6a4ea02" providerId="ADAL" clId="{BCA0BD9F-8823-4A1D-950D-68F6F9EA6A6B}" dt="2024-09-18T13:42:14.340" v="5965" actId="478"/>
        <pc:sldMkLst>
          <pc:docMk/>
          <pc:sldMk cId="3322392680" sldId="672"/>
        </pc:sldMkLst>
        <pc:spChg chg="del">
          <ac:chgData name="Alexander Wood" userId="c0e013ad-7a33-4d92-a5df-2293f6a4ea02" providerId="ADAL" clId="{BCA0BD9F-8823-4A1D-950D-68F6F9EA6A6B}" dt="2024-09-18T13:42:11.524" v="5964" actId="478"/>
          <ac:spMkLst>
            <pc:docMk/>
            <pc:sldMk cId="3322392680" sldId="672"/>
            <ac:spMk id="2" creationId="{B09358FC-2C25-29FF-1319-3A6DA37FCA5A}"/>
          </ac:spMkLst>
        </pc:spChg>
        <pc:spChg chg="del">
          <ac:chgData name="Alexander Wood" userId="c0e013ad-7a33-4d92-a5df-2293f6a4ea02" providerId="ADAL" clId="{BCA0BD9F-8823-4A1D-950D-68F6F9EA6A6B}" dt="2024-09-18T13:42:14.340" v="5965" actId="478"/>
          <ac:spMkLst>
            <pc:docMk/>
            <pc:sldMk cId="3322392680" sldId="672"/>
            <ac:spMk id="3" creationId="{5224EEDB-B1F9-016E-3CB6-E2BA43DA686B}"/>
          </ac:spMkLst>
        </pc:spChg>
        <pc:picChg chg="add mod">
          <ac:chgData name="Alexander Wood" userId="c0e013ad-7a33-4d92-a5df-2293f6a4ea02" providerId="ADAL" clId="{BCA0BD9F-8823-4A1D-950D-68F6F9EA6A6B}" dt="2024-09-18T13:00:11.084" v="5864" actId="1076"/>
          <ac:picMkLst>
            <pc:docMk/>
            <pc:sldMk cId="3322392680" sldId="672"/>
            <ac:picMk id="7" creationId="{08DDDCD5-8DFD-2AF2-7CA8-655FE6697F40}"/>
          </ac:picMkLst>
        </pc:picChg>
        <pc:picChg chg="del">
          <ac:chgData name="Alexander Wood" userId="c0e013ad-7a33-4d92-a5df-2293f6a4ea02" providerId="ADAL" clId="{BCA0BD9F-8823-4A1D-950D-68F6F9EA6A6B}" dt="2024-09-18T06:02:42.187" v="5021" actId="478"/>
          <ac:picMkLst>
            <pc:docMk/>
            <pc:sldMk cId="3322392680" sldId="672"/>
            <ac:picMk id="24" creationId="{CBB4EFDB-2A59-748C-893C-360F3DB3B457}"/>
          </ac:picMkLst>
        </pc:picChg>
        <pc:picChg chg="mod">
          <ac:chgData name="Alexander Wood" userId="c0e013ad-7a33-4d92-a5df-2293f6a4ea02" providerId="ADAL" clId="{BCA0BD9F-8823-4A1D-950D-68F6F9EA6A6B}" dt="2024-09-18T13:20:36.020" v="5891" actId="1076"/>
          <ac:picMkLst>
            <pc:docMk/>
            <pc:sldMk cId="3322392680" sldId="672"/>
            <ac:picMk id="26" creationId="{9572E23B-1916-A3F2-02CD-4ACD17F027BA}"/>
          </ac:picMkLst>
        </pc:picChg>
      </pc:sldChg>
      <pc:sldChg chg="addSp modSp mod modAnim">
        <pc:chgData name="Alexander Wood" userId="c0e013ad-7a33-4d92-a5df-2293f6a4ea02" providerId="ADAL" clId="{BCA0BD9F-8823-4A1D-950D-68F6F9EA6A6B}" dt="2024-09-18T13:21:55.640" v="5935"/>
        <pc:sldMkLst>
          <pc:docMk/>
          <pc:sldMk cId="3821008696" sldId="673"/>
        </pc:sldMkLst>
        <pc:spChg chg="mod">
          <ac:chgData name="Alexander Wood" userId="c0e013ad-7a33-4d92-a5df-2293f6a4ea02" providerId="ADAL" clId="{BCA0BD9F-8823-4A1D-950D-68F6F9EA6A6B}" dt="2024-09-18T13:21:32.727" v="5929" actId="1076"/>
          <ac:spMkLst>
            <pc:docMk/>
            <pc:sldMk cId="3821008696" sldId="673"/>
            <ac:spMk id="13" creationId="{2155A1DA-3F90-4BD3-99C6-04CD61DF2C2C}"/>
          </ac:spMkLst>
        </pc:spChg>
        <pc:spChg chg="add mod">
          <ac:chgData name="Alexander Wood" userId="c0e013ad-7a33-4d92-a5df-2293f6a4ea02" providerId="ADAL" clId="{BCA0BD9F-8823-4A1D-950D-68F6F9EA6A6B}" dt="2024-09-18T13:21:44.390" v="5933" actId="1036"/>
          <ac:spMkLst>
            <pc:docMk/>
            <pc:sldMk cId="3821008696" sldId="673"/>
            <ac:spMk id="15" creationId="{790EA002-EEEE-68C5-992F-77A95421404B}"/>
          </ac:spMkLst>
        </pc:spChg>
        <pc:picChg chg="mod">
          <ac:chgData name="Alexander Wood" userId="c0e013ad-7a33-4d92-a5df-2293f6a4ea02" providerId="ADAL" clId="{BCA0BD9F-8823-4A1D-950D-68F6F9EA6A6B}" dt="2024-09-18T13:21:35.751" v="5930" actId="1076"/>
          <ac:picMkLst>
            <pc:docMk/>
            <pc:sldMk cId="3821008696" sldId="673"/>
            <ac:picMk id="14" creationId="{EACF65F7-2F3A-51F1-878B-A72D96554530}"/>
          </ac:picMkLst>
        </pc:picChg>
      </pc:sldChg>
      <pc:sldChg chg="addSp modSp mod modAnim">
        <pc:chgData name="Alexander Wood" userId="c0e013ad-7a33-4d92-a5df-2293f6a4ea02" providerId="ADAL" clId="{BCA0BD9F-8823-4A1D-950D-68F6F9EA6A6B}" dt="2024-09-18T13:42:02.949" v="5963" actId="20577"/>
        <pc:sldMkLst>
          <pc:docMk/>
          <pc:sldMk cId="3145245486" sldId="674"/>
        </pc:sldMkLst>
        <pc:spChg chg="add mod">
          <ac:chgData name="Alexander Wood" userId="c0e013ad-7a33-4d92-a5df-2293f6a4ea02" providerId="ADAL" clId="{BCA0BD9F-8823-4A1D-950D-68F6F9EA6A6B}" dt="2024-09-18T13:42:02.949" v="5963" actId="20577"/>
          <ac:spMkLst>
            <pc:docMk/>
            <pc:sldMk cId="3145245486" sldId="674"/>
            <ac:spMk id="2" creationId="{CFFE61E4-5A8E-4756-E9E2-7B67FDF1EDBB}"/>
          </ac:spMkLst>
        </pc:spChg>
      </pc:sldChg>
      <pc:sldChg chg="addSp delSp modSp mod ord delAnim modAnim">
        <pc:chgData name="Alexander Wood" userId="c0e013ad-7a33-4d92-a5df-2293f6a4ea02" providerId="ADAL" clId="{BCA0BD9F-8823-4A1D-950D-68F6F9EA6A6B}" dt="2024-09-16T20:52:00.131" v="3570"/>
        <pc:sldMkLst>
          <pc:docMk/>
          <pc:sldMk cId="118798495" sldId="675"/>
        </pc:sldMkLst>
        <pc:spChg chg="mod">
          <ac:chgData name="Alexander Wood" userId="c0e013ad-7a33-4d92-a5df-2293f6a4ea02" providerId="ADAL" clId="{BCA0BD9F-8823-4A1D-950D-68F6F9EA6A6B}" dt="2024-09-16T20:45:24.792" v="3414" actId="20577"/>
          <ac:spMkLst>
            <pc:docMk/>
            <pc:sldMk cId="118798495" sldId="675"/>
            <ac:spMk id="2" creationId="{275F6DCE-39AD-8920-2830-14DEE2737948}"/>
          </ac:spMkLst>
        </pc:spChg>
        <pc:spChg chg="mod">
          <ac:chgData name="Alexander Wood" userId="c0e013ad-7a33-4d92-a5df-2293f6a4ea02" providerId="ADAL" clId="{BCA0BD9F-8823-4A1D-950D-68F6F9EA6A6B}" dt="2024-09-15T08:26:40.375" v="2460" actId="1076"/>
          <ac:spMkLst>
            <pc:docMk/>
            <pc:sldMk cId="118798495" sldId="675"/>
            <ac:spMk id="3" creationId="{52F8388C-2C7E-5E8E-3C1E-573FE8DC5F73}"/>
          </ac:spMkLst>
        </pc:spChg>
        <pc:spChg chg="del">
          <ac:chgData name="Alexander Wood" userId="c0e013ad-7a33-4d92-a5df-2293f6a4ea02" providerId="ADAL" clId="{BCA0BD9F-8823-4A1D-950D-68F6F9EA6A6B}" dt="2024-09-13T00:47:19.549" v="1554" actId="478"/>
          <ac:spMkLst>
            <pc:docMk/>
            <pc:sldMk cId="118798495" sldId="675"/>
            <ac:spMk id="4" creationId="{846B0DE2-3039-0C2E-C41C-400BCFAB10BA}"/>
          </ac:spMkLst>
        </pc:spChg>
        <pc:spChg chg="del">
          <ac:chgData name="Alexander Wood" userId="c0e013ad-7a33-4d92-a5df-2293f6a4ea02" providerId="ADAL" clId="{BCA0BD9F-8823-4A1D-950D-68F6F9EA6A6B}" dt="2024-09-13T00:47:20.324" v="1555" actId="478"/>
          <ac:spMkLst>
            <pc:docMk/>
            <pc:sldMk cId="118798495" sldId="675"/>
            <ac:spMk id="5" creationId="{861405FD-0289-2B70-E18F-D43C7EEC5FC8}"/>
          </ac:spMkLst>
        </pc:spChg>
        <pc:spChg chg="del">
          <ac:chgData name="Alexander Wood" userId="c0e013ad-7a33-4d92-a5df-2293f6a4ea02" providerId="ADAL" clId="{BCA0BD9F-8823-4A1D-950D-68F6F9EA6A6B}" dt="2024-09-13T00:47:18.680" v="1553" actId="478"/>
          <ac:spMkLst>
            <pc:docMk/>
            <pc:sldMk cId="118798495" sldId="675"/>
            <ac:spMk id="6" creationId="{1F8349ED-5911-D7DF-347C-D892B3978C57}"/>
          </ac:spMkLst>
        </pc:spChg>
        <pc:spChg chg="add mod">
          <ac:chgData name="Alexander Wood" userId="c0e013ad-7a33-4d92-a5df-2293f6a4ea02" providerId="ADAL" clId="{BCA0BD9F-8823-4A1D-950D-68F6F9EA6A6B}" dt="2024-09-15T08:28:37.840" v="2520" actId="20577"/>
          <ac:spMkLst>
            <pc:docMk/>
            <pc:sldMk cId="118798495" sldId="675"/>
            <ac:spMk id="10" creationId="{DD5D5BD8-8014-BF7F-EA7E-A885D6B3ABF2}"/>
          </ac:spMkLst>
        </pc:spChg>
        <pc:spChg chg="add mod">
          <ac:chgData name="Alexander Wood" userId="c0e013ad-7a33-4d92-a5df-2293f6a4ea02" providerId="ADAL" clId="{BCA0BD9F-8823-4A1D-950D-68F6F9EA6A6B}" dt="2024-09-15T08:27:08.153" v="2463" actId="1076"/>
          <ac:spMkLst>
            <pc:docMk/>
            <pc:sldMk cId="118798495" sldId="675"/>
            <ac:spMk id="11" creationId="{B2BDBC80-F85A-120E-8DE3-72A23779BD0C}"/>
          </ac:spMkLst>
        </pc:spChg>
        <pc:spChg chg="add mod">
          <ac:chgData name="Alexander Wood" userId="c0e013ad-7a33-4d92-a5df-2293f6a4ea02" providerId="ADAL" clId="{BCA0BD9F-8823-4A1D-950D-68F6F9EA6A6B}" dt="2024-09-15T08:28:17.915" v="2516" actId="1076"/>
          <ac:spMkLst>
            <pc:docMk/>
            <pc:sldMk cId="118798495" sldId="675"/>
            <ac:spMk id="14" creationId="{97F48284-1CE9-E0FF-80F9-04A30E855125}"/>
          </ac:spMkLst>
        </pc:spChg>
        <pc:spChg chg="add mod">
          <ac:chgData name="Alexander Wood" userId="c0e013ad-7a33-4d92-a5df-2293f6a4ea02" providerId="ADAL" clId="{BCA0BD9F-8823-4A1D-950D-68F6F9EA6A6B}" dt="2024-09-16T20:51:10.262" v="3557" actId="14100"/>
          <ac:spMkLst>
            <pc:docMk/>
            <pc:sldMk cId="118798495" sldId="675"/>
            <ac:spMk id="15" creationId="{498AFAED-8B8F-F7F9-46A5-7335CF34E3A2}"/>
          </ac:spMkLst>
        </pc:spChg>
        <pc:spChg chg="add mod">
          <ac:chgData name="Alexander Wood" userId="c0e013ad-7a33-4d92-a5df-2293f6a4ea02" providerId="ADAL" clId="{BCA0BD9F-8823-4A1D-950D-68F6F9EA6A6B}" dt="2024-09-16T20:51:25.264" v="3559" actId="1076"/>
          <ac:spMkLst>
            <pc:docMk/>
            <pc:sldMk cId="118798495" sldId="675"/>
            <ac:spMk id="16" creationId="{6A48E085-C1CB-082B-5C00-27C2DED8F19E}"/>
          </ac:spMkLst>
        </pc:spChg>
        <pc:spChg chg="add mod">
          <ac:chgData name="Alexander Wood" userId="c0e013ad-7a33-4d92-a5df-2293f6a4ea02" providerId="ADAL" clId="{BCA0BD9F-8823-4A1D-950D-68F6F9EA6A6B}" dt="2024-09-16T20:51:27.826" v="3561" actId="1076"/>
          <ac:spMkLst>
            <pc:docMk/>
            <pc:sldMk cId="118798495" sldId="675"/>
            <ac:spMk id="17" creationId="{DF030238-5208-9657-31BF-C2416D755C85}"/>
          </ac:spMkLst>
        </pc:spChg>
        <pc:spChg chg="add mod">
          <ac:chgData name="Alexander Wood" userId="c0e013ad-7a33-4d92-a5df-2293f6a4ea02" providerId="ADAL" clId="{BCA0BD9F-8823-4A1D-950D-68F6F9EA6A6B}" dt="2024-09-16T20:51:33.338" v="3564" actId="14100"/>
          <ac:spMkLst>
            <pc:docMk/>
            <pc:sldMk cId="118798495" sldId="675"/>
            <ac:spMk id="18" creationId="{8140EC28-F5D7-00AA-9718-AF96F46E5140}"/>
          </ac:spMkLst>
        </pc:spChg>
        <pc:spChg chg="add mod">
          <ac:chgData name="Alexander Wood" userId="c0e013ad-7a33-4d92-a5df-2293f6a4ea02" providerId="ADAL" clId="{BCA0BD9F-8823-4A1D-950D-68F6F9EA6A6B}" dt="2024-09-16T20:51:44.698" v="3568" actId="14100"/>
          <ac:spMkLst>
            <pc:docMk/>
            <pc:sldMk cId="118798495" sldId="675"/>
            <ac:spMk id="19" creationId="{D00D1DC8-E8EB-9A8C-7E65-BAAA4BA05CA1}"/>
          </ac:spMkLst>
        </pc:spChg>
        <pc:graphicFrameChg chg="add mod">
          <ac:chgData name="Alexander Wood" userId="c0e013ad-7a33-4d92-a5df-2293f6a4ea02" providerId="ADAL" clId="{BCA0BD9F-8823-4A1D-950D-68F6F9EA6A6B}" dt="2024-09-15T08:25:32.872" v="2409"/>
          <ac:graphicFrameMkLst>
            <pc:docMk/>
            <pc:sldMk cId="118798495" sldId="675"/>
            <ac:graphicFrameMk id="12" creationId="{2777E77F-930B-6497-67E5-73A01D499134}"/>
          </ac:graphicFrameMkLst>
        </pc:graphicFrameChg>
        <pc:graphicFrameChg chg="add mod">
          <ac:chgData name="Alexander Wood" userId="c0e013ad-7a33-4d92-a5df-2293f6a4ea02" providerId="ADAL" clId="{BCA0BD9F-8823-4A1D-950D-68F6F9EA6A6B}" dt="2024-09-15T08:25:39.952" v="2410"/>
          <ac:graphicFrameMkLst>
            <pc:docMk/>
            <pc:sldMk cId="118798495" sldId="675"/>
            <ac:graphicFrameMk id="13" creationId="{E64C843F-E123-C08F-B50D-360A35DCA476}"/>
          </ac:graphicFrameMkLst>
        </pc:graphicFrameChg>
        <pc:picChg chg="add mod">
          <ac:chgData name="Alexander Wood" userId="c0e013ad-7a33-4d92-a5df-2293f6a4ea02" providerId="ADAL" clId="{BCA0BD9F-8823-4A1D-950D-68F6F9EA6A6B}" dt="2024-09-15T08:26:43.732" v="2461" actId="1076"/>
          <ac:picMkLst>
            <pc:docMk/>
            <pc:sldMk cId="118798495" sldId="675"/>
            <ac:picMk id="8" creationId="{E04ADDDE-9BA3-1CC9-569E-D3ED8AF4EB43}"/>
          </ac:picMkLst>
        </pc:picChg>
      </pc:sldChg>
      <pc:sldChg chg="del">
        <pc:chgData name="Alexander Wood" userId="c0e013ad-7a33-4d92-a5df-2293f6a4ea02" providerId="ADAL" clId="{BCA0BD9F-8823-4A1D-950D-68F6F9EA6A6B}" dt="2024-09-18T15:08:19.435" v="5985" actId="47"/>
        <pc:sldMkLst>
          <pc:docMk/>
          <pc:sldMk cId="265353851" sldId="676"/>
        </pc:sldMkLst>
      </pc:sldChg>
      <pc:sldChg chg="del ord">
        <pc:chgData name="Alexander Wood" userId="c0e013ad-7a33-4d92-a5df-2293f6a4ea02" providerId="ADAL" clId="{BCA0BD9F-8823-4A1D-950D-68F6F9EA6A6B}" dt="2024-09-18T15:08:09.318" v="5981" actId="47"/>
        <pc:sldMkLst>
          <pc:docMk/>
          <pc:sldMk cId="2550714741" sldId="677"/>
        </pc:sldMkLst>
      </pc:sldChg>
      <pc:sldChg chg="addSp modSp add del mod">
        <pc:chgData name="Alexander Wood" userId="c0e013ad-7a33-4d92-a5df-2293f6a4ea02" providerId="ADAL" clId="{BCA0BD9F-8823-4A1D-950D-68F6F9EA6A6B}" dt="2024-09-18T13:27:49.955" v="5936" actId="47"/>
        <pc:sldMkLst>
          <pc:docMk/>
          <pc:sldMk cId="4106668610" sldId="679"/>
        </pc:sldMkLst>
        <pc:spChg chg="mod">
          <ac:chgData name="Alexander Wood" userId="c0e013ad-7a33-4d92-a5df-2293f6a4ea02" providerId="ADAL" clId="{BCA0BD9F-8823-4A1D-950D-68F6F9EA6A6B}" dt="2024-09-16T13:24:45.483" v="3081" actId="20577"/>
          <ac:spMkLst>
            <pc:docMk/>
            <pc:sldMk cId="4106668610" sldId="679"/>
            <ac:spMk id="2" creationId="{C51D3A42-D8BF-8B40-5A63-37A35943EE28}"/>
          </ac:spMkLst>
        </pc:spChg>
        <pc:spChg chg="mod">
          <ac:chgData name="Alexander Wood" userId="c0e013ad-7a33-4d92-a5df-2293f6a4ea02" providerId="ADAL" clId="{BCA0BD9F-8823-4A1D-950D-68F6F9EA6A6B}" dt="2024-09-17T13:37:28.349" v="4335" actId="20577"/>
          <ac:spMkLst>
            <pc:docMk/>
            <pc:sldMk cId="4106668610" sldId="679"/>
            <ac:spMk id="3" creationId="{88B0643E-ABA5-7AEB-6705-FD5E234589FE}"/>
          </ac:spMkLst>
        </pc:spChg>
        <pc:spChg chg="mod">
          <ac:chgData name="Alexander Wood" userId="c0e013ad-7a33-4d92-a5df-2293f6a4ea02" providerId="ADAL" clId="{BCA0BD9F-8823-4A1D-950D-68F6F9EA6A6B}" dt="2024-09-17T13:37:39.365" v="4339" actId="14100"/>
          <ac:spMkLst>
            <pc:docMk/>
            <pc:sldMk cId="4106668610" sldId="679"/>
            <ac:spMk id="4" creationId="{57E0748A-2203-8244-A60B-B2D9CDC63D9C}"/>
          </ac:spMkLst>
        </pc:spChg>
        <pc:spChg chg="mod">
          <ac:chgData name="Alexander Wood" userId="c0e013ad-7a33-4d92-a5df-2293f6a4ea02" providerId="ADAL" clId="{BCA0BD9F-8823-4A1D-950D-68F6F9EA6A6B}" dt="2024-09-17T13:37:47.038" v="4341" actId="1076"/>
          <ac:spMkLst>
            <pc:docMk/>
            <pc:sldMk cId="4106668610" sldId="679"/>
            <ac:spMk id="5" creationId="{CA91C323-7EF8-73C8-2B04-ADC4CF7B65E0}"/>
          </ac:spMkLst>
        </pc:spChg>
        <pc:spChg chg="mod">
          <ac:chgData name="Alexander Wood" userId="c0e013ad-7a33-4d92-a5df-2293f6a4ea02" providerId="ADAL" clId="{BCA0BD9F-8823-4A1D-950D-68F6F9EA6A6B}" dt="2024-09-12T01:48:25.806" v="362" actId="1076"/>
          <ac:spMkLst>
            <pc:docMk/>
            <pc:sldMk cId="4106668610" sldId="679"/>
            <ac:spMk id="6" creationId="{E8972CBB-C42E-0630-5435-DB778039BF90}"/>
          </ac:spMkLst>
        </pc:spChg>
        <pc:spChg chg="mod">
          <ac:chgData name="Alexander Wood" userId="c0e013ad-7a33-4d92-a5df-2293f6a4ea02" providerId="ADAL" clId="{BCA0BD9F-8823-4A1D-950D-68F6F9EA6A6B}" dt="2024-09-12T01:48:32.702" v="364" actId="14100"/>
          <ac:spMkLst>
            <pc:docMk/>
            <pc:sldMk cId="4106668610" sldId="679"/>
            <ac:spMk id="7" creationId="{6A3F3B1F-D3B0-2093-7F6A-0802EEB8175F}"/>
          </ac:spMkLst>
        </pc:spChg>
        <pc:spChg chg="mod">
          <ac:chgData name="Alexander Wood" userId="c0e013ad-7a33-4d92-a5df-2293f6a4ea02" providerId="ADAL" clId="{BCA0BD9F-8823-4A1D-950D-68F6F9EA6A6B}" dt="2024-09-12T01:48:35.879" v="366" actId="14100"/>
          <ac:spMkLst>
            <pc:docMk/>
            <pc:sldMk cId="4106668610" sldId="679"/>
            <ac:spMk id="8" creationId="{576DDA99-04A8-3590-EB7A-13CC70934975}"/>
          </ac:spMkLst>
        </pc:spChg>
        <pc:spChg chg="mod">
          <ac:chgData name="Alexander Wood" userId="c0e013ad-7a33-4d92-a5df-2293f6a4ea02" providerId="ADAL" clId="{BCA0BD9F-8823-4A1D-950D-68F6F9EA6A6B}" dt="2024-09-12T01:49:07.230" v="370" actId="1076"/>
          <ac:spMkLst>
            <pc:docMk/>
            <pc:sldMk cId="4106668610" sldId="679"/>
            <ac:spMk id="9" creationId="{DAA80F67-032F-77A1-4E89-96F3751E41B1}"/>
          </ac:spMkLst>
        </pc:spChg>
        <pc:picChg chg="add mod">
          <ac:chgData name="Alexander Wood" userId="c0e013ad-7a33-4d92-a5df-2293f6a4ea02" providerId="ADAL" clId="{BCA0BD9F-8823-4A1D-950D-68F6F9EA6A6B}" dt="2024-09-17T13:36:18.331" v="4324" actId="1076"/>
          <ac:picMkLst>
            <pc:docMk/>
            <pc:sldMk cId="4106668610" sldId="679"/>
            <ac:picMk id="10" creationId="{FB1C7D40-68A9-D3D8-BE22-D477FDB77AB3}"/>
          </ac:picMkLst>
        </pc:picChg>
      </pc:sldChg>
      <pc:sldChg chg="del">
        <pc:chgData name="Alexander Wood" userId="c0e013ad-7a33-4d92-a5df-2293f6a4ea02" providerId="ADAL" clId="{BCA0BD9F-8823-4A1D-950D-68F6F9EA6A6B}" dt="2024-09-13T00:57:48.289" v="1565" actId="47"/>
        <pc:sldMkLst>
          <pc:docMk/>
          <pc:sldMk cId="2677108465" sldId="684"/>
        </pc:sldMkLst>
      </pc:sldChg>
      <pc:sldChg chg="modSp del mod">
        <pc:chgData name="Alexander Wood" userId="c0e013ad-7a33-4d92-a5df-2293f6a4ea02" providerId="ADAL" clId="{BCA0BD9F-8823-4A1D-950D-68F6F9EA6A6B}" dt="2024-09-17T13:37:05.351" v="4326" actId="47"/>
        <pc:sldMkLst>
          <pc:docMk/>
          <pc:sldMk cId="3638387762" sldId="685"/>
        </pc:sldMkLst>
        <pc:spChg chg="mod">
          <ac:chgData name="Alexander Wood" userId="c0e013ad-7a33-4d92-a5df-2293f6a4ea02" providerId="ADAL" clId="{BCA0BD9F-8823-4A1D-950D-68F6F9EA6A6B}" dt="2024-09-17T13:37:04.107" v="4325" actId="6549"/>
          <ac:spMkLst>
            <pc:docMk/>
            <pc:sldMk cId="3638387762" sldId="685"/>
            <ac:spMk id="2" creationId="{C51D3A42-D8BF-8B40-5A63-37A35943EE28}"/>
          </ac:spMkLst>
        </pc:spChg>
        <pc:spChg chg="mod">
          <ac:chgData name="Alexander Wood" userId="c0e013ad-7a33-4d92-a5df-2293f6a4ea02" providerId="ADAL" clId="{BCA0BD9F-8823-4A1D-950D-68F6F9EA6A6B}" dt="2024-09-12T01:49:45.019" v="427" actId="20577"/>
          <ac:spMkLst>
            <pc:docMk/>
            <pc:sldMk cId="3638387762" sldId="685"/>
            <ac:spMk id="3" creationId="{88B0643E-ABA5-7AEB-6705-FD5E234589FE}"/>
          </ac:spMkLst>
        </pc:spChg>
      </pc:sldChg>
      <pc:sldChg chg="del">
        <pc:chgData name="Alexander Wood" userId="c0e013ad-7a33-4d92-a5df-2293f6a4ea02" providerId="ADAL" clId="{BCA0BD9F-8823-4A1D-950D-68F6F9EA6A6B}" dt="2024-09-12T01:52:25.368" v="428" actId="47"/>
        <pc:sldMkLst>
          <pc:docMk/>
          <pc:sldMk cId="1446866618" sldId="686"/>
        </pc:sldMkLst>
      </pc:sldChg>
      <pc:sldChg chg="del">
        <pc:chgData name="Alexander Wood" userId="c0e013ad-7a33-4d92-a5df-2293f6a4ea02" providerId="ADAL" clId="{BCA0BD9F-8823-4A1D-950D-68F6F9EA6A6B}" dt="2024-09-12T11:46:42.926" v="627" actId="47"/>
        <pc:sldMkLst>
          <pc:docMk/>
          <pc:sldMk cId="1875108373" sldId="687"/>
        </pc:sldMkLst>
      </pc:sldChg>
      <pc:sldChg chg="del">
        <pc:chgData name="Alexander Wood" userId="c0e013ad-7a33-4d92-a5df-2293f6a4ea02" providerId="ADAL" clId="{BCA0BD9F-8823-4A1D-950D-68F6F9EA6A6B}" dt="2024-09-12T11:48:01.959" v="634" actId="47"/>
        <pc:sldMkLst>
          <pc:docMk/>
          <pc:sldMk cId="4063019354" sldId="688"/>
        </pc:sldMkLst>
      </pc:sldChg>
      <pc:sldChg chg="del">
        <pc:chgData name="Alexander Wood" userId="c0e013ad-7a33-4d92-a5df-2293f6a4ea02" providerId="ADAL" clId="{BCA0BD9F-8823-4A1D-950D-68F6F9EA6A6B}" dt="2024-09-12T11:48:40.768" v="638" actId="47"/>
        <pc:sldMkLst>
          <pc:docMk/>
          <pc:sldMk cId="2821784411" sldId="689"/>
        </pc:sldMkLst>
      </pc:sldChg>
      <pc:sldChg chg="del">
        <pc:chgData name="Alexander Wood" userId="c0e013ad-7a33-4d92-a5df-2293f6a4ea02" providerId="ADAL" clId="{BCA0BD9F-8823-4A1D-950D-68F6F9EA6A6B}" dt="2024-09-16T21:01:36.807" v="3635" actId="47"/>
        <pc:sldMkLst>
          <pc:docMk/>
          <pc:sldMk cId="435523299" sldId="690"/>
        </pc:sldMkLst>
      </pc:sldChg>
      <pc:sldChg chg="modSp del mod">
        <pc:chgData name="Alexander Wood" userId="c0e013ad-7a33-4d92-a5df-2293f6a4ea02" providerId="ADAL" clId="{BCA0BD9F-8823-4A1D-950D-68F6F9EA6A6B}" dt="2024-09-13T00:46:25.937" v="1475" actId="47"/>
        <pc:sldMkLst>
          <pc:docMk/>
          <pc:sldMk cId="2270204801" sldId="691"/>
        </pc:sldMkLst>
        <pc:spChg chg="mod">
          <ac:chgData name="Alexander Wood" userId="c0e013ad-7a33-4d92-a5df-2293f6a4ea02" providerId="ADAL" clId="{BCA0BD9F-8823-4A1D-950D-68F6F9EA6A6B}" dt="2024-09-12T11:56:10.134" v="699" actId="20577"/>
          <ac:spMkLst>
            <pc:docMk/>
            <pc:sldMk cId="2270204801" sldId="691"/>
            <ac:spMk id="4" creationId="{BFE957A2-DB89-F7DA-64BE-F4E38C4C1539}"/>
          </ac:spMkLst>
        </pc:spChg>
      </pc:sldChg>
      <pc:sldChg chg="del ord">
        <pc:chgData name="Alexander Wood" userId="c0e013ad-7a33-4d92-a5df-2293f6a4ea02" providerId="ADAL" clId="{BCA0BD9F-8823-4A1D-950D-68F6F9EA6A6B}" dt="2024-09-18T15:08:09.318" v="5981" actId="47"/>
        <pc:sldMkLst>
          <pc:docMk/>
          <pc:sldMk cId="268183993" sldId="692"/>
        </pc:sldMkLst>
      </pc:sldChg>
      <pc:sldChg chg="addSp delSp modSp new mod delAnim modAnim">
        <pc:chgData name="Alexander Wood" userId="c0e013ad-7a33-4d92-a5df-2293f6a4ea02" providerId="ADAL" clId="{BCA0BD9F-8823-4A1D-950D-68F6F9EA6A6B}" dt="2024-09-17T20:44:10.383" v="4753" actId="6549"/>
        <pc:sldMkLst>
          <pc:docMk/>
          <pc:sldMk cId="1780006089" sldId="693"/>
        </pc:sldMkLst>
        <pc:spChg chg="mod">
          <ac:chgData name="Alexander Wood" userId="c0e013ad-7a33-4d92-a5df-2293f6a4ea02" providerId="ADAL" clId="{BCA0BD9F-8823-4A1D-950D-68F6F9EA6A6B}" dt="2024-09-17T17:02:25.978" v="4751" actId="20577"/>
          <ac:spMkLst>
            <pc:docMk/>
            <pc:sldMk cId="1780006089" sldId="693"/>
            <ac:spMk id="2" creationId="{4C438E83-69EE-501A-942B-EF565962ED80}"/>
          </ac:spMkLst>
        </pc:spChg>
        <pc:spChg chg="del">
          <ac:chgData name="Alexander Wood" userId="c0e013ad-7a33-4d92-a5df-2293f6a4ea02" providerId="ADAL" clId="{BCA0BD9F-8823-4A1D-950D-68F6F9EA6A6B}" dt="2024-09-12T01:35:28.542" v="28" actId="478"/>
          <ac:spMkLst>
            <pc:docMk/>
            <pc:sldMk cId="1780006089" sldId="693"/>
            <ac:spMk id="3" creationId="{BB7817A2-569F-49C6-47E7-19E49AFD6153}"/>
          </ac:spMkLst>
        </pc:spChg>
        <pc:spChg chg="add mod">
          <ac:chgData name="Alexander Wood" userId="c0e013ad-7a33-4d92-a5df-2293f6a4ea02" providerId="ADAL" clId="{BCA0BD9F-8823-4A1D-950D-68F6F9EA6A6B}" dt="2024-09-17T20:44:10.383" v="4753" actId="6549"/>
          <ac:spMkLst>
            <pc:docMk/>
            <pc:sldMk cId="1780006089" sldId="693"/>
            <ac:spMk id="10" creationId="{796AFB89-13D5-3D04-0518-247333F48832}"/>
          </ac:spMkLst>
        </pc:spChg>
        <pc:spChg chg="add mod">
          <ac:chgData name="Alexander Wood" userId="c0e013ad-7a33-4d92-a5df-2293f6a4ea02" providerId="ADAL" clId="{BCA0BD9F-8823-4A1D-950D-68F6F9EA6A6B}" dt="2024-09-17T13:35:33.925" v="4321" actId="20577"/>
          <ac:spMkLst>
            <pc:docMk/>
            <pc:sldMk cId="1780006089" sldId="693"/>
            <ac:spMk id="11" creationId="{3ABEB8E4-7FAE-5793-27E9-27D6153B6622}"/>
          </ac:spMkLst>
        </pc:spChg>
        <pc:spChg chg="add del mod">
          <ac:chgData name="Alexander Wood" userId="c0e013ad-7a33-4d92-a5df-2293f6a4ea02" providerId="ADAL" clId="{BCA0BD9F-8823-4A1D-950D-68F6F9EA6A6B}" dt="2024-09-16T13:23:51.429" v="3007" actId="478"/>
          <ac:spMkLst>
            <pc:docMk/>
            <pc:sldMk cId="1780006089" sldId="693"/>
            <ac:spMk id="12" creationId="{DF144793-2F4C-95B2-B147-D2436343B9D5}"/>
          </ac:spMkLst>
        </pc:spChg>
        <pc:spChg chg="add mod">
          <ac:chgData name="Alexander Wood" userId="c0e013ad-7a33-4d92-a5df-2293f6a4ea02" providerId="ADAL" clId="{BCA0BD9F-8823-4A1D-950D-68F6F9EA6A6B}" dt="2024-09-17T13:34:28.788" v="4306" actId="14100"/>
          <ac:spMkLst>
            <pc:docMk/>
            <pc:sldMk cId="1780006089" sldId="693"/>
            <ac:spMk id="16" creationId="{71030205-92F5-1ECA-A2EB-BF3A2F17C80B}"/>
          </ac:spMkLst>
        </pc:spChg>
        <pc:spChg chg="add del mod">
          <ac:chgData name="Alexander Wood" userId="c0e013ad-7a33-4d92-a5df-2293f6a4ea02" providerId="ADAL" clId="{BCA0BD9F-8823-4A1D-950D-68F6F9EA6A6B}" dt="2024-09-17T08:01:11.145" v="3805" actId="478"/>
          <ac:spMkLst>
            <pc:docMk/>
            <pc:sldMk cId="1780006089" sldId="693"/>
            <ac:spMk id="18" creationId="{D69EE48D-929A-C33F-1DF2-A1D14BB43D3E}"/>
          </ac:spMkLst>
        </pc:spChg>
        <pc:spChg chg="add mod">
          <ac:chgData name="Alexander Wood" userId="c0e013ad-7a33-4d92-a5df-2293f6a4ea02" providerId="ADAL" clId="{BCA0BD9F-8823-4A1D-950D-68F6F9EA6A6B}" dt="2024-09-17T13:34:36.238" v="4309" actId="14100"/>
          <ac:spMkLst>
            <pc:docMk/>
            <pc:sldMk cId="1780006089" sldId="693"/>
            <ac:spMk id="19" creationId="{C3C78B23-D32D-C80D-4019-9666A80E9DFE}"/>
          </ac:spMkLst>
        </pc:spChg>
        <pc:spChg chg="add mod">
          <ac:chgData name="Alexander Wood" userId="c0e013ad-7a33-4d92-a5df-2293f6a4ea02" providerId="ADAL" clId="{BCA0BD9F-8823-4A1D-950D-68F6F9EA6A6B}" dt="2024-09-17T13:35:04.222" v="4317" actId="1076"/>
          <ac:spMkLst>
            <pc:docMk/>
            <pc:sldMk cId="1780006089" sldId="693"/>
            <ac:spMk id="20" creationId="{A1D4C5FB-705F-8759-B156-EAE142EC6C58}"/>
          </ac:spMkLst>
        </pc:spChg>
        <pc:picChg chg="add mod">
          <ac:chgData name="Alexander Wood" userId="c0e013ad-7a33-4d92-a5df-2293f6a4ea02" providerId="ADAL" clId="{BCA0BD9F-8823-4A1D-950D-68F6F9EA6A6B}" dt="2024-09-12T11:37:52.699" v="458" actId="1076"/>
          <ac:picMkLst>
            <pc:docMk/>
            <pc:sldMk cId="1780006089" sldId="693"/>
            <ac:picMk id="5" creationId="{99D64BAF-E9B7-BD0B-E39C-6902ACADFC1F}"/>
          </ac:picMkLst>
        </pc:picChg>
        <pc:picChg chg="add del mod">
          <ac:chgData name="Alexander Wood" userId="c0e013ad-7a33-4d92-a5df-2293f6a4ea02" providerId="ADAL" clId="{BCA0BD9F-8823-4A1D-950D-68F6F9EA6A6B}" dt="2024-09-12T11:37:27.267" v="449" actId="478"/>
          <ac:picMkLst>
            <pc:docMk/>
            <pc:sldMk cId="1780006089" sldId="693"/>
            <ac:picMk id="7" creationId="{8892ADA3-F698-AA01-50CF-A4CE1793E025}"/>
          </ac:picMkLst>
        </pc:picChg>
        <pc:picChg chg="add mod">
          <ac:chgData name="Alexander Wood" userId="c0e013ad-7a33-4d92-a5df-2293f6a4ea02" providerId="ADAL" clId="{BCA0BD9F-8823-4A1D-950D-68F6F9EA6A6B}" dt="2024-09-12T11:37:49.925" v="457" actId="1076"/>
          <ac:picMkLst>
            <pc:docMk/>
            <pc:sldMk cId="1780006089" sldId="693"/>
            <ac:picMk id="15" creationId="{28986E97-9852-4826-6AF8-E9EB5C53AFA3}"/>
          </ac:picMkLst>
        </pc:picChg>
        <pc:cxnChg chg="add mod">
          <ac:chgData name="Alexander Wood" userId="c0e013ad-7a33-4d92-a5df-2293f6a4ea02" providerId="ADAL" clId="{BCA0BD9F-8823-4A1D-950D-68F6F9EA6A6B}" dt="2024-09-12T11:37:46.531" v="456" actId="1076"/>
          <ac:cxnSpMkLst>
            <pc:docMk/>
            <pc:sldMk cId="1780006089" sldId="693"/>
            <ac:cxnSpMk id="9" creationId="{22581F79-C257-6063-15B0-DAE03EB0937A}"/>
          </ac:cxnSpMkLst>
        </pc:cxnChg>
      </pc:sldChg>
      <pc:sldChg chg="delSp modSp add mod delAnim">
        <pc:chgData name="Alexander Wood" userId="c0e013ad-7a33-4d92-a5df-2293f6a4ea02" providerId="ADAL" clId="{BCA0BD9F-8823-4A1D-950D-68F6F9EA6A6B}" dt="2024-09-13T00:07:34.149" v="1025" actId="478"/>
        <pc:sldMkLst>
          <pc:docMk/>
          <pc:sldMk cId="40107706" sldId="694"/>
        </pc:sldMkLst>
        <pc:spChg chg="mod">
          <ac:chgData name="Alexander Wood" userId="c0e013ad-7a33-4d92-a5df-2293f6a4ea02" providerId="ADAL" clId="{BCA0BD9F-8823-4A1D-950D-68F6F9EA6A6B}" dt="2024-09-12T01:54:00.785" v="431" actId="207"/>
          <ac:spMkLst>
            <pc:docMk/>
            <pc:sldMk cId="40107706" sldId="694"/>
            <ac:spMk id="3" creationId="{88B0643E-ABA5-7AEB-6705-FD5E234589FE}"/>
          </ac:spMkLst>
        </pc:spChg>
        <pc:spChg chg="del">
          <ac:chgData name="Alexander Wood" userId="c0e013ad-7a33-4d92-a5df-2293f6a4ea02" providerId="ADAL" clId="{BCA0BD9F-8823-4A1D-950D-68F6F9EA6A6B}" dt="2024-09-13T00:07:34.149" v="1025" actId="478"/>
          <ac:spMkLst>
            <pc:docMk/>
            <pc:sldMk cId="40107706" sldId="694"/>
            <ac:spMk id="4" creationId="{583D4D7D-8B20-34B7-A1A2-F5F4546C923A}"/>
          </ac:spMkLst>
        </pc:spChg>
      </pc:sldChg>
      <pc:sldChg chg="modSp add mod">
        <pc:chgData name="Alexander Wood" userId="c0e013ad-7a33-4d92-a5df-2293f6a4ea02" providerId="ADAL" clId="{BCA0BD9F-8823-4A1D-950D-68F6F9EA6A6B}" dt="2024-09-12T11:43:12.967" v="526" actId="207"/>
        <pc:sldMkLst>
          <pc:docMk/>
          <pc:sldMk cId="2156825914" sldId="695"/>
        </pc:sldMkLst>
        <pc:spChg chg="mod">
          <ac:chgData name="Alexander Wood" userId="c0e013ad-7a33-4d92-a5df-2293f6a4ea02" providerId="ADAL" clId="{BCA0BD9F-8823-4A1D-950D-68F6F9EA6A6B}" dt="2024-09-12T11:43:12.967" v="526" actId="207"/>
          <ac:spMkLst>
            <pc:docMk/>
            <pc:sldMk cId="2156825914" sldId="695"/>
            <ac:spMk id="3" creationId="{88B0643E-ABA5-7AEB-6705-FD5E234589FE}"/>
          </ac:spMkLst>
        </pc:spChg>
      </pc:sldChg>
      <pc:sldChg chg="addSp delSp modSp new del mod">
        <pc:chgData name="Alexander Wood" userId="c0e013ad-7a33-4d92-a5df-2293f6a4ea02" providerId="ADAL" clId="{BCA0BD9F-8823-4A1D-950D-68F6F9EA6A6B}" dt="2024-09-12T23:56:51.611" v="939" actId="47"/>
        <pc:sldMkLst>
          <pc:docMk/>
          <pc:sldMk cId="305460315" sldId="696"/>
        </pc:sldMkLst>
        <pc:spChg chg="del mod">
          <ac:chgData name="Alexander Wood" userId="c0e013ad-7a33-4d92-a5df-2293f6a4ea02" providerId="ADAL" clId="{BCA0BD9F-8823-4A1D-950D-68F6F9EA6A6B}" dt="2024-09-12T11:44:22.485" v="529" actId="478"/>
          <ac:spMkLst>
            <pc:docMk/>
            <pc:sldMk cId="305460315" sldId="696"/>
            <ac:spMk id="2" creationId="{73BEA6D9-4CA4-FF9B-0C46-364DCC587A27}"/>
          </ac:spMkLst>
        </pc:spChg>
        <pc:spChg chg="del mod">
          <ac:chgData name="Alexander Wood" userId="c0e013ad-7a33-4d92-a5df-2293f6a4ea02" providerId="ADAL" clId="{BCA0BD9F-8823-4A1D-950D-68F6F9EA6A6B}" dt="2024-09-12T11:44:28.987" v="531" actId="478"/>
          <ac:spMkLst>
            <pc:docMk/>
            <pc:sldMk cId="305460315" sldId="696"/>
            <ac:spMk id="3" creationId="{128B77DE-C754-7FCC-2A40-A567951AC2C0}"/>
          </ac:spMkLst>
        </pc:spChg>
        <pc:spChg chg="add mod">
          <ac:chgData name="Alexander Wood" userId="c0e013ad-7a33-4d92-a5df-2293f6a4ea02" providerId="ADAL" clId="{BCA0BD9F-8823-4A1D-950D-68F6F9EA6A6B}" dt="2024-09-12T11:44:54.777" v="571" actId="14100"/>
          <ac:spMkLst>
            <pc:docMk/>
            <pc:sldMk cId="305460315" sldId="696"/>
            <ac:spMk id="4" creationId="{22FC5C10-2B44-B22F-83AC-2809F593EDB9}"/>
          </ac:spMkLst>
        </pc:spChg>
      </pc:sldChg>
      <pc:sldChg chg="addSp delSp modSp new mod ord modAnim">
        <pc:chgData name="Alexander Wood" userId="c0e013ad-7a33-4d92-a5df-2293f6a4ea02" providerId="ADAL" clId="{BCA0BD9F-8823-4A1D-950D-68F6F9EA6A6B}" dt="2024-09-18T13:29:36.743" v="5937" actId="20577"/>
        <pc:sldMkLst>
          <pc:docMk/>
          <pc:sldMk cId="218426000" sldId="697"/>
        </pc:sldMkLst>
        <pc:spChg chg="del">
          <ac:chgData name="Alexander Wood" userId="c0e013ad-7a33-4d92-a5df-2293f6a4ea02" providerId="ADAL" clId="{BCA0BD9F-8823-4A1D-950D-68F6F9EA6A6B}" dt="2024-09-12T11:45:42.579" v="573" actId="478"/>
          <ac:spMkLst>
            <pc:docMk/>
            <pc:sldMk cId="218426000" sldId="697"/>
            <ac:spMk id="2" creationId="{895543BF-C2DF-6CE7-B40E-C7BEB70D0160}"/>
          </ac:spMkLst>
        </pc:spChg>
        <pc:spChg chg="del">
          <ac:chgData name="Alexander Wood" userId="c0e013ad-7a33-4d92-a5df-2293f6a4ea02" providerId="ADAL" clId="{BCA0BD9F-8823-4A1D-950D-68F6F9EA6A6B}" dt="2024-09-12T11:45:45.891" v="574" actId="478"/>
          <ac:spMkLst>
            <pc:docMk/>
            <pc:sldMk cId="218426000" sldId="697"/>
            <ac:spMk id="3" creationId="{DFDB44B5-2927-8258-60DE-6739F52DE1E2}"/>
          </ac:spMkLst>
        </pc:spChg>
        <pc:spChg chg="add mod">
          <ac:chgData name="Alexander Wood" userId="c0e013ad-7a33-4d92-a5df-2293f6a4ea02" providerId="ADAL" clId="{BCA0BD9F-8823-4A1D-950D-68F6F9EA6A6B}" dt="2024-09-13T00:06:15.049" v="969" actId="20577"/>
          <ac:spMkLst>
            <pc:docMk/>
            <pc:sldMk cId="218426000" sldId="697"/>
            <ac:spMk id="4" creationId="{B91DC510-B519-8A4C-F175-5D161C69DE67}"/>
          </ac:spMkLst>
        </pc:spChg>
        <pc:spChg chg="add mod">
          <ac:chgData name="Alexander Wood" userId="c0e013ad-7a33-4d92-a5df-2293f6a4ea02" providerId="ADAL" clId="{BCA0BD9F-8823-4A1D-950D-68F6F9EA6A6B}" dt="2024-09-13T00:15:44.427" v="1201"/>
          <ac:spMkLst>
            <pc:docMk/>
            <pc:sldMk cId="218426000" sldId="697"/>
            <ac:spMk id="6" creationId="{8009960D-6B91-A936-5510-638564807605}"/>
          </ac:spMkLst>
        </pc:spChg>
        <pc:spChg chg="add mod">
          <ac:chgData name="Alexander Wood" userId="c0e013ad-7a33-4d92-a5df-2293f6a4ea02" providerId="ADAL" clId="{BCA0BD9F-8823-4A1D-950D-68F6F9EA6A6B}" dt="2024-09-13T00:15:44.427" v="1201"/>
          <ac:spMkLst>
            <pc:docMk/>
            <pc:sldMk cId="218426000" sldId="697"/>
            <ac:spMk id="7" creationId="{A730C5BF-8FDE-87CF-A395-E911D63BF0E9}"/>
          </ac:spMkLst>
        </pc:spChg>
        <pc:spChg chg="add mod">
          <ac:chgData name="Alexander Wood" userId="c0e013ad-7a33-4d92-a5df-2293f6a4ea02" providerId="ADAL" clId="{BCA0BD9F-8823-4A1D-950D-68F6F9EA6A6B}" dt="2024-09-13T00:15:51.872" v="1204" actId="1076"/>
          <ac:spMkLst>
            <pc:docMk/>
            <pc:sldMk cId="218426000" sldId="697"/>
            <ac:spMk id="8" creationId="{23C81BF2-3311-64B3-5A28-5E1919C362A7}"/>
          </ac:spMkLst>
        </pc:spChg>
        <pc:spChg chg="add mod">
          <ac:chgData name="Alexander Wood" userId="c0e013ad-7a33-4d92-a5df-2293f6a4ea02" providerId="ADAL" clId="{BCA0BD9F-8823-4A1D-950D-68F6F9EA6A6B}" dt="2024-09-13T00:15:51.872" v="1204" actId="1076"/>
          <ac:spMkLst>
            <pc:docMk/>
            <pc:sldMk cId="218426000" sldId="697"/>
            <ac:spMk id="9" creationId="{ADB7151A-FDDA-A356-522A-46D47FF74932}"/>
          </ac:spMkLst>
        </pc:spChg>
        <pc:spChg chg="add mod">
          <ac:chgData name="Alexander Wood" userId="c0e013ad-7a33-4d92-a5df-2293f6a4ea02" providerId="ADAL" clId="{BCA0BD9F-8823-4A1D-950D-68F6F9EA6A6B}" dt="2024-09-13T00:29:51.924" v="1296" actId="57"/>
          <ac:spMkLst>
            <pc:docMk/>
            <pc:sldMk cId="218426000" sldId="697"/>
            <ac:spMk id="11" creationId="{0499254B-3E22-DF51-A571-D2DB94800EA1}"/>
          </ac:spMkLst>
        </pc:spChg>
        <pc:spChg chg="add mod">
          <ac:chgData name="Alexander Wood" userId="c0e013ad-7a33-4d92-a5df-2293f6a4ea02" providerId="ADAL" clId="{BCA0BD9F-8823-4A1D-950D-68F6F9EA6A6B}" dt="2024-09-18T13:29:36.743" v="5937" actId="20577"/>
          <ac:spMkLst>
            <pc:docMk/>
            <pc:sldMk cId="218426000" sldId="697"/>
            <ac:spMk id="12" creationId="{F4F0171C-DA84-ABCC-A6E9-8968972DDC14}"/>
          </ac:spMkLst>
        </pc:spChg>
        <pc:spChg chg="add mod">
          <ac:chgData name="Alexander Wood" userId="c0e013ad-7a33-4d92-a5df-2293f6a4ea02" providerId="ADAL" clId="{BCA0BD9F-8823-4A1D-950D-68F6F9EA6A6B}" dt="2024-09-17T08:06:08.342" v="3839" actId="14100"/>
          <ac:spMkLst>
            <pc:docMk/>
            <pc:sldMk cId="218426000" sldId="697"/>
            <ac:spMk id="18" creationId="{71E53E6E-2B7A-C8AF-E781-952C28E0D64E}"/>
          </ac:spMkLst>
        </pc:spChg>
        <pc:spChg chg="add mod">
          <ac:chgData name="Alexander Wood" userId="c0e013ad-7a33-4d92-a5df-2293f6a4ea02" providerId="ADAL" clId="{BCA0BD9F-8823-4A1D-950D-68F6F9EA6A6B}" dt="2024-09-18T06:06:40.904" v="5237" actId="1582"/>
          <ac:spMkLst>
            <pc:docMk/>
            <pc:sldMk cId="218426000" sldId="697"/>
            <ac:spMk id="19" creationId="{753B2564-D65D-46BD-6CBF-D53F98BF2177}"/>
          </ac:spMkLst>
        </pc:spChg>
        <pc:picChg chg="add del mod">
          <ac:chgData name="Alexander Wood" userId="c0e013ad-7a33-4d92-a5df-2293f6a4ea02" providerId="ADAL" clId="{BCA0BD9F-8823-4A1D-950D-68F6F9EA6A6B}" dt="2024-09-13T00:15:47.383" v="1202" actId="478"/>
          <ac:picMkLst>
            <pc:docMk/>
            <pc:sldMk cId="218426000" sldId="697"/>
            <ac:picMk id="5" creationId="{D0AAA1D6-C15C-582C-3427-5B6960A2B676}"/>
          </ac:picMkLst>
        </pc:picChg>
        <pc:picChg chg="add mod">
          <ac:chgData name="Alexander Wood" userId="c0e013ad-7a33-4d92-a5df-2293f6a4ea02" providerId="ADAL" clId="{BCA0BD9F-8823-4A1D-950D-68F6F9EA6A6B}" dt="2024-09-13T00:38:15.557" v="1408" actId="1076"/>
          <ac:picMkLst>
            <pc:docMk/>
            <pc:sldMk cId="218426000" sldId="697"/>
            <ac:picMk id="14" creationId="{FDDA15FD-B0AA-09FB-0E8B-602F7FA5B7C4}"/>
          </ac:picMkLst>
        </pc:picChg>
        <pc:picChg chg="add mod">
          <ac:chgData name="Alexander Wood" userId="c0e013ad-7a33-4d92-a5df-2293f6a4ea02" providerId="ADAL" clId="{BCA0BD9F-8823-4A1D-950D-68F6F9EA6A6B}" dt="2024-09-13T00:38:14.365" v="1407" actId="1076"/>
          <ac:picMkLst>
            <pc:docMk/>
            <pc:sldMk cId="218426000" sldId="697"/>
            <ac:picMk id="16" creationId="{41CBEB59-EC9D-942F-82ED-974FC3E148E0}"/>
          </ac:picMkLst>
        </pc:picChg>
      </pc:sldChg>
      <pc:sldChg chg="modSp add mod">
        <pc:chgData name="Alexander Wood" userId="c0e013ad-7a33-4d92-a5df-2293f6a4ea02" providerId="ADAL" clId="{BCA0BD9F-8823-4A1D-950D-68F6F9EA6A6B}" dt="2024-09-17T14:56:07.266" v="4702" actId="27636"/>
        <pc:sldMkLst>
          <pc:docMk/>
          <pc:sldMk cId="627075275" sldId="698"/>
        </pc:sldMkLst>
        <pc:spChg chg="mod">
          <ac:chgData name="Alexander Wood" userId="c0e013ad-7a33-4d92-a5df-2293f6a4ea02" providerId="ADAL" clId="{BCA0BD9F-8823-4A1D-950D-68F6F9EA6A6B}" dt="2024-09-17T14:56:07.266" v="4702" actId="27636"/>
          <ac:spMkLst>
            <pc:docMk/>
            <pc:sldMk cId="627075275" sldId="698"/>
            <ac:spMk id="3" creationId="{88B0643E-ABA5-7AEB-6705-FD5E234589FE}"/>
          </ac:spMkLst>
        </pc:spChg>
      </pc:sldChg>
      <pc:sldChg chg="modSp add mod">
        <pc:chgData name="Alexander Wood" userId="c0e013ad-7a33-4d92-a5df-2293f6a4ea02" providerId="ADAL" clId="{BCA0BD9F-8823-4A1D-950D-68F6F9EA6A6B}" dt="2024-09-12T11:56:58.033" v="701" actId="207"/>
        <pc:sldMkLst>
          <pc:docMk/>
          <pc:sldMk cId="3400282874" sldId="699"/>
        </pc:sldMkLst>
        <pc:spChg chg="mod">
          <ac:chgData name="Alexander Wood" userId="c0e013ad-7a33-4d92-a5df-2293f6a4ea02" providerId="ADAL" clId="{BCA0BD9F-8823-4A1D-950D-68F6F9EA6A6B}" dt="2024-09-12T11:56:58.033" v="701" actId="207"/>
          <ac:spMkLst>
            <pc:docMk/>
            <pc:sldMk cId="3400282874" sldId="699"/>
            <ac:spMk id="3" creationId="{88B0643E-ABA5-7AEB-6705-FD5E234589FE}"/>
          </ac:spMkLst>
        </pc:spChg>
      </pc:sldChg>
      <pc:sldChg chg="modSp add mod">
        <pc:chgData name="Alexander Wood" userId="c0e013ad-7a33-4d92-a5df-2293f6a4ea02" providerId="ADAL" clId="{BCA0BD9F-8823-4A1D-950D-68F6F9EA6A6B}" dt="2024-09-13T00:49:40.737" v="1557" actId="27636"/>
        <pc:sldMkLst>
          <pc:docMk/>
          <pc:sldMk cId="1711042358" sldId="700"/>
        </pc:sldMkLst>
        <pc:spChg chg="mod">
          <ac:chgData name="Alexander Wood" userId="c0e013ad-7a33-4d92-a5df-2293f6a4ea02" providerId="ADAL" clId="{BCA0BD9F-8823-4A1D-950D-68F6F9EA6A6B}" dt="2024-09-13T00:49:40.737" v="1557" actId="27636"/>
          <ac:spMkLst>
            <pc:docMk/>
            <pc:sldMk cId="1711042358" sldId="700"/>
            <ac:spMk id="3" creationId="{88B0643E-ABA5-7AEB-6705-FD5E234589FE}"/>
          </ac:spMkLst>
        </pc:spChg>
      </pc:sldChg>
      <pc:sldChg chg="addSp delSp modSp add mod modAnim">
        <pc:chgData name="Alexander Wood" userId="c0e013ad-7a33-4d92-a5df-2293f6a4ea02" providerId="ADAL" clId="{BCA0BD9F-8823-4A1D-950D-68F6F9EA6A6B}" dt="2024-09-18T13:17:25.214" v="5881" actId="1076"/>
        <pc:sldMkLst>
          <pc:docMk/>
          <pc:sldMk cId="1500318412" sldId="701"/>
        </pc:sldMkLst>
        <pc:spChg chg="mod">
          <ac:chgData name="Alexander Wood" userId="c0e013ad-7a33-4d92-a5df-2293f6a4ea02" providerId="ADAL" clId="{BCA0BD9F-8823-4A1D-950D-68F6F9EA6A6B}" dt="2024-09-15T08:42:03.500" v="2772" actId="20577"/>
          <ac:spMkLst>
            <pc:docMk/>
            <pc:sldMk cId="1500318412" sldId="701"/>
            <ac:spMk id="2" creationId="{275F6DCE-39AD-8920-2830-14DEE2737948}"/>
          </ac:spMkLst>
        </pc:spChg>
        <pc:spChg chg="del">
          <ac:chgData name="Alexander Wood" userId="c0e013ad-7a33-4d92-a5df-2293f6a4ea02" providerId="ADAL" clId="{BCA0BD9F-8823-4A1D-950D-68F6F9EA6A6B}" dt="2024-09-15T08:42:11.260" v="2773" actId="478"/>
          <ac:spMkLst>
            <pc:docMk/>
            <pc:sldMk cId="1500318412" sldId="701"/>
            <ac:spMk id="3" creationId="{52F8388C-2C7E-5E8E-3C1E-573FE8DC5F73}"/>
          </ac:spMkLst>
        </pc:spChg>
        <pc:spChg chg="add del mod">
          <ac:chgData name="Alexander Wood" userId="c0e013ad-7a33-4d92-a5df-2293f6a4ea02" providerId="ADAL" clId="{BCA0BD9F-8823-4A1D-950D-68F6F9EA6A6B}" dt="2024-09-16T12:36:41.110" v="2776" actId="478"/>
          <ac:spMkLst>
            <pc:docMk/>
            <pc:sldMk cId="1500318412" sldId="701"/>
            <ac:spMk id="5" creationId="{18CC735F-8C06-ACBE-CFF6-AA33C347D05A}"/>
          </ac:spMkLst>
        </pc:spChg>
        <pc:spChg chg="add mod">
          <ac:chgData name="Alexander Wood" userId="c0e013ad-7a33-4d92-a5df-2293f6a4ea02" providerId="ADAL" clId="{BCA0BD9F-8823-4A1D-950D-68F6F9EA6A6B}" dt="2024-09-16T20:47:27.943" v="3517" actId="20577"/>
          <ac:spMkLst>
            <pc:docMk/>
            <pc:sldMk cId="1500318412" sldId="701"/>
            <ac:spMk id="7" creationId="{7C89D484-0868-F476-3E24-EE6884359A4B}"/>
          </ac:spMkLst>
        </pc:spChg>
        <pc:spChg chg="add mod">
          <ac:chgData name="Alexander Wood" userId="c0e013ad-7a33-4d92-a5df-2293f6a4ea02" providerId="ADAL" clId="{BCA0BD9F-8823-4A1D-950D-68F6F9EA6A6B}" dt="2024-09-17T13:26:07.667" v="4223" actId="164"/>
          <ac:spMkLst>
            <pc:docMk/>
            <pc:sldMk cId="1500318412" sldId="701"/>
            <ac:spMk id="15" creationId="{63392EDA-2EAC-E7CF-7D7A-CE927F4C0F25}"/>
          </ac:spMkLst>
        </pc:spChg>
        <pc:spChg chg="add mod">
          <ac:chgData name="Alexander Wood" userId="c0e013ad-7a33-4d92-a5df-2293f6a4ea02" providerId="ADAL" clId="{BCA0BD9F-8823-4A1D-950D-68F6F9EA6A6B}" dt="2024-09-16T20:54:09.276" v="3601" actId="1076"/>
          <ac:spMkLst>
            <pc:docMk/>
            <pc:sldMk cId="1500318412" sldId="701"/>
            <ac:spMk id="16" creationId="{D4CECB77-3E9D-D2B9-CBF2-E2D653EB3792}"/>
          </ac:spMkLst>
        </pc:spChg>
        <pc:spChg chg="add mod">
          <ac:chgData name="Alexander Wood" userId="c0e013ad-7a33-4d92-a5df-2293f6a4ea02" providerId="ADAL" clId="{BCA0BD9F-8823-4A1D-950D-68F6F9EA6A6B}" dt="2024-09-17T13:25:31.910" v="4213" actId="14100"/>
          <ac:spMkLst>
            <pc:docMk/>
            <pc:sldMk cId="1500318412" sldId="701"/>
            <ac:spMk id="17" creationId="{967D8826-E15B-16D1-14E2-652627B7BE07}"/>
          </ac:spMkLst>
        </pc:spChg>
        <pc:spChg chg="add mod">
          <ac:chgData name="Alexander Wood" userId="c0e013ad-7a33-4d92-a5df-2293f6a4ea02" providerId="ADAL" clId="{BCA0BD9F-8823-4A1D-950D-68F6F9EA6A6B}" dt="2024-09-18T13:17:25.214" v="5881" actId="1076"/>
          <ac:spMkLst>
            <pc:docMk/>
            <pc:sldMk cId="1500318412" sldId="701"/>
            <ac:spMk id="18" creationId="{311534CE-293E-0F7F-3EF5-4851C3317F09}"/>
          </ac:spMkLst>
        </pc:spChg>
        <pc:spChg chg="add mod">
          <ac:chgData name="Alexander Wood" userId="c0e013ad-7a33-4d92-a5df-2293f6a4ea02" providerId="ADAL" clId="{BCA0BD9F-8823-4A1D-950D-68F6F9EA6A6B}" dt="2024-09-17T13:26:11.748" v="4224" actId="1076"/>
          <ac:spMkLst>
            <pc:docMk/>
            <pc:sldMk cId="1500318412" sldId="701"/>
            <ac:spMk id="20" creationId="{BFB9110A-3F97-A1AA-38C3-648B223557CE}"/>
          </ac:spMkLst>
        </pc:spChg>
        <pc:spChg chg="add mod">
          <ac:chgData name="Alexander Wood" userId="c0e013ad-7a33-4d92-a5df-2293f6a4ea02" providerId="ADAL" clId="{BCA0BD9F-8823-4A1D-950D-68F6F9EA6A6B}" dt="2024-09-17T13:56:58.633" v="4584" actId="14100"/>
          <ac:spMkLst>
            <pc:docMk/>
            <pc:sldMk cId="1500318412" sldId="701"/>
            <ac:spMk id="22" creationId="{F737DF03-E973-E830-5280-C939436D7E36}"/>
          </ac:spMkLst>
        </pc:spChg>
        <pc:spChg chg="add mod">
          <ac:chgData name="Alexander Wood" userId="c0e013ad-7a33-4d92-a5df-2293f6a4ea02" providerId="ADAL" clId="{BCA0BD9F-8823-4A1D-950D-68F6F9EA6A6B}" dt="2024-09-18T10:38:02.466" v="5856" actId="14100"/>
          <ac:spMkLst>
            <pc:docMk/>
            <pc:sldMk cId="1500318412" sldId="701"/>
            <ac:spMk id="23" creationId="{557216C3-0C8A-C603-11D2-F043DC98A390}"/>
          </ac:spMkLst>
        </pc:spChg>
        <pc:grpChg chg="add mod">
          <ac:chgData name="Alexander Wood" userId="c0e013ad-7a33-4d92-a5df-2293f6a4ea02" providerId="ADAL" clId="{BCA0BD9F-8823-4A1D-950D-68F6F9EA6A6B}" dt="2024-09-17T13:25:53.010" v="4219" actId="164"/>
          <ac:grpSpMkLst>
            <pc:docMk/>
            <pc:sldMk cId="1500318412" sldId="701"/>
            <ac:grpSpMk id="19" creationId="{653799EC-4A36-FAAA-BFE4-1AB81F066293}"/>
          </ac:grpSpMkLst>
        </pc:grpChg>
        <pc:grpChg chg="add mod">
          <ac:chgData name="Alexander Wood" userId="c0e013ad-7a33-4d92-a5df-2293f6a4ea02" providerId="ADAL" clId="{BCA0BD9F-8823-4A1D-950D-68F6F9EA6A6B}" dt="2024-09-17T13:26:07.667" v="4223" actId="164"/>
          <ac:grpSpMkLst>
            <pc:docMk/>
            <pc:sldMk cId="1500318412" sldId="701"/>
            <ac:grpSpMk id="21" creationId="{A6A7D424-BCA1-6E81-F451-F7C38DC164AA}"/>
          </ac:grpSpMkLst>
        </pc:grpChg>
        <pc:picChg chg="add mod">
          <ac:chgData name="Alexander Wood" userId="c0e013ad-7a33-4d92-a5df-2293f6a4ea02" providerId="ADAL" clId="{BCA0BD9F-8823-4A1D-950D-68F6F9EA6A6B}" dt="2024-09-16T20:52:37.927" v="3577" actId="1076"/>
          <ac:picMkLst>
            <pc:docMk/>
            <pc:sldMk cId="1500318412" sldId="701"/>
            <ac:picMk id="6" creationId="{58D7FC0E-E987-10D3-5A2C-1B3A18C66A60}"/>
          </ac:picMkLst>
        </pc:picChg>
        <pc:picChg chg="add mod">
          <ac:chgData name="Alexander Wood" userId="c0e013ad-7a33-4d92-a5df-2293f6a4ea02" providerId="ADAL" clId="{BCA0BD9F-8823-4A1D-950D-68F6F9EA6A6B}" dt="2024-09-16T20:46:56.525" v="3513" actId="14100"/>
          <ac:picMkLst>
            <pc:docMk/>
            <pc:sldMk cId="1500318412" sldId="701"/>
            <ac:picMk id="9" creationId="{D6363310-B899-A928-BC3F-DA8FC309F492}"/>
          </ac:picMkLst>
        </pc:picChg>
        <pc:picChg chg="add mod">
          <ac:chgData name="Alexander Wood" userId="c0e013ad-7a33-4d92-a5df-2293f6a4ea02" providerId="ADAL" clId="{BCA0BD9F-8823-4A1D-950D-68F6F9EA6A6B}" dt="2024-09-16T20:47:06.537" v="3514" actId="1076"/>
          <ac:picMkLst>
            <pc:docMk/>
            <pc:sldMk cId="1500318412" sldId="701"/>
            <ac:picMk id="11" creationId="{EC6F9C90-6651-0DF8-8D92-AB65811966E2}"/>
          </ac:picMkLst>
        </pc:picChg>
        <pc:picChg chg="add mod">
          <ac:chgData name="Alexander Wood" userId="c0e013ad-7a33-4d92-a5df-2293f6a4ea02" providerId="ADAL" clId="{BCA0BD9F-8823-4A1D-950D-68F6F9EA6A6B}" dt="2024-09-16T13:17:59.732" v="2926" actId="1076"/>
          <ac:picMkLst>
            <pc:docMk/>
            <pc:sldMk cId="1500318412" sldId="701"/>
            <ac:picMk id="13" creationId="{5E78E8E9-B2F5-1DD6-5A2F-47456890DD7D}"/>
          </ac:picMkLst>
        </pc:picChg>
        <pc:picChg chg="add mod">
          <ac:chgData name="Alexander Wood" userId="c0e013ad-7a33-4d92-a5df-2293f6a4ea02" providerId="ADAL" clId="{BCA0BD9F-8823-4A1D-950D-68F6F9EA6A6B}" dt="2024-09-17T13:26:07.667" v="4223" actId="164"/>
          <ac:picMkLst>
            <pc:docMk/>
            <pc:sldMk cId="1500318412" sldId="701"/>
            <ac:picMk id="14" creationId="{5F72A1DC-ED8F-4C3D-7E99-32DF1C8D2770}"/>
          </ac:picMkLst>
        </pc:picChg>
      </pc:sldChg>
      <pc:sldChg chg="addSp delSp modSp new mod modAnim">
        <pc:chgData name="Alexander Wood" userId="c0e013ad-7a33-4d92-a5df-2293f6a4ea02" providerId="ADAL" clId="{BCA0BD9F-8823-4A1D-950D-68F6F9EA6A6B}" dt="2024-09-17T15:14:05.702" v="4725" actId="1076"/>
        <pc:sldMkLst>
          <pc:docMk/>
          <pc:sldMk cId="3941592528" sldId="702"/>
        </pc:sldMkLst>
        <pc:spChg chg="del">
          <ac:chgData name="Alexander Wood" userId="c0e013ad-7a33-4d92-a5df-2293f6a4ea02" providerId="ADAL" clId="{BCA0BD9F-8823-4A1D-950D-68F6F9EA6A6B}" dt="2024-09-13T01:16:37.946" v="1754" actId="478"/>
          <ac:spMkLst>
            <pc:docMk/>
            <pc:sldMk cId="3941592528" sldId="702"/>
            <ac:spMk id="2" creationId="{1B255359-9CD3-51AE-E774-3380479EF883}"/>
          </ac:spMkLst>
        </pc:spChg>
        <pc:spChg chg="del">
          <ac:chgData name="Alexander Wood" userId="c0e013ad-7a33-4d92-a5df-2293f6a4ea02" providerId="ADAL" clId="{BCA0BD9F-8823-4A1D-950D-68F6F9EA6A6B}" dt="2024-09-13T01:16:36.864" v="1753" actId="478"/>
          <ac:spMkLst>
            <pc:docMk/>
            <pc:sldMk cId="3941592528" sldId="702"/>
            <ac:spMk id="3" creationId="{3274EE59-029A-6E4A-9B86-0F9D4AD7C38A}"/>
          </ac:spMkLst>
        </pc:spChg>
        <pc:spChg chg="add mod">
          <ac:chgData name="Alexander Wood" userId="c0e013ad-7a33-4d92-a5df-2293f6a4ea02" providerId="ADAL" clId="{BCA0BD9F-8823-4A1D-950D-68F6F9EA6A6B}" dt="2024-09-15T08:20:16.421" v="2172" actId="20577"/>
          <ac:spMkLst>
            <pc:docMk/>
            <pc:sldMk cId="3941592528" sldId="702"/>
            <ac:spMk id="4" creationId="{AD1DFA04-2BC8-A977-F60B-37FECB2CFBA0}"/>
          </ac:spMkLst>
        </pc:spChg>
        <pc:spChg chg="add mod">
          <ac:chgData name="Alexander Wood" userId="c0e013ad-7a33-4d92-a5df-2293f6a4ea02" providerId="ADAL" clId="{BCA0BD9F-8823-4A1D-950D-68F6F9EA6A6B}" dt="2024-09-15T08:19:32.953" v="2119"/>
          <ac:spMkLst>
            <pc:docMk/>
            <pc:sldMk cId="3941592528" sldId="702"/>
            <ac:spMk id="5" creationId="{6DF770C4-8D2C-E167-8BF2-B85B85CE13D9}"/>
          </ac:spMkLst>
        </pc:spChg>
        <pc:spChg chg="add mod">
          <ac:chgData name="Alexander Wood" userId="c0e013ad-7a33-4d92-a5df-2293f6a4ea02" providerId="ADAL" clId="{BCA0BD9F-8823-4A1D-950D-68F6F9EA6A6B}" dt="2024-09-17T15:13:55.850" v="4723" actId="20577"/>
          <ac:spMkLst>
            <pc:docMk/>
            <pc:sldMk cId="3941592528" sldId="702"/>
            <ac:spMk id="6" creationId="{6C69746B-C34F-C42D-2DBA-1BCFD358D8AF}"/>
          </ac:spMkLst>
        </pc:spChg>
        <pc:spChg chg="add mod">
          <ac:chgData name="Alexander Wood" userId="c0e013ad-7a33-4d92-a5df-2293f6a4ea02" providerId="ADAL" clId="{BCA0BD9F-8823-4A1D-950D-68F6F9EA6A6B}" dt="2024-09-17T15:12:20.939" v="4703" actId="1076"/>
          <ac:spMkLst>
            <pc:docMk/>
            <pc:sldMk cId="3941592528" sldId="702"/>
            <ac:spMk id="7" creationId="{9AD9DAE6-277A-A1BC-0617-9CBD8A8FA1ED}"/>
          </ac:spMkLst>
        </pc:spChg>
        <pc:spChg chg="add mod">
          <ac:chgData name="Alexander Wood" userId="c0e013ad-7a33-4d92-a5df-2293f6a4ea02" providerId="ADAL" clId="{BCA0BD9F-8823-4A1D-950D-68F6F9EA6A6B}" dt="2024-09-17T15:12:28.594" v="4704" actId="1076"/>
          <ac:spMkLst>
            <pc:docMk/>
            <pc:sldMk cId="3941592528" sldId="702"/>
            <ac:spMk id="8" creationId="{02316654-AD4E-9A3B-3498-28A20F99FC49}"/>
          </ac:spMkLst>
        </pc:spChg>
        <pc:spChg chg="add mod">
          <ac:chgData name="Alexander Wood" userId="c0e013ad-7a33-4d92-a5df-2293f6a4ea02" providerId="ADAL" clId="{BCA0BD9F-8823-4A1D-950D-68F6F9EA6A6B}" dt="2024-09-17T15:14:05.702" v="4725" actId="1076"/>
          <ac:spMkLst>
            <pc:docMk/>
            <pc:sldMk cId="3941592528" sldId="702"/>
            <ac:spMk id="9" creationId="{6F233B43-BFDC-C680-60D6-D5FCD5A2893C}"/>
          </ac:spMkLst>
        </pc:spChg>
        <pc:picChg chg="add mod">
          <ac:chgData name="Alexander Wood" userId="c0e013ad-7a33-4d92-a5df-2293f6a4ea02" providerId="ADAL" clId="{BCA0BD9F-8823-4A1D-950D-68F6F9EA6A6B}" dt="2024-09-15T08:13:37.150" v="1975" actId="1076"/>
          <ac:picMkLst>
            <pc:docMk/>
            <pc:sldMk cId="3941592528" sldId="702"/>
            <ac:picMk id="1026" creationId="{D1E18280-9668-0D73-8C54-7397BC0C01F6}"/>
          </ac:picMkLst>
        </pc:picChg>
      </pc:sldChg>
      <pc:sldChg chg="addSp delSp modSp add mod modAnim">
        <pc:chgData name="Alexander Wood" userId="c0e013ad-7a33-4d92-a5df-2293f6a4ea02" providerId="ADAL" clId="{BCA0BD9F-8823-4A1D-950D-68F6F9EA6A6B}" dt="2024-09-18T10:02:44.881" v="5607" actId="1076"/>
        <pc:sldMkLst>
          <pc:docMk/>
          <pc:sldMk cId="2417748964" sldId="703"/>
        </pc:sldMkLst>
        <pc:spChg chg="mod">
          <ac:chgData name="Alexander Wood" userId="c0e013ad-7a33-4d92-a5df-2293f6a4ea02" providerId="ADAL" clId="{BCA0BD9F-8823-4A1D-950D-68F6F9EA6A6B}" dt="2024-09-15T08:37:34.153" v="2758" actId="20577"/>
          <ac:spMkLst>
            <pc:docMk/>
            <pc:sldMk cId="2417748964" sldId="703"/>
            <ac:spMk id="2" creationId="{275F6DCE-39AD-8920-2830-14DEE2737948}"/>
          </ac:spMkLst>
        </pc:spChg>
        <pc:spChg chg="mod">
          <ac:chgData name="Alexander Wood" userId="c0e013ad-7a33-4d92-a5df-2293f6a4ea02" providerId="ADAL" clId="{BCA0BD9F-8823-4A1D-950D-68F6F9EA6A6B}" dt="2024-09-17T06:36:02.079" v="3772" actId="20577"/>
          <ac:spMkLst>
            <pc:docMk/>
            <pc:sldMk cId="2417748964" sldId="703"/>
            <ac:spMk id="3" creationId="{52F8388C-2C7E-5E8E-3C1E-573FE8DC5F73}"/>
          </ac:spMkLst>
        </pc:spChg>
        <pc:spChg chg="add mod">
          <ac:chgData name="Alexander Wood" userId="c0e013ad-7a33-4d92-a5df-2293f6a4ea02" providerId="ADAL" clId="{BCA0BD9F-8823-4A1D-950D-68F6F9EA6A6B}" dt="2024-09-17T13:25:08.777" v="4206" actId="1076"/>
          <ac:spMkLst>
            <pc:docMk/>
            <pc:sldMk cId="2417748964" sldId="703"/>
            <ac:spMk id="4" creationId="{408EBF1F-BCCC-2AD7-45D0-D0A6A6526C52}"/>
          </ac:spMkLst>
        </pc:spChg>
        <pc:spChg chg="add mod">
          <ac:chgData name="Alexander Wood" userId="c0e013ad-7a33-4d92-a5df-2293f6a4ea02" providerId="ADAL" clId="{BCA0BD9F-8823-4A1D-950D-68F6F9EA6A6B}" dt="2024-09-17T20:52:07.626" v="4818" actId="14100"/>
          <ac:spMkLst>
            <pc:docMk/>
            <pc:sldMk cId="2417748964" sldId="703"/>
            <ac:spMk id="5" creationId="{A20BF756-05AE-9B52-E026-52B938179D26}"/>
          </ac:spMkLst>
        </pc:spChg>
        <pc:spChg chg="add mod">
          <ac:chgData name="Alexander Wood" userId="c0e013ad-7a33-4d92-a5df-2293f6a4ea02" providerId="ADAL" clId="{BCA0BD9F-8823-4A1D-950D-68F6F9EA6A6B}" dt="2024-09-18T10:02:44.881" v="5607" actId="1076"/>
          <ac:spMkLst>
            <pc:docMk/>
            <pc:sldMk cId="2417748964" sldId="703"/>
            <ac:spMk id="6" creationId="{CFDD1A65-73F4-CB54-30E0-22265000E916}"/>
          </ac:spMkLst>
        </pc:spChg>
        <pc:spChg chg="del">
          <ac:chgData name="Alexander Wood" userId="c0e013ad-7a33-4d92-a5df-2293f6a4ea02" providerId="ADAL" clId="{BCA0BD9F-8823-4A1D-950D-68F6F9EA6A6B}" dt="2024-09-15T08:29:23.468" v="2523" actId="478"/>
          <ac:spMkLst>
            <pc:docMk/>
            <pc:sldMk cId="2417748964" sldId="703"/>
            <ac:spMk id="10" creationId="{DD5D5BD8-8014-BF7F-EA7E-A885D6B3ABF2}"/>
          </ac:spMkLst>
        </pc:spChg>
        <pc:spChg chg="del">
          <ac:chgData name="Alexander Wood" userId="c0e013ad-7a33-4d92-a5df-2293f6a4ea02" providerId="ADAL" clId="{BCA0BD9F-8823-4A1D-950D-68F6F9EA6A6B}" dt="2024-09-15T08:29:30.157" v="2525" actId="478"/>
          <ac:spMkLst>
            <pc:docMk/>
            <pc:sldMk cId="2417748964" sldId="703"/>
            <ac:spMk id="11" creationId="{B2BDBC80-F85A-120E-8DE3-72A23779BD0C}"/>
          </ac:spMkLst>
        </pc:spChg>
        <pc:spChg chg="del">
          <ac:chgData name="Alexander Wood" userId="c0e013ad-7a33-4d92-a5df-2293f6a4ea02" providerId="ADAL" clId="{BCA0BD9F-8823-4A1D-950D-68F6F9EA6A6B}" dt="2024-09-15T08:29:26.715" v="2524" actId="478"/>
          <ac:spMkLst>
            <pc:docMk/>
            <pc:sldMk cId="2417748964" sldId="703"/>
            <ac:spMk id="14" creationId="{97F48284-1CE9-E0FF-80F9-04A30E855125}"/>
          </ac:spMkLst>
        </pc:spChg>
        <pc:picChg chg="del">
          <ac:chgData name="Alexander Wood" userId="c0e013ad-7a33-4d92-a5df-2293f6a4ea02" providerId="ADAL" clId="{BCA0BD9F-8823-4A1D-950D-68F6F9EA6A6B}" dt="2024-09-15T08:29:19.791" v="2522" actId="478"/>
          <ac:picMkLst>
            <pc:docMk/>
            <pc:sldMk cId="2417748964" sldId="703"/>
            <ac:picMk id="8" creationId="{E04ADDDE-9BA3-1CC9-569E-D3ED8AF4EB43}"/>
          </ac:picMkLst>
        </pc:picChg>
        <pc:picChg chg="add del mod">
          <ac:chgData name="Alexander Wood" userId="c0e013ad-7a33-4d92-a5df-2293f6a4ea02" providerId="ADAL" clId="{BCA0BD9F-8823-4A1D-950D-68F6F9EA6A6B}" dt="2024-09-17T06:34:11.626" v="3709" actId="478"/>
          <ac:picMkLst>
            <pc:docMk/>
            <pc:sldMk cId="2417748964" sldId="703"/>
            <ac:picMk id="3074" creationId="{CDBF36CA-26EE-4084-C858-C0FD73F87273}"/>
          </ac:picMkLst>
        </pc:picChg>
        <pc:picChg chg="add mod">
          <ac:chgData name="Alexander Wood" userId="c0e013ad-7a33-4d92-a5df-2293f6a4ea02" providerId="ADAL" clId="{BCA0BD9F-8823-4A1D-950D-68F6F9EA6A6B}" dt="2024-09-17T06:34:30.432" v="3712" actId="1076"/>
          <ac:picMkLst>
            <pc:docMk/>
            <pc:sldMk cId="2417748964" sldId="703"/>
            <ac:picMk id="3076" creationId="{A5087DF9-5011-1FFA-4382-C09EC327424C}"/>
          </ac:picMkLst>
        </pc:picChg>
      </pc:sldChg>
      <pc:sldChg chg="addSp delSp modSp add mod delAnim modAnim">
        <pc:chgData name="Alexander Wood" userId="c0e013ad-7a33-4d92-a5df-2293f6a4ea02" providerId="ADAL" clId="{BCA0BD9F-8823-4A1D-950D-68F6F9EA6A6B}" dt="2024-09-18T13:53:13.049" v="5980" actId="1076"/>
        <pc:sldMkLst>
          <pc:docMk/>
          <pc:sldMk cId="3435847684" sldId="704"/>
        </pc:sldMkLst>
        <pc:spChg chg="mod">
          <ac:chgData name="Alexander Wood" userId="c0e013ad-7a33-4d92-a5df-2293f6a4ea02" providerId="ADAL" clId="{BCA0BD9F-8823-4A1D-950D-68F6F9EA6A6B}" dt="2024-09-16T13:23:11.832" v="2978" actId="20577"/>
          <ac:spMkLst>
            <pc:docMk/>
            <pc:sldMk cId="3435847684" sldId="704"/>
            <ac:spMk id="2" creationId="{4C438E83-69EE-501A-942B-EF565962ED80}"/>
          </ac:spMkLst>
        </pc:spChg>
        <pc:spChg chg="add mod">
          <ac:chgData name="Alexander Wood" userId="c0e013ad-7a33-4d92-a5df-2293f6a4ea02" providerId="ADAL" clId="{BCA0BD9F-8823-4A1D-950D-68F6F9EA6A6B}" dt="2024-09-17T20:47:08.059" v="4785" actId="20577"/>
          <ac:spMkLst>
            <pc:docMk/>
            <pc:sldMk cId="3435847684" sldId="704"/>
            <ac:spMk id="3" creationId="{4ADB2B27-0895-D633-67AC-EB8540EB1896}"/>
          </ac:spMkLst>
        </pc:spChg>
        <pc:spChg chg="add mod">
          <ac:chgData name="Alexander Wood" userId="c0e013ad-7a33-4d92-a5df-2293f6a4ea02" providerId="ADAL" clId="{BCA0BD9F-8823-4A1D-950D-68F6F9EA6A6B}" dt="2024-09-17T20:45:19.770" v="4759" actId="1076"/>
          <ac:spMkLst>
            <pc:docMk/>
            <pc:sldMk cId="3435847684" sldId="704"/>
            <ac:spMk id="4" creationId="{E1D27423-C3E4-3A4A-381E-E952DE002A25}"/>
          </ac:spMkLst>
        </pc:spChg>
        <pc:spChg chg="add mod">
          <ac:chgData name="Alexander Wood" userId="c0e013ad-7a33-4d92-a5df-2293f6a4ea02" providerId="ADAL" clId="{BCA0BD9F-8823-4A1D-950D-68F6F9EA6A6B}" dt="2024-09-17T20:45:29.460" v="4763" actId="1076"/>
          <ac:spMkLst>
            <pc:docMk/>
            <pc:sldMk cId="3435847684" sldId="704"/>
            <ac:spMk id="6" creationId="{228F36E1-48C1-E0F7-1B8A-6C3734E1A67C}"/>
          </ac:spMkLst>
        </pc:spChg>
        <pc:spChg chg="add mod">
          <ac:chgData name="Alexander Wood" userId="c0e013ad-7a33-4d92-a5df-2293f6a4ea02" providerId="ADAL" clId="{BCA0BD9F-8823-4A1D-950D-68F6F9EA6A6B}" dt="2024-09-17T20:47:15.144" v="4786" actId="1076"/>
          <ac:spMkLst>
            <pc:docMk/>
            <pc:sldMk cId="3435847684" sldId="704"/>
            <ac:spMk id="7" creationId="{E2F3C394-457C-C7E3-E205-82C54ED98748}"/>
          </ac:spMkLst>
        </pc:spChg>
        <pc:spChg chg="add mod ord">
          <ac:chgData name="Alexander Wood" userId="c0e013ad-7a33-4d92-a5df-2293f6a4ea02" providerId="ADAL" clId="{BCA0BD9F-8823-4A1D-950D-68F6F9EA6A6B}" dt="2024-09-18T13:52:10.323" v="5971" actId="166"/>
          <ac:spMkLst>
            <pc:docMk/>
            <pc:sldMk cId="3435847684" sldId="704"/>
            <ac:spMk id="8" creationId="{AFB6F5C9-E0AC-EF15-2EE6-4704BC4A7CBA}"/>
          </ac:spMkLst>
        </pc:spChg>
        <pc:spChg chg="del">
          <ac:chgData name="Alexander Wood" userId="c0e013ad-7a33-4d92-a5df-2293f6a4ea02" providerId="ADAL" clId="{BCA0BD9F-8823-4A1D-950D-68F6F9EA6A6B}" dt="2024-09-16T13:23:23.719" v="2982" actId="478"/>
          <ac:spMkLst>
            <pc:docMk/>
            <pc:sldMk cId="3435847684" sldId="704"/>
            <ac:spMk id="10" creationId="{796AFB89-13D5-3D04-0518-247333F48832}"/>
          </ac:spMkLst>
        </pc:spChg>
        <pc:spChg chg="mod">
          <ac:chgData name="Alexander Wood" userId="c0e013ad-7a33-4d92-a5df-2293f6a4ea02" providerId="ADAL" clId="{BCA0BD9F-8823-4A1D-950D-68F6F9EA6A6B}" dt="2024-09-17T14:17:39.793" v="4588" actId="115"/>
          <ac:spMkLst>
            <pc:docMk/>
            <pc:sldMk cId="3435847684" sldId="704"/>
            <ac:spMk id="11" creationId="{3ABEB8E4-7FAE-5793-27E9-27D6153B6622}"/>
          </ac:spMkLst>
        </pc:spChg>
        <pc:spChg chg="del">
          <ac:chgData name="Alexander Wood" userId="c0e013ad-7a33-4d92-a5df-2293f6a4ea02" providerId="ADAL" clId="{BCA0BD9F-8823-4A1D-950D-68F6F9EA6A6B}" dt="2024-09-16T13:23:14.976" v="2979" actId="478"/>
          <ac:spMkLst>
            <pc:docMk/>
            <pc:sldMk cId="3435847684" sldId="704"/>
            <ac:spMk id="12" creationId="{DF144793-2F4C-95B2-B147-D2436343B9D5}"/>
          </ac:spMkLst>
        </pc:spChg>
        <pc:spChg chg="add mod ord">
          <ac:chgData name="Alexander Wood" userId="c0e013ad-7a33-4d92-a5df-2293f6a4ea02" providerId="ADAL" clId="{BCA0BD9F-8823-4A1D-950D-68F6F9EA6A6B}" dt="2024-09-18T13:53:13.049" v="5980" actId="1076"/>
          <ac:spMkLst>
            <pc:docMk/>
            <pc:sldMk cId="3435847684" sldId="704"/>
            <ac:spMk id="13" creationId="{36713BC4-3BE1-517A-F533-A26377B1D79E}"/>
          </ac:spMkLst>
        </pc:spChg>
        <pc:spChg chg="del">
          <ac:chgData name="Alexander Wood" userId="c0e013ad-7a33-4d92-a5df-2293f6a4ea02" providerId="ADAL" clId="{BCA0BD9F-8823-4A1D-950D-68F6F9EA6A6B}" dt="2024-09-16T13:23:05.878" v="2976" actId="478"/>
          <ac:spMkLst>
            <pc:docMk/>
            <pc:sldMk cId="3435847684" sldId="704"/>
            <ac:spMk id="16" creationId="{71030205-92F5-1ECA-A2EB-BF3A2F17C80B}"/>
          </ac:spMkLst>
        </pc:spChg>
        <pc:picChg chg="del">
          <ac:chgData name="Alexander Wood" userId="c0e013ad-7a33-4d92-a5df-2293f6a4ea02" providerId="ADAL" clId="{BCA0BD9F-8823-4A1D-950D-68F6F9EA6A6B}" dt="2024-09-16T13:23:01.117" v="2974" actId="478"/>
          <ac:picMkLst>
            <pc:docMk/>
            <pc:sldMk cId="3435847684" sldId="704"/>
            <ac:picMk id="5" creationId="{99D64BAF-E9B7-BD0B-E39C-6902ACADFC1F}"/>
          </ac:picMkLst>
        </pc:picChg>
        <pc:picChg chg="add mod">
          <ac:chgData name="Alexander Wood" userId="c0e013ad-7a33-4d92-a5df-2293f6a4ea02" providerId="ADAL" clId="{BCA0BD9F-8823-4A1D-950D-68F6F9EA6A6B}" dt="2024-09-17T20:45:06.072" v="4758" actId="1076"/>
          <ac:picMkLst>
            <pc:docMk/>
            <pc:sldMk cId="3435847684" sldId="704"/>
            <ac:picMk id="14" creationId="{814B466E-D401-8877-9B38-D45511E5F446}"/>
          </ac:picMkLst>
        </pc:picChg>
        <pc:picChg chg="del">
          <ac:chgData name="Alexander Wood" userId="c0e013ad-7a33-4d92-a5df-2293f6a4ea02" providerId="ADAL" clId="{BCA0BD9F-8823-4A1D-950D-68F6F9EA6A6B}" dt="2024-09-16T13:23:07.584" v="2977" actId="478"/>
          <ac:picMkLst>
            <pc:docMk/>
            <pc:sldMk cId="3435847684" sldId="704"/>
            <ac:picMk id="15" creationId="{28986E97-9852-4826-6AF8-E9EB5C53AFA3}"/>
          </ac:picMkLst>
        </pc:picChg>
        <pc:picChg chg="add mod">
          <ac:chgData name="Alexander Wood" userId="c0e013ad-7a33-4d92-a5df-2293f6a4ea02" providerId="ADAL" clId="{BCA0BD9F-8823-4A1D-950D-68F6F9EA6A6B}" dt="2024-09-18T13:52:01.581" v="5969" actId="1076"/>
          <ac:picMkLst>
            <pc:docMk/>
            <pc:sldMk cId="3435847684" sldId="704"/>
            <ac:picMk id="18" creationId="{5D78E870-EB3E-8E6E-280A-469F25ACEF15}"/>
          </ac:picMkLst>
        </pc:picChg>
        <pc:picChg chg="add mod">
          <ac:chgData name="Alexander Wood" userId="c0e013ad-7a33-4d92-a5df-2293f6a4ea02" providerId="ADAL" clId="{BCA0BD9F-8823-4A1D-950D-68F6F9EA6A6B}" dt="2024-09-18T13:53:01.278" v="5976" actId="1076"/>
          <ac:picMkLst>
            <pc:docMk/>
            <pc:sldMk cId="3435847684" sldId="704"/>
            <ac:picMk id="20" creationId="{846F49B8-616A-8C61-8FB4-F73F2ECDF1F7}"/>
          </ac:picMkLst>
        </pc:picChg>
        <pc:cxnChg chg="del">
          <ac:chgData name="Alexander Wood" userId="c0e013ad-7a33-4d92-a5df-2293f6a4ea02" providerId="ADAL" clId="{BCA0BD9F-8823-4A1D-950D-68F6F9EA6A6B}" dt="2024-09-16T13:23:04.226" v="2975" actId="478"/>
          <ac:cxnSpMkLst>
            <pc:docMk/>
            <pc:sldMk cId="3435847684" sldId="704"/>
            <ac:cxnSpMk id="9" creationId="{22581F79-C257-6063-15B0-DAE03EB0937A}"/>
          </ac:cxnSpMkLst>
        </pc:cxnChg>
      </pc:sldChg>
      <pc:sldChg chg="addSp delSp modSp new del mod modAnim">
        <pc:chgData name="Alexander Wood" userId="c0e013ad-7a33-4d92-a5df-2293f6a4ea02" providerId="ADAL" clId="{BCA0BD9F-8823-4A1D-950D-68F6F9EA6A6B}" dt="2024-09-17T20:43:55.303" v="4752" actId="47"/>
        <pc:sldMkLst>
          <pc:docMk/>
          <pc:sldMk cId="382700500" sldId="705"/>
        </pc:sldMkLst>
        <pc:spChg chg="mod">
          <ac:chgData name="Alexander Wood" userId="c0e013ad-7a33-4d92-a5df-2293f6a4ea02" providerId="ADAL" clId="{BCA0BD9F-8823-4A1D-950D-68F6F9EA6A6B}" dt="2024-09-17T12:55:26.113" v="4160" actId="1076"/>
          <ac:spMkLst>
            <pc:docMk/>
            <pc:sldMk cId="382700500" sldId="705"/>
            <ac:spMk id="2" creationId="{D7764F6F-3841-5036-B19A-A0DCE82FE01C}"/>
          </ac:spMkLst>
        </pc:spChg>
        <pc:spChg chg="del">
          <ac:chgData name="Alexander Wood" userId="c0e013ad-7a33-4d92-a5df-2293f6a4ea02" providerId="ADAL" clId="{BCA0BD9F-8823-4A1D-950D-68F6F9EA6A6B}" dt="2024-09-17T12:47:59.003" v="3911" actId="478"/>
          <ac:spMkLst>
            <pc:docMk/>
            <pc:sldMk cId="382700500" sldId="705"/>
            <ac:spMk id="3" creationId="{B94B1A63-5C14-EC94-F54F-F95C9ABACD65}"/>
          </ac:spMkLst>
        </pc:spChg>
        <pc:spChg chg="add mod">
          <ac:chgData name="Alexander Wood" userId="c0e013ad-7a33-4d92-a5df-2293f6a4ea02" providerId="ADAL" clId="{BCA0BD9F-8823-4A1D-950D-68F6F9EA6A6B}" dt="2024-09-17T12:58:55.895" v="4189" actId="1076"/>
          <ac:spMkLst>
            <pc:docMk/>
            <pc:sldMk cId="382700500" sldId="705"/>
            <ac:spMk id="11" creationId="{D281977A-BA61-33C0-16C9-91E3248044E1}"/>
          </ac:spMkLst>
        </pc:spChg>
        <pc:spChg chg="add mod">
          <ac:chgData name="Alexander Wood" userId="c0e013ad-7a33-4d92-a5df-2293f6a4ea02" providerId="ADAL" clId="{BCA0BD9F-8823-4A1D-950D-68F6F9EA6A6B}" dt="2024-09-17T13:33:40.968" v="4302" actId="14100"/>
          <ac:spMkLst>
            <pc:docMk/>
            <pc:sldMk cId="382700500" sldId="705"/>
            <ac:spMk id="18" creationId="{F900FF0F-6AB3-E1F8-6562-01D13F282E23}"/>
          </ac:spMkLst>
        </pc:spChg>
        <pc:spChg chg="add mod">
          <ac:chgData name="Alexander Wood" userId="c0e013ad-7a33-4d92-a5df-2293f6a4ea02" providerId="ADAL" clId="{BCA0BD9F-8823-4A1D-950D-68F6F9EA6A6B}" dt="2024-09-17T12:59:35.377" v="4202" actId="14100"/>
          <ac:spMkLst>
            <pc:docMk/>
            <pc:sldMk cId="382700500" sldId="705"/>
            <ac:spMk id="19" creationId="{1EAC269B-AA57-C665-44AF-5D259B6155C5}"/>
          </ac:spMkLst>
        </pc:spChg>
        <pc:spChg chg="add mod">
          <ac:chgData name="Alexander Wood" userId="c0e013ad-7a33-4d92-a5df-2293f6a4ea02" providerId="ADAL" clId="{BCA0BD9F-8823-4A1D-950D-68F6F9EA6A6B}" dt="2024-09-17T13:33:47.285" v="4305" actId="1076"/>
          <ac:spMkLst>
            <pc:docMk/>
            <pc:sldMk cId="382700500" sldId="705"/>
            <ac:spMk id="20" creationId="{73D1E1C7-5768-97F8-9287-EF7436AB4C95}"/>
          </ac:spMkLst>
        </pc:spChg>
        <pc:grpChg chg="add mod">
          <ac:chgData name="Alexander Wood" userId="c0e013ad-7a33-4d92-a5df-2293f6a4ea02" providerId="ADAL" clId="{BCA0BD9F-8823-4A1D-950D-68F6F9EA6A6B}" dt="2024-09-17T12:58:57.758" v="4190" actId="1076"/>
          <ac:grpSpMkLst>
            <pc:docMk/>
            <pc:sldMk cId="382700500" sldId="705"/>
            <ac:grpSpMk id="15" creationId="{027F8FEB-FF35-6764-18D1-E8263B243645}"/>
          </ac:grpSpMkLst>
        </pc:grpChg>
        <pc:picChg chg="add del mod">
          <ac:chgData name="Alexander Wood" userId="c0e013ad-7a33-4d92-a5df-2293f6a4ea02" providerId="ADAL" clId="{BCA0BD9F-8823-4A1D-950D-68F6F9EA6A6B}" dt="2024-09-17T12:52:02.239" v="3945" actId="478"/>
          <ac:picMkLst>
            <pc:docMk/>
            <pc:sldMk cId="382700500" sldId="705"/>
            <ac:picMk id="6" creationId="{1FB75700-0DE1-67B6-063B-4A4BE0CC7247}"/>
          </ac:picMkLst>
        </pc:picChg>
        <pc:picChg chg="add mod">
          <ac:chgData name="Alexander Wood" userId="c0e013ad-7a33-4d92-a5df-2293f6a4ea02" providerId="ADAL" clId="{BCA0BD9F-8823-4A1D-950D-68F6F9EA6A6B}" dt="2024-09-17T12:57:15.109" v="4172" actId="1076"/>
          <ac:picMkLst>
            <pc:docMk/>
            <pc:sldMk cId="382700500" sldId="705"/>
            <ac:picMk id="8" creationId="{84C6A8D8-5133-D58E-C835-F847B2BE9F41}"/>
          </ac:picMkLst>
        </pc:picChg>
        <pc:picChg chg="add mod">
          <ac:chgData name="Alexander Wood" userId="c0e013ad-7a33-4d92-a5df-2293f6a4ea02" providerId="ADAL" clId="{BCA0BD9F-8823-4A1D-950D-68F6F9EA6A6B}" dt="2024-09-17T12:51:59.395" v="3944" actId="1076"/>
          <ac:picMkLst>
            <pc:docMk/>
            <pc:sldMk cId="382700500" sldId="705"/>
            <ac:picMk id="10" creationId="{6CD8D887-ED24-AA13-F2AB-9DB76B23563F}"/>
          </ac:picMkLst>
        </pc:picChg>
        <pc:picChg chg="add mod">
          <ac:chgData name="Alexander Wood" userId="c0e013ad-7a33-4d92-a5df-2293f6a4ea02" providerId="ADAL" clId="{BCA0BD9F-8823-4A1D-950D-68F6F9EA6A6B}" dt="2024-09-17T12:59:04.166" v="4192" actId="1076"/>
          <ac:picMkLst>
            <pc:docMk/>
            <pc:sldMk cId="382700500" sldId="705"/>
            <ac:picMk id="13" creationId="{AAF863EC-90CF-46F9-B36F-7266BCA4FAFF}"/>
          </ac:picMkLst>
        </pc:picChg>
        <pc:picChg chg="add mod">
          <ac:chgData name="Alexander Wood" userId="c0e013ad-7a33-4d92-a5df-2293f6a4ea02" providerId="ADAL" clId="{BCA0BD9F-8823-4A1D-950D-68F6F9EA6A6B}" dt="2024-09-17T12:59:01.185" v="4191" actId="1076"/>
          <ac:picMkLst>
            <pc:docMk/>
            <pc:sldMk cId="382700500" sldId="705"/>
            <ac:picMk id="14" creationId="{651E1AD5-8CBC-8E90-73E6-CB23E2060155}"/>
          </ac:picMkLst>
        </pc:picChg>
        <pc:picChg chg="mod">
          <ac:chgData name="Alexander Wood" userId="c0e013ad-7a33-4d92-a5df-2293f6a4ea02" providerId="ADAL" clId="{BCA0BD9F-8823-4A1D-950D-68F6F9EA6A6B}" dt="2024-09-17T12:58:30.211" v="4179"/>
          <ac:picMkLst>
            <pc:docMk/>
            <pc:sldMk cId="382700500" sldId="705"/>
            <ac:picMk id="16" creationId="{8126C592-2FFA-C7E7-32E0-F4DC472DA23C}"/>
          </ac:picMkLst>
        </pc:picChg>
        <pc:picChg chg="mod">
          <ac:chgData name="Alexander Wood" userId="c0e013ad-7a33-4d92-a5df-2293f6a4ea02" providerId="ADAL" clId="{BCA0BD9F-8823-4A1D-950D-68F6F9EA6A6B}" dt="2024-09-17T12:58:30.211" v="4179"/>
          <ac:picMkLst>
            <pc:docMk/>
            <pc:sldMk cId="382700500" sldId="705"/>
            <ac:picMk id="17" creationId="{630CA0D1-20A8-F02C-A028-EF108E2EBCDF}"/>
          </ac:picMkLst>
        </pc:picChg>
        <pc:picChg chg="add del mod">
          <ac:chgData name="Alexander Wood" userId="c0e013ad-7a33-4d92-a5df-2293f6a4ea02" providerId="ADAL" clId="{BCA0BD9F-8823-4A1D-950D-68F6F9EA6A6B}" dt="2024-09-17T12:56:48.288" v="4162" actId="478"/>
          <ac:picMkLst>
            <pc:docMk/>
            <pc:sldMk cId="382700500" sldId="705"/>
            <ac:picMk id="4098" creationId="{3FDC5DD1-3ACA-7517-D087-4F20082311B4}"/>
          </ac:picMkLst>
        </pc:picChg>
        <pc:picChg chg="add mod">
          <ac:chgData name="Alexander Wood" userId="c0e013ad-7a33-4d92-a5df-2293f6a4ea02" providerId="ADAL" clId="{BCA0BD9F-8823-4A1D-950D-68F6F9EA6A6B}" dt="2024-09-17T12:50:53.337" v="3932" actId="1076"/>
          <ac:picMkLst>
            <pc:docMk/>
            <pc:sldMk cId="382700500" sldId="705"/>
            <ac:picMk id="4100" creationId="{19AB4AF0-C44D-56EE-3CC4-2B2799F44CF1}"/>
          </ac:picMkLst>
        </pc:picChg>
        <pc:picChg chg="add mod">
          <ac:chgData name="Alexander Wood" userId="c0e013ad-7a33-4d92-a5df-2293f6a4ea02" providerId="ADAL" clId="{BCA0BD9F-8823-4A1D-950D-68F6F9EA6A6B}" dt="2024-09-17T12:57:11.140" v="4171" actId="1076"/>
          <ac:picMkLst>
            <pc:docMk/>
            <pc:sldMk cId="382700500" sldId="705"/>
            <ac:picMk id="4102" creationId="{ABCAC3AE-2382-1E93-31CE-061E1AC782AE}"/>
          </ac:picMkLst>
        </pc:picChg>
        <pc:cxnChg chg="add mod">
          <ac:chgData name="Alexander Wood" userId="c0e013ad-7a33-4d92-a5df-2293f6a4ea02" providerId="ADAL" clId="{BCA0BD9F-8823-4A1D-950D-68F6F9EA6A6B}" dt="2024-09-17T12:57:15.109" v="4172" actId="1076"/>
          <ac:cxnSpMkLst>
            <pc:docMk/>
            <pc:sldMk cId="382700500" sldId="705"/>
            <ac:cxnSpMk id="5" creationId="{9C258366-10A9-472A-4A39-D11120CCBE9D}"/>
          </ac:cxnSpMkLst>
        </pc:cxnChg>
      </pc:sldChg>
      <pc:sldChg chg="addSp delSp modSp new mod setBg modAnim">
        <pc:chgData name="Alexander Wood" userId="c0e013ad-7a33-4d92-a5df-2293f6a4ea02" providerId="ADAL" clId="{BCA0BD9F-8823-4A1D-950D-68F6F9EA6A6B}" dt="2024-09-18T10:25:12.724" v="5851" actId="692"/>
        <pc:sldMkLst>
          <pc:docMk/>
          <pc:sldMk cId="2542656602" sldId="705"/>
        </pc:sldMkLst>
        <pc:spChg chg="del">
          <ac:chgData name="Alexander Wood" userId="c0e013ad-7a33-4d92-a5df-2293f6a4ea02" providerId="ADAL" clId="{BCA0BD9F-8823-4A1D-950D-68F6F9EA6A6B}" dt="2024-09-18T10:19:20.330" v="5697" actId="478"/>
          <ac:spMkLst>
            <pc:docMk/>
            <pc:sldMk cId="2542656602" sldId="705"/>
            <ac:spMk id="2" creationId="{296A305A-BCCF-B2FA-7CB4-1A0D71582497}"/>
          </ac:spMkLst>
        </pc:spChg>
        <pc:spChg chg="del">
          <ac:chgData name="Alexander Wood" userId="c0e013ad-7a33-4d92-a5df-2293f6a4ea02" providerId="ADAL" clId="{BCA0BD9F-8823-4A1D-950D-68F6F9EA6A6B}" dt="2024-09-18T10:19:28.520" v="5698" actId="478"/>
          <ac:spMkLst>
            <pc:docMk/>
            <pc:sldMk cId="2542656602" sldId="705"/>
            <ac:spMk id="3" creationId="{F2093C33-48EE-6171-B6CB-7129E1870D41}"/>
          </ac:spMkLst>
        </pc:spChg>
        <pc:spChg chg="mod">
          <ac:chgData name="Alexander Wood" userId="c0e013ad-7a33-4d92-a5df-2293f6a4ea02" providerId="ADAL" clId="{BCA0BD9F-8823-4A1D-950D-68F6F9EA6A6B}" dt="2024-09-18T10:22:53.635" v="5779" actId="1076"/>
          <ac:spMkLst>
            <pc:docMk/>
            <pc:sldMk cId="2542656602" sldId="705"/>
            <ac:spMk id="6" creationId="{2538E2AB-CDED-48A0-31F6-656570AE657D}"/>
          </ac:spMkLst>
        </pc:spChg>
        <pc:spChg chg="mod">
          <ac:chgData name="Alexander Wood" userId="c0e013ad-7a33-4d92-a5df-2293f6a4ea02" providerId="ADAL" clId="{BCA0BD9F-8823-4A1D-950D-68F6F9EA6A6B}" dt="2024-09-18T10:22:14.304" v="5761" actId="1076"/>
          <ac:spMkLst>
            <pc:docMk/>
            <pc:sldMk cId="2542656602" sldId="705"/>
            <ac:spMk id="7" creationId="{06459529-05BA-A27D-3989-6D636EA2427E}"/>
          </ac:spMkLst>
        </pc:spChg>
        <pc:spChg chg="add mod">
          <ac:chgData name="Alexander Wood" userId="c0e013ad-7a33-4d92-a5df-2293f6a4ea02" providerId="ADAL" clId="{BCA0BD9F-8823-4A1D-950D-68F6F9EA6A6B}" dt="2024-09-18T10:23:45.946" v="5830" actId="1076"/>
          <ac:spMkLst>
            <pc:docMk/>
            <pc:sldMk cId="2542656602" sldId="705"/>
            <ac:spMk id="8" creationId="{50FBEA94-7F8F-E032-6665-A1345BECCC3D}"/>
          </ac:spMkLst>
        </pc:spChg>
        <pc:spChg chg="mod">
          <ac:chgData name="Alexander Wood" userId="c0e013ad-7a33-4d92-a5df-2293f6a4ea02" providerId="ADAL" clId="{BCA0BD9F-8823-4A1D-950D-68F6F9EA6A6B}" dt="2024-09-18T10:24:26.671" v="5836" actId="1076"/>
          <ac:spMkLst>
            <pc:docMk/>
            <pc:sldMk cId="2542656602" sldId="705"/>
            <ac:spMk id="14" creationId="{55599CB6-4560-1585-9B26-1F756FA6D524}"/>
          </ac:spMkLst>
        </pc:spChg>
        <pc:spChg chg="mod">
          <ac:chgData name="Alexander Wood" userId="c0e013ad-7a33-4d92-a5df-2293f6a4ea02" providerId="ADAL" clId="{BCA0BD9F-8823-4A1D-950D-68F6F9EA6A6B}" dt="2024-09-18T10:21:56.607" v="5749" actId="1076"/>
          <ac:spMkLst>
            <pc:docMk/>
            <pc:sldMk cId="2542656602" sldId="705"/>
            <ac:spMk id="17" creationId="{8740C536-F1EE-94A4-121B-B204BA23FCB7}"/>
          </ac:spMkLst>
        </pc:spChg>
        <pc:spChg chg="mod">
          <ac:chgData name="Alexander Wood" userId="c0e013ad-7a33-4d92-a5df-2293f6a4ea02" providerId="ADAL" clId="{BCA0BD9F-8823-4A1D-950D-68F6F9EA6A6B}" dt="2024-09-18T10:22:35.590" v="5764" actId="1076"/>
          <ac:spMkLst>
            <pc:docMk/>
            <pc:sldMk cId="2542656602" sldId="705"/>
            <ac:spMk id="21" creationId="{9B250E06-7D06-1F4B-8958-0A181ADA808A}"/>
          </ac:spMkLst>
        </pc:spChg>
        <pc:grpChg chg="add mod">
          <ac:chgData name="Alexander Wood" userId="c0e013ad-7a33-4d92-a5df-2293f6a4ea02" providerId="ADAL" clId="{BCA0BD9F-8823-4A1D-950D-68F6F9EA6A6B}" dt="2024-09-18T10:20:10.211" v="5708" actId="1076"/>
          <ac:grpSpMkLst>
            <pc:docMk/>
            <pc:sldMk cId="2542656602" sldId="705"/>
            <ac:grpSpMk id="4" creationId="{5C3BB66B-AD94-7A0F-A4FB-9160661C88CD}"/>
          </ac:grpSpMkLst>
        </pc:grpChg>
        <pc:picChg chg="mod">
          <ac:chgData name="Alexander Wood" userId="c0e013ad-7a33-4d92-a5df-2293f6a4ea02" providerId="ADAL" clId="{BCA0BD9F-8823-4A1D-950D-68F6F9EA6A6B}" dt="2024-09-18T10:22:10.028" v="5760" actId="1076"/>
          <ac:picMkLst>
            <pc:docMk/>
            <pc:sldMk cId="2542656602" sldId="705"/>
            <ac:picMk id="5" creationId="{6DC12588-0A4D-99FA-EF0F-3D75A58E73E3}"/>
          </ac:picMkLst>
        </pc:picChg>
        <pc:cxnChg chg="add mod">
          <ac:chgData name="Alexander Wood" userId="c0e013ad-7a33-4d92-a5df-2293f6a4ea02" providerId="ADAL" clId="{BCA0BD9F-8823-4A1D-950D-68F6F9EA6A6B}" dt="2024-09-18T10:24:22.811" v="5835" actId="1076"/>
          <ac:cxnSpMkLst>
            <pc:docMk/>
            <pc:sldMk cId="2542656602" sldId="705"/>
            <ac:cxnSpMk id="9" creationId="{C0BE5660-835A-B314-3029-9E2426D77FC9}"/>
          </ac:cxnSpMkLst>
        </pc:cxnChg>
        <pc:cxnChg chg="add mod">
          <ac:chgData name="Alexander Wood" userId="c0e013ad-7a33-4d92-a5df-2293f6a4ea02" providerId="ADAL" clId="{BCA0BD9F-8823-4A1D-950D-68F6F9EA6A6B}" dt="2024-09-18T10:24:35.109" v="5838" actId="1076"/>
          <ac:cxnSpMkLst>
            <pc:docMk/>
            <pc:sldMk cId="2542656602" sldId="705"/>
            <ac:cxnSpMk id="11" creationId="{C79132C2-DA06-243A-1F39-9A855CEE01F4}"/>
          </ac:cxnSpMkLst>
        </pc:cxnChg>
        <pc:cxnChg chg="del mod">
          <ac:chgData name="Alexander Wood" userId="c0e013ad-7a33-4d92-a5df-2293f6a4ea02" providerId="ADAL" clId="{BCA0BD9F-8823-4A1D-950D-68F6F9EA6A6B}" dt="2024-09-18T10:21:58.598" v="5750" actId="478"/>
          <ac:cxnSpMkLst>
            <pc:docMk/>
            <pc:sldMk cId="2542656602" sldId="705"/>
            <ac:cxnSpMk id="18" creationId="{06C8B24E-668C-B3BB-6080-494DCC002754}"/>
          </ac:cxnSpMkLst>
        </pc:cxnChg>
        <pc:cxnChg chg="mod">
          <ac:chgData name="Alexander Wood" userId="c0e013ad-7a33-4d92-a5df-2293f6a4ea02" providerId="ADAL" clId="{BCA0BD9F-8823-4A1D-950D-68F6F9EA6A6B}" dt="2024-09-18T10:22:35.590" v="5764" actId="1076"/>
          <ac:cxnSpMkLst>
            <pc:docMk/>
            <pc:sldMk cId="2542656602" sldId="705"/>
            <ac:cxnSpMk id="19" creationId="{D9EED1EF-2932-0DB6-3D2A-EAE41FC07E3D}"/>
          </ac:cxnSpMkLst>
        </pc:cxnChg>
        <pc:cxnChg chg="mod">
          <ac:chgData name="Alexander Wood" userId="c0e013ad-7a33-4d92-a5df-2293f6a4ea02" providerId="ADAL" clId="{BCA0BD9F-8823-4A1D-950D-68F6F9EA6A6B}" dt="2024-09-18T10:22:35.590" v="5764" actId="1076"/>
          <ac:cxnSpMkLst>
            <pc:docMk/>
            <pc:sldMk cId="2542656602" sldId="705"/>
            <ac:cxnSpMk id="20" creationId="{17EAD2EC-D331-6DF8-412D-96F42FFCA3E7}"/>
          </ac:cxnSpMkLst>
        </pc:cxnChg>
        <pc:cxnChg chg="mod">
          <ac:chgData name="Alexander Wood" userId="c0e013ad-7a33-4d92-a5df-2293f6a4ea02" providerId="ADAL" clId="{BCA0BD9F-8823-4A1D-950D-68F6F9EA6A6B}" dt="2024-09-18T10:24:59.255" v="5845" actId="692"/>
          <ac:cxnSpMkLst>
            <pc:docMk/>
            <pc:sldMk cId="2542656602" sldId="705"/>
            <ac:cxnSpMk id="22" creationId="{955CD84D-8646-7A1C-658C-B64F989A08AA}"/>
          </ac:cxnSpMkLst>
        </pc:cxnChg>
        <pc:cxnChg chg="mod">
          <ac:chgData name="Alexander Wood" userId="c0e013ad-7a33-4d92-a5df-2293f6a4ea02" providerId="ADAL" clId="{BCA0BD9F-8823-4A1D-950D-68F6F9EA6A6B}" dt="2024-09-18T10:24:59.255" v="5845" actId="692"/>
          <ac:cxnSpMkLst>
            <pc:docMk/>
            <pc:sldMk cId="2542656602" sldId="705"/>
            <ac:cxnSpMk id="23" creationId="{ECA209BC-F251-19EA-027B-69E122D935C5}"/>
          </ac:cxnSpMkLst>
        </pc:cxnChg>
        <pc:cxnChg chg="mod">
          <ac:chgData name="Alexander Wood" userId="c0e013ad-7a33-4d92-a5df-2293f6a4ea02" providerId="ADAL" clId="{BCA0BD9F-8823-4A1D-950D-68F6F9EA6A6B}" dt="2024-09-18T10:24:59.255" v="5845" actId="692"/>
          <ac:cxnSpMkLst>
            <pc:docMk/>
            <pc:sldMk cId="2542656602" sldId="705"/>
            <ac:cxnSpMk id="24" creationId="{5BB4C126-EA26-D8BE-6817-E021C5AC8D73}"/>
          </ac:cxnSpMkLst>
        </pc:cxnChg>
        <pc:cxnChg chg="mod">
          <ac:chgData name="Alexander Wood" userId="c0e013ad-7a33-4d92-a5df-2293f6a4ea02" providerId="ADAL" clId="{BCA0BD9F-8823-4A1D-950D-68F6F9EA6A6B}" dt="2024-09-18T10:24:59.255" v="5845" actId="692"/>
          <ac:cxnSpMkLst>
            <pc:docMk/>
            <pc:sldMk cId="2542656602" sldId="705"/>
            <ac:cxnSpMk id="25" creationId="{72F00D04-59BE-1EBE-4E4E-9C91FAA57A97}"/>
          </ac:cxnSpMkLst>
        </pc:cxnChg>
        <pc:cxnChg chg="mod">
          <ac:chgData name="Alexander Wood" userId="c0e013ad-7a33-4d92-a5df-2293f6a4ea02" providerId="ADAL" clId="{BCA0BD9F-8823-4A1D-950D-68F6F9EA6A6B}" dt="2024-09-18T10:24:59.255" v="5845" actId="692"/>
          <ac:cxnSpMkLst>
            <pc:docMk/>
            <pc:sldMk cId="2542656602" sldId="705"/>
            <ac:cxnSpMk id="26" creationId="{B2CDFFE2-E7D7-30A2-37F1-59248C20E078}"/>
          </ac:cxnSpMkLst>
        </pc:cxnChg>
        <pc:cxnChg chg="mod">
          <ac:chgData name="Alexander Wood" userId="c0e013ad-7a33-4d92-a5df-2293f6a4ea02" providerId="ADAL" clId="{BCA0BD9F-8823-4A1D-950D-68F6F9EA6A6B}" dt="2024-09-18T10:25:12.724" v="5851" actId="692"/>
          <ac:cxnSpMkLst>
            <pc:docMk/>
            <pc:sldMk cId="2542656602" sldId="705"/>
            <ac:cxnSpMk id="27" creationId="{654A0015-73DF-E47F-8C41-0E2380A3C7C1}"/>
          </ac:cxnSpMkLst>
        </pc:cxnChg>
        <pc:cxnChg chg="mod">
          <ac:chgData name="Alexander Wood" userId="c0e013ad-7a33-4d92-a5df-2293f6a4ea02" providerId="ADAL" clId="{BCA0BD9F-8823-4A1D-950D-68F6F9EA6A6B}" dt="2024-09-18T10:25:12.724" v="5851" actId="692"/>
          <ac:cxnSpMkLst>
            <pc:docMk/>
            <pc:sldMk cId="2542656602" sldId="705"/>
            <ac:cxnSpMk id="28" creationId="{815AC644-CB6C-65D2-CB89-20E565A0CCE9}"/>
          </ac:cxnSpMkLst>
        </pc:cxnChg>
      </pc:sldChg>
      <pc:sldChg chg="addSp delSp modSp new mod modAnim">
        <pc:chgData name="Alexander Wood" userId="c0e013ad-7a33-4d92-a5df-2293f6a4ea02" providerId="ADAL" clId="{BCA0BD9F-8823-4A1D-950D-68F6F9EA6A6B}" dt="2024-09-18T13:19:47.411" v="5890" actId="1076"/>
        <pc:sldMkLst>
          <pc:docMk/>
          <pc:sldMk cId="2354387980" sldId="706"/>
        </pc:sldMkLst>
        <pc:spChg chg="del">
          <ac:chgData name="Alexander Wood" userId="c0e013ad-7a33-4d92-a5df-2293f6a4ea02" providerId="ADAL" clId="{BCA0BD9F-8823-4A1D-950D-68F6F9EA6A6B}" dt="2024-09-18T13:19:34.498" v="5886" actId="478"/>
          <ac:spMkLst>
            <pc:docMk/>
            <pc:sldMk cId="2354387980" sldId="706"/>
            <ac:spMk id="2" creationId="{C678CA12-8386-7511-4765-252ED902319B}"/>
          </ac:spMkLst>
        </pc:spChg>
        <pc:spChg chg="del">
          <ac:chgData name="Alexander Wood" userId="c0e013ad-7a33-4d92-a5df-2293f6a4ea02" providerId="ADAL" clId="{BCA0BD9F-8823-4A1D-950D-68F6F9EA6A6B}" dt="2024-09-18T13:19:32.657" v="5885" actId="478"/>
          <ac:spMkLst>
            <pc:docMk/>
            <pc:sldMk cId="2354387980" sldId="706"/>
            <ac:spMk id="3" creationId="{132A4F94-1B80-ACC5-CDCC-26FA5B76B154}"/>
          </ac:spMkLst>
        </pc:spChg>
        <pc:grpChg chg="add mod">
          <ac:chgData name="Alexander Wood" userId="c0e013ad-7a33-4d92-a5df-2293f6a4ea02" providerId="ADAL" clId="{BCA0BD9F-8823-4A1D-950D-68F6F9EA6A6B}" dt="2024-09-18T13:19:47.411" v="5890" actId="1076"/>
          <ac:grpSpMkLst>
            <pc:docMk/>
            <pc:sldMk cId="2354387980" sldId="706"/>
            <ac:grpSpMk id="25" creationId="{53A849D3-466C-A768-C291-2F03CAB741F0}"/>
          </ac:grpSpMkLst>
        </pc:grpChg>
        <pc:picChg chg="mod">
          <ac:chgData name="Alexander Wood" userId="c0e013ad-7a33-4d92-a5df-2293f6a4ea02" providerId="ADAL" clId="{BCA0BD9F-8823-4A1D-950D-68F6F9EA6A6B}" dt="2024-09-18T13:19:26.763" v="5884"/>
          <ac:picMkLst>
            <pc:docMk/>
            <pc:sldMk cId="2354387980" sldId="706"/>
            <ac:picMk id="23" creationId="{CA44249F-5AF4-F761-CCFB-D8CD4935F624}"/>
          </ac:picMkLst>
        </pc:picChg>
        <pc:picChg chg="mod">
          <ac:chgData name="Alexander Wood" userId="c0e013ad-7a33-4d92-a5df-2293f6a4ea02" providerId="ADAL" clId="{BCA0BD9F-8823-4A1D-950D-68F6F9EA6A6B}" dt="2024-09-18T13:19:26.763" v="5884"/>
          <ac:picMkLst>
            <pc:docMk/>
            <pc:sldMk cId="2354387980" sldId="706"/>
            <ac:picMk id="24" creationId="{71ACAD42-C042-2F77-E6D0-632ABE934B2A}"/>
          </ac:picMkLst>
        </pc:picChg>
      </pc:sldChg>
    </pc:docChg>
  </pc:docChgLst>
  <pc:docChgLst>
    <pc:chgData name="Alexander Wood" userId="c0e013ad-7a33-4d92-a5df-2293f6a4ea02" providerId="ADAL" clId="{364F6DFD-A319-42F2-BFD7-E9E5A4E0C124}"/>
    <pc:docChg chg="undo redo custSel addSld delSld modSld sldOrd">
      <pc:chgData name="Alexander Wood" userId="c0e013ad-7a33-4d92-a5df-2293f6a4ea02" providerId="ADAL" clId="{364F6DFD-A319-42F2-BFD7-E9E5A4E0C124}" dt="2023-07-27T09:16:11.747" v="11246" actId="20577"/>
      <pc:docMkLst>
        <pc:docMk/>
      </pc:docMkLst>
      <pc:sldChg chg="addSp delSp modSp del mod">
        <pc:chgData name="Alexander Wood" userId="c0e013ad-7a33-4d92-a5df-2293f6a4ea02" providerId="ADAL" clId="{364F6DFD-A319-42F2-BFD7-E9E5A4E0C124}" dt="2023-07-26T21:49:19.797" v="10096" actId="20577"/>
        <pc:sldMkLst>
          <pc:docMk/>
          <pc:sldMk cId="1073318136" sldId="303"/>
        </pc:sldMkLst>
        <pc:spChg chg="del mod">
          <ac:chgData name="Alexander Wood" userId="c0e013ad-7a33-4d92-a5df-2293f6a4ea02" providerId="ADAL" clId="{364F6DFD-A319-42F2-BFD7-E9E5A4E0C124}" dt="2023-07-16T20:31:43.873" v="3199" actId="478"/>
          <ac:spMkLst>
            <pc:docMk/>
            <pc:sldMk cId="1073318136" sldId="303"/>
            <ac:spMk id="2" creationId="{3A233409-A6D6-3227-A124-C2A091B4DC59}"/>
          </ac:spMkLst>
        </pc:spChg>
        <pc:spChg chg="mod">
          <ac:chgData name="Alexander Wood" userId="c0e013ad-7a33-4d92-a5df-2293f6a4ea02" providerId="ADAL" clId="{364F6DFD-A319-42F2-BFD7-E9E5A4E0C124}" dt="2023-07-26T21:49:19.797" v="10096" actId="20577"/>
          <ac:spMkLst>
            <pc:docMk/>
            <pc:sldMk cId="1073318136" sldId="303"/>
            <ac:spMk id="5" creationId="{00000000-0000-0000-0000-000000000000}"/>
          </ac:spMkLst>
        </pc:spChg>
        <pc:spChg chg="add mod">
          <ac:chgData name="Alexander Wood" userId="c0e013ad-7a33-4d92-a5df-2293f6a4ea02" providerId="ADAL" clId="{364F6DFD-A319-42F2-BFD7-E9E5A4E0C124}" dt="2023-07-22T16:28:31.441" v="4060" actId="20577"/>
          <ac:spMkLst>
            <pc:docMk/>
            <pc:sldMk cId="1073318136" sldId="303"/>
            <ac:spMk id="6" creationId="{B76F7BA1-DFB2-AF32-A307-15E499FE5FD5}"/>
          </ac:spMkLst>
        </pc:spChg>
        <pc:spChg chg="mod">
          <ac:chgData name="Alexander Wood" userId="c0e013ad-7a33-4d92-a5df-2293f6a4ea02" providerId="ADAL" clId="{364F6DFD-A319-42F2-BFD7-E9E5A4E0C124}" dt="2023-07-25T20:48:44.043" v="5506" actId="1076"/>
          <ac:spMkLst>
            <pc:docMk/>
            <pc:sldMk cId="1073318136" sldId="303"/>
            <ac:spMk id="36" creationId="{BA603F85-710F-F83C-16EB-3CEA01B46FEE}"/>
          </ac:spMkLst>
        </pc:spChg>
        <pc:spChg chg="mod">
          <ac:chgData name="Alexander Wood" userId="c0e013ad-7a33-4d92-a5df-2293f6a4ea02" providerId="ADAL" clId="{364F6DFD-A319-42F2-BFD7-E9E5A4E0C124}" dt="2023-07-22T16:27:36.461" v="3989" actId="1076"/>
          <ac:spMkLst>
            <pc:docMk/>
            <pc:sldMk cId="1073318136" sldId="303"/>
            <ac:spMk id="39" creationId="{8FFC1400-7C63-D2D6-08AA-A719C45A55E9}"/>
          </ac:spMkLst>
        </pc:spChg>
        <pc:spChg chg="mod">
          <ac:chgData name="Alexander Wood" userId="c0e013ad-7a33-4d92-a5df-2293f6a4ea02" providerId="ADAL" clId="{364F6DFD-A319-42F2-BFD7-E9E5A4E0C124}" dt="2023-07-22T16:27:36.461" v="3989" actId="1076"/>
          <ac:spMkLst>
            <pc:docMk/>
            <pc:sldMk cId="1073318136" sldId="303"/>
            <ac:spMk id="42" creationId="{991E311E-888D-9ECE-1EAB-C5964E686C58}"/>
          </ac:spMkLst>
        </pc:spChg>
        <pc:spChg chg="mod">
          <ac:chgData name="Alexander Wood" userId="c0e013ad-7a33-4d92-a5df-2293f6a4ea02" providerId="ADAL" clId="{364F6DFD-A319-42F2-BFD7-E9E5A4E0C124}" dt="2023-07-22T16:27:36.461" v="3989" actId="1076"/>
          <ac:spMkLst>
            <pc:docMk/>
            <pc:sldMk cId="1073318136" sldId="303"/>
            <ac:spMk id="43" creationId="{F39619D1-B388-6EE7-1DB1-ED8C75A33F73}"/>
          </ac:spMkLst>
        </pc:spChg>
        <pc:spChg chg="mod">
          <ac:chgData name="Alexander Wood" userId="c0e013ad-7a33-4d92-a5df-2293f6a4ea02" providerId="ADAL" clId="{364F6DFD-A319-42F2-BFD7-E9E5A4E0C124}" dt="2023-07-22T16:27:36.461" v="3989" actId="1076"/>
          <ac:spMkLst>
            <pc:docMk/>
            <pc:sldMk cId="1073318136" sldId="303"/>
            <ac:spMk id="45" creationId="{44A7AF20-386A-582B-C04A-E84C43CECCAD}"/>
          </ac:spMkLst>
        </pc:spChg>
        <pc:grpChg chg="mod">
          <ac:chgData name="Alexander Wood" userId="c0e013ad-7a33-4d92-a5df-2293f6a4ea02" providerId="ADAL" clId="{364F6DFD-A319-42F2-BFD7-E9E5A4E0C124}" dt="2023-07-22T16:27:36.461" v="3989" actId="1076"/>
          <ac:grpSpMkLst>
            <pc:docMk/>
            <pc:sldMk cId="1073318136" sldId="303"/>
            <ac:grpSpMk id="37" creationId="{CFF98412-32AA-51DA-8AEE-F7015E1D4B02}"/>
          </ac:grpSpMkLst>
        </pc:grpChg>
        <pc:picChg chg="mod">
          <ac:chgData name="Alexander Wood" userId="c0e013ad-7a33-4d92-a5df-2293f6a4ea02" providerId="ADAL" clId="{364F6DFD-A319-42F2-BFD7-E9E5A4E0C124}" dt="2023-07-22T16:28:25.471" v="4047" actId="1076"/>
          <ac:picMkLst>
            <pc:docMk/>
            <pc:sldMk cId="1073318136" sldId="303"/>
            <ac:picMk id="31" creationId="{FBC53469-0A34-F43F-AAD8-EEDE8440703D}"/>
          </ac:picMkLst>
        </pc:picChg>
        <pc:picChg chg="mod">
          <ac:chgData name="Alexander Wood" userId="c0e013ad-7a33-4d92-a5df-2293f6a4ea02" providerId="ADAL" clId="{364F6DFD-A319-42F2-BFD7-E9E5A4E0C124}" dt="2023-07-25T20:48:39.933" v="5505" actId="1076"/>
          <ac:picMkLst>
            <pc:docMk/>
            <pc:sldMk cId="1073318136" sldId="303"/>
            <ac:picMk id="34" creationId="{003BABA9-0161-0A7C-0B9F-BB3C0A79265C}"/>
          </ac:picMkLst>
        </pc:picChg>
        <pc:picChg chg="mod">
          <ac:chgData name="Alexander Wood" userId="c0e013ad-7a33-4d92-a5df-2293f6a4ea02" providerId="ADAL" clId="{364F6DFD-A319-42F2-BFD7-E9E5A4E0C124}" dt="2023-07-22T16:27:36.461" v="3989" actId="1076"/>
          <ac:picMkLst>
            <pc:docMk/>
            <pc:sldMk cId="1073318136" sldId="303"/>
            <ac:picMk id="38" creationId="{2566ED22-A559-36A7-52E2-52ECC5BAB6F5}"/>
          </ac:picMkLst>
        </pc:picChg>
        <pc:picChg chg="mod">
          <ac:chgData name="Alexander Wood" userId="c0e013ad-7a33-4d92-a5df-2293f6a4ea02" providerId="ADAL" clId="{364F6DFD-A319-42F2-BFD7-E9E5A4E0C124}" dt="2023-07-22T16:27:36.461" v="3989" actId="1076"/>
          <ac:picMkLst>
            <pc:docMk/>
            <pc:sldMk cId="1073318136" sldId="303"/>
            <ac:picMk id="40" creationId="{A2A1E8BA-7C86-0817-FE60-7BD0D55A2B43}"/>
          </ac:picMkLst>
        </pc:picChg>
        <pc:picChg chg="mod">
          <ac:chgData name="Alexander Wood" userId="c0e013ad-7a33-4d92-a5df-2293f6a4ea02" providerId="ADAL" clId="{364F6DFD-A319-42F2-BFD7-E9E5A4E0C124}" dt="2023-07-22T16:27:36.461" v="3989" actId="1076"/>
          <ac:picMkLst>
            <pc:docMk/>
            <pc:sldMk cId="1073318136" sldId="303"/>
            <ac:picMk id="41" creationId="{54E50272-1EDB-476F-D77E-B5D147AD3767}"/>
          </ac:picMkLst>
        </pc:picChg>
        <pc:picChg chg="mod">
          <ac:chgData name="Alexander Wood" userId="c0e013ad-7a33-4d92-a5df-2293f6a4ea02" providerId="ADAL" clId="{364F6DFD-A319-42F2-BFD7-E9E5A4E0C124}" dt="2023-07-22T16:27:36.461" v="3989" actId="1076"/>
          <ac:picMkLst>
            <pc:docMk/>
            <pc:sldMk cId="1073318136" sldId="303"/>
            <ac:picMk id="44" creationId="{2DB85865-C7B3-70A0-BB29-EDB01DC210A1}"/>
          </ac:picMkLst>
        </pc:picChg>
        <pc:picChg chg="mod">
          <ac:chgData name="Alexander Wood" userId="c0e013ad-7a33-4d92-a5df-2293f6a4ea02" providerId="ADAL" clId="{364F6DFD-A319-42F2-BFD7-E9E5A4E0C124}" dt="2023-07-22T16:27:34.124" v="3988" actId="1076"/>
          <ac:picMkLst>
            <pc:docMk/>
            <pc:sldMk cId="1073318136" sldId="303"/>
            <ac:picMk id="46" creationId="{7C0B4B21-663B-9006-E97B-29F2C93B5E97}"/>
          </ac:picMkLst>
        </pc:picChg>
        <pc:picChg chg="del">
          <ac:chgData name="Alexander Wood" userId="c0e013ad-7a33-4d92-a5df-2293f6a4ea02" providerId="ADAL" clId="{364F6DFD-A319-42F2-BFD7-E9E5A4E0C124}" dt="2023-07-22T16:27:32.062" v="3987" actId="478"/>
          <ac:picMkLst>
            <pc:docMk/>
            <pc:sldMk cId="1073318136" sldId="303"/>
            <ac:picMk id="47" creationId="{BAA10AD2-158C-879C-0A9C-B0E47B204C94}"/>
          </ac:picMkLst>
        </pc:picChg>
      </pc:sldChg>
      <pc:sldChg chg="addSp delSp modSp mod">
        <pc:chgData name="Alexander Wood" userId="c0e013ad-7a33-4d92-a5df-2293f6a4ea02" providerId="ADAL" clId="{364F6DFD-A319-42F2-BFD7-E9E5A4E0C124}" dt="2023-07-26T12:03:05.252" v="5991" actId="20577"/>
        <pc:sldMkLst>
          <pc:docMk/>
          <pc:sldMk cId="3590216595" sldId="451"/>
        </pc:sldMkLst>
        <pc:spChg chg="mod">
          <ac:chgData name="Alexander Wood" userId="c0e013ad-7a33-4d92-a5df-2293f6a4ea02" providerId="ADAL" clId="{364F6DFD-A319-42F2-BFD7-E9E5A4E0C124}" dt="2023-07-16T20:08:14.450" v="3078" actId="14100"/>
          <ac:spMkLst>
            <pc:docMk/>
            <pc:sldMk cId="3590216595" sldId="451"/>
            <ac:spMk id="5" creationId="{5E550A4F-97D4-446C-F80A-1CC3D33D970A}"/>
          </ac:spMkLst>
        </pc:spChg>
        <pc:spChg chg="mod">
          <ac:chgData name="Alexander Wood" userId="c0e013ad-7a33-4d92-a5df-2293f6a4ea02" providerId="ADAL" clId="{364F6DFD-A319-42F2-BFD7-E9E5A4E0C124}" dt="2023-07-16T20:07:15.747" v="2996" actId="1076"/>
          <ac:spMkLst>
            <pc:docMk/>
            <pc:sldMk cId="3590216595" sldId="451"/>
            <ac:spMk id="6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12:03:05.252" v="5991" actId="20577"/>
          <ac:spMkLst>
            <pc:docMk/>
            <pc:sldMk cId="3590216595" sldId="451"/>
            <ac:spMk id="26" creationId="{00000000-0000-0000-0000-000000000000}"/>
          </ac:spMkLst>
        </pc:spChg>
        <pc:picChg chg="mod">
          <ac:chgData name="Alexander Wood" userId="c0e013ad-7a33-4d92-a5df-2293f6a4ea02" providerId="ADAL" clId="{364F6DFD-A319-42F2-BFD7-E9E5A4E0C124}" dt="2023-07-26T12:02:52.529" v="5980" actId="1076"/>
          <ac:picMkLst>
            <pc:docMk/>
            <pc:sldMk cId="3590216595" sldId="451"/>
            <ac:picMk id="2" creationId="{00000000-0000-0000-0000-000000000000}"/>
          </ac:picMkLst>
        </pc:picChg>
        <pc:picChg chg="add mod ord">
          <ac:chgData name="Alexander Wood" userId="c0e013ad-7a33-4d92-a5df-2293f6a4ea02" providerId="ADAL" clId="{364F6DFD-A319-42F2-BFD7-E9E5A4E0C124}" dt="2023-07-16T20:08:08.159" v="3077" actId="1076"/>
          <ac:picMkLst>
            <pc:docMk/>
            <pc:sldMk cId="3590216595" sldId="451"/>
            <ac:picMk id="3" creationId="{8F873870-65A4-493E-DE11-95933DCB4E1D}"/>
          </ac:picMkLst>
        </pc:picChg>
        <pc:picChg chg="del">
          <ac:chgData name="Alexander Wood" userId="c0e013ad-7a33-4d92-a5df-2293f6a4ea02" providerId="ADAL" clId="{364F6DFD-A319-42F2-BFD7-E9E5A4E0C124}" dt="2023-07-09T02:18:26.959" v="51" actId="478"/>
          <ac:picMkLst>
            <pc:docMk/>
            <pc:sldMk cId="3590216595" sldId="451"/>
            <ac:picMk id="7" creationId="{00000000-0000-0000-0000-000000000000}"/>
          </ac:picMkLst>
        </pc:picChg>
        <pc:picChg chg="del">
          <ac:chgData name="Alexander Wood" userId="c0e013ad-7a33-4d92-a5df-2293f6a4ea02" providerId="ADAL" clId="{364F6DFD-A319-42F2-BFD7-E9E5A4E0C124}" dt="2023-07-09T02:18:09.903" v="45" actId="478"/>
          <ac:picMkLst>
            <pc:docMk/>
            <pc:sldMk cId="3590216595" sldId="451"/>
            <ac:picMk id="8" creationId="{96BCFB0D-0A3C-8F61-9D4C-971B2C0E89C0}"/>
          </ac:picMkLst>
        </pc:picChg>
        <pc:picChg chg="del">
          <ac:chgData name="Alexander Wood" userId="c0e013ad-7a33-4d92-a5df-2293f6a4ea02" providerId="ADAL" clId="{364F6DFD-A319-42F2-BFD7-E9E5A4E0C124}" dt="2023-07-09T02:18:28.325" v="53" actId="478"/>
          <ac:picMkLst>
            <pc:docMk/>
            <pc:sldMk cId="3590216595" sldId="451"/>
            <ac:picMk id="10" creationId="{00000000-0000-0000-0000-000000000000}"/>
          </ac:picMkLst>
        </pc:picChg>
        <pc:picChg chg="del">
          <ac:chgData name="Alexander Wood" userId="c0e013ad-7a33-4d92-a5df-2293f6a4ea02" providerId="ADAL" clId="{364F6DFD-A319-42F2-BFD7-E9E5A4E0C124}" dt="2023-07-09T02:18:10.990" v="47" actId="478"/>
          <ac:picMkLst>
            <pc:docMk/>
            <pc:sldMk cId="3590216595" sldId="451"/>
            <ac:picMk id="15" creationId="{B6697245-C1C2-37C5-550D-92BC71F07129}"/>
          </ac:picMkLst>
        </pc:picChg>
        <pc:picChg chg="del">
          <ac:chgData name="Alexander Wood" userId="c0e013ad-7a33-4d92-a5df-2293f6a4ea02" providerId="ADAL" clId="{364F6DFD-A319-42F2-BFD7-E9E5A4E0C124}" dt="2023-07-09T02:18:10.473" v="46" actId="478"/>
          <ac:picMkLst>
            <pc:docMk/>
            <pc:sldMk cId="3590216595" sldId="451"/>
            <ac:picMk id="17" creationId="{59AC2210-2631-FEF6-699D-5EE73D304729}"/>
          </ac:picMkLst>
        </pc:picChg>
        <pc:cxnChg chg="del">
          <ac:chgData name="Alexander Wood" userId="c0e013ad-7a33-4d92-a5df-2293f6a4ea02" providerId="ADAL" clId="{364F6DFD-A319-42F2-BFD7-E9E5A4E0C124}" dt="2023-07-09T02:18:26.389" v="50" actId="478"/>
          <ac:cxnSpMkLst>
            <pc:docMk/>
            <pc:sldMk cId="3590216595" sldId="451"/>
            <ac:cxnSpMk id="16" creationId="{00000000-0000-0000-0000-000000000000}"/>
          </ac:cxnSpMkLst>
        </pc:cxnChg>
        <pc:cxnChg chg="del">
          <ac:chgData name="Alexander Wood" userId="c0e013ad-7a33-4d92-a5df-2293f6a4ea02" providerId="ADAL" clId="{364F6DFD-A319-42F2-BFD7-E9E5A4E0C124}" dt="2023-07-09T02:18:27.796" v="52" actId="478"/>
          <ac:cxnSpMkLst>
            <pc:docMk/>
            <pc:sldMk cId="3590216595" sldId="451"/>
            <ac:cxnSpMk id="21" creationId="{00000000-0000-0000-0000-000000000000}"/>
          </ac:cxnSpMkLst>
        </pc:cxnChg>
        <pc:cxnChg chg="del">
          <ac:chgData name="Alexander Wood" userId="c0e013ad-7a33-4d92-a5df-2293f6a4ea02" providerId="ADAL" clId="{364F6DFD-A319-42F2-BFD7-E9E5A4E0C124}" dt="2023-07-09T02:18:29.232" v="54" actId="478"/>
          <ac:cxnSpMkLst>
            <pc:docMk/>
            <pc:sldMk cId="3590216595" sldId="451"/>
            <ac:cxnSpMk id="24" creationId="{00000000-0000-0000-0000-000000000000}"/>
          </ac:cxnSpMkLst>
        </pc:cxnChg>
      </pc:sldChg>
      <pc:sldChg chg="addSp delSp modSp del mod delAnim modAnim">
        <pc:chgData name="Alexander Wood" userId="c0e013ad-7a33-4d92-a5df-2293f6a4ea02" providerId="ADAL" clId="{364F6DFD-A319-42F2-BFD7-E9E5A4E0C124}" dt="2023-07-11T03:48:04.623" v="889" actId="47"/>
        <pc:sldMkLst>
          <pc:docMk/>
          <pc:sldMk cId="3105388264" sldId="475"/>
        </pc:sldMkLst>
        <pc:spChg chg="mod">
          <ac:chgData name="Alexander Wood" userId="c0e013ad-7a33-4d92-a5df-2293f6a4ea02" providerId="ADAL" clId="{364F6DFD-A319-42F2-BFD7-E9E5A4E0C124}" dt="2023-07-09T02:20:07.384" v="77" actId="20577"/>
          <ac:spMkLst>
            <pc:docMk/>
            <pc:sldMk cId="3105388264" sldId="475"/>
            <ac:spMk id="2" creationId="{C259F7DB-A556-5332-6D07-1B6D0E0C297F}"/>
          </ac:spMkLst>
        </pc:spChg>
        <pc:spChg chg="del">
          <ac:chgData name="Alexander Wood" userId="c0e013ad-7a33-4d92-a5df-2293f6a4ea02" providerId="ADAL" clId="{364F6DFD-A319-42F2-BFD7-E9E5A4E0C124}" dt="2023-07-09T02:20:14.949" v="81" actId="478"/>
          <ac:spMkLst>
            <pc:docMk/>
            <pc:sldMk cId="3105388264" sldId="475"/>
            <ac:spMk id="3" creationId="{F707031D-DA1C-8439-EB16-A297EF6C6A0A}"/>
          </ac:spMkLst>
        </pc:spChg>
        <pc:spChg chg="add mod">
          <ac:chgData name="Alexander Wood" userId="c0e013ad-7a33-4d92-a5df-2293f6a4ea02" providerId="ADAL" clId="{364F6DFD-A319-42F2-BFD7-E9E5A4E0C124}" dt="2023-07-09T02:22:03.565" v="181" actId="20577"/>
          <ac:spMkLst>
            <pc:docMk/>
            <pc:sldMk cId="3105388264" sldId="475"/>
            <ac:spMk id="5" creationId="{E7E08841-357E-3F12-29B0-29AB9BB549D1}"/>
          </ac:spMkLst>
        </pc:spChg>
        <pc:spChg chg="add mod">
          <ac:chgData name="Alexander Wood" userId="c0e013ad-7a33-4d92-a5df-2293f6a4ea02" providerId="ADAL" clId="{364F6DFD-A319-42F2-BFD7-E9E5A4E0C124}" dt="2023-07-09T02:23:38.899" v="365" actId="20577"/>
          <ac:spMkLst>
            <pc:docMk/>
            <pc:sldMk cId="3105388264" sldId="475"/>
            <ac:spMk id="7" creationId="{BD1882B9-FD3D-0144-8DC1-670638D5B8A3}"/>
          </ac:spMkLst>
        </pc:spChg>
        <pc:spChg chg="add mod">
          <ac:chgData name="Alexander Wood" userId="c0e013ad-7a33-4d92-a5df-2293f6a4ea02" providerId="ADAL" clId="{364F6DFD-A319-42F2-BFD7-E9E5A4E0C124}" dt="2023-07-09T02:28:12.325" v="463" actId="20577"/>
          <ac:spMkLst>
            <pc:docMk/>
            <pc:sldMk cId="3105388264" sldId="475"/>
            <ac:spMk id="8" creationId="{0758D0C6-BBAC-F438-F7A8-3E67A6ACC71D}"/>
          </ac:spMkLst>
        </pc:spChg>
        <pc:spChg chg="del">
          <ac:chgData name="Alexander Wood" userId="c0e013ad-7a33-4d92-a5df-2293f6a4ea02" providerId="ADAL" clId="{364F6DFD-A319-42F2-BFD7-E9E5A4E0C124}" dt="2023-07-09T02:20:16.209" v="82" actId="478"/>
          <ac:spMkLst>
            <pc:docMk/>
            <pc:sldMk cId="3105388264" sldId="475"/>
            <ac:spMk id="9" creationId="{2F460824-0FB2-77D3-853C-BE6F8E019177}"/>
          </ac:spMkLst>
        </pc:spChg>
        <pc:spChg chg="del">
          <ac:chgData name="Alexander Wood" userId="c0e013ad-7a33-4d92-a5df-2293f6a4ea02" providerId="ADAL" clId="{364F6DFD-A319-42F2-BFD7-E9E5A4E0C124}" dt="2023-07-09T02:20:20.113" v="84" actId="478"/>
          <ac:spMkLst>
            <pc:docMk/>
            <pc:sldMk cId="3105388264" sldId="475"/>
            <ac:spMk id="10" creationId="{38BDD1CF-A87B-3EC5-960C-07D014EB8266}"/>
          </ac:spMkLst>
        </pc:spChg>
        <pc:spChg chg="del">
          <ac:chgData name="Alexander Wood" userId="c0e013ad-7a33-4d92-a5df-2293f6a4ea02" providerId="ADAL" clId="{364F6DFD-A319-42F2-BFD7-E9E5A4E0C124}" dt="2023-07-09T02:20:25.538" v="87" actId="478"/>
          <ac:spMkLst>
            <pc:docMk/>
            <pc:sldMk cId="3105388264" sldId="475"/>
            <ac:spMk id="12" creationId="{9A39F3B9-A2E5-CD58-5AB5-D7E97CCD6AA8}"/>
          </ac:spMkLst>
        </pc:spChg>
        <pc:spChg chg="del">
          <ac:chgData name="Alexander Wood" userId="c0e013ad-7a33-4d92-a5df-2293f6a4ea02" providerId="ADAL" clId="{364F6DFD-A319-42F2-BFD7-E9E5A4E0C124}" dt="2023-07-09T02:20:18.440" v="83" actId="478"/>
          <ac:spMkLst>
            <pc:docMk/>
            <pc:sldMk cId="3105388264" sldId="475"/>
            <ac:spMk id="13" creationId="{A98DB176-6987-FCD2-B516-5D44D6F62436}"/>
          </ac:spMkLst>
        </pc:spChg>
        <pc:spChg chg="del mod">
          <ac:chgData name="Alexander Wood" userId="c0e013ad-7a33-4d92-a5df-2293f6a4ea02" providerId="ADAL" clId="{364F6DFD-A319-42F2-BFD7-E9E5A4E0C124}" dt="2023-07-09T02:20:29.725" v="89" actId="478"/>
          <ac:spMkLst>
            <pc:docMk/>
            <pc:sldMk cId="3105388264" sldId="475"/>
            <ac:spMk id="14" creationId="{7788F9AB-4C13-D2B9-8AE8-C43ADF1D015B}"/>
          </ac:spMkLst>
        </pc:spChg>
        <pc:spChg chg="del mod">
          <ac:chgData name="Alexander Wood" userId="c0e013ad-7a33-4d92-a5df-2293f6a4ea02" providerId="ADAL" clId="{364F6DFD-A319-42F2-BFD7-E9E5A4E0C124}" dt="2023-07-09T02:20:24.037" v="86" actId="478"/>
          <ac:spMkLst>
            <pc:docMk/>
            <pc:sldMk cId="3105388264" sldId="475"/>
            <ac:spMk id="15" creationId="{BAF37B70-74CA-D868-96B0-118E6252739E}"/>
          </ac:spMkLst>
        </pc:spChg>
        <pc:spChg chg="add mod">
          <ac:chgData name="Alexander Wood" userId="c0e013ad-7a33-4d92-a5df-2293f6a4ea02" providerId="ADAL" clId="{364F6DFD-A319-42F2-BFD7-E9E5A4E0C124}" dt="2023-07-09T02:24:04.886" v="420" actId="20577"/>
          <ac:spMkLst>
            <pc:docMk/>
            <pc:sldMk cId="3105388264" sldId="475"/>
            <ac:spMk id="16" creationId="{CFE02D98-E546-BF36-FFFF-0CCDA45E6788}"/>
          </ac:spMkLst>
        </pc:spChg>
        <pc:spChg chg="add mod">
          <ac:chgData name="Alexander Wood" userId="c0e013ad-7a33-4d92-a5df-2293f6a4ea02" providerId="ADAL" clId="{364F6DFD-A319-42F2-BFD7-E9E5A4E0C124}" dt="2023-07-09T02:27:18.727" v="438" actId="5793"/>
          <ac:spMkLst>
            <pc:docMk/>
            <pc:sldMk cId="3105388264" sldId="475"/>
            <ac:spMk id="17" creationId="{B285A73B-5C2F-5EAE-8691-F5FA236CD6F6}"/>
          </ac:spMkLst>
        </pc:spChg>
        <pc:picChg chg="del">
          <ac:chgData name="Alexander Wood" userId="c0e013ad-7a33-4d92-a5df-2293f6a4ea02" providerId="ADAL" clId="{364F6DFD-A319-42F2-BFD7-E9E5A4E0C124}" dt="2023-07-09T02:20:11.826" v="79" actId="478"/>
          <ac:picMkLst>
            <pc:docMk/>
            <pc:sldMk cId="3105388264" sldId="475"/>
            <ac:picMk id="4" creationId="{96488697-47EA-A581-BC08-4ED5B1E7517A}"/>
          </ac:picMkLst>
        </pc:picChg>
        <pc:picChg chg="del">
          <ac:chgData name="Alexander Wood" userId="c0e013ad-7a33-4d92-a5df-2293f6a4ea02" providerId="ADAL" clId="{364F6DFD-A319-42F2-BFD7-E9E5A4E0C124}" dt="2023-07-09T02:20:11.088" v="78" actId="478"/>
          <ac:picMkLst>
            <pc:docMk/>
            <pc:sldMk cId="3105388264" sldId="475"/>
            <ac:picMk id="11" creationId="{9A3D0991-D6AA-C3B1-4C21-3CBAF257A5A2}"/>
          </ac:picMkLst>
        </pc:picChg>
        <pc:cxnChg chg="del">
          <ac:chgData name="Alexander Wood" userId="c0e013ad-7a33-4d92-a5df-2293f6a4ea02" providerId="ADAL" clId="{364F6DFD-A319-42F2-BFD7-E9E5A4E0C124}" dt="2023-07-09T02:20:12.613" v="80" actId="478"/>
          <ac:cxnSpMkLst>
            <pc:docMk/>
            <pc:sldMk cId="3105388264" sldId="475"/>
            <ac:cxnSpMk id="6" creationId="{A13C3E06-B5D2-C3F3-9B4F-767AA41316DE}"/>
          </ac:cxnSpMkLst>
        </pc:cxnChg>
      </pc:sldChg>
      <pc:sldChg chg="del">
        <pc:chgData name="Alexander Wood" userId="c0e013ad-7a33-4d92-a5df-2293f6a4ea02" providerId="ADAL" clId="{364F6DFD-A319-42F2-BFD7-E9E5A4E0C124}" dt="2023-07-09T02:57:18.262" v="733" actId="47"/>
        <pc:sldMkLst>
          <pc:docMk/>
          <pc:sldMk cId="3017805644" sldId="478"/>
        </pc:sldMkLst>
      </pc:sldChg>
      <pc:sldChg chg="addSp modSp mod">
        <pc:chgData name="Alexander Wood" userId="c0e013ad-7a33-4d92-a5df-2293f6a4ea02" providerId="ADAL" clId="{364F6DFD-A319-42F2-BFD7-E9E5A4E0C124}" dt="2023-07-26T21:22:23.484" v="9436" actId="1076"/>
        <pc:sldMkLst>
          <pc:docMk/>
          <pc:sldMk cId="191622368" sldId="515"/>
        </pc:sldMkLst>
        <pc:spChg chg="add mod">
          <ac:chgData name="Alexander Wood" userId="c0e013ad-7a33-4d92-a5df-2293f6a4ea02" providerId="ADAL" clId="{364F6DFD-A319-42F2-BFD7-E9E5A4E0C124}" dt="2023-07-16T20:23:51.862" v="3150" actId="1076"/>
          <ac:spMkLst>
            <pc:docMk/>
            <pc:sldMk cId="191622368" sldId="515"/>
            <ac:spMk id="5" creationId="{FE8F6025-425D-5BD9-DCB5-AD5B37D646C9}"/>
          </ac:spMkLst>
        </pc:spChg>
        <pc:spChg chg="add mod">
          <ac:chgData name="Alexander Wood" userId="c0e013ad-7a33-4d92-a5df-2293f6a4ea02" providerId="ADAL" clId="{364F6DFD-A319-42F2-BFD7-E9E5A4E0C124}" dt="2023-07-26T21:19:15.129" v="9373" actId="1076"/>
          <ac:spMkLst>
            <pc:docMk/>
            <pc:sldMk cId="191622368" sldId="515"/>
            <ac:spMk id="6" creationId="{D1A33B45-CC04-EB38-5A73-21A6092CDE6A}"/>
          </ac:spMkLst>
        </pc:spChg>
        <pc:spChg chg="mod">
          <ac:chgData name="Alexander Wood" userId="c0e013ad-7a33-4d92-a5df-2293f6a4ea02" providerId="ADAL" clId="{364F6DFD-A319-42F2-BFD7-E9E5A4E0C124}" dt="2023-07-26T21:19:10.113" v="9371" actId="1076"/>
          <ac:spMkLst>
            <pc:docMk/>
            <pc:sldMk cId="191622368" sldId="515"/>
            <ac:spMk id="8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17:38.957" v="9367" actId="1076"/>
          <ac:spMkLst>
            <pc:docMk/>
            <pc:sldMk cId="191622368" sldId="515"/>
            <ac:spMk id="11" creationId="{00000000-0000-0000-0000-000000000000}"/>
          </ac:spMkLst>
        </pc:spChg>
        <pc:spChg chg="mod ord">
          <ac:chgData name="Alexander Wood" userId="c0e013ad-7a33-4d92-a5df-2293f6a4ea02" providerId="ADAL" clId="{364F6DFD-A319-42F2-BFD7-E9E5A4E0C124}" dt="2023-07-26T21:22:23.484" v="9436" actId="1076"/>
          <ac:spMkLst>
            <pc:docMk/>
            <pc:sldMk cId="191622368" sldId="515"/>
            <ac:spMk id="18" creationId="{00000000-0000-0000-0000-000000000000}"/>
          </ac:spMkLst>
        </pc:spChg>
        <pc:picChg chg="mod">
          <ac:chgData name="Alexander Wood" userId="c0e013ad-7a33-4d92-a5df-2293f6a4ea02" providerId="ADAL" clId="{364F6DFD-A319-42F2-BFD7-E9E5A4E0C124}" dt="2023-07-26T21:17:36.044" v="9366" actId="1076"/>
          <ac:picMkLst>
            <pc:docMk/>
            <pc:sldMk cId="191622368" sldId="515"/>
            <ac:picMk id="10" creationId="{00000000-0000-0000-0000-000000000000}"/>
          </ac:picMkLst>
        </pc:picChg>
      </pc:sldChg>
      <pc:sldChg chg="add del">
        <pc:chgData name="Alexander Wood" userId="c0e013ad-7a33-4d92-a5df-2293f6a4ea02" providerId="ADAL" clId="{364F6DFD-A319-42F2-BFD7-E9E5A4E0C124}" dt="2023-07-16T20:32:00.746" v="3201" actId="47"/>
        <pc:sldMkLst>
          <pc:docMk/>
          <pc:sldMk cId="1009095493" sldId="520"/>
        </pc:sldMkLst>
      </pc:sldChg>
      <pc:sldChg chg="del">
        <pc:chgData name="Alexander Wood" userId="c0e013ad-7a33-4d92-a5df-2293f6a4ea02" providerId="ADAL" clId="{364F6DFD-A319-42F2-BFD7-E9E5A4E0C124}" dt="2023-07-16T20:32:00.746" v="3201" actId="47"/>
        <pc:sldMkLst>
          <pc:docMk/>
          <pc:sldMk cId="2578084226" sldId="522"/>
        </pc:sldMkLst>
      </pc:sldChg>
      <pc:sldChg chg="delSp modSp mod">
        <pc:chgData name="Alexander Wood" userId="c0e013ad-7a33-4d92-a5df-2293f6a4ea02" providerId="ADAL" clId="{364F6DFD-A319-42F2-BFD7-E9E5A4E0C124}" dt="2023-07-26T21:53:34.078" v="10136" actId="1076"/>
        <pc:sldMkLst>
          <pc:docMk/>
          <pc:sldMk cId="4240444198" sldId="523"/>
        </pc:sldMkLst>
        <pc:spChg chg="mod">
          <ac:chgData name="Alexander Wood" userId="c0e013ad-7a33-4d92-a5df-2293f6a4ea02" providerId="ADAL" clId="{364F6DFD-A319-42F2-BFD7-E9E5A4E0C124}" dt="2023-07-26T21:51:43.228" v="10115" actId="1076"/>
          <ac:spMkLst>
            <pc:docMk/>
            <pc:sldMk cId="4240444198" sldId="523"/>
            <ac:spMk id="4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53:15.211" v="10132" actId="1076"/>
          <ac:spMkLst>
            <pc:docMk/>
            <pc:sldMk cId="4240444198" sldId="523"/>
            <ac:spMk id="5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53:30.851" v="10135" actId="1076"/>
          <ac:spMkLst>
            <pc:docMk/>
            <pc:sldMk cId="4240444198" sldId="523"/>
            <ac:spMk id="7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52:49.562" v="10130" actId="1076"/>
          <ac:spMkLst>
            <pc:docMk/>
            <pc:sldMk cId="4240444198" sldId="523"/>
            <ac:spMk id="12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53:34.078" v="10136" actId="1076"/>
          <ac:spMkLst>
            <pc:docMk/>
            <pc:sldMk cId="4240444198" sldId="523"/>
            <ac:spMk id="13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50:40.611" v="10102" actId="14100"/>
          <ac:spMkLst>
            <pc:docMk/>
            <pc:sldMk cId="4240444198" sldId="523"/>
            <ac:spMk id="15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51:50.547" v="10118" actId="1076"/>
          <ac:spMkLst>
            <pc:docMk/>
            <pc:sldMk cId="4240444198" sldId="523"/>
            <ac:spMk id="16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50:40.611" v="10102" actId="14100"/>
          <ac:spMkLst>
            <pc:docMk/>
            <pc:sldMk cId="4240444198" sldId="523"/>
            <ac:spMk id="21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50:40.611" v="10102" actId="14100"/>
          <ac:spMkLst>
            <pc:docMk/>
            <pc:sldMk cId="4240444198" sldId="523"/>
            <ac:spMk id="35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52:10.387" v="10123" actId="1076"/>
          <ac:spMkLst>
            <pc:docMk/>
            <pc:sldMk cId="4240444198" sldId="523"/>
            <ac:spMk id="37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52:14.137" v="10124" actId="1076"/>
          <ac:spMkLst>
            <pc:docMk/>
            <pc:sldMk cId="4240444198" sldId="523"/>
            <ac:spMk id="38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21:52:40.537" v="10129" actId="14100"/>
          <ac:spMkLst>
            <pc:docMk/>
            <pc:sldMk cId="4240444198" sldId="523"/>
            <ac:spMk id="41" creationId="{00000000-0000-0000-0000-000000000000}"/>
          </ac:spMkLst>
        </pc:spChg>
        <pc:picChg chg="mod">
          <ac:chgData name="Alexander Wood" userId="c0e013ad-7a33-4d92-a5df-2293f6a4ea02" providerId="ADAL" clId="{364F6DFD-A319-42F2-BFD7-E9E5A4E0C124}" dt="2023-07-26T21:52:04.265" v="10121" actId="1076"/>
          <ac:picMkLst>
            <pc:docMk/>
            <pc:sldMk cId="4240444198" sldId="523"/>
            <ac:picMk id="11" creationId="{00000000-0000-0000-0000-000000000000}"/>
          </ac:picMkLst>
        </pc:picChg>
        <pc:cxnChg chg="mod">
          <ac:chgData name="Alexander Wood" userId="c0e013ad-7a33-4d92-a5df-2293f6a4ea02" providerId="ADAL" clId="{364F6DFD-A319-42F2-BFD7-E9E5A4E0C124}" dt="2023-07-26T21:52:57.592" v="10131" actId="14100"/>
          <ac:cxnSpMkLst>
            <pc:docMk/>
            <pc:sldMk cId="4240444198" sldId="523"/>
            <ac:cxnSpMk id="17" creationId="{00000000-0000-0000-0000-000000000000}"/>
          </ac:cxnSpMkLst>
        </pc:cxnChg>
        <pc:cxnChg chg="del mod">
          <ac:chgData name="Alexander Wood" userId="c0e013ad-7a33-4d92-a5df-2293f6a4ea02" providerId="ADAL" clId="{364F6DFD-A319-42F2-BFD7-E9E5A4E0C124}" dt="2023-07-26T21:53:22.471" v="10133" actId="478"/>
          <ac:cxnSpMkLst>
            <pc:docMk/>
            <pc:sldMk cId="4240444198" sldId="523"/>
            <ac:cxnSpMk id="20" creationId="{00000000-0000-0000-0000-000000000000}"/>
          </ac:cxnSpMkLst>
        </pc:cxnChg>
        <pc:cxnChg chg="mod">
          <ac:chgData name="Alexander Wood" userId="c0e013ad-7a33-4d92-a5df-2293f6a4ea02" providerId="ADAL" clId="{364F6DFD-A319-42F2-BFD7-E9E5A4E0C124}" dt="2023-07-26T21:50:40.611" v="10102" actId="14100"/>
          <ac:cxnSpMkLst>
            <pc:docMk/>
            <pc:sldMk cId="4240444198" sldId="523"/>
            <ac:cxnSpMk id="31" creationId="{00000000-0000-0000-0000-000000000000}"/>
          </ac:cxnSpMkLst>
        </pc:cxnChg>
        <pc:cxnChg chg="mod">
          <ac:chgData name="Alexander Wood" userId="c0e013ad-7a33-4d92-a5df-2293f6a4ea02" providerId="ADAL" clId="{364F6DFD-A319-42F2-BFD7-E9E5A4E0C124}" dt="2023-07-26T21:50:40.611" v="10102" actId="14100"/>
          <ac:cxnSpMkLst>
            <pc:docMk/>
            <pc:sldMk cId="4240444198" sldId="523"/>
            <ac:cxnSpMk id="32" creationId="{00000000-0000-0000-0000-000000000000}"/>
          </ac:cxnSpMkLst>
        </pc:cxnChg>
        <pc:cxnChg chg="mod">
          <ac:chgData name="Alexander Wood" userId="c0e013ad-7a33-4d92-a5df-2293f6a4ea02" providerId="ADAL" clId="{364F6DFD-A319-42F2-BFD7-E9E5A4E0C124}" dt="2023-07-26T21:50:40.611" v="10102" actId="14100"/>
          <ac:cxnSpMkLst>
            <pc:docMk/>
            <pc:sldMk cId="4240444198" sldId="523"/>
            <ac:cxnSpMk id="50" creationId="{00000000-0000-0000-0000-000000000000}"/>
          </ac:cxnSpMkLst>
        </pc:cxnChg>
      </pc:sldChg>
      <pc:sldChg chg="addSp delSp modSp mod delAnim modAnim">
        <pc:chgData name="Alexander Wood" userId="c0e013ad-7a33-4d92-a5df-2293f6a4ea02" providerId="ADAL" clId="{364F6DFD-A319-42F2-BFD7-E9E5A4E0C124}" dt="2023-07-26T14:40:40.128" v="7229" actId="1076"/>
        <pc:sldMkLst>
          <pc:docMk/>
          <pc:sldMk cId="3041013614" sldId="531"/>
        </pc:sldMkLst>
        <pc:spChg chg="mod">
          <ac:chgData name="Alexander Wood" userId="c0e013ad-7a33-4d92-a5df-2293f6a4ea02" providerId="ADAL" clId="{364F6DFD-A319-42F2-BFD7-E9E5A4E0C124}" dt="2023-07-25T12:24:40.579" v="4392" actId="14100"/>
          <ac:spMkLst>
            <pc:docMk/>
            <pc:sldMk cId="3041013614" sldId="531"/>
            <ac:spMk id="5" creationId="{00000000-0000-0000-0000-000000000000}"/>
          </ac:spMkLst>
        </pc:spChg>
        <pc:spChg chg="del">
          <ac:chgData name="Alexander Wood" userId="c0e013ad-7a33-4d92-a5df-2293f6a4ea02" providerId="ADAL" clId="{364F6DFD-A319-42F2-BFD7-E9E5A4E0C124}" dt="2023-07-22T15:34:00.808" v="3427" actId="478"/>
          <ac:spMkLst>
            <pc:docMk/>
            <pc:sldMk cId="3041013614" sldId="531"/>
            <ac:spMk id="6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5T12:24:08.712" v="4390" actId="20577"/>
          <ac:spMkLst>
            <pc:docMk/>
            <pc:sldMk cId="3041013614" sldId="531"/>
            <ac:spMk id="8" creationId="{00000000-0000-0000-0000-000000000000}"/>
          </ac:spMkLst>
        </pc:spChg>
        <pc:spChg chg="add mod">
          <ac:chgData name="Alexander Wood" userId="c0e013ad-7a33-4d92-a5df-2293f6a4ea02" providerId="ADAL" clId="{364F6DFD-A319-42F2-BFD7-E9E5A4E0C124}" dt="2023-07-26T12:02:12.328" v="5979" actId="14100"/>
          <ac:spMkLst>
            <pc:docMk/>
            <pc:sldMk cId="3041013614" sldId="531"/>
            <ac:spMk id="9" creationId="{06235BE7-266F-1D40-99D3-CD14727DE476}"/>
          </ac:spMkLst>
        </pc:spChg>
        <pc:spChg chg="mod">
          <ac:chgData name="Alexander Wood" userId="c0e013ad-7a33-4d92-a5df-2293f6a4ea02" providerId="ADAL" clId="{364F6DFD-A319-42F2-BFD7-E9E5A4E0C124}" dt="2023-07-25T12:24:45.599" v="4393" actId="115"/>
          <ac:spMkLst>
            <pc:docMk/>
            <pc:sldMk cId="3041013614" sldId="531"/>
            <ac:spMk id="10" creationId="{00000000-0000-0000-0000-000000000000}"/>
          </ac:spMkLst>
        </pc:spChg>
        <pc:spChg chg="del">
          <ac:chgData name="Alexander Wood" userId="c0e013ad-7a33-4d92-a5df-2293f6a4ea02" providerId="ADAL" clId="{364F6DFD-A319-42F2-BFD7-E9E5A4E0C124}" dt="2023-07-22T15:33:58.712" v="3426" actId="478"/>
          <ac:spMkLst>
            <pc:docMk/>
            <pc:sldMk cId="3041013614" sldId="531"/>
            <ac:spMk id="14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5T12:24:49.386" v="4394" actId="115"/>
          <ac:spMkLst>
            <pc:docMk/>
            <pc:sldMk cId="3041013614" sldId="531"/>
            <ac:spMk id="16" creationId="{8F10F5AE-B67C-93F2-754B-3A7A01ADA596}"/>
          </ac:spMkLst>
        </pc:spChg>
        <pc:picChg chg="del">
          <ac:chgData name="Alexander Wood" userId="c0e013ad-7a33-4d92-a5df-2293f6a4ea02" providerId="ADAL" clId="{364F6DFD-A319-42F2-BFD7-E9E5A4E0C124}" dt="2023-07-22T15:33:54.418" v="3423" actId="478"/>
          <ac:picMkLst>
            <pc:docMk/>
            <pc:sldMk cId="3041013614" sldId="531"/>
            <ac:picMk id="3" creationId="{00000000-0000-0000-0000-000000000000}"/>
          </ac:picMkLst>
        </pc:picChg>
        <pc:picChg chg="add mod">
          <ac:chgData name="Alexander Wood" userId="c0e013ad-7a33-4d92-a5df-2293f6a4ea02" providerId="ADAL" clId="{364F6DFD-A319-42F2-BFD7-E9E5A4E0C124}" dt="2023-07-26T14:40:40.128" v="7229" actId="1076"/>
          <ac:picMkLst>
            <pc:docMk/>
            <pc:sldMk cId="3041013614" sldId="531"/>
            <ac:picMk id="7" creationId="{E652811B-5AA4-EC62-F28F-B398AC30FC2A}"/>
          </ac:picMkLst>
        </pc:picChg>
        <pc:picChg chg="del">
          <ac:chgData name="Alexander Wood" userId="c0e013ad-7a33-4d92-a5df-2293f6a4ea02" providerId="ADAL" clId="{364F6DFD-A319-42F2-BFD7-E9E5A4E0C124}" dt="2023-07-22T15:33:56.991" v="3425" actId="478"/>
          <ac:picMkLst>
            <pc:docMk/>
            <pc:sldMk cId="3041013614" sldId="531"/>
            <ac:picMk id="13" creationId="{00000000-0000-0000-0000-000000000000}"/>
          </ac:picMkLst>
        </pc:picChg>
        <pc:picChg chg="mod">
          <ac:chgData name="Alexander Wood" userId="c0e013ad-7a33-4d92-a5df-2293f6a4ea02" providerId="ADAL" clId="{364F6DFD-A319-42F2-BFD7-E9E5A4E0C124}" dt="2023-07-25T12:24:16.759" v="4391" actId="1076"/>
          <ac:picMkLst>
            <pc:docMk/>
            <pc:sldMk cId="3041013614" sldId="531"/>
            <ac:picMk id="15" creationId="{00000000-0000-0000-0000-000000000000}"/>
          </ac:picMkLst>
        </pc:picChg>
      </pc:sldChg>
      <pc:sldChg chg="del">
        <pc:chgData name="Alexander Wood" userId="c0e013ad-7a33-4d92-a5df-2293f6a4ea02" providerId="ADAL" clId="{364F6DFD-A319-42F2-BFD7-E9E5A4E0C124}" dt="2023-07-09T02:58:58.775" v="797" actId="47"/>
        <pc:sldMkLst>
          <pc:docMk/>
          <pc:sldMk cId="4103173227" sldId="533"/>
        </pc:sldMkLst>
      </pc:sldChg>
      <pc:sldChg chg="modSp mod">
        <pc:chgData name="Alexander Wood" userId="c0e013ad-7a33-4d92-a5df-2293f6a4ea02" providerId="ADAL" clId="{364F6DFD-A319-42F2-BFD7-E9E5A4E0C124}" dt="2023-07-16T20:39:00.506" v="3356" actId="1076"/>
        <pc:sldMkLst>
          <pc:docMk/>
          <pc:sldMk cId="319494874" sldId="536"/>
        </pc:sldMkLst>
        <pc:spChg chg="ord">
          <ac:chgData name="Alexander Wood" userId="c0e013ad-7a33-4d92-a5df-2293f6a4ea02" providerId="ADAL" clId="{364F6DFD-A319-42F2-BFD7-E9E5A4E0C124}" dt="2023-07-16T20:38:00.421" v="3352" actId="170"/>
          <ac:spMkLst>
            <pc:docMk/>
            <pc:sldMk cId="319494874" sldId="536"/>
            <ac:spMk id="9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16T20:39:00.506" v="3356" actId="1076"/>
          <ac:spMkLst>
            <pc:docMk/>
            <pc:sldMk cId="319494874" sldId="536"/>
            <ac:spMk id="13" creationId="{4F8E4E72-7F17-F191-EF6E-A0B10392BA7D}"/>
          </ac:spMkLst>
        </pc:spChg>
      </pc:sldChg>
      <pc:sldChg chg="addSp delSp modSp del mod">
        <pc:chgData name="Alexander Wood" userId="c0e013ad-7a33-4d92-a5df-2293f6a4ea02" providerId="ADAL" clId="{364F6DFD-A319-42F2-BFD7-E9E5A4E0C124}" dt="2023-07-26T16:11:54.889" v="7479" actId="20577"/>
        <pc:sldMkLst>
          <pc:docMk/>
          <pc:sldMk cId="399005981" sldId="537"/>
        </pc:sldMkLst>
        <pc:spChg chg="mod">
          <ac:chgData name="Alexander Wood" userId="c0e013ad-7a33-4d92-a5df-2293f6a4ea02" providerId="ADAL" clId="{364F6DFD-A319-42F2-BFD7-E9E5A4E0C124}" dt="2023-07-26T16:07:19.428" v="7461" actId="20577"/>
          <ac:spMkLst>
            <pc:docMk/>
            <pc:sldMk cId="399005981" sldId="537"/>
            <ac:spMk id="8" creationId="{5B4E29B3-1902-7C2E-C5A5-AE14F48D2A33}"/>
          </ac:spMkLst>
        </pc:spChg>
        <pc:spChg chg="mod">
          <ac:chgData name="Alexander Wood" userId="c0e013ad-7a33-4d92-a5df-2293f6a4ea02" providerId="ADAL" clId="{364F6DFD-A319-42F2-BFD7-E9E5A4E0C124}" dt="2023-07-26T16:11:54.889" v="7479" actId="20577"/>
          <ac:spMkLst>
            <pc:docMk/>
            <pc:sldMk cId="399005981" sldId="537"/>
            <ac:spMk id="9" creationId="{A14484CB-4B00-6E81-5C9A-6C994A9E9963}"/>
          </ac:spMkLst>
        </pc:spChg>
        <pc:picChg chg="add mod">
          <ac:chgData name="Alexander Wood" userId="c0e013ad-7a33-4d92-a5df-2293f6a4ea02" providerId="ADAL" clId="{364F6DFD-A319-42F2-BFD7-E9E5A4E0C124}" dt="2023-07-26T16:10:24.359" v="7465" actId="1076"/>
          <ac:picMkLst>
            <pc:docMk/>
            <pc:sldMk cId="399005981" sldId="537"/>
            <ac:picMk id="3" creationId="{2C24B020-B6CF-0E13-0246-385F8102ED93}"/>
          </ac:picMkLst>
        </pc:picChg>
        <pc:picChg chg="del">
          <ac:chgData name="Alexander Wood" userId="c0e013ad-7a33-4d92-a5df-2293f6a4ea02" providerId="ADAL" clId="{364F6DFD-A319-42F2-BFD7-E9E5A4E0C124}" dt="2023-07-26T16:07:22.438" v="7462" actId="478"/>
          <ac:picMkLst>
            <pc:docMk/>
            <pc:sldMk cId="399005981" sldId="537"/>
            <ac:picMk id="5" creationId="{C4A0DFD9-AD2A-2BA9-0279-8BA660BEC23C}"/>
          </ac:picMkLst>
        </pc:picChg>
        <pc:picChg chg="del">
          <ac:chgData name="Alexander Wood" userId="c0e013ad-7a33-4d92-a5df-2293f6a4ea02" providerId="ADAL" clId="{364F6DFD-A319-42F2-BFD7-E9E5A4E0C124}" dt="2023-07-26T16:10:19.989" v="7463" actId="478"/>
          <ac:picMkLst>
            <pc:docMk/>
            <pc:sldMk cId="399005981" sldId="537"/>
            <ac:picMk id="7" creationId="{1C066EFD-9570-9F75-9CF7-BE99B34DDB86}"/>
          </ac:picMkLst>
        </pc:picChg>
      </pc:sldChg>
      <pc:sldChg chg="addSp delSp modSp mod delAnim modAnim">
        <pc:chgData name="Alexander Wood" userId="c0e013ad-7a33-4d92-a5df-2293f6a4ea02" providerId="ADAL" clId="{364F6DFD-A319-42F2-BFD7-E9E5A4E0C124}" dt="2023-07-26T21:55:43.124" v="10171" actId="14100"/>
        <pc:sldMkLst>
          <pc:docMk/>
          <pc:sldMk cId="226087072" sldId="538"/>
        </pc:sldMkLst>
        <pc:spChg chg="add del mod">
          <ac:chgData name="Alexander Wood" userId="c0e013ad-7a33-4d92-a5df-2293f6a4ea02" providerId="ADAL" clId="{364F6DFD-A319-42F2-BFD7-E9E5A4E0C124}" dt="2023-07-26T19:41:39.205" v="8108" actId="478"/>
          <ac:spMkLst>
            <pc:docMk/>
            <pc:sldMk cId="226087072" sldId="538"/>
            <ac:spMk id="2" creationId="{375DF5D0-02F0-0A74-1AFB-190D56CBD1E7}"/>
          </ac:spMkLst>
        </pc:spChg>
        <pc:spChg chg="mod">
          <ac:chgData name="Alexander Wood" userId="c0e013ad-7a33-4d92-a5df-2293f6a4ea02" providerId="ADAL" clId="{364F6DFD-A319-42F2-BFD7-E9E5A4E0C124}" dt="2023-07-26T17:49:10.555" v="7997" actId="20577"/>
          <ac:spMkLst>
            <pc:docMk/>
            <pc:sldMk cId="226087072" sldId="538"/>
            <ac:spMk id="5" creationId="{9D8AF083-90F7-D2EC-4F35-F01A782B6938}"/>
          </ac:spMkLst>
        </pc:spChg>
        <pc:spChg chg="add mod">
          <ac:chgData name="Alexander Wood" userId="c0e013ad-7a33-4d92-a5df-2293f6a4ea02" providerId="ADAL" clId="{364F6DFD-A319-42F2-BFD7-E9E5A4E0C124}" dt="2023-07-26T17:47:38.856" v="7905" actId="20577"/>
          <ac:spMkLst>
            <pc:docMk/>
            <pc:sldMk cId="226087072" sldId="538"/>
            <ac:spMk id="7" creationId="{67BCBC66-0E15-E84D-4240-A3F1EE5EBA1B}"/>
          </ac:spMkLst>
        </pc:spChg>
        <pc:spChg chg="mod">
          <ac:chgData name="Alexander Wood" userId="c0e013ad-7a33-4d92-a5df-2293f6a4ea02" providerId="ADAL" clId="{364F6DFD-A319-42F2-BFD7-E9E5A4E0C124}" dt="2023-07-26T21:55:43.124" v="10171" actId="14100"/>
          <ac:spMkLst>
            <pc:docMk/>
            <pc:sldMk cId="226087072" sldId="538"/>
            <ac:spMk id="8" creationId="{EE3ABAA5-20E0-2B29-585E-3EB3B595C959}"/>
          </ac:spMkLst>
        </pc:spChg>
        <pc:spChg chg="add mod">
          <ac:chgData name="Alexander Wood" userId="c0e013ad-7a33-4d92-a5df-2293f6a4ea02" providerId="ADAL" clId="{364F6DFD-A319-42F2-BFD7-E9E5A4E0C124}" dt="2023-07-26T17:45:20.003" v="7816" actId="207"/>
          <ac:spMkLst>
            <pc:docMk/>
            <pc:sldMk cId="226087072" sldId="538"/>
            <ac:spMk id="10" creationId="{02EEFBAC-F020-F044-D03F-27C516BDA8D6}"/>
          </ac:spMkLst>
        </pc:spChg>
        <pc:spChg chg="add mod">
          <ac:chgData name="Alexander Wood" userId="c0e013ad-7a33-4d92-a5df-2293f6a4ea02" providerId="ADAL" clId="{364F6DFD-A319-42F2-BFD7-E9E5A4E0C124}" dt="2023-07-26T21:55:08.131" v="10142" actId="1076"/>
          <ac:spMkLst>
            <pc:docMk/>
            <pc:sldMk cId="226087072" sldId="538"/>
            <ac:spMk id="12" creationId="{4581C4B7-1F11-E0D5-CDD3-1350A7A9F6F7}"/>
          </ac:spMkLst>
        </pc:spChg>
        <pc:spChg chg="add mod">
          <ac:chgData name="Alexander Wood" userId="c0e013ad-7a33-4d92-a5df-2293f6a4ea02" providerId="ADAL" clId="{364F6DFD-A319-42F2-BFD7-E9E5A4E0C124}" dt="2023-07-26T21:55:17.392" v="10146" actId="14100"/>
          <ac:spMkLst>
            <pc:docMk/>
            <pc:sldMk cId="226087072" sldId="538"/>
            <ac:spMk id="13" creationId="{F84666D9-8298-0456-0B77-790C22F845A6}"/>
          </ac:spMkLst>
        </pc:spChg>
        <pc:spChg chg="add mod">
          <ac:chgData name="Alexander Wood" userId="c0e013ad-7a33-4d92-a5df-2293f6a4ea02" providerId="ADAL" clId="{364F6DFD-A319-42F2-BFD7-E9E5A4E0C124}" dt="2023-07-26T21:55:24.235" v="10150" actId="14100"/>
          <ac:spMkLst>
            <pc:docMk/>
            <pc:sldMk cId="226087072" sldId="538"/>
            <ac:spMk id="14" creationId="{63C9FF1C-EEC4-80AB-AFC9-C48DAA72BE48}"/>
          </ac:spMkLst>
        </pc:spChg>
        <pc:spChg chg="del mod">
          <ac:chgData name="Alexander Wood" userId="c0e013ad-7a33-4d92-a5df-2293f6a4ea02" providerId="ADAL" clId="{364F6DFD-A319-42F2-BFD7-E9E5A4E0C124}" dt="2023-07-26T16:12:06.885" v="7480" actId="478"/>
          <ac:spMkLst>
            <pc:docMk/>
            <pc:sldMk cId="226087072" sldId="538"/>
            <ac:spMk id="18" creationId="{29EBF3C7-D7FB-8627-92E3-ACEFA6BBB7E1}"/>
          </ac:spMkLst>
        </pc:spChg>
        <pc:spChg chg="del">
          <ac:chgData name="Alexander Wood" userId="c0e013ad-7a33-4d92-a5df-2293f6a4ea02" providerId="ADAL" clId="{364F6DFD-A319-42F2-BFD7-E9E5A4E0C124}" dt="2023-07-26T16:12:08.551" v="7481" actId="478"/>
          <ac:spMkLst>
            <pc:docMk/>
            <pc:sldMk cId="226087072" sldId="538"/>
            <ac:spMk id="19" creationId="{F27A61C9-D180-3E55-B256-82E5E4DB6FB5}"/>
          </ac:spMkLst>
        </pc:spChg>
        <pc:spChg chg="del">
          <ac:chgData name="Alexander Wood" userId="c0e013ad-7a33-4d92-a5df-2293f6a4ea02" providerId="ADAL" clId="{364F6DFD-A319-42F2-BFD7-E9E5A4E0C124}" dt="2023-07-26T16:12:10.502" v="7482" actId="478"/>
          <ac:spMkLst>
            <pc:docMk/>
            <pc:sldMk cId="226087072" sldId="538"/>
            <ac:spMk id="21" creationId="{17E95A7D-6F5C-153E-4523-11763167DCEA}"/>
          </ac:spMkLst>
        </pc:spChg>
        <pc:spChg chg="del mod">
          <ac:chgData name="Alexander Wood" userId="c0e013ad-7a33-4d92-a5df-2293f6a4ea02" providerId="ADAL" clId="{364F6DFD-A319-42F2-BFD7-E9E5A4E0C124}" dt="2023-07-26T17:40:24.018" v="7545" actId="478"/>
          <ac:spMkLst>
            <pc:docMk/>
            <pc:sldMk cId="226087072" sldId="538"/>
            <ac:spMk id="26" creationId="{2C429D8D-7485-BA44-395C-9855A8401644}"/>
          </ac:spMkLst>
        </pc:spChg>
        <pc:spChg chg="del mod">
          <ac:chgData name="Alexander Wood" userId="c0e013ad-7a33-4d92-a5df-2293f6a4ea02" providerId="ADAL" clId="{364F6DFD-A319-42F2-BFD7-E9E5A4E0C124}" dt="2023-07-26T16:12:12.108" v="7483" actId="478"/>
          <ac:spMkLst>
            <pc:docMk/>
            <pc:sldMk cId="226087072" sldId="538"/>
            <ac:spMk id="27" creationId="{FF212AF0-A741-757A-ACC2-FA735EFB2213}"/>
          </ac:spMkLst>
        </pc:spChg>
        <pc:picChg chg="add mod ord">
          <ac:chgData name="Alexander Wood" userId="c0e013ad-7a33-4d92-a5df-2293f6a4ea02" providerId="ADAL" clId="{364F6DFD-A319-42F2-BFD7-E9E5A4E0C124}" dt="2023-07-26T17:46:16.796" v="7883" actId="1037"/>
          <ac:picMkLst>
            <pc:docMk/>
            <pc:sldMk cId="226087072" sldId="538"/>
            <ac:picMk id="4" creationId="{249587D2-766D-5D74-877E-47C10393593A}"/>
          </ac:picMkLst>
        </pc:picChg>
        <pc:picChg chg="del mod">
          <ac:chgData name="Alexander Wood" userId="c0e013ad-7a33-4d92-a5df-2293f6a4ea02" providerId="ADAL" clId="{364F6DFD-A319-42F2-BFD7-E9E5A4E0C124}" dt="2023-07-26T16:17:40.742" v="7511" actId="478"/>
          <ac:picMkLst>
            <pc:docMk/>
            <pc:sldMk cId="226087072" sldId="538"/>
            <ac:picMk id="6" creationId="{116AFC4A-EBB3-5423-B2A2-DC43B133D7C8}"/>
          </ac:picMkLst>
        </pc:picChg>
        <pc:picChg chg="del">
          <ac:chgData name="Alexander Wood" userId="c0e013ad-7a33-4d92-a5df-2293f6a4ea02" providerId="ADAL" clId="{364F6DFD-A319-42F2-BFD7-E9E5A4E0C124}" dt="2023-07-26T17:39:25.684" v="7534" actId="478"/>
          <ac:picMkLst>
            <pc:docMk/>
            <pc:sldMk cId="226087072" sldId="538"/>
            <ac:picMk id="9" creationId="{1A76E284-04BD-905D-051C-874CFB45D243}"/>
          </ac:picMkLst>
        </pc:picChg>
        <pc:picChg chg="add mod">
          <ac:chgData name="Alexander Wood" userId="c0e013ad-7a33-4d92-a5df-2293f6a4ea02" providerId="ADAL" clId="{364F6DFD-A319-42F2-BFD7-E9E5A4E0C124}" dt="2023-07-26T17:45:34.371" v="7817" actId="1076"/>
          <ac:picMkLst>
            <pc:docMk/>
            <pc:sldMk cId="226087072" sldId="538"/>
            <ac:picMk id="11" creationId="{3F4BD700-5C5D-525A-FDFB-EEDE7FD84C71}"/>
          </ac:picMkLst>
        </pc:picChg>
      </pc:sldChg>
      <pc:sldChg chg="addSp delSp modSp mod delAnim modAnim">
        <pc:chgData name="Alexander Wood" userId="c0e013ad-7a33-4d92-a5df-2293f6a4ea02" providerId="ADAL" clId="{364F6DFD-A319-42F2-BFD7-E9E5A4E0C124}" dt="2023-07-26T21:25:19.984" v="9523"/>
        <pc:sldMkLst>
          <pc:docMk/>
          <pc:sldMk cId="2227498216" sldId="541"/>
        </pc:sldMkLst>
        <pc:spChg chg="add mod">
          <ac:chgData name="Alexander Wood" userId="c0e013ad-7a33-4d92-a5df-2293f6a4ea02" providerId="ADAL" clId="{364F6DFD-A319-42F2-BFD7-E9E5A4E0C124}" dt="2023-07-26T21:24:24.166" v="9441" actId="1076"/>
          <ac:spMkLst>
            <pc:docMk/>
            <pc:sldMk cId="2227498216" sldId="541"/>
            <ac:spMk id="2" creationId="{D62BA495-1C97-CD25-D91F-EBD1168A8C5B}"/>
          </ac:spMkLst>
        </pc:spChg>
        <pc:spChg chg="add mod">
          <ac:chgData name="Alexander Wood" userId="c0e013ad-7a33-4d92-a5df-2293f6a4ea02" providerId="ADAL" clId="{364F6DFD-A319-42F2-BFD7-E9E5A4E0C124}" dt="2023-07-26T21:25:14.004" v="9522" actId="1076"/>
          <ac:spMkLst>
            <pc:docMk/>
            <pc:sldMk cId="2227498216" sldId="541"/>
            <ac:spMk id="3" creationId="{71ECDEA4-70CB-027C-627F-B5CDD2E27693}"/>
          </ac:spMkLst>
        </pc:spChg>
        <pc:spChg chg="add del mod">
          <ac:chgData name="Alexander Wood" userId="c0e013ad-7a33-4d92-a5df-2293f6a4ea02" providerId="ADAL" clId="{364F6DFD-A319-42F2-BFD7-E9E5A4E0C124}" dt="2023-07-16T20:23:57.295" v="3152" actId="478"/>
          <ac:spMkLst>
            <pc:docMk/>
            <pc:sldMk cId="2227498216" sldId="541"/>
            <ac:spMk id="3" creationId="{E7BC8DD1-5947-0011-7C0B-E794964EC611}"/>
          </ac:spMkLst>
        </pc:spChg>
        <pc:spChg chg="mod">
          <ac:chgData name="Alexander Wood" userId="c0e013ad-7a33-4d92-a5df-2293f6a4ea02" providerId="ADAL" clId="{364F6DFD-A319-42F2-BFD7-E9E5A4E0C124}" dt="2023-07-11T03:52:38.150" v="1086" actId="20577"/>
          <ac:spMkLst>
            <pc:docMk/>
            <pc:sldMk cId="2227498216" sldId="541"/>
            <ac:spMk id="8" creationId="{13421B8E-1AAE-40DB-8AF4-1F82FAE97044}"/>
          </ac:spMkLst>
        </pc:spChg>
        <pc:spChg chg="mod">
          <ac:chgData name="Alexander Wood" userId="c0e013ad-7a33-4d92-a5df-2293f6a4ea02" providerId="ADAL" clId="{364F6DFD-A319-42F2-BFD7-E9E5A4E0C124}" dt="2023-07-26T21:21:12.869" v="9381" actId="6549"/>
          <ac:spMkLst>
            <pc:docMk/>
            <pc:sldMk cId="2227498216" sldId="541"/>
            <ac:spMk id="9" creationId="{BC3343A1-CE78-A80F-6EA3-F030013862CB}"/>
          </ac:spMkLst>
        </pc:spChg>
        <pc:spChg chg="mod">
          <ac:chgData name="Alexander Wood" userId="c0e013ad-7a33-4d92-a5df-2293f6a4ea02" providerId="ADAL" clId="{364F6DFD-A319-42F2-BFD7-E9E5A4E0C124}" dt="2023-07-26T21:25:09.868" v="9521" actId="1076"/>
          <ac:spMkLst>
            <pc:docMk/>
            <pc:sldMk cId="2227498216" sldId="541"/>
            <ac:spMk id="14" creationId="{92C368C8-9E03-21C8-F378-A712BCD80D9F}"/>
          </ac:spMkLst>
        </pc:spChg>
        <pc:spChg chg="del">
          <ac:chgData name="Alexander Wood" userId="c0e013ad-7a33-4d92-a5df-2293f6a4ea02" providerId="ADAL" clId="{364F6DFD-A319-42F2-BFD7-E9E5A4E0C124}" dt="2023-07-11T03:51:24.438" v="955" actId="478"/>
          <ac:spMkLst>
            <pc:docMk/>
            <pc:sldMk cId="2227498216" sldId="541"/>
            <ac:spMk id="15" creationId="{93AB01EB-DED5-CF2D-CE07-C58F46ECDD96}"/>
          </ac:spMkLst>
        </pc:spChg>
        <pc:spChg chg="del">
          <ac:chgData name="Alexander Wood" userId="c0e013ad-7a33-4d92-a5df-2293f6a4ea02" providerId="ADAL" clId="{364F6DFD-A319-42F2-BFD7-E9E5A4E0C124}" dt="2023-07-11T03:51:27.644" v="956" actId="478"/>
          <ac:spMkLst>
            <pc:docMk/>
            <pc:sldMk cId="2227498216" sldId="541"/>
            <ac:spMk id="16" creationId="{358B4A1F-D0A6-902D-3013-BC55AFCFD8E1}"/>
          </ac:spMkLst>
        </pc:spChg>
        <pc:picChg chg="mod">
          <ac:chgData name="Alexander Wood" userId="c0e013ad-7a33-4d92-a5df-2293f6a4ea02" providerId="ADAL" clId="{364F6DFD-A319-42F2-BFD7-E9E5A4E0C124}" dt="2023-07-26T21:23:54.490" v="9438" actId="1076"/>
          <ac:picMkLst>
            <pc:docMk/>
            <pc:sldMk cId="2227498216" sldId="541"/>
            <ac:picMk id="5" creationId="{BF7149D3-A4C5-D697-10C4-F4ED49DF2490}"/>
          </ac:picMkLst>
        </pc:picChg>
        <pc:picChg chg="mod">
          <ac:chgData name="Alexander Wood" userId="c0e013ad-7a33-4d92-a5df-2293f6a4ea02" providerId="ADAL" clId="{364F6DFD-A319-42F2-BFD7-E9E5A4E0C124}" dt="2023-07-11T03:51:43.141" v="959" actId="1076"/>
          <ac:picMkLst>
            <pc:docMk/>
            <pc:sldMk cId="2227498216" sldId="541"/>
            <ac:picMk id="7" creationId="{B3CC8A7F-E8A1-3420-1A26-81710F35E078}"/>
          </ac:picMkLst>
        </pc:picChg>
        <pc:picChg chg="del">
          <ac:chgData name="Alexander Wood" userId="c0e013ad-7a33-4d92-a5df-2293f6a4ea02" providerId="ADAL" clId="{364F6DFD-A319-42F2-BFD7-E9E5A4E0C124}" dt="2023-07-11T03:51:29.699" v="957" actId="478"/>
          <ac:picMkLst>
            <pc:docMk/>
            <pc:sldMk cId="2227498216" sldId="541"/>
            <ac:picMk id="18" creationId="{27F74E52-B663-BF9F-0F91-5579A55144B8}"/>
          </ac:picMkLst>
        </pc:picChg>
      </pc:sldChg>
      <pc:sldChg chg="del">
        <pc:chgData name="Alexander Wood" userId="c0e013ad-7a33-4d92-a5df-2293f6a4ea02" providerId="ADAL" clId="{364F6DFD-A319-42F2-BFD7-E9E5A4E0C124}" dt="2023-07-16T20:32:00.746" v="3201" actId="47"/>
        <pc:sldMkLst>
          <pc:docMk/>
          <pc:sldMk cId="3007987618" sldId="542"/>
        </pc:sldMkLst>
      </pc:sldChg>
      <pc:sldChg chg="addSp delSp modSp add del mod delAnim modAnim">
        <pc:chgData name="Alexander Wood" userId="c0e013ad-7a33-4d92-a5df-2293f6a4ea02" providerId="ADAL" clId="{364F6DFD-A319-42F2-BFD7-E9E5A4E0C124}" dt="2023-07-27T09:16:11.747" v="11246" actId="20577"/>
        <pc:sldMkLst>
          <pc:docMk/>
          <pc:sldMk cId="3492937680" sldId="544"/>
        </pc:sldMkLst>
        <pc:spChg chg="add mod">
          <ac:chgData name="Alexander Wood" userId="c0e013ad-7a33-4d92-a5df-2293f6a4ea02" providerId="ADAL" clId="{364F6DFD-A319-42F2-BFD7-E9E5A4E0C124}" dt="2023-07-27T07:52:04.725" v="11133" actId="1076"/>
          <ac:spMkLst>
            <pc:docMk/>
            <pc:sldMk cId="3492937680" sldId="544"/>
            <ac:spMk id="2" creationId="{DBE84E06-7311-0F6B-980F-813E3B99BB56}"/>
          </ac:spMkLst>
        </pc:spChg>
        <pc:spChg chg="mod">
          <ac:chgData name="Alexander Wood" userId="c0e013ad-7a33-4d92-a5df-2293f6a4ea02" providerId="ADAL" clId="{364F6DFD-A319-42F2-BFD7-E9E5A4E0C124}" dt="2023-07-26T14:30:16.972" v="6896" actId="1076"/>
          <ac:spMkLst>
            <pc:docMk/>
            <pc:sldMk cId="3492937680" sldId="544"/>
            <ac:spMk id="3" creationId="{6D2313AF-7F13-E99E-D1AC-270547AB6627}"/>
          </ac:spMkLst>
        </pc:spChg>
        <pc:spChg chg="mod">
          <ac:chgData name="Alexander Wood" userId="c0e013ad-7a33-4d92-a5df-2293f6a4ea02" providerId="ADAL" clId="{364F6DFD-A319-42F2-BFD7-E9E5A4E0C124}" dt="2023-07-27T09:16:11.747" v="11246" actId="20577"/>
          <ac:spMkLst>
            <pc:docMk/>
            <pc:sldMk cId="3492937680" sldId="544"/>
            <ac:spMk id="4" creationId="{0A2E42AE-BE15-3ECC-D5E4-A5FB699620A6}"/>
          </ac:spMkLst>
        </pc:spChg>
        <pc:spChg chg="add mod">
          <ac:chgData name="Alexander Wood" userId="c0e013ad-7a33-4d92-a5df-2293f6a4ea02" providerId="ADAL" clId="{364F6DFD-A319-42F2-BFD7-E9E5A4E0C124}" dt="2023-07-26T14:32:20.980" v="6912" actId="1076"/>
          <ac:spMkLst>
            <pc:docMk/>
            <pc:sldMk cId="3492937680" sldId="544"/>
            <ac:spMk id="5" creationId="{2673684B-2EF0-A8AA-CEEE-12267A7AB657}"/>
          </ac:spMkLst>
        </pc:spChg>
        <pc:spChg chg="add mod">
          <ac:chgData name="Alexander Wood" userId="c0e013ad-7a33-4d92-a5df-2293f6a4ea02" providerId="ADAL" clId="{364F6DFD-A319-42F2-BFD7-E9E5A4E0C124}" dt="2023-07-26T14:32:57.429" v="6917" actId="1076"/>
          <ac:spMkLst>
            <pc:docMk/>
            <pc:sldMk cId="3492937680" sldId="544"/>
            <ac:spMk id="10" creationId="{F0783F4E-2F32-51FC-C89A-11813F8D9D0F}"/>
          </ac:spMkLst>
        </pc:spChg>
        <pc:spChg chg="add del mod">
          <ac:chgData name="Alexander Wood" userId="c0e013ad-7a33-4d92-a5df-2293f6a4ea02" providerId="ADAL" clId="{364F6DFD-A319-42F2-BFD7-E9E5A4E0C124}" dt="2023-07-26T14:39:00.571" v="7203"/>
          <ac:spMkLst>
            <pc:docMk/>
            <pc:sldMk cId="3492937680" sldId="544"/>
            <ac:spMk id="11" creationId="{9EFF685B-4016-96D1-4BBC-7431EBE5BC5F}"/>
          </ac:spMkLst>
        </pc:spChg>
        <pc:spChg chg="add mod">
          <ac:chgData name="Alexander Wood" userId="c0e013ad-7a33-4d92-a5df-2293f6a4ea02" providerId="ADAL" clId="{364F6DFD-A319-42F2-BFD7-E9E5A4E0C124}" dt="2023-07-27T07:51:49.714" v="11131" actId="6549"/>
          <ac:spMkLst>
            <pc:docMk/>
            <pc:sldMk cId="3492937680" sldId="544"/>
            <ac:spMk id="12" creationId="{14414A07-D49C-0445-8DE1-E54891A9477D}"/>
          </ac:spMkLst>
        </pc:spChg>
        <pc:spChg chg="add mod">
          <ac:chgData name="Alexander Wood" userId="c0e013ad-7a33-4d92-a5df-2293f6a4ea02" providerId="ADAL" clId="{364F6DFD-A319-42F2-BFD7-E9E5A4E0C124}" dt="2023-07-27T07:51:56.423" v="11132" actId="1076"/>
          <ac:spMkLst>
            <pc:docMk/>
            <pc:sldMk cId="3492937680" sldId="544"/>
            <ac:spMk id="13" creationId="{772A61A5-C360-64CD-F39C-77C58BE66105}"/>
          </ac:spMkLst>
        </pc:spChg>
        <pc:spChg chg="add mod">
          <ac:chgData name="Alexander Wood" userId="c0e013ad-7a33-4d92-a5df-2293f6a4ea02" providerId="ADAL" clId="{364F6DFD-A319-42F2-BFD7-E9E5A4E0C124}" dt="2023-07-27T07:52:55.820" v="11187" actId="20577"/>
          <ac:spMkLst>
            <pc:docMk/>
            <pc:sldMk cId="3492937680" sldId="544"/>
            <ac:spMk id="14" creationId="{EAE3B464-DA6D-472B-F84D-883B8DD126B4}"/>
          </ac:spMkLst>
        </pc:spChg>
        <pc:picChg chg="mod">
          <ac:chgData name="Alexander Wood" userId="c0e013ad-7a33-4d92-a5df-2293f6a4ea02" providerId="ADAL" clId="{364F6DFD-A319-42F2-BFD7-E9E5A4E0C124}" dt="2023-07-26T14:29:22.188" v="6868" actId="1076"/>
          <ac:picMkLst>
            <pc:docMk/>
            <pc:sldMk cId="3492937680" sldId="544"/>
            <ac:picMk id="6" creationId="{7207B7E3-2FE0-9247-84A8-FC9D60B10E7B}"/>
          </ac:picMkLst>
        </pc:picChg>
        <pc:picChg chg="add mod">
          <ac:chgData name="Alexander Wood" userId="c0e013ad-7a33-4d92-a5df-2293f6a4ea02" providerId="ADAL" clId="{364F6DFD-A319-42F2-BFD7-E9E5A4E0C124}" dt="2023-07-26T14:39:08.577" v="7206" actId="1076"/>
          <ac:picMkLst>
            <pc:docMk/>
            <pc:sldMk cId="3492937680" sldId="544"/>
            <ac:picMk id="7" creationId="{941332E6-76E6-ADCA-4376-9B04F163652D}"/>
          </ac:picMkLst>
        </pc:picChg>
        <pc:picChg chg="add del mod">
          <ac:chgData name="Alexander Wood" userId="c0e013ad-7a33-4d92-a5df-2293f6a4ea02" providerId="ADAL" clId="{364F6DFD-A319-42F2-BFD7-E9E5A4E0C124}" dt="2023-07-26T14:30:50.115" v="6899" actId="478"/>
          <ac:picMkLst>
            <pc:docMk/>
            <pc:sldMk cId="3492937680" sldId="544"/>
            <ac:picMk id="8" creationId="{913125B1-D49E-E7CF-04CE-8361936C35DC}"/>
          </ac:picMkLst>
        </pc:picChg>
        <pc:picChg chg="add del mod">
          <ac:chgData name="Alexander Wood" userId="c0e013ad-7a33-4d92-a5df-2293f6a4ea02" providerId="ADAL" clId="{364F6DFD-A319-42F2-BFD7-E9E5A4E0C124}" dt="2023-07-26T14:30:54.521" v="6901" actId="478"/>
          <ac:picMkLst>
            <pc:docMk/>
            <pc:sldMk cId="3492937680" sldId="544"/>
            <ac:picMk id="9" creationId="{35CA3A67-2C40-76C7-3393-7655D18A81EF}"/>
          </ac:picMkLst>
        </pc:picChg>
      </pc:sldChg>
      <pc:sldChg chg="addSp delSp modSp del mod modAnim">
        <pc:chgData name="Alexander Wood" userId="c0e013ad-7a33-4d92-a5df-2293f6a4ea02" providerId="ADAL" clId="{364F6DFD-A319-42F2-BFD7-E9E5A4E0C124}" dt="2023-07-26T07:46:47.503" v="5657"/>
        <pc:sldMkLst>
          <pc:docMk/>
          <pc:sldMk cId="3673060708" sldId="551"/>
        </pc:sldMkLst>
        <pc:spChg chg="add mod">
          <ac:chgData name="Alexander Wood" userId="c0e013ad-7a33-4d92-a5df-2293f6a4ea02" providerId="ADAL" clId="{364F6DFD-A319-42F2-BFD7-E9E5A4E0C124}" dt="2023-07-16T20:26:53.674" v="3157" actId="1076"/>
          <ac:spMkLst>
            <pc:docMk/>
            <pc:sldMk cId="3673060708" sldId="551"/>
            <ac:spMk id="2" creationId="{1AE39420-E229-82D9-BD33-24AAAF13E79F}"/>
          </ac:spMkLst>
        </pc:spChg>
        <pc:spChg chg="add del mod">
          <ac:chgData name="Alexander Wood" userId="c0e013ad-7a33-4d92-a5df-2293f6a4ea02" providerId="ADAL" clId="{364F6DFD-A319-42F2-BFD7-E9E5A4E0C124}" dt="2023-07-26T07:44:20.884" v="5579"/>
          <ac:spMkLst>
            <pc:docMk/>
            <pc:sldMk cId="3673060708" sldId="551"/>
            <ac:spMk id="3" creationId="{AC0AC2B1-4F43-7013-F522-97797F88D3BB}"/>
          </ac:spMkLst>
        </pc:spChg>
        <pc:spChg chg="add mod">
          <ac:chgData name="Alexander Wood" userId="c0e013ad-7a33-4d92-a5df-2293f6a4ea02" providerId="ADAL" clId="{364F6DFD-A319-42F2-BFD7-E9E5A4E0C124}" dt="2023-07-26T07:46:34.646" v="5655" actId="1076"/>
          <ac:spMkLst>
            <pc:docMk/>
            <pc:sldMk cId="3673060708" sldId="551"/>
            <ac:spMk id="4" creationId="{810B80EA-AA4A-4EDF-0C4E-EF369C0A0E18}"/>
          </ac:spMkLst>
        </pc:spChg>
        <pc:picChg chg="mod">
          <ac:chgData name="Alexander Wood" userId="c0e013ad-7a33-4d92-a5df-2293f6a4ea02" providerId="ADAL" clId="{364F6DFD-A319-42F2-BFD7-E9E5A4E0C124}" dt="2023-07-26T07:44:31.107" v="5581" actId="1076"/>
          <ac:picMkLst>
            <pc:docMk/>
            <pc:sldMk cId="3673060708" sldId="551"/>
            <ac:picMk id="5" creationId="{609B8053-325A-146F-3463-0782E4B7AE46}"/>
          </ac:picMkLst>
        </pc:picChg>
      </pc:sldChg>
      <pc:sldChg chg="addSp modSp add mod ord">
        <pc:chgData name="Alexander Wood" userId="c0e013ad-7a33-4d92-a5df-2293f6a4ea02" providerId="ADAL" clId="{364F6DFD-A319-42F2-BFD7-E9E5A4E0C124}" dt="2023-07-26T21:28:46.046" v="9534"/>
        <pc:sldMkLst>
          <pc:docMk/>
          <pc:sldMk cId="80020601" sldId="552"/>
        </pc:sldMkLst>
        <pc:spChg chg="add mod">
          <ac:chgData name="Alexander Wood" userId="c0e013ad-7a33-4d92-a5df-2293f6a4ea02" providerId="ADAL" clId="{364F6DFD-A319-42F2-BFD7-E9E5A4E0C124}" dt="2023-07-16T20:27:17.627" v="3164" actId="1076"/>
          <ac:spMkLst>
            <pc:docMk/>
            <pc:sldMk cId="80020601" sldId="552"/>
            <ac:spMk id="2" creationId="{F5A4E5EE-F10D-645B-566C-14FD2AFBED54}"/>
          </ac:spMkLst>
        </pc:spChg>
        <pc:picChg chg="mod">
          <ac:chgData name="Alexander Wood" userId="c0e013ad-7a33-4d92-a5df-2293f6a4ea02" providerId="ADAL" clId="{364F6DFD-A319-42F2-BFD7-E9E5A4E0C124}" dt="2023-07-25T13:20:11.787" v="5445" actId="1076"/>
          <ac:picMkLst>
            <pc:docMk/>
            <pc:sldMk cId="80020601" sldId="552"/>
            <ac:picMk id="7" creationId="{2DAE2964-DC82-E1DB-05F1-6659BED3E674}"/>
          </ac:picMkLst>
        </pc:picChg>
      </pc:sldChg>
      <pc:sldChg chg="addSp modSp mod">
        <pc:chgData name="Alexander Wood" userId="c0e013ad-7a33-4d92-a5df-2293f6a4ea02" providerId="ADAL" clId="{364F6DFD-A319-42F2-BFD7-E9E5A4E0C124}" dt="2023-07-26T07:47:06.592" v="5658" actId="20577"/>
        <pc:sldMkLst>
          <pc:docMk/>
          <pc:sldMk cId="1159346904" sldId="553"/>
        </pc:sldMkLst>
        <pc:spChg chg="add mod">
          <ac:chgData name="Alexander Wood" userId="c0e013ad-7a33-4d92-a5df-2293f6a4ea02" providerId="ADAL" clId="{364F6DFD-A319-42F2-BFD7-E9E5A4E0C124}" dt="2023-07-16T20:27:02.135" v="3160" actId="1076"/>
          <ac:spMkLst>
            <pc:docMk/>
            <pc:sldMk cId="1159346904" sldId="553"/>
            <ac:spMk id="2" creationId="{8DAC588E-B1E5-DCBE-E035-C3260E3FC429}"/>
          </ac:spMkLst>
        </pc:spChg>
        <pc:spChg chg="mod">
          <ac:chgData name="Alexander Wood" userId="c0e013ad-7a33-4d92-a5df-2293f6a4ea02" providerId="ADAL" clId="{364F6DFD-A319-42F2-BFD7-E9E5A4E0C124}" dt="2023-07-26T07:47:06.592" v="5658" actId="20577"/>
          <ac:spMkLst>
            <pc:docMk/>
            <pc:sldMk cId="1159346904" sldId="553"/>
            <ac:spMk id="14" creationId="{E4241B09-4DE0-F55C-2B83-4AAAEAC891A9}"/>
          </ac:spMkLst>
        </pc:spChg>
      </pc:sldChg>
      <pc:sldChg chg="addSp modSp add mod">
        <pc:chgData name="Alexander Wood" userId="c0e013ad-7a33-4d92-a5df-2293f6a4ea02" providerId="ADAL" clId="{364F6DFD-A319-42F2-BFD7-E9E5A4E0C124}" dt="2023-07-16T20:27:34.789" v="3168" actId="1076"/>
        <pc:sldMkLst>
          <pc:docMk/>
          <pc:sldMk cId="1942712441" sldId="554"/>
        </pc:sldMkLst>
        <pc:spChg chg="add mod">
          <ac:chgData name="Alexander Wood" userId="c0e013ad-7a33-4d92-a5df-2293f6a4ea02" providerId="ADAL" clId="{364F6DFD-A319-42F2-BFD7-E9E5A4E0C124}" dt="2023-07-16T20:27:34.789" v="3168" actId="1076"/>
          <ac:spMkLst>
            <pc:docMk/>
            <pc:sldMk cId="1942712441" sldId="554"/>
            <ac:spMk id="2" creationId="{A96846A5-64EC-4CE7-CDFB-8153BCBD37AA}"/>
          </ac:spMkLst>
        </pc:spChg>
      </pc:sldChg>
      <pc:sldChg chg="addSp delSp modSp mod delAnim modAnim">
        <pc:chgData name="Alexander Wood" userId="c0e013ad-7a33-4d92-a5df-2293f6a4ea02" providerId="ADAL" clId="{364F6DFD-A319-42F2-BFD7-E9E5A4E0C124}" dt="2023-07-26T21:59:33.448" v="10185" actId="14100"/>
        <pc:sldMkLst>
          <pc:docMk/>
          <pc:sldMk cId="677887410" sldId="555"/>
        </pc:sldMkLst>
        <pc:spChg chg="add mod">
          <ac:chgData name="Alexander Wood" userId="c0e013ad-7a33-4d92-a5df-2293f6a4ea02" providerId="ADAL" clId="{364F6DFD-A319-42F2-BFD7-E9E5A4E0C124}" dt="2023-07-16T20:27:08.206" v="3162" actId="1076"/>
          <ac:spMkLst>
            <pc:docMk/>
            <pc:sldMk cId="677887410" sldId="555"/>
            <ac:spMk id="2" creationId="{483FE5ED-EBEE-25E6-B508-4D84B1B8639B}"/>
          </ac:spMkLst>
        </pc:spChg>
        <pc:spChg chg="add mod">
          <ac:chgData name="Alexander Wood" userId="c0e013ad-7a33-4d92-a5df-2293f6a4ea02" providerId="ADAL" clId="{364F6DFD-A319-42F2-BFD7-E9E5A4E0C124}" dt="2023-07-25T12:36:04.985" v="4655" actId="1076"/>
          <ac:spMkLst>
            <pc:docMk/>
            <pc:sldMk cId="677887410" sldId="555"/>
            <ac:spMk id="3" creationId="{61338FFC-7258-2608-D2F0-49AC71D11CC6}"/>
          </ac:spMkLst>
        </pc:spChg>
        <pc:spChg chg="add mod">
          <ac:chgData name="Alexander Wood" userId="c0e013ad-7a33-4d92-a5df-2293f6a4ea02" providerId="ADAL" clId="{364F6DFD-A319-42F2-BFD7-E9E5A4E0C124}" dt="2023-07-26T21:59:33.448" v="10185" actId="14100"/>
          <ac:spMkLst>
            <pc:docMk/>
            <pc:sldMk cId="677887410" sldId="555"/>
            <ac:spMk id="5" creationId="{282AA6EC-0B91-2232-83D7-829ADDE73BCB}"/>
          </ac:spMkLst>
        </pc:spChg>
        <pc:spChg chg="mod">
          <ac:chgData name="Alexander Wood" userId="c0e013ad-7a33-4d92-a5df-2293f6a4ea02" providerId="ADAL" clId="{364F6DFD-A319-42F2-BFD7-E9E5A4E0C124}" dt="2023-07-26T21:59:22.942" v="10183" actId="20577"/>
          <ac:spMkLst>
            <pc:docMk/>
            <pc:sldMk cId="677887410" sldId="555"/>
            <ac:spMk id="7" creationId="{381E3DF6-B965-54EB-A91C-F8E278AE909F}"/>
          </ac:spMkLst>
        </pc:spChg>
        <pc:spChg chg="add del mod">
          <ac:chgData name="Alexander Wood" userId="c0e013ad-7a33-4d92-a5df-2293f6a4ea02" providerId="ADAL" clId="{364F6DFD-A319-42F2-BFD7-E9E5A4E0C124}" dt="2023-07-26T21:29:33.749" v="9535" actId="478"/>
          <ac:spMkLst>
            <pc:docMk/>
            <pc:sldMk cId="677887410" sldId="555"/>
            <ac:spMk id="8" creationId="{8BD3BC2B-5713-04D5-8644-8F6793C4215D}"/>
          </ac:spMkLst>
        </pc:spChg>
        <pc:picChg chg="add mod">
          <ac:chgData name="Alexander Wood" userId="c0e013ad-7a33-4d92-a5df-2293f6a4ea02" providerId="ADAL" clId="{364F6DFD-A319-42F2-BFD7-E9E5A4E0C124}" dt="2023-07-25T13:19:41.833" v="5444" actId="14100"/>
          <ac:picMkLst>
            <pc:docMk/>
            <pc:sldMk cId="677887410" sldId="555"/>
            <ac:picMk id="9" creationId="{AB18340A-5029-D5CA-9695-758D161F5F06}"/>
          </ac:picMkLst>
        </pc:picChg>
      </pc:sldChg>
      <pc:sldChg chg="addSp delSp modSp mod modAnim">
        <pc:chgData name="Alexander Wood" userId="c0e013ad-7a33-4d92-a5df-2293f6a4ea02" providerId="ADAL" clId="{364F6DFD-A319-42F2-BFD7-E9E5A4E0C124}" dt="2023-07-26T21:45:33.729" v="9914" actId="1076"/>
        <pc:sldMkLst>
          <pc:docMk/>
          <pc:sldMk cId="4206802275" sldId="556"/>
        </pc:sldMkLst>
        <pc:spChg chg="add mod">
          <ac:chgData name="Alexander Wood" userId="c0e013ad-7a33-4d92-a5df-2293f6a4ea02" providerId="ADAL" clId="{364F6DFD-A319-42F2-BFD7-E9E5A4E0C124}" dt="2023-07-26T21:45:17.876" v="9908" actId="14100"/>
          <ac:spMkLst>
            <pc:docMk/>
            <pc:sldMk cId="4206802275" sldId="556"/>
            <ac:spMk id="2" creationId="{852E4CF0-340F-B2F0-986B-8C731BFB0CB5}"/>
          </ac:spMkLst>
        </pc:spChg>
        <pc:spChg chg="add mod">
          <ac:chgData name="Alexander Wood" userId="c0e013ad-7a33-4d92-a5df-2293f6a4ea02" providerId="ADAL" clId="{364F6DFD-A319-42F2-BFD7-E9E5A4E0C124}" dt="2023-07-26T21:45:21.263" v="9909" actId="1076"/>
          <ac:spMkLst>
            <pc:docMk/>
            <pc:sldMk cId="4206802275" sldId="556"/>
            <ac:spMk id="3" creationId="{A3E2B469-6050-51FF-1CB5-11D94FACB8CB}"/>
          </ac:spMkLst>
        </pc:spChg>
        <pc:spChg chg="mod">
          <ac:chgData name="Alexander Wood" userId="c0e013ad-7a33-4d92-a5df-2293f6a4ea02" providerId="ADAL" clId="{364F6DFD-A319-42F2-BFD7-E9E5A4E0C124}" dt="2023-07-26T07:07:33.292" v="5574" actId="20577"/>
          <ac:spMkLst>
            <pc:docMk/>
            <pc:sldMk cId="4206802275" sldId="556"/>
            <ac:spMk id="4" creationId="{64D1C98E-C491-2A5A-7794-5518EEB7B859}"/>
          </ac:spMkLst>
        </pc:spChg>
        <pc:spChg chg="mod">
          <ac:chgData name="Alexander Wood" userId="c0e013ad-7a33-4d92-a5df-2293f6a4ea02" providerId="ADAL" clId="{364F6DFD-A319-42F2-BFD7-E9E5A4E0C124}" dt="2023-07-26T21:45:31.194" v="9913" actId="207"/>
          <ac:spMkLst>
            <pc:docMk/>
            <pc:sldMk cId="4206802275" sldId="556"/>
            <ac:spMk id="5" creationId="{051141BB-3C5B-8576-026D-138B99C65A6B}"/>
          </ac:spMkLst>
        </pc:spChg>
        <pc:spChg chg="add mod">
          <ac:chgData name="Alexander Wood" userId="c0e013ad-7a33-4d92-a5df-2293f6a4ea02" providerId="ADAL" clId="{364F6DFD-A319-42F2-BFD7-E9E5A4E0C124}" dt="2023-07-26T21:45:33.729" v="9914" actId="1076"/>
          <ac:spMkLst>
            <pc:docMk/>
            <pc:sldMk cId="4206802275" sldId="556"/>
            <ac:spMk id="6" creationId="{7D03558B-0AA9-258D-939B-6F647AA866DC}"/>
          </ac:spMkLst>
        </pc:spChg>
        <pc:spChg chg="mod">
          <ac:chgData name="Alexander Wood" userId="c0e013ad-7a33-4d92-a5df-2293f6a4ea02" providerId="ADAL" clId="{364F6DFD-A319-42F2-BFD7-E9E5A4E0C124}" dt="2023-07-26T21:44:54.926" v="9901" actId="20577"/>
          <ac:spMkLst>
            <pc:docMk/>
            <pc:sldMk cId="4206802275" sldId="556"/>
            <ac:spMk id="7" creationId="{381E3DF6-B965-54EB-A91C-F8E278AE909F}"/>
          </ac:spMkLst>
        </pc:spChg>
        <pc:picChg chg="del">
          <ac:chgData name="Alexander Wood" userId="c0e013ad-7a33-4d92-a5df-2293f6a4ea02" providerId="ADAL" clId="{364F6DFD-A319-42F2-BFD7-E9E5A4E0C124}" dt="2023-07-11T04:08:16.596" v="1439" actId="478"/>
          <ac:picMkLst>
            <pc:docMk/>
            <pc:sldMk cId="4206802275" sldId="556"/>
            <ac:picMk id="3" creationId="{A5716250-67F3-2092-CF61-ED507B09F0C5}"/>
          </ac:picMkLst>
        </pc:picChg>
        <pc:picChg chg="del">
          <ac:chgData name="Alexander Wood" userId="c0e013ad-7a33-4d92-a5df-2293f6a4ea02" providerId="ADAL" clId="{364F6DFD-A319-42F2-BFD7-E9E5A4E0C124}" dt="2023-07-11T04:08:18.662" v="1440" actId="478"/>
          <ac:picMkLst>
            <pc:docMk/>
            <pc:sldMk cId="4206802275" sldId="556"/>
            <ac:picMk id="8" creationId="{70B5BA80-D5FB-4F13-A928-927B55ACB678}"/>
          </ac:picMkLst>
        </pc:picChg>
        <pc:picChg chg="del mod">
          <ac:chgData name="Alexander Wood" userId="c0e013ad-7a33-4d92-a5df-2293f6a4ea02" providerId="ADAL" clId="{364F6DFD-A319-42F2-BFD7-E9E5A4E0C124}" dt="2023-07-11T04:21:00.522" v="1794" actId="478"/>
          <ac:picMkLst>
            <pc:docMk/>
            <pc:sldMk cId="4206802275" sldId="556"/>
            <ac:picMk id="10" creationId="{345B491F-BE20-80C1-99CA-F9CBD4CA90DF}"/>
          </ac:picMkLst>
        </pc:picChg>
      </pc:sldChg>
      <pc:sldChg chg="del">
        <pc:chgData name="Alexander Wood" userId="c0e013ad-7a33-4d92-a5df-2293f6a4ea02" providerId="ADAL" clId="{364F6DFD-A319-42F2-BFD7-E9E5A4E0C124}" dt="2023-07-16T20:32:03.919" v="3202" actId="47"/>
        <pc:sldMkLst>
          <pc:docMk/>
          <pc:sldMk cId="3423139258" sldId="557"/>
        </pc:sldMkLst>
      </pc:sldChg>
      <pc:sldChg chg="addSp delSp modSp mod delAnim modAnim">
        <pc:chgData name="Alexander Wood" userId="c0e013ad-7a33-4d92-a5df-2293f6a4ea02" providerId="ADAL" clId="{364F6DFD-A319-42F2-BFD7-E9E5A4E0C124}" dt="2023-07-26T21:57:47.346" v="10181"/>
        <pc:sldMkLst>
          <pc:docMk/>
          <pc:sldMk cId="1889712169" sldId="569"/>
        </pc:sldMkLst>
        <pc:spChg chg="add mod">
          <ac:chgData name="Alexander Wood" userId="c0e013ad-7a33-4d92-a5df-2293f6a4ea02" providerId="ADAL" clId="{364F6DFD-A319-42F2-BFD7-E9E5A4E0C124}" dt="2023-07-16T20:23:45.465" v="3148" actId="1076"/>
          <ac:spMkLst>
            <pc:docMk/>
            <pc:sldMk cId="1889712169" sldId="569"/>
            <ac:spMk id="2" creationId="{622B3FC5-24BA-972A-6217-03B81D59C7DC}"/>
          </ac:spMkLst>
        </pc:spChg>
        <pc:spChg chg="mod">
          <ac:chgData name="Alexander Wood" userId="c0e013ad-7a33-4d92-a5df-2293f6a4ea02" providerId="ADAL" clId="{364F6DFD-A319-42F2-BFD7-E9E5A4E0C124}" dt="2023-07-26T20:49:51.414" v="8729" actId="20577"/>
          <ac:spMkLst>
            <pc:docMk/>
            <pc:sldMk cId="1889712169" sldId="569"/>
            <ac:spMk id="5" creationId="{9D8AF083-90F7-D2EC-4F35-F01A782B6938}"/>
          </ac:spMkLst>
        </pc:spChg>
        <pc:spChg chg="add mod">
          <ac:chgData name="Alexander Wood" userId="c0e013ad-7a33-4d92-a5df-2293f6a4ea02" providerId="ADAL" clId="{364F6DFD-A319-42F2-BFD7-E9E5A4E0C124}" dt="2023-07-26T20:50:39.066" v="8733" actId="1076"/>
          <ac:spMkLst>
            <pc:docMk/>
            <pc:sldMk cId="1889712169" sldId="569"/>
            <ac:spMk id="6" creationId="{13942AD8-FF05-47CB-7594-1199C14C367D}"/>
          </ac:spMkLst>
        </pc:spChg>
        <pc:spChg chg="add del mod">
          <ac:chgData name="Alexander Wood" userId="c0e013ad-7a33-4d92-a5df-2293f6a4ea02" providerId="ADAL" clId="{364F6DFD-A319-42F2-BFD7-E9E5A4E0C124}" dt="2023-07-26T20:51:16.086" v="8741" actId="478"/>
          <ac:spMkLst>
            <pc:docMk/>
            <pc:sldMk cId="1889712169" sldId="569"/>
            <ac:spMk id="8" creationId="{41EC4FFB-CDB8-9B57-10D4-3FC8FE7CB8AF}"/>
          </ac:spMkLst>
        </pc:spChg>
        <pc:spChg chg="add mod">
          <ac:chgData name="Alexander Wood" userId="c0e013ad-7a33-4d92-a5df-2293f6a4ea02" providerId="ADAL" clId="{364F6DFD-A319-42F2-BFD7-E9E5A4E0C124}" dt="2023-07-26T20:53:01.600" v="8804" actId="1076"/>
          <ac:spMkLst>
            <pc:docMk/>
            <pc:sldMk cId="1889712169" sldId="569"/>
            <ac:spMk id="10" creationId="{7B87C04E-1A3E-DA01-0041-A8C64E4385E1}"/>
          </ac:spMkLst>
        </pc:spChg>
        <pc:spChg chg="add mod">
          <ac:chgData name="Alexander Wood" userId="c0e013ad-7a33-4d92-a5df-2293f6a4ea02" providerId="ADAL" clId="{364F6DFD-A319-42F2-BFD7-E9E5A4E0C124}" dt="2023-07-26T20:54:42.329" v="8935" actId="1076"/>
          <ac:spMkLst>
            <pc:docMk/>
            <pc:sldMk cId="1889712169" sldId="569"/>
            <ac:spMk id="11" creationId="{7E1742BA-7EFB-E81D-303F-C6F78380362F}"/>
          </ac:spMkLst>
        </pc:spChg>
        <pc:spChg chg="mod">
          <ac:chgData name="Alexander Wood" userId="c0e013ad-7a33-4d92-a5df-2293f6a4ea02" providerId="ADAL" clId="{364F6DFD-A319-42F2-BFD7-E9E5A4E0C124}" dt="2023-07-26T20:50:50.200" v="8734" actId="1076"/>
          <ac:spMkLst>
            <pc:docMk/>
            <pc:sldMk cId="1889712169" sldId="569"/>
            <ac:spMk id="13" creationId="{518BE328-AA8D-73CA-0F03-F79220E72795}"/>
          </ac:spMkLst>
        </pc:spChg>
        <pc:spChg chg="mod">
          <ac:chgData name="Alexander Wood" userId="c0e013ad-7a33-4d92-a5df-2293f6a4ea02" providerId="ADAL" clId="{364F6DFD-A319-42F2-BFD7-E9E5A4E0C124}" dt="2023-07-26T20:52:06.982" v="8754" actId="1076"/>
          <ac:spMkLst>
            <pc:docMk/>
            <pc:sldMk cId="1889712169" sldId="569"/>
            <ac:spMk id="25" creationId="{54406118-801E-3387-AF74-8A67D5823E9A}"/>
          </ac:spMkLst>
        </pc:spChg>
        <pc:spChg chg="mod">
          <ac:chgData name="Alexander Wood" userId="c0e013ad-7a33-4d92-a5df-2293f6a4ea02" providerId="ADAL" clId="{364F6DFD-A319-42F2-BFD7-E9E5A4E0C124}" dt="2023-07-26T20:52:00.435" v="8752" actId="1076"/>
          <ac:spMkLst>
            <pc:docMk/>
            <pc:sldMk cId="1889712169" sldId="569"/>
            <ac:spMk id="26" creationId="{19E373A0-EB50-3425-6E21-6A0E2B769A69}"/>
          </ac:spMkLst>
        </pc:spChg>
        <pc:spChg chg="del">
          <ac:chgData name="Alexander Wood" userId="c0e013ad-7a33-4d92-a5df-2293f6a4ea02" providerId="ADAL" clId="{364F6DFD-A319-42F2-BFD7-E9E5A4E0C124}" dt="2023-07-26T20:44:13.596" v="8627" actId="478"/>
          <ac:spMkLst>
            <pc:docMk/>
            <pc:sldMk cId="1889712169" sldId="569"/>
            <ac:spMk id="27" creationId="{A711EED5-96E2-8B33-77AE-66410CE6E402}"/>
          </ac:spMkLst>
        </pc:spChg>
        <pc:grpChg chg="mod">
          <ac:chgData name="Alexander Wood" userId="c0e013ad-7a33-4d92-a5df-2293f6a4ea02" providerId="ADAL" clId="{364F6DFD-A319-42F2-BFD7-E9E5A4E0C124}" dt="2023-07-26T20:50:56.090" v="8735" actId="1076"/>
          <ac:grpSpMkLst>
            <pc:docMk/>
            <pc:sldMk cId="1889712169" sldId="569"/>
            <ac:grpSpMk id="14" creationId="{99C6D19E-0359-0C78-D127-803CD82D66D2}"/>
          </ac:grpSpMkLst>
        </pc:grpChg>
        <pc:grpChg chg="del">
          <ac:chgData name="Alexander Wood" userId="c0e013ad-7a33-4d92-a5df-2293f6a4ea02" providerId="ADAL" clId="{364F6DFD-A319-42F2-BFD7-E9E5A4E0C124}" dt="2023-07-26T20:44:11.624" v="8626" actId="478"/>
          <ac:grpSpMkLst>
            <pc:docMk/>
            <pc:sldMk cId="1889712169" sldId="569"/>
            <ac:grpSpMk id="17" creationId="{FA0819A4-E8B5-6F92-8E53-0F0A07A78420}"/>
          </ac:grpSpMkLst>
        </pc:grpChg>
        <pc:picChg chg="add del">
          <ac:chgData name="Alexander Wood" userId="c0e013ad-7a33-4d92-a5df-2293f6a4ea02" providerId="ADAL" clId="{364F6DFD-A319-42F2-BFD7-E9E5A4E0C124}" dt="2023-07-26T20:44:19.827" v="8630" actId="22"/>
          <ac:picMkLst>
            <pc:docMk/>
            <pc:sldMk cId="1889712169" sldId="569"/>
            <ac:picMk id="4" creationId="{7F95A5E0-7747-E9AC-D77F-4882386AE42D}"/>
          </ac:picMkLst>
        </pc:picChg>
        <pc:picChg chg="add del mod">
          <ac:chgData name="Alexander Wood" userId="c0e013ad-7a33-4d92-a5df-2293f6a4ea02" providerId="ADAL" clId="{364F6DFD-A319-42F2-BFD7-E9E5A4E0C124}" dt="2023-07-26T20:51:16.086" v="8741" actId="478"/>
          <ac:picMkLst>
            <pc:docMk/>
            <pc:sldMk cId="1889712169" sldId="569"/>
            <ac:picMk id="7" creationId="{5DF067F2-2440-9D96-524B-414EFBF08D74}"/>
          </ac:picMkLst>
        </pc:picChg>
        <pc:picChg chg="del mod">
          <ac:chgData name="Alexander Wood" userId="c0e013ad-7a33-4d92-a5df-2293f6a4ea02" providerId="ADAL" clId="{364F6DFD-A319-42F2-BFD7-E9E5A4E0C124}" dt="2023-07-26T20:45:57.074" v="8632" actId="478"/>
          <ac:picMkLst>
            <pc:docMk/>
            <pc:sldMk cId="1889712169" sldId="569"/>
            <ac:picMk id="9" creationId="{1A76E284-04BD-905D-051C-874CFB45D243}"/>
          </ac:picMkLst>
        </pc:picChg>
        <pc:cxnChg chg="add mod">
          <ac:chgData name="Alexander Wood" userId="c0e013ad-7a33-4d92-a5df-2293f6a4ea02" providerId="ADAL" clId="{364F6DFD-A319-42F2-BFD7-E9E5A4E0C124}" dt="2023-07-26T20:53:53.587" v="8855" actId="1582"/>
          <ac:cxnSpMkLst>
            <pc:docMk/>
            <pc:sldMk cId="1889712169" sldId="569"/>
            <ac:cxnSpMk id="18" creationId="{BB57CF9F-E64B-3F39-72E1-E73E7716E5F5}"/>
          </ac:cxnSpMkLst>
        </pc:cxnChg>
        <pc:cxnChg chg="add mod">
          <ac:chgData name="Alexander Wood" userId="c0e013ad-7a33-4d92-a5df-2293f6a4ea02" providerId="ADAL" clId="{364F6DFD-A319-42F2-BFD7-E9E5A4E0C124}" dt="2023-07-26T20:54:00.739" v="8858" actId="14100"/>
          <ac:cxnSpMkLst>
            <pc:docMk/>
            <pc:sldMk cId="1889712169" sldId="569"/>
            <ac:cxnSpMk id="19" creationId="{43C8E6D5-30CD-3577-3B68-99C7DB2624AF}"/>
          </ac:cxnSpMkLst>
        </pc:cxnChg>
      </pc:sldChg>
      <pc:sldChg chg="del">
        <pc:chgData name="Alexander Wood" userId="c0e013ad-7a33-4d92-a5df-2293f6a4ea02" providerId="ADAL" clId="{364F6DFD-A319-42F2-BFD7-E9E5A4E0C124}" dt="2023-07-09T02:29:28.341" v="494" actId="47"/>
        <pc:sldMkLst>
          <pc:docMk/>
          <pc:sldMk cId="2167807900" sldId="572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2825476869" sldId="573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3196591386" sldId="574"/>
        </pc:sldMkLst>
      </pc:sldChg>
      <pc:sldChg chg="del">
        <pc:chgData name="Alexander Wood" userId="c0e013ad-7a33-4d92-a5df-2293f6a4ea02" providerId="ADAL" clId="{364F6DFD-A319-42F2-BFD7-E9E5A4E0C124}" dt="2023-07-09T02:29:28.341" v="494" actId="47"/>
        <pc:sldMkLst>
          <pc:docMk/>
          <pc:sldMk cId="515080730" sldId="577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107743599" sldId="582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1954696343" sldId="583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1036515275" sldId="585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3290861228" sldId="586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1886951130" sldId="587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1555569418" sldId="594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1658612593" sldId="596"/>
        </pc:sldMkLst>
      </pc:sldChg>
      <pc:sldChg chg="del">
        <pc:chgData name="Alexander Wood" userId="c0e013ad-7a33-4d92-a5df-2293f6a4ea02" providerId="ADAL" clId="{364F6DFD-A319-42F2-BFD7-E9E5A4E0C124}" dt="2023-07-09T02:29:28.341" v="494" actId="47"/>
        <pc:sldMkLst>
          <pc:docMk/>
          <pc:sldMk cId="752139338" sldId="612"/>
        </pc:sldMkLst>
      </pc:sldChg>
      <pc:sldChg chg="del">
        <pc:chgData name="Alexander Wood" userId="c0e013ad-7a33-4d92-a5df-2293f6a4ea02" providerId="ADAL" clId="{364F6DFD-A319-42F2-BFD7-E9E5A4E0C124}" dt="2023-07-11T04:05:14.649" v="1402" actId="47"/>
        <pc:sldMkLst>
          <pc:docMk/>
          <pc:sldMk cId="3488448160" sldId="613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1078594492" sldId="640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4081081987" sldId="641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3976649293" sldId="643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4061910512" sldId="644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836997823" sldId="646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253302949" sldId="647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1282354236" sldId="648"/>
        </pc:sldMkLst>
      </pc:sldChg>
      <pc:sldChg chg="del">
        <pc:chgData name="Alexander Wood" userId="c0e013ad-7a33-4d92-a5df-2293f6a4ea02" providerId="ADAL" clId="{364F6DFD-A319-42F2-BFD7-E9E5A4E0C124}" dt="2023-07-11T03:45:40.993" v="888" actId="47"/>
        <pc:sldMkLst>
          <pc:docMk/>
          <pc:sldMk cId="1955006530" sldId="650"/>
        </pc:sldMkLst>
      </pc:sldChg>
      <pc:sldChg chg="del">
        <pc:chgData name="Alexander Wood" userId="c0e013ad-7a33-4d92-a5df-2293f6a4ea02" providerId="ADAL" clId="{364F6DFD-A319-42F2-BFD7-E9E5A4E0C124}" dt="2023-07-16T20:32:00.746" v="3201" actId="47"/>
        <pc:sldMkLst>
          <pc:docMk/>
          <pc:sldMk cId="2019395387" sldId="651"/>
        </pc:sldMkLst>
      </pc:sldChg>
      <pc:sldChg chg="del">
        <pc:chgData name="Alexander Wood" userId="c0e013ad-7a33-4d92-a5df-2293f6a4ea02" providerId="ADAL" clId="{364F6DFD-A319-42F2-BFD7-E9E5A4E0C124}" dt="2023-07-09T02:31:08.371" v="514" actId="47"/>
        <pc:sldMkLst>
          <pc:docMk/>
          <pc:sldMk cId="1954374336" sldId="652"/>
        </pc:sldMkLst>
      </pc:sldChg>
      <pc:sldChg chg="addSp delSp modSp mod delAnim modAnim">
        <pc:chgData name="Alexander Wood" userId="c0e013ad-7a33-4d92-a5df-2293f6a4ea02" providerId="ADAL" clId="{364F6DFD-A319-42F2-BFD7-E9E5A4E0C124}" dt="2023-07-26T21:42:07.963" v="9746"/>
        <pc:sldMkLst>
          <pc:docMk/>
          <pc:sldMk cId="2882226350" sldId="656"/>
        </pc:sldMkLst>
        <pc:spChg chg="mod">
          <ac:chgData name="Alexander Wood" userId="c0e013ad-7a33-4d92-a5df-2293f6a4ea02" providerId="ADAL" clId="{364F6DFD-A319-42F2-BFD7-E9E5A4E0C124}" dt="2023-07-26T21:40:31.470" v="9740" actId="14100"/>
          <ac:spMkLst>
            <pc:docMk/>
            <pc:sldMk cId="2882226350" sldId="656"/>
            <ac:spMk id="2" creationId="{91F868BE-C74F-0601-0E31-DF4DD8420B85}"/>
          </ac:spMkLst>
        </pc:spChg>
        <pc:spChg chg="add mod">
          <ac:chgData name="Alexander Wood" userId="c0e013ad-7a33-4d92-a5df-2293f6a4ea02" providerId="ADAL" clId="{364F6DFD-A319-42F2-BFD7-E9E5A4E0C124}" dt="2023-07-16T20:28:19.867" v="3170" actId="1076"/>
          <ac:spMkLst>
            <pc:docMk/>
            <pc:sldMk cId="2882226350" sldId="656"/>
            <ac:spMk id="4" creationId="{704D69AF-D6E2-4447-0E0D-13C26BBBA8F0}"/>
          </ac:spMkLst>
        </pc:spChg>
        <pc:spChg chg="add mod">
          <ac:chgData name="Alexander Wood" userId="c0e013ad-7a33-4d92-a5df-2293f6a4ea02" providerId="ADAL" clId="{364F6DFD-A319-42F2-BFD7-E9E5A4E0C124}" dt="2023-07-25T12:33:35.253" v="4606" actId="1076"/>
          <ac:spMkLst>
            <pc:docMk/>
            <pc:sldMk cId="2882226350" sldId="656"/>
            <ac:spMk id="7" creationId="{0CFE430B-159E-6302-C0D5-CF374BC8728F}"/>
          </ac:spMkLst>
        </pc:spChg>
        <pc:spChg chg="del mod">
          <ac:chgData name="Alexander Wood" userId="c0e013ad-7a33-4d92-a5df-2293f6a4ea02" providerId="ADAL" clId="{364F6DFD-A319-42F2-BFD7-E9E5A4E0C124}" dt="2023-07-26T21:30:18.975" v="9539" actId="478"/>
          <ac:spMkLst>
            <pc:docMk/>
            <pc:sldMk cId="2882226350" sldId="656"/>
            <ac:spMk id="8" creationId="{4BE4836C-1990-28D1-F1E1-4567AC368DE9}"/>
          </ac:spMkLst>
        </pc:spChg>
        <pc:spChg chg="add mod">
          <ac:chgData name="Alexander Wood" userId="c0e013ad-7a33-4d92-a5df-2293f6a4ea02" providerId="ADAL" clId="{364F6DFD-A319-42F2-BFD7-E9E5A4E0C124}" dt="2023-07-25T12:35:02.724" v="4632" actId="1076"/>
          <ac:spMkLst>
            <pc:docMk/>
            <pc:sldMk cId="2882226350" sldId="656"/>
            <ac:spMk id="9" creationId="{4069553C-7E8A-28BC-367C-91686028C59C}"/>
          </ac:spMkLst>
        </pc:spChg>
        <pc:spChg chg="mod">
          <ac:chgData name="Alexander Wood" userId="c0e013ad-7a33-4d92-a5df-2293f6a4ea02" providerId="ADAL" clId="{364F6DFD-A319-42F2-BFD7-E9E5A4E0C124}" dt="2023-07-25T12:32:53.996" v="4601" actId="20577"/>
          <ac:spMkLst>
            <pc:docMk/>
            <pc:sldMk cId="2882226350" sldId="656"/>
            <ac:spMk id="10" creationId="{8DF21A5A-01B1-F4D4-AEBF-EDFB1E455DBB}"/>
          </ac:spMkLst>
        </pc:spChg>
        <pc:spChg chg="mod">
          <ac:chgData name="Alexander Wood" userId="c0e013ad-7a33-4d92-a5df-2293f6a4ea02" providerId="ADAL" clId="{364F6DFD-A319-42F2-BFD7-E9E5A4E0C124}" dt="2023-07-26T21:40:25.648" v="9738" actId="14100"/>
          <ac:spMkLst>
            <pc:docMk/>
            <pc:sldMk cId="2882226350" sldId="656"/>
            <ac:spMk id="11" creationId="{D064B863-5C36-643B-8E72-4168B2465A29}"/>
          </ac:spMkLst>
        </pc:spChg>
        <pc:picChg chg="add mod">
          <ac:chgData name="Alexander Wood" userId="c0e013ad-7a33-4d92-a5df-2293f6a4ea02" providerId="ADAL" clId="{364F6DFD-A319-42F2-BFD7-E9E5A4E0C124}" dt="2023-07-25T12:33:31.374" v="4605" actId="1076"/>
          <ac:picMkLst>
            <pc:docMk/>
            <pc:sldMk cId="2882226350" sldId="656"/>
            <ac:picMk id="3" creationId="{643997C9-EB2C-F887-4F61-21EAB58D12C2}"/>
          </ac:picMkLst>
        </pc:picChg>
      </pc:sldChg>
      <pc:sldChg chg="addSp delSp modSp mod ord delAnim modAnim">
        <pc:chgData name="Alexander Wood" userId="c0e013ad-7a33-4d92-a5df-2293f6a4ea02" providerId="ADAL" clId="{364F6DFD-A319-42F2-BFD7-E9E5A4E0C124}" dt="2023-07-26T21:50:51.384" v="10104" actId="1076"/>
        <pc:sldMkLst>
          <pc:docMk/>
          <pc:sldMk cId="168932408" sldId="659"/>
        </pc:sldMkLst>
        <pc:spChg chg="add del mod">
          <ac:chgData name="Alexander Wood" userId="c0e013ad-7a33-4d92-a5df-2293f6a4ea02" providerId="ADAL" clId="{364F6DFD-A319-42F2-BFD7-E9E5A4E0C124}" dt="2023-07-26T14:09:43.799" v="6716" actId="478"/>
          <ac:spMkLst>
            <pc:docMk/>
            <pc:sldMk cId="168932408" sldId="659"/>
            <ac:spMk id="2" creationId="{C0BCB05A-EF39-F32D-BBB7-D1177E0A2E9F}"/>
          </ac:spMkLst>
        </pc:spChg>
        <pc:spChg chg="mod">
          <ac:chgData name="Alexander Wood" userId="c0e013ad-7a33-4d92-a5df-2293f6a4ea02" providerId="ADAL" clId="{364F6DFD-A319-42F2-BFD7-E9E5A4E0C124}" dt="2023-07-26T14:27:32.376" v="6850" actId="20577"/>
          <ac:spMkLst>
            <pc:docMk/>
            <pc:sldMk cId="168932408" sldId="659"/>
            <ac:spMk id="4" creationId="{BBDD918A-9649-EEF4-B442-A2F9E7632D2C}"/>
          </ac:spMkLst>
        </pc:spChg>
        <pc:spChg chg="mod">
          <ac:chgData name="Alexander Wood" userId="c0e013ad-7a33-4d92-a5df-2293f6a4ea02" providerId="ADAL" clId="{364F6DFD-A319-42F2-BFD7-E9E5A4E0C124}" dt="2023-07-24T14:10:57.191" v="4155" actId="14100"/>
          <ac:spMkLst>
            <pc:docMk/>
            <pc:sldMk cId="168932408" sldId="659"/>
            <ac:spMk id="6" creationId="{757970C8-D59A-2DB7-9389-273A6E2665F8}"/>
          </ac:spMkLst>
        </pc:spChg>
        <pc:spChg chg="del mod">
          <ac:chgData name="Alexander Wood" userId="c0e013ad-7a33-4d92-a5df-2293f6a4ea02" providerId="ADAL" clId="{364F6DFD-A319-42F2-BFD7-E9E5A4E0C124}" dt="2023-07-26T14:09:20.927" v="6711" actId="478"/>
          <ac:spMkLst>
            <pc:docMk/>
            <pc:sldMk cId="168932408" sldId="659"/>
            <ac:spMk id="7" creationId="{78B4432D-F68F-74E4-8D67-A63220BE90B9}"/>
          </ac:spMkLst>
        </pc:spChg>
        <pc:spChg chg="del mod">
          <ac:chgData name="Alexander Wood" userId="c0e013ad-7a33-4d92-a5df-2293f6a4ea02" providerId="ADAL" clId="{364F6DFD-A319-42F2-BFD7-E9E5A4E0C124}" dt="2023-07-26T14:09:21.435" v="6712" actId="478"/>
          <ac:spMkLst>
            <pc:docMk/>
            <pc:sldMk cId="168932408" sldId="659"/>
            <ac:spMk id="8" creationId="{7DF13AC9-8A64-3B30-BF97-2168E3C15BED}"/>
          </ac:spMkLst>
        </pc:spChg>
        <pc:spChg chg="del mod">
          <ac:chgData name="Alexander Wood" userId="c0e013ad-7a33-4d92-a5df-2293f6a4ea02" providerId="ADAL" clId="{364F6DFD-A319-42F2-BFD7-E9E5A4E0C124}" dt="2023-07-26T14:09:22.044" v="6713" actId="478"/>
          <ac:spMkLst>
            <pc:docMk/>
            <pc:sldMk cId="168932408" sldId="659"/>
            <ac:spMk id="9" creationId="{B10B473D-7EDF-06E6-938F-46F48B726DF0}"/>
          </ac:spMkLst>
        </pc:spChg>
        <pc:spChg chg="del mod">
          <ac:chgData name="Alexander Wood" userId="c0e013ad-7a33-4d92-a5df-2293f6a4ea02" providerId="ADAL" clId="{364F6DFD-A319-42F2-BFD7-E9E5A4E0C124}" dt="2023-07-26T14:09:22.743" v="6714" actId="478"/>
          <ac:spMkLst>
            <pc:docMk/>
            <pc:sldMk cId="168932408" sldId="659"/>
            <ac:spMk id="10" creationId="{D0452679-BFDC-6F34-492D-CDA3901553F2}"/>
          </ac:spMkLst>
        </pc:spChg>
        <pc:spChg chg="del mod">
          <ac:chgData name="Alexander Wood" userId="c0e013ad-7a33-4d92-a5df-2293f6a4ea02" providerId="ADAL" clId="{364F6DFD-A319-42F2-BFD7-E9E5A4E0C124}" dt="2023-07-26T14:09:23.460" v="6715" actId="478"/>
          <ac:spMkLst>
            <pc:docMk/>
            <pc:sldMk cId="168932408" sldId="659"/>
            <ac:spMk id="11" creationId="{11E589BD-770E-30E4-EF5F-DA59DF85F2AB}"/>
          </ac:spMkLst>
        </pc:spChg>
        <pc:spChg chg="add mod">
          <ac:chgData name="Alexander Wood" userId="c0e013ad-7a33-4d92-a5df-2293f6a4ea02" providerId="ADAL" clId="{364F6DFD-A319-42F2-BFD7-E9E5A4E0C124}" dt="2023-07-26T21:49:57.692" v="10097" actId="1076"/>
          <ac:spMkLst>
            <pc:docMk/>
            <pc:sldMk cId="168932408" sldId="659"/>
            <ac:spMk id="18" creationId="{AFD67F2A-F660-EEA0-A959-1F9C60FDB374}"/>
          </ac:spMkLst>
        </pc:spChg>
        <pc:spChg chg="add mod">
          <ac:chgData name="Alexander Wood" userId="c0e013ad-7a33-4d92-a5df-2293f6a4ea02" providerId="ADAL" clId="{364F6DFD-A319-42F2-BFD7-E9E5A4E0C124}" dt="2023-07-26T14:28:09.619" v="6861" actId="1076"/>
          <ac:spMkLst>
            <pc:docMk/>
            <pc:sldMk cId="168932408" sldId="659"/>
            <ac:spMk id="19" creationId="{03E79CBB-09C6-27A1-4468-5F8164941981}"/>
          </ac:spMkLst>
        </pc:spChg>
        <pc:spChg chg="add mod">
          <ac:chgData name="Alexander Wood" userId="c0e013ad-7a33-4d92-a5df-2293f6a4ea02" providerId="ADAL" clId="{364F6DFD-A319-42F2-BFD7-E9E5A4E0C124}" dt="2023-07-26T14:28:07.524" v="6860" actId="1076"/>
          <ac:spMkLst>
            <pc:docMk/>
            <pc:sldMk cId="168932408" sldId="659"/>
            <ac:spMk id="20" creationId="{48F3C7B4-7B03-C9F6-28AE-926FF081B2D9}"/>
          </ac:spMkLst>
        </pc:spChg>
        <pc:spChg chg="add mod">
          <ac:chgData name="Alexander Wood" userId="c0e013ad-7a33-4d92-a5df-2293f6a4ea02" providerId="ADAL" clId="{364F6DFD-A319-42F2-BFD7-E9E5A4E0C124}" dt="2023-07-26T21:50:51.384" v="10104" actId="1076"/>
          <ac:spMkLst>
            <pc:docMk/>
            <pc:sldMk cId="168932408" sldId="659"/>
            <ac:spMk id="21" creationId="{F235D0A9-7B9F-9B7D-30B2-B1E94D7CCCF0}"/>
          </ac:spMkLst>
        </pc:spChg>
        <pc:picChg chg="add del mod">
          <ac:chgData name="Alexander Wood" userId="c0e013ad-7a33-4d92-a5df-2293f6a4ea02" providerId="ADAL" clId="{364F6DFD-A319-42F2-BFD7-E9E5A4E0C124}" dt="2023-07-26T14:26:03.067" v="6787" actId="478"/>
          <ac:picMkLst>
            <pc:docMk/>
            <pc:sldMk cId="168932408" sldId="659"/>
            <ac:picMk id="5" creationId="{3199885C-8CEA-4D6D-37B3-D82CD16176B2}"/>
          </ac:picMkLst>
        </pc:picChg>
        <pc:picChg chg="add mod">
          <ac:chgData name="Alexander Wood" userId="c0e013ad-7a33-4d92-a5df-2293f6a4ea02" providerId="ADAL" clId="{364F6DFD-A319-42F2-BFD7-E9E5A4E0C124}" dt="2023-07-26T14:26:52.243" v="6798" actId="1076"/>
          <ac:picMkLst>
            <pc:docMk/>
            <pc:sldMk cId="168932408" sldId="659"/>
            <ac:picMk id="13" creationId="{B3540E1E-A16F-5F9C-76E7-DC07345D036A}"/>
          </ac:picMkLst>
        </pc:picChg>
        <pc:picChg chg="add mod">
          <ac:chgData name="Alexander Wood" userId="c0e013ad-7a33-4d92-a5df-2293f6a4ea02" providerId="ADAL" clId="{364F6DFD-A319-42F2-BFD7-E9E5A4E0C124}" dt="2023-07-26T14:26:54.543" v="6799" actId="1076"/>
          <ac:picMkLst>
            <pc:docMk/>
            <pc:sldMk cId="168932408" sldId="659"/>
            <ac:picMk id="15" creationId="{66A7083D-3D7A-8CC1-AB79-F1450071AAC2}"/>
          </ac:picMkLst>
        </pc:picChg>
        <pc:picChg chg="add mod">
          <ac:chgData name="Alexander Wood" userId="c0e013ad-7a33-4d92-a5df-2293f6a4ea02" providerId="ADAL" clId="{364F6DFD-A319-42F2-BFD7-E9E5A4E0C124}" dt="2023-07-26T14:27:01.663" v="6804" actId="1076"/>
          <ac:picMkLst>
            <pc:docMk/>
            <pc:sldMk cId="168932408" sldId="659"/>
            <ac:picMk id="17" creationId="{9064DB11-9C07-5B33-CF02-9E24C807077B}"/>
          </ac:picMkLst>
        </pc:picChg>
      </pc:sldChg>
      <pc:sldChg chg="addSp modSp mod ord">
        <pc:chgData name="Alexander Wood" userId="c0e013ad-7a33-4d92-a5df-2293f6a4ea02" providerId="ADAL" clId="{364F6DFD-A319-42F2-BFD7-E9E5A4E0C124}" dt="2023-07-26T14:29:07.895" v="6866"/>
        <pc:sldMkLst>
          <pc:docMk/>
          <pc:sldMk cId="873888559" sldId="660"/>
        </pc:sldMkLst>
        <pc:spChg chg="mod">
          <ac:chgData name="Alexander Wood" userId="c0e013ad-7a33-4d92-a5df-2293f6a4ea02" providerId="ADAL" clId="{364F6DFD-A319-42F2-BFD7-E9E5A4E0C124}" dt="2023-07-25T13:09:41.701" v="5384" actId="1076"/>
          <ac:spMkLst>
            <pc:docMk/>
            <pc:sldMk cId="873888559" sldId="660"/>
            <ac:spMk id="10" creationId="{BFA3269D-2874-0B76-3A42-CDD4835DD283}"/>
          </ac:spMkLst>
        </pc:spChg>
        <pc:spChg chg="mod">
          <ac:chgData name="Alexander Wood" userId="c0e013ad-7a33-4d92-a5df-2293f6a4ea02" providerId="ADAL" clId="{364F6DFD-A319-42F2-BFD7-E9E5A4E0C124}" dt="2023-07-25T12:14:49.201" v="4255" actId="1076"/>
          <ac:spMkLst>
            <pc:docMk/>
            <pc:sldMk cId="873888559" sldId="660"/>
            <ac:spMk id="15" creationId="{1F1D159A-2F49-BA36-7E67-2C66E25EA1AD}"/>
          </ac:spMkLst>
        </pc:spChg>
        <pc:spChg chg="mod ord">
          <ac:chgData name="Alexander Wood" userId="c0e013ad-7a33-4d92-a5df-2293f6a4ea02" providerId="ADAL" clId="{364F6DFD-A319-42F2-BFD7-E9E5A4E0C124}" dt="2023-07-25T13:14:19.857" v="5400" actId="14100"/>
          <ac:spMkLst>
            <pc:docMk/>
            <pc:sldMk cId="873888559" sldId="660"/>
            <ac:spMk id="16" creationId="{031ED2B1-C32A-2453-741E-830FD9608DB3}"/>
          </ac:spMkLst>
        </pc:spChg>
        <pc:spChg chg="mod">
          <ac:chgData name="Alexander Wood" userId="c0e013ad-7a33-4d92-a5df-2293f6a4ea02" providerId="ADAL" clId="{364F6DFD-A319-42F2-BFD7-E9E5A4E0C124}" dt="2023-07-25T13:09:50.048" v="5386" actId="1076"/>
          <ac:spMkLst>
            <pc:docMk/>
            <pc:sldMk cId="873888559" sldId="660"/>
            <ac:spMk id="17" creationId="{8F8BFC59-F710-0211-14C1-B894B43C3F54}"/>
          </ac:spMkLst>
        </pc:spChg>
        <pc:picChg chg="add mod">
          <ac:chgData name="Alexander Wood" userId="c0e013ad-7a33-4d92-a5df-2293f6a4ea02" providerId="ADAL" clId="{364F6DFD-A319-42F2-BFD7-E9E5A4E0C124}" dt="2023-07-25T13:13:19.643" v="5395" actId="1076"/>
          <ac:picMkLst>
            <pc:docMk/>
            <pc:sldMk cId="873888559" sldId="660"/>
            <ac:picMk id="5" creationId="{6C51568D-5214-619A-4204-68F012B9B8AC}"/>
          </ac:picMkLst>
        </pc:picChg>
        <pc:picChg chg="add mod">
          <ac:chgData name="Alexander Wood" userId="c0e013ad-7a33-4d92-a5df-2293f6a4ea02" providerId="ADAL" clId="{364F6DFD-A319-42F2-BFD7-E9E5A4E0C124}" dt="2023-07-25T13:13:19.643" v="5395" actId="1076"/>
          <ac:picMkLst>
            <pc:docMk/>
            <pc:sldMk cId="873888559" sldId="660"/>
            <ac:picMk id="8" creationId="{A42C738C-A475-0AAA-FFBF-4C820AD58409}"/>
          </ac:picMkLst>
        </pc:picChg>
        <pc:picChg chg="mod">
          <ac:chgData name="Alexander Wood" userId="c0e013ad-7a33-4d92-a5df-2293f6a4ea02" providerId="ADAL" clId="{364F6DFD-A319-42F2-BFD7-E9E5A4E0C124}" dt="2023-07-25T13:13:19.643" v="5395" actId="1076"/>
          <ac:picMkLst>
            <pc:docMk/>
            <pc:sldMk cId="873888559" sldId="660"/>
            <ac:picMk id="12" creationId="{9900AA45-F2DA-A44F-CBC6-73D48B011A8B}"/>
          </ac:picMkLst>
        </pc:picChg>
        <pc:picChg chg="add mod">
          <ac:chgData name="Alexander Wood" userId="c0e013ad-7a33-4d92-a5df-2293f6a4ea02" providerId="ADAL" clId="{364F6DFD-A319-42F2-BFD7-E9E5A4E0C124}" dt="2023-07-25T13:13:19.643" v="5395" actId="1076"/>
          <ac:picMkLst>
            <pc:docMk/>
            <pc:sldMk cId="873888559" sldId="660"/>
            <ac:picMk id="13" creationId="{F23BD64B-E1D2-1A9B-399B-BF336105BA31}"/>
          </ac:picMkLst>
        </pc:picChg>
        <pc:picChg chg="mod">
          <ac:chgData name="Alexander Wood" userId="c0e013ad-7a33-4d92-a5df-2293f6a4ea02" providerId="ADAL" clId="{364F6DFD-A319-42F2-BFD7-E9E5A4E0C124}" dt="2023-07-25T13:13:19.643" v="5395" actId="1076"/>
          <ac:picMkLst>
            <pc:docMk/>
            <pc:sldMk cId="873888559" sldId="660"/>
            <ac:picMk id="14" creationId="{B8CA05BD-AEF0-AE77-CBAD-51679676AC7C}"/>
          </ac:picMkLst>
        </pc:picChg>
        <pc:picChg chg="add mod">
          <ac:chgData name="Alexander Wood" userId="c0e013ad-7a33-4d92-a5df-2293f6a4ea02" providerId="ADAL" clId="{364F6DFD-A319-42F2-BFD7-E9E5A4E0C124}" dt="2023-07-25T13:13:22.689" v="5396" actId="1076"/>
          <ac:picMkLst>
            <pc:docMk/>
            <pc:sldMk cId="873888559" sldId="660"/>
            <ac:picMk id="19" creationId="{A7B3DD9C-C442-09CD-2F56-2B73328BB06A}"/>
          </ac:picMkLst>
        </pc:picChg>
      </pc:sldChg>
      <pc:sldChg chg="addSp modSp mod modAnim">
        <pc:chgData name="Alexander Wood" userId="c0e013ad-7a33-4d92-a5df-2293f6a4ea02" providerId="ADAL" clId="{364F6DFD-A319-42F2-BFD7-E9E5A4E0C124}" dt="2023-07-26T14:44:10.239" v="7318" actId="1076"/>
        <pc:sldMkLst>
          <pc:docMk/>
          <pc:sldMk cId="400437473" sldId="661"/>
        </pc:sldMkLst>
        <pc:spChg chg="add mod">
          <ac:chgData name="Alexander Wood" userId="c0e013ad-7a33-4d92-a5df-2293f6a4ea02" providerId="ADAL" clId="{364F6DFD-A319-42F2-BFD7-E9E5A4E0C124}" dt="2023-07-26T14:44:08.841" v="7317" actId="1076"/>
          <ac:spMkLst>
            <pc:docMk/>
            <pc:sldMk cId="400437473" sldId="661"/>
            <ac:spMk id="2" creationId="{715E8DAC-4AAB-09CD-A77E-F9231A199D93}"/>
          </ac:spMkLst>
        </pc:spChg>
        <pc:spChg chg="mod">
          <ac:chgData name="Alexander Wood" userId="c0e013ad-7a33-4d92-a5df-2293f6a4ea02" providerId="ADAL" clId="{364F6DFD-A319-42F2-BFD7-E9E5A4E0C124}" dt="2023-07-26T14:42:30.197" v="7246" actId="20577"/>
          <ac:spMkLst>
            <pc:docMk/>
            <pc:sldMk cId="400437473" sldId="661"/>
            <ac:spMk id="10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14:43:50.722" v="7311" actId="1076"/>
          <ac:spMkLst>
            <pc:docMk/>
            <pc:sldMk cId="400437473" sldId="661"/>
            <ac:spMk id="12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14:42:46.584" v="7261" actId="20577"/>
          <ac:spMkLst>
            <pc:docMk/>
            <pc:sldMk cId="400437473" sldId="661"/>
            <ac:spMk id="13" creationId="{00000000-0000-0000-0000-000000000000}"/>
          </ac:spMkLst>
        </pc:spChg>
        <pc:spChg chg="mod">
          <ac:chgData name="Alexander Wood" userId="c0e013ad-7a33-4d92-a5df-2293f6a4ea02" providerId="ADAL" clId="{364F6DFD-A319-42F2-BFD7-E9E5A4E0C124}" dt="2023-07-26T14:42:52.878" v="7265" actId="20577"/>
          <ac:spMkLst>
            <pc:docMk/>
            <pc:sldMk cId="400437473" sldId="661"/>
            <ac:spMk id="15" creationId="{00000000-0000-0000-0000-000000000000}"/>
          </ac:spMkLst>
        </pc:spChg>
        <pc:cxnChg chg="mod">
          <ac:chgData name="Alexander Wood" userId="c0e013ad-7a33-4d92-a5df-2293f6a4ea02" providerId="ADAL" clId="{364F6DFD-A319-42F2-BFD7-E9E5A4E0C124}" dt="2023-07-26T14:44:10.239" v="7318" actId="1076"/>
          <ac:cxnSpMkLst>
            <pc:docMk/>
            <pc:sldMk cId="400437473" sldId="661"/>
            <ac:cxnSpMk id="16" creationId="{00000000-0000-0000-0000-000000000000}"/>
          </ac:cxnSpMkLst>
        </pc:cxnChg>
      </pc:sldChg>
      <pc:sldChg chg="addSp modSp mod">
        <pc:chgData name="Alexander Wood" userId="c0e013ad-7a33-4d92-a5df-2293f6a4ea02" providerId="ADAL" clId="{364F6DFD-A319-42F2-BFD7-E9E5A4E0C124}" dt="2023-07-16T20:23:11.896" v="3146" actId="1076"/>
        <pc:sldMkLst>
          <pc:docMk/>
          <pc:sldMk cId="2208369117" sldId="662"/>
        </pc:sldMkLst>
        <pc:spChg chg="add mod">
          <ac:chgData name="Alexander Wood" userId="c0e013ad-7a33-4d92-a5df-2293f6a4ea02" providerId="ADAL" clId="{364F6DFD-A319-42F2-BFD7-E9E5A4E0C124}" dt="2023-07-16T20:23:11.896" v="3146" actId="1076"/>
          <ac:spMkLst>
            <pc:docMk/>
            <pc:sldMk cId="2208369117" sldId="662"/>
            <ac:spMk id="5" creationId="{19D1DF75-B41E-8FBD-9E33-A513F51D7A4B}"/>
          </ac:spMkLst>
        </pc:spChg>
      </pc:sldChg>
      <pc:sldChg chg="addSp delSp modSp del mod">
        <pc:chgData name="Alexander Wood" userId="c0e013ad-7a33-4d92-a5df-2293f6a4ea02" providerId="ADAL" clId="{364F6DFD-A319-42F2-BFD7-E9E5A4E0C124}" dt="2023-07-25T12:29:15.564" v="4479" actId="47"/>
        <pc:sldMkLst>
          <pc:docMk/>
          <pc:sldMk cId="3859075693" sldId="663"/>
        </pc:sldMkLst>
        <pc:spChg chg="mod">
          <ac:chgData name="Alexander Wood" userId="c0e013ad-7a33-4d92-a5df-2293f6a4ea02" providerId="ADAL" clId="{364F6DFD-A319-42F2-BFD7-E9E5A4E0C124}" dt="2023-07-16T20:20:51.679" v="3144" actId="1076"/>
          <ac:spMkLst>
            <pc:docMk/>
            <pc:sldMk cId="3859075693" sldId="663"/>
            <ac:spMk id="2" creationId="{D1CE1BC1-849B-79CC-D421-BD2BECA0F71C}"/>
          </ac:spMkLst>
        </pc:spChg>
        <pc:spChg chg="mod">
          <ac:chgData name="Alexander Wood" userId="c0e013ad-7a33-4d92-a5df-2293f6a4ea02" providerId="ADAL" clId="{364F6DFD-A319-42F2-BFD7-E9E5A4E0C124}" dt="2023-07-16T20:20:47.965" v="3143" actId="1076"/>
          <ac:spMkLst>
            <pc:docMk/>
            <pc:sldMk cId="3859075693" sldId="663"/>
            <ac:spMk id="20" creationId="{2C5F076B-17D6-1A43-2A48-E83CBAD821B0}"/>
          </ac:spMkLst>
        </pc:spChg>
        <pc:spChg chg="del">
          <ac:chgData name="Alexander Wood" userId="c0e013ad-7a33-4d92-a5df-2293f6a4ea02" providerId="ADAL" clId="{364F6DFD-A319-42F2-BFD7-E9E5A4E0C124}" dt="2023-07-16T20:20:34.464" v="3140" actId="478"/>
          <ac:spMkLst>
            <pc:docMk/>
            <pc:sldMk cId="3859075693" sldId="663"/>
            <ac:spMk id="26" creationId="{94EA2DCD-FBC5-0EC3-9654-51DF938B6397}"/>
          </ac:spMkLst>
        </pc:spChg>
        <pc:spChg chg="del">
          <ac:chgData name="Alexander Wood" userId="c0e013ad-7a33-4d92-a5df-2293f6a4ea02" providerId="ADAL" clId="{364F6DFD-A319-42F2-BFD7-E9E5A4E0C124}" dt="2023-07-16T20:20:12.378" v="3133" actId="478"/>
          <ac:spMkLst>
            <pc:docMk/>
            <pc:sldMk cId="3859075693" sldId="663"/>
            <ac:spMk id="27" creationId="{85DC95C4-E754-B4B1-795A-491DDC454585}"/>
          </ac:spMkLst>
        </pc:spChg>
        <pc:spChg chg="mod">
          <ac:chgData name="Alexander Wood" userId="c0e013ad-7a33-4d92-a5df-2293f6a4ea02" providerId="ADAL" clId="{364F6DFD-A319-42F2-BFD7-E9E5A4E0C124}" dt="2023-07-16T20:20:24.309" v="3137" actId="1076"/>
          <ac:spMkLst>
            <pc:docMk/>
            <pc:sldMk cId="3859075693" sldId="663"/>
            <ac:spMk id="30" creationId="{F4220DEA-6FC6-70F4-5D2A-BFB819F9010C}"/>
          </ac:spMkLst>
        </pc:spChg>
        <pc:spChg chg="mod">
          <ac:chgData name="Alexander Wood" userId="c0e013ad-7a33-4d92-a5df-2293f6a4ea02" providerId="ADAL" clId="{364F6DFD-A319-42F2-BFD7-E9E5A4E0C124}" dt="2023-07-16T20:20:40.982" v="3141" actId="164"/>
          <ac:spMkLst>
            <pc:docMk/>
            <pc:sldMk cId="3859075693" sldId="663"/>
            <ac:spMk id="31" creationId="{24C508EE-C69D-DCA5-EC0E-9290BBE7D5F7}"/>
          </ac:spMkLst>
        </pc:spChg>
        <pc:spChg chg="mod">
          <ac:chgData name="Alexander Wood" userId="c0e013ad-7a33-4d92-a5df-2293f6a4ea02" providerId="ADAL" clId="{364F6DFD-A319-42F2-BFD7-E9E5A4E0C124}" dt="2023-07-16T20:20:40.982" v="3141" actId="164"/>
          <ac:spMkLst>
            <pc:docMk/>
            <pc:sldMk cId="3859075693" sldId="663"/>
            <ac:spMk id="32" creationId="{61A46643-093D-885B-7BED-FBCA658395F7}"/>
          </ac:spMkLst>
        </pc:spChg>
        <pc:grpChg chg="add mod">
          <ac:chgData name="Alexander Wood" userId="c0e013ad-7a33-4d92-a5df-2293f6a4ea02" providerId="ADAL" clId="{364F6DFD-A319-42F2-BFD7-E9E5A4E0C124}" dt="2023-07-16T20:20:43.315" v="3142" actId="1076"/>
          <ac:grpSpMkLst>
            <pc:docMk/>
            <pc:sldMk cId="3859075693" sldId="663"/>
            <ac:grpSpMk id="6" creationId="{9E7E05DD-CED5-DD8C-2C2C-2A9F2F5B5300}"/>
          </ac:grpSpMkLst>
        </pc:grpChg>
        <pc:picChg chg="mod">
          <ac:chgData name="Alexander Wood" userId="c0e013ad-7a33-4d92-a5df-2293f6a4ea02" providerId="ADAL" clId="{364F6DFD-A319-42F2-BFD7-E9E5A4E0C124}" dt="2023-07-16T20:20:20.791" v="3136" actId="1076"/>
          <ac:picMkLst>
            <pc:docMk/>
            <pc:sldMk cId="3859075693" sldId="663"/>
            <ac:picMk id="3" creationId="{19FB9482-EEFF-D47A-C9C5-F63FE8C02152}"/>
          </ac:picMkLst>
        </pc:picChg>
        <pc:picChg chg="del">
          <ac:chgData name="Alexander Wood" userId="c0e013ad-7a33-4d92-a5df-2293f6a4ea02" providerId="ADAL" clId="{364F6DFD-A319-42F2-BFD7-E9E5A4E0C124}" dt="2023-07-16T20:20:13.018" v="3134" actId="478"/>
          <ac:picMkLst>
            <pc:docMk/>
            <pc:sldMk cId="3859075693" sldId="663"/>
            <ac:picMk id="11" creationId="{46A0AA7C-64E8-C642-F0A8-F6372B9DD520}"/>
          </ac:picMkLst>
        </pc:picChg>
        <pc:picChg chg="del">
          <ac:chgData name="Alexander Wood" userId="c0e013ad-7a33-4d92-a5df-2293f6a4ea02" providerId="ADAL" clId="{364F6DFD-A319-42F2-BFD7-E9E5A4E0C124}" dt="2023-07-16T20:20:30.038" v="3139" actId="478"/>
          <ac:picMkLst>
            <pc:docMk/>
            <pc:sldMk cId="3859075693" sldId="663"/>
            <ac:picMk id="17" creationId="{D1749B06-2DA9-0669-9DD6-5490A0D8E493}"/>
          </ac:picMkLst>
        </pc:picChg>
        <pc:picChg chg="mod">
          <ac:chgData name="Alexander Wood" userId="c0e013ad-7a33-4d92-a5df-2293f6a4ea02" providerId="ADAL" clId="{364F6DFD-A319-42F2-BFD7-E9E5A4E0C124}" dt="2023-07-16T20:20:40.982" v="3141" actId="164"/>
          <ac:picMkLst>
            <pc:docMk/>
            <pc:sldMk cId="3859075693" sldId="663"/>
            <ac:picMk id="21" creationId="{DD35EF99-72E0-E227-4746-FBF65E9528A1}"/>
          </ac:picMkLst>
        </pc:picChg>
      </pc:sldChg>
      <pc:sldChg chg="addSp delSp modSp mod delAnim modAnim">
        <pc:chgData name="Alexander Wood" userId="c0e013ad-7a33-4d92-a5df-2293f6a4ea02" providerId="ADAL" clId="{364F6DFD-A319-42F2-BFD7-E9E5A4E0C124}" dt="2023-07-26T21:38:48.965" v="9675" actId="1076"/>
        <pc:sldMkLst>
          <pc:docMk/>
          <pc:sldMk cId="519664022" sldId="664"/>
        </pc:sldMkLst>
        <pc:spChg chg="add mod ord">
          <ac:chgData name="Alexander Wood" userId="c0e013ad-7a33-4d92-a5df-2293f6a4ea02" providerId="ADAL" clId="{364F6DFD-A319-42F2-BFD7-E9E5A4E0C124}" dt="2023-07-26T21:38:40.363" v="9670" actId="1076"/>
          <ac:spMkLst>
            <pc:docMk/>
            <pc:sldMk cId="519664022" sldId="664"/>
            <ac:spMk id="4" creationId="{58539938-5FF6-B83C-1CF9-C0831CCDF5D5}"/>
          </ac:spMkLst>
        </pc:spChg>
        <pc:spChg chg="mod">
          <ac:chgData name="Alexander Wood" userId="c0e013ad-7a33-4d92-a5df-2293f6a4ea02" providerId="ADAL" clId="{364F6DFD-A319-42F2-BFD7-E9E5A4E0C124}" dt="2023-07-26T21:37:37.413" v="9655" actId="1076"/>
          <ac:spMkLst>
            <pc:docMk/>
            <pc:sldMk cId="519664022" sldId="664"/>
            <ac:spMk id="13" creationId="{00000000-0000-0000-0000-000000000000}"/>
          </ac:spMkLst>
        </pc:spChg>
        <pc:spChg chg="add mod">
          <ac:chgData name="Alexander Wood" userId="c0e013ad-7a33-4d92-a5df-2293f6a4ea02" providerId="ADAL" clId="{364F6DFD-A319-42F2-BFD7-E9E5A4E0C124}" dt="2023-07-26T21:38:29.576" v="9668" actId="20577"/>
          <ac:spMkLst>
            <pc:docMk/>
            <pc:sldMk cId="519664022" sldId="664"/>
            <ac:spMk id="18" creationId="{ECB31404-8C99-2F0E-2A15-1E16B5127331}"/>
          </ac:spMkLst>
        </pc:spChg>
        <pc:spChg chg="del">
          <ac:chgData name="Alexander Wood" userId="c0e013ad-7a33-4d92-a5df-2293f6a4ea02" providerId="ADAL" clId="{364F6DFD-A319-42F2-BFD7-E9E5A4E0C124}" dt="2023-07-25T12:29:48.754" v="4492" actId="478"/>
          <ac:spMkLst>
            <pc:docMk/>
            <pc:sldMk cId="519664022" sldId="664"/>
            <ac:spMk id="19" creationId="{92677BF8-EE61-1DFD-0062-00E02D8F8620}"/>
          </ac:spMkLst>
        </pc:spChg>
        <pc:spChg chg="mod">
          <ac:chgData name="Alexander Wood" userId="c0e013ad-7a33-4d92-a5df-2293f6a4ea02" providerId="ADAL" clId="{364F6DFD-A319-42F2-BFD7-E9E5A4E0C124}" dt="2023-07-26T21:38:43.377" v="9673" actId="20577"/>
          <ac:spMkLst>
            <pc:docMk/>
            <pc:sldMk cId="519664022" sldId="664"/>
            <ac:spMk id="22" creationId="{D911133D-FFEA-62E5-B040-AFD14D1B5091}"/>
          </ac:spMkLst>
        </pc:spChg>
        <pc:spChg chg="mod">
          <ac:chgData name="Alexander Wood" userId="c0e013ad-7a33-4d92-a5df-2293f6a4ea02" providerId="ADAL" clId="{364F6DFD-A319-42F2-BFD7-E9E5A4E0C124}" dt="2023-07-25T12:29:44.440" v="4491" actId="20577"/>
          <ac:spMkLst>
            <pc:docMk/>
            <pc:sldMk cId="519664022" sldId="664"/>
            <ac:spMk id="23" creationId="{E71061EA-DE7B-960F-E609-438A176F3F2C}"/>
          </ac:spMkLst>
        </pc:spChg>
        <pc:spChg chg="mod">
          <ac:chgData name="Alexander Wood" userId="c0e013ad-7a33-4d92-a5df-2293f6a4ea02" providerId="ADAL" clId="{364F6DFD-A319-42F2-BFD7-E9E5A4E0C124}" dt="2023-07-26T21:38:48.965" v="9675" actId="1076"/>
          <ac:spMkLst>
            <pc:docMk/>
            <pc:sldMk cId="519664022" sldId="664"/>
            <ac:spMk id="24" creationId="{63832CBA-EE00-A356-FBCA-4DBD7F6A02FE}"/>
          </ac:spMkLst>
        </pc:spChg>
        <pc:grpChg chg="add mod">
          <ac:chgData name="Alexander Wood" userId="c0e013ad-7a33-4d92-a5df-2293f6a4ea02" providerId="ADAL" clId="{364F6DFD-A319-42F2-BFD7-E9E5A4E0C124}" dt="2023-07-26T21:38:29.576" v="9668" actId="20577"/>
          <ac:grpSpMkLst>
            <pc:docMk/>
            <pc:sldMk cId="519664022" sldId="664"/>
            <ac:grpSpMk id="20" creationId="{FE48C430-9654-048E-0E04-FA3DBB0FB0A6}"/>
          </ac:grpSpMkLst>
        </pc:grpChg>
        <pc:grpChg chg="add mod">
          <ac:chgData name="Alexander Wood" userId="c0e013ad-7a33-4d92-a5df-2293f6a4ea02" providerId="ADAL" clId="{364F6DFD-A319-42F2-BFD7-E9E5A4E0C124}" dt="2023-07-26T21:38:43.377" v="9673" actId="20577"/>
          <ac:grpSpMkLst>
            <pc:docMk/>
            <pc:sldMk cId="519664022" sldId="664"/>
            <ac:grpSpMk id="21" creationId="{4DA9C872-4565-C449-4708-1D75B17177B3}"/>
          </ac:grpSpMkLst>
        </pc:grpChg>
      </pc:sldChg>
      <pc:sldChg chg="del">
        <pc:chgData name="Alexander Wood" userId="c0e013ad-7a33-4d92-a5df-2293f6a4ea02" providerId="ADAL" clId="{364F6DFD-A319-42F2-BFD7-E9E5A4E0C124}" dt="2023-07-11T04:04:25.060" v="1401" actId="47"/>
        <pc:sldMkLst>
          <pc:docMk/>
          <pc:sldMk cId="1460903082" sldId="665"/>
        </pc:sldMkLst>
      </pc:sldChg>
      <pc:sldChg chg="addSp delSp modSp mod delAnim modAnim">
        <pc:chgData name="Alexander Wood" userId="c0e013ad-7a33-4d92-a5df-2293f6a4ea02" providerId="ADAL" clId="{364F6DFD-A319-42F2-BFD7-E9E5A4E0C124}" dt="2023-07-27T08:52:35.598" v="11190" actId="1076"/>
        <pc:sldMkLst>
          <pc:docMk/>
          <pc:sldMk cId="2520628764" sldId="666"/>
        </pc:sldMkLst>
        <pc:spChg chg="add del mod">
          <ac:chgData name="Alexander Wood" userId="c0e013ad-7a33-4d92-a5df-2293f6a4ea02" providerId="ADAL" clId="{364F6DFD-A319-42F2-BFD7-E9E5A4E0C124}" dt="2023-07-16T20:26:44.448" v="3155" actId="21"/>
          <ac:spMkLst>
            <pc:docMk/>
            <pc:sldMk cId="2520628764" sldId="666"/>
            <ac:spMk id="4" creationId="{F0BC46A7-69C9-07D1-CA52-7DD70A210AD9}"/>
          </ac:spMkLst>
        </pc:spChg>
        <pc:spChg chg="add mod">
          <ac:chgData name="Alexander Wood" userId="c0e013ad-7a33-4d92-a5df-2293f6a4ea02" providerId="ADAL" clId="{364F6DFD-A319-42F2-BFD7-E9E5A4E0C124}" dt="2023-07-16T20:28:36.637" v="3173" actId="1076"/>
          <ac:spMkLst>
            <pc:docMk/>
            <pc:sldMk cId="2520628764" sldId="666"/>
            <ac:spMk id="6" creationId="{4B8668EB-E52B-29F7-56C7-F7BD21264B5A}"/>
          </ac:spMkLst>
        </pc:spChg>
        <pc:spChg chg="mod">
          <ac:chgData name="Alexander Wood" userId="c0e013ad-7a33-4d92-a5df-2293f6a4ea02" providerId="ADAL" clId="{364F6DFD-A319-42F2-BFD7-E9E5A4E0C124}" dt="2023-07-16T20:39:25.222" v="3360" actId="14100"/>
          <ac:spMkLst>
            <pc:docMk/>
            <pc:sldMk cId="2520628764" sldId="666"/>
            <ac:spMk id="14" creationId="{8286C5DE-5A47-036C-D81C-5560EA27ADB3}"/>
          </ac:spMkLst>
        </pc:spChg>
        <pc:spChg chg="mod">
          <ac:chgData name="Alexander Wood" userId="c0e013ad-7a33-4d92-a5df-2293f6a4ea02" providerId="ADAL" clId="{364F6DFD-A319-42F2-BFD7-E9E5A4E0C124}" dt="2023-07-16T20:11:18.231" v="3088" actId="255"/>
          <ac:spMkLst>
            <pc:docMk/>
            <pc:sldMk cId="2520628764" sldId="666"/>
            <ac:spMk id="16" creationId="{661DE414-7263-B8F6-5A8E-898ECF1BCCCB}"/>
          </ac:spMkLst>
        </pc:spChg>
        <pc:spChg chg="mod">
          <ac:chgData name="Alexander Wood" userId="c0e013ad-7a33-4d92-a5df-2293f6a4ea02" providerId="ADAL" clId="{364F6DFD-A319-42F2-BFD7-E9E5A4E0C124}" dt="2023-07-27T08:52:35.598" v="11190" actId="1076"/>
          <ac:spMkLst>
            <pc:docMk/>
            <pc:sldMk cId="2520628764" sldId="666"/>
            <ac:spMk id="41" creationId="{92CBE34E-9C16-CF6B-6060-349FB3D01AE2}"/>
          </ac:spMkLst>
        </pc:spChg>
        <pc:grpChg chg="mod">
          <ac:chgData name="Alexander Wood" userId="c0e013ad-7a33-4d92-a5df-2293f6a4ea02" providerId="ADAL" clId="{364F6DFD-A319-42F2-BFD7-E9E5A4E0C124}" dt="2023-07-16T20:39:37.293" v="3364" actId="1076"/>
          <ac:grpSpMkLst>
            <pc:docMk/>
            <pc:sldMk cId="2520628764" sldId="666"/>
            <ac:grpSpMk id="2" creationId="{5A33416D-D037-35EB-178B-496375C6AD62}"/>
          </ac:grpSpMkLst>
        </pc:grpChg>
        <pc:grpChg chg="del">
          <ac:chgData name="Alexander Wood" userId="c0e013ad-7a33-4d92-a5df-2293f6a4ea02" providerId="ADAL" clId="{364F6DFD-A319-42F2-BFD7-E9E5A4E0C124}" dt="2023-07-16T20:10:34.526" v="3080" actId="478"/>
          <ac:grpSpMkLst>
            <pc:docMk/>
            <pc:sldMk cId="2520628764" sldId="666"/>
            <ac:grpSpMk id="18" creationId="{DDC9F8A2-B28D-FDBA-08B0-2F746386D5DA}"/>
          </ac:grpSpMkLst>
        </pc:grpChg>
        <pc:grpChg chg="mod">
          <ac:chgData name="Alexander Wood" userId="c0e013ad-7a33-4d92-a5df-2293f6a4ea02" providerId="ADAL" clId="{364F6DFD-A319-42F2-BFD7-E9E5A4E0C124}" dt="2023-07-16T20:39:40.440" v="3365" actId="1076"/>
          <ac:grpSpMkLst>
            <pc:docMk/>
            <pc:sldMk cId="2520628764" sldId="666"/>
            <ac:grpSpMk id="26" creationId="{EF0BA8A5-16C3-3F18-6AA7-9671B198091B}"/>
          </ac:grpSpMkLst>
        </pc:grpChg>
        <pc:picChg chg="add mod">
          <ac:chgData name="Alexander Wood" userId="c0e013ad-7a33-4d92-a5df-2293f6a4ea02" providerId="ADAL" clId="{364F6DFD-A319-42F2-BFD7-E9E5A4E0C124}" dt="2023-07-16T20:40:11.385" v="3373" actId="1076"/>
          <ac:picMkLst>
            <pc:docMk/>
            <pc:sldMk cId="2520628764" sldId="666"/>
            <ac:picMk id="8" creationId="{9BDCDD13-1F40-3127-D7CE-0B8F7176B1EA}"/>
          </ac:picMkLst>
        </pc:picChg>
        <pc:picChg chg="del mod">
          <ac:chgData name="Alexander Wood" userId="c0e013ad-7a33-4d92-a5df-2293f6a4ea02" providerId="ADAL" clId="{364F6DFD-A319-42F2-BFD7-E9E5A4E0C124}" dt="2023-07-25T12:31:28.438" v="4558" actId="21"/>
          <ac:picMkLst>
            <pc:docMk/>
            <pc:sldMk cId="2520628764" sldId="666"/>
            <ac:picMk id="11" creationId="{53D98B3C-66B3-27EE-AF8D-146103F25478}"/>
          </ac:picMkLst>
        </pc:picChg>
        <pc:picChg chg="del">
          <ac:chgData name="Alexander Wood" userId="c0e013ad-7a33-4d92-a5df-2293f6a4ea02" providerId="ADAL" clId="{364F6DFD-A319-42F2-BFD7-E9E5A4E0C124}" dt="2023-07-16T20:10:32.653" v="3079" actId="478"/>
          <ac:picMkLst>
            <pc:docMk/>
            <pc:sldMk cId="2520628764" sldId="666"/>
            <ac:picMk id="22" creationId="{25B5E94F-AA25-DDC7-080A-F5FE53C63143}"/>
          </ac:picMkLst>
        </pc:picChg>
        <pc:picChg chg="del">
          <ac:chgData name="Alexander Wood" userId="c0e013ad-7a33-4d92-a5df-2293f6a4ea02" providerId="ADAL" clId="{364F6DFD-A319-42F2-BFD7-E9E5A4E0C124}" dt="2023-07-16T20:10:32.653" v="3079" actId="478"/>
          <ac:picMkLst>
            <pc:docMk/>
            <pc:sldMk cId="2520628764" sldId="666"/>
            <ac:picMk id="23" creationId="{B763D33B-C973-9DFC-4E7E-3D7349B07B7A}"/>
          </ac:picMkLst>
        </pc:picChg>
        <pc:cxnChg chg="del">
          <ac:chgData name="Alexander Wood" userId="c0e013ad-7a33-4d92-a5df-2293f6a4ea02" providerId="ADAL" clId="{364F6DFD-A319-42F2-BFD7-E9E5A4E0C124}" dt="2023-07-16T20:10:38.799" v="3083" actId="478"/>
          <ac:cxnSpMkLst>
            <pc:docMk/>
            <pc:sldMk cId="2520628764" sldId="666"/>
            <ac:cxnSpMk id="17" creationId="{3AE351D7-54ED-0412-C7F3-D77B76031DD1}"/>
          </ac:cxnSpMkLst>
        </pc:cxnChg>
        <pc:cxnChg chg="del">
          <ac:chgData name="Alexander Wood" userId="c0e013ad-7a33-4d92-a5df-2293f6a4ea02" providerId="ADAL" clId="{364F6DFD-A319-42F2-BFD7-E9E5A4E0C124}" dt="2023-07-16T20:10:35.906" v="3081" actId="478"/>
          <ac:cxnSpMkLst>
            <pc:docMk/>
            <pc:sldMk cId="2520628764" sldId="666"/>
            <ac:cxnSpMk id="24" creationId="{69FB6AAF-B194-C424-1F1A-4980ADD3AD5D}"/>
          </ac:cxnSpMkLst>
        </pc:cxnChg>
        <pc:cxnChg chg="del">
          <ac:chgData name="Alexander Wood" userId="c0e013ad-7a33-4d92-a5df-2293f6a4ea02" providerId="ADAL" clId="{364F6DFD-A319-42F2-BFD7-E9E5A4E0C124}" dt="2023-07-16T20:10:37.886" v="3082" actId="478"/>
          <ac:cxnSpMkLst>
            <pc:docMk/>
            <pc:sldMk cId="2520628764" sldId="666"/>
            <ac:cxnSpMk id="25" creationId="{9EDF7DCB-9E23-BB72-06C1-56C10F15883C}"/>
          </ac:cxnSpMkLst>
        </pc:cxnChg>
      </pc:sldChg>
      <pc:sldChg chg="addSp delSp modSp mod delAnim modAnim">
        <pc:chgData name="Alexander Wood" userId="c0e013ad-7a33-4d92-a5df-2293f6a4ea02" providerId="ADAL" clId="{364F6DFD-A319-42F2-BFD7-E9E5A4E0C124}" dt="2023-07-27T09:09:02.411" v="11236" actId="1076"/>
        <pc:sldMkLst>
          <pc:docMk/>
          <pc:sldMk cId="4053040844" sldId="667"/>
        </pc:sldMkLst>
        <pc:spChg chg="add del mod">
          <ac:chgData name="Alexander Wood" userId="c0e013ad-7a33-4d92-a5df-2293f6a4ea02" providerId="ADAL" clId="{364F6DFD-A319-42F2-BFD7-E9E5A4E0C124}" dt="2023-07-11T03:52:47.070" v="1087" actId="478"/>
          <ac:spMkLst>
            <pc:docMk/>
            <pc:sldMk cId="4053040844" sldId="667"/>
            <ac:spMk id="2" creationId="{213A7C76-E3D2-C357-E574-B15AC97ABF27}"/>
          </ac:spMkLst>
        </pc:spChg>
        <pc:spChg chg="add mod">
          <ac:chgData name="Alexander Wood" userId="c0e013ad-7a33-4d92-a5df-2293f6a4ea02" providerId="ADAL" clId="{364F6DFD-A319-42F2-BFD7-E9E5A4E0C124}" dt="2023-07-27T09:08:38.872" v="11234" actId="113"/>
          <ac:spMkLst>
            <pc:docMk/>
            <pc:sldMk cId="4053040844" sldId="667"/>
            <ac:spMk id="2" creationId="{E9649FFC-D897-893F-EB2B-B04B64D26C2F}"/>
          </ac:spMkLst>
        </pc:spChg>
        <pc:spChg chg="add mod">
          <ac:chgData name="Alexander Wood" userId="c0e013ad-7a33-4d92-a5df-2293f6a4ea02" providerId="ADAL" clId="{364F6DFD-A319-42F2-BFD7-E9E5A4E0C124}" dt="2023-07-11T03:53:44.193" v="1134" actId="14100"/>
          <ac:spMkLst>
            <pc:docMk/>
            <pc:sldMk cId="4053040844" sldId="667"/>
            <ac:spMk id="3" creationId="{70CCF748-92FC-49A6-0CDC-513C9F8B6F4D}"/>
          </ac:spMkLst>
        </pc:spChg>
        <pc:spChg chg="add mod">
          <ac:chgData name="Alexander Wood" userId="c0e013ad-7a33-4d92-a5df-2293f6a4ea02" providerId="ADAL" clId="{364F6DFD-A319-42F2-BFD7-E9E5A4E0C124}" dt="2023-07-25T12:29:02.045" v="4478" actId="20577"/>
          <ac:spMkLst>
            <pc:docMk/>
            <pc:sldMk cId="4053040844" sldId="667"/>
            <ac:spMk id="4" creationId="{7875701A-7C3F-8D59-35D1-91B4EBB67D19}"/>
          </ac:spMkLst>
        </pc:spChg>
        <pc:spChg chg="add mod">
          <ac:chgData name="Alexander Wood" userId="c0e013ad-7a33-4d92-a5df-2293f6a4ea02" providerId="ADAL" clId="{364F6DFD-A319-42F2-BFD7-E9E5A4E0C124}" dt="2023-07-11T03:58:13.708" v="1214" actId="1076"/>
          <ac:spMkLst>
            <pc:docMk/>
            <pc:sldMk cId="4053040844" sldId="667"/>
            <ac:spMk id="6" creationId="{55B044F3-E59A-9D1A-EBEB-09B830751208}"/>
          </ac:spMkLst>
        </pc:spChg>
        <pc:spChg chg="add mod">
          <ac:chgData name="Alexander Wood" userId="c0e013ad-7a33-4d92-a5df-2293f6a4ea02" providerId="ADAL" clId="{364F6DFD-A319-42F2-BFD7-E9E5A4E0C124}" dt="2023-07-11T03:58:18.316" v="1215" actId="14100"/>
          <ac:spMkLst>
            <pc:docMk/>
            <pc:sldMk cId="4053040844" sldId="667"/>
            <ac:spMk id="7" creationId="{DDADB5CF-AD20-365A-348D-1BC6004CC7A8}"/>
          </ac:spMkLst>
        </pc:spChg>
        <pc:spChg chg="add mod">
          <ac:chgData name="Alexander Wood" userId="c0e013ad-7a33-4d92-a5df-2293f6a4ea02" providerId="ADAL" clId="{364F6DFD-A319-42F2-BFD7-E9E5A4E0C124}" dt="2023-07-25T12:30:06.083" v="4494" actId="1076"/>
          <ac:spMkLst>
            <pc:docMk/>
            <pc:sldMk cId="4053040844" sldId="667"/>
            <ac:spMk id="8" creationId="{1C75152D-1325-1E07-DAA3-2B1578486C88}"/>
          </ac:spMkLst>
        </pc:spChg>
        <pc:spChg chg="add mod">
          <ac:chgData name="Alexander Wood" userId="c0e013ad-7a33-4d92-a5df-2293f6a4ea02" providerId="ADAL" clId="{364F6DFD-A319-42F2-BFD7-E9E5A4E0C124}" dt="2023-07-26T21:25:46.767" v="9525" actId="1076"/>
          <ac:spMkLst>
            <pc:docMk/>
            <pc:sldMk cId="4053040844" sldId="667"/>
            <ac:spMk id="11" creationId="{FB9DD818-5430-785E-F086-7C0FF7627F0C}"/>
          </ac:spMkLst>
        </pc:spChg>
        <pc:spChg chg="add mod">
          <ac:chgData name="Alexander Wood" userId="c0e013ad-7a33-4d92-a5df-2293f6a4ea02" providerId="ADAL" clId="{364F6DFD-A319-42F2-BFD7-E9E5A4E0C124}" dt="2023-07-27T09:09:02.411" v="11236" actId="1076"/>
          <ac:spMkLst>
            <pc:docMk/>
            <pc:sldMk cId="4053040844" sldId="667"/>
            <ac:spMk id="12" creationId="{48B95AB6-06AA-5924-41E4-81418B9CD185}"/>
          </ac:spMkLst>
        </pc:spChg>
        <pc:picChg chg="add mod">
          <ac:chgData name="Alexander Wood" userId="c0e013ad-7a33-4d92-a5df-2293f6a4ea02" providerId="ADAL" clId="{364F6DFD-A319-42F2-BFD7-E9E5A4E0C124}" dt="2023-07-11T03:58:13.708" v="1214" actId="1076"/>
          <ac:picMkLst>
            <pc:docMk/>
            <pc:sldMk cId="4053040844" sldId="667"/>
            <ac:picMk id="5" creationId="{BFDDFA31-5036-FA93-BB20-348FC31C0ABB}"/>
          </ac:picMkLst>
        </pc:picChg>
        <pc:picChg chg="add mod">
          <ac:chgData name="Alexander Wood" userId="c0e013ad-7a33-4d92-a5df-2293f6a4ea02" providerId="ADAL" clId="{364F6DFD-A319-42F2-BFD7-E9E5A4E0C124}" dt="2023-07-27T09:08:57.175" v="11235" actId="1076"/>
          <ac:picMkLst>
            <pc:docMk/>
            <pc:sldMk cId="4053040844" sldId="667"/>
            <ac:picMk id="9" creationId="{D756A315-21AB-4F7B-EFD9-0A68E2EC6A36}"/>
          </ac:picMkLst>
        </pc:picChg>
        <pc:picChg chg="add mod">
          <ac:chgData name="Alexander Wood" userId="c0e013ad-7a33-4d92-a5df-2293f6a4ea02" providerId="ADAL" clId="{364F6DFD-A319-42F2-BFD7-E9E5A4E0C124}" dt="2023-07-25T12:30:11.677" v="4496" actId="1076"/>
          <ac:picMkLst>
            <pc:docMk/>
            <pc:sldMk cId="4053040844" sldId="667"/>
            <ac:picMk id="10" creationId="{AB1A4874-D9A2-598C-D946-E2CE534226F4}"/>
          </ac:picMkLst>
        </pc:picChg>
      </pc:sldChg>
      <pc:sldChg chg="addSp delSp modSp new del mod delAnim modAnim">
        <pc:chgData name="Alexander Wood" userId="c0e013ad-7a33-4d92-a5df-2293f6a4ea02" providerId="ADAL" clId="{364F6DFD-A319-42F2-BFD7-E9E5A4E0C124}" dt="2023-07-26T14:30:42.768" v="6897" actId="47"/>
        <pc:sldMkLst>
          <pc:docMk/>
          <pc:sldMk cId="2066540114" sldId="668"/>
        </pc:sldMkLst>
        <pc:spChg chg="mod">
          <ac:chgData name="Alexander Wood" userId="c0e013ad-7a33-4d92-a5df-2293f6a4ea02" providerId="ADAL" clId="{364F6DFD-A319-42F2-BFD7-E9E5A4E0C124}" dt="2023-07-09T02:55:32.228" v="725" actId="20577"/>
          <ac:spMkLst>
            <pc:docMk/>
            <pc:sldMk cId="2066540114" sldId="668"/>
            <ac:spMk id="2" creationId="{37B649AA-8E3D-9FC9-76EE-5D1D95AB3F5E}"/>
          </ac:spMkLst>
        </pc:spChg>
        <pc:spChg chg="del">
          <ac:chgData name="Alexander Wood" userId="c0e013ad-7a33-4d92-a5df-2293f6a4ea02" providerId="ADAL" clId="{364F6DFD-A319-42F2-BFD7-E9E5A4E0C124}" dt="2023-07-09T02:49:46.516" v="517" actId="478"/>
          <ac:spMkLst>
            <pc:docMk/>
            <pc:sldMk cId="2066540114" sldId="668"/>
            <ac:spMk id="3" creationId="{D8B85661-CB6B-4481-0F5E-2014A21FFE81}"/>
          </ac:spMkLst>
        </pc:spChg>
        <pc:spChg chg="add del mod">
          <ac:chgData name="Alexander Wood" userId="c0e013ad-7a33-4d92-a5df-2293f6a4ea02" providerId="ADAL" clId="{364F6DFD-A319-42F2-BFD7-E9E5A4E0C124}" dt="2023-07-09T02:55:54.700" v="729" actId="478"/>
          <ac:spMkLst>
            <pc:docMk/>
            <pc:sldMk cId="2066540114" sldId="668"/>
            <ac:spMk id="4" creationId="{A4D20600-6442-AB12-BD28-3F247B236290}"/>
          </ac:spMkLst>
        </pc:spChg>
        <pc:spChg chg="add mod">
          <ac:chgData name="Alexander Wood" userId="c0e013ad-7a33-4d92-a5df-2293f6a4ea02" providerId="ADAL" clId="{364F6DFD-A319-42F2-BFD7-E9E5A4E0C124}" dt="2023-07-23T06:31:50.093" v="4126" actId="20577"/>
          <ac:spMkLst>
            <pc:docMk/>
            <pc:sldMk cId="2066540114" sldId="668"/>
            <ac:spMk id="5" creationId="{F07B946C-22F8-7E08-B5A9-913984C79C47}"/>
          </ac:spMkLst>
        </pc:spChg>
        <pc:spChg chg="add mod">
          <ac:chgData name="Alexander Wood" userId="c0e013ad-7a33-4d92-a5df-2293f6a4ea02" providerId="ADAL" clId="{364F6DFD-A319-42F2-BFD7-E9E5A4E0C124}" dt="2023-07-22T15:26:56.861" v="3384" actId="20577"/>
          <ac:spMkLst>
            <pc:docMk/>
            <pc:sldMk cId="2066540114" sldId="668"/>
            <ac:spMk id="6" creationId="{3A33CB0A-E93C-8D01-2C22-846CCC458283}"/>
          </ac:spMkLst>
        </pc:spChg>
        <pc:spChg chg="add mod">
          <ac:chgData name="Alexander Wood" userId="c0e013ad-7a33-4d92-a5df-2293f6a4ea02" providerId="ADAL" clId="{364F6DFD-A319-42F2-BFD7-E9E5A4E0C124}" dt="2023-07-22T15:28:14.486" v="3390" actId="6549"/>
          <ac:spMkLst>
            <pc:docMk/>
            <pc:sldMk cId="2066540114" sldId="668"/>
            <ac:spMk id="7" creationId="{AEF8C0E1-EFCF-3BE0-7EA4-2F4ECD513AC1}"/>
          </ac:spMkLst>
        </pc:spChg>
        <pc:spChg chg="add mod">
          <ac:chgData name="Alexander Wood" userId="c0e013ad-7a33-4d92-a5df-2293f6a4ea02" providerId="ADAL" clId="{364F6DFD-A319-42F2-BFD7-E9E5A4E0C124}" dt="2023-07-26T14:06:21.646" v="6417" actId="1076"/>
          <ac:spMkLst>
            <pc:docMk/>
            <pc:sldMk cId="2066540114" sldId="668"/>
            <ac:spMk id="8" creationId="{805F06CA-746E-7F13-D9A8-B1505F8E64E7}"/>
          </ac:spMkLst>
        </pc:spChg>
        <pc:spChg chg="add del mod">
          <ac:chgData name="Alexander Wood" userId="c0e013ad-7a33-4d92-a5df-2293f6a4ea02" providerId="ADAL" clId="{364F6DFD-A319-42F2-BFD7-E9E5A4E0C124}" dt="2023-07-09T02:55:48.048" v="728" actId="478"/>
          <ac:spMkLst>
            <pc:docMk/>
            <pc:sldMk cId="2066540114" sldId="668"/>
            <ac:spMk id="8" creationId="{BC8B3977-C44F-518C-18A0-3991F21F3254}"/>
          </ac:spMkLst>
        </pc:spChg>
        <pc:spChg chg="add mod">
          <ac:chgData name="Alexander Wood" userId="c0e013ad-7a33-4d92-a5df-2293f6a4ea02" providerId="ADAL" clId="{364F6DFD-A319-42F2-BFD7-E9E5A4E0C124}" dt="2023-07-09T02:55:39.165" v="727" actId="1076"/>
          <ac:spMkLst>
            <pc:docMk/>
            <pc:sldMk cId="2066540114" sldId="668"/>
            <ac:spMk id="9" creationId="{008919A7-6420-CF9C-34AA-1B06CACFA38F}"/>
          </ac:spMkLst>
        </pc:spChg>
        <pc:spChg chg="add mod">
          <ac:chgData name="Alexander Wood" userId="c0e013ad-7a33-4d92-a5df-2293f6a4ea02" providerId="ADAL" clId="{364F6DFD-A319-42F2-BFD7-E9E5A4E0C124}" dt="2023-07-24T14:15:32.448" v="4228" actId="1076"/>
          <ac:spMkLst>
            <pc:docMk/>
            <pc:sldMk cId="2066540114" sldId="668"/>
            <ac:spMk id="10" creationId="{E86B2A1E-511B-7633-1DC1-A19F4047C1DA}"/>
          </ac:spMkLst>
        </pc:spChg>
        <pc:spChg chg="add mod">
          <ac:chgData name="Alexander Wood" userId="c0e013ad-7a33-4d92-a5df-2293f6a4ea02" providerId="ADAL" clId="{364F6DFD-A319-42F2-BFD7-E9E5A4E0C124}" dt="2023-07-24T14:15:35.711" v="4229" actId="1076"/>
          <ac:spMkLst>
            <pc:docMk/>
            <pc:sldMk cId="2066540114" sldId="668"/>
            <ac:spMk id="11" creationId="{54C9100F-C650-35D9-2B05-1BDF68C55CEE}"/>
          </ac:spMkLst>
        </pc:spChg>
        <pc:picChg chg="add mod">
          <ac:chgData name="Alexander Wood" userId="c0e013ad-7a33-4d92-a5df-2293f6a4ea02" providerId="ADAL" clId="{364F6DFD-A319-42F2-BFD7-E9E5A4E0C124}" dt="2023-07-22T15:27:35.913" v="3386" actId="1076"/>
          <ac:picMkLst>
            <pc:docMk/>
            <pc:sldMk cId="2066540114" sldId="668"/>
            <ac:picMk id="3" creationId="{B8F99EA0-0BF8-AB6E-7B5A-112463C9C121}"/>
          </ac:picMkLst>
        </pc:picChg>
        <pc:picChg chg="add mod">
          <ac:chgData name="Alexander Wood" userId="c0e013ad-7a33-4d92-a5df-2293f6a4ea02" providerId="ADAL" clId="{364F6DFD-A319-42F2-BFD7-E9E5A4E0C124}" dt="2023-07-22T15:29:49.234" v="3405" actId="1076"/>
          <ac:picMkLst>
            <pc:docMk/>
            <pc:sldMk cId="2066540114" sldId="668"/>
            <ac:picMk id="4" creationId="{C3CCD98C-293D-6431-B44A-8A5DEBCA036B}"/>
          </ac:picMkLst>
        </pc:picChg>
      </pc:sldChg>
      <pc:sldChg chg="delSp modSp add del mod delAnim modAnim">
        <pc:chgData name="Alexander Wood" userId="c0e013ad-7a33-4d92-a5df-2293f6a4ea02" providerId="ADAL" clId="{364F6DFD-A319-42F2-BFD7-E9E5A4E0C124}" dt="2023-07-16T20:19:58.138" v="3129" actId="47"/>
        <pc:sldMkLst>
          <pc:docMk/>
          <pc:sldMk cId="1574405144" sldId="669"/>
        </pc:sldMkLst>
        <pc:spChg chg="mod">
          <ac:chgData name="Alexander Wood" userId="c0e013ad-7a33-4d92-a5df-2293f6a4ea02" providerId="ADAL" clId="{364F6DFD-A319-42F2-BFD7-E9E5A4E0C124}" dt="2023-07-11T04:03:51.824" v="1392" actId="14100"/>
          <ac:spMkLst>
            <pc:docMk/>
            <pc:sldMk cId="1574405144" sldId="669"/>
            <ac:spMk id="3" creationId="{70CCF748-92FC-49A6-0CDC-513C9F8B6F4D}"/>
          </ac:spMkLst>
        </pc:spChg>
        <pc:spChg chg="del">
          <ac:chgData name="Alexander Wood" userId="c0e013ad-7a33-4d92-a5df-2293f6a4ea02" providerId="ADAL" clId="{364F6DFD-A319-42F2-BFD7-E9E5A4E0C124}" dt="2023-07-11T04:04:02.918" v="1397" actId="478"/>
          <ac:spMkLst>
            <pc:docMk/>
            <pc:sldMk cId="1574405144" sldId="669"/>
            <ac:spMk id="4" creationId="{7875701A-7C3F-8D59-35D1-91B4EBB67D19}"/>
          </ac:spMkLst>
        </pc:spChg>
        <pc:spChg chg="del">
          <ac:chgData name="Alexander Wood" userId="c0e013ad-7a33-4d92-a5df-2293f6a4ea02" providerId="ADAL" clId="{364F6DFD-A319-42F2-BFD7-E9E5A4E0C124}" dt="2023-07-11T04:03:55.178" v="1394" actId="478"/>
          <ac:spMkLst>
            <pc:docMk/>
            <pc:sldMk cId="1574405144" sldId="669"/>
            <ac:spMk id="6" creationId="{55B044F3-E59A-9D1A-EBEB-09B830751208}"/>
          </ac:spMkLst>
        </pc:spChg>
        <pc:spChg chg="del">
          <ac:chgData name="Alexander Wood" userId="c0e013ad-7a33-4d92-a5df-2293f6a4ea02" providerId="ADAL" clId="{364F6DFD-A319-42F2-BFD7-E9E5A4E0C124}" dt="2023-07-11T04:04:00.303" v="1396" actId="478"/>
          <ac:spMkLst>
            <pc:docMk/>
            <pc:sldMk cId="1574405144" sldId="669"/>
            <ac:spMk id="7" creationId="{DDADB5CF-AD20-365A-348D-1BC6004CC7A8}"/>
          </ac:spMkLst>
        </pc:spChg>
        <pc:spChg chg="del">
          <ac:chgData name="Alexander Wood" userId="c0e013ad-7a33-4d92-a5df-2293f6a4ea02" providerId="ADAL" clId="{364F6DFD-A319-42F2-BFD7-E9E5A4E0C124}" dt="2023-07-11T04:04:06.148" v="1398" actId="478"/>
          <ac:spMkLst>
            <pc:docMk/>
            <pc:sldMk cId="1574405144" sldId="669"/>
            <ac:spMk id="8" creationId="{1C75152D-1325-1E07-DAA3-2B1578486C88}"/>
          </ac:spMkLst>
        </pc:spChg>
        <pc:spChg chg="del">
          <ac:chgData name="Alexander Wood" userId="c0e013ad-7a33-4d92-a5df-2293f6a4ea02" providerId="ADAL" clId="{364F6DFD-A319-42F2-BFD7-E9E5A4E0C124}" dt="2023-07-11T04:04:12.474" v="1400" actId="478"/>
          <ac:spMkLst>
            <pc:docMk/>
            <pc:sldMk cId="1574405144" sldId="669"/>
            <ac:spMk id="11" creationId="{FB9DD818-5430-785E-F086-7C0FF7627F0C}"/>
          </ac:spMkLst>
        </pc:spChg>
        <pc:picChg chg="del">
          <ac:chgData name="Alexander Wood" userId="c0e013ad-7a33-4d92-a5df-2293f6a4ea02" providerId="ADAL" clId="{364F6DFD-A319-42F2-BFD7-E9E5A4E0C124}" dt="2023-07-11T04:03:53.098" v="1393" actId="478"/>
          <ac:picMkLst>
            <pc:docMk/>
            <pc:sldMk cId="1574405144" sldId="669"/>
            <ac:picMk id="5" creationId="{BFDDFA31-5036-FA93-BB20-348FC31C0ABB}"/>
          </ac:picMkLst>
        </pc:picChg>
        <pc:picChg chg="del">
          <ac:chgData name="Alexander Wood" userId="c0e013ad-7a33-4d92-a5df-2293f6a4ea02" providerId="ADAL" clId="{364F6DFD-A319-42F2-BFD7-E9E5A4E0C124}" dt="2023-07-11T04:04:09.798" v="1399" actId="478"/>
          <ac:picMkLst>
            <pc:docMk/>
            <pc:sldMk cId="1574405144" sldId="669"/>
            <ac:picMk id="9" creationId="{D756A315-21AB-4F7B-EFD9-0A68E2EC6A36}"/>
          </ac:picMkLst>
        </pc:picChg>
        <pc:picChg chg="del">
          <ac:chgData name="Alexander Wood" userId="c0e013ad-7a33-4d92-a5df-2293f6a4ea02" providerId="ADAL" clId="{364F6DFD-A319-42F2-BFD7-E9E5A4E0C124}" dt="2023-07-11T04:04:09.798" v="1399" actId="478"/>
          <ac:picMkLst>
            <pc:docMk/>
            <pc:sldMk cId="1574405144" sldId="669"/>
            <ac:picMk id="10" creationId="{AB1A4874-D9A2-598C-D946-E2CE534226F4}"/>
          </ac:picMkLst>
        </pc:picChg>
      </pc:sldChg>
      <pc:sldChg chg="addSp delSp modSp add del mod ord delAnim modAnim">
        <pc:chgData name="Alexander Wood" userId="c0e013ad-7a33-4d92-a5df-2293f6a4ea02" providerId="ADAL" clId="{364F6DFD-A319-42F2-BFD7-E9E5A4E0C124}" dt="2023-07-09T03:05:14.825" v="864" actId="47"/>
        <pc:sldMkLst>
          <pc:docMk/>
          <pc:sldMk cId="2625535562" sldId="669"/>
        </pc:sldMkLst>
        <pc:spChg chg="mod">
          <ac:chgData name="Alexander Wood" userId="c0e013ad-7a33-4d92-a5df-2293f6a4ea02" providerId="ADAL" clId="{364F6DFD-A319-42F2-BFD7-E9E5A4E0C124}" dt="2023-07-09T02:58:16.715" v="778" actId="20577"/>
          <ac:spMkLst>
            <pc:docMk/>
            <pc:sldMk cId="2625535562" sldId="669"/>
            <ac:spMk id="2" creationId="{37B649AA-8E3D-9FC9-76EE-5D1D95AB3F5E}"/>
          </ac:spMkLst>
        </pc:spChg>
        <pc:spChg chg="add del mod">
          <ac:chgData name="Alexander Wood" userId="c0e013ad-7a33-4d92-a5df-2293f6a4ea02" providerId="ADAL" clId="{364F6DFD-A319-42F2-BFD7-E9E5A4E0C124}" dt="2023-07-09T03:05:07.573" v="863" actId="478"/>
          <ac:spMkLst>
            <pc:docMk/>
            <pc:sldMk cId="2625535562" sldId="669"/>
            <ac:spMk id="3" creationId="{8D476713-A9B9-5F0D-100B-F640E3425550}"/>
          </ac:spMkLst>
        </pc:spChg>
        <pc:spChg chg="del">
          <ac:chgData name="Alexander Wood" userId="c0e013ad-7a33-4d92-a5df-2293f6a4ea02" providerId="ADAL" clId="{364F6DFD-A319-42F2-BFD7-E9E5A4E0C124}" dt="2023-07-09T02:57:57.669" v="740" actId="478"/>
          <ac:spMkLst>
            <pc:docMk/>
            <pc:sldMk cId="2625535562" sldId="669"/>
            <ac:spMk id="5" creationId="{F07B946C-22F8-7E08-B5A9-913984C79C47}"/>
          </ac:spMkLst>
        </pc:spChg>
        <pc:spChg chg="del">
          <ac:chgData name="Alexander Wood" userId="c0e013ad-7a33-4d92-a5df-2293f6a4ea02" providerId="ADAL" clId="{364F6DFD-A319-42F2-BFD7-E9E5A4E0C124}" dt="2023-07-09T02:57:58.517" v="741" actId="478"/>
          <ac:spMkLst>
            <pc:docMk/>
            <pc:sldMk cId="2625535562" sldId="669"/>
            <ac:spMk id="6" creationId="{3A33CB0A-E93C-8D01-2C22-846CCC458283}"/>
          </ac:spMkLst>
        </pc:spChg>
        <pc:spChg chg="del">
          <ac:chgData name="Alexander Wood" userId="c0e013ad-7a33-4d92-a5df-2293f6a4ea02" providerId="ADAL" clId="{364F6DFD-A319-42F2-BFD7-E9E5A4E0C124}" dt="2023-07-09T02:58:00.047" v="742" actId="478"/>
          <ac:spMkLst>
            <pc:docMk/>
            <pc:sldMk cId="2625535562" sldId="669"/>
            <ac:spMk id="7" creationId="{AEF8C0E1-EFCF-3BE0-7EA4-2F4ECD513AC1}"/>
          </ac:spMkLst>
        </pc:spChg>
        <pc:spChg chg="del">
          <ac:chgData name="Alexander Wood" userId="c0e013ad-7a33-4d92-a5df-2293f6a4ea02" providerId="ADAL" clId="{364F6DFD-A319-42F2-BFD7-E9E5A4E0C124}" dt="2023-07-09T02:57:54.730" v="739" actId="478"/>
          <ac:spMkLst>
            <pc:docMk/>
            <pc:sldMk cId="2625535562" sldId="669"/>
            <ac:spMk id="9" creationId="{008919A7-6420-CF9C-34AA-1B06CACFA38F}"/>
          </ac:spMkLst>
        </pc:spChg>
      </pc:sldChg>
      <pc:sldChg chg="addSp delSp modSp new mod modAnim">
        <pc:chgData name="Alexander Wood" userId="c0e013ad-7a33-4d92-a5df-2293f6a4ea02" providerId="ADAL" clId="{364F6DFD-A319-42F2-BFD7-E9E5A4E0C124}" dt="2023-07-26T07:50:02.056" v="5694" actId="1076"/>
        <pc:sldMkLst>
          <pc:docMk/>
          <pc:sldMk cId="356951402" sldId="670"/>
        </pc:sldMkLst>
        <pc:spChg chg="mod">
          <ac:chgData name="Alexander Wood" userId="c0e013ad-7a33-4d92-a5df-2293f6a4ea02" providerId="ADAL" clId="{364F6DFD-A319-42F2-BFD7-E9E5A4E0C124}" dt="2023-07-26T07:48:56.432" v="5660" actId="1076"/>
          <ac:spMkLst>
            <pc:docMk/>
            <pc:sldMk cId="356951402" sldId="670"/>
            <ac:spMk id="2" creationId="{25E8EDEA-3E83-D54A-4F0B-8CA97387478A}"/>
          </ac:spMkLst>
        </pc:spChg>
        <pc:spChg chg="del">
          <ac:chgData name="Alexander Wood" userId="c0e013ad-7a33-4d92-a5df-2293f6a4ea02" providerId="ADAL" clId="{364F6DFD-A319-42F2-BFD7-E9E5A4E0C124}" dt="2023-07-11T04:06:47.739" v="1437" actId="478"/>
          <ac:spMkLst>
            <pc:docMk/>
            <pc:sldMk cId="356951402" sldId="670"/>
            <ac:spMk id="3" creationId="{97929823-9242-1A19-E079-8BA6E7A75847}"/>
          </ac:spMkLst>
        </pc:spChg>
        <pc:spChg chg="add mod">
          <ac:chgData name="Alexander Wood" userId="c0e013ad-7a33-4d92-a5df-2293f6a4ea02" providerId="ADAL" clId="{364F6DFD-A319-42F2-BFD7-E9E5A4E0C124}" dt="2023-07-25T13:02:23.359" v="5214" actId="1076"/>
          <ac:spMkLst>
            <pc:docMk/>
            <pc:sldMk cId="356951402" sldId="670"/>
            <ac:spMk id="3" creationId="{97D3A516-D0F5-E81C-42D1-733DA3FFE63B}"/>
          </ac:spMkLst>
        </pc:spChg>
        <pc:spChg chg="add mod">
          <ac:chgData name="Alexander Wood" userId="c0e013ad-7a33-4d92-a5df-2293f6a4ea02" providerId="ADAL" clId="{364F6DFD-A319-42F2-BFD7-E9E5A4E0C124}" dt="2023-07-26T07:48:52.367" v="5659" actId="1076"/>
          <ac:spMkLst>
            <pc:docMk/>
            <pc:sldMk cId="356951402" sldId="670"/>
            <ac:spMk id="4" creationId="{55C01DC1-DB20-5F4F-B7FE-426F321576BC}"/>
          </ac:spMkLst>
        </pc:spChg>
        <pc:spChg chg="add mod">
          <ac:chgData name="Alexander Wood" userId="c0e013ad-7a33-4d92-a5df-2293f6a4ea02" providerId="ADAL" clId="{364F6DFD-A319-42F2-BFD7-E9E5A4E0C124}" dt="2023-07-25T13:02:28.683" v="5216" actId="1076"/>
          <ac:spMkLst>
            <pc:docMk/>
            <pc:sldMk cId="356951402" sldId="670"/>
            <ac:spMk id="5" creationId="{1392DBFE-11CC-9B28-3467-49F1A47755D9}"/>
          </ac:spMkLst>
        </pc:spChg>
        <pc:spChg chg="add mod">
          <ac:chgData name="Alexander Wood" userId="c0e013ad-7a33-4d92-a5df-2293f6a4ea02" providerId="ADAL" clId="{364F6DFD-A319-42F2-BFD7-E9E5A4E0C124}" dt="2023-07-11T04:51:50.678" v="1851" actId="1076"/>
          <ac:spMkLst>
            <pc:docMk/>
            <pc:sldMk cId="356951402" sldId="670"/>
            <ac:spMk id="7" creationId="{4A1D2D1B-28E9-FA83-8CF2-2158346C8AC1}"/>
          </ac:spMkLst>
        </pc:spChg>
        <pc:spChg chg="add mod">
          <ac:chgData name="Alexander Wood" userId="c0e013ad-7a33-4d92-a5df-2293f6a4ea02" providerId="ADAL" clId="{364F6DFD-A319-42F2-BFD7-E9E5A4E0C124}" dt="2023-07-25T13:02:25.540" v="5215" actId="1076"/>
          <ac:spMkLst>
            <pc:docMk/>
            <pc:sldMk cId="356951402" sldId="670"/>
            <ac:spMk id="8" creationId="{276CE62F-28A0-33C4-9D52-14C776309763}"/>
          </ac:spMkLst>
        </pc:spChg>
        <pc:spChg chg="add mod">
          <ac:chgData name="Alexander Wood" userId="c0e013ad-7a33-4d92-a5df-2293f6a4ea02" providerId="ADAL" clId="{364F6DFD-A319-42F2-BFD7-E9E5A4E0C124}" dt="2023-07-11T04:52:09.266" v="1856" actId="20577"/>
          <ac:spMkLst>
            <pc:docMk/>
            <pc:sldMk cId="356951402" sldId="670"/>
            <ac:spMk id="9" creationId="{E495C1F1-C81D-663D-0C0F-DAE4C31D717C}"/>
          </ac:spMkLst>
        </pc:spChg>
        <pc:spChg chg="add mod">
          <ac:chgData name="Alexander Wood" userId="c0e013ad-7a33-4d92-a5df-2293f6a4ea02" providerId="ADAL" clId="{364F6DFD-A319-42F2-BFD7-E9E5A4E0C124}" dt="2023-07-11T04:52:21.011" v="1861" actId="20577"/>
          <ac:spMkLst>
            <pc:docMk/>
            <pc:sldMk cId="356951402" sldId="670"/>
            <ac:spMk id="10" creationId="{2EE01C54-6715-DC2A-C1EC-FDAD09E0FD69}"/>
          </ac:spMkLst>
        </pc:spChg>
        <pc:spChg chg="add mod">
          <ac:chgData name="Alexander Wood" userId="c0e013ad-7a33-4d92-a5df-2293f6a4ea02" providerId="ADAL" clId="{364F6DFD-A319-42F2-BFD7-E9E5A4E0C124}" dt="2023-07-25T13:02:17.847" v="5213" actId="1076"/>
          <ac:spMkLst>
            <pc:docMk/>
            <pc:sldMk cId="356951402" sldId="670"/>
            <ac:spMk id="11" creationId="{925A1676-E52C-EA18-571E-02A416C2AF34}"/>
          </ac:spMkLst>
        </pc:spChg>
        <pc:spChg chg="add mod">
          <ac:chgData name="Alexander Wood" userId="c0e013ad-7a33-4d92-a5df-2293f6a4ea02" providerId="ADAL" clId="{364F6DFD-A319-42F2-BFD7-E9E5A4E0C124}" dt="2023-07-26T07:50:02.056" v="5694" actId="1076"/>
          <ac:spMkLst>
            <pc:docMk/>
            <pc:sldMk cId="356951402" sldId="670"/>
            <ac:spMk id="14" creationId="{ED856BAC-1A85-72B2-4DB8-A020AB7C203F}"/>
          </ac:spMkLst>
        </pc:spChg>
        <pc:picChg chg="add mod ord">
          <ac:chgData name="Alexander Wood" userId="c0e013ad-7a33-4d92-a5df-2293f6a4ea02" providerId="ADAL" clId="{364F6DFD-A319-42F2-BFD7-E9E5A4E0C124}" dt="2023-07-11T04:50:52.030" v="1799" actId="171"/>
          <ac:picMkLst>
            <pc:docMk/>
            <pc:sldMk cId="356951402" sldId="670"/>
            <ac:picMk id="6" creationId="{465DA4EB-2DCC-0D79-D0AC-69AACB46DAFB}"/>
          </ac:picMkLst>
        </pc:picChg>
        <pc:picChg chg="add mod">
          <ac:chgData name="Alexander Wood" userId="c0e013ad-7a33-4d92-a5df-2293f6a4ea02" providerId="ADAL" clId="{364F6DFD-A319-42F2-BFD7-E9E5A4E0C124}" dt="2023-07-11T04:54:05.784" v="1866" actId="1076"/>
          <ac:picMkLst>
            <pc:docMk/>
            <pc:sldMk cId="356951402" sldId="670"/>
            <ac:picMk id="12" creationId="{9BBB80D3-868A-AF63-4B7D-C5F9159D28E2}"/>
          </ac:picMkLst>
        </pc:picChg>
      </pc:sldChg>
      <pc:sldChg chg="addSp delSp modSp new mod modAnim">
        <pc:chgData name="Alexander Wood" userId="c0e013ad-7a33-4d92-a5df-2293f6a4ea02" providerId="ADAL" clId="{364F6DFD-A319-42F2-BFD7-E9E5A4E0C124}" dt="2023-07-26T07:50:07.185" v="5695"/>
        <pc:sldMkLst>
          <pc:docMk/>
          <pc:sldMk cId="305429986" sldId="671"/>
        </pc:sldMkLst>
        <pc:spChg chg="del">
          <ac:chgData name="Alexander Wood" userId="c0e013ad-7a33-4d92-a5df-2293f6a4ea02" providerId="ADAL" clId="{364F6DFD-A319-42F2-BFD7-E9E5A4E0C124}" dt="2023-07-11T04:55:44.386" v="1984" actId="478"/>
          <ac:spMkLst>
            <pc:docMk/>
            <pc:sldMk cId="305429986" sldId="671"/>
            <ac:spMk id="2" creationId="{21950AA6-B7F3-9D4B-85F3-1CBB83BAFFA9}"/>
          </ac:spMkLst>
        </pc:spChg>
        <pc:spChg chg="add mod">
          <ac:chgData name="Alexander Wood" userId="c0e013ad-7a33-4d92-a5df-2293f6a4ea02" providerId="ADAL" clId="{364F6DFD-A319-42F2-BFD7-E9E5A4E0C124}" dt="2023-07-26T07:50:07.185" v="5695"/>
          <ac:spMkLst>
            <pc:docMk/>
            <pc:sldMk cId="305429986" sldId="671"/>
            <ac:spMk id="2" creationId="{2B395A3C-FE50-F825-DEE7-FE58436617A2}"/>
          </ac:spMkLst>
        </pc:spChg>
        <pc:spChg chg="del">
          <ac:chgData name="Alexander Wood" userId="c0e013ad-7a33-4d92-a5df-2293f6a4ea02" providerId="ADAL" clId="{364F6DFD-A319-42F2-BFD7-E9E5A4E0C124}" dt="2023-07-11T04:55:46.787" v="1985" actId="478"/>
          <ac:spMkLst>
            <pc:docMk/>
            <pc:sldMk cId="305429986" sldId="671"/>
            <ac:spMk id="3" creationId="{52E1095A-BEEE-3067-22C6-AE06FB4EBE97}"/>
          </ac:spMkLst>
        </pc:spChg>
        <pc:spChg chg="add mod">
          <ac:chgData name="Alexander Wood" userId="c0e013ad-7a33-4d92-a5df-2293f6a4ea02" providerId="ADAL" clId="{364F6DFD-A319-42F2-BFD7-E9E5A4E0C124}" dt="2023-07-16T20:16:33.367" v="3113" actId="255"/>
          <ac:spMkLst>
            <pc:docMk/>
            <pc:sldMk cId="305429986" sldId="671"/>
            <ac:spMk id="4" creationId="{4A7723CA-1619-AC6C-5C4D-C7E71624C22B}"/>
          </ac:spMkLst>
        </pc:spChg>
        <pc:spChg chg="add mod">
          <ac:chgData name="Alexander Wood" userId="c0e013ad-7a33-4d92-a5df-2293f6a4ea02" providerId="ADAL" clId="{364F6DFD-A319-42F2-BFD7-E9E5A4E0C124}" dt="2023-07-11T04:59:38.978" v="2158" actId="20577"/>
          <ac:spMkLst>
            <pc:docMk/>
            <pc:sldMk cId="305429986" sldId="671"/>
            <ac:spMk id="5" creationId="{07D6A79A-5C25-6AE3-DA92-A73A7C3D857E}"/>
          </ac:spMkLst>
        </pc:spChg>
        <pc:spChg chg="add mod ord">
          <ac:chgData name="Alexander Wood" userId="c0e013ad-7a33-4d92-a5df-2293f6a4ea02" providerId="ADAL" clId="{364F6DFD-A319-42F2-BFD7-E9E5A4E0C124}" dt="2023-07-12T04:26:08.411" v="2185" actId="164"/>
          <ac:spMkLst>
            <pc:docMk/>
            <pc:sldMk cId="305429986" sldId="671"/>
            <ac:spMk id="16" creationId="{3B49AA9E-D275-EA57-8247-6E6EB4DF0E68}"/>
          </ac:spMkLst>
        </pc:spChg>
        <pc:spChg chg="add mod">
          <ac:chgData name="Alexander Wood" userId="c0e013ad-7a33-4d92-a5df-2293f6a4ea02" providerId="ADAL" clId="{364F6DFD-A319-42F2-BFD7-E9E5A4E0C124}" dt="2023-07-12T04:27:41.824" v="2198" actId="1076"/>
          <ac:spMkLst>
            <pc:docMk/>
            <pc:sldMk cId="305429986" sldId="671"/>
            <ac:spMk id="19" creationId="{ABE5338F-3EA1-8AD3-D5E0-0FAA8B9D6C71}"/>
          </ac:spMkLst>
        </pc:spChg>
        <pc:spChg chg="add mod">
          <ac:chgData name="Alexander Wood" userId="c0e013ad-7a33-4d92-a5df-2293f6a4ea02" providerId="ADAL" clId="{364F6DFD-A319-42F2-BFD7-E9E5A4E0C124}" dt="2023-07-12T04:27:59.280" v="2204" actId="1076"/>
          <ac:spMkLst>
            <pc:docMk/>
            <pc:sldMk cId="305429986" sldId="671"/>
            <ac:spMk id="20" creationId="{C7C8ADDA-1E42-822E-8BA4-9258A0637979}"/>
          </ac:spMkLst>
        </pc:spChg>
        <pc:grpChg chg="add mod">
          <ac:chgData name="Alexander Wood" userId="c0e013ad-7a33-4d92-a5df-2293f6a4ea02" providerId="ADAL" clId="{364F6DFD-A319-42F2-BFD7-E9E5A4E0C124}" dt="2023-07-12T04:26:08.411" v="2185" actId="164"/>
          <ac:grpSpMkLst>
            <pc:docMk/>
            <pc:sldMk cId="305429986" sldId="671"/>
            <ac:grpSpMk id="17" creationId="{771BA065-BCE9-7D0E-4D17-43447DF6AEEA}"/>
          </ac:grpSpMkLst>
        </pc:grpChg>
        <pc:picChg chg="add mod">
          <ac:chgData name="Alexander Wood" userId="c0e013ad-7a33-4d92-a5df-2293f6a4ea02" providerId="ADAL" clId="{364F6DFD-A319-42F2-BFD7-E9E5A4E0C124}" dt="2023-07-16T20:17:39.201" v="3122" actId="1076"/>
          <ac:picMkLst>
            <pc:docMk/>
            <pc:sldMk cId="305429986" sldId="671"/>
            <ac:picMk id="6" creationId="{08DDDCD5-8DFD-2AF2-7CA8-655FE6697F40}"/>
          </ac:picMkLst>
        </pc:picChg>
        <pc:picChg chg="add mod">
          <ac:chgData name="Alexander Wood" userId="c0e013ad-7a33-4d92-a5df-2293f6a4ea02" providerId="ADAL" clId="{364F6DFD-A319-42F2-BFD7-E9E5A4E0C124}" dt="2023-07-16T20:17:52.053" v="3126" actId="1076"/>
          <ac:picMkLst>
            <pc:docMk/>
            <pc:sldMk cId="305429986" sldId="671"/>
            <ac:picMk id="7" creationId="{DADEF5E5-574D-54FF-011B-48E914050E58}"/>
          </ac:picMkLst>
        </pc:picChg>
        <pc:cxnChg chg="add mod">
          <ac:chgData name="Alexander Wood" userId="c0e013ad-7a33-4d92-a5df-2293f6a4ea02" providerId="ADAL" clId="{364F6DFD-A319-42F2-BFD7-E9E5A4E0C124}" dt="2023-07-12T04:25:50.054" v="2182" actId="1076"/>
          <ac:cxnSpMkLst>
            <pc:docMk/>
            <pc:sldMk cId="305429986" sldId="671"/>
            <ac:cxnSpMk id="9" creationId="{F29EFAED-5EDE-A544-BA9D-AE147C0221EF}"/>
          </ac:cxnSpMkLst>
        </pc:cxnChg>
        <pc:cxnChg chg="add mod">
          <ac:chgData name="Alexander Wood" userId="c0e013ad-7a33-4d92-a5df-2293f6a4ea02" providerId="ADAL" clId="{364F6DFD-A319-42F2-BFD7-E9E5A4E0C124}" dt="2023-07-12T04:26:08.411" v="2185" actId="164"/>
          <ac:cxnSpMkLst>
            <pc:docMk/>
            <pc:sldMk cId="305429986" sldId="671"/>
            <ac:cxnSpMk id="10" creationId="{8679664F-73EF-A6FD-D3E9-069FE75D2228}"/>
          </ac:cxnSpMkLst>
        </pc:cxnChg>
      </pc:sldChg>
      <pc:sldChg chg="addSp delSp modSp add mod modAnim">
        <pc:chgData name="Alexander Wood" userId="c0e013ad-7a33-4d92-a5df-2293f6a4ea02" providerId="ADAL" clId="{364F6DFD-A319-42F2-BFD7-E9E5A4E0C124}" dt="2023-07-26T07:50:10.295" v="5696"/>
        <pc:sldMkLst>
          <pc:docMk/>
          <pc:sldMk cId="3322392680" sldId="672"/>
        </pc:sldMkLst>
        <pc:spChg chg="add del mod">
          <ac:chgData name="Alexander Wood" userId="c0e013ad-7a33-4d92-a5df-2293f6a4ea02" providerId="ADAL" clId="{364F6DFD-A319-42F2-BFD7-E9E5A4E0C124}" dt="2023-07-12T04:42:36.781" v="2334" actId="478"/>
          <ac:spMkLst>
            <pc:docMk/>
            <pc:sldMk cId="3322392680" sldId="672"/>
            <ac:spMk id="2" creationId="{33F10839-E3A8-02B4-F94D-9072BFF1417E}"/>
          </ac:spMkLst>
        </pc:spChg>
        <pc:spChg chg="add mod">
          <ac:chgData name="Alexander Wood" userId="c0e013ad-7a33-4d92-a5df-2293f6a4ea02" providerId="ADAL" clId="{364F6DFD-A319-42F2-BFD7-E9E5A4E0C124}" dt="2023-07-16T20:14:33.822" v="3092" actId="14100"/>
          <ac:spMkLst>
            <pc:docMk/>
            <pc:sldMk cId="3322392680" sldId="672"/>
            <ac:spMk id="2" creationId="{B09358FC-2C25-29FF-1319-3A6DA37FCA5A}"/>
          </ac:spMkLst>
        </pc:spChg>
        <pc:spChg chg="add mod">
          <ac:chgData name="Alexander Wood" userId="c0e013ad-7a33-4d92-a5df-2293f6a4ea02" providerId="ADAL" clId="{364F6DFD-A319-42F2-BFD7-E9E5A4E0C124}" dt="2023-07-16T20:14:54.330" v="3097" actId="1076"/>
          <ac:spMkLst>
            <pc:docMk/>
            <pc:sldMk cId="3322392680" sldId="672"/>
            <ac:spMk id="3" creationId="{5224EEDB-B1F9-016E-3CB6-E2BA43DA686B}"/>
          </ac:spMkLst>
        </pc:spChg>
        <pc:spChg chg="add del mod topLvl">
          <ac:chgData name="Alexander Wood" userId="c0e013ad-7a33-4d92-a5df-2293f6a4ea02" providerId="ADAL" clId="{364F6DFD-A319-42F2-BFD7-E9E5A4E0C124}" dt="2023-07-12T04:42:02.965" v="2331" actId="478"/>
          <ac:spMkLst>
            <pc:docMk/>
            <pc:sldMk cId="3322392680" sldId="672"/>
            <ac:spMk id="3" creationId="{A2EE0B2B-DB8F-0FC3-D931-222D4AEE39EB}"/>
          </ac:spMkLst>
        </pc:spChg>
        <pc:spChg chg="mod">
          <ac:chgData name="Alexander Wood" userId="c0e013ad-7a33-4d92-a5df-2293f6a4ea02" providerId="ADAL" clId="{364F6DFD-A319-42F2-BFD7-E9E5A4E0C124}" dt="2023-07-12T05:05:40.075" v="2995" actId="1076"/>
          <ac:spMkLst>
            <pc:docMk/>
            <pc:sldMk cId="3322392680" sldId="672"/>
            <ac:spMk id="4" creationId="{4A7723CA-1619-AC6C-5C4D-C7E71624C22B}"/>
          </ac:spMkLst>
        </pc:spChg>
        <pc:spChg chg="del mod">
          <ac:chgData name="Alexander Wood" userId="c0e013ad-7a33-4d92-a5df-2293f6a4ea02" providerId="ADAL" clId="{364F6DFD-A319-42F2-BFD7-E9E5A4E0C124}" dt="2023-07-12T04:29:34.422" v="2243" actId="478"/>
          <ac:spMkLst>
            <pc:docMk/>
            <pc:sldMk cId="3322392680" sldId="672"/>
            <ac:spMk id="5" creationId="{07D6A79A-5C25-6AE3-DA92-A73A7C3D857E}"/>
          </ac:spMkLst>
        </pc:spChg>
        <pc:spChg chg="add mod">
          <ac:chgData name="Alexander Wood" userId="c0e013ad-7a33-4d92-a5df-2293f6a4ea02" providerId="ADAL" clId="{364F6DFD-A319-42F2-BFD7-E9E5A4E0C124}" dt="2023-07-16T20:15:18.734" v="3105" actId="14100"/>
          <ac:spMkLst>
            <pc:docMk/>
            <pc:sldMk cId="3322392680" sldId="672"/>
            <ac:spMk id="5" creationId="{3199815C-3712-6285-90CE-57A08B3113FC}"/>
          </ac:spMkLst>
        </pc:spChg>
        <pc:spChg chg="add mod">
          <ac:chgData name="Alexander Wood" userId="c0e013ad-7a33-4d92-a5df-2293f6a4ea02" providerId="ADAL" clId="{364F6DFD-A319-42F2-BFD7-E9E5A4E0C124}" dt="2023-07-26T07:50:10.295" v="5696"/>
          <ac:spMkLst>
            <pc:docMk/>
            <pc:sldMk cId="3322392680" sldId="672"/>
            <ac:spMk id="6" creationId="{D189819B-D62B-9BF5-1DAD-D8DEB0063859}"/>
          </ac:spMkLst>
        </pc:spChg>
        <pc:spChg chg="add del mod">
          <ac:chgData name="Alexander Wood" userId="c0e013ad-7a33-4d92-a5df-2293f6a4ea02" providerId="ADAL" clId="{364F6DFD-A319-42F2-BFD7-E9E5A4E0C124}" dt="2023-07-12T04:42:01.293" v="2330" actId="478"/>
          <ac:spMkLst>
            <pc:docMk/>
            <pc:sldMk cId="3322392680" sldId="672"/>
            <ac:spMk id="8" creationId="{1901D243-A57B-65B6-6134-B232745CD4B0}"/>
          </ac:spMkLst>
        </pc:spChg>
        <pc:spChg chg="add del mod">
          <ac:chgData name="Alexander Wood" userId="c0e013ad-7a33-4d92-a5df-2293f6a4ea02" providerId="ADAL" clId="{364F6DFD-A319-42F2-BFD7-E9E5A4E0C124}" dt="2023-07-12T04:31:47.012" v="2268" actId="478"/>
          <ac:spMkLst>
            <pc:docMk/>
            <pc:sldMk cId="3322392680" sldId="672"/>
            <ac:spMk id="11" creationId="{DEC9487F-5A12-BA8A-AC93-2391D92CF424}"/>
          </ac:spMkLst>
        </pc:spChg>
        <pc:spChg chg="add del mod topLvl">
          <ac:chgData name="Alexander Wood" userId="c0e013ad-7a33-4d92-a5df-2293f6a4ea02" providerId="ADAL" clId="{364F6DFD-A319-42F2-BFD7-E9E5A4E0C124}" dt="2023-07-12T04:38:50.009" v="2313" actId="478"/>
          <ac:spMkLst>
            <pc:docMk/>
            <pc:sldMk cId="3322392680" sldId="672"/>
            <ac:spMk id="13" creationId="{9CA5CCB0-8506-F3F1-D503-5E4BAB0ACA03}"/>
          </ac:spMkLst>
        </pc:spChg>
        <pc:spChg chg="add mod">
          <ac:chgData name="Alexander Wood" userId="c0e013ad-7a33-4d92-a5df-2293f6a4ea02" providerId="ADAL" clId="{364F6DFD-A319-42F2-BFD7-E9E5A4E0C124}" dt="2023-07-12T04:49:29.357" v="2347" actId="1076"/>
          <ac:spMkLst>
            <pc:docMk/>
            <pc:sldMk cId="3322392680" sldId="672"/>
            <ac:spMk id="14" creationId="{6C1B76E5-A9A2-6305-80C8-DE8484212A4F}"/>
          </ac:spMkLst>
        </pc:spChg>
        <pc:spChg chg="mod">
          <ac:chgData name="Alexander Wood" userId="c0e013ad-7a33-4d92-a5df-2293f6a4ea02" providerId="ADAL" clId="{364F6DFD-A319-42F2-BFD7-E9E5A4E0C124}" dt="2023-07-12T04:55:36.746" v="2566" actId="1076"/>
          <ac:spMkLst>
            <pc:docMk/>
            <pc:sldMk cId="3322392680" sldId="672"/>
            <ac:spMk id="19" creationId="{ABE5338F-3EA1-8AD3-D5E0-0FAA8B9D6C71}"/>
          </ac:spMkLst>
        </pc:spChg>
        <pc:spChg chg="mod">
          <ac:chgData name="Alexander Wood" userId="c0e013ad-7a33-4d92-a5df-2293f6a4ea02" providerId="ADAL" clId="{364F6DFD-A319-42F2-BFD7-E9E5A4E0C124}" dt="2023-07-12T04:49:34.531" v="2348" actId="1076"/>
          <ac:spMkLst>
            <pc:docMk/>
            <pc:sldMk cId="3322392680" sldId="672"/>
            <ac:spMk id="20" creationId="{C7C8ADDA-1E42-822E-8BA4-9258A0637979}"/>
          </ac:spMkLst>
        </pc:spChg>
        <pc:spChg chg="add mod ord">
          <ac:chgData name="Alexander Wood" userId="c0e013ad-7a33-4d92-a5df-2293f6a4ea02" providerId="ADAL" clId="{364F6DFD-A319-42F2-BFD7-E9E5A4E0C124}" dt="2023-07-12T04:56:24.189" v="2582" actId="14100"/>
          <ac:spMkLst>
            <pc:docMk/>
            <pc:sldMk cId="3322392680" sldId="672"/>
            <ac:spMk id="22" creationId="{3D598D8B-3409-8D62-645E-6FF57C5CC6EA}"/>
          </ac:spMkLst>
        </pc:spChg>
        <pc:grpChg chg="add del mod">
          <ac:chgData name="Alexander Wood" userId="c0e013ad-7a33-4d92-a5df-2293f6a4ea02" providerId="ADAL" clId="{364F6DFD-A319-42F2-BFD7-E9E5A4E0C124}" dt="2023-07-12T04:38:50.009" v="2313" actId="478"/>
          <ac:grpSpMkLst>
            <pc:docMk/>
            <pc:sldMk cId="3322392680" sldId="672"/>
            <ac:grpSpMk id="15" creationId="{B049DF0E-7D5E-27DE-E7DF-8C67A3648F31}"/>
          </ac:grpSpMkLst>
        </pc:grpChg>
        <pc:grpChg chg="mod">
          <ac:chgData name="Alexander Wood" userId="c0e013ad-7a33-4d92-a5df-2293f6a4ea02" providerId="ADAL" clId="{364F6DFD-A319-42F2-BFD7-E9E5A4E0C124}" dt="2023-07-12T04:49:29.357" v="2347" actId="1076"/>
          <ac:grpSpMkLst>
            <pc:docMk/>
            <pc:sldMk cId="3322392680" sldId="672"/>
            <ac:grpSpMk id="17" creationId="{771BA065-BCE9-7D0E-4D17-43447DF6AEEA}"/>
          </ac:grpSpMkLst>
        </pc:grpChg>
        <pc:picChg chg="del">
          <ac:chgData name="Alexander Wood" userId="c0e013ad-7a33-4d92-a5df-2293f6a4ea02" providerId="ADAL" clId="{364F6DFD-A319-42F2-BFD7-E9E5A4E0C124}" dt="2023-07-12T04:29:13.200" v="2241" actId="478"/>
          <ac:picMkLst>
            <pc:docMk/>
            <pc:sldMk cId="3322392680" sldId="672"/>
            <ac:picMk id="6" creationId="{08DDDCD5-8DFD-2AF2-7CA8-655FE6697F40}"/>
          </ac:picMkLst>
        </pc:picChg>
        <pc:picChg chg="del">
          <ac:chgData name="Alexander Wood" userId="c0e013ad-7a33-4d92-a5df-2293f6a4ea02" providerId="ADAL" clId="{364F6DFD-A319-42F2-BFD7-E9E5A4E0C124}" dt="2023-07-12T04:29:12.562" v="2240" actId="478"/>
          <ac:picMkLst>
            <pc:docMk/>
            <pc:sldMk cId="3322392680" sldId="672"/>
            <ac:picMk id="7" creationId="{DADEF5E5-574D-54FF-011B-48E914050E58}"/>
          </ac:picMkLst>
        </pc:picChg>
        <pc:picChg chg="add mod ord">
          <ac:chgData name="Alexander Wood" userId="c0e013ad-7a33-4d92-a5df-2293f6a4ea02" providerId="ADAL" clId="{364F6DFD-A319-42F2-BFD7-E9E5A4E0C124}" dt="2023-07-12T04:49:29.357" v="2347" actId="1076"/>
          <ac:picMkLst>
            <pc:docMk/>
            <pc:sldMk cId="3322392680" sldId="672"/>
            <ac:picMk id="21" creationId="{C21F94AA-7720-F1A0-AB6C-4BB2F29D1E94}"/>
          </ac:picMkLst>
        </pc:picChg>
        <pc:picChg chg="add mod ord">
          <ac:chgData name="Alexander Wood" userId="c0e013ad-7a33-4d92-a5df-2293f6a4ea02" providerId="ADAL" clId="{364F6DFD-A319-42F2-BFD7-E9E5A4E0C124}" dt="2023-07-12T04:55:46.634" v="2568" actId="1076"/>
          <ac:picMkLst>
            <pc:docMk/>
            <pc:sldMk cId="3322392680" sldId="672"/>
            <ac:picMk id="24" creationId="{CBB4EFDB-2A59-748C-893C-360F3DB3B457}"/>
          </ac:picMkLst>
        </pc:picChg>
        <pc:picChg chg="add mod">
          <ac:chgData name="Alexander Wood" userId="c0e013ad-7a33-4d92-a5df-2293f6a4ea02" providerId="ADAL" clId="{364F6DFD-A319-42F2-BFD7-E9E5A4E0C124}" dt="2023-07-12T04:56:03.538" v="2571" actId="1076"/>
          <ac:picMkLst>
            <pc:docMk/>
            <pc:sldMk cId="3322392680" sldId="672"/>
            <ac:picMk id="26" creationId="{9572E23B-1916-A3F2-02CD-4ACD17F027BA}"/>
          </ac:picMkLst>
        </pc:picChg>
        <pc:cxnChg chg="mod">
          <ac:chgData name="Alexander Wood" userId="c0e013ad-7a33-4d92-a5df-2293f6a4ea02" providerId="ADAL" clId="{364F6DFD-A319-42F2-BFD7-E9E5A4E0C124}" dt="2023-07-12T04:55:34.523" v="2565" actId="14100"/>
          <ac:cxnSpMkLst>
            <pc:docMk/>
            <pc:sldMk cId="3322392680" sldId="672"/>
            <ac:cxnSpMk id="9" creationId="{F29EFAED-5EDE-A544-BA9D-AE147C0221EF}"/>
          </ac:cxnSpMkLst>
        </pc:cxnChg>
      </pc:sldChg>
      <pc:sldChg chg="addSp delSp modSp new mod modAnim">
        <pc:chgData name="Alexander Wood" userId="c0e013ad-7a33-4d92-a5df-2293f6a4ea02" providerId="ADAL" clId="{364F6DFD-A319-42F2-BFD7-E9E5A4E0C124}" dt="2023-07-26T09:05:21.661" v="5920"/>
        <pc:sldMkLst>
          <pc:docMk/>
          <pc:sldMk cId="3821008696" sldId="673"/>
        </pc:sldMkLst>
        <pc:spChg chg="mod">
          <ac:chgData name="Alexander Wood" userId="c0e013ad-7a33-4d92-a5df-2293f6a4ea02" providerId="ADAL" clId="{364F6DFD-A319-42F2-BFD7-E9E5A4E0C124}" dt="2023-07-12T05:05:35.995" v="2994" actId="1076"/>
          <ac:spMkLst>
            <pc:docMk/>
            <pc:sldMk cId="3821008696" sldId="673"/>
            <ac:spMk id="2" creationId="{6FDF28BA-CCDA-5063-DD4C-FE4E280A5F78}"/>
          </ac:spMkLst>
        </pc:spChg>
        <pc:spChg chg="del">
          <ac:chgData name="Alexander Wood" userId="c0e013ad-7a33-4d92-a5df-2293f6a4ea02" providerId="ADAL" clId="{364F6DFD-A319-42F2-BFD7-E9E5A4E0C124}" dt="2023-07-12T04:57:21.559" v="2694" actId="478"/>
          <ac:spMkLst>
            <pc:docMk/>
            <pc:sldMk cId="3821008696" sldId="673"/>
            <ac:spMk id="3" creationId="{4CBF9016-14CF-2993-A622-B9878DC6A8D2}"/>
          </ac:spMkLst>
        </pc:spChg>
        <pc:spChg chg="add mod">
          <ac:chgData name="Alexander Wood" userId="c0e013ad-7a33-4d92-a5df-2293f6a4ea02" providerId="ADAL" clId="{364F6DFD-A319-42F2-BFD7-E9E5A4E0C124}" dt="2023-07-26T08:57:28.823" v="5801" actId="1076"/>
          <ac:spMkLst>
            <pc:docMk/>
            <pc:sldMk cId="3821008696" sldId="673"/>
            <ac:spMk id="3" creationId="{FFB43030-B612-F163-F382-9956FB2204BA}"/>
          </ac:spMkLst>
        </pc:spChg>
        <pc:spChg chg="add mod">
          <ac:chgData name="Alexander Wood" userId="c0e013ad-7a33-4d92-a5df-2293f6a4ea02" providerId="ADAL" clId="{364F6DFD-A319-42F2-BFD7-E9E5A4E0C124}" dt="2023-07-26T08:58:29.935" v="5810" actId="6549"/>
          <ac:spMkLst>
            <pc:docMk/>
            <pc:sldMk cId="3821008696" sldId="673"/>
            <ac:spMk id="6" creationId="{47B2D19A-D013-BD37-9D90-6EE6657CB8BA}"/>
          </ac:spMkLst>
        </pc:spChg>
        <pc:spChg chg="add mod">
          <ac:chgData name="Alexander Wood" userId="c0e013ad-7a33-4d92-a5df-2293f6a4ea02" providerId="ADAL" clId="{364F6DFD-A319-42F2-BFD7-E9E5A4E0C124}" dt="2023-07-12T05:02:27.886" v="2976" actId="20577"/>
          <ac:spMkLst>
            <pc:docMk/>
            <pc:sldMk cId="3821008696" sldId="673"/>
            <ac:spMk id="7" creationId="{23186FCB-84F9-9862-74E9-5CA16A865E98}"/>
          </ac:spMkLst>
        </pc:spChg>
        <pc:spChg chg="add mod">
          <ac:chgData name="Alexander Wood" userId="c0e013ad-7a33-4d92-a5df-2293f6a4ea02" providerId="ADAL" clId="{364F6DFD-A319-42F2-BFD7-E9E5A4E0C124}" dt="2023-07-12T05:01:01.673" v="2824" actId="207"/>
          <ac:spMkLst>
            <pc:docMk/>
            <pc:sldMk cId="3821008696" sldId="673"/>
            <ac:spMk id="8" creationId="{9A83C3D7-6A7F-69A6-5BD6-00A1E96DFCA1}"/>
          </ac:spMkLst>
        </pc:spChg>
        <pc:spChg chg="add mod">
          <ac:chgData name="Alexander Wood" userId="c0e013ad-7a33-4d92-a5df-2293f6a4ea02" providerId="ADAL" clId="{364F6DFD-A319-42F2-BFD7-E9E5A4E0C124}" dt="2023-07-26T08:58:12.921" v="5809" actId="1076"/>
          <ac:spMkLst>
            <pc:docMk/>
            <pc:sldMk cId="3821008696" sldId="673"/>
            <ac:spMk id="9" creationId="{B02D89D9-BCE8-157E-BF66-BF773C15749F}"/>
          </ac:spMkLst>
        </pc:spChg>
        <pc:spChg chg="add mod">
          <ac:chgData name="Alexander Wood" userId="c0e013ad-7a33-4d92-a5df-2293f6a4ea02" providerId="ADAL" clId="{364F6DFD-A319-42F2-BFD7-E9E5A4E0C124}" dt="2023-07-12T05:05:11.019" v="2989" actId="1076"/>
          <ac:spMkLst>
            <pc:docMk/>
            <pc:sldMk cId="3821008696" sldId="673"/>
            <ac:spMk id="10" creationId="{9FBD38F0-3BBA-5B58-F2BA-FF5D70EF223A}"/>
          </ac:spMkLst>
        </pc:spChg>
        <pc:spChg chg="add mod">
          <ac:chgData name="Alexander Wood" userId="c0e013ad-7a33-4d92-a5df-2293f6a4ea02" providerId="ADAL" clId="{364F6DFD-A319-42F2-BFD7-E9E5A4E0C124}" dt="2023-07-26T09:04:56.977" v="5918" actId="20577"/>
          <ac:spMkLst>
            <pc:docMk/>
            <pc:sldMk cId="3821008696" sldId="673"/>
            <ac:spMk id="13" creationId="{2155A1DA-3F90-4BD3-99C6-04CD61DF2C2C}"/>
          </ac:spMkLst>
        </pc:spChg>
        <pc:grpChg chg="add mod">
          <ac:chgData name="Alexander Wood" userId="c0e013ad-7a33-4d92-a5df-2293f6a4ea02" providerId="ADAL" clId="{364F6DFD-A319-42F2-BFD7-E9E5A4E0C124}" dt="2023-07-26T08:58:29.935" v="5810" actId="6549"/>
          <ac:grpSpMkLst>
            <pc:docMk/>
            <pc:sldMk cId="3821008696" sldId="673"/>
            <ac:grpSpMk id="4" creationId="{D85270B4-F801-0732-7C6D-23C7E5B47E1B}"/>
          </ac:grpSpMkLst>
        </pc:grpChg>
        <pc:picChg chg="add mod">
          <ac:chgData name="Alexander Wood" userId="c0e013ad-7a33-4d92-a5df-2293f6a4ea02" providerId="ADAL" clId="{364F6DFD-A319-42F2-BFD7-E9E5A4E0C124}" dt="2023-07-26T08:58:29.935" v="5810" actId="6549"/>
          <ac:picMkLst>
            <pc:docMk/>
            <pc:sldMk cId="3821008696" sldId="673"/>
            <ac:picMk id="5" creationId="{2329C4C6-F37B-2978-7B58-8D31BD2ADF3A}"/>
          </ac:picMkLst>
        </pc:picChg>
        <pc:picChg chg="add mod">
          <ac:chgData name="Alexander Wood" userId="c0e013ad-7a33-4d92-a5df-2293f6a4ea02" providerId="ADAL" clId="{364F6DFD-A319-42F2-BFD7-E9E5A4E0C124}" dt="2023-07-12T05:03:57.417" v="2982" actId="1076"/>
          <ac:picMkLst>
            <pc:docMk/>
            <pc:sldMk cId="3821008696" sldId="673"/>
            <ac:picMk id="12" creationId="{4D31F0DD-2E51-CE43-FB44-0B1067135470}"/>
          </ac:picMkLst>
        </pc:picChg>
        <pc:picChg chg="add mod">
          <ac:chgData name="Alexander Wood" userId="c0e013ad-7a33-4d92-a5df-2293f6a4ea02" providerId="ADAL" clId="{364F6DFD-A319-42F2-BFD7-E9E5A4E0C124}" dt="2023-07-26T08:57:38.826" v="5803" actId="1076"/>
          <ac:picMkLst>
            <pc:docMk/>
            <pc:sldMk cId="3821008696" sldId="673"/>
            <ac:picMk id="14" creationId="{EACF65F7-2F3A-51F1-878B-A72D96554530}"/>
          </ac:picMkLst>
        </pc:picChg>
      </pc:sldChg>
      <pc:sldChg chg="addSp delSp modSp new mod delAnim modAnim">
        <pc:chgData name="Alexander Wood" userId="c0e013ad-7a33-4d92-a5df-2293f6a4ea02" providerId="ADAL" clId="{364F6DFD-A319-42F2-BFD7-E9E5A4E0C124}" dt="2023-07-26T22:00:35.764" v="10187" actId="21"/>
        <pc:sldMkLst>
          <pc:docMk/>
          <pc:sldMk cId="3145245486" sldId="674"/>
        </pc:sldMkLst>
        <pc:spChg chg="del">
          <ac:chgData name="Alexander Wood" userId="c0e013ad-7a33-4d92-a5df-2293f6a4ea02" providerId="ADAL" clId="{364F6DFD-A319-42F2-BFD7-E9E5A4E0C124}" dt="2023-07-22T16:16:24.833" v="3431" actId="478"/>
          <ac:spMkLst>
            <pc:docMk/>
            <pc:sldMk cId="3145245486" sldId="674"/>
            <ac:spMk id="2" creationId="{988DAE8D-5762-8FFC-BCEA-5E529588E3BC}"/>
          </ac:spMkLst>
        </pc:spChg>
        <pc:spChg chg="del">
          <ac:chgData name="Alexander Wood" userId="c0e013ad-7a33-4d92-a5df-2293f6a4ea02" providerId="ADAL" clId="{364F6DFD-A319-42F2-BFD7-E9E5A4E0C124}" dt="2023-07-22T16:16:23.700" v="3430" actId="478"/>
          <ac:spMkLst>
            <pc:docMk/>
            <pc:sldMk cId="3145245486" sldId="674"/>
            <ac:spMk id="3" creationId="{5184FAF7-7A1F-5CA1-CD4B-D298D13D6B43}"/>
          </ac:spMkLst>
        </pc:spChg>
        <pc:spChg chg="add mod">
          <ac:chgData name="Alexander Wood" userId="c0e013ad-7a33-4d92-a5df-2293f6a4ea02" providerId="ADAL" clId="{364F6DFD-A319-42F2-BFD7-E9E5A4E0C124}" dt="2023-07-22T16:16:36.965" v="3458" actId="20577"/>
          <ac:spMkLst>
            <pc:docMk/>
            <pc:sldMk cId="3145245486" sldId="674"/>
            <ac:spMk id="4" creationId="{3160B32D-1423-5F62-947E-6B5B01DBD86B}"/>
          </ac:spMkLst>
        </pc:spChg>
        <pc:spChg chg="add mod">
          <ac:chgData name="Alexander Wood" userId="c0e013ad-7a33-4d92-a5df-2293f6a4ea02" providerId="ADAL" clId="{364F6DFD-A319-42F2-BFD7-E9E5A4E0C124}" dt="2023-07-26T09:05:49.740" v="5932" actId="20577"/>
          <ac:spMkLst>
            <pc:docMk/>
            <pc:sldMk cId="3145245486" sldId="674"/>
            <ac:spMk id="5" creationId="{388EA3A0-9F20-652E-0F46-B60A725F28FA}"/>
          </ac:spMkLst>
        </pc:spChg>
        <pc:spChg chg="add del mod">
          <ac:chgData name="Alexander Wood" userId="c0e013ad-7a33-4d92-a5df-2293f6a4ea02" providerId="ADAL" clId="{364F6DFD-A319-42F2-BFD7-E9E5A4E0C124}" dt="2023-07-26T22:00:35.764" v="10187" actId="21"/>
          <ac:spMkLst>
            <pc:docMk/>
            <pc:sldMk cId="3145245486" sldId="674"/>
            <ac:spMk id="13" creationId="{2E888FC5-4393-9EA1-D5F2-EE4C0764B900}"/>
          </ac:spMkLst>
        </pc:spChg>
        <pc:spChg chg="add mod">
          <ac:chgData name="Alexander Wood" userId="c0e013ad-7a33-4d92-a5df-2293f6a4ea02" providerId="ADAL" clId="{364F6DFD-A319-42F2-BFD7-E9E5A4E0C124}" dt="2023-07-25T13:04:43.099" v="5349" actId="14100"/>
          <ac:spMkLst>
            <pc:docMk/>
            <pc:sldMk cId="3145245486" sldId="674"/>
            <ac:spMk id="14" creationId="{4A2C97CD-29E7-FF11-B8F9-4E5E3EBE2FCD}"/>
          </ac:spMkLst>
        </pc:spChg>
        <pc:spChg chg="add mod">
          <ac:chgData name="Alexander Wood" userId="c0e013ad-7a33-4d92-a5df-2293f6a4ea02" providerId="ADAL" clId="{364F6DFD-A319-42F2-BFD7-E9E5A4E0C124}" dt="2023-07-26T07:50:34.747" v="5702" actId="1076"/>
          <ac:spMkLst>
            <pc:docMk/>
            <pc:sldMk cId="3145245486" sldId="674"/>
            <ac:spMk id="15" creationId="{3B1D5603-A146-BD5D-56E5-9979E44209FD}"/>
          </ac:spMkLst>
        </pc:spChg>
        <pc:picChg chg="add mod">
          <ac:chgData name="Alexander Wood" userId="c0e013ad-7a33-4d92-a5df-2293f6a4ea02" providerId="ADAL" clId="{364F6DFD-A319-42F2-BFD7-E9E5A4E0C124}" dt="2023-07-22T16:20:50.693" v="3588" actId="1076"/>
          <ac:picMkLst>
            <pc:docMk/>
            <pc:sldMk cId="3145245486" sldId="674"/>
            <ac:picMk id="7" creationId="{30AF72F6-706B-5350-99EC-D8E53FBCAFAD}"/>
          </ac:picMkLst>
        </pc:picChg>
        <pc:picChg chg="add mod">
          <ac:chgData name="Alexander Wood" userId="c0e013ad-7a33-4d92-a5df-2293f6a4ea02" providerId="ADAL" clId="{364F6DFD-A319-42F2-BFD7-E9E5A4E0C124}" dt="2023-07-25T13:04:30.438" v="5345" actId="1076"/>
          <ac:picMkLst>
            <pc:docMk/>
            <pc:sldMk cId="3145245486" sldId="674"/>
            <ac:picMk id="9" creationId="{92FF0EFA-E1FC-C408-22B1-9BC18D7E428E}"/>
          </ac:picMkLst>
        </pc:picChg>
        <pc:picChg chg="add mod">
          <ac:chgData name="Alexander Wood" userId="c0e013ad-7a33-4d92-a5df-2293f6a4ea02" providerId="ADAL" clId="{364F6DFD-A319-42F2-BFD7-E9E5A4E0C124}" dt="2023-07-25T13:04:18.006" v="5342" actId="1076"/>
          <ac:picMkLst>
            <pc:docMk/>
            <pc:sldMk cId="3145245486" sldId="674"/>
            <ac:picMk id="11" creationId="{ABCEE7F8-CC47-6569-7E95-C618F544EE87}"/>
          </ac:picMkLst>
        </pc:picChg>
      </pc:sldChg>
      <pc:sldChg chg="addSp modSp new mod modAnim">
        <pc:chgData name="Alexander Wood" userId="c0e013ad-7a33-4d92-a5df-2293f6a4ea02" providerId="ADAL" clId="{364F6DFD-A319-42F2-BFD7-E9E5A4E0C124}" dt="2023-07-26T21:48:05.684" v="10051" actId="1076"/>
        <pc:sldMkLst>
          <pc:docMk/>
          <pc:sldMk cId="118798495" sldId="675"/>
        </pc:sldMkLst>
        <pc:spChg chg="mod">
          <ac:chgData name="Alexander Wood" userId="c0e013ad-7a33-4d92-a5df-2293f6a4ea02" providerId="ADAL" clId="{364F6DFD-A319-42F2-BFD7-E9E5A4E0C124}" dt="2023-07-22T16:22:46.438" v="3619" actId="20577"/>
          <ac:spMkLst>
            <pc:docMk/>
            <pc:sldMk cId="118798495" sldId="675"/>
            <ac:spMk id="2" creationId="{275F6DCE-39AD-8920-2830-14DEE2737948}"/>
          </ac:spMkLst>
        </pc:spChg>
        <pc:spChg chg="mod">
          <ac:chgData name="Alexander Wood" userId="c0e013ad-7a33-4d92-a5df-2293f6a4ea02" providerId="ADAL" clId="{364F6DFD-A319-42F2-BFD7-E9E5A4E0C124}" dt="2023-07-26T21:46:42.220" v="10028" actId="20577"/>
          <ac:spMkLst>
            <pc:docMk/>
            <pc:sldMk cId="118798495" sldId="675"/>
            <ac:spMk id="3" creationId="{52F8388C-2C7E-5E8E-3C1E-573FE8DC5F73}"/>
          </ac:spMkLst>
        </pc:spChg>
        <pc:spChg chg="add mod">
          <ac:chgData name="Alexander Wood" userId="c0e013ad-7a33-4d92-a5df-2293f6a4ea02" providerId="ADAL" clId="{364F6DFD-A319-42F2-BFD7-E9E5A4E0C124}" dt="2023-07-25T13:23:13.835" v="5498" actId="14100"/>
          <ac:spMkLst>
            <pc:docMk/>
            <pc:sldMk cId="118798495" sldId="675"/>
            <ac:spMk id="4" creationId="{846B0DE2-3039-0C2E-C41C-400BCFAB10BA}"/>
          </ac:spMkLst>
        </pc:spChg>
        <pc:spChg chg="add mod">
          <ac:chgData name="Alexander Wood" userId="c0e013ad-7a33-4d92-a5df-2293f6a4ea02" providerId="ADAL" clId="{364F6DFD-A319-42F2-BFD7-E9E5A4E0C124}" dt="2023-07-25T13:23:16.646" v="5500" actId="1076"/>
          <ac:spMkLst>
            <pc:docMk/>
            <pc:sldMk cId="118798495" sldId="675"/>
            <ac:spMk id="5" creationId="{861405FD-0289-2B70-E18F-D43C7EEC5FC8}"/>
          </ac:spMkLst>
        </pc:spChg>
        <pc:spChg chg="add mod">
          <ac:chgData name="Alexander Wood" userId="c0e013ad-7a33-4d92-a5df-2293f6a4ea02" providerId="ADAL" clId="{364F6DFD-A319-42F2-BFD7-E9E5A4E0C124}" dt="2023-07-26T21:48:05.684" v="10051" actId="1076"/>
          <ac:spMkLst>
            <pc:docMk/>
            <pc:sldMk cId="118798495" sldId="675"/>
            <ac:spMk id="6" creationId="{1F8349ED-5911-D7DF-347C-D892B3978C57}"/>
          </ac:spMkLst>
        </pc:spChg>
      </pc:sldChg>
      <pc:sldChg chg="new">
        <pc:chgData name="Alexander Wood" userId="c0e013ad-7a33-4d92-a5df-2293f6a4ea02" providerId="ADAL" clId="{364F6DFD-A319-42F2-BFD7-E9E5A4E0C124}" dt="2023-07-22T16:26:52.802" v="3986" actId="680"/>
        <pc:sldMkLst>
          <pc:docMk/>
          <pc:sldMk cId="265353851" sldId="676"/>
        </pc:sldMkLst>
      </pc:sldChg>
      <pc:sldChg chg="delSp modSp add del mod delAnim">
        <pc:chgData name="Alexander Wood" userId="c0e013ad-7a33-4d92-a5df-2293f6a4ea02" providerId="ADAL" clId="{364F6DFD-A319-42F2-BFD7-E9E5A4E0C124}" dt="2023-07-24T14:10:29.109" v="4131" actId="47"/>
        <pc:sldMkLst>
          <pc:docMk/>
          <pc:sldMk cId="1636273968" sldId="677"/>
        </pc:sldMkLst>
        <pc:spChg chg="del mod">
          <ac:chgData name="Alexander Wood" userId="c0e013ad-7a33-4d92-a5df-2293f6a4ea02" providerId="ADAL" clId="{364F6DFD-A319-42F2-BFD7-E9E5A4E0C124}" dt="2023-07-23T06:29:02.177" v="4114" actId="478"/>
          <ac:spMkLst>
            <pc:docMk/>
            <pc:sldMk cId="1636273968" sldId="677"/>
            <ac:spMk id="4" creationId="{BBDD918A-9649-EEF4-B442-A2F9E7632D2C}"/>
          </ac:spMkLst>
        </pc:spChg>
        <pc:spChg chg="mod">
          <ac:chgData name="Alexander Wood" userId="c0e013ad-7a33-4d92-a5df-2293f6a4ea02" providerId="ADAL" clId="{364F6DFD-A319-42F2-BFD7-E9E5A4E0C124}" dt="2023-07-23T06:17:51.236" v="4111" actId="14100"/>
          <ac:spMkLst>
            <pc:docMk/>
            <pc:sldMk cId="1636273968" sldId="677"/>
            <ac:spMk id="6" creationId="{757970C8-D59A-2DB7-9389-273A6E2665F8}"/>
          </ac:spMkLst>
        </pc:spChg>
        <pc:spChg chg="del">
          <ac:chgData name="Alexander Wood" userId="c0e013ad-7a33-4d92-a5df-2293f6a4ea02" providerId="ADAL" clId="{364F6DFD-A319-42F2-BFD7-E9E5A4E0C124}" dt="2023-07-23T06:17:57.364" v="4112" actId="478"/>
          <ac:spMkLst>
            <pc:docMk/>
            <pc:sldMk cId="1636273968" sldId="677"/>
            <ac:spMk id="7" creationId="{78B4432D-F68F-74E4-8D67-A63220BE90B9}"/>
          </ac:spMkLst>
        </pc:spChg>
        <pc:spChg chg="del">
          <ac:chgData name="Alexander Wood" userId="c0e013ad-7a33-4d92-a5df-2293f6a4ea02" providerId="ADAL" clId="{364F6DFD-A319-42F2-BFD7-E9E5A4E0C124}" dt="2023-07-23T06:29:03.915" v="4115" actId="478"/>
          <ac:spMkLst>
            <pc:docMk/>
            <pc:sldMk cId="1636273968" sldId="677"/>
            <ac:spMk id="8" creationId="{7DF13AC9-8A64-3B30-BF97-2168E3C15BED}"/>
          </ac:spMkLst>
        </pc:spChg>
        <pc:spChg chg="del">
          <ac:chgData name="Alexander Wood" userId="c0e013ad-7a33-4d92-a5df-2293f6a4ea02" providerId="ADAL" clId="{364F6DFD-A319-42F2-BFD7-E9E5A4E0C124}" dt="2023-07-23T06:29:06.011" v="4116" actId="478"/>
          <ac:spMkLst>
            <pc:docMk/>
            <pc:sldMk cId="1636273968" sldId="677"/>
            <ac:spMk id="9" creationId="{B10B473D-7EDF-06E6-938F-46F48B726DF0}"/>
          </ac:spMkLst>
        </pc:spChg>
        <pc:spChg chg="del">
          <ac:chgData name="Alexander Wood" userId="c0e013ad-7a33-4d92-a5df-2293f6a4ea02" providerId="ADAL" clId="{364F6DFD-A319-42F2-BFD7-E9E5A4E0C124}" dt="2023-07-23T06:29:07.997" v="4117" actId="478"/>
          <ac:spMkLst>
            <pc:docMk/>
            <pc:sldMk cId="1636273968" sldId="677"/>
            <ac:spMk id="10" creationId="{D0452679-BFDC-6F34-492D-CDA3901553F2}"/>
          </ac:spMkLst>
        </pc:spChg>
        <pc:spChg chg="del">
          <ac:chgData name="Alexander Wood" userId="c0e013ad-7a33-4d92-a5df-2293f6a4ea02" providerId="ADAL" clId="{364F6DFD-A319-42F2-BFD7-E9E5A4E0C124}" dt="2023-07-23T06:29:09.905" v="4118" actId="478"/>
          <ac:spMkLst>
            <pc:docMk/>
            <pc:sldMk cId="1636273968" sldId="677"/>
            <ac:spMk id="11" creationId="{11E589BD-770E-30E4-EF5F-DA59DF85F2AB}"/>
          </ac:spMkLst>
        </pc:spChg>
      </pc:sldChg>
      <pc:sldChg chg="addSp delSp modSp new mod modAnim">
        <pc:chgData name="Alexander Wood" userId="c0e013ad-7a33-4d92-a5df-2293f6a4ea02" providerId="ADAL" clId="{364F6DFD-A319-42F2-BFD7-E9E5A4E0C124}" dt="2023-07-25T12:57:03.387" v="5042"/>
        <pc:sldMkLst>
          <pc:docMk/>
          <pc:sldMk cId="2550714741" sldId="677"/>
        </pc:sldMkLst>
        <pc:spChg chg="del">
          <ac:chgData name="Alexander Wood" userId="c0e013ad-7a33-4d92-a5df-2293f6a4ea02" providerId="ADAL" clId="{364F6DFD-A319-42F2-BFD7-E9E5A4E0C124}" dt="2023-07-25T12:37:38.801" v="4667" actId="478"/>
          <ac:spMkLst>
            <pc:docMk/>
            <pc:sldMk cId="2550714741" sldId="677"/>
            <ac:spMk id="2" creationId="{1A194111-9BF7-5A01-8779-8F8729873C73}"/>
          </ac:spMkLst>
        </pc:spChg>
        <pc:spChg chg="del">
          <ac:chgData name="Alexander Wood" userId="c0e013ad-7a33-4d92-a5df-2293f6a4ea02" providerId="ADAL" clId="{364F6DFD-A319-42F2-BFD7-E9E5A4E0C124}" dt="2023-07-25T12:37:40.320" v="4668" actId="478"/>
          <ac:spMkLst>
            <pc:docMk/>
            <pc:sldMk cId="2550714741" sldId="677"/>
            <ac:spMk id="3" creationId="{3FA98690-D905-DFDA-4251-870426DB96A3}"/>
          </ac:spMkLst>
        </pc:spChg>
        <pc:spChg chg="add mod">
          <ac:chgData name="Alexander Wood" userId="c0e013ad-7a33-4d92-a5df-2293f6a4ea02" providerId="ADAL" clId="{364F6DFD-A319-42F2-BFD7-E9E5A4E0C124}" dt="2023-07-25T12:53:33.116" v="4984" actId="1076"/>
          <ac:spMkLst>
            <pc:docMk/>
            <pc:sldMk cId="2550714741" sldId="677"/>
            <ac:spMk id="4" creationId="{ECA1A465-C37A-3FC8-97CA-38DB4618C4DA}"/>
          </ac:spMkLst>
        </pc:spChg>
        <pc:spChg chg="add mod">
          <ac:chgData name="Alexander Wood" userId="c0e013ad-7a33-4d92-a5df-2293f6a4ea02" providerId="ADAL" clId="{364F6DFD-A319-42F2-BFD7-E9E5A4E0C124}" dt="2023-07-25T12:56:03.234" v="5028" actId="14100"/>
          <ac:spMkLst>
            <pc:docMk/>
            <pc:sldMk cId="2550714741" sldId="677"/>
            <ac:spMk id="5" creationId="{F6A20B5D-B09A-3DFA-8CC5-F53B0313B454}"/>
          </ac:spMkLst>
        </pc:spChg>
        <pc:spChg chg="add mod">
          <ac:chgData name="Alexander Wood" userId="c0e013ad-7a33-4d92-a5df-2293f6a4ea02" providerId="ADAL" clId="{364F6DFD-A319-42F2-BFD7-E9E5A4E0C124}" dt="2023-07-25T12:54:41.362" v="5000" actId="1076"/>
          <ac:spMkLst>
            <pc:docMk/>
            <pc:sldMk cId="2550714741" sldId="677"/>
            <ac:spMk id="8" creationId="{51B74B0A-06C0-68EF-3297-86F96C49E75F}"/>
          </ac:spMkLst>
        </pc:spChg>
        <pc:spChg chg="add mod">
          <ac:chgData name="Alexander Wood" userId="c0e013ad-7a33-4d92-a5df-2293f6a4ea02" providerId="ADAL" clId="{364F6DFD-A319-42F2-BFD7-E9E5A4E0C124}" dt="2023-07-25T12:54:50.420" v="5003" actId="1076"/>
          <ac:spMkLst>
            <pc:docMk/>
            <pc:sldMk cId="2550714741" sldId="677"/>
            <ac:spMk id="11" creationId="{2A43E452-D67D-1C98-50F8-18AC57156591}"/>
          </ac:spMkLst>
        </pc:spChg>
        <pc:spChg chg="add del mod">
          <ac:chgData name="Alexander Wood" userId="c0e013ad-7a33-4d92-a5df-2293f6a4ea02" providerId="ADAL" clId="{364F6DFD-A319-42F2-BFD7-E9E5A4E0C124}" dt="2023-07-25T12:55:35.659" v="5023" actId="6549"/>
          <ac:spMkLst>
            <pc:docMk/>
            <pc:sldMk cId="2550714741" sldId="677"/>
            <ac:spMk id="12" creationId="{27546D48-F714-5BFC-7393-7926BD2AAAC4}"/>
          </ac:spMkLst>
        </pc:spChg>
        <pc:spChg chg="add mod">
          <ac:chgData name="Alexander Wood" userId="c0e013ad-7a33-4d92-a5df-2293f6a4ea02" providerId="ADAL" clId="{364F6DFD-A319-42F2-BFD7-E9E5A4E0C124}" dt="2023-07-25T12:52:54.687" v="4969" actId="1076"/>
          <ac:spMkLst>
            <pc:docMk/>
            <pc:sldMk cId="2550714741" sldId="677"/>
            <ac:spMk id="15" creationId="{D12DC1D0-88D2-C226-A164-1032BF2B8FC9}"/>
          </ac:spMkLst>
        </pc:spChg>
        <pc:spChg chg="add mod">
          <ac:chgData name="Alexander Wood" userId="c0e013ad-7a33-4d92-a5df-2293f6a4ea02" providerId="ADAL" clId="{364F6DFD-A319-42F2-BFD7-E9E5A4E0C124}" dt="2023-07-25T12:53:26.381" v="4983" actId="1076"/>
          <ac:spMkLst>
            <pc:docMk/>
            <pc:sldMk cId="2550714741" sldId="677"/>
            <ac:spMk id="20" creationId="{C30D1E30-34D4-482C-73DB-968524544279}"/>
          </ac:spMkLst>
        </pc:spChg>
        <pc:spChg chg="add mod">
          <ac:chgData name="Alexander Wood" userId="c0e013ad-7a33-4d92-a5df-2293f6a4ea02" providerId="ADAL" clId="{364F6DFD-A319-42F2-BFD7-E9E5A4E0C124}" dt="2023-07-25T12:56:27.650" v="5033" actId="1076"/>
          <ac:spMkLst>
            <pc:docMk/>
            <pc:sldMk cId="2550714741" sldId="677"/>
            <ac:spMk id="21" creationId="{D914902B-CE36-9D0F-69DF-24F0D6F7A75C}"/>
          </ac:spMkLst>
        </pc:spChg>
        <pc:spChg chg="add mod">
          <ac:chgData name="Alexander Wood" userId="c0e013ad-7a33-4d92-a5df-2293f6a4ea02" providerId="ADAL" clId="{364F6DFD-A319-42F2-BFD7-E9E5A4E0C124}" dt="2023-07-25T12:56:46.952" v="5037" actId="14100"/>
          <ac:spMkLst>
            <pc:docMk/>
            <pc:sldMk cId="2550714741" sldId="677"/>
            <ac:spMk id="22" creationId="{9B245146-82C2-5007-4B03-2D59364A647B}"/>
          </ac:spMkLst>
        </pc:spChg>
        <pc:spChg chg="add mod">
          <ac:chgData name="Alexander Wood" userId="c0e013ad-7a33-4d92-a5df-2293f6a4ea02" providerId="ADAL" clId="{364F6DFD-A319-42F2-BFD7-E9E5A4E0C124}" dt="2023-07-25T12:56:58.104" v="5041" actId="14100"/>
          <ac:spMkLst>
            <pc:docMk/>
            <pc:sldMk cId="2550714741" sldId="677"/>
            <ac:spMk id="23" creationId="{5F7E5602-CFF0-94FB-F317-83D5F7DFC18D}"/>
          </ac:spMkLst>
        </pc:spChg>
        <pc:picChg chg="add mod">
          <ac:chgData name="Alexander Wood" userId="c0e013ad-7a33-4d92-a5df-2293f6a4ea02" providerId="ADAL" clId="{364F6DFD-A319-42F2-BFD7-E9E5A4E0C124}" dt="2023-07-25T12:54:25.873" v="4996" actId="1076"/>
          <ac:picMkLst>
            <pc:docMk/>
            <pc:sldMk cId="2550714741" sldId="677"/>
            <ac:picMk id="6" creationId="{F9A17E7F-D700-577F-4FEE-48EAA9E754F1}"/>
          </ac:picMkLst>
        </pc:picChg>
        <pc:picChg chg="add mod">
          <ac:chgData name="Alexander Wood" userId="c0e013ad-7a33-4d92-a5df-2293f6a4ea02" providerId="ADAL" clId="{364F6DFD-A319-42F2-BFD7-E9E5A4E0C124}" dt="2023-07-25T12:54:41.362" v="5000" actId="1076"/>
          <ac:picMkLst>
            <pc:docMk/>
            <pc:sldMk cId="2550714741" sldId="677"/>
            <ac:picMk id="7" creationId="{932130FB-374F-2645-6236-371C48BDD90F}"/>
          </ac:picMkLst>
        </pc:picChg>
        <pc:picChg chg="add mod">
          <ac:chgData name="Alexander Wood" userId="c0e013ad-7a33-4d92-a5df-2293f6a4ea02" providerId="ADAL" clId="{364F6DFD-A319-42F2-BFD7-E9E5A4E0C124}" dt="2023-07-25T12:54:46.731" v="5002" actId="1076"/>
          <ac:picMkLst>
            <pc:docMk/>
            <pc:sldMk cId="2550714741" sldId="677"/>
            <ac:picMk id="9" creationId="{4555F09F-BEDE-1C6E-6619-702DADC9A68B}"/>
          </ac:picMkLst>
        </pc:picChg>
        <pc:picChg chg="add del mod">
          <ac:chgData name="Alexander Wood" userId="c0e013ad-7a33-4d92-a5df-2293f6a4ea02" providerId="ADAL" clId="{364F6DFD-A319-42F2-BFD7-E9E5A4E0C124}" dt="2023-07-25T12:45:31.298" v="4888" actId="478"/>
          <ac:picMkLst>
            <pc:docMk/>
            <pc:sldMk cId="2550714741" sldId="677"/>
            <ac:picMk id="10" creationId="{ACCC6E14-B564-49D3-999B-E0A8A04870CC}"/>
          </ac:picMkLst>
        </pc:picChg>
        <pc:picChg chg="add mod">
          <ac:chgData name="Alexander Wood" userId="c0e013ad-7a33-4d92-a5df-2293f6a4ea02" providerId="ADAL" clId="{364F6DFD-A319-42F2-BFD7-E9E5A4E0C124}" dt="2023-07-25T12:55:13.017" v="5016" actId="1076"/>
          <ac:picMkLst>
            <pc:docMk/>
            <pc:sldMk cId="2550714741" sldId="677"/>
            <ac:picMk id="13" creationId="{3367D72D-BA46-5077-27DD-CEC0231A07C0}"/>
          </ac:picMkLst>
        </pc:picChg>
        <pc:picChg chg="add mod">
          <ac:chgData name="Alexander Wood" userId="c0e013ad-7a33-4d92-a5df-2293f6a4ea02" providerId="ADAL" clId="{364F6DFD-A319-42F2-BFD7-E9E5A4E0C124}" dt="2023-07-25T12:52:57.945" v="4971" actId="1076"/>
          <ac:picMkLst>
            <pc:docMk/>
            <pc:sldMk cId="2550714741" sldId="677"/>
            <ac:picMk id="14" creationId="{17D85E42-AED7-CE81-ED9A-1DFF08724A77}"/>
          </ac:picMkLst>
        </pc:picChg>
        <pc:picChg chg="add del mod">
          <ac:chgData name="Alexander Wood" userId="c0e013ad-7a33-4d92-a5df-2293f6a4ea02" providerId="ADAL" clId="{364F6DFD-A319-42F2-BFD7-E9E5A4E0C124}" dt="2023-07-25T12:52:30.397" v="4964" actId="478"/>
          <ac:picMkLst>
            <pc:docMk/>
            <pc:sldMk cId="2550714741" sldId="677"/>
            <ac:picMk id="17" creationId="{0B93B466-46F3-7351-0415-AC36F29A0079}"/>
          </ac:picMkLst>
        </pc:picChg>
        <pc:picChg chg="add mod">
          <ac:chgData name="Alexander Wood" userId="c0e013ad-7a33-4d92-a5df-2293f6a4ea02" providerId="ADAL" clId="{364F6DFD-A319-42F2-BFD7-E9E5A4E0C124}" dt="2023-07-25T12:52:49.851" v="4968" actId="1076"/>
          <ac:picMkLst>
            <pc:docMk/>
            <pc:sldMk cId="2550714741" sldId="677"/>
            <ac:picMk id="19" creationId="{55DF1A01-42D6-7F2C-0028-318139738DAC}"/>
          </ac:picMkLst>
        </pc:picChg>
      </pc:sldChg>
      <pc:sldChg chg="delSp modSp new del mod">
        <pc:chgData name="Alexander Wood" userId="c0e013ad-7a33-4d92-a5df-2293f6a4ea02" providerId="ADAL" clId="{364F6DFD-A319-42F2-BFD7-E9E5A4E0C124}" dt="2023-07-26T16:05:27.905" v="7430" actId="47"/>
        <pc:sldMkLst>
          <pc:docMk/>
          <pc:sldMk cId="3677839754" sldId="678"/>
        </pc:sldMkLst>
        <pc:spChg chg="mod">
          <ac:chgData name="Alexander Wood" userId="c0e013ad-7a33-4d92-a5df-2293f6a4ea02" providerId="ADAL" clId="{364F6DFD-A319-42F2-BFD7-E9E5A4E0C124}" dt="2023-07-26T16:04:21.192" v="7429" actId="20577"/>
          <ac:spMkLst>
            <pc:docMk/>
            <pc:sldMk cId="3677839754" sldId="678"/>
            <ac:spMk id="2" creationId="{AC9263DC-2347-4425-4752-67463619648B}"/>
          </ac:spMkLst>
        </pc:spChg>
        <pc:spChg chg="del">
          <ac:chgData name="Alexander Wood" userId="c0e013ad-7a33-4d92-a5df-2293f6a4ea02" providerId="ADAL" clId="{364F6DFD-A319-42F2-BFD7-E9E5A4E0C124}" dt="2023-07-26T16:04:10.084" v="7394" actId="478"/>
          <ac:spMkLst>
            <pc:docMk/>
            <pc:sldMk cId="3677839754" sldId="678"/>
            <ac:spMk id="3" creationId="{921BAEA7-F176-5582-A069-91A66738EFA0}"/>
          </ac:spMkLst>
        </pc:spChg>
      </pc:sldChg>
      <pc:sldChg chg="addSp modSp new mod modAnim">
        <pc:chgData name="Alexander Wood" userId="c0e013ad-7a33-4d92-a5df-2293f6a4ea02" providerId="ADAL" clId="{364F6DFD-A319-42F2-BFD7-E9E5A4E0C124}" dt="2023-07-26T21:34:31.931" v="9590" actId="1076"/>
        <pc:sldMkLst>
          <pc:docMk/>
          <pc:sldMk cId="4106668610" sldId="679"/>
        </pc:sldMkLst>
        <pc:spChg chg="mod">
          <ac:chgData name="Alexander Wood" userId="c0e013ad-7a33-4d92-a5df-2293f6a4ea02" providerId="ADAL" clId="{364F6DFD-A319-42F2-BFD7-E9E5A4E0C124}" dt="2023-07-26T14:08:47.770" v="6643" actId="14100"/>
          <ac:spMkLst>
            <pc:docMk/>
            <pc:sldMk cId="4106668610" sldId="679"/>
            <ac:spMk id="2" creationId="{C51D3A42-D8BF-8B40-5A63-37A35943EE28}"/>
          </ac:spMkLst>
        </pc:spChg>
        <pc:spChg chg="mod">
          <ac:chgData name="Alexander Wood" userId="c0e013ad-7a33-4d92-a5df-2293f6a4ea02" providerId="ADAL" clId="{364F6DFD-A319-42F2-BFD7-E9E5A4E0C124}" dt="2023-07-26T21:33:36.976" v="9571" actId="20577"/>
          <ac:spMkLst>
            <pc:docMk/>
            <pc:sldMk cId="4106668610" sldId="679"/>
            <ac:spMk id="3" creationId="{88B0643E-ABA5-7AEB-6705-FD5E234589FE}"/>
          </ac:spMkLst>
        </pc:spChg>
        <pc:spChg chg="add mod">
          <ac:chgData name="Alexander Wood" userId="c0e013ad-7a33-4d92-a5df-2293f6a4ea02" providerId="ADAL" clId="{364F6DFD-A319-42F2-BFD7-E9E5A4E0C124}" dt="2023-07-26T21:34:09.497" v="9577" actId="1076"/>
          <ac:spMkLst>
            <pc:docMk/>
            <pc:sldMk cId="4106668610" sldId="679"/>
            <ac:spMk id="4" creationId="{57E0748A-2203-8244-A60B-B2D9CDC63D9C}"/>
          </ac:spMkLst>
        </pc:spChg>
        <pc:spChg chg="add mod">
          <ac:chgData name="Alexander Wood" userId="c0e013ad-7a33-4d92-a5df-2293f6a4ea02" providerId="ADAL" clId="{364F6DFD-A319-42F2-BFD7-E9E5A4E0C124}" dt="2023-07-26T21:34:12.488" v="9579" actId="1076"/>
          <ac:spMkLst>
            <pc:docMk/>
            <pc:sldMk cId="4106668610" sldId="679"/>
            <ac:spMk id="5" creationId="{CA91C323-7EF8-73C8-2B04-ADC4CF7B65E0}"/>
          </ac:spMkLst>
        </pc:spChg>
        <pc:spChg chg="add mod">
          <ac:chgData name="Alexander Wood" userId="c0e013ad-7a33-4d92-a5df-2293f6a4ea02" providerId="ADAL" clId="{364F6DFD-A319-42F2-BFD7-E9E5A4E0C124}" dt="2023-07-26T21:34:16.443" v="9582" actId="14100"/>
          <ac:spMkLst>
            <pc:docMk/>
            <pc:sldMk cId="4106668610" sldId="679"/>
            <ac:spMk id="6" creationId="{E8972CBB-C42E-0630-5435-DB778039BF90}"/>
          </ac:spMkLst>
        </pc:spChg>
        <pc:spChg chg="add mod">
          <ac:chgData name="Alexander Wood" userId="c0e013ad-7a33-4d92-a5df-2293f6a4ea02" providerId="ADAL" clId="{364F6DFD-A319-42F2-BFD7-E9E5A4E0C124}" dt="2023-07-26T21:34:21.465" v="9585" actId="14100"/>
          <ac:spMkLst>
            <pc:docMk/>
            <pc:sldMk cId="4106668610" sldId="679"/>
            <ac:spMk id="7" creationId="{6A3F3B1F-D3B0-2093-7F6A-0802EEB8175F}"/>
          </ac:spMkLst>
        </pc:spChg>
        <pc:spChg chg="add mod">
          <ac:chgData name="Alexander Wood" userId="c0e013ad-7a33-4d92-a5df-2293f6a4ea02" providerId="ADAL" clId="{364F6DFD-A319-42F2-BFD7-E9E5A4E0C124}" dt="2023-07-26T21:34:24.517" v="9587" actId="1076"/>
          <ac:spMkLst>
            <pc:docMk/>
            <pc:sldMk cId="4106668610" sldId="679"/>
            <ac:spMk id="8" creationId="{576DDA99-04A8-3590-EB7A-13CC70934975}"/>
          </ac:spMkLst>
        </pc:spChg>
        <pc:spChg chg="add mod">
          <ac:chgData name="Alexander Wood" userId="c0e013ad-7a33-4d92-a5df-2293f6a4ea02" providerId="ADAL" clId="{364F6DFD-A319-42F2-BFD7-E9E5A4E0C124}" dt="2023-07-26T21:34:31.931" v="9590" actId="1076"/>
          <ac:spMkLst>
            <pc:docMk/>
            <pc:sldMk cId="4106668610" sldId="679"/>
            <ac:spMk id="9" creationId="{DAA80F67-032F-77A1-4E89-96F3751E41B1}"/>
          </ac:spMkLst>
        </pc:spChg>
      </pc:sldChg>
      <pc:sldChg chg="delSp new del mod">
        <pc:chgData name="Alexander Wood" userId="c0e013ad-7a33-4d92-a5df-2293f6a4ea02" providerId="ADAL" clId="{364F6DFD-A319-42F2-BFD7-E9E5A4E0C124}" dt="2023-07-26T21:26:48.877" v="9526" actId="47"/>
        <pc:sldMkLst>
          <pc:docMk/>
          <pc:sldMk cId="916764899" sldId="680"/>
        </pc:sldMkLst>
        <pc:spChg chg="del">
          <ac:chgData name="Alexander Wood" userId="c0e013ad-7a33-4d92-a5df-2293f6a4ea02" providerId="ADAL" clId="{364F6DFD-A319-42F2-BFD7-E9E5A4E0C124}" dt="2023-07-26T14:12:29.705" v="6718" actId="478"/>
          <ac:spMkLst>
            <pc:docMk/>
            <pc:sldMk cId="916764899" sldId="680"/>
            <ac:spMk id="2" creationId="{B04546FE-C1D4-C1D7-D065-884137A70985}"/>
          </ac:spMkLst>
        </pc:spChg>
        <pc:spChg chg="del">
          <ac:chgData name="Alexander Wood" userId="c0e013ad-7a33-4d92-a5df-2293f6a4ea02" providerId="ADAL" clId="{364F6DFD-A319-42F2-BFD7-E9E5A4E0C124}" dt="2023-07-26T14:12:31.984" v="6719" actId="478"/>
          <ac:spMkLst>
            <pc:docMk/>
            <pc:sldMk cId="916764899" sldId="680"/>
            <ac:spMk id="3" creationId="{4C6EC959-599A-9855-3FF6-D1D9F3ADF41F}"/>
          </ac:spMkLst>
        </pc:spChg>
      </pc:sldChg>
      <pc:sldChg chg="new del">
        <pc:chgData name="Alexander Wood" userId="c0e013ad-7a33-4d92-a5df-2293f6a4ea02" providerId="ADAL" clId="{364F6DFD-A319-42F2-BFD7-E9E5A4E0C124}" dt="2023-07-26T17:48:42.631" v="7957" actId="47"/>
        <pc:sldMkLst>
          <pc:docMk/>
          <pc:sldMk cId="2154199794" sldId="681"/>
        </pc:sldMkLst>
      </pc:sldChg>
      <pc:sldChg chg="addSp delSp modSp new mod modAnim">
        <pc:chgData name="Alexander Wood" userId="c0e013ad-7a33-4d92-a5df-2293f6a4ea02" providerId="ADAL" clId="{364F6DFD-A319-42F2-BFD7-E9E5A4E0C124}" dt="2023-07-26T21:56:26.603" v="10175"/>
        <pc:sldMkLst>
          <pc:docMk/>
          <pc:sldMk cId="3632355479" sldId="682"/>
        </pc:sldMkLst>
        <pc:spChg chg="del">
          <ac:chgData name="Alexander Wood" userId="c0e013ad-7a33-4d92-a5df-2293f6a4ea02" providerId="ADAL" clId="{364F6DFD-A319-42F2-BFD7-E9E5A4E0C124}" dt="2023-07-26T17:49:22.196" v="7998" actId="478"/>
          <ac:spMkLst>
            <pc:docMk/>
            <pc:sldMk cId="3632355479" sldId="682"/>
            <ac:spMk id="2" creationId="{4CA16DAA-F273-6FB6-67D4-3BA1CB2DFB1B}"/>
          </ac:spMkLst>
        </pc:spChg>
        <pc:spChg chg="del">
          <ac:chgData name="Alexander Wood" userId="c0e013ad-7a33-4d92-a5df-2293f6a4ea02" providerId="ADAL" clId="{364F6DFD-A319-42F2-BFD7-E9E5A4E0C124}" dt="2023-07-26T17:49:24.535" v="7999" actId="478"/>
          <ac:spMkLst>
            <pc:docMk/>
            <pc:sldMk cId="3632355479" sldId="682"/>
            <ac:spMk id="3" creationId="{052DB260-3BFD-5101-614A-010FD0AF38CA}"/>
          </ac:spMkLst>
        </pc:spChg>
        <pc:spChg chg="add mod">
          <ac:chgData name="Alexander Wood" userId="c0e013ad-7a33-4d92-a5df-2293f6a4ea02" providerId="ADAL" clId="{364F6DFD-A319-42F2-BFD7-E9E5A4E0C124}" dt="2023-07-26T17:49:34.493" v="8005" actId="113"/>
          <ac:spMkLst>
            <pc:docMk/>
            <pc:sldMk cId="3632355479" sldId="682"/>
            <ac:spMk id="4" creationId="{7545E8F9-DCCD-95C4-38AD-975E06D63727}"/>
          </ac:spMkLst>
        </pc:spChg>
        <pc:spChg chg="add mod">
          <ac:chgData name="Alexander Wood" userId="c0e013ad-7a33-4d92-a5df-2293f6a4ea02" providerId="ADAL" clId="{364F6DFD-A319-42F2-BFD7-E9E5A4E0C124}" dt="2023-07-26T19:50:27.782" v="8113" actId="20577"/>
          <ac:spMkLst>
            <pc:docMk/>
            <pc:sldMk cId="3632355479" sldId="682"/>
            <ac:spMk id="5" creationId="{C1795999-D7BE-CA5E-5663-1F452E65E66A}"/>
          </ac:spMkLst>
        </pc:spChg>
        <pc:spChg chg="add mod">
          <ac:chgData name="Alexander Wood" userId="c0e013ad-7a33-4d92-a5df-2293f6a4ea02" providerId="ADAL" clId="{364F6DFD-A319-42F2-BFD7-E9E5A4E0C124}" dt="2023-07-26T20:42:24.175" v="8590" actId="1076"/>
          <ac:spMkLst>
            <pc:docMk/>
            <pc:sldMk cId="3632355479" sldId="682"/>
            <ac:spMk id="10" creationId="{472CFBB8-B47F-8731-6700-8E078454F6C1}"/>
          </ac:spMkLst>
        </pc:spChg>
        <pc:spChg chg="add mod">
          <ac:chgData name="Alexander Wood" userId="c0e013ad-7a33-4d92-a5df-2293f6a4ea02" providerId="ADAL" clId="{364F6DFD-A319-42F2-BFD7-E9E5A4E0C124}" dt="2023-07-26T20:39:50.550" v="8472" actId="1076"/>
          <ac:spMkLst>
            <pc:docMk/>
            <pc:sldMk cId="3632355479" sldId="682"/>
            <ac:spMk id="17" creationId="{3FB343BB-A341-BA19-E4C7-7D4F4EB7A434}"/>
          </ac:spMkLst>
        </pc:spChg>
        <pc:spChg chg="add mod">
          <ac:chgData name="Alexander Wood" userId="c0e013ad-7a33-4d92-a5df-2293f6a4ea02" providerId="ADAL" clId="{364F6DFD-A319-42F2-BFD7-E9E5A4E0C124}" dt="2023-07-26T20:39:50.550" v="8472" actId="1076"/>
          <ac:spMkLst>
            <pc:docMk/>
            <pc:sldMk cId="3632355479" sldId="682"/>
            <ac:spMk id="19" creationId="{96B4ACB4-9CBB-3B5E-3853-A9D919A38BA3}"/>
          </ac:spMkLst>
        </pc:spChg>
        <pc:spChg chg="add mod">
          <ac:chgData name="Alexander Wood" userId="c0e013ad-7a33-4d92-a5df-2293f6a4ea02" providerId="ADAL" clId="{364F6DFD-A319-42F2-BFD7-E9E5A4E0C124}" dt="2023-07-26T20:39:50.550" v="8472" actId="1076"/>
          <ac:spMkLst>
            <pc:docMk/>
            <pc:sldMk cId="3632355479" sldId="682"/>
            <ac:spMk id="20" creationId="{6FFD6BDB-5CBC-7D86-5422-914BACFECB8C}"/>
          </ac:spMkLst>
        </pc:spChg>
        <pc:spChg chg="add mod">
          <ac:chgData name="Alexander Wood" userId="c0e013ad-7a33-4d92-a5df-2293f6a4ea02" providerId="ADAL" clId="{364F6DFD-A319-42F2-BFD7-E9E5A4E0C124}" dt="2023-07-26T20:40:19.891" v="8479" actId="1076"/>
          <ac:spMkLst>
            <pc:docMk/>
            <pc:sldMk cId="3632355479" sldId="682"/>
            <ac:spMk id="21" creationId="{B0C0709F-D2BC-F094-B533-FAF9D620FC65}"/>
          </ac:spMkLst>
        </pc:spChg>
        <pc:spChg chg="add mod">
          <ac:chgData name="Alexander Wood" userId="c0e013ad-7a33-4d92-a5df-2293f6a4ea02" providerId="ADAL" clId="{364F6DFD-A319-42F2-BFD7-E9E5A4E0C124}" dt="2023-07-26T20:40:27.766" v="8482" actId="1076"/>
          <ac:spMkLst>
            <pc:docMk/>
            <pc:sldMk cId="3632355479" sldId="682"/>
            <ac:spMk id="30" creationId="{3FF1026F-AA0F-3BA7-A011-311670B70DD8}"/>
          </ac:spMkLst>
        </pc:spChg>
        <pc:spChg chg="add mod">
          <ac:chgData name="Alexander Wood" userId="c0e013ad-7a33-4d92-a5df-2293f6a4ea02" providerId="ADAL" clId="{364F6DFD-A319-42F2-BFD7-E9E5A4E0C124}" dt="2023-07-26T20:40:43.354" v="8506" actId="1076"/>
          <ac:spMkLst>
            <pc:docMk/>
            <pc:sldMk cId="3632355479" sldId="682"/>
            <ac:spMk id="32" creationId="{FF3CD85D-F638-43EC-6454-7F7F2FCF99AC}"/>
          </ac:spMkLst>
        </pc:spChg>
        <pc:spChg chg="add mod">
          <ac:chgData name="Alexander Wood" userId="c0e013ad-7a33-4d92-a5df-2293f6a4ea02" providerId="ADAL" clId="{364F6DFD-A319-42F2-BFD7-E9E5A4E0C124}" dt="2023-07-26T20:41:55.071" v="8584" actId="1076"/>
          <ac:spMkLst>
            <pc:docMk/>
            <pc:sldMk cId="3632355479" sldId="682"/>
            <ac:spMk id="33" creationId="{2A7B5C17-5AD6-BF5A-B911-C342CD473AF1}"/>
          </ac:spMkLst>
        </pc:spChg>
        <pc:spChg chg="add mod">
          <ac:chgData name="Alexander Wood" userId="c0e013ad-7a33-4d92-a5df-2293f6a4ea02" providerId="ADAL" clId="{364F6DFD-A319-42F2-BFD7-E9E5A4E0C124}" dt="2023-07-26T20:42:11.692" v="8589" actId="1076"/>
          <ac:spMkLst>
            <pc:docMk/>
            <pc:sldMk cId="3632355479" sldId="682"/>
            <ac:spMk id="35" creationId="{8FC12CD1-79DE-5B8A-A0C3-C20AB95C235E}"/>
          </ac:spMkLst>
        </pc:spChg>
        <pc:picChg chg="add mod">
          <ac:chgData name="Alexander Wood" userId="c0e013ad-7a33-4d92-a5df-2293f6a4ea02" providerId="ADAL" clId="{364F6DFD-A319-42F2-BFD7-E9E5A4E0C124}" dt="2023-07-26T20:42:25.933" v="8591" actId="1076"/>
          <ac:picMkLst>
            <pc:docMk/>
            <pc:sldMk cId="3632355479" sldId="682"/>
            <ac:picMk id="7" creationId="{712ABE64-BFA1-B2E9-DDBD-D2E74C1D7134}"/>
          </ac:picMkLst>
        </pc:picChg>
        <pc:picChg chg="add del mod">
          <ac:chgData name="Alexander Wood" userId="c0e013ad-7a33-4d92-a5df-2293f6a4ea02" providerId="ADAL" clId="{364F6DFD-A319-42F2-BFD7-E9E5A4E0C124}" dt="2023-07-26T20:15:25.674" v="8174" actId="478"/>
          <ac:picMkLst>
            <pc:docMk/>
            <pc:sldMk cId="3632355479" sldId="682"/>
            <ac:picMk id="9" creationId="{BFA83ACA-A46C-662C-6A7E-9D8480A9556C}"/>
          </ac:picMkLst>
        </pc:picChg>
        <pc:picChg chg="add del mod ord">
          <ac:chgData name="Alexander Wood" userId="c0e013ad-7a33-4d92-a5df-2293f6a4ea02" providerId="ADAL" clId="{364F6DFD-A319-42F2-BFD7-E9E5A4E0C124}" dt="2023-07-26T20:34:29.228" v="8373" actId="478"/>
          <ac:picMkLst>
            <pc:docMk/>
            <pc:sldMk cId="3632355479" sldId="682"/>
            <ac:picMk id="12" creationId="{9504AE90-D5BD-1B32-6D2C-EC99B9842DAB}"/>
          </ac:picMkLst>
        </pc:picChg>
        <pc:picChg chg="add del mod ord">
          <ac:chgData name="Alexander Wood" userId="c0e013ad-7a33-4d92-a5df-2293f6a4ea02" providerId="ADAL" clId="{364F6DFD-A319-42F2-BFD7-E9E5A4E0C124}" dt="2023-07-26T20:24:40.118" v="8194" actId="478"/>
          <ac:picMkLst>
            <pc:docMk/>
            <pc:sldMk cId="3632355479" sldId="682"/>
            <ac:picMk id="14" creationId="{650E91C3-E7C6-2A0F-ECAE-1CED3E415B50}"/>
          </ac:picMkLst>
        </pc:picChg>
        <pc:picChg chg="add del mod ord">
          <ac:chgData name="Alexander Wood" userId="c0e013ad-7a33-4d92-a5df-2293f6a4ea02" providerId="ADAL" clId="{364F6DFD-A319-42F2-BFD7-E9E5A4E0C124}" dt="2023-07-26T20:34:29.932" v="8374" actId="478"/>
          <ac:picMkLst>
            <pc:docMk/>
            <pc:sldMk cId="3632355479" sldId="682"/>
            <ac:picMk id="16" creationId="{84DDD1CC-A224-EF38-2DB8-6C338C1A46DF}"/>
          </ac:picMkLst>
        </pc:picChg>
        <pc:picChg chg="add del mod ord">
          <ac:chgData name="Alexander Wood" userId="c0e013ad-7a33-4d92-a5df-2293f6a4ea02" providerId="ADAL" clId="{364F6DFD-A319-42F2-BFD7-E9E5A4E0C124}" dt="2023-07-26T20:34:47.916" v="8388" actId="478"/>
          <ac:picMkLst>
            <pc:docMk/>
            <pc:sldMk cId="3632355479" sldId="682"/>
            <ac:picMk id="23" creationId="{4EE2A3C9-E7DF-F14D-CB38-5E8FC3C22146}"/>
          </ac:picMkLst>
        </pc:picChg>
        <pc:picChg chg="add mod ord">
          <ac:chgData name="Alexander Wood" userId="c0e013ad-7a33-4d92-a5df-2293f6a4ea02" providerId="ADAL" clId="{364F6DFD-A319-42F2-BFD7-E9E5A4E0C124}" dt="2023-07-26T20:39:50.550" v="8472" actId="1076"/>
          <ac:picMkLst>
            <pc:docMk/>
            <pc:sldMk cId="3632355479" sldId="682"/>
            <ac:picMk id="25" creationId="{98694282-F7D6-7D17-C446-DB54DF809992}"/>
          </ac:picMkLst>
        </pc:picChg>
        <pc:picChg chg="add mod ord">
          <ac:chgData name="Alexander Wood" userId="c0e013ad-7a33-4d92-a5df-2293f6a4ea02" providerId="ADAL" clId="{364F6DFD-A319-42F2-BFD7-E9E5A4E0C124}" dt="2023-07-26T20:39:50.550" v="8472" actId="1076"/>
          <ac:picMkLst>
            <pc:docMk/>
            <pc:sldMk cId="3632355479" sldId="682"/>
            <ac:picMk id="27" creationId="{EC31BFBF-6392-292F-9158-B3940561C3FE}"/>
          </ac:picMkLst>
        </pc:picChg>
        <pc:picChg chg="add mod ord">
          <ac:chgData name="Alexander Wood" userId="c0e013ad-7a33-4d92-a5df-2293f6a4ea02" providerId="ADAL" clId="{364F6DFD-A319-42F2-BFD7-E9E5A4E0C124}" dt="2023-07-26T20:40:25.435" v="8481" actId="1076"/>
          <ac:picMkLst>
            <pc:docMk/>
            <pc:sldMk cId="3632355479" sldId="682"/>
            <ac:picMk id="29" creationId="{98F7B2AE-639E-3BCC-4D27-D81D6CCBFAE8}"/>
          </ac:picMkLst>
        </pc:picChg>
      </pc:sldChg>
      <pc:sldChg chg="addSp delSp modSp new del mod modAnim">
        <pc:chgData name="Alexander Wood" userId="c0e013ad-7a33-4d92-a5df-2293f6a4ea02" providerId="ADAL" clId="{364F6DFD-A319-42F2-BFD7-E9E5A4E0C124}" dt="2023-07-26T21:15:48.406" v="9317" actId="47"/>
        <pc:sldMkLst>
          <pc:docMk/>
          <pc:sldMk cId="2791216911" sldId="683"/>
        </pc:sldMkLst>
        <pc:spChg chg="del">
          <ac:chgData name="Alexander Wood" userId="c0e013ad-7a33-4d92-a5df-2293f6a4ea02" providerId="ADAL" clId="{364F6DFD-A319-42F2-BFD7-E9E5A4E0C124}" dt="2023-07-26T20:55:04.893" v="8937" actId="478"/>
          <ac:spMkLst>
            <pc:docMk/>
            <pc:sldMk cId="2791216911" sldId="683"/>
            <ac:spMk id="2" creationId="{468BD008-0C0D-B0C0-1A74-8E7397B58775}"/>
          </ac:spMkLst>
        </pc:spChg>
        <pc:spChg chg="del">
          <ac:chgData name="Alexander Wood" userId="c0e013ad-7a33-4d92-a5df-2293f6a4ea02" providerId="ADAL" clId="{364F6DFD-A319-42F2-BFD7-E9E5A4E0C124}" dt="2023-07-26T20:55:05.833" v="8938" actId="478"/>
          <ac:spMkLst>
            <pc:docMk/>
            <pc:sldMk cId="2791216911" sldId="683"/>
            <ac:spMk id="3" creationId="{A547C8F3-7B5C-A4FD-3135-30219C8C48C9}"/>
          </ac:spMkLst>
        </pc:spChg>
        <pc:spChg chg="add mod">
          <ac:chgData name="Alexander Wood" userId="c0e013ad-7a33-4d92-a5df-2293f6a4ea02" providerId="ADAL" clId="{364F6DFD-A319-42F2-BFD7-E9E5A4E0C124}" dt="2023-07-26T20:56:08.561" v="9038" actId="20577"/>
          <ac:spMkLst>
            <pc:docMk/>
            <pc:sldMk cId="2791216911" sldId="683"/>
            <ac:spMk id="4" creationId="{7E858248-6C08-C439-ABF3-D81869437AE0}"/>
          </ac:spMkLst>
        </pc:spChg>
        <pc:spChg chg="add mod">
          <ac:chgData name="Alexander Wood" userId="c0e013ad-7a33-4d92-a5df-2293f6a4ea02" providerId="ADAL" clId="{364F6DFD-A319-42F2-BFD7-E9E5A4E0C124}" dt="2023-07-26T21:07:41.835" v="9144" actId="1076"/>
          <ac:spMkLst>
            <pc:docMk/>
            <pc:sldMk cId="2791216911" sldId="683"/>
            <ac:spMk id="9" creationId="{29165E21-BDCE-546E-655F-EA1CCAB151D9}"/>
          </ac:spMkLst>
        </pc:spChg>
        <pc:spChg chg="add del mod">
          <ac:chgData name="Alexander Wood" userId="c0e013ad-7a33-4d92-a5df-2293f6a4ea02" providerId="ADAL" clId="{364F6DFD-A319-42F2-BFD7-E9E5A4E0C124}" dt="2023-07-26T21:07:30.561" v="9142" actId="478"/>
          <ac:spMkLst>
            <pc:docMk/>
            <pc:sldMk cId="2791216911" sldId="683"/>
            <ac:spMk id="10" creationId="{15A78032-DC18-66BA-8EBE-8265DFC489F2}"/>
          </ac:spMkLst>
        </pc:spChg>
        <pc:picChg chg="add del mod">
          <ac:chgData name="Alexander Wood" userId="c0e013ad-7a33-4d92-a5df-2293f6a4ea02" providerId="ADAL" clId="{364F6DFD-A319-42F2-BFD7-E9E5A4E0C124}" dt="2023-07-26T20:58:57.549" v="9043" actId="478"/>
          <ac:picMkLst>
            <pc:docMk/>
            <pc:sldMk cId="2791216911" sldId="683"/>
            <ac:picMk id="5" creationId="{AD7DFC72-7194-59C4-CC8F-65AA2A8E1B33}"/>
          </ac:picMkLst>
        </pc:picChg>
        <pc:picChg chg="add mod">
          <ac:chgData name="Alexander Wood" userId="c0e013ad-7a33-4d92-a5df-2293f6a4ea02" providerId="ADAL" clId="{364F6DFD-A319-42F2-BFD7-E9E5A4E0C124}" dt="2023-07-26T21:07:47.415" v="9145" actId="1076"/>
          <ac:picMkLst>
            <pc:docMk/>
            <pc:sldMk cId="2791216911" sldId="683"/>
            <ac:picMk id="6" creationId="{19F1DEEE-6585-475B-636F-ECBCD992CDF4}"/>
          </ac:picMkLst>
        </pc:picChg>
        <pc:picChg chg="add mod">
          <ac:chgData name="Alexander Wood" userId="c0e013ad-7a33-4d92-a5df-2293f6a4ea02" providerId="ADAL" clId="{364F6DFD-A319-42F2-BFD7-E9E5A4E0C124}" dt="2023-07-26T21:07:47.415" v="9145" actId="1076"/>
          <ac:picMkLst>
            <pc:docMk/>
            <pc:sldMk cId="2791216911" sldId="683"/>
            <ac:picMk id="8" creationId="{AF6B1CF1-D57D-A127-598D-9DACCE80A5E1}"/>
          </ac:picMkLst>
        </pc:picChg>
      </pc:sldChg>
      <pc:sldChg chg="addSp delSp modSp new mod modAnim">
        <pc:chgData name="Alexander Wood" userId="c0e013ad-7a33-4d92-a5df-2293f6a4ea02" providerId="ADAL" clId="{364F6DFD-A319-42F2-BFD7-E9E5A4E0C124}" dt="2023-07-26T21:20:35.476" v="9378"/>
        <pc:sldMkLst>
          <pc:docMk/>
          <pc:sldMk cId="2677108465" sldId="684"/>
        </pc:sldMkLst>
        <pc:spChg chg="del">
          <ac:chgData name="Alexander Wood" userId="c0e013ad-7a33-4d92-a5df-2293f6a4ea02" providerId="ADAL" clId="{364F6DFD-A319-42F2-BFD7-E9E5A4E0C124}" dt="2023-07-26T21:08:26.999" v="9147" actId="478"/>
          <ac:spMkLst>
            <pc:docMk/>
            <pc:sldMk cId="2677108465" sldId="684"/>
            <ac:spMk id="2" creationId="{55118AF8-BDEE-E3BC-6B0C-6FEEC58D7D8C}"/>
          </ac:spMkLst>
        </pc:spChg>
        <pc:spChg chg="del">
          <ac:chgData name="Alexander Wood" userId="c0e013ad-7a33-4d92-a5df-2293f6a4ea02" providerId="ADAL" clId="{364F6DFD-A319-42F2-BFD7-E9E5A4E0C124}" dt="2023-07-26T21:08:28.050" v="9148" actId="478"/>
          <ac:spMkLst>
            <pc:docMk/>
            <pc:sldMk cId="2677108465" sldId="684"/>
            <ac:spMk id="3" creationId="{C1EA4840-3700-4E63-7F7A-22D2A9B712BD}"/>
          </ac:spMkLst>
        </pc:spChg>
        <pc:spChg chg="add mod ord">
          <ac:chgData name="Alexander Wood" userId="c0e013ad-7a33-4d92-a5df-2293f6a4ea02" providerId="ADAL" clId="{364F6DFD-A319-42F2-BFD7-E9E5A4E0C124}" dt="2023-07-26T21:11:46.701" v="9202" actId="170"/>
          <ac:spMkLst>
            <pc:docMk/>
            <pc:sldMk cId="2677108465" sldId="684"/>
            <ac:spMk id="4" creationId="{D1D9544E-DCCD-29A7-D511-83DCE1755320}"/>
          </ac:spMkLst>
        </pc:spChg>
        <pc:spChg chg="add del mod">
          <ac:chgData name="Alexander Wood" userId="c0e013ad-7a33-4d92-a5df-2293f6a4ea02" providerId="ADAL" clId="{364F6DFD-A319-42F2-BFD7-E9E5A4E0C124}" dt="2023-07-26T21:13:49.403" v="9289" actId="478"/>
          <ac:spMkLst>
            <pc:docMk/>
            <pc:sldMk cId="2677108465" sldId="684"/>
            <ac:spMk id="9" creationId="{CD1ECA0E-317D-08AF-4C40-5AE16607A35C}"/>
          </ac:spMkLst>
        </pc:spChg>
        <pc:spChg chg="add mod">
          <ac:chgData name="Alexander Wood" userId="c0e013ad-7a33-4d92-a5df-2293f6a4ea02" providerId="ADAL" clId="{364F6DFD-A319-42F2-BFD7-E9E5A4E0C124}" dt="2023-07-26T21:15:17.212" v="9303" actId="1076"/>
          <ac:spMkLst>
            <pc:docMk/>
            <pc:sldMk cId="2677108465" sldId="684"/>
            <ac:spMk id="10" creationId="{322CEEB5-95EB-A5AE-4406-2C0D36FCDD44}"/>
          </ac:spMkLst>
        </pc:spChg>
        <pc:picChg chg="add mod">
          <ac:chgData name="Alexander Wood" userId="c0e013ad-7a33-4d92-a5df-2293f6a4ea02" providerId="ADAL" clId="{364F6DFD-A319-42F2-BFD7-E9E5A4E0C124}" dt="2023-07-26T21:14:10.257" v="9297" actId="1076"/>
          <ac:picMkLst>
            <pc:docMk/>
            <pc:sldMk cId="2677108465" sldId="684"/>
            <ac:picMk id="6" creationId="{3C124FCB-70E7-0A8F-5D26-231674FC4995}"/>
          </ac:picMkLst>
        </pc:picChg>
        <pc:picChg chg="add del mod">
          <ac:chgData name="Alexander Wood" userId="c0e013ad-7a33-4d92-a5df-2293f6a4ea02" providerId="ADAL" clId="{364F6DFD-A319-42F2-BFD7-E9E5A4E0C124}" dt="2023-07-26T21:13:54.795" v="9292" actId="1076"/>
          <ac:picMkLst>
            <pc:docMk/>
            <pc:sldMk cId="2677108465" sldId="684"/>
            <ac:picMk id="7" creationId="{DB14C269-125E-7039-39EC-81AD75DCF789}"/>
          </ac:picMkLst>
        </pc:picChg>
        <pc:picChg chg="add mod">
          <ac:chgData name="Alexander Wood" userId="c0e013ad-7a33-4d92-a5df-2293f6a4ea02" providerId="ADAL" clId="{364F6DFD-A319-42F2-BFD7-E9E5A4E0C124}" dt="2023-07-26T21:14:04.166" v="9295" actId="1076"/>
          <ac:picMkLst>
            <pc:docMk/>
            <pc:sldMk cId="2677108465" sldId="684"/>
            <ac:picMk id="8" creationId="{47A829D7-4034-9EB8-68E7-7349E901BFC1}"/>
          </ac:picMkLst>
        </pc:picChg>
        <pc:picChg chg="add mod ord">
          <ac:chgData name="Alexander Wood" userId="c0e013ad-7a33-4d92-a5df-2293f6a4ea02" providerId="ADAL" clId="{364F6DFD-A319-42F2-BFD7-E9E5A4E0C124}" dt="2023-07-26T21:15:28.466" v="9314" actId="171"/>
          <ac:picMkLst>
            <pc:docMk/>
            <pc:sldMk cId="2677108465" sldId="684"/>
            <ac:picMk id="12" creationId="{151020FB-5A7F-E9D8-FA40-9722B707D7DB}"/>
          </ac:picMkLst>
        </pc:picChg>
        <pc:picChg chg="add mod">
          <ac:chgData name="Alexander Wood" userId="c0e013ad-7a33-4d92-a5df-2293f6a4ea02" providerId="ADAL" clId="{364F6DFD-A319-42F2-BFD7-E9E5A4E0C124}" dt="2023-07-26T21:20:24.550" v="9376" actId="1076"/>
          <ac:picMkLst>
            <pc:docMk/>
            <pc:sldMk cId="2677108465" sldId="684"/>
            <ac:picMk id="14" creationId="{E539BBD7-9CC8-CF59-322C-97D9392CE6B3}"/>
          </ac:picMkLst>
        </pc:picChg>
      </pc:sldChg>
      <pc:sldChg chg="modSp add mod">
        <pc:chgData name="Alexander Wood" userId="c0e013ad-7a33-4d92-a5df-2293f6a4ea02" providerId="ADAL" clId="{364F6DFD-A319-42F2-BFD7-E9E5A4E0C124}" dt="2023-07-26T22:05:13.856" v="10388" actId="20577"/>
        <pc:sldMkLst>
          <pc:docMk/>
          <pc:sldMk cId="3638387762" sldId="685"/>
        </pc:sldMkLst>
        <pc:spChg chg="mod">
          <ac:chgData name="Alexander Wood" userId="c0e013ad-7a33-4d92-a5df-2293f6a4ea02" providerId="ADAL" clId="{364F6DFD-A319-42F2-BFD7-E9E5A4E0C124}" dt="2023-07-26T22:05:13.856" v="10388" actId="20577"/>
          <ac:spMkLst>
            <pc:docMk/>
            <pc:sldMk cId="3638387762" sldId="685"/>
            <ac:spMk id="3" creationId="{88B0643E-ABA5-7AEB-6705-FD5E234589FE}"/>
          </ac:spMkLst>
        </pc:spChg>
      </pc:sldChg>
      <pc:sldChg chg="modSp mod">
        <pc:chgData name="Alexander Wood" userId="c0e013ad-7a33-4d92-a5df-2293f6a4ea02" providerId="ADAL" clId="{364F6DFD-A319-42F2-BFD7-E9E5A4E0C124}" dt="2023-07-26T22:05:31.600" v="10390" actId="207"/>
        <pc:sldMkLst>
          <pc:docMk/>
          <pc:sldMk cId="1446866618" sldId="686"/>
        </pc:sldMkLst>
        <pc:spChg chg="mod">
          <ac:chgData name="Alexander Wood" userId="c0e013ad-7a33-4d92-a5df-2293f6a4ea02" providerId="ADAL" clId="{364F6DFD-A319-42F2-BFD7-E9E5A4E0C124}" dt="2023-07-26T22:05:31.600" v="10390" actId="207"/>
          <ac:spMkLst>
            <pc:docMk/>
            <pc:sldMk cId="1446866618" sldId="686"/>
            <ac:spMk id="3" creationId="{88B0643E-ABA5-7AEB-6705-FD5E234589FE}"/>
          </ac:spMkLst>
        </pc:spChg>
      </pc:sldChg>
      <pc:sldChg chg="modSp mod">
        <pc:chgData name="Alexander Wood" userId="c0e013ad-7a33-4d92-a5df-2293f6a4ea02" providerId="ADAL" clId="{364F6DFD-A319-42F2-BFD7-E9E5A4E0C124}" dt="2023-07-26T22:05:44.483" v="10391"/>
        <pc:sldMkLst>
          <pc:docMk/>
          <pc:sldMk cId="1875108373" sldId="687"/>
        </pc:sldMkLst>
        <pc:spChg chg="mod">
          <ac:chgData name="Alexander Wood" userId="c0e013ad-7a33-4d92-a5df-2293f6a4ea02" providerId="ADAL" clId="{364F6DFD-A319-42F2-BFD7-E9E5A4E0C124}" dt="2023-07-26T22:05:44.483" v="10391"/>
          <ac:spMkLst>
            <pc:docMk/>
            <pc:sldMk cId="1875108373" sldId="687"/>
            <ac:spMk id="3" creationId="{88B0643E-ABA5-7AEB-6705-FD5E234589FE}"/>
          </ac:spMkLst>
        </pc:spChg>
      </pc:sldChg>
      <pc:sldChg chg="modSp add mod">
        <pc:chgData name="Alexander Wood" userId="c0e013ad-7a33-4d92-a5df-2293f6a4ea02" providerId="ADAL" clId="{364F6DFD-A319-42F2-BFD7-E9E5A4E0C124}" dt="2023-07-26T22:05:59.100" v="10402" actId="20577"/>
        <pc:sldMkLst>
          <pc:docMk/>
          <pc:sldMk cId="4063019354" sldId="688"/>
        </pc:sldMkLst>
        <pc:spChg chg="mod">
          <ac:chgData name="Alexander Wood" userId="c0e013ad-7a33-4d92-a5df-2293f6a4ea02" providerId="ADAL" clId="{364F6DFD-A319-42F2-BFD7-E9E5A4E0C124}" dt="2023-07-26T22:05:59.100" v="10402" actId="20577"/>
          <ac:spMkLst>
            <pc:docMk/>
            <pc:sldMk cId="4063019354" sldId="688"/>
            <ac:spMk id="3" creationId="{88B0643E-ABA5-7AEB-6705-FD5E234589FE}"/>
          </ac:spMkLst>
        </pc:spChg>
      </pc:sldChg>
      <pc:sldChg chg="modSp add mod">
        <pc:chgData name="Alexander Wood" userId="c0e013ad-7a33-4d92-a5df-2293f6a4ea02" providerId="ADAL" clId="{364F6DFD-A319-42F2-BFD7-E9E5A4E0C124}" dt="2023-07-26T22:06:07.630" v="10403"/>
        <pc:sldMkLst>
          <pc:docMk/>
          <pc:sldMk cId="2821784411" sldId="689"/>
        </pc:sldMkLst>
        <pc:spChg chg="mod">
          <ac:chgData name="Alexander Wood" userId="c0e013ad-7a33-4d92-a5df-2293f6a4ea02" providerId="ADAL" clId="{364F6DFD-A319-42F2-BFD7-E9E5A4E0C124}" dt="2023-07-26T22:06:07.630" v="10403"/>
          <ac:spMkLst>
            <pc:docMk/>
            <pc:sldMk cId="2821784411" sldId="689"/>
            <ac:spMk id="3" creationId="{88B0643E-ABA5-7AEB-6705-FD5E234589FE}"/>
          </ac:spMkLst>
        </pc:spChg>
      </pc:sldChg>
      <pc:sldChg chg="new">
        <pc:chgData name="Alexander Wood" userId="c0e013ad-7a33-4d92-a5df-2293f6a4ea02" providerId="ADAL" clId="{364F6DFD-A319-42F2-BFD7-E9E5A4E0C124}" dt="2023-07-26T21:48:29.710" v="10052" actId="680"/>
        <pc:sldMkLst>
          <pc:docMk/>
          <pc:sldMk cId="435523299" sldId="690"/>
        </pc:sldMkLst>
      </pc:sldChg>
      <pc:sldChg chg="addSp delSp modSp new del mod">
        <pc:chgData name="Alexander Wood" userId="c0e013ad-7a33-4d92-a5df-2293f6a4ea02" providerId="ADAL" clId="{364F6DFD-A319-42F2-BFD7-E9E5A4E0C124}" dt="2023-07-26T22:02:34.875" v="10239" actId="2696"/>
        <pc:sldMkLst>
          <pc:docMk/>
          <pc:sldMk cId="2027174709" sldId="691"/>
        </pc:sldMkLst>
        <pc:spChg chg="del">
          <ac:chgData name="Alexander Wood" userId="c0e013ad-7a33-4d92-a5df-2293f6a4ea02" providerId="ADAL" clId="{364F6DFD-A319-42F2-BFD7-E9E5A4E0C124}" dt="2023-07-26T22:00:39.440" v="10188" actId="478"/>
          <ac:spMkLst>
            <pc:docMk/>
            <pc:sldMk cId="2027174709" sldId="691"/>
            <ac:spMk id="2" creationId="{280683DA-1703-E493-C134-6A6FE7401D9D}"/>
          </ac:spMkLst>
        </pc:spChg>
        <pc:spChg chg="del">
          <ac:chgData name="Alexander Wood" userId="c0e013ad-7a33-4d92-a5df-2293f6a4ea02" providerId="ADAL" clId="{364F6DFD-A319-42F2-BFD7-E9E5A4E0C124}" dt="2023-07-26T22:00:41.083" v="10189" actId="478"/>
          <ac:spMkLst>
            <pc:docMk/>
            <pc:sldMk cId="2027174709" sldId="691"/>
            <ac:spMk id="3" creationId="{A1468AE8-5F58-9F54-AAD4-C409639689B3}"/>
          </ac:spMkLst>
        </pc:spChg>
        <pc:spChg chg="add mod">
          <ac:chgData name="Alexander Wood" userId="c0e013ad-7a33-4d92-a5df-2293f6a4ea02" providerId="ADAL" clId="{364F6DFD-A319-42F2-BFD7-E9E5A4E0C124}" dt="2023-07-26T22:00:57.767" v="10234" actId="20577"/>
          <ac:spMkLst>
            <pc:docMk/>
            <pc:sldMk cId="2027174709" sldId="691"/>
            <ac:spMk id="4" creationId="{69067151-0BC7-CB87-8841-63035480F0F6}"/>
          </ac:spMkLst>
        </pc:spChg>
        <pc:spChg chg="add del mod">
          <ac:chgData name="Alexander Wood" userId="c0e013ad-7a33-4d92-a5df-2293f6a4ea02" providerId="ADAL" clId="{364F6DFD-A319-42F2-BFD7-E9E5A4E0C124}" dt="2023-07-26T22:02:33.527" v="10238"/>
          <ac:spMkLst>
            <pc:docMk/>
            <pc:sldMk cId="2027174709" sldId="691"/>
            <ac:spMk id="5" creationId="{4AFC1A64-BD02-408B-8506-0B249FF3A840}"/>
          </ac:spMkLst>
        </pc:spChg>
      </pc:sldChg>
      <pc:sldChg chg="addSp delSp modSp new mod">
        <pc:chgData name="Alexander Wood" userId="c0e013ad-7a33-4d92-a5df-2293f6a4ea02" providerId="ADAL" clId="{364F6DFD-A319-42F2-BFD7-E9E5A4E0C124}" dt="2023-07-27T07:15:27.965" v="11057" actId="20577"/>
        <pc:sldMkLst>
          <pc:docMk/>
          <pc:sldMk cId="2270204801" sldId="691"/>
        </pc:sldMkLst>
        <pc:spChg chg="mod">
          <ac:chgData name="Alexander Wood" userId="c0e013ad-7a33-4d92-a5df-2293f6a4ea02" providerId="ADAL" clId="{364F6DFD-A319-42F2-BFD7-E9E5A4E0C124}" dt="2023-07-26T22:03:10.733" v="10281" actId="20577"/>
          <ac:spMkLst>
            <pc:docMk/>
            <pc:sldMk cId="2270204801" sldId="691"/>
            <ac:spMk id="2" creationId="{74AE4E0D-8930-3AF2-2FA9-295D615A9E24}"/>
          </ac:spMkLst>
        </pc:spChg>
        <pc:spChg chg="del">
          <ac:chgData name="Alexander Wood" userId="c0e013ad-7a33-4d92-a5df-2293f6a4ea02" providerId="ADAL" clId="{364F6DFD-A319-42F2-BFD7-E9E5A4E0C124}" dt="2023-07-26T22:03:12.991" v="10282" actId="478"/>
          <ac:spMkLst>
            <pc:docMk/>
            <pc:sldMk cId="2270204801" sldId="691"/>
            <ac:spMk id="3" creationId="{1897C64A-567F-8E12-E95A-69B6E24160ED}"/>
          </ac:spMkLst>
        </pc:spChg>
        <pc:spChg chg="add mod">
          <ac:chgData name="Alexander Wood" userId="c0e013ad-7a33-4d92-a5df-2293f6a4ea02" providerId="ADAL" clId="{364F6DFD-A319-42F2-BFD7-E9E5A4E0C124}" dt="2023-07-27T07:15:27.965" v="11057" actId="20577"/>
          <ac:spMkLst>
            <pc:docMk/>
            <pc:sldMk cId="2270204801" sldId="691"/>
            <ac:spMk id="4" creationId="{BFE957A2-DB89-F7DA-64BE-F4E38C4C1539}"/>
          </ac:spMkLst>
        </pc:spChg>
      </pc:sldChg>
      <pc:sldChg chg="delSp modSp add del mod delAnim">
        <pc:chgData name="Alexander Wood" userId="c0e013ad-7a33-4d92-a5df-2293f6a4ea02" providerId="ADAL" clId="{364F6DFD-A319-42F2-BFD7-E9E5A4E0C124}" dt="2023-07-26T21:49:04.032" v="10057" actId="47"/>
        <pc:sldMkLst>
          <pc:docMk/>
          <pc:sldMk cId="2960033994" sldId="691"/>
        </pc:sldMkLst>
        <pc:spChg chg="del mod">
          <ac:chgData name="Alexander Wood" userId="c0e013ad-7a33-4d92-a5df-2293f6a4ea02" providerId="ADAL" clId="{364F6DFD-A319-42F2-BFD7-E9E5A4E0C124}" dt="2023-07-26T21:48:59.560" v="10056" actId="478"/>
          <ac:spMkLst>
            <pc:docMk/>
            <pc:sldMk cId="2960033994" sldId="691"/>
            <ac:spMk id="22" creationId="{9B245146-82C2-5007-4B03-2D59364A647B}"/>
          </ac:spMkLst>
        </pc:spChg>
        <pc:spChg chg="del">
          <ac:chgData name="Alexander Wood" userId="c0e013ad-7a33-4d92-a5df-2293f6a4ea02" providerId="ADAL" clId="{364F6DFD-A319-42F2-BFD7-E9E5A4E0C124}" dt="2023-07-26T21:48:58.874" v="10054" actId="478"/>
          <ac:spMkLst>
            <pc:docMk/>
            <pc:sldMk cId="2960033994" sldId="691"/>
            <ac:spMk id="23" creationId="{5F7E5602-CFF0-94FB-F317-83D5F7DFC18D}"/>
          </ac:spMkLst>
        </pc:spChg>
      </pc:sldChg>
      <pc:sldChg chg="addSp delSp modSp new mod">
        <pc:chgData name="Alexander Wood" userId="c0e013ad-7a33-4d92-a5df-2293f6a4ea02" providerId="ADAL" clId="{364F6DFD-A319-42F2-BFD7-E9E5A4E0C124}" dt="2023-07-27T07:47:32.236" v="11126" actId="1076"/>
        <pc:sldMkLst>
          <pc:docMk/>
          <pc:sldMk cId="268183993" sldId="692"/>
        </pc:sldMkLst>
        <pc:spChg chg="mod">
          <ac:chgData name="Alexander Wood" userId="c0e013ad-7a33-4d92-a5df-2293f6a4ea02" providerId="ADAL" clId="{364F6DFD-A319-42F2-BFD7-E9E5A4E0C124}" dt="2023-07-27T07:18:07.012" v="11085" actId="20577"/>
          <ac:spMkLst>
            <pc:docMk/>
            <pc:sldMk cId="268183993" sldId="692"/>
            <ac:spMk id="2" creationId="{53629774-B40C-E7CB-31FB-355EC25111C6}"/>
          </ac:spMkLst>
        </pc:spChg>
        <pc:spChg chg="mod">
          <ac:chgData name="Alexander Wood" userId="c0e013ad-7a33-4d92-a5df-2293f6a4ea02" providerId="ADAL" clId="{364F6DFD-A319-42F2-BFD7-E9E5A4E0C124}" dt="2023-07-27T07:20:49.261" v="11119" actId="20577"/>
          <ac:spMkLst>
            <pc:docMk/>
            <pc:sldMk cId="268183993" sldId="692"/>
            <ac:spMk id="3" creationId="{E35153A3-2BEE-BF0D-6391-3B0B19136529}"/>
          </ac:spMkLst>
        </pc:spChg>
        <pc:picChg chg="add del mod">
          <ac:chgData name="Alexander Wood" userId="c0e013ad-7a33-4d92-a5df-2293f6a4ea02" providerId="ADAL" clId="{364F6DFD-A319-42F2-BFD7-E9E5A4E0C124}" dt="2023-07-27T07:41:14.250" v="11122" actId="478"/>
          <ac:picMkLst>
            <pc:docMk/>
            <pc:sldMk cId="268183993" sldId="692"/>
            <ac:picMk id="4" creationId="{F2BF335D-68DD-88C9-FB11-BD4148D6865E}"/>
          </ac:picMkLst>
        </pc:picChg>
        <pc:picChg chg="add mod">
          <ac:chgData name="Alexander Wood" userId="c0e013ad-7a33-4d92-a5df-2293f6a4ea02" providerId="ADAL" clId="{364F6DFD-A319-42F2-BFD7-E9E5A4E0C124}" dt="2023-07-27T07:47:32.236" v="11126" actId="1076"/>
          <ac:picMkLst>
            <pc:docMk/>
            <pc:sldMk cId="268183993" sldId="692"/>
            <ac:picMk id="6" creationId="{4CF222FC-462C-85F8-2BD7-ACB4D05F5E97}"/>
          </ac:picMkLst>
        </pc:picChg>
      </pc:sldChg>
    </pc:docChg>
  </pc:docChgLst>
  <pc:docChgLst>
    <pc:chgData name="Alexander Wood" userId="c0e013ad-7a33-4d92-a5df-2293f6a4ea02" providerId="ADAL" clId="{775F217E-8BEA-4145-BFD3-1DE88D08D771}"/>
    <pc:docChg chg="undo custSel addSld delSld modSld sldOrd">
      <pc:chgData name="Alexander Wood" userId="c0e013ad-7a33-4d92-a5df-2293f6a4ea02" providerId="ADAL" clId="{775F217E-8BEA-4145-BFD3-1DE88D08D771}" dt="2022-10-19T18:54:57.145" v="10632"/>
      <pc:docMkLst>
        <pc:docMk/>
      </pc:docMkLst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875563704" sldId="298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447036000" sldId="301"/>
        </pc:sldMkLst>
      </pc:sldChg>
      <pc:sldChg chg="addSp delSp modSp mod">
        <pc:chgData name="Alexander Wood" userId="c0e013ad-7a33-4d92-a5df-2293f6a4ea02" providerId="ADAL" clId="{775F217E-8BEA-4145-BFD3-1DE88D08D771}" dt="2022-10-16T22:08:39.319" v="6129" actId="1076"/>
        <pc:sldMkLst>
          <pc:docMk/>
          <pc:sldMk cId="1073318136" sldId="303"/>
        </pc:sldMkLst>
        <pc:spChg chg="del">
          <ac:chgData name="Alexander Wood" userId="c0e013ad-7a33-4d92-a5df-2293f6a4ea02" providerId="ADAL" clId="{775F217E-8BEA-4145-BFD3-1DE88D08D771}" dt="2022-10-16T21:57:57.319" v="5841" actId="478"/>
          <ac:spMkLst>
            <pc:docMk/>
            <pc:sldMk cId="1073318136" sldId="303"/>
            <ac:spMk id="3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1:58:18.478" v="5844" actId="1076"/>
          <ac:spMkLst>
            <pc:docMk/>
            <pc:sldMk cId="1073318136" sldId="303"/>
            <ac:spMk id="7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1:58:18.478" v="5844" actId="1076"/>
          <ac:spMkLst>
            <pc:docMk/>
            <pc:sldMk cId="1073318136" sldId="303"/>
            <ac:spMk id="8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1:58:18.478" v="5844" actId="1076"/>
          <ac:spMkLst>
            <pc:docMk/>
            <pc:sldMk cId="1073318136" sldId="303"/>
            <ac:spMk id="14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1:58:18.478" v="5844" actId="1076"/>
          <ac:spMkLst>
            <pc:docMk/>
            <pc:sldMk cId="1073318136" sldId="303"/>
            <ac:spMk id="15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1:59:44.059" v="5870" actId="1076"/>
          <ac:spMkLst>
            <pc:docMk/>
            <pc:sldMk cId="1073318136" sldId="303"/>
            <ac:spMk id="16" creationId="{00000000-0000-0000-0000-000000000000}"/>
          </ac:spMkLst>
        </pc:spChg>
        <pc:spChg chg="del mod">
          <ac:chgData name="Alexander Wood" userId="c0e013ad-7a33-4d92-a5df-2293f6a4ea02" providerId="ADAL" clId="{775F217E-8BEA-4145-BFD3-1DE88D08D771}" dt="2022-10-16T22:00:17.670" v="5873" actId="478"/>
          <ac:spMkLst>
            <pc:docMk/>
            <pc:sldMk cId="1073318136" sldId="303"/>
            <ac:spMk id="17" creationId="{00000000-0000-0000-0000-000000000000}"/>
          </ac:spMkLst>
        </pc:spChg>
        <pc:spChg chg="del">
          <ac:chgData name="Alexander Wood" userId="c0e013ad-7a33-4d92-a5df-2293f6a4ea02" providerId="ADAL" clId="{775F217E-8BEA-4145-BFD3-1DE88D08D771}" dt="2022-10-16T21:57:36.874" v="5838" actId="478"/>
          <ac:spMkLst>
            <pc:docMk/>
            <pc:sldMk cId="1073318136" sldId="303"/>
            <ac:spMk id="18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2:00:29.799" v="5876" actId="1076"/>
          <ac:spMkLst>
            <pc:docMk/>
            <pc:sldMk cId="1073318136" sldId="303"/>
            <ac:spMk id="19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2:05:03.307" v="6123" actId="1076"/>
          <ac:spMkLst>
            <pc:docMk/>
            <pc:sldMk cId="1073318136" sldId="303"/>
            <ac:spMk id="20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2:08:33.989" v="6127" actId="1076"/>
          <ac:spMkLst>
            <pc:docMk/>
            <pc:sldMk cId="1073318136" sldId="303"/>
            <ac:spMk id="21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1:58:25.474" v="5847" actId="1076"/>
          <ac:spMkLst>
            <pc:docMk/>
            <pc:sldMk cId="1073318136" sldId="303"/>
            <ac:spMk id="27" creationId="{00000000-0000-0000-0000-000000000000}"/>
          </ac:spMkLst>
        </pc:spChg>
        <pc:spChg chg="add mod">
          <ac:chgData name="Alexander Wood" userId="c0e013ad-7a33-4d92-a5df-2293f6a4ea02" providerId="ADAL" clId="{775F217E-8BEA-4145-BFD3-1DE88D08D771}" dt="2022-10-16T21:59:23.533" v="5869" actId="1076"/>
          <ac:spMkLst>
            <pc:docMk/>
            <pc:sldMk cId="1073318136" sldId="303"/>
            <ac:spMk id="30" creationId="{C308B29B-5734-DB45-E788-A94E311125F6}"/>
          </ac:spMkLst>
        </pc:spChg>
        <pc:spChg chg="add mod">
          <ac:chgData name="Alexander Wood" userId="c0e013ad-7a33-4d92-a5df-2293f6a4ea02" providerId="ADAL" clId="{775F217E-8BEA-4145-BFD3-1DE88D08D771}" dt="2022-10-16T22:08:30.607" v="6126" actId="1076"/>
          <ac:spMkLst>
            <pc:docMk/>
            <pc:sldMk cId="1073318136" sldId="303"/>
            <ac:spMk id="35" creationId="{625FBA66-40EA-7799-8CDB-D7EE22929877}"/>
          </ac:spMkLst>
        </pc:spChg>
        <pc:spChg chg="add mod">
          <ac:chgData name="Alexander Wood" userId="c0e013ad-7a33-4d92-a5df-2293f6a4ea02" providerId="ADAL" clId="{775F217E-8BEA-4145-BFD3-1DE88D08D771}" dt="2022-10-16T22:08:30.607" v="6126" actId="1076"/>
          <ac:spMkLst>
            <pc:docMk/>
            <pc:sldMk cId="1073318136" sldId="303"/>
            <ac:spMk id="36" creationId="{BA603F85-710F-F83C-16EB-3CEA01B46FEE}"/>
          </ac:spMkLst>
        </pc:spChg>
        <pc:grpChg chg="mod">
          <ac:chgData name="Alexander Wood" userId="c0e013ad-7a33-4d92-a5df-2293f6a4ea02" providerId="ADAL" clId="{775F217E-8BEA-4145-BFD3-1DE88D08D771}" dt="2022-10-16T21:58:18.478" v="5844" actId="1076"/>
          <ac:grpSpMkLst>
            <pc:docMk/>
            <pc:sldMk cId="1073318136" sldId="303"/>
            <ac:grpSpMk id="4" creationId="{00000000-0000-0000-0000-000000000000}"/>
          </ac:grpSpMkLst>
        </pc:grpChg>
        <pc:picChg chg="mod">
          <ac:chgData name="Alexander Wood" userId="c0e013ad-7a33-4d92-a5df-2293f6a4ea02" providerId="ADAL" clId="{775F217E-8BEA-4145-BFD3-1DE88D08D771}" dt="2022-10-16T21:58:22.314" v="5846" actId="1076"/>
          <ac:picMkLst>
            <pc:docMk/>
            <pc:sldMk cId="1073318136" sldId="303"/>
            <ac:picMk id="2" creationId="{00000000-0000-0000-0000-000000000000}"/>
          </ac:picMkLst>
        </pc:picChg>
        <pc:picChg chg="mod">
          <ac:chgData name="Alexander Wood" userId="c0e013ad-7a33-4d92-a5df-2293f6a4ea02" providerId="ADAL" clId="{775F217E-8BEA-4145-BFD3-1DE88D08D771}" dt="2022-10-16T21:58:18.478" v="5844" actId="1076"/>
          <ac:picMkLst>
            <pc:docMk/>
            <pc:sldMk cId="1073318136" sldId="303"/>
            <ac:picMk id="9" creationId="{00000000-0000-0000-0000-000000000000}"/>
          </ac:picMkLst>
        </pc:picChg>
        <pc:picChg chg="mod">
          <ac:chgData name="Alexander Wood" userId="c0e013ad-7a33-4d92-a5df-2293f6a4ea02" providerId="ADAL" clId="{775F217E-8BEA-4145-BFD3-1DE88D08D771}" dt="2022-10-16T21:58:18.478" v="5844" actId="1076"/>
          <ac:picMkLst>
            <pc:docMk/>
            <pc:sldMk cId="1073318136" sldId="303"/>
            <ac:picMk id="10" creationId="{00000000-0000-0000-0000-000000000000}"/>
          </ac:picMkLst>
        </pc:picChg>
        <pc:picChg chg="mod">
          <ac:chgData name="Alexander Wood" userId="c0e013ad-7a33-4d92-a5df-2293f6a4ea02" providerId="ADAL" clId="{775F217E-8BEA-4145-BFD3-1DE88D08D771}" dt="2022-10-16T21:58:18.478" v="5844" actId="1076"/>
          <ac:picMkLst>
            <pc:docMk/>
            <pc:sldMk cId="1073318136" sldId="303"/>
            <ac:picMk id="11" creationId="{00000000-0000-0000-0000-000000000000}"/>
          </ac:picMkLst>
        </pc:picChg>
        <pc:picChg chg="mod">
          <ac:chgData name="Alexander Wood" userId="c0e013ad-7a33-4d92-a5df-2293f6a4ea02" providerId="ADAL" clId="{775F217E-8BEA-4145-BFD3-1DE88D08D771}" dt="2022-10-16T21:58:18.478" v="5844" actId="1076"/>
          <ac:picMkLst>
            <pc:docMk/>
            <pc:sldMk cId="1073318136" sldId="303"/>
            <ac:picMk id="12" creationId="{00000000-0000-0000-0000-000000000000}"/>
          </ac:picMkLst>
        </pc:picChg>
        <pc:picChg chg="mod">
          <ac:chgData name="Alexander Wood" userId="c0e013ad-7a33-4d92-a5df-2293f6a4ea02" providerId="ADAL" clId="{775F217E-8BEA-4145-BFD3-1DE88D08D771}" dt="2022-10-16T21:58:18.478" v="5844" actId="1076"/>
          <ac:picMkLst>
            <pc:docMk/>
            <pc:sldMk cId="1073318136" sldId="303"/>
            <ac:picMk id="13" creationId="{00000000-0000-0000-0000-000000000000}"/>
          </ac:picMkLst>
        </pc:picChg>
        <pc:picChg chg="add mod">
          <ac:chgData name="Alexander Wood" userId="c0e013ad-7a33-4d92-a5df-2293f6a4ea02" providerId="ADAL" clId="{775F217E-8BEA-4145-BFD3-1DE88D08D771}" dt="2022-10-16T21:59:07.501" v="5851" actId="14100"/>
          <ac:picMkLst>
            <pc:docMk/>
            <pc:sldMk cId="1073318136" sldId="303"/>
            <ac:picMk id="22" creationId="{B9782975-4373-9C2E-4CE0-BA1FAAE2CBF5}"/>
          </ac:picMkLst>
        </pc:picChg>
        <pc:picChg chg="add mod">
          <ac:chgData name="Alexander Wood" userId="c0e013ad-7a33-4d92-a5df-2293f6a4ea02" providerId="ADAL" clId="{775F217E-8BEA-4145-BFD3-1DE88D08D771}" dt="2022-10-16T22:08:39.319" v="6129" actId="1076"/>
          <ac:picMkLst>
            <pc:docMk/>
            <pc:sldMk cId="1073318136" sldId="303"/>
            <ac:picMk id="31" creationId="{FBC53469-0A34-F43F-AAD8-EEDE8440703D}"/>
          </ac:picMkLst>
        </pc:picChg>
        <pc:picChg chg="add mod">
          <ac:chgData name="Alexander Wood" userId="c0e013ad-7a33-4d92-a5df-2293f6a4ea02" providerId="ADAL" clId="{775F217E-8BEA-4145-BFD3-1DE88D08D771}" dt="2022-10-16T22:08:38.124" v="6128" actId="1076"/>
          <ac:picMkLst>
            <pc:docMk/>
            <pc:sldMk cId="1073318136" sldId="303"/>
            <ac:picMk id="32" creationId="{0456E530-F977-8A8C-1748-4B89D7D8B1AF}"/>
          </ac:picMkLst>
        </pc:picChg>
        <pc:picChg chg="add mod">
          <ac:chgData name="Alexander Wood" userId="c0e013ad-7a33-4d92-a5df-2293f6a4ea02" providerId="ADAL" clId="{775F217E-8BEA-4145-BFD3-1DE88D08D771}" dt="2022-10-16T22:08:30.607" v="6126" actId="1076"/>
          <ac:picMkLst>
            <pc:docMk/>
            <pc:sldMk cId="1073318136" sldId="303"/>
            <ac:picMk id="33" creationId="{7174A5B1-91BF-0D40-C45F-F38AFB4F5F02}"/>
          </ac:picMkLst>
        </pc:picChg>
        <pc:picChg chg="add mod">
          <ac:chgData name="Alexander Wood" userId="c0e013ad-7a33-4d92-a5df-2293f6a4ea02" providerId="ADAL" clId="{775F217E-8BEA-4145-BFD3-1DE88D08D771}" dt="2022-10-16T22:08:30.607" v="6126" actId="1076"/>
          <ac:picMkLst>
            <pc:docMk/>
            <pc:sldMk cId="1073318136" sldId="303"/>
            <ac:picMk id="34" creationId="{003BABA9-0161-0A7C-0B9F-BB3C0A79265C}"/>
          </ac:picMkLst>
        </pc:picChg>
        <pc:picChg chg="del">
          <ac:chgData name="Alexander Wood" userId="c0e013ad-7a33-4d92-a5df-2293f6a4ea02" providerId="ADAL" clId="{775F217E-8BEA-4145-BFD3-1DE88D08D771}" dt="2022-10-16T21:57:53.687" v="5840" actId="478"/>
          <ac:picMkLst>
            <pc:docMk/>
            <pc:sldMk cId="1073318136" sldId="303"/>
            <ac:picMk id="3078" creationId="{00000000-0000-0000-0000-000000000000}"/>
          </ac:picMkLst>
        </pc:picChg>
        <pc:picChg chg="del mod">
          <ac:chgData name="Alexander Wood" userId="c0e013ad-7a33-4d92-a5df-2293f6a4ea02" providerId="ADAL" clId="{775F217E-8BEA-4145-BFD3-1DE88D08D771}" dt="2022-10-16T22:00:16.206" v="5872" actId="478"/>
          <ac:picMkLst>
            <pc:docMk/>
            <pc:sldMk cId="1073318136" sldId="303"/>
            <ac:picMk id="3082" creationId="{00000000-0000-0000-0000-000000000000}"/>
          </ac:picMkLst>
        </pc:picChg>
        <pc:picChg chg="del">
          <ac:chgData name="Alexander Wood" userId="c0e013ad-7a33-4d92-a5df-2293f6a4ea02" providerId="ADAL" clId="{775F217E-8BEA-4145-BFD3-1DE88D08D771}" dt="2022-10-16T21:57:35.662" v="5837" actId="478"/>
          <ac:picMkLst>
            <pc:docMk/>
            <pc:sldMk cId="1073318136" sldId="303"/>
            <ac:picMk id="3084" creationId="{00000000-0000-0000-0000-000000000000}"/>
          </ac:picMkLst>
        </pc:picChg>
        <pc:picChg chg="mod">
          <ac:chgData name="Alexander Wood" userId="c0e013ad-7a33-4d92-a5df-2293f6a4ea02" providerId="ADAL" clId="{775F217E-8BEA-4145-BFD3-1DE88D08D771}" dt="2022-10-16T22:00:29.799" v="5876" actId="1076"/>
          <ac:picMkLst>
            <pc:docMk/>
            <pc:sldMk cId="1073318136" sldId="303"/>
            <ac:picMk id="3086" creationId="{00000000-0000-0000-0000-000000000000}"/>
          </ac:picMkLst>
        </pc:picChg>
        <pc:picChg chg="mod">
          <ac:chgData name="Alexander Wood" userId="c0e013ad-7a33-4d92-a5df-2293f6a4ea02" providerId="ADAL" clId="{775F217E-8BEA-4145-BFD3-1DE88D08D771}" dt="2022-10-16T22:00:29.799" v="5876" actId="1076"/>
          <ac:picMkLst>
            <pc:docMk/>
            <pc:sldMk cId="1073318136" sldId="303"/>
            <ac:picMk id="3088" creationId="{00000000-0000-0000-0000-000000000000}"/>
          </ac:picMkLst>
        </pc:picChg>
        <pc:picChg chg="mod">
          <ac:chgData name="Alexander Wood" userId="c0e013ad-7a33-4d92-a5df-2293f6a4ea02" providerId="ADAL" clId="{775F217E-8BEA-4145-BFD3-1DE88D08D771}" dt="2022-10-16T22:00:29.799" v="5876" actId="1076"/>
          <ac:picMkLst>
            <pc:docMk/>
            <pc:sldMk cId="1073318136" sldId="303"/>
            <ac:picMk id="3090" creationId="{00000000-0000-0000-0000-000000000000}"/>
          </ac:picMkLst>
        </pc:picChg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683165780" sldId="359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377476586" sldId="378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3495255303" sldId="379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036404647" sldId="380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274873191" sldId="381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4064557327" sldId="382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462947617" sldId="383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3381864477" sldId="384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3818130978" sldId="394"/>
        </pc:sldMkLst>
      </pc:sldChg>
      <pc:sldChg chg="modSp add del mod">
        <pc:chgData name="Alexander Wood" userId="c0e013ad-7a33-4d92-a5df-2293f6a4ea02" providerId="ADAL" clId="{775F217E-8BEA-4145-BFD3-1DE88D08D771}" dt="2022-10-16T22:09:00.935" v="6130" actId="47"/>
        <pc:sldMkLst>
          <pc:docMk/>
          <pc:sldMk cId="2988548284" sldId="404"/>
        </pc:sldMkLst>
        <pc:picChg chg="mod">
          <ac:chgData name="Alexander Wood" userId="c0e013ad-7a33-4d92-a5df-2293f6a4ea02" providerId="ADAL" clId="{775F217E-8BEA-4145-BFD3-1DE88D08D771}" dt="2022-10-16T20:48:35.122" v="3301" actId="1076"/>
          <ac:picMkLst>
            <pc:docMk/>
            <pc:sldMk cId="2988548284" sldId="404"/>
            <ac:picMk id="3" creationId="{00000000-0000-0000-0000-000000000000}"/>
          </ac:picMkLst>
        </pc:picChg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785480280" sldId="411"/>
        </pc:sldMkLst>
      </pc:sldChg>
      <pc:sldChg chg="add del">
        <pc:chgData name="Alexander Wood" userId="c0e013ad-7a33-4d92-a5df-2293f6a4ea02" providerId="ADAL" clId="{775F217E-8BEA-4145-BFD3-1DE88D08D771}" dt="2022-10-16T22:09:00.935" v="6130" actId="47"/>
        <pc:sldMkLst>
          <pc:docMk/>
          <pc:sldMk cId="2975402246" sldId="413"/>
        </pc:sldMkLst>
      </pc:sldChg>
      <pc:sldChg chg="add del">
        <pc:chgData name="Alexander Wood" userId="c0e013ad-7a33-4d92-a5df-2293f6a4ea02" providerId="ADAL" clId="{775F217E-8BEA-4145-BFD3-1DE88D08D771}" dt="2022-10-16T22:09:00.935" v="6130" actId="47"/>
        <pc:sldMkLst>
          <pc:docMk/>
          <pc:sldMk cId="863626452" sldId="415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413282523" sldId="417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372756061" sldId="418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487702038" sldId="427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804179894" sldId="430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3580513512" sldId="431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298914051" sldId="432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312639129" sldId="433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203895377" sldId="434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460757644" sldId="436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65990322" sldId="437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501310624" sldId="438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3310481745" sldId="439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4294671169" sldId="440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353582155" sldId="441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690300782" sldId="442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57450845" sldId="443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653547479" sldId="444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430693540" sldId="446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915795689" sldId="447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4043570356" sldId="448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4247199371" sldId="449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892177728" sldId="450"/>
        </pc:sldMkLst>
      </pc:sldChg>
      <pc:sldChg chg="modSp mod">
        <pc:chgData name="Alexander Wood" userId="c0e013ad-7a33-4d92-a5df-2293f6a4ea02" providerId="ADAL" clId="{775F217E-8BEA-4145-BFD3-1DE88D08D771}" dt="2022-10-19T01:59:33.014" v="10002" actId="20577"/>
        <pc:sldMkLst>
          <pc:docMk/>
          <pc:sldMk cId="3590216595" sldId="451"/>
        </pc:sldMkLst>
        <pc:spChg chg="mod">
          <ac:chgData name="Alexander Wood" userId="c0e013ad-7a33-4d92-a5df-2293f6a4ea02" providerId="ADAL" clId="{775F217E-8BEA-4145-BFD3-1DE88D08D771}" dt="2022-10-19T01:59:33.014" v="10002" actId="20577"/>
          <ac:spMkLst>
            <pc:docMk/>
            <pc:sldMk cId="3590216595" sldId="451"/>
            <ac:spMk id="4" creationId="{00000000-0000-0000-0000-000000000000}"/>
          </ac:spMkLst>
        </pc:spChg>
      </pc:sldChg>
      <pc:sldChg chg="addSp delSp modSp del mod delAnim modAnim">
        <pc:chgData name="Alexander Wood" userId="c0e013ad-7a33-4d92-a5df-2293f6a4ea02" providerId="ADAL" clId="{775F217E-8BEA-4145-BFD3-1DE88D08D771}" dt="2022-10-16T22:09:00.935" v="6130" actId="47"/>
        <pc:sldMkLst>
          <pc:docMk/>
          <pc:sldMk cId="1040209060" sldId="452"/>
        </pc:sldMkLst>
        <pc:picChg chg="add del mod">
          <ac:chgData name="Alexander Wood" userId="c0e013ad-7a33-4d92-a5df-2293f6a4ea02" providerId="ADAL" clId="{775F217E-8BEA-4145-BFD3-1DE88D08D771}" dt="2022-10-16T18:44:31.677" v="1177" actId="478"/>
          <ac:picMkLst>
            <pc:docMk/>
            <pc:sldMk cId="1040209060" sldId="452"/>
            <ac:picMk id="6" creationId="{00000000-0000-0000-0000-000000000000}"/>
          </ac:picMkLst>
        </pc:picChg>
        <pc:picChg chg="del">
          <ac:chgData name="Alexander Wood" userId="c0e013ad-7a33-4d92-a5df-2293f6a4ea02" providerId="ADAL" clId="{775F217E-8BEA-4145-BFD3-1DE88D08D771}" dt="2022-10-16T18:44:28.988" v="1174" actId="478"/>
          <ac:picMkLst>
            <pc:docMk/>
            <pc:sldMk cId="1040209060" sldId="452"/>
            <ac:picMk id="9" creationId="{00000000-0000-0000-0000-000000000000}"/>
          </ac:picMkLst>
        </pc:picChg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721086053" sldId="453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396416732" sldId="454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4182079137" sldId="455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681149258" sldId="456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710231060" sldId="457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4017987302" sldId="459"/>
        </pc:sldMkLst>
      </pc:sldChg>
      <pc:sldChg chg="addSp delSp modSp mod ord delAnim modAnim">
        <pc:chgData name="Alexander Wood" userId="c0e013ad-7a33-4d92-a5df-2293f6a4ea02" providerId="ADAL" clId="{775F217E-8BEA-4145-BFD3-1DE88D08D771}" dt="2022-10-19T18:54:31.474" v="10631"/>
        <pc:sldMkLst>
          <pc:docMk/>
          <pc:sldMk cId="3963713914" sldId="460"/>
        </pc:sldMkLst>
        <pc:spChg chg="mod">
          <ac:chgData name="Alexander Wood" userId="c0e013ad-7a33-4d92-a5df-2293f6a4ea02" providerId="ADAL" clId="{775F217E-8BEA-4145-BFD3-1DE88D08D771}" dt="2022-10-16T20:57:59.561" v="3457" actId="114"/>
          <ac:spMkLst>
            <pc:docMk/>
            <pc:sldMk cId="3963713914" sldId="460"/>
            <ac:spMk id="11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0:56:04.851" v="3452" actId="255"/>
          <ac:spMkLst>
            <pc:docMk/>
            <pc:sldMk cId="3963713914" sldId="460"/>
            <ac:spMk id="12" creationId="{00000000-0000-0000-0000-000000000000}"/>
          </ac:spMkLst>
        </pc:spChg>
        <pc:spChg chg="del mod">
          <ac:chgData name="Alexander Wood" userId="c0e013ad-7a33-4d92-a5df-2293f6a4ea02" providerId="ADAL" clId="{775F217E-8BEA-4145-BFD3-1DE88D08D771}" dt="2022-10-19T18:54:31.474" v="10631"/>
          <ac:spMkLst>
            <pc:docMk/>
            <pc:sldMk cId="3963713914" sldId="460"/>
            <ac:spMk id="54" creationId="{00000000-0000-0000-0000-000000000000}"/>
          </ac:spMkLst>
        </pc:spChg>
        <pc:picChg chg="add del">
          <ac:chgData name="Alexander Wood" userId="c0e013ad-7a33-4d92-a5df-2293f6a4ea02" providerId="ADAL" clId="{775F217E-8BEA-4145-BFD3-1DE88D08D771}" dt="2022-10-19T18:54:12.265" v="10609" actId="478"/>
          <ac:picMkLst>
            <pc:docMk/>
            <pc:sldMk cId="3963713914" sldId="460"/>
            <ac:picMk id="53" creationId="{00000000-0000-0000-0000-000000000000}"/>
          </ac:picMkLst>
        </pc:picChg>
        <pc:picChg chg="del">
          <ac:chgData name="Alexander Wood" userId="c0e013ad-7a33-4d92-a5df-2293f6a4ea02" providerId="ADAL" clId="{775F217E-8BEA-4145-BFD3-1DE88D08D771}" dt="2022-10-19T18:54:06.416" v="10605" actId="478"/>
          <ac:picMkLst>
            <pc:docMk/>
            <pc:sldMk cId="3963713914" sldId="460"/>
            <ac:picMk id="55" creationId="{00000000-0000-0000-0000-000000000000}"/>
          </ac:picMkLst>
        </pc:picChg>
        <pc:cxnChg chg="del">
          <ac:chgData name="Alexander Wood" userId="c0e013ad-7a33-4d92-a5df-2293f6a4ea02" providerId="ADAL" clId="{775F217E-8BEA-4145-BFD3-1DE88D08D771}" dt="2022-10-19T18:54:07.540" v="10606" actId="478"/>
          <ac:cxnSpMkLst>
            <pc:docMk/>
            <pc:sldMk cId="3963713914" sldId="460"/>
            <ac:cxnSpMk id="29" creationId="{00000000-0000-0000-0000-000000000000}"/>
          </ac:cxnSpMkLst>
        </pc:cxnChg>
        <pc:cxnChg chg="del">
          <ac:chgData name="Alexander Wood" userId="c0e013ad-7a33-4d92-a5df-2293f6a4ea02" providerId="ADAL" clId="{775F217E-8BEA-4145-BFD3-1DE88D08D771}" dt="2022-10-19T18:54:08.565" v="10607" actId="478"/>
          <ac:cxnSpMkLst>
            <pc:docMk/>
            <pc:sldMk cId="3963713914" sldId="460"/>
            <ac:cxnSpMk id="35" creationId="{00000000-0000-0000-0000-000000000000}"/>
          </ac:cxnSpMkLst>
        </pc:cxnChg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207426955" sldId="462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22701343" sldId="463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235391288" sldId="464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68736344" sldId="465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479720157" sldId="466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45999677" sldId="467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3722218822" sldId="468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3696920716" sldId="469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90349801" sldId="470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993971361" sldId="471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2989744220" sldId="472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3026605741" sldId="473"/>
        </pc:sldMkLst>
      </pc:sldChg>
      <pc:sldChg chg="del">
        <pc:chgData name="Alexander Wood" userId="c0e013ad-7a33-4d92-a5df-2293f6a4ea02" providerId="ADAL" clId="{775F217E-8BEA-4145-BFD3-1DE88D08D771}" dt="2022-10-16T22:09:00.935" v="6130" actId="47"/>
        <pc:sldMkLst>
          <pc:docMk/>
          <pc:sldMk cId="1271919358" sldId="474"/>
        </pc:sldMkLst>
      </pc:sldChg>
      <pc:sldChg chg="addSp delSp modSp new mod delAnim modAnim">
        <pc:chgData name="Alexander Wood" userId="c0e013ad-7a33-4d92-a5df-2293f6a4ea02" providerId="ADAL" clId="{775F217E-8BEA-4145-BFD3-1DE88D08D771}" dt="2022-10-16T18:17:42.915" v="669" actId="113"/>
        <pc:sldMkLst>
          <pc:docMk/>
          <pc:sldMk cId="3105388264" sldId="475"/>
        </pc:sldMkLst>
        <pc:spChg chg="mod">
          <ac:chgData name="Alexander Wood" userId="c0e013ad-7a33-4d92-a5df-2293f6a4ea02" providerId="ADAL" clId="{775F217E-8BEA-4145-BFD3-1DE88D08D771}" dt="2022-10-16T18:17:42.915" v="669" actId="113"/>
          <ac:spMkLst>
            <pc:docMk/>
            <pc:sldMk cId="3105388264" sldId="475"/>
            <ac:spMk id="2" creationId="{C259F7DB-A556-5332-6D07-1B6D0E0C297F}"/>
          </ac:spMkLst>
        </pc:spChg>
        <pc:spChg chg="del">
          <ac:chgData name="Alexander Wood" userId="c0e013ad-7a33-4d92-a5df-2293f6a4ea02" providerId="ADAL" clId="{775F217E-8BEA-4145-BFD3-1DE88D08D771}" dt="2022-10-16T17:26:16.622" v="56" actId="478"/>
          <ac:spMkLst>
            <pc:docMk/>
            <pc:sldMk cId="3105388264" sldId="475"/>
            <ac:spMk id="3" creationId="{120726A5-BCC1-35F1-706B-F96F35AC87D5}"/>
          </ac:spMkLst>
        </pc:spChg>
        <pc:spChg chg="add del">
          <ac:chgData name="Alexander Wood" userId="c0e013ad-7a33-4d92-a5df-2293f6a4ea02" providerId="ADAL" clId="{775F217E-8BEA-4145-BFD3-1DE88D08D771}" dt="2022-10-16T17:28:22.208" v="58" actId="478"/>
          <ac:spMkLst>
            <pc:docMk/>
            <pc:sldMk cId="3105388264" sldId="475"/>
            <ac:spMk id="4" creationId="{CFF509E1-7BB3-7CF3-DCD5-369AE91C2A19}"/>
          </ac:spMkLst>
        </pc:spChg>
        <pc:spChg chg="add del mod">
          <ac:chgData name="Alexander Wood" userId="c0e013ad-7a33-4d92-a5df-2293f6a4ea02" providerId="ADAL" clId="{775F217E-8BEA-4145-BFD3-1DE88D08D771}" dt="2022-10-16T17:46:18.943" v="81" actId="478"/>
          <ac:spMkLst>
            <pc:docMk/>
            <pc:sldMk cId="3105388264" sldId="475"/>
            <ac:spMk id="9" creationId="{7B762A63-B7C0-6679-9AB4-480F161D46F1}"/>
          </ac:spMkLst>
        </pc:spChg>
        <pc:picChg chg="add del">
          <ac:chgData name="Alexander Wood" userId="c0e013ad-7a33-4d92-a5df-2293f6a4ea02" providerId="ADAL" clId="{775F217E-8BEA-4145-BFD3-1DE88D08D771}" dt="2022-10-16T17:30:21.566" v="60" actId="22"/>
          <ac:picMkLst>
            <pc:docMk/>
            <pc:sldMk cId="3105388264" sldId="475"/>
            <ac:picMk id="6" creationId="{BE5D327C-648E-DAB9-007E-EF31230DA0A6}"/>
          </ac:picMkLst>
        </pc:picChg>
        <pc:picChg chg="add mod">
          <ac:chgData name="Alexander Wood" userId="c0e013ad-7a33-4d92-a5df-2293f6a4ea02" providerId="ADAL" clId="{775F217E-8BEA-4145-BFD3-1DE88D08D771}" dt="2022-10-16T17:46:25.879" v="82" actId="1076"/>
          <ac:picMkLst>
            <pc:docMk/>
            <pc:sldMk cId="3105388264" sldId="475"/>
            <ac:picMk id="8" creationId="{A42706F3-C5C1-FD6C-1A54-C009615BE507}"/>
          </ac:picMkLst>
        </pc:picChg>
        <pc:picChg chg="add mod">
          <ac:chgData name="Alexander Wood" userId="c0e013ad-7a33-4d92-a5df-2293f6a4ea02" providerId="ADAL" clId="{775F217E-8BEA-4145-BFD3-1DE88D08D771}" dt="2022-10-16T17:46:11.962" v="80" actId="1076"/>
          <ac:picMkLst>
            <pc:docMk/>
            <pc:sldMk cId="3105388264" sldId="475"/>
            <ac:picMk id="11" creationId="{9A3D0991-D6AA-C3B1-4C21-3CBAF257A5A2}"/>
          </ac:picMkLst>
        </pc:picChg>
      </pc:sldChg>
      <pc:sldChg chg="addSp delSp modSp add mod delAnim modAnim">
        <pc:chgData name="Alexander Wood" userId="c0e013ad-7a33-4d92-a5df-2293f6a4ea02" providerId="ADAL" clId="{775F217E-8BEA-4145-BFD3-1DE88D08D771}" dt="2022-10-19T02:06:56.189" v="10235" actId="20577"/>
        <pc:sldMkLst>
          <pc:docMk/>
          <pc:sldMk cId="866193522" sldId="476"/>
        </pc:sldMkLst>
        <pc:spChg chg="del">
          <ac:chgData name="Alexander Wood" userId="c0e013ad-7a33-4d92-a5df-2293f6a4ea02" providerId="ADAL" clId="{775F217E-8BEA-4145-BFD3-1DE88D08D771}" dt="2022-10-16T17:46:51.009" v="85" actId="478"/>
          <ac:spMkLst>
            <pc:docMk/>
            <pc:sldMk cId="866193522" sldId="476"/>
            <ac:spMk id="2" creationId="{C259F7DB-A556-5332-6D07-1B6D0E0C297F}"/>
          </ac:spMkLst>
        </pc:spChg>
        <pc:spChg chg="add mod">
          <ac:chgData name="Alexander Wood" userId="c0e013ad-7a33-4d92-a5df-2293f6a4ea02" providerId="ADAL" clId="{775F217E-8BEA-4145-BFD3-1DE88D08D771}" dt="2022-10-16T18:25:09.401" v="887" actId="1076"/>
          <ac:spMkLst>
            <pc:docMk/>
            <pc:sldMk cId="866193522" sldId="476"/>
            <ac:spMk id="4" creationId="{E6330413-FF07-4ECA-2333-AF1BB6DF4251}"/>
          </ac:spMkLst>
        </pc:spChg>
        <pc:spChg chg="add mod">
          <ac:chgData name="Alexander Wood" userId="c0e013ad-7a33-4d92-a5df-2293f6a4ea02" providerId="ADAL" clId="{775F217E-8BEA-4145-BFD3-1DE88D08D771}" dt="2022-10-16T18:25:07.502" v="886" actId="1076"/>
          <ac:spMkLst>
            <pc:docMk/>
            <pc:sldMk cId="866193522" sldId="476"/>
            <ac:spMk id="7" creationId="{0217DA67-B87E-F5DC-E49E-CC9D2BBEF555}"/>
          </ac:spMkLst>
        </pc:spChg>
        <pc:spChg chg="add del mod">
          <ac:chgData name="Alexander Wood" userId="c0e013ad-7a33-4d92-a5df-2293f6a4ea02" providerId="ADAL" clId="{775F217E-8BEA-4145-BFD3-1DE88D08D771}" dt="2022-10-16T17:58:43.604" v="187" actId="478"/>
          <ac:spMkLst>
            <pc:docMk/>
            <pc:sldMk cId="866193522" sldId="476"/>
            <ac:spMk id="9" creationId="{BC6578CD-E9F3-0001-68FD-D083C7B2224B}"/>
          </ac:spMkLst>
        </pc:spChg>
        <pc:spChg chg="add del mod">
          <ac:chgData name="Alexander Wood" userId="c0e013ad-7a33-4d92-a5df-2293f6a4ea02" providerId="ADAL" clId="{775F217E-8BEA-4145-BFD3-1DE88D08D771}" dt="2022-10-16T18:20:43.080" v="715" actId="478"/>
          <ac:spMkLst>
            <pc:docMk/>
            <pc:sldMk cId="866193522" sldId="476"/>
            <ac:spMk id="18" creationId="{F888978E-0842-53B4-83BF-38D92D18C160}"/>
          </ac:spMkLst>
        </pc:spChg>
        <pc:graphicFrameChg chg="add del">
          <ac:chgData name="Alexander Wood" userId="c0e013ad-7a33-4d92-a5df-2293f6a4ea02" providerId="ADAL" clId="{775F217E-8BEA-4145-BFD3-1DE88D08D771}" dt="2022-10-16T18:20:31.706" v="713" actId="478"/>
          <ac:graphicFrameMkLst>
            <pc:docMk/>
            <pc:sldMk cId="866193522" sldId="476"/>
            <ac:graphicFrameMk id="19" creationId="{E754099A-8FB5-9CA4-F8E3-7364DBDB82CE}"/>
          </ac:graphicFrameMkLst>
        </pc:graphicFrameChg>
        <pc:graphicFrameChg chg="add mod modGraphic">
          <ac:chgData name="Alexander Wood" userId="c0e013ad-7a33-4d92-a5df-2293f6a4ea02" providerId="ADAL" clId="{775F217E-8BEA-4145-BFD3-1DE88D08D771}" dt="2022-10-19T02:06:56.189" v="10235" actId="20577"/>
          <ac:graphicFrameMkLst>
            <pc:docMk/>
            <pc:sldMk cId="866193522" sldId="476"/>
            <ac:graphicFrameMk id="20" creationId="{6788389B-1C1B-A132-B259-87C72624A1F5}"/>
          </ac:graphicFrameMkLst>
        </pc:graphicFrameChg>
        <pc:picChg chg="add mod">
          <ac:chgData name="Alexander Wood" userId="c0e013ad-7a33-4d92-a5df-2293f6a4ea02" providerId="ADAL" clId="{775F217E-8BEA-4145-BFD3-1DE88D08D771}" dt="2022-10-16T18:25:12.670" v="888" actId="1076"/>
          <ac:picMkLst>
            <pc:docMk/>
            <pc:sldMk cId="866193522" sldId="476"/>
            <ac:picMk id="6" creationId="{40FDFC53-C10F-4C6F-440C-56935B59691D}"/>
          </ac:picMkLst>
        </pc:picChg>
        <pc:picChg chg="del">
          <ac:chgData name="Alexander Wood" userId="c0e013ad-7a33-4d92-a5df-2293f6a4ea02" providerId="ADAL" clId="{775F217E-8BEA-4145-BFD3-1DE88D08D771}" dt="2022-10-16T17:56:43.974" v="86" actId="478"/>
          <ac:picMkLst>
            <pc:docMk/>
            <pc:sldMk cId="866193522" sldId="476"/>
            <ac:picMk id="8" creationId="{A42706F3-C5C1-FD6C-1A54-C009615BE507}"/>
          </ac:picMkLst>
        </pc:picChg>
        <pc:picChg chg="del">
          <ac:chgData name="Alexander Wood" userId="c0e013ad-7a33-4d92-a5df-2293f6a4ea02" providerId="ADAL" clId="{775F217E-8BEA-4145-BFD3-1DE88D08D771}" dt="2022-10-16T17:56:44.839" v="87" actId="478"/>
          <ac:picMkLst>
            <pc:docMk/>
            <pc:sldMk cId="866193522" sldId="476"/>
            <ac:picMk id="11" creationId="{9A3D0991-D6AA-C3B1-4C21-3CBAF257A5A2}"/>
          </ac:picMkLst>
        </pc:picChg>
        <pc:picChg chg="add mod">
          <ac:chgData name="Alexander Wood" userId="c0e013ad-7a33-4d92-a5df-2293f6a4ea02" providerId="ADAL" clId="{775F217E-8BEA-4145-BFD3-1DE88D08D771}" dt="2022-10-16T18:25:00.899" v="885" actId="1076"/>
          <ac:picMkLst>
            <pc:docMk/>
            <pc:sldMk cId="866193522" sldId="476"/>
            <ac:picMk id="12" creationId="{CD8B6D9D-D4A9-1276-2235-C02C96FED8C5}"/>
          </ac:picMkLst>
        </pc:picChg>
        <pc:picChg chg="add mod">
          <ac:chgData name="Alexander Wood" userId="c0e013ad-7a33-4d92-a5df-2293f6a4ea02" providerId="ADAL" clId="{775F217E-8BEA-4145-BFD3-1DE88D08D771}" dt="2022-10-16T18:25:17.743" v="890" actId="1076"/>
          <ac:picMkLst>
            <pc:docMk/>
            <pc:sldMk cId="866193522" sldId="476"/>
            <ac:picMk id="14" creationId="{6BE8FB6F-729C-F81F-7840-C41DF01313BD}"/>
          </ac:picMkLst>
        </pc:picChg>
        <pc:picChg chg="add mod">
          <ac:chgData name="Alexander Wood" userId="c0e013ad-7a33-4d92-a5df-2293f6a4ea02" providerId="ADAL" clId="{775F217E-8BEA-4145-BFD3-1DE88D08D771}" dt="2022-10-16T18:25:14.796" v="889" actId="1076"/>
          <ac:picMkLst>
            <pc:docMk/>
            <pc:sldMk cId="866193522" sldId="476"/>
            <ac:picMk id="16" creationId="{5249D359-2250-25F4-5D72-56E8AF5758E1}"/>
          </ac:picMkLst>
        </pc:picChg>
      </pc:sldChg>
      <pc:sldChg chg="addSp delSp modSp new mod modAnim">
        <pc:chgData name="Alexander Wood" userId="c0e013ad-7a33-4d92-a5df-2293f6a4ea02" providerId="ADAL" clId="{775F217E-8BEA-4145-BFD3-1DE88D08D771}" dt="2022-10-16T19:07:08.234" v="1423" actId="255"/>
        <pc:sldMkLst>
          <pc:docMk/>
          <pc:sldMk cId="2077839301" sldId="477"/>
        </pc:sldMkLst>
        <pc:spChg chg="mod">
          <ac:chgData name="Alexander Wood" userId="c0e013ad-7a33-4d92-a5df-2293f6a4ea02" providerId="ADAL" clId="{775F217E-8BEA-4145-BFD3-1DE88D08D771}" dt="2022-10-16T19:07:08.234" v="1423" actId="255"/>
          <ac:spMkLst>
            <pc:docMk/>
            <pc:sldMk cId="2077839301" sldId="477"/>
            <ac:spMk id="2" creationId="{294BF78E-F76B-70F5-951F-900B321CDD80}"/>
          </ac:spMkLst>
        </pc:spChg>
        <pc:spChg chg="del">
          <ac:chgData name="Alexander Wood" userId="c0e013ad-7a33-4d92-a5df-2293f6a4ea02" providerId="ADAL" clId="{775F217E-8BEA-4145-BFD3-1DE88D08D771}" dt="2022-10-16T18:06:45.457" v="338" actId="478"/>
          <ac:spMkLst>
            <pc:docMk/>
            <pc:sldMk cId="2077839301" sldId="477"/>
            <ac:spMk id="3" creationId="{5DF267B5-2371-A920-0ECD-53669E3AC383}"/>
          </ac:spMkLst>
        </pc:spChg>
        <pc:spChg chg="add mod">
          <ac:chgData name="Alexander Wood" userId="c0e013ad-7a33-4d92-a5df-2293f6a4ea02" providerId="ADAL" clId="{775F217E-8BEA-4145-BFD3-1DE88D08D771}" dt="2022-10-16T18:11:48.260" v="481" actId="21"/>
          <ac:spMkLst>
            <pc:docMk/>
            <pc:sldMk cId="2077839301" sldId="477"/>
            <ac:spMk id="8" creationId="{22DBBD42-AF15-883B-0581-66C235EB5325}"/>
          </ac:spMkLst>
        </pc:spChg>
        <pc:spChg chg="add mod">
          <ac:chgData name="Alexander Wood" userId="c0e013ad-7a33-4d92-a5df-2293f6a4ea02" providerId="ADAL" clId="{775F217E-8BEA-4145-BFD3-1DE88D08D771}" dt="2022-10-16T18:12:01.290" v="485" actId="1076"/>
          <ac:spMkLst>
            <pc:docMk/>
            <pc:sldMk cId="2077839301" sldId="477"/>
            <ac:spMk id="12" creationId="{65A0CE5F-D526-E5DC-7B22-510A36AE67C9}"/>
          </ac:spMkLst>
        </pc:spChg>
        <pc:spChg chg="add mod">
          <ac:chgData name="Alexander Wood" userId="c0e013ad-7a33-4d92-a5df-2293f6a4ea02" providerId="ADAL" clId="{775F217E-8BEA-4145-BFD3-1DE88D08D771}" dt="2022-10-16T18:12:54.878" v="559" actId="1076"/>
          <ac:spMkLst>
            <pc:docMk/>
            <pc:sldMk cId="2077839301" sldId="477"/>
            <ac:spMk id="14" creationId="{F748E0C6-6BC5-C5C8-AF58-EFA73A712D7B}"/>
          </ac:spMkLst>
        </pc:spChg>
        <pc:spChg chg="add mod">
          <ac:chgData name="Alexander Wood" userId="c0e013ad-7a33-4d92-a5df-2293f6a4ea02" providerId="ADAL" clId="{775F217E-8BEA-4145-BFD3-1DE88D08D771}" dt="2022-10-16T18:15:22.678" v="656" actId="20577"/>
          <ac:spMkLst>
            <pc:docMk/>
            <pc:sldMk cId="2077839301" sldId="477"/>
            <ac:spMk id="16" creationId="{15BF5F28-6439-B0E2-2163-CD596778D477}"/>
          </ac:spMkLst>
        </pc:spChg>
        <pc:picChg chg="add mod">
          <ac:chgData name="Alexander Wood" userId="c0e013ad-7a33-4d92-a5df-2293f6a4ea02" providerId="ADAL" clId="{775F217E-8BEA-4145-BFD3-1DE88D08D771}" dt="2022-10-16T18:08:37.071" v="410" actId="1076"/>
          <ac:picMkLst>
            <pc:docMk/>
            <pc:sldMk cId="2077839301" sldId="477"/>
            <ac:picMk id="5" creationId="{50EF3090-A729-952E-074F-6B6DA203A146}"/>
          </ac:picMkLst>
        </pc:picChg>
        <pc:picChg chg="add mod">
          <ac:chgData name="Alexander Wood" userId="c0e013ad-7a33-4d92-a5df-2293f6a4ea02" providerId="ADAL" clId="{775F217E-8BEA-4145-BFD3-1DE88D08D771}" dt="2022-10-16T18:08:39.585" v="411" actId="1076"/>
          <ac:picMkLst>
            <pc:docMk/>
            <pc:sldMk cId="2077839301" sldId="477"/>
            <ac:picMk id="7" creationId="{15EE1842-AB7E-49E4-94D6-152BF28AE352}"/>
          </ac:picMkLst>
        </pc:picChg>
        <pc:picChg chg="add mod">
          <ac:chgData name="Alexander Wood" userId="c0e013ad-7a33-4d92-a5df-2293f6a4ea02" providerId="ADAL" clId="{775F217E-8BEA-4145-BFD3-1DE88D08D771}" dt="2022-10-16T18:12:52.526" v="558" actId="14100"/>
          <ac:picMkLst>
            <pc:docMk/>
            <pc:sldMk cId="2077839301" sldId="477"/>
            <ac:picMk id="10" creationId="{32896D2F-817C-4149-3618-80AD440DAC09}"/>
          </ac:picMkLst>
        </pc:picChg>
        <pc:picChg chg="add mod">
          <ac:chgData name="Alexander Wood" userId="c0e013ad-7a33-4d92-a5df-2293f6a4ea02" providerId="ADAL" clId="{775F217E-8BEA-4145-BFD3-1DE88D08D771}" dt="2022-10-16T18:14:56.273" v="620" actId="1076"/>
          <ac:picMkLst>
            <pc:docMk/>
            <pc:sldMk cId="2077839301" sldId="477"/>
            <ac:picMk id="18" creationId="{C3A525FC-E28D-5384-D07C-7FD5D3C50DFF}"/>
          </ac:picMkLst>
        </pc:picChg>
        <pc:picChg chg="add mod">
          <ac:chgData name="Alexander Wood" userId="c0e013ad-7a33-4d92-a5df-2293f6a4ea02" providerId="ADAL" clId="{775F217E-8BEA-4145-BFD3-1DE88D08D771}" dt="2022-10-16T18:14:51.255" v="618" actId="1076"/>
          <ac:picMkLst>
            <pc:docMk/>
            <pc:sldMk cId="2077839301" sldId="477"/>
            <ac:picMk id="20" creationId="{6B9D81AF-6FE7-956D-16C5-1746F73BC144}"/>
          </ac:picMkLst>
        </pc:picChg>
      </pc:sldChg>
      <pc:sldChg chg="addSp delSp modSp new mod delAnim modAnim">
        <pc:chgData name="Alexander Wood" userId="c0e013ad-7a33-4d92-a5df-2293f6a4ea02" providerId="ADAL" clId="{775F217E-8BEA-4145-BFD3-1DE88D08D771}" dt="2022-10-16T19:06:55.199" v="1421" actId="2711"/>
        <pc:sldMkLst>
          <pc:docMk/>
          <pc:sldMk cId="3017805644" sldId="478"/>
        </pc:sldMkLst>
        <pc:spChg chg="del mod">
          <ac:chgData name="Alexander Wood" userId="c0e013ad-7a33-4d92-a5df-2293f6a4ea02" providerId="ADAL" clId="{775F217E-8BEA-4145-BFD3-1DE88D08D771}" dt="2022-10-16T18:27:51.007" v="977" actId="478"/>
          <ac:spMkLst>
            <pc:docMk/>
            <pc:sldMk cId="3017805644" sldId="478"/>
            <ac:spMk id="2" creationId="{8FB0C5CA-FCE4-7282-0D44-0F620D85674E}"/>
          </ac:spMkLst>
        </pc:spChg>
        <pc:spChg chg="del">
          <ac:chgData name="Alexander Wood" userId="c0e013ad-7a33-4d92-a5df-2293f6a4ea02" providerId="ADAL" clId="{775F217E-8BEA-4145-BFD3-1DE88D08D771}" dt="2022-10-16T18:19:28.322" v="689" actId="478"/>
          <ac:spMkLst>
            <pc:docMk/>
            <pc:sldMk cId="3017805644" sldId="478"/>
            <ac:spMk id="3" creationId="{22688692-F0F1-177D-F76B-E562FEF01247}"/>
          </ac:spMkLst>
        </pc:spChg>
        <pc:spChg chg="add del mod">
          <ac:chgData name="Alexander Wood" userId="c0e013ad-7a33-4d92-a5df-2293f6a4ea02" providerId="ADAL" clId="{775F217E-8BEA-4145-BFD3-1DE88D08D771}" dt="2022-10-16T18:28:51.345" v="1003" actId="478"/>
          <ac:spMkLst>
            <pc:docMk/>
            <pc:sldMk cId="3017805644" sldId="478"/>
            <ac:spMk id="5" creationId="{FFDA2689-BDA1-C228-853E-5DD37D4E6A5F}"/>
          </ac:spMkLst>
        </pc:spChg>
        <pc:spChg chg="add del mod">
          <ac:chgData name="Alexander Wood" userId="c0e013ad-7a33-4d92-a5df-2293f6a4ea02" providerId="ADAL" clId="{775F217E-8BEA-4145-BFD3-1DE88D08D771}" dt="2022-10-16T18:27:54.744" v="979" actId="478"/>
          <ac:spMkLst>
            <pc:docMk/>
            <pc:sldMk cId="3017805644" sldId="478"/>
            <ac:spMk id="7" creationId="{F3309E46-AB9D-E913-9783-FC372EB3733C}"/>
          </ac:spMkLst>
        </pc:spChg>
        <pc:spChg chg="add mod">
          <ac:chgData name="Alexander Wood" userId="c0e013ad-7a33-4d92-a5df-2293f6a4ea02" providerId="ADAL" clId="{775F217E-8BEA-4145-BFD3-1DE88D08D771}" dt="2022-10-16T19:06:55.199" v="1421" actId="2711"/>
          <ac:spMkLst>
            <pc:docMk/>
            <pc:sldMk cId="3017805644" sldId="478"/>
            <ac:spMk id="8" creationId="{EDCF98B1-A23B-BA72-FA75-A27F98D731DF}"/>
          </ac:spMkLst>
        </pc:spChg>
        <pc:spChg chg="mod">
          <ac:chgData name="Alexander Wood" userId="c0e013ad-7a33-4d92-a5df-2293f6a4ea02" providerId="ADAL" clId="{775F217E-8BEA-4145-BFD3-1DE88D08D771}" dt="2022-10-16T18:29:18.696" v="1005" actId="1076"/>
          <ac:spMkLst>
            <pc:docMk/>
            <pc:sldMk cId="3017805644" sldId="478"/>
            <ac:spMk id="10" creationId="{7BCBFCF3-C076-8FF4-C2ED-9DF15408D0B5}"/>
          </ac:spMkLst>
        </pc:spChg>
        <pc:spChg chg="mod">
          <ac:chgData name="Alexander Wood" userId="c0e013ad-7a33-4d92-a5df-2293f6a4ea02" providerId="ADAL" clId="{775F217E-8BEA-4145-BFD3-1DE88D08D771}" dt="2022-10-16T18:29:18.696" v="1005" actId="1076"/>
          <ac:spMkLst>
            <pc:docMk/>
            <pc:sldMk cId="3017805644" sldId="478"/>
            <ac:spMk id="11" creationId="{0E2A887E-0DF5-7E4F-7F5A-B2A354E7F137}"/>
          </ac:spMkLst>
        </pc:spChg>
        <pc:spChg chg="mod">
          <ac:chgData name="Alexander Wood" userId="c0e013ad-7a33-4d92-a5df-2293f6a4ea02" providerId="ADAL" clId="{775F217E-8BEA-4145-BFD3-1DE88D08D771}" dt="2022-10-16T18:29:18.696" v="1005" actId="1076"/>
          <ac:spMkLst>
            <pc:docMk/>
            <pc:sldMk cId="3017805644" sldId="478"/>
            <ac:spMk id="15" creationId="{4CF71C3C-1FF5-BE47-EC3D-9135ABE0ABF2}"/>
          </ac:spMkLst>
        </pc:spChg>
        <pc:spChg chg="add mod">
          <ac:chgData name="Alexander Wood" userId="c0e013ad-7a33-4d92-a5df-2293f6a4ea02" providerId="ADAL" clId="{775F217E-8BEA-4145-BFD3-1DE88D08D771}" dt="2022-10-16T19:02:36.774" v="1411" actId="1076"/>
          <ac:spMkLst>
            <pc:docMk/>
            <pc:sldMk cId="3017805644" sldId="478"/>
            <ac:spMk id="16" creationId="{64ED8167-E001-4131-4A86-42D9875E3B6E}"/>
          </ac:spMkLst>
        </pc:spChg>
        <pc:spChg chg="add mod">
          <ac:chgData name="Alexander Wood" userId="c0e013ad-7a33-4d92-a5df-2293f6a4ea02" providerId="ADAL" clId="{775F217E-8BEA-4145-BFD3-1DE88D08D771}" dt="2022-10-16T18:42:28.380" v="1173" actId="115"/>
          <ac:spMkLst>
            <pc:docMk/>
            <pc:sldMk cId="3017805644" sldId="478"/>
            <ac:spMk id="17" creationId="{309F7C98-C37B-62CE-FF89-8BCB90A47B89}"/>
          </ac:spMkLst>
        </pc:spChg>
        <pc:spChg chg="add del mod">
          <ac:chgData name="Alexander Wood" userId="c0e013ad-7a33-4d92-a5df-2293f6a4ea02" providerId="ADAL" clId="{775F217E-8BEA-4145-BFD3-1DE88D08D771}" dt="2022-10-16T19:03:08.374" v="1415" actId="478"/>
          <ac:spMkLst>
            <pc:docMk/>
            <pc:sldMk cId="3017805644" sldId="478"/>
            <ac:spMk id="20" creationId="{7E084FF7-3AC5-CD1F-86A2-A0C81E95E935}"/>
          </ac:spMkLst>
        </pc:spChg>
        <pc:grpChg chg="add mod">
          <ac:chgData name="Alexander Wood" userId="c0e013ad-7a33-4d92-a5df-2293f6a4ea02" providerId="ADAL" clId="{775F217E-8BEA-4145-BFD3-1DE88D08D771}" dt="2022-10-16T18:29:18.696" v="1005" actId="1076"/>
          <ac:grpSpMkLst>
            <pc:docMk/>
            <pc:sldMk cId="3017805644" sldId="478"/>
            <ac:grpSpMk id="9" creationId="{F8E894D6-AFA9-7248-0402-8F876576ADA4}"/>
          </ac:grpSpMkLst>
        </pc:grpChg>
        <pc:picChg chg="mod">
          <ac:chgData name="Alexander Wood" userId="c0e013ad-7a33-4d92-a5df-2293f6a4ea02" providerId="ADAL" clId="{775F217E-8BEA-4145-BFD3-1DE88D08D771}" dt="2022-10-16T18:29:18.696" v="1005" actId="1076"/>
          <ac:picMkLst>
            <pc:docMk/>
            <pc:sldMk cId="3017805644" sldId="478"/>
            <ac:picMk id="12" creationId="{5A94D0BC-3E05-F732-77FD-77F400993C33}"/>
          </ac:picMkLst>
        </pc:picChg>
        <pc:picChg chg="mod">
          <ac:chgData name="Alexander Wood" userId="c0e013ad-7a33-4d92-a5df-2293f6a4ea02" providerId="ADAL" clId="{775F217E-8BEA-4145-BFD3-1DE88D08D771}" dt="2022-10-16T18:29:18.696" v="1005" actId="1076"/>
          <ac:picMkLst>
            <pc:docMk/>
            <pc:sldMk cId="3017805644" sldId="478"/>
            <ac:picMk id="13" creationId="{544220F5-FED9-ED09-88CA-7EE54CB1F9F5}"/>
          </ac:picMkLst>
        </pc:picChg>
        <pc:picChg chg="mod">
          <ac:chgData name="Alexander Wood" userId="c0e013ad-7a33-4d92-a5df-2293f6a4ea02" providerId="ADAL" clId="{775F217E-8BEA-4145-BFD3-1DE88D08D771}" dt="2022-10-16T18:29:18.696" v="1005" actId="1076"/>
          <ac:picMkLst>
            <pc:docMk/>
            <pc:sldMk cId="3017805644" sldId="478"/>
            <ac:picMk id="14" creationId="{D3156215-56CC-07B7-A98A-0E7F749230CF}"/>
          </ac:picMkLst>
        </pc:picChg>
        <pc:picChg chg="add mod">
          <ac:chgData name="Alexander Wood" userId="c0e013ad-7a33-4d92-a5df-2293f6a4ea02" providerId="ADAL" clId="{775F217E-8BEA-4145-BFD3-1DE88D08D771}" dt="2022-10-16T18:44:38.590" v="1178" actId="1076"/>
          <ac:picMkLst>
            <pc:docMk/>
            <pc:sldMk cId="3017805644" sldId="478"/>
            <ac:picMk id="18" creationId="{9913AB04-0FFE-EBB2-E779-BC7FF8CA8812}"/>
          </ac:picMkLst>
        </pc:picChg>
        <pc:picChg chg="add mod">
          <ac:chgData name="Alexander Wood" userId="c0e013ad-7a33-4d92-a5df-2293f6a4ea02" providerId="ADAL" clId="{775F217E-8BEA-4145-BFD3-1DE88D08D771}" dt="2022-10-16T18:37:39.725" v="1168" actId="1076"/>
          <ac:picMkLst>
            <pc:docMk/>
            <pc:sldMk cId="3017805644" sldId="478"/>
            <ac:picMk id="19" creationId="{77124B8E-EE4F-0717-F6E8-7284EFD5752B}"/>
          </ac:picMkLst>
        </pc:picChg>
        <pc:picChg chg="add mod">
          <ac:chgData name="Alexander Wood" userId="c0e013ad-7a33-4d92-a5df-2293f6a4ea02" providerId="ADAL" clId="{775F217E-8BEA-4145-BFD3-1DE88D08D771}" dt="2022-10-16T18:44:43.813" v="1180" actId="1076"/>
          <ac:picMkLst>
            <pc:docMk/>
            <pc:sldMk cId="3017805644" sldId="478"/>
            <ac:picMk id="21" creationId="{6F1B9A0F-B566-EE72-F779-E185750F9D1A}"/>
          </ac:picMkLst>
        </pc:picChg>
        <pc:picChg chg="add mod">
          <ac:chgData name="Alexander Wood" userId="c0e013ad-7a33-4d92-a5df-2293f6a4ea02" providerId="ADAL" clId="{775F217E-8BEA-4145-BFD3-1DE88D08D771}" dt="2022-10-16T19:03:10.447" v="1416" actId="1076"/>
          <ac:picMkLst>
            <pc:docMk/>
            <pc:sldMk cId="3017805644" sldId="478"/>
            <ac:picMk id="22" creationId="{3724E382-8690-9BF8-BAD4-6FA67E4383E9}"/>
          </ac:picMkLst>
        </pc:picChg>
      </pc:sldChg>
      <pc:sldChg chg="del ord">
        <pc:chgData name="Alexander Wood" userId="c0e013ad-7a33-4d92-a5df-2293f6a4ea02" providerId="ADAL" clId="{775F217E-8BEA-4145-BFD3-1DE88D08D771}" dt="2022-10-16T22:09:00.935" v="6130" actId="47"/>
        <pc:sldMkLst>
          <pc:docMk/>
          <pc:sldMk cId="1135168208" sldId="479"/>
        </pc:sldMkLst>
      </pc:sldChg>
      <pc:sldChg chg="modSp mod">
        <pc:chgData name="Alexander Wood" userId="c0e013ad-7a33-4d92-a5df-2293f6a4ea02" providerId="ADAL" clId="{775F217E-8BEA-4145-BFD3-1DE88D08D771}" dt="2022-10-16T19:07:42.417" v="1429" actId="20577"/>
        <pc:sldMkLst>
          <pc:docMk/>
          <pc:sldMk cId="34614701" sldId="506"/>
        </pc:sldMkLst>
        <pc:spChg chg="mod">
          <ac:chgData name="Alexander Wood" userId="c0e013ad-7a33-4d92-a5df-2293f6a4ea02" providerId="ADAL" clId="{775F217E-8BEA-4145-BFD3-1DE88D08D771}" dt="2022-10-16T19:07:42.417" v="1429" actId="20577"/>
          <ac:spMkLst>
            <pc:docMk/>
            <pc:sldMk cId="34614701" sldId="506"/>
            <ac:spMk id="5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18:53:49.160" v="1325" actId="1076"/>
          <ac:spMkLst>
            <pc:docMk/>
            <pc:sldMk cId="34614701" sldId="506"/>
            <ac:spMk id="15" creationId="{00000000-0000-0000-0000-000000000000}"/>
          </ac:spMkLst>
        </pc:spChg>
      </pc:sldChg>
      <pc:sldChg chg="modSp mod ord">
        <pc:chgData name="Alexander Wood" userId="c0e013ad-7a33-4d92-a5df-2293f6a4ea02" providerId="ADAL" clId="{775F217E-8BEA-4145-BFD3-1DE88D08D771}" dt="2022-10-19T18:49:54.265" v="10521"/>
        <pc:sldMkLst>
          <pc:docMk/>
          <pc:sldMk cId="4055897578" sldId="510"/>
        </pc:sldMkLst>
        <pc:spChg chg="mod">
          <ac:chgData name="Alexander Wood" userId="c0e013ad-7a33-4d92-a5df-2293f6a4ea02" providerId="ADAL" clId="{775F217E-8BEA-4145-BFD3-1DE88D08D771}" dt="2022-10-19T18:49:03.184" v="10517" actId="255"/>
          <ac:spMkLst>
            <pc:docMk/>
            <pc:sldMk cId="4055897578" sldId="510"/>
            <ac:spMk id="4" creationId="{00000000-0000-0000-0000-000000000000}"/>
          </ac:spMkLst>
        </pc:spChg>
      </pc:sldChg>
      <pc:sldChg chg="addSp delSp modSp add mod delAnim modAnim">
        <pc:chgData name="Alexander Wood" userId="c0e013ad-7a33-4d92-a5df-2293f6a4ea02" providerId="ADAL" clId="{775F217E-8BEA-4145-BFD3-1DE88D08D771}" dt="2022-10-19T18:44:51.293" v="10481" actId="1076"/>
        <pc:sldMkLst>
          <pc:docMk/>
          <pc:sldMk cId="2198992560" sldId="512"/>
        </pc:sldMkLst>
        <pc:spChg chg="mod">
          <ac:chgData name="Alexander Wood" userId="c0e013ad-7a33-4d92-a5df-2293f6a4ea02" providerId="ADAL" clId="{775F217E-8BEA-4145-BFD3-1DE88D08D771}" dt="2022-10-19T18:44:51.293" v="10481" actId="1076"/>
          <ac:spMkLst>
            <pc:docMk/>
            <pc:sldMk cId="2198992560" sldId="512"/>
            <ac:spMk id="2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9T18:44:48.262" v="10480" actId="1076"/>
          <ac:spMkLst>
            <pc:docMk/>
            <pc:sldMk cId="2198992560" sldId="512"/>
            <ac:spMk id="3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7T01:54:19.518" v="6352" actId="2711"/>
          <ac:spMkLst>
            <pc:docMk/>
            <pc:sldMk cId="2198992560" sldId="512"/>
            <ac:spMk id="5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7T01:53:51.002" v="6348" actId="403"/>
          <ac:spMkLst>
            <pc:docMk/>
            <pc:sldMk cId="2198992560" sldId="512"/>
            <ac:spMk id="7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9T18:38:14.606" v="10336" actId="164"/>
          <ac:spMkLst>
            <pc:docMk/>
            <pc:sldMk cId="2198992560" sldId="512"/>
            <ac:spMk id="9" creationId="{00000000-0000-0000-0000-000000000000}"/>
          </ac:spMkLst>
        </pc:spChg>
        <pc:spChg chg="del mod">
          <ac:chgData name="Alexander Wood" userId="c0e013ad-7a33-4d92-a5df-2293f6a4ea02" providerId="ADAL" clId="{775F217E-8BEA-4145-BFD3-1DE88D08D771}" dt="2022-10-19T18:36:19.897" v="10323" actId="21"/>
          <ac:spMkLst>
            <pc:docMk/>
            <pc:sldMk cId="2198992560" sldId="512"/>
            <ac:spMk id="17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9T18:38:14.606" v="10336" actId="164"/>
          <ac:spMkLst>
            <pc:docMk/>
            <pc:sldMk cId="2198992560" sldId="512"/>
            <ac:spMk id="27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7T01:53:46.812" v="6346" actId="14100"/>
          <ac:spMkLst>
            <pc:docMk/>
            <pc:sldMk cId="2198992560" sldId="512"/>
            <ac:spMk id="28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7T01:53:31.982" v="6341" actId="14100"/>
          <ac:spMkLst>
            <pc:docMk/>
            <pc:sldMk cId="2198992560" sldId="512"/>
            <ac:spMk id="29" creationId="{00000000-0000-0000-0000-000000000000}"/>
          </ac:spMkLst>
        </pc:spChg>
        <pc:spChg chg="del mod">
          <ac:chgData name="Alexander Wood" userId="c0e013ad-7a33-4d92-a5df-2293f6a4ea02" providerId="ADAL" clId="{775F217E-8BEA-4145-BFD3-1DE88D08D771}" dt="2022-10-19T18:44:44.679" v="10479" actId="478"/>
          <ac:spMkLst>
            <pc:docMk/>
            <pc:sldMk cId="2198992560" sldId="512"/>
            <ac:spMk id="30" creationId="{00000000-0000-0000-0000-000000000000}"/>
          </ac:spMkLst>
        </pc:spChg>
        <pc:grpChg chg="add del mod">
          <ac:chgData name="Alexander Wood" userId="c0e013ad-7a33-4d92-a5df-2293f6a4ea02" providerId="ADAL" clId="{775F217E-8BEA-4145-BFD3-1DE88D08D771}" dt="2022-10-19T18:38:16.039" v="10337" actId="21"/>
          <ac:grpSpMkLst>
            <pc:docMk/>
            <pc:sldMk cId="2198992560" sldId="512"/>
            <ac:grpSpMk id="10" creationId="{E7101763-EF54-6222-C28B-A43E03D5849B}"/>
          </ac:grpSpMkLst>
        </pc:grpChg>
        <pc:grpChg chg="del">
          <ac:chgData name="Alexander Wood" userId="c0e013ad-7a33-4d92-a5df-2293f6a4ea02" providerId="ADAL" clId="{775F217E-8BEA-4145-BFD3-1DE88D08D771}" dt="2022-10-19T18:44:17.923" v="10473" actId="478"/>
          <ac:grpSpMkLst>
            <pc:docMk/>
            <pc:sldMk cId="2198992560" sldId="512"/>
            <ac:grpSpMk id="26" creationId="{00000000-0000-0000-0000-000000000000}"/>
          </ac:grpSpMkLst>
        </pc:grpChg>
        <pc:picChg chg="mod">
          <ac:chgData name="Alexander Wood" userId="c0e013ad-7a33-4d92-a5df-2293f6a4ea02" providerId="ADAL" clId="{775F217E-8BEA-4145-BFD3-1DE88D08D771}" dt="2022-10-19T18:44:33.400" v="10477" actId="1076"/>
          <ac:picMkLst>
            <pc:docMk/>
            <pc:sldMk cId="2198992560" sldId="512"/>
            <ac:picMk id="4" creationId="{00000000-0000-0000-0000-000000000000}"/>
          </ac:picMkLst>
        </pc:picChg>
        <pc:picChg chg="mod">
          <ac:chgData name="Alexander Wood" userId="c0e013ad-7a33-4d92-a5df-2293f6a4ea02" providerId="ADAL" clId="{775F217E-8BEA-4145-BFD3-1DE88D08D771}" dt="2022-10-19T18:38:14.606" v="10336" actId="164"/>
          <ac:picMkLst>
            <pc:docMk/>
            <pc:sldMk cId="2198992560" sldId="512"/>
            <ac:picMk id="8" creationId="{00000000-0000-0000-0000-000000000000}"/>
          </ac:picMkLst>
        </pc:picChg>
      </pc:sldChg>
      <pc:sldChg chg="modSp add mod">
        <pc:chgData name="Alexander Wood" userId="c0e013ad-7a33-4d92-a5df-2293f6a4ea02" providerId="ADAL" clId="{775F217E-8BEA-4145-BFD3-1DE88D08D771}" dt="2022-10-16T19:36:41.689" v="1839" actId="255"/>
        <pc:sldMkLst>
          <pc:docMk/>
          <pc:sldMk cId="191622368" sldId="515"/>
        </pc:sldMkLst>
        <pc:spChg chg="mod">
          <ac:chgData name="Alexander Wood" userId="c0e013ad-7a33-4d92-a5df-2293f6a4ea02" providerId="ADAL" clId="{775F217E-8BEA-4145-BFD3-1DE88D08D771}" dt="2022-10-16T19:36:41.689" v="1839" actId="255"/>
          <ac:spMkLst>
            <pc:docMk/>
            <pc:sldMk cId="191622368" sldId="515"/>
            <ac:spMk id="8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19:34:45.725" v="1736" actId="114"/>
          <ac:spMkLst>
            <pc:docMk/>
            <pc:sldMk cId="191622368" sldId="515"/>
            <ac:spMk id="18" creationId="{00000000-0000-0000-0000-000000000000}"/>
          </ac:spMkLst>
        </pc:spChg>
      </pc:sldChg>
      <pc:sldChg chg="modSp add mod">
        <pc:chgData name="Alexander Wood" userId="c0e013ad-7a33-4d92-a5df-2293f6a4ea02" providerId="ADAL" clId="{775F217E-8BEA-4145-BFD3-1DE88D08D771}" dt="2022-10-17T01:54:39.123" v="6358" actId="14100"/>
        <pc:sldMkLst>
          <pc:docMk/>
          <pc:sldMk cId="3724312820" sldId="516"/>
        </pc:sldMkLst>
        <pc:spChg chg="mod">
          <ac:chgData name="Alexander Wood" userId="c0e013ad-7a33-4d92-a5df-2293f6a4ea02" providerId="ADAL" clId="{775F217E-8BEA-4145-BFD3-1DE88D08D771}" dt="2022-10-16T19:35:03.490" v="1741" actId="114"/>
          <ac:spMkLst>
            <pc:docMk/>
            <pc:sldMk cId="3724312820" sldId="516"/>
            <ac:spMk id="4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7T01:54:39.123" v="6358" actId="14100"/>
          <ac:spMkLst>
            <pc:docMk/>
            <pc:sldMk cId="3724312820" sldId="516"/>
            <ac:spMk id="88" creationId="{00000000-0000-0000-0000-000000000000}"/>
          </ac:spMkLst>
        </pc:spChg>
      </pc:sldChg>
      <pc:sldChg chg="addSp delSp modSp add mod ord modAnim">
        <pc:chgData name="Alexander Wood" userId="c0e013ad-7a33-4d92-a5df-2293f6a4ea02" providerId="ADAL" clId="{775F217E-8BEA-4145-BFD3-1DE88D08D771}" dt="2022-10-16T20:20:10.448" v="2745"/>
        <pc:sldMkLst>
          <pc:docMk/>
          <pc:sldMk cId="1009095493" sldId="520"/>
        </pc:sldMkLst>
        <pc:spChg chg="mod">
          <ac:chgData name="Alexander Wood" userId="c0e013ad-7a33-4d92-a5df-2293f6a4ea02" providerId="ADAL" clId="{775F217E-8BEA-4145-BFD3-1DE88D08D771}" dt="2022-10-16T19:50:14.939" v="2065" actId="255"/>
          <ac:spMkLst>
            <pc:docMk/>
            <pc:sldMk cId="1009095493" sldId="520"/>
            <ac:spMk id="4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19:49:16" v="2051" actId="5793"/>
          <ac:spMkLst>
            <pc:docMk/>
            <pc:sldMk cId="1009095493" sldId="520"/>
            <ac:spMk id="6" creationId="{00000000-0000-0000-0000-000000000000}"/>
          </ac:spMkLst>
        </pc:spChg>
        <pc:spChg chg="del">
          <ac:chgData name="Alexander Wood" userId="c0e013ad-7a33-4d92-a5df-2293f6a4ea02" providerId="ADAL" clId="{775F217E-8BEA-4145-BFD3-1DE88D08D771}" dt="2022-10-16T19:43:43.471" v="2040" actId="478"/>
          <ac:spMkLst>
            <pc:docMk/>
            <pc:sldMk cId="1009095493" sldId="520"/>
            <ac:spMk id="14" creationId="{00000000-0000-0000-0000-000000000000}"/>
          </ac:spMkLst>
        </pc:spChg>
        <pc:picChg chg="add mod">
          <ac:chgData name="Alexander Wood" userId="c0e013ad-7a33-4d92-a5df-2293f6a4ea02" providerId="ADAL" clId="{775F217E-8BEA-4145-BFD3-1DE88D08D771}" dt="2022-10-16T19:48:31.006" v="2044" actId="1076"/>
          <ac:picMkLst>
            <pc:docMk/>
            <pc:sldMk cId="1009095493" sldId="520"/>
            <ac:picMk id="3" creationId="{C7A2E20D-3C67-1C46-A824-B95021EF2A54}"/>
          </ac:picMkLst>
        </pc:picChg>
      </pc:sldChg>
      <pc:sldChg chg="modSp add mod ord">
        <pc:chgData name="Alexander Wood" userId="c0e013ad-7a33-4d92-a5df-2293f6a4ea02" providerId="ADAL" clId="{775F217E-8BEA-4145-BFD3-1DE88D08D771}" dt="2022-10-16T20:20:10.448" v="2745"/>
        <pc:sldMkLst>
          <pc:docMk/>
          <pc:sldMk cId="2578084226" sldId="522"/>
        </pc:sldMkLst>
        <pc:spChg chg="mod">
          <ac:chgData name="Alexander Wood" userId="c0e013ad-7a33-4d92-a5df-2293f6a4ea02" providerId="ADAL" clId="{775F217E-8BEA-4145-BFD3-1DE88D08D771}" dt="2022-10-16T19:50:00.098" v="2060" actId="114"/>
          <ac:spMkLst>
            <pc:docMk/>
            <pc:sldMk cId="2578084226" sldId="522"/>
            <ac:spMk id="4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19:51:18.052" v="2068" actId="255"/>
          <ac:spMkLst>
            <pc:docMk/>
            <pc:sldMk cId="2578084226" sldId="522"/>
            <ac:spMk id="6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19:49:42.843" v="2056" actId="20577"/>
          <ac:spMkLst>
            <pc:docMk/>
            <pc:sldMk cId="2578084226" sldId="522"/>
            <ac:spMk id="25" creationId="{00000000-0000-0000-0000-000000000000}"/>
          </ac:spMkLst>
        </pc:spChg>
      </pc:sldChg>
      <pc:sldChg chg="modSp add mod">
        <pc:chgData name="Alexander Wood" userId="c0e013ad-7a33-4d92-a5df-2293f6a4ea02" providerId="ADAL" clId="{775F217E-8BEA-4145-BFD3-1DE88D08D771}" dt="2022-10-16T19:10:25.547" v="1459" actId="20577"/>
        <pc:sldMkLst>
          <pc:docMk/>
          <pc:sldMk cId="4240444198" sldId="523"/>
        </pc:sldMkLst>
        <pc:spChg chg="mod">
          <ac:chgData name="Alexander Wood" userId="c0e013ad-7a33-4d92-a5df-2293f6a4ea02" providerId="ADAL" clId="{775F217E-8BEA-4145-BFD3-1DE88D08D771}" dt="2022-10-16T19:10:18.312" v="1458" actId="255"/>
          <ac:spMkLst>
            <pc:docMk/>
            <pc:sldMk cId="4240444198" sldId="523"/>
            <ac:spMk id="7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19:10:25.547" v="1459" actId="20577"/>
          <ac:spMkLst>
            <pc:docMk/>
            <pc:sldMk cId="4240444198" sldId="523"/>
            <ac:spMk id="10" creationId="{00000000-0000-0000-0000-000000000000}"/>
          </ac:spMkLst>
        </pc:spChg>
      </pc:sldChg>
      <pc:sldChg chg="addSp delSp modSp mod delAnim modAnim">
        <pc:chgData name="Alexander Wood" userId="c0e013ad-7a33-4d92-a5df-2293f6a4ea02" providerId="ADAL" clId="{775F217E-8BEA-4145-BFD3-1DE88D08D771}" dt="2022-10-19T18:27:09.546" v="10274" actId="20577"/>
        <pc:sldMkLst>
          <pc:docMk/>
          <pc:sldMk cId="3041013614" sldId="531"/>
        </pc:sldMkLst>
        <pc:spChg chg="mod ord">
          <ac:chgData name="Alexander Wood" userId="c0e013ad-7a33-4d92-a5df-2293f6a4ea02" providerId="ADAL" clId="{775F217E-8BEA-4145-BFD3-1DE88D08D771}" dt="2022-10-16T18:48:48.133" v="1226" actId="170"/>
          <ac:spMkLst>
            <pc:docMk/>
            <pc:sldMk cId="3041013614" sldId="531"/>
            <ac:spMk id="4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18:54:56.243" v="1348" actId="20577"/>
          <ac:spMkLst>
            <pc:docMk/>
            <pc:sldMk cId="3041013614" sldId="531"/>
            <ac:spMk id="5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18:53:30.735" v="1321" actId="1076"/>
          <ac:spMkLst>
            <pc:docMk/>
            <pc:sldMk cId="3041013614" sldId="531"/>
            <ac:spMk id="8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18:55:23.085" v="1357" actId="20577"/>
          <ac:spMkLst>
            <pc:docMk/>
            <pc:sldMk cId="3041013614" sldId="531"/>
            <ac:spMk id="10" creationId="{00000000-0000-0000-0000-000000000000}"/>
          </ac:spMkLst>
        </pc:spChg>
        <pc:spChg chg="del mod">
          <ac:chgData name="Alexander Wood" userId="c0e013ad-7a33-4d92-a5df-2293f6a4ea02" providerId="ADAL" clId="{775F217E-8BEA-4145-BFD3-1DE88D08D771}" dt="2022-10-16T18:52:15.543" v="1257"/>
          <ac:spMkLst>
            <pc:docMk/>
            <pc:sldMk cId="3041013614" sldId="531"/>
            <ac:spMk id="11" creationId="{00000000-0000-0000-0000-000000000000}"/>
          </ac:spMkLst>
        </pc:spChg>
        <pc:spChg chg="add mod">
          <ac:chgData name="Alexander Wood" userId="c0e013ad-7a33-4d92-a5df-2293f6a4ea02" providerId="ADAL" clId="{775F217E-8BEA-4145-BFD3-1DE88D08D771}" dt="2022-10-16T18:53:18.634" v="1319" actId="113"/>
          <ac:spMkLst>
            <pc:docMk/>
            <pc:sldMk cId="3041013614" sldId="531"/>
            <ac:spMk id="16" creationId="{8F10F5AE-B67C-93F2-754B-3A7A01ADA596}"/>
          </ac:spMkLst>
        </pc:spChg>
        <pc:spChg chg="add mod">
          <ac:chgData name="Alexander Wood" userId="c0e013ad-7a33-4d92-a5df-2293f6a4ea02" providerId="ADAL" clId="{775F217E-8BEA-4145-BFD3-1DE88D08D771}" dt="2022-10-19T18:27:09.546" v="10274" actId="20577"/>
          <ac:spMkLst>
            <pc:docMk/>
            <pc:sldMk cId="3041013614" sldId="531"/>
            <ac:spMk id="17" creationId="{124F3588-97BD-CF87-D656-3D089070D94F}"/>
          </ac:spMkLst>
        </pc:spChg>
        <pc:picChg chg="mod">
          <ac:chgData name="Alexander Wood" userId="c0e013ad-7a33-4d92-a5df-2293f6a4ea02" providerId="ADAL" clId="{775F217E-8BEA-4145-BFD3-1DE88D08D771}" dt="2022-10-16T18:53:33.663" v="1322" actId="1076"/>
          <ac:picMkLst>
            <pc:docMk/>
            <pc:sldMk cId="3041013614" sldId="531"/>
            <ac:picMk id="12" creationId="{00000000-0000-0000-0000-000000000000}"/>
          </ac:picMkLst>
        </pc:picChg>
        <pc:picChg chg="mod">
          <ac:chgData name="Alexander Wood" userId="c0e013ad-7a33-4d92-a5df-2293f6a4ea02" providerId="ADAL" clId="{775F217E-8BEA-4145-BFD3-1DE88D08D771}" dt="2022-10-16T18:53:35.474" v="1323" actId="1076"/>
          <ac:picMkLst>
            <pc:docMk/>
            <pc:sldMk cId="3041013614" sldId="531"/>
            <ac:picMk id="15" creationId="{00000000-0000-0000-0000-000000000000}"/>
          </ac:picMkLst>
        </pc:picChg>
      </pc:sldChg>
      <pc:sldChg chg="modSp add mod">
        <pc:chgData name="Alexander Wood" userId="c0e013ad-7a33-4d92-a5df-2293f6a4ea02" providerId="ADAL" clId="{775F217E-8BEA-4145-BFD3-1DE88D08D771}" dt="2022-10-16T19:09:35.362" v="1451" actId="5793"/>
        <pc:sldMkLst>
          <pc:docMk/>
          <pc:sldMk cId="1706723687" sldId="532"/>
        </pc:sldMkLst>
        <pc:spChg chg="mod">
          <ac:chgData name="Alexander Wood" userId="c0e013ad-7a33-4d92-a5df-2293f6a4ea02" providerId="ADAL" clId="{775F217E-8BEA-4145-BFD3-1DE88D08D771}" dt="2022-10-16T19:08:48.826" v="1442" actId="255"/>
          <ac:spMkLst>
            <pc:docMk/>
            <pc:sldMk cId="1706723687" sldId="532"/>
            <ac:spMk id="4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19:09:35.362" v="1451" actId="5793"/>
          <ac:spMkLst>
            <pc:docMk/>
            <pc:sldMk cId="1706723687" sldId="532"/>
            <ac:spMk id="5" creationId="{00000000-0000-0000-0000-000000000000}"/>
          </ac:spMkLst>
        </pc:spChg>
      </pc:sldChg>
      <pc:sldChg chg="modSp add mod">
        <pc:chgData name="Alexander Wood" userId="c0e013ad-7a33-4d92-a5df-2293f6a4ea02" providerId="ADAL" clId="{775F217E-8BEA-4145-BFD3-1DE88D08D771}" dt="2022-10-16T19:07:59.259" v="1433" actId="114"/>
        <pc:sldMkLst>
          <pc:docMk/>
          <pc:sldMk cId="4103173227" sldId="533"/>
        </pc:sldMkLst>
        <pc:spChg chg="mod">
          <ac:chgData name="Alexander Wood" userId="c0e013ad-7a33-4d92-a5df-2293f6a4ea02" providerId="ADAL" clId="{775F217E-8BEA-4145-BFD3-1DE88D08D771}" dt="2022-10-16T19:07:59.259" v="1433" actId="114"/>
          <ac:spMkLst>
            <pc:docMk/>
            <pc:sldMk cId="4103173227" sldId="533"/>
            <ac:spMk id="5" creationId="{00000000-0000-0000-0000-000000000000}"/>
          </ac:spMkLst>
        </pc:spChg>
      </pc:sldChg>
      <pc:sldChg chg="modSp add mod modAnim">
        <pc:chgData name="Alexander Wood" userId="c0e013ad-7a33-4d92-a5df-2293f6a4ea02" providerId="ADAL" clId="{775F217E-8BEA-4145-BFD3-1DE88D08D771}" dt="2022-10-19T18:28:49.330" v="10280"/>
        <pc:sldMkLst>
          <pc:docMk/>
          <pc:sldMk cId="2797420096" sldId="534"/>
        </pc:sldMkLst>
        <pc:spChg chg="mod">
          <ac:chgData name="Alexander Wood" userId="c0e013ad-7a33-4d92-a5df-2293f6a4ea02" providerId="ADAL" clId="{775F217E-8BEA-4145-BFD3-1DE88D08D771}" dt="2022-10-16T19:08:27.407" v="1437" actId="2711"/>
          <ac:spMkLst>
            <pc:docMk/>
            <pc:sldMk cId="2797420096" sldId="534"/>
            <ac:spMk id="4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19:09:43.103" v="1452" actId="255"/>
          <ac:spMkLst>
            <pc:docMk/>
            <pc:sldMk cId="2797420096" sldId="534"/>
            <ac:spMk id="6" creationId="{00000000-0000-0000-0000-000000000000}"/>
          </ac:spMkLst>
        </pc:spChg>
      </pc:sldChg>
      <pc:sldChg chg="modSp add mod">
        <pc:chgData name="Alexander Wood" userId="c0e013ad-7a33-4d92-a5df-2293f6a4ea02" providerId="ADAL" clId="{775F217E-8BEA-4145-BFD3-1DE88D08D771}" dt="2022-10-16T19:09:12.017" v="1448" actId="14100"/>
        <pc:sldMkLst>
          <pc:docMk/>
          <pc:sldMk cId="1376824553" sldId="535"/>
        </pc:sldMkLst>
        <pc:spChg chg="mod">
          <ac:chgData name="Alexander Wood" userId="c0e013ad-7a33-4d92-a5df-2293f6a4ea02" providerId="ADAL" clId="{775F217E-8BEA-4145-BFD3-1DE88D08D771}" dt="2022-10-16T19:09:12.017" v="1448" actId="14100"/>
          <ac:spMkLst>
            <pc:docMk/>
            <pc:sldMk cId="1376824553" sldId="535"/>
            <ac:spMk id="4" creationId="{00000000-0000-0000-0000-000000000000}"/>
          </ac:spMkLst>
        </pc:spChg>
      </pc:sldChg>
      <pc:sldChg chg="addSp modSp add mod modAnim">
        <pc:chgData name="Alexander Wood" userId="c0e013ad-7a33-4d92-a5df-2293f6a4ea02" providerId="ADAL" clId="{775F217E-8BEA-4145-BFD3-1DE88D08D771}" dt="2022-10-19T15:19:50.405" v="10248" actId="1076"/>
        <pc:sldMkLst>
          <pc:docMk/>
          <pc:sldMk cId="319494874" sldId="536"/>
        </pc:sldMkLst>
        <pc:spChg chg="mod">
          <ac:chgData name="Alexander Wood" userId="c0e013ad-7a33-4d92-a5df-2293f6a4ea02" providerId="ADAL" clId="{775F217E-8BEA-4145-BFD3-1DE88D08D771}" dt="2022-10-16T19:10:42.898" v="1463" actId="255"/>
          <ac:spMkLst>
            <pc:docMk/>
            <pc:sldMk cId="319494874" sldId="536"/>
            <ac:spMk id="4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9T15:19:50.405" v="10248" actId="1076"/>
          <ac:spMkLst>
            <pc:docMk/>
            <pc:sldMk cId="319494874" sldId="536"/>
            <ac:spMk id="6" creationId="{00000000-0000-0000-0000-000000000000}"/>
          </ac:spMkLst>
        </pc:spChg>
        <pc:spChg chg="add mod">
          <ac:chgData name="Alexander Wood" userId="c0e013ad-7a33-4d92-a5df-2293f6a4ea02" providerId="ADAL" clId="{775F217E-8BEA-4145-BFD3-1DE88D08D771}" dt="2022-10-19T15:19:08.013" v="10239" actId="14100"/>
          <ac:spMkLst>
            <pc:docMk/>
            <pc:sldMk cId="319494874" sldId="536"/>
            <ac:spMk id="10" creationId="{3BEE9228-BE09-718E-13DC-74DBBF55CC73}"/>
          </ac:spMkLst>
        </pc:spChg>
        <pc:spChg chg="add mod">
          <ac:chgData name="Alexander Wood" userId="c0e013ad-7a33-4d92-a5df-2293f6a4ea02" providerId="ADAL" clId="{775F217E-8BEA-4145-BFD3-1DE88D08D771}" dt="2022-10-19T15:19:21.147" v="10243" actId="14100"/>
          <ac:spMkLst>
            <pc:docMk/>
            <pc:sldMk cId="319494874" sldId="536"/>
            <ac:spMk id="12" creationId="{1F1A0941-5C74-36FB-1984-8DCC64C9EF2D}"/>
          </ac:spMkLst>
        </pc:spChg>
        <pc:spChg chg="add mod">
          <ac:chgData name="Alexander Wood" userId="c0e013ad-7a33-4d92-a5df-2293f6a4ea02" providerId="ADAL" clId="{775F217E-8BEA-4145-BFD3-1DE88D08D771}" dt="2022-10-19T15:19:29.772" v="10246" actId="14100"/>
          <ac:spMkLst>
            <pc:docMk/>
            <pc:sldMk cId="319494874" sldId="536"/>
            <ac:spMk id="13" creationId="{4F8E4E72-7F17-F191-EF6E-A0B10392BA7D}"/>
          </ac:spMkLst>
        </pc:spChg>
      </pc:sldChg>
      <pc:sldChg chg="addSp delSp modSp new mod">
        <pc:chgData name="Alexander Wood" userId="c0e013ad-7a33-4d92-a5df-2293f6a4ea02" providerId="ADAL" clId="{775F217E-8BEA-4145-BFD3-1DE88D08D771}" dt="2022-10-17T02:04:21.665" v="6413" actId="114"/>
        <pc:sldMkLst>
          <pc:docMk/>
          <pc:sldMk cId="399005981" sldId="537"/>
        </pc:sldMkLst>
        <pc:spChg chg="del">
          <ac:chgData name="Alexander Wood" userId="c0e013ad-7a33-4d92-a5df-2293f6a4ea02" providerId="ADAL" clId="{775F217E-8BEA-4145-BFD3-1DE88D08D771}" dt="2022-10-16T19:13:00.556" v="1465" actId="478"/>
          <ac:spMkLst>
            <pc:docMk/>
            <pc:sldMk cId="399005981" sldId="537"/>
            <ac:spMk id="2" creationId="{7A9476EA-B6FE-B91E-FB35-EB9894040453}"/>
          </ac:spMkLst>
        </pc:spChg>
        <pc:spChg chg="del">
          <ac:chgData name="Alexander Wood" userId="c0e013ad-7a33-4d92-a5df-2293f6a4ea02" providerId="ADAL" clId="{775F217E-8BEA-4145-BFD3-1DE88D08D771}" dt="2022-10-16T19:13:02.879" v="1466" actId="478"/>
          <ac:spMkLst>
            <pc:docMk/>
            <pc:sldMk cId="399005981" sldId="537"/>
            <ac:spMk id="3" creationId="{B851DA6F-342D-C061-D64E-485FF7C168E6}"/>
          </ac:spMkLst>
        </pc:spChg>
        <pc:spChg chg="add mod">
          <ac:chgData name="Alexander Wood" userId="c0e013ad-7a33-4d92-a5df-2293f6a4ea02" providerId="ADAL" clId="{775F217E-8BEA-4145-BFD3-1DE88D08D771}" dt="2022-10-16T19:14:56.256" v="1474" actId="1076"/>
          <ac:spMkLst>
            <pc:docMk/>
            <pc:sldMk cId="399005981" sldId="537"/>
            <ac:spMk id="8" creationId="{5B4E29B3-1902-7C2E-C5A5-AE14F48D2A33}"/>
          </ac:spMkLst>
        </pc:spChg>
        <pc:spChg chg="add mod">
          <ac:chgData name="Alexander Wood" userId="c0e013ad-7a33-4d92-a5df-2293f6a4ea02" providerId="ADAL" clId="{775F217E-8BEA-4145-BFD3-1DE88D08D771}" dt="2022-10-17T02:04:21.665" v="6413" actId="114"/>
          <ac:spMkLst>
            <pc:docMk/>
            <pc:sldMk cId="399005981" sldId="537"/>
            <ac:spMk id="9" creationId="{A14484CB-4B00-6E81-5C9A-6C994A9E9963}"/>
          </ac:spMkLst>
        </pc:spChg>
        <pc:picChg chg="add mod">
          <ac:chgData name="Alexander Wood" userId="c0e013ad-7a33-4d92-a5df-2293f6a4ea02" providerId="ADAL" clId="{775F217E-8BEA-4145-BFD3-1DE88D08D771}" dt="2022-10-17T01:51:55.347" v="6334" actId="1076"/>
          <ac:picMkLst>
            <pc:docMk/>
            <pc:sldMk cId="399005981" sldId="537"/>
            <ac:picMk id="5" creationId="{C4A0DFD9-AD2A-2BA9-0279-8BA660BEC23C}"/>
          </ac:picMkLst>
        </pc:picChg>
        <pc:picChg chg="add mod">
          <ac:chgData name="Alexander Wood" userId="c0e013ad-7a33-4d92-a5df-2293f6a4ea02" providerId="ADAL" clId="{775F217E-8BEA-4145-BFD3-1DE88D08D771}" dt="2022-10-17T01:51:53.950" v="6333" actId="1076"/>
          <ac:picMkLst>
            <pc:docMk/>
            <pc:sldMk cId="399005981" sldId="537"/>
            <ac:picMk id="7" creationId="{1C066EFD-9570-9F75-9CF7-BE99B34DDB86}"/>
          </ac:picMkLst>
        </pc:picChg>
      </pc:sldChg>
      <pc:sldChg chg="addSp delSp modSp new mod delAnim modAnim">
        <pc:chgData name="Alexander Wood" userId="c0e013ad-7a33-4d92-a5df-2293f6a4ea02" providerId="ADAL" clId="{775F217E-8BEA-4145-BFD3-1DE88D08D771}" dt="2022-10-19T18:43:48.770" v="10472" actId="1076"/>
        <pc:sldMkLst>
          <pc:docMk/>
          <pc:sldMk cId="226087072" sldId="538"/>
        </pc:sldMkLst>
        <pc:spChg chg="del">
          <ac:chgData name="Alexander Wood" userId="c0e013ad-7a33-4d92-a5df-2293f6a4ea02" providerId="ADAL" clId="{775F217E-8BEA-4145-BFD3-1DE88D08D771}" dt="2022-10-16T19:16:17.715" v="1476" actId="478"/>
          <ac:spMkLst>
            <pc:docMk/>
            <pc:sldMk cId="226087072" sldId="538"/>
            <ac:spMk id="2" creationId="{B5562605-0E3E-1CF3-0235-EE301AB69CAD}"/>
          </ac:spMkLst>
        </pc:spChg>
        <pc:spChg chg="del">
          <ac:chgData name="Alexander Wood" userId="c0e013ad-7a33-4d92-a5df-2293f6a4ea02" providerId="ADAL" clId="{775F217E-8BEA-4145-BFD3-1DE88D08D771}" dt="2022-10-16T19:16:19.022" v="1477" actId="478"/>
          <ac:spMkLst>
            <pc:docMk/>
            <pc:sldMk cId="226087072" sldId="538"/>
            <ac:spMk id="3" creationId="{0B8B15E2-C9FC-9B27-805F-EEE2B3F49B17}"/>
          </ac:spMkLst>
        </pc:spChg>
        <pc:spChg chg="add del mod">
          <ac:chgData name="Alexander Wood" userId="c0e013ad-7a33-4d92-a5df-2293f6a4ea02" providerId="ADAL" clId="{775F217E-8BEA-4145-BFD3-1DE88D08D771}" dt="2022-10-16T19:19:26.205" v="1504" actId="21"/>
          <ac:spMkLst>
            <pc:docMk/>
            <pc:sldMk cId="226087072" sldId="538"/>
            <ac:spMk id="4" creationId="{038834F2-E831-ED8E-AD03-8ADDC269A215}"/>
          </ac:spMkLst>
        </pc:spChg>
        <pc:spChg chg="add mod">
          <ac:chgData name="Alexander Wood" userId="c0e013ad-7a33-4d92-a5df-2293f6a4ea02" providerId="ADAL" clId="{775F217E-8BEA-4145-BFD3-1DE88D08D771}" dt="2022-10-16T19:20:26.170" v="1574" actId="20577"/>
          <ac:spMkLst>
            <pc:docMk/>
            <pc:sldMk cId="226087072" sldId="538"/>
            <ac:spMk id="5" creationId="{9D8AF083-90F7-D2EC-4F35-F01A782B6938}"/>
          </ac:spMkLst>
        </pc:spChg>
        <pc:spChg chg="add mod">
          <ac:chgData name="Alexander Wood" userId="c0e013ad-7a33-4d92-a5df-2293f6a4ea02" providerId="ADAL" clId="{775F217E-8BEA-4145-BFD3-1DE88D08D771}" dt="2022-10-16T19:26:39.238" v="1705" actId="20577"/>
          <ac:spMkLst>
            <pc:docMk/>
            <pc:sldMk cId="226087072" sldId="538"/>
            <ac:spMk id="8" creationId="{EE3ABAA5-20E0-2B29-585E-3EB3B595C959}"/>
          </ac:spMkLst>
        </pc:spChg>
        <pc:spChg chg="add mod">
          <ac:chgData name="Alexander Wood" userId="c0e013ad-7a33-4d92-a5df-2293f6a4ea02" providerId="ADAL" clId="{775F217E-8BEA-4145-BFD3-1DE88D08D771}" dt="2022-10-19T18:34:04.666" v="10290" actId="164"/>
          <ac:spMkLst>
            <pc:docMk/>
            <pc:sldMk cId="226087072" sldId="538"/>
            <ac:spMk id="11" creationId="{40FA1191-8985-CE2B-451D-DFBC53B062C7}"/>
          </ac:spMkLst>
        </pc:spChg>
        <pc:spChg chg="add mod">
          <ac:chgData name="Alexander Wood" userId="c0e013ad-7a33-4d92-a5df-2293f6a4ea02" providerId="ADAL" clId="{775F217E-8BEA-4145-BFD3-1DE88D08D771}" dt="2022-10-19T18:34:19.564" v="10295" actId="1076"/>
          <ac:spMkLst>
            <pc:docMk/>
            <pc:sldMk cId="226087072" sldId="538"/>
            <ac:spMk id="12" creationId="{655B0C63-7EDE-66AE-A8A7-60DF69D304B7}"/>
          </ac:spMkLst>
        </pc:spChg>
        <pc:spChg chg="add mod">
          <ac:chgData name="Alexander Wood" userId="c0e013ad-7a33-4d92-a5df-2293f6a4ea02" providerId="ADAL" clId="{775F217E-8BEA-4145-BFD3-1DE88D08D771}" dt="2022-10-19T18:34:04.666" v="10290" actId="164"/>
          <ac:spMkLst>
            <pc:docMk/>
            <pc:sldMk cId="226087072" sldId="538"/>
            <ac:spMk id="13" creationId="{CA1D34D4-1B7F-F460-E6AA-9DE0EEF7872D}"/>
          </ac:spMkLst>
        </pc:spChg>
        <pc:spChg chg="add mod">
          <ac:chgData name="Alexander Wood" userId="c0e013ad-7a33-4d92-a5df-2293f6a4ea02" providerId="ADAL" clId="{775F217E-8BEA-4145-BFD3-1DE88D08D771}" dt="2022-10-19T18:34:22.051" v="10297" actId="1076"/>
          <ac:spMkLst>
            <pc:docMk/>
            <pc:sldMk cId="226087072" sldId="538"/>
            <ac:spMk id="14" creationId="{512DAC3D-A5E9-38DD-0C73-51F6D04C6A54}"/>
          </ac:spMkLst>
        </pc:spChg>
        <pc:spChg chg="mod">
          <ac:chgData name="Alexander Wood" userId="c0e013ad-7a33-4d92-a5df-2293f6a4ea02" providerId="ADAL" clId="{775F217E-8BEA-4145-BFD3-1DE88D08D771}" dt="2022-10-19T18:33:32.261" v="10286" actId="1076"/>
          <ac:spMkLst>
            <pc:docMk/>
            <pc:sldMk cId="226087072" sldId="538"/>
            <ac:spMk id="16" creationId="{0597832E-0CBE-031B-6CA3-6E2593A693FA}"/>
          </ac:spMkLst>
        </pc:spChg>
        <pc:spChg chg="mod">
          <ac:chgData name="Alexander Wood" userId="c0e013ad-7a33-4d92-a5df-2293f6a4ea02" providerId="ADAL" clId="{775F217E-8BEA-4145-BFD3-1DE88D08D771}" dt="2022-10-19T18:33:35.844" v="10287" actId="1076"/>
          <ac:spMkLst>
            <pc:docMk/>
            <pc:sldMk cId="226087072" sldId="538"/>
            <ac:spMk id="17" creationId="{1AB1AF43-B237-3BC7-782D-24D1833F38C8}"/>
          </ac:spMkLst>
        </pc:spChg>
        <pc:spChg chg="add mod">
          <ac:chgData name="Alexander Wood" userId="c0e013ad-7a33-4d92-a5df-2293f6a4ea02" providerId="ADAL" clId="{775F217E-8BEA-4145-BFD3-1DE88D08D771}" dt="2022-10-16T19:28:12.690" v="1714" actId="14100"/>
          <ac:spMkLst>
            <pc:docMk/>
            <pc:sldMk cId="226087072" sldId="538"/>
            <ac:spMk id="18" creationId="{29EBF3C7-D7FB-8627-92E3-ACEFA6BBB7E1}"/>
          </ac:spMkLst>
        </pc:spChg>
        <pc:spChg chg="add mod">
          <ac:chgData name="Alexander Wood" userId="c0e013ad-7a33-4d92-a5df-2293f6a4ea02" providerId="ADAL" clId="{775F217E-8BEA-4145-BFD3-1DE88D08D771}" dt="2022-10-16T19:28:15.297" v="1715" actId="1076"/>
          <ac:spMkLst>
            <pc:docMk/>
            <pc:sldMk cId="226087072" sldId="538"/>
            <ac:spMk id="19" creationId="{F27A61C9-D180-3E55-B256-82E5E4DB6FB5}"/>
          </ac:spMkLst>
        </pc:spChg>
        <pc:spChg chg="add del mod">
          <ac:chgData name="Alexander Wood" userId="c0e013ad-7a33-4d92-a5df-2293f6a4ea02" providerId="ADAL" clId="{775F217E-8BEA-4145-BFD3-1DE88D08D771}" dt="2022-10-19T18:35:33.178" v="10310" actId="478"/>
          <ac:spMkLst>
            <pc:docMk/>
            <pc:sldMk cId="226087072" sldId="538"/>
            <ac:spMk id="20" creationId="{D2B0D09E-85C8-1A4E-6AA2-ACCD30C871FC}"/>
          </ac:spMkLst>
        </pc:spChg>
        <pc:spChg chg="add mod">
          <ac:chgData name="Alexander Wood" userId="c0e013ad-7a33-4d92-a5df-2293f6a4ea02" providerId="ADAL" clId="{775F217E-8BEA-4145-BFD3-1DE88D08D771}" dt="2022-10-19T18:43:48.770" v="10472" actId="1076"/>
          <ac:spMkLst>
            <pc:docMk/>
            <pc:sldMk cId="226087072" sldId="538"/>
            <ac:spMk id="21" creationId="{17E95A7D-6F5C-153E-4523-11763167DCEA}"/>
          </ac:spMkLst>
        </pc:spChg>
        <pc:spChg chg="add del mod">
          <ac:chgData name="Alexander Wood" userId="c0e013ad-7a33-4d92-a5df-2293f6a4ea02" providerId="ADAL" clId="{775F217E-8BEA-4145-BFD3-1DE88D08D771}" dt="2022-10-19T18:35:12.658" v="10305" actId="478"/>
          <ac:spMkLst>
            <pc:docMk/>
            <pc:sldMk cId="226087072" sldId="538"/>
            <ac:spMk id="25" creationId="{4F6D9B78-D001-A737-94D9-58838905C357}"/>
          </ac:spMkLst>
        </pc:spChg>
        <pc:spChg chg="add mod">
          <ac:chgData name="Alexander Wood" userId="c0e013ad-7a33-4d92-a5df-2293f6a4ea02" providerId="ADAL" clId="{775F217E-8BEA-4145-BFD3-1DE88D08D771}" dt="2022-10-19T18:43:30.093" v="10469" actId="1076"/>
          <ac:spMkLst>
            <pc:docMk/>
            <pc:sldMk cId="226087072" sldId="538"/>
            <ac:spMk id="26" creationId="{2C429D8D-7485-BA44-395C-9855A8401644}"/>
          </ac:spMkLst>
        </pc:spChg>
        <pc:spChg chg="add mod">
          <ac:chgData name="Alexander Wood" userId="c0e013ad-7a33-4d92-a5df-2293f6a4ea02" providerId="ADAL" clId="{775F217E-8BEA-4145-BFD3-1DE88D08D771}" dt="2022-10-19T18:43:35.495" v="10471" actId="1076"/>
          <ac:spMkLst>
            <pc:docMk/>
            <pc:sldMk cId="226087072" sldId="538"/>
            <ac:spMk id="27" creationId="{FF212AF0-A741-757A-ACC2-FA735EFB2213}"/>
          </ac:spMkLst>
        </pc:spChg>
        <pc:grpChg chg="add mod">
          <ac:chgData name="Alexander Wood" userId="c0e013ad-7a33-4d92-a5df-2293f6a4ea02" providerId="ADAL" clId="{775F217E-8BEA-4145-BFD3-1DE88D08D771}" dt="2022-10-19T18:33:41.590" v="10288" actId="164"/>
          <ac:grpSpMkLst>
            <pc:docMk/>
            <pc:sldMk cId="226087072" sldId="538"/>
            <ac:grpSpMk id="15" creationId="{80507993-5F11-6FB0-38F6-DD5553CFA134}"/>
          </ac:grpSpMkLst>
        </pc:grpChg>
        <pc:grpChg chg="add mod">
          <ac:chgData name="Alexander Wood" userId="c0e013ad-7a33-4d92-a5df-2293f6a4ea02" providerId="ADAL" clId="{775F217E-8BEA-4145-BFD3-1DE88D08D771}" dt="2022-10-19T18:34:29.891" v="10299" actId="164"/>
          <ac:grpSpMkLst>
            <pc:docMk/>
            <pc:sldMk cId="226087072" sldId="538"/>
            <ac:grpSpMk id="22" creationId="{DB643F40-65A8-982D-B65B-B67EB45CBB5B}"/>
          </ac:grpSpMkLst>
        </pc:grpChg>
        <pc:grpChg chg="add mod">
          <ac:chgData name="Alexander Wood" userId="c0e013ad-7a33-4d92-a5df-2293f6a4ea02" providerId="ADAL" clId="{775F217E-8BEA-4145-BFD3-1DE88D08D771}" dt="2022-10-19T18:34:29.891" v="10299" actId="164"/>
          <ac:grpSpMkLst>
            <pc:docMk/>
            <pc:sldMk cId="226087072" sldId="538"/>
            <ac:grpSpMk id="23" creationId="{EB185014-0F9C-6403-0FF3-38C8F611D0D9}"/>
          </ac:grpSpMkLst>
        </pc:grpChg>
        <pc:grpChg chg="add del mod">
          <ac:chgData name="Alexander Wood" userId="c0e013ad-7a33-4d92-a5df-2293f6a4ea02" providerId="ADAL" clId="{775F217E-8BEA-4145-BFD3-1DE88D08D771}" dt="2022-10-19T18:35:18.851" v="10306" actId="478"/>
          <ac:grpSpMkLst>
            <pc:docMk/>
            <pc:sldMk cId="226087072" sldId="538"/>
            <ac:grpSpMk id="24" creationId="{35B62AC8-46FB-FF1B-50F2-17146E335688}"/>
          </ac:grpSpMkLst>
        </pc:grpChg>
        <pc:picChg chg="add mod">
          <ac:chgData name="Alexander Wood" userId="c0e013ad-7a33-4d92-a5df-2293f6a4ea02" providerId="ADAL" clId="{775F217E-8BEA-4145-BFD3-1DE88D08D771}" dt="2022-10-16T19:26:12.578" v="1695" actId="1076"/>
          <ac:picMkLst>
            <pc:docMk/>
            <pc:sldMk cId="226087072" sldId="538"/>
            <ac:picMk id="6" creationId="{116AFC4A-EBB3-5423-B2A2-DC43B133D7C8}"/>
          </ac:picMkLst>
        </pc:picChg>
        <pc:picChg chg="add mod">
          <ac:chgData name="Alexander Wood" userId="c0e013ad-7a33-4d92-a5df-2293f6a4ea02" providerId="ADAL" clId="{775F217E-8BEA-4145-BFD3-1DE88D08D771}" dt="2022-10-16T19:26:17.023" v="1697" actId="1076"/>
          <ac:picMkLst>
            <pc:docMk/>
            <pc:sldMk cId="226087072" sldId="538"/>
            <ac:picMk id="9" creationId="{1A76E284-04BD-905D-051C-874CFB45D243}"/>
          </ac:picMkLst>
        </pc:picChg>
        <pc:picChg chg="add mod">
          <ac:chgData name="Alexander Wood" userId="c0e013ad-7a33-4d92-a5df-2293f6a4ea02" providerId="ADAL" clId="{775F217E-8BEA-4145-BFD3-1DE88D08D771}" dt="2022-10-19T18:33:41.590" v="10288" actId="164"/>
          <ac:picMkLst>
            <pc:docMk/>
            <pc:sldMk cId="226087072" sldId="538"/>
            <ac:picMk id="10" creationId="{55D3F4A6-D322-65DF-9E58-52293E9E91F5}"/>
          </ac:picMkLst>
        </pc:picChg>
      </pc:sldChg>
      <pc:sldChg chg="addSp delSp modSp mod modAnim">
        <pc:chgData name="Alexander Wood" userId="c0e013ad-7a33-4d92-a5df-2293f6a4ea02" providerId="ADAL" clId="{775F217E-8BEA-4145-BFD3-1DE88D08D771}" dt="2022-10-16T20:55:12.404" v="3451"/>
        <pc:sldMkLst>
          <pc:docMk/>
          <pc:sldMk cId="4245762003" sldId="539"/>
        </pc:sldMkLst>
        <pc:spChg chg="del">
          <ac:chgData name="Alexander Wood" userId="c0e013ad-7a33-4d92-a5df-2293f6a4ea02" providerId="ADAL" clId="{775F217E-8BEA-4145-BFD3-1DE88D08D771}" dt="2022-10-16T19:19:32.571" v="1507" actId="478"/>
          <ac:spMkLst>
            <pc:docMk/>
            <pc:sldMk cId="4245762003" sldId="539"/>
            <ac:spMk id="7" creationId="{00000000-0000-0000-0000-000000000000}"/>
          </ac:spMkLst>
        </pc:spChg>
        <pc:spChg chg="add mod">
          <ac:chgData name="Alexander Wood" userId="c0e013ad-7a33-4d92-a5df-2293f6a4ea02" providerId="ADAL" clId="{775F217E-8BEA-4145-BFD3-1DE88D08D771}" dt="2022-10-16T19:50:30.253" v="2066" actId="20577"/>
          <ac:spMkLst>
            <pc:docMk/>
            <pc:sldMk cId="4245762003" sldId="539"/>
            <ac:spMk id="8" creationId="{CFF27223-35CE-7EDC-7537-432E8D56A5F2}"/>
          </ac:spMkLst>
        </pc:spChg>
        <pc:spChg chg="add mod">
          <ac:chgData name="Alexander Wood" userId="c0e013ad-7a33-4d92-a5df-2293f6a4ea02" providerId="ADAL" clId="{775F217E-8BEA-4145-BFD3-1DE88D08D771}" dt="2022-10-16T20:55:08.714" v="3450" actId="1076"/>
          <ac:spMkLst>
            <pc:docMk/>
            <pc:sldMk cId="4245762003" sldId="539"/>
            <ac:spMk id="9" creationId="{38766B36-7ED0-5DDE-70D5-44C1BDF246BB}"/>
          </ac:spMkLst>
        </pc:spChg>
        <pc:picChg chg="add mod">
          <ac:chgData name="Alexander Wood" userId="c0e013ad-7a33-4d92-a5df-2293f6a4ea02" providerId="ADAL" clId="{775F217E-8BEA-4145-BFD3-1DE88D08D771}" dt="2022-10-16T20:53:35.923" v="3313" actId="1076"/>
          <ac:picMkLst>
            <pc:docMk/>
            <pc:sldMk cId="4245762003" sldId="539"/>
            <ac:picMk id="3" creationId="{5C58B398-DADF-20FD-2BF1-B848925C1EEE}"/>
          </ac:picMkLst>
        </pc:picChg>
      </pc:sldChg>
      <pc:sldChg chg="del ord">
        <pc:chgData name="Alexander Wood" userId="c0e013ad-7a33-4d92-a5df-2293f6a4ea02" providerId="ADAL" clId="{775F217E-8BEA-4145-BFD3-1DE88D08D771}" dt="2022-10-16T22:09:00.935" v="6130" actId="47"/>
        <pc:sldMkLst>
          <pc:docMk/>
          <pc:sldMk cId="1018399912" sldId="540"/>
        </pc:sldMkLst>
      </pc:sldChg>
      <pc:sldChg chg="addSp delSp modSp new mod modAnim">
        <pc:chgData name="Alexander Wood" userId="c0e013ad-7a33-4d92-a5df-2293f6a4ea02" providerId="ADAL" clId="{775F217E-8BEA-4145-BFD3-1DE88D08D771}" dt="2022-10-19T01:59:05.144" v="9987" actId="1076"/>
        <pc:sldMkLst>
          <pc:docMk/>
          <pc:sldMk cId="2227498216" sldId="541"/>
        </pc:sldMkLst>
        <pc:spChg chg="del">
          <ac:chgData name="Alexander Wood" userId="c0e013ad-7a33-4d92-a5df-2293f6a4ea02" providerId="ADAL" clId="{775F217E-8BEA-4145-BFD3-1DE88D08D771}" dt="2022-10-16T19:33:39.663" v="1723" actId="478"/>
          <ac:spMkLst>
            <pc:docMk/>
            <pc:sldMk cId="2227498216" sldId="541"/>
            <ac:spMk id="2" creationId="{EE2BCFA4-B9FA-8CE9-BD70-AE0733D663D1}"/>
          </ac:spMkLst>
        </pc:spChg>
        <pc:spChg chg="del">
          <ac:chgData name="Alexander Wood" userId="c0e013ad-7a33-4d92-a5df-2293f6a4ea02" providerId="ADAL" clId="{775F217E-8BEA-4145-BFD3-1DE88D08D771}" dt="2022-10-16T19:33:42.387" v="1724" actId="478"/>
          <ac:spMkLst>
            <pc:docMk/>
            <pc:sldMk cId="2227498216" sldId="541"/>
            <ac:spMk id="3" creationId="{BC36FD09-69E0-E0D2-F80F-5732D1360C0A}"/>
          </ac:spMkLst>
        </pc:spChg>
        <pc:spChg chg="add mod">
          <ac:chgData name="Alexander Wood" userId="c0e013ad-7a33-4d92-a5df-2293f6a4ea02" providerId="ADAL" clId="{775F217E-8BEA-4145-BFD3-1DE88D08D771}" dt="2022-10-16T19:35:22.474" v="1751" actId="20577"/>
          <ac:spMkLst>
            <pc:docMk/>
            <pc:sldMk cId="2227498216" sldId="541"/>
            <ac:spMk id="8" creationId="{13421B8E-1AAE-40DB-8AF4-1F82FAE97044}"/>
          </ac:spMkLst>
        </pc:spChg>
        <pc:spChg chg="add mod">
          <ac:chgData name="Alexander Wood" userId="c0e013ad-7a33-4d92-a5df-2293f6a4ea02" providerId="ADAL" clId="{775F217E-8BEA-4145-BFD3-1DE88D08D771}" dt="2022-10-16T19:39:49.843" v="2001" actId="14100"/>
          <ac:spMkLst>
            <pc:docMk/>
            <pc:sldMk cId="2227498216" sldId="541"/>
            <ac:spMk id="9" creationId="{BC3343A1-CE78-A80F-6EA3-F030013862CB}"/>
          </ac:spMkLst>
        </pc:spChg>
        <pc:spChg chg="add del mod">
          <ac:chgData name="Alexander Wood" userId="c0e013ad-7a33-4d92-a5df-2293f6a4ea02" providerId="ADAL" clId="{775F217E-8BEA-4145-BFD3-1DE88D08D771}" dt="2022-10-16T19:38:04.504" v="1891" actId="478"/>
          <ac:spMkLst>
            <pc:docMk/>
            <pc:sldMk cId="2227498216" sldId="541"/>
            <ac:spMk id="11" creationId="{0137B71D-0037-A774-51A1-EA49D0E94670}"/>
          </ac:spMkLst>
        </pc:spChg>
        <pc:spChg chg="add del mod">
          <ac:chgData name="Alexander Wood" userId="c0e013ad-7a33-4d92-a5df-2293f6a4ea02" providerId="ADAL" clId="{775F217E-8BEA-4145-BFD3-1DE88D08D771}" dt="2022-10-16T19:38:14.939" v="1894" actId="478"/>
          <ac:spMkLst>
            <pc:docMk/>
            <pc:sldMk cId="2227498216" sldId="541"/>
            <ac:spMk id="13" creationId="{02215ACE-14FD-D346-5062-555E3570B046}"/>
          </ac:spMkLst>
        </pc:spChg>
        <pc:spChg chg="add mod">
          <ac:chgData name="Alexander Wood" userId="c0e013ad-7a33-4d92-a5df-2293f6a4ea02" providerId="ADAL" clId="{775F217E-8BEA-4145-BFD3-1DE88D08D771}" dt="2022-10-16T19:39:55.624" v="2003" actId="1076"/>
          <ac:spMkLst>
            <pc:docMk/>
            <pc:sldMk cId="2227498216" sldId="541"/>
            <ac:spMk id="14" creationId="{92C368C8-9E03-21C8-F378-A712BCD80D9F}"/>
          </ac:spMkLst>
        </pc:spChg>
        <pc:spChg chg="add mod">
          <ac:chgData name="Alexander Wood" userId="c0e013ad-7a33-4d92-a5df-2293f6a4ea02" providerId="ADAL" clId="{775F217E-8BEA-4145-BFD3-1DE88D08D771}" dt="2022-10-19T01:59:05.144" v="9987" actId="1076"/>
          <ac:spMkLst>
            <pc:docMk/>
            <pc:sldMk cId="2227498216" sldId="541"/>
            <ac:spMk id="15" creationId="{93AB01EB-DED5-CF2D-CE07-C58F46ECDD96}"/>
          </ac:spMkLst>
        </pc:spChg>
        <pc:spChg chg="add mod">
          <ac:chgData name="Alexander Wood" userId="c0e013ad-7a33-4d92-a5df-2293f6a4ea02" providerId="ADAL" clId="{775F217E-8BEA-4145-BFD3-1DE88D08D771}" dt="2022-10-19T01:59:00.230" v="9986" actId="1076"/>
          <ac:spMkLst>
            <pc:docMk/>
            <pc:sldMk cId="2227498216" sldId="541"/>
            <ac:spMk id="16" creationId="{358B4A1F-D0A6-902D-3013-BC55AFCFD8E1}"/>
          </ac:spMkLst>
        </pc:spChg>
        <pc:spChg chg="add del mod">
          <ac:chgData name="Alexander Wood" userId="c0e013ad-7a33-4d92-a5df-2293f6a4ea02" providerId="ADAL" clId="{775F217E-8BEA-4145-BFD3-1DE88D08D771}" dt="2022-10-16T20:16:23.290" v="2653" actId="478"/>
          <ac:spMkLst>
            <pc:docMk/>
            <pc:sldMk cId="2227498216" sldId="541"/>
            <ac:spMk id="20" creationId="{47AC5342-9E50-B237-8D0F-B42AC9130F14}"/>
          </ac:spMkLst>
        </pc:spChg>
        <pc:picChg chg="add mod">
          <ac:chgData name="Alexander Wood" userId="c0e013ad-7a33-4d92-a5df-2293f6a4ea02" providerId="ADAL" clId="{775F217E-8BEA-4145-BFD3-1DE88D08D771}" dt="2022-10-16T19:39:44.791" v="1999" actId="14100"/>
          <ac:picMkLst>
            <pc:docMk/>
            <pc:sldMk cId="2227498216" sldId="541"/>
            <ac:picMk id="5" creationId="{BF7149D3-A4C5-D697-10C4-F4ED49DF2490}"/>
          </ac:picMkLst>
        </pc:picChg>
        <pc:picChg chg="add mod">
          <ac:chgData name="Alexander Wood" userId="c0e013ad-7a33-4d92-a5df-2293f6a4ea02" providerId="ADAL" clId="{775F217E-8BEA-4145-BFD3-1DE88D08D771}" dt="2022-10-16T19:39:47.366" v="2000" actId="1076"/>
          <ac:picMkLst>
            <pc:docMk/>
            <pc:sldMk cId="2227498216" sldId="541"/>
            <ac:picMk id="7" creationId="{B3CC8A7F-E8A1-3420-1A26-81710F35E078}"/>
          </ac:picMkLst>
        </pc:picChg>
        <pc:picChg chg="add mod">
          <ac:chgData name="Alexander Wood" userId="c0e013ad-7a33-4d92-a5df-2293f6a4ea02" providerId="ADAL" clId="{775F217E-8BEA-4145-BFD3-1DE88D08D771}" dt="2022-10-16T19:41:24.626" v="2034" actId="14100"/>
          <ac:picMkLst>
            <pc:docMk/>
            <pc:sldMk cId="2227498216" sldId="541"/>
            <ac:picMk id="18" creationId="{27F74E52-B663-BF9F-0F91-5579A55144B8}"/>
          </ac:picMkLst>
        </pc:picChg>
      </pc:sldChg>
      <pc:sldChg chg="addSp delSp modSp new mod ord modAnim">
        <pc:chgData name="Alexander Wood" userId="c0e013ad-7a33-4d92-a5df-2293f6a4ea02" providerId="ADAL" clId="{775F217E-8BEA-4145-BFD3-1DE88D08D771}" dt="2022-10-16T20:20:10.448" v="2745"/>
        <pc:sldMkLst>
          <pc:docMk/>
          <pc:sldMk cId="3007987618" sldId="542"/>
        </pc:sldMkLst>
        <pc:spChg chg="del">
          <ac:chgData name="Alexander Wood" userId="c0e013ad-7a33-4d92-a5df-2293f6a4ea02" providerId="ADAL" clId="{775F217E-8BEA-4145-BFD3-1DE88D08D771}" dt="2022-10-16T19:51:27.326" v="2070" actId="478"/>
          <ac:spMkLst>
            <pc:docMk/>
            <pc:sldMk cId="3007987618" sldId="542"/>
            <ac:spMk id="2" creationId="{523CFA1B-451C-B460-A89E-F91E1F49D3F6}"/>
          </ac:spMkLst>
        </pc:spChg>
        <pc:spChg chg="del">
          <ac:chgData name="Alexander Wood" userId="c0e013ad-7a33-4d92-a5df-2293f6a4ea02" providerId="ADAL" clId="{775F217E-8BEA-4145-BFD3-1DE88D08D771}" dt="2022-10-16T19:51:29.230" v="2071" actId="478"/>
          <ac:spMkLst>
            <pc:docMk/>
            <pc:sldMk cId="3007987618" sldId="542"/>
            <ac:spMk id="3" creationId="{097C84AE-8FD4-1E02-3842-5BB7E377B562}"/>
          </ac:spMkLst>
        </pc:spChg>
        <pc:spChg chg="add mod">
          <ac:chgData name="Alexander Wood" userId="c0e013ad-7a33-4d92-a5df-2293f6a4ea02" providerId="ADAL" clId="{775F217E-8BEA-4145-BFD3-1DE88D08D771}" dt="2022-10-16T19:52:24.319" v="2122" actId="14100"/>
          <ac:spMkLst>
            <pc:docMk/>
            <pc:sldMk cId="3007987618" sldId="542"/>
            <ac:spMk id="4" creationId="{46332746-355A-DC26-0936-C7824794F4C5}"/>
          </ac:spMkLst>
        </pc:spChg>
        <pc:spChg chg="add del mod">
          <ac:chgData name="Alexander Wood" userId="c0e013ad-7a33-4d92-a5df-2293f6a4ea02" providerId="ADAL" clId="{775F217E-8BEA-4145-BFD3-1DE88D08D771}" dt="2022-10-16T19:54:18.778" v="2128" actId="478"/>
          <ac:spMkLst>
            <pc:docMk/>
            <pc:sldMk cId="3007987618" sldId="542"/>
            <ac:spMk id="8" creationId="{5120E763-3310-9C87-EA01-C80DEDE8F62C}"/>
          </ac:spMkLst>
        </pc:spChg>
        <pc:spChg chg="add mod">
          <ac:chgData name="Alexander Wood" userId="c0e013ad-7a33-4d92-a5df-2293f6a4ea02" providerId="ADAL" clId="{775F217E-8BEA-4145-BFD3-1DE88D08D771}" dt="2022-10-16T19:57:29.657" v="2238" actId="5793"/>
          <ac:spMkLst>
            <pc:docMk/>
            <pc:sldMk cId="3007987618" sldId="542"/>
            <ac:spMk id="9" creationId="{34A7C5F5-E043-8A49-448A-12594E51DEBD}"/>
          </ac:spMkLst>
        </pc:spChg>
        <pc:spChg chg="add mod">
          <ac:chgData name="Alexander Wood" userId="c0e013ad-7a33-4d92-a5df-2293f6a4ea02" providerId="ADAL" clId="{775F217E-8BEA-4145-BFD3-1DE88D08D771}" dt="2022-10-16T20:02:46.388" v="2410" actId="1076"/>
          <ac:spMkLst>
            <pc:docMk/>
            <pc:sldMk cId="3007987618" sldId="542"/>
            <ac:spMk id="12" creationId="{DB66161F-D38D-1983-B342-8408D2CB68FE}"/>
          </ac:spMkLst>
        </pc:spChg>
        <pc:spChg chg="add mod">
          <ac:chgData name="Alexander Wood" userId="c0e013ad-7a33-4d92-a5df-2293f6a4ea02" providerId="ADAL" clId="{775F217E-8BEA-4145-BFD3-1DE88D08D771}" dt="2022-10-16T20:02:43.121" v="2409" actId="1076"/>
          <ac:spMkLst>
            <pc:docMk/>
            <pc:sldMk cId="3007987618" sldId="542"/>
            <ac:spMk id="13" creationId="{4DA17DC2-37A7-F543-A9D1-96F66BEF49AB}"/>
          </ac:spMkLst>
        </pc:spChg>
        <pc:picChg chg="add del mod">
          <ac:chgData name="Alexander Wood" userId="c0e013ad-7a33-4d92-a5df-2293f6a4ea02" providerId="ADAL" clId="{775F217E-8BEA-4145-BFD3-1DE88D08D771}" dt="2022-10-16T19:54:57.926" v="2196" actId="478"/>
          <ac:picMkLst>
            <pc:docMk/>
            <pc:sldMk cId="3007987618" sldId="542"/>
            <ac:picMk id="6" creationId="{3C7BA53F-0550-7234-88DA-0A0990D14F7B}"/>
          </ac:picMkLst>
        </pc:picChg>
        <pc:picChg chg="add mod">
          <ac:chgData name="Alexander Wood" userId="c0e013ad-7a33-4d92-a5df-2293f6a4ea02" providerId="ADAL" clId="{775F217E-8BEA-4145-BFD3-1DE88D08D771}" dt="2022-10-16T19:58:34.549" v="2306" actId="1076"/>
          <ac:picMkLst>
            <pc:docMk/>
            <pc:sldMk cId="3007987618" sldId="542"/>
            <ac:picMk id="11" creationId="{DBD951C1-A3DD-DDDA-98CA-455B520499F2}"/>
          </ac:picMkLst>
        </pc:picChg>
        <pc:picChg chg="add mod">
          <ac:chgData name="Alexander Wood" userId="c0e013ad-7a33-4d92-a5df-2293f6a4ea02" providerId="ADAL" clId="{775F217E-8BEA-4145-BFD3-1DE88D08D771}" dt="2022-10-16T20:02:54.585" v="2413" actId="14100"/>
          <ac:picMkLst>
            <pc:docMk/>
            <pc:sldMk cId="3007987618" sldId="542"/>
            <ac:picMk id="15" creationId="{FCA68512-B405-F541-8430-931ED7E16C26}"/>
          </ac:picMkLst>
        </pc:picChg>
      </pc:sldChg>
      <pc:sldChg chg="addSp delSp modSp new del mod">
        <pc:chgData name="Alexander Wood" userId="c0e013ad-7a33-4d92-a5df-2293f6a4ea02" providerId="ADAL" clId="{775F217E-8BEA-4145-BFD3-1DE88D08D771}" dt="2022-10-16T22:09:00.935" v="6130" actId="47"/>
        <pc:sldMkLst>
          <pc:docMk/>
          <pc:sldMk cId="1668372490" sldId="543"/>
        </pc:sldMkLst>
        <pc:spChg chg="del">
          <ac:chgData name="Alexander Wood" userId="c0e013ad-7a33-4d92-a5df-2293f6a4ea02" providerId="ADAL" clId="{775F217E-8BEA-4145-BFD3-1DE88D08D771}" dt="2022-10-16T20:04:44.359" v="2418" actId="478"/>
          <ac:spMkLst>
            <pc:docMk/>
            <pc:sldMk cId="1668372490" sldId="543"/>
            <ac:spMk id="2" creationId="{1907B33D-4150-9EE7-D466-058D08D1CB01}"/>
          </ac:spMkLst>
        </pc:spChg>
        <pc:spChg chg="del">
          <ac:chgData name="Alexander Wood" userId="c0e013ad-7a33-4d92-a5df-2293f6a4ea02" providerId="ADAL" clId="{775F217E-8BEA-4145-BFD3-1DE88D08D771}" dt="2022-10-16T20:04:45.813" v="2419" actId="478"/>
          <ac:spMkLst>
            <pc:docMk/>
            <pc:sldMk cId="1668372490" sldId="543"/>
            <ac:spMk id="3" creationId="{5EE62A2F-0CE6-EF04-C62B-D9C6148F7F9C}"/>
          </ac:spMkLst>
        </pc:spChg>
        <pc:spChg chg="add mod">
          <ac:chgData name="Alexander Wood" userId="c0e013ad-7a33-4d92-a5df-2293f6a4ea02" providerId="ADAL" clId="{775F217E-8BEA-4145-BFD3-1DE88D08D771}" dt="2022-10-16T20:05:51.822" v="2445" actId="20577"/>
          <ac:spMkLst>
            <pc:docMk/>
            <pc:sldMk cId="1668372490" sldId="543"/>
            <ac:spMk id="4" creationId="{C8ADCAEE-A21C-7DE1-2063-4504383FB2AB}"/>
          </ac:spMkLst>
        </pc:spChg>
        <pc:spChg chg="add mod">
          <ac:chgData name="Alexander Wood" userId="c0e013ad-7a33-4d92-a5df-2293f6a4ea02" providerId="ADAL" clId="{775F217E-8BEA-4145-BFD3-1DE88D08D771}" dt="2022-10-16T20:10:30.315" v="2447"/>
          <ac:spMkLst>
            <pc:docMk/>
            <pc:sldMk cId="1668372490" sldId="543"/>
            <ac:spMk id="5" creationId="{7B1029FF-5EFD-BECA-5FF2-9C12FDA6CEF1}"/>
          </ac:spMkLst>
        </pc:spChg>
      </pc:sldChg>
      <pc:sldChg chg="addSp delSp modSp new mod ord">
        <pc:chgData name="Alexander Wood" userId="c0e013ad-7a33-4d92-a5df-2293f6a4ea02" providerId="ADAL" clId="{775F217E-8BEA-4145-BFD3-1DE88D08D771}" dt="2022-10-16T20:21:44.818" v="2751" actId="1076"/>
        <pc:sldMkLst>
          <pc:docMk/>
          <pc:sldMk cId="3492937680" sldId="544"/>
        </pc:sldMkLst>
        <pc:spChg chg="del">
          <ac:chgData name="Alexander Wood" userId="c0e013ad-7a33-4d92-a5df-2293f6a4ea02" providerId="ADAL" clId="{775F217E-8BEA-4145-BFD3-1DE88D08D771}" dt="2022-10-16T20:11:36.918" v="2449" actId="478"/>
          <ac:spMkLst>
            <pc:docMk/>
            <pc:sldMk cId="3492937680" sldId="544"/>
            <ac:spMk id="2" creationId="{E543303C-D9D9-A938-C4A7-67396FFB6AA3}"/>
          </ac:spMkLst>
        </pc:spChg>
        <pc:spChg chg="del">
          <ac:chgData name="Alexander Wood" userId="c0e013ad-7a33-4d92-a5df-2293f6a4ea02" providerId="ADAL" clId="{775F217E-8BEA-4145-BFD3-1DE88D08D771}" dt="2022-10-16T20:11:38.437" v="2450" actId="478"/>
          <ac:spMkLst>
            <pc:docMk/>
            <pc:sldMk cId="3492937680" sldId="544"/>
            <ac:spMk id="3" creationId="{5DAD6635-589E-9E31-E41B-697040099EFE}"/>
          </ac:spMkLst>
        </pc:spChg>
        <pc:spChg chg="add mod">
          <ac:chgData name="Alexander Wood" userId="c0e013ad-7a33-4d92-a5df-2293f6a4ea02" providerId="ADAL" clId="{775F217E-8BEA-4145-BFD3-1DE88D08D771}" dt="2022-10-16T20:21:44.818" v="2751" actId="1076"/>
          <ac:spMkLst>
            <pc:docMk/>
            <pc:sldMk cId="3492937680" sldId="544"/>
            <ac:spMk id="4" creationId="{0A2E42AE-BE15-3ECC-D5E4-A5FB699620A6}"/>
          </ac:spMkLst>
        </pc:spChg>
        <pc:spChg chg="add mod">
          <ac:chgData name="Alexander Wood" userId="c0e013ad-7a33-4d92-a5df-2293f6a4ea02" providerId="ADAL" clId="{775F217E-8BEA-4145-BFD3-1DE88D08D771}" dt="2022-10-16T20:13:33.138" v="2574" actId="1076"/>
          <ac:spMkLst>
            <pc:docMk/>
            <pc:sldMk cId="3492937680" sldId="544"/>
            <ac:spMk id="5" creationId="{CCCF8F31-68D3-578D-6715-86B523F79319}"/>
          </ac:spMkLst>
        </pc:spChg>
        <pc:picChg chg="add mod ord">
          <ac:chgData name="Alexander Wood" userId="c0e013ad-7a33-4d92-a5df-2293f6a4ea02" providerId="ADAL" clId="{775F217E-8BEA-4145-BFD3-1DE88D08D771}" dt="2022-10-16T20:21:28.926" v="2749" actId="167"/>
          <ac:picMkLst>
            <pc:docMk/>
            <pc:sldMk cId="3492937680" sldId="544"/>
            <ac:picMk id="6" creationId="{7207B7E3-2FE0-9247-84A8-FC9D60B10E7B}"/>
          </ac:picMkLst>
        </pc:picChg>
      </pc:sldChg>
      <pc:sldChg chg="addSp modSp add mod">
        <pc:chgData name="Alexander Wood" userId="c0e013ad-7a33-4d92-a5df-2293f6a4ea02" providerId="ADAL" clId="{775F217E-8BEA-4145-BFD3-1DE88D08D771}" dt="2022-10-17T01:53:03.572" v="6338" actId="1076"/>
        <pc:sldMkLst>
          <pc:docMk/>
          <pc:sldMk cId="2916432768" sldId="545"/>
        </pc:sldMkLst>
        <pc:spChg chg="mod">
          <ac:chgData name="Alexander Wood" userId="c0e013ad-7a33-4d92-a5df-2293f6a4ea02" providerId="ADAL" clId="{775F217E-8BEA-4145-BFD3-1DE88D08D771}" dt="2022-10-16T20:14:29.765" v="2617" actId="20577"/>
          <ac:spMkLst>
            <pc:docMk/>
            <pc:sldMk cId="2916432768" sldId="545"/>
            <ac:spMk id="4" creationId="{0A2E42AE-BE15-3ECC-D5E4-A5FB699620A6}"/>
          </ac:spMkLst>
        </pc:spChg>
        <pc:spChg chg="mod">
          <ac:chgData name="Alexander Wood" userId="c0e013ad-7a33-4d92-a5df-2293f6a4ea02" providerId="ADAL" clId="{775F217E-8BEA-4145-BFD3-1DE88D08D771}" dt="2022-10-17T01:53:03.572" v="6338" actId="1076"/>
          <ac:spMkLst>
            <pc:docMk/>
            <pc:sldMk cId="2916432768" sldId="545"/>
            <ac:spMk id="5" creationId="{CCCF8F31-68D3-578D-6715-86B523F79319}"/>
          </ac:spMkLst>
        </pc:spChg>
        <pc:picChg chg="add mod">
          <ac:chgData name="Alexander Wood" userId="c0e013ad-7a33-4d92-a5df-2293f6a4ea02" providerId="ADAL" clId="{775F217E-8BEA-4145-BFD3-1DE88D08D771}" dt="2022-10-17T01:52:58.497" v="6337" actId="1076"/>
          <ac:picMkLst>
            <pc:docMk/>
            <pc:sldMk cId="2916432768" sldId="545"/>
            <ac:picMk id="6" creationId="{F5416342-D52C-FE41-D9F8-54280F6D1D8F}"/>
          </ac:picMkLst>
        </pc:picChg>
      </pc:sldChg>
      <pc:sldChg chg="addSp modSp add mod modAnim">
        <pc:chgData name="Alexander Wood" userId="c0e013ad-7a33-4d92-a5df-2293f6a4ea02" providerId="ADAL" clId="{775F217E-8BEA-4145-BFD3-1DE88D08D771}" dt="2022-10-17T02:01:10.160" v="6387"/>
        <pc:sldMkLst>
          <pc:docMk/>
          <pc:sldMk cId="586337616" sldId="546"/>
        </pc:sldMkLst>
        <pc:spChg chg="mod">
          <ac:chgData name="Alexander Wood" userId="c0e013ad-7a33-4d92-a5df-2293f6a4ea02" providerId="ADAL" clId="{775F217E-8BEA-4145-BFD3-1DE88D08D771}" dt="2022-10-16T20:17:50.069" v="2693" actId="20577"/>
          <ac:spMkLst>
            <pc:docMk/>
            <pc:sldMk cId="586337616" sldId="546"/>
            <ac:spMk id="4" creationId="{0A2E42AE-BE15-3ECC-D5E4-A5FB699620A6}"/>
          </ac:spMkLst>
        </pc:spChg>
        <pc:spChg chg="mod">
          <ac:chgData name="Alexander Wood" userId="c0e013ad-7a33-4d92-a5df-2293f6a4ea02" providerId="ADAL" clId="{775F217E-8BEA-4145-BFD3-1DE88D08D771}" dt="2022-10-16T20:19:37.330" v="2743" actId="1076"/>
          <ac:spMkLst>
            <pc:docMk/>
            <pc:sldMk cId="586337616" sldId="546"/>
            <ac:spMk id="5" creationId="{CCCF8F31-68D3-578D-6715-86B523F79319}"/>
          </ac:spMkLst>
        </pc:spChg>
        <pc:picChg chg="add mod">
          <ac:chgData name="Alexander Wood" userId="c0e013ad-7a33-4d92-a5df-2293f6a4ea02" providerId="ADAL" clId="{775F217E-8BEA-4145-BFD3-1DE88D08D771}" dt="2022-10-17T02:01:08.407" v="6386" actId="1076"/>
          <ac:picMkLst>
            <pc:docMk/>
            <pc:sldMk cId="586337616" sldId="546"/>
            <ac:picMk id="6" creationId="{25D2F73D-70E7-0A70-4405-8C5CF34C891D}"/>
          </ac:picMkLst>
        </pc:picChg>
      </pc:sldChg>
      <pc:sldChg chg="addSp delSp modSp add mod modAnim">
        <pc:chgData name="Alexander Wood" userId="c0e013ad-7a33-4d92-a5df-2293f6a4ea02" providerId="ADAL" clId="{775F217E-8BEA-4145-BFD3-1DE88D08D771}" dt="2022-10-19T18:52:42.414" v="10601" actId="1076"/>
        <pc:sldMkLst>
          <pc:docMk/>
          <pc:sldMk cId="3226919359" sldId="547"/>
        </pc:sldMkLst>
        <pc:spChg chg="mod">
          <ac:chgData name="Alexander Wood" userId="c0e013ad-7a33-4d92-a5df-2293f6a4ea02" providerId="ADAL" clId="{775F217E-8BEA-4145-BFD3-1DE88D08D771}" dt="2022-10-16T20:28:59.976" v="2794" actId="1076"/>
          <ac:spMkLst>
            <pc:docMk/>
            <pc:sldMk cId="3226919359" sldId="547"/>
            <ac:spMk id="3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9T18:51:12.829" v="10537" actId="20577"/>
          <ac:spMkLst>
            <pc:docMk/>
            <pc:sldMk cId="3226919359" sldId="547"/>
            <ac:spMk id="4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9T18:52:10.300" v="10599" actId="14100"/>
          <ac:spMkLst>
            <pc:docMk/>
            <pc:sldMk cId="3226919359" sldId="547"/>
            <ac:spMk id="5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0:30:08.969" v="2808" actId="14100"/>
          <ac:spMkLst>
            <pc:docMk/>
            <pc:sldMk cId="3226919359" sldId="547"/>
            <ac:spMk id="13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9T18:52:42.414" v="10601" actId="1076"/>
          <ac:spMkLst>
            <pc:docMk/>
            <pc:sldMk cId="3226919359" sldId="547"/>
            <ac:spMk id="16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0:35:35.995" v="2919" actId="14100"/>
          <ac:spMkLst>
            <pc:docMk/>
            <pc:sldMk cId="3226919359" sldId="547"/>
            <ac:spMk id="19" creationId="{00000000-0000-0000-0000-000000000000}"/>
          </ac:spMkLst>
        </pc:spChg>
        <pc:spChg chg="add del mod">
          <ac:chgData name="Alexander Wood" userId="c0e013ad-7a33-4d92-a5df-2293f6a4ea02" providerId="ADAL" clId="{775F217E-8BEA-4145-BFD3-1DE88D08D771}" dt="2022-10-16T20:27:59.039" v="2790" actId="478"/>
          <ac:spMkLst>
            <pc:docMk/>
            <pc:sldMk cId="3226919359" sldId="547"/>
            <ac:spMk id="22" creationId="{F0DE413B-BDB2-F441-ECFC-6ED34EE5DCAC}"/>
          </ac:spMkLst>
        </pc:spChg>
        <pc:spChg chg="add mod">
          <ac:chgData name="Alexander Wood" userId="c0e013ad-7a33-4d92-a5df-2293f6a4ea02" providerId="ADAL" clId="{775F217E-8BEA-4145-BFD3-1DE88D08D771}" dt="2022-10-16T20:38:32.804" v="2970" actId="20577"/>
          <ac:spMkLst>
            <pc:docMk/>
            <pc:sldMk cId="3226919359" sldId="547"/>
            <ac:spMk id="29" creationId="{73E7435E-EBCF-B996-2EB2-A224FC726C58}"/>
          </ac:spMkLst>
        </pc:spChg>
        <pc:spChg chg="add mod">
          <ac:chgData name="Alexander Wood" userId="c0e013ad-7a33-4d92-a5df-2293f6a4ea02" providerId="ADAL" clId="{775F217E-8BEA-4145-BFD3-1DE88D08D771}" dt="2022-10-16T20:35:31.831" v="2918" actId="1076"/>
          <ac:spMkLst>
            <pc:docMk/>
            <pc:sldMk cId="3226919359" sldId="547"/>
            <ac:spMk id="30" creationId="{70162ECA-27DB-BDD6-7258-B3ADA23F6CCC}"/>
          </ac:spMkLst>
        </pc:spChg>
        <pc:spChg chg="add del mod">
          <ac:chgData name="Alexander Wood" userId="c0e013ad-7a33-4d92-a5df-2293f6a4ea02" providerId="ADAL" clId="{775F217E-8BEA-4145-BFD3-1DE88D08D771}" dt="2022-10-16T20:37:04.459" v="2929" actId="478"/>
          <ac:spMkLst>
            <pc:docMk/>
            <pc:sldMk cId="3226919359" sldId="547"/>
            <ac:spMk id="32" creationId="{CEA9C55A-AEA4-8B2C-382C-CDF028006300}"/>
          </ac:spMkLst>
        </pc:spChg>
        <pc:spChg chg="add mod">
          <ac:chgData name="Alexander Wood" userId="c0e013ad-7a33-4d92-a5df-2293f6a4ea02" providerId="ADAL" clId="{775F217E-8BEA-4145-BFD3-1DE88D08D771}" dt="2022-10-16T20:37:25.313" v="2964" actId="1076"/>
          <ac:spMkLst>
            <pc:docMk/>
            <pc:sldMk cId="3226919359" sldId="547"/>
            <ac:spMk id="33" creationId="{E6652005-6DD8-1267-1599-D396728C5A60}"/>
          </ac:spMkLst>
        </pc:spChg>
        <pc:cxnChg chg="mod">
          <ac:chgData name="Alexander Wood" userId="c0e013ad-7a33-4d92-a5df-2293f6a4ea02" providerId="ADAL" clId="{775F217E-8BEA-4145-BFD3-1DE88D08D771}" dt="2022-10-16T20:29:44.290" v="2804" actId="1076"/>
          <ac:cxnSpMkLst>
            <pc:docMk/>
            <pc:sldMk cId="3226919359" sldId="547"/>
            <ac:cxnSpMk id="15" creationId="{00000000-0000-0000-0000-000000000000}"/>
          </ac:cxnSpMkLst>
        </pc:cxnChg>
        <pc:cxnChg chg="mod">
          <ac:chgData name="Alexander Wood" userId="c0e013ad-7a33-4d92-a5df-2293f6a4ea02" providerId="ADAL" clId="{775F217E-8BEA-4145-BFD3-1DE88D08D771}" dt="2022-10-16T20:29:38.510" v="2803" actId="14100"/>
          <ac:cxnSpMkLst>
            <pc:docMk/>
            <pc:sldMk cId="3226919359" sldId="547"/>
            <ac:cxnSpMk id="18" creationId="{00000000-0000-0000-0000-000000000000}"/>
          </ac:cxnSpMkLst>
        </pc:cxnChg>
        <pc:cxnChg chg="add mod">
          <ac:chgData name="Alexander Wood" userId="c0e013ad-7a33-4d92-a5df-2293f6a4ea02" providerId="ADAL" clId="{775F217E-8BEA-4145-BFD3-1DE88D08D771}" dt="2022-10-16T20:38:47.408" v="2973" actId="1582"/>
          <ac:cxnSpMkLst>
            <pc:docMk/>
            <pc:sldMk cId="3226919359" sldId="547"/>
            <ac:cxnSpMk id="35" creationId="{9638C559-AB86-E2F2-5A90-449AA2830FCC}"/>
          </ac:cxnSpMkLst>
        </pc:cxnChg>
        <pc:cxnChg chg="add mod">
          <ac:chgData name="Alexander Wood" userId="c0e013ad-7a33-4d92-a5df-2293f6a4ea02" providerId="ADAL" clId="{775F217E-8BEA-4145-BFD3-1DE88D08D771}" dt="2022-10-16T20:39:15.533" v="2979" actId="14100"/>
          <ac:cxnSpMkLst>
            <pc:docMk/>
            <pc:sldMk cId="3226919359" sldId="547"/>
            <ac:cxnSpMk id="36" creationId="{B6D1364D-2009-FDB7-B805-39882F6B9EF3}"/>
          </ac:cxnSpMkLst>
        </pc:cxnChg>
      </pc:sldChg>
      <pc:sldChg chg="modSp add mod">
        <pc:chgData name="Alexander Wood" userId="c0e013ad-7a33-4d92-a5df-2293f6a4ea02" providerId="ADAL" clId="{775F217E-8BEA-4145-BFD3-1DE88D08D771}" dt="2022-10-16T20:40:57.449" v="2988" actId="1076"/>
        <pc:sldMkLst>
          <pc:docMk/>
          <pc:sldMk cId="2796047407" sldId="548"/>
        </pc:sldMkLst>
        <pc:spChg chg="mod">
          <ac:chgData name="Alexander Wood" userId="c0e013ad-7a33-4d92-a5df-2293f6a4ea02" providerId="ADAL" clId="{775F217E-8BEA-4145-BFD3-1DE88D08D771}" dt="2022-10-16T20:40:40.969" v="2986" actId="114"/>
          <ac:spMkLst>
            <pc:docMk/>
            <pc:sldMk cId="2796047407" sldId="548"/>
            <ac:spMk id="4" creationId="{00000000-0000-0000-0000-000000000000}"/>
          </ac:spMkLst>
        </pc:spChg>
        <pc:spChg chg="mod">
          <ac:chgData name="Alexander Wood" userId="c0e013ad-7a33-4d92-a5df-2293f6a4ea02" providerId="ADAL" clId="{775F217E-8BEA-4145-BFD3-1DE88D08D771}" dt="2022-10-16T20:40:57.449" v="2988" actId="1076"/>
          <ac:spMkLst>
            <pc:docMk/>
            <pc:sldMk cId="2796047407" sldId="548"/>
            <ac:spMk id="5" creationId="{00000000-0000-0000-0000-000000000000}"/>
          </ac:spMkLst>
        </pc:spChg>
      </pc:sldChg>
      <pc:sldChg chg="addSp delSp modSp add mod delAnim modAnim">
        <pc:chgData name="Alexander Wood" userId="c0e013ad-7a33-4d92-a5df-2293f6a4ea02" providerId="ADAL" clId="{775F217E-8BEA-4145-BFD3-1DE88D08D771}" dt="2022-10-19T18:54:57.145" v="10632"/>
        <pc:sldMkLst>
          <pc:docMk/>
          <pc:sldMk cId="3975881030" sldId="549"/>
        </pc:sldMkLst>
        <pc:spChg chg="del">
          <ac:chgData name="Alexander Wood" userId="c0e013ad-7a33-4d92-a5df-2293f6a4ea02" providerId="ADAL" clId="{775F217E-8BEA-4145-BFD3-1DE88D08D771}" dt="2022-10-16T20:41:37.777" v="2989" actId="478"/>
          <ac:spMkLst>
            <pc:docMk/>
            <pc:sldMk cId="3975881030" sldId="549"/>
            <ac:spMk id="4" creationId="{00000000-0000-0000-0000-000000000000}"/>
          </ac:spMkLst>
        </pc:spChg>
        <pc:spChg chg="del">
          <ac:chgData name="Alexander Wood" userId="c0e013ad-7a33-4d92-a5df-2293f6a4ea02" providerId="ADAL" clId="{775F217E-8BEA-4145-BFD3-1DE88D08D771}" dt="2022-10-16T20:41:39.595" v="2990" actId="478"/>
          <ac:spMkLst>
            <pc:docMk/>
            <pc:sldMk cId="3975881030" sldId="549"/>
            <ac:spMk id="5" creationId="{00000000-0000-0000-0000-000000000000}"/>
          </ac:spMkLst>
        </pc:spChg>
        <pc:spChg chg="add mod">
          <ac:chgData name="Alexander Wood" userId="c0e013ad-7a33-4d92-a5df-2293f6a4ea02" providerId="ADAL" clId="{775F217E-8BEA-4145-BFD3-1DE88D08D771}" dt="2022-10-16T20:49:33.821" v="3307" actId="1076"/>
          <ac:spMkLst>
            <pc:docMk/>
            <pc:sldMk cId="3975881030" sldId="549"/>
            <ac:spMk id="10" creationId="{3AEA8787-CBEC-7133-048B-C7D5CE67BC52}"/>
          </ac:spMkLst>
        </pc:spChg>
        <pc:spChg chg="add mod">
          <ac:chgData name="Alexander Wood" userId="c0e013ad-7a33-4d92-a5df-2293f6a4ea02" providerId="ADAL" clId="{775F217E-8BEA-4145-BFD3-1DE88D08D771}" dt="2022-10-16T20:45:21.909" v="3145" actId="6549"/>
          <ac:spMkLst>
            <pc:docMk/>
            <pc:sldMk cId="3975881030" sldId="549"/>
            <ac:spMk id="13" creationId="{318842A3-D6B0-5EEF-0814-451FBB188D8D}"/>
          </ac:spMkLst>
        </pc:spChg>
        <pc:spChg chg="add mod">
          <ac:chgData name="Alexander Wood" userId="c0e013ad-7a33-4d92-a5df-2293f6a4ea02" providerId="ADAL" clId="{775F217E-8BEA-4145-BFD3-1DE88D08D771}" dt="2022-10-16T21:15:36.980" v="3908" actId="20577"/>
          <ac:spMkLst>
            <pc:docMk/>
            <pc:sldMk cId="3975881030" sldId="549"/>
            <ac:spMk id="14" creationId="{8286C5DE-5A47-036C-D81C-5560EA27ADB3}"/>
          </ac:spMkLst>
        </pc:spChg>
        <pc:spChg chg="add del mod">
          <ac:chgData name="Alexander Wood" userId="c0e013ad-7a33-4d92-a5df-2293f6a4ea02" providerId="ADAL" clId="{775F217E-8BEA-4145-BFD3-1DE88D08D771}" dt="2022-10-16T20:46:28.790" v="3203" actId="478"/>
          <ac:spMkLst>
            <pc:docMk/>
            <pc:sldMk cId="3975881030" sldId="549"/>
            <ac:spMk id="15" creationId="{55AA135C-2D5A-63DF-75AB-56E8E58EF997}"/>
          </ac:spMkLst>
        </pc:spChg>
        <pc:spChg chg="add del mod">
          <ac:chgData name="Alexander Wood" userId="c0e013ad-7a33-4d92-a5df-2293f6a4ea02" providerId="ADAL" clId="{775F217E-8BEA-4145-BFD3-1DE88D08D771}" dt="2022-10-16T20:48:30.234" v="3300" actId="478"/>
          <ac:spMkLst>
            <pc:docMk/>
            <pc:sldMk cId="3975881030" sldId="549"/>
            <ac:spMk id="16" creationId="{91EED2D9-AB76-5F76-A33C-748018B5166A}"/>
          </ac:spMkLst>
        </pc:spChg>
        <pc:spChg chg="add del mod">
          <ac:chgData name="Alexander Wood" userId="c0e013ad-7a33-4d92-a5df-2293f6a4ea02" providerId="ADAL" clId="{775F217E-8BEA-4145-BFD3-1DE88D08D771}" dt="2022-10-16T20:48:30.234" v="3300" actId="478"/>
          <ac:spMkLst>
            <pc:docMk/>
            <pc:sldMk cId="3975881030" sldId="549"/>
            <ac:spMk id="17" creationId="{5C9CBAF3-7C26-B0D5-94A4-83D3D433FC33}"/>
          </ac:spMkLst>
        </pc:spChg>
        <pc:spChg chg="add del mod">
          <ac:chgData name="Alexander Wood" userId="c0e013ad-7a33-4d92-a5df-2293f6a4ea02" providerId="ADAL" clId="{775F217E-8BEA-4145-BFD3-1DE88D08D771}" dt="2022-10-16T20:48:30.234" v="3300" actId="478"/>
          <ac:spMkLst>
            <pc:docMk/>
            <pc:sldMk cId="3975881030" sldId="549"/>
            <ac:spMk id="18" creationId="{C1717C26-AE82-F8E2-7882-45269E891839}"/>
          </ac:spMkLst>
        </pc:spChg>
        <pc:spChg chg="add del mod">
          <ac:chgData name="Alexander Wood" userId="c0e013ad-7a33-4d92-a5df-2293f6a4ea02" providerId="ADAL" clId="{775F217E-8BEA-4145-BFD3-1DE88D08D771}" dt="2022-10-16T20:48:30.234" v="3300" actId="478"/>
          <ac:spMkLst>
            <pc:docMk/>
            <pc:sldMk cId="3975881030" sldId="549"/>
            <ac:spMk id="19" creationId="{DB0CB91E-4406-C708-F042-3C92F928BBE5}"/>
          </ac:spMkLst>
        </pc:spChg>
        <pc:spChg chg="add del mod">
          <ac:chgData name="Alexander Wood" userId="c0e013ad-7a33-4d92-a5df-2293f6a4ea02" providerId="ADAL" clId="{775F217E-8BEA-4145-BFD3-1DE88D08D771}" dt="2022-10-16T20:48:30.234" v="3300" actId="478"/>
          <ac:spMkLst>
            <pc:docMk/>
            <pc:sldMk cId="3975881030" sldId="549"/>
            <ac:spMk id="21" creationId="{52E69484-8C6B-68A6-6717-D0B59A32FA2D}"/>
          </ac:spMkLst>
        </pc:spChg>
        <pc:spChg chg="add del mod">
          <ac:chgData name="Alexander Wood" userId="c0e013ad-7a33-4d92-a5df-2293f6a4ea02" providerId="ADAL" clId="{775F217E-8BEA-4145-BFD3-1DE88D08D771}" dt="2022-10-16T20:48:30.234" v="3300" actId="478"/>
          <ac:spMkLst>
            <pc:docMk/>
            <pc:sldMk cId="3975881030" sldId="549"/>
            <ac:spMk id="22" creationId="{EFB514B3-A581-CE56-B91E-AB05F2711166}"/>
          </ac:spMkLst>
        </pc:spChg>
        <pc:spChg chg="add del mod">
          <ac:chgData name="Alexander Wood" userId="c0e013ad-7a33-4d92-a5df-2293f6a4ea02" providerId="ADAL" clId="{775F217E-8BEA-4145-BFD3-1DE88D08D771}" dt="2022-10-16T20:48:30.234" v="3300" actId="478"/>
          <ac:spMkLst>
            <pc:docMk/>
            <pc:sldMk cId="3975881030" sldId="549"/>
            <ac:spMk id="23" creationId="{782061BD-0155-19B1-8129-37C958B79E1B}"/>
          </ac:spMkLst>
        </pc:spChg>
        <pc:spChg chg="add del mod">
          <ac:chgData name="Alexander Wood" userId="c0e013ad-7a33-4d92-a5df-2293f6a4ea02" providerId="ADAL" clId="{775F217E-8BEA-4145-BFD3-1DE88D08D771}" dt="2022-10-16T20:48:30.234" v="3300" actId="478"/>
          <ac:spMkLst>
            <pc:docMk/>
            <pc:sldMk cId="3975881030" sldId="549"/>
            <ac:spMk id="24" creationId="{DED2663B-5289-97D2-B6D9-87FA47FE139F}"/>
          </ac:spMkLst>
        </pc:spChg>
        <pc:spChg chg="add mod">
          <ac:chgData name="Alexander Wood" userId="c0e013ad-7a33-4d92-a5df-2293f6a4ea02" providerId="ADAL" clId="{775F217E-8BEA-4145-BFD3-1DE88D08D771}" dt="2022-10-16T21:15:50.710" v="3910" actId="1076"/>
          <ac:spMkLst>
            <pc:docMk/>
            <pc:sldMk cId="3975881030" sldId="549"/>
            <ac:spMk id="32" creationId="{5406FE4A-F85F-774C-7FCF-57E7559ABD98}"/>
          </ac:spMkLst>
        </pc:spChg>
        <pc:spChg chg="add mod">
          <ac:chgData name="Alexander Wood" userId="c0e013ad-7a33-4d92-a5df-2293f6a4ea02" providerId="ADAL" clId="{775F217E-8BEA-4145-BFD3-1DE88D08D771}" dt="2022-10-16T21:16:25.187" v="3967" actId="113"/>
          <ac:spMkLst>
            <pc:docMk/>
            <pc:sldMk cId="3975881030" sldId="549"/>
            <ac:spMk id="33" creationId="{995F4FFB-7D0C-C046-2533-D39419B510F9}"/>
          </ac:spMkLst>
        </pc:spChg>
        <pc:grpChg chg="del">
          <ac:chgData name="Alexander Wood" userId="c0e013ad-7a33-4d92-a5df-2293f6a4ea02" providerId="ADAL" clId="{775F217E-8BEA-4145-BFD3-1DE88D08D771}" dt="2022-10-16T20:41:42.143" v="2991" actId="478"/>
          <ac:grpSpMkLst>
            <pc:docMk/>
            <pc:sldMk cId="3975881030" sldId="549"/>
            <ac:grpSpMk id="9" creationId="{00000000-0000-0000-0000-000000000000}"/>
          </ac:grpSpMkLst>
        </pc:grpChg>
        <pc:picChg chg="add mod">
          <ac:chgData name="Alexander Wood" userId="c0e013ad-7a33-4d92-a5df-2293f6a4ea02" providerId="ADAL" clId="{775F217E-8BEA-4145-BFD3-1DE88D08D771}" dt="2022-10-16T20:43:29.783" v="3030" actId="1076"/>
          <ac:picMkLst>
            <pc:docMk/>
            <pc:sldMk cId="3975881030" sldId="549"/>
            <ac:picMk id="11" creationId="{53D98B3C-66B3-27EE-AF8D-146103F25478}"/>
          </ac:picMkLst>
        </pc:picChg>
        <pc:picChg chg="add mod">
          <ac:chgData name="Alexander Wood" userId="c0e013ad-7a33-4d92-a5df-2293f6a4ea02" providerId="ADAL" clId="{775F217E-8BEA-4145-BFD3-1DE88D08D771}" dt="2022-10-16T21:15:52.388" v="3911" actId="1076"/>
          <ac:picMkLst>
            <pc:docMk/>
            <pc:sldMk cId="3975881030" sldId="549"/>
            <ac:picMk id="12" creationId="{61C6E753-FA04-1950-4504-724D7A2AF763}"/>
          </ac:picMkLst>
        </pc:picChg>
        <pc:picChg chg="add mod">
          <ac:chgData name="Alexander Wood" userId="c0e013ad-7a33-4d92-a5df-2293f6a4ea02" providerId="ADAL" clId="{775F217E-8BEA-4145-BFD3-1DE88D08D771}" dt="2022-10-16T21:15:44.093" v="3909" actId="1076"/>
          <ac:picMkLst>
            <pc:docMk/>
            <pc:sldMk cId="3975881030" sldId="549"/>
            <ac:picMk id="30" creationId="{44B53765-29F8-9DE0-D239-8558D521AC7F}"/>
          </ac:picMkLst>
        </pc:picChg>
        <pc:picChg chg="add mod">
          <ac:chgData name="Alexander Wood" userId="c0e013ad-7a33-4d92-a5df-2293f6a4ea02" providerId="ADAL" clId="{775F217E-8BEA-4145-BFD3-1DE88D08D771}" dt="2022-10-16T21:15:50.710" v="3910" actId="1076"/>
          <ac:picMkLst>
            <pc:docMk/>
            <pc:sldMk cId="3975881030" sldId="549"/>
            <ac:picMk id="31" creationId="{D9387F59-6601-073D-9725-B9259B62E6BB}"/>
          </ac:picMkLst>
        </pc:picChg>
        <pc:cxnChg chg="add del mod">
          <ac:chgData name="Alexander Wood" userId="c0e013ad-7a33-4d92-a5df-2293f6a4ea02" providerId="ADAL" clId="{775F217E-8BEA-4145-BFD3-1DE88D08D771}" dt="2022-10-16T20:48:30.234" v="3300" actId="478"/>
          <ac:cxnSpMkLst>
            <pc:docMk/>
            <pc:sldMk cId="3975881030" sldId="549"/>
            <ac:cxnSpMk id="20" creationId="{7F2DFF8B-DD4C-9219-6E09-00FE7EE84A23}"/>
          </ac:cxnSpMkLst>
        </pc:cxnChg>
        <pc:cxnChg chg="add del mod">
          <ac:chgData name="Alexander Wood" userId="c0e013ad-7a33-4d92-a5df-2293f6a4ea02" providerId="ADAL" clId="{775F217E-8BEA-4145-BFD3-1DE88D08D771}" dt="2022-10-16T20:48:30.234" v="3300" actId="478"/>
          <ac:cxnSpMkLst>
            <pc:docMk/>
            <pc:sldMk cId="3975881030" sldId="549"/>
            <ac:cxnSpMk id="25" creationId="{FA544D92-14F3-7C2C-F260-AC565C9E2D8B}"/>
          </ac:cxnSpMkLst>
        </pc:cxnChg>
        <pc:cxnChg chg="add del mod">
          <ac:chgData name="Alexander Wood" userId="c0e013ad-7a33-4d92-a5df-2293f6a4ea02" providerId="ADAL" clId="{775F217E-8BEA-4145-BFD3-1DE88D08D771}" dt="2022-10-16T20:48:30.234" v="3300" actId="478"/>
          <ac:cxnSpMkLst>
            <pc:docMk/>
            <pc:sldMk cId="3975881030" sldId="549"/>
            <ac:cxnSpMk id="26" creationId="{66981508-0B87-DC7C-8DBE-6FE7ADBD97A9}"/>
          </ac:cxnSpMkLst>
        </pc:cxnChg>
        <pc:cxnChg chg="add del mod">
          <ac:chgData name="Alexander Wood" userId="c0e013ad-7a33-4d92-a5df-2293f6a4ea02" providerId="ADAL" clId="{775F217E-8BEA-4145-BFD3-1DE88D08D771}" dt="2022-10-16T20:48:30.234" v="3300" actId="478"/>
          <ac:cxnSpMkLst>
            <pc:docMk/>
            <pc:sldMk cId="3975881030" sldId="549"/>
            <ac:cxnSpMk id="27" creationId="{01A3C323-697B-664A-D7BA-295062B65870}"/>
          </ac:cxnSpMkLst>
        </pc:cxnChg>
        <pc:cxnChg chg="add del mod">
          <ac:chgData name="Alexander Wood" userId="c0e013ad-7a33-4d92-a5df-2293f6a4ea02" providerId="ADAL" clId="{775F217E-8BEA-4145-BFD3-1DE88D08D771}" dt="2022-10-16T20:48:30.234" v="3300" actId="478"/>
          <ac:cxnSpMkLst>
            <pc:docMk/>
            <pc:sldMk cId="3975881030" sldId="549"/>
            <ac:cxnSpMk id="28" creationId="{93102CF4-6B8B-A2F2-AF8A-C1DC8FD4FE79}"/>
          </ac:cxnSpMkLst>
        </pc:cxnChg>
        <pc:cxnChg chg="add del mod">
          <ac:chgData name="Alexander Wood" userId="c0e013ad-7a33-4d92-a5df-2293f6a4ea02" providerId="ADAL" clId="{775F217E-8BEA-4145-BFD3-1DE88D08D771}" dt="2022-10-16T20:48:30.234" v="3300" actId="478"/>
          <ac:cxnSpMkLst>
            <pc:docMk/>
            <pc:sldMk cId="3975881030" sldId="549"/>
            <ac:cxnSpMk id="29" creationId="{FAB33C96-45F1-380D-47E2-E2B3F5DF421E}"/>
          </ac:cxnSpMkLst>
        </pc:cxnChg>
      </pc:sldChg>
      <pc:sldChg chg="addSp delSp modSp new mod modAnim">
        <pc:chgData name="Alexander Wood" userId="c0e013ad-7a33-4d92-a5df-2293f6a4ea02" providerId="ADAL" clId="{775F217E-8BEA-4145-BFD3-1DE88D08D771}" dt="2022-10-19T15:33:45.270" v="10262"/>
        <pc:sldMkLst>
          <pc:docMk/>
          <pc:sldMk cId="2552108516" sldId="550"/>
        </pc:sldMkLst>
        <pc:spChg chg="del">
          <ac:chgData name="Alexander Wood" userId="c0e013ad-7a33-4d92-a5df-2293f6a4ea02" providerId="ADAL" clId="{775F217E-8BEA-4145-BFD3-1DE88D08D771}" dt="2022-10-16T21:02:20.273" v="3476" actId="478"/>
          <ac:spMkLst>
            <pc:docMk/>
            <pc:sldMk cId="2552108516" sldId="550"/>
            <ac:spMk id="2" creationId="{5ECEC0C7-D999-E1EA-7388-FE920D4834E8}"/>
          </ac:spMkLst>
        </pc:spChg>
        <pc:spChg chg="del">
          <ac:chgData name="Alexander Wood" userId="c0e013ad-7a33-4d92-a5df-2293f6a4ea02" providerId="ADAL" clId="{775F217E-8BEA-4145-BFD3-1DE88D08D771}" dt="2022-10-16T21:02:21.566" v="3477" actId="478"/>
          <ac:spMkLst>
            <pc:docMk/>
            <pc:sldMk cId="2552108516" sldId="550"/>
            <ac:spMk id="3" creationId="{293A2A91-7AC9-5B16-20B9-30AE27AD3221}"/>
          </ac:spMkLst>
        </pc:spChg>
        <pc:spChg chg="add mod">
          <ac:chgData name="Alexander Wood" userId="c0e013ad-7a33-4d92-a5df-2293f6a4ea02" providerId="ADAL" clId="{775F217E-8BEA-4145-BFD3-1DE88D08D771}" dt="2022-10-16T21:14:32.291" v="3866" actId="20577"/>
          <ac:spMkLst>
            <pc:docMk/>
            <pc:sldMk cId="2552108516" sldId="550"/>
            <ac:spMk id="6" creationId="{8A11D2AB-1966-DDEF-924B-A40DBB68D230}"/>
          </ac:spMkLst>
        </pc:spChg>
        <pc:spChg chg="add mod">
          <ac:chgData name="Alexander Wood" userId="c0e013ad-7a33-4d92-a5df-2293f6a4ea02" providerId="ADAL" clId="{775F217E-8BEA-4145-BFD3-1DE88D08D771}" dt="2022-10-16T22:07:17.820" v="6124" actId="207"/>
          <ac:spMkLst>
            <pc:docMk/>
            <pc:sldMk cId="2552108516" sldId="550"/>
            <ac:spMk id="7" creationId="{851DA591-0C56-D6E4-1CD9-D45FF809C30D}"/>
          </ac:spMkLst>
        </pc:spChg>
        <pc:spChg chg="add mod">
          <ac:chgData name="Alexander Wood" userId="c0e013ad-7a33-4d92-a5df-2293f6a4ea02" providerId="ADAL" clId="{775F217E-8BEA-4145-BFD3-1DE88D08D771}" dt="2022-10-16T21:19:29.956" v="4035" actId="1076"/>
          <ac:spMkLst>
            <pc:docMk/>
            <pc:sldMk cId="2552108516" sldId="550"/>
            <ac:spMk id="13" creationId="{3E431DC2-64B3-170A-C9C5-8B8F725D1CF3}"/>
          </ac:spMkLst>
        </pc:spChg>
        <pc:spChg chg="add mod">
          <ac:chgData name="Alexander Wood" userId="c0e013ad-7a33-4d92-a5df-2293f6a4ea02" providerId="ADAL" clId="{775F217E-8BEA-4145-BFD3-1DE88D08D771}" dt="2022-10-19T15:31:23.982" v="10255" actId="14100"/>
          <ac:spMkLst>
            <pc:docMk/>
            <pc:sldMk cId="2552108516" sldId="550"/>
            <ac:spMk id="14" creationId="{1477E20C-82D6-2518-46DF-B714485DF2ED}"/>
          </ac:spMkLst>
        </pc:spChg>
        <pc:picChg chg="add mod">
          <ac:chgData name="Alexander Wood" userId="c0e013ad-7a33-4d92-a5df-2293f6a4ea02" providerId="ADAL" clId="{775F217E-8BEA-4145-BFD3-1DE88D08D771}" dt="2022-10-16T21:13:06.778" v="3814" actId="1076"/>
          <ac:picMkLst>
            <pc:docMk/>
            <pc:sldMk cId="2552108516" sldId="550"/>
            <ac:picMk id="5" creationId="{B67A5F9D-E96F-0014-BAFA-BDC9EDFD8E50}"/>
          </ac:picMkLst>
        </pc:picChg>
        <pc:picChg chg="add del mod">
          <ac:chgData name="Alexander Wood" userId="c0e013ad-7a33-4d92-a5df-2293f6a4ea02" providerId="ADAL" clId="{775F217E-8BEA-4145-BFD3-1DE88D08D771}" dt="2022-10-16T21:12:45.223" v="3810" actId="478"/>
          <ac:picMkLst>
            <pc:docMk/>
            <pc:sldMk cId="2552108516" sldId="550"/>
            <ac:picMk id="9" creationId="{4A34FD39-DE23-872E-51B2-750777789277}"/>
          </ac:picMkLst>
        </pc:picChg>
        <pc:picChg chg="add mod">
          <ac:chgData name="Alexander Wood" userId="c0e013ad-7a33-4d92-a5df-2293f6a4ea02" providerId="ADAL" clId="{775F217E-8BEA-4145-BFD3-1DE88D08D771}" dt="2022-10-16T21:13:10.790" v="3816" actId="1076"/>
          <ac:picMkLst>
            <pc:docMk/>
            <pc:sldMk cId="2552108516" sldId="550"/>
            <ac:picMk id="11" creationId="{B03AFF7C-10E1-C3FB-A274-4E3CA438D724}"/>
          </ac:picMkLst>
        </pc:picChg>
      </pc:sldChg>
      <pc:sldChg chg="addSp delSp modSp new mod modAnim">
        <pc:chgData name="Alexander Wood" userId="c0e013ad-7a33-4d92-a5df-2293f6a4ea02" providerId="ADAL" clId="{775F217E-8BEA-4145-BFD3-1DE88D08D771}" dt="2022-10-19T15:32:14.637" v="10259" actId="14100"/>
        <pc:sldMkLst>
          <pc:docMk/>
          <pc:sldMk cId="3673060708" sldId="551"/>
        </pc:sldMkLst>
        <pc:spChg chg="del">
          <ac:chgData name="Alexander Wood" userId="c0e013ad-7a33-4d92-a5df-2293f6a4ea02" providerId="ADAL" clId="{775F217E-8BEA-4145-BFD3-1DE88D08D771}" dt="2022-10-16T21:14:10.907" v="3851" actId="478"/>
          <ac:spMkLst>
            <pc:docMk/>
            <pc:sldMk cId="3673060708" sldId="551"/>
            <ac:spMk id="2" creationId="{BEBF6840-1701-4EEF-EF41-CEB0F6213747}"/>
          </ac:spMkLst>
        </pc:spChg>
        <pc:spChg chg="del">
          <ac:chgData name="Alexander Wood" userId="c0e013ad-7a33-4d92-a5df-2293f6a4ea02" providerId="ADAL" clId="{775F217E-8BEA-4145-BFD3-1DE88D08D771}" dt="2022-10-16T21:14:12.563" v="3852" actId="478"/>
          <ac:spMkLst>
            <pc:docMk/>
            <pc:sldMk cId="3673060708" sldId="551"/>
            <ac:spMk id="3" creationId="{8147BFC8-D4AE-124A-5ACF-160C01E010F4}"/>
          </ac:spMkLst>
        </pc:spChg>
        <pc:spChg chg="add mod">
          <ac:chgData name="Alexander Wood" userId="c0e013ad-7a33-4d92-a5df-2293f6a4ea02" providerId="ADAL" clId="{775F217E-8BEA-4145-BFD3-1DE88D08D771}" dt="2022-10-16T21:17:38.451" v="3985" actId="20577"/>
          <ac:spMkLst>
            <pc:docMk/>
            <pc:sldMk cId="3673060708" sldId="551"/>
            <ac:spMk id="6" creationId="{F18E1984-329D-D76F-C505-40E1F77B7CCF}"/>
          </ac:spMkLst>
        </pc:spChg>
        <pc:spChg chg="add del mod">
          <ac:chgData name="Alexander Wood" userId="c0e013ad-7a33-4d92-a5df-2293f6a4ea02" providerId="ADAL" clId="{775F217E-8BEA-4145-BFD3-1DE88D08D771}" dt="2022-10-16T21:18:15.126" v="3990" actId="478"/>
          <ac:spMkLst>
            <pc:docMk/>
            <pc:sldMk cId="3673060708" sldId="551"/>
            <ac:spMk id="8" creationId="{8D449AFE-BE44-A1FE-B88A-72EF27B3E3AA}"/>
          </ac:spMkLst>
        </pc:spChg>
        <pc:spChg chg="add mod">
          <ac:chgData name="Alexander Wood" userId="c0e013ad-7a33-4d92-a5df-2293f6a4ea02" providerId="ADAL" clId="{775F217E-8BEA-4145-BFD3-1DE88D08D771}" dt="2022-10-16T21:29:25.718" v="4596" actId="20577"/>
          <ac:spMkLst>
            <pc:docMk/>
            <pc:sldMk cId="3673060708" sldId="551"/>
            <ac:spMk id="9" creationId="{8F6FECC5-5FA9-EFFF-5AE7-3FC47D703828}"/>
          </ac:spMkLst>
        </pc:spChg>
        <pc:spChg chg="add mod">
          <ac:chgData name="Alexander Wood" userId="c0e013ad-7a33-4d92-a5df-2293f6a4ea02" providerId="ADAL" clId="{775F217E-8BEA-4145-BFD3-1DE88D08D771}" dt="2022-10-16T21:19:49.203" v="4057" actId="1076"/>
          <ac:spMkLst>
            <pc:docMk/>
            <pc:sldMk cId="3673060708" sldId="551"/>
            <ac:spMk id="11" creationId="{65DAE75C-DA98-F330-6563-BED159D37546}"/>
          </ac:spMkLst>
        </pc:spChg>
        <pc:spChg chg="add mod">
          <ac:chgData name="Alexander Wood" userId="c0e013ad-7a33-4d92-a5df-2293f6a4ea02" providerId="ADAL" clId="{775F217E-8BEA-4145-BFD3-1DE88D08D771}" dt="2022-10-16T21:19:54.806" v="4061" actId="20577"/>
          <ac:spMkLst>
            <pc:docMk/>
            <pc:sldMk cId="3673060708" sldId="551"/>
            <ac:spMk id="12" creationId="{840439AE-B14B-27BC-3717-46C6ADE09FF8}"/>
          </ac:spMkLst>
        </pc:spChg>
        <pc:spChg chg="add mod">
          <ac:chgData name="Alexander Wood" userId="c0e013ad-7a33-4d92-a5df-2293f6a4ea02" providerId="ADAL" clId="{775F217E-8BEA-4145-BFD3-1DE88D08D771}" dt="2022-10-16T21:21:34.695" v="4115" actId="1076"/>
          <ac:spMkLst>
            <pc:docMk/>
            <pc:sldMk cId="3673060708" sldId="551"/>
            <ac:spMk id="14" creationId="{24BF98BD-F931-5B5A-349A-63F99AB0EE10}"/>
          </ac:spMkLst>
        </pc:spChg>
        <pc:spChg chg="add mod">
          <ac:chgData name="Alexander Wood" userId="c0e013ad-7a33-4d92-a5df-2293f6a4ea02" providerId="ADAL" clId="{775F217E-8BEA-4145-BFD3-1DE88D08D771}" dt="2022-10-16T21:22:30.145" v="4123" actId="207"/>
          <ac:spMkLst>
            <pc:docMk/>
            <pc:sldMk cId="3673060708" sldId="551"/>
            <ac:spMk id="15" creationId="{2D977CDD-25D8-5574-9D19-88850D28F4A1}"/>
          </ac:spMkLst>
        </pc:spChg>
        <pc:spChg chg="add mod">
          <ac:chgData name="Alexander Wood" userId="c0e013ad-7a33-4d92-a5df-2293f6a4ea02" providerId="ADAL" clId="{775F217E-8BEA-4145-BFD3-1DE88D08D771}" dt="2022-10-19T15:32:14.637" v="10259" actId="14100"/>
          <ac:spMkLst>
            <pc:docMk/>
            <pc:sldMk cId="3673060708" sldId="551"/>
            <ac:spMk id="16" creationId="{4F3E0D53-C22E-FBE1-5802-34AED02831E9}"/>
          </ac:spMkLst>
        </pc:spChg>
        <pc:picChg chg="add mod">
          <ac:chgData name="Alexander Wood" userId="c0e013ad-7a33-4d92-a5df-2293f6a4ea02" providerId="ADAL" clId="{775F217E-8BEA-4145-BFD3-1DE88D08D771}" dt="2022-10-16T21:21:31.641" v="4114" actId="1076"/>
          <ac:picMkLst>
            <pc:docMk/>
            <pc:sldMk cId="3673060708" sldId="551"/>
            <ac:picMk id="5" creationId="{609B8053-325A-146F-3463-0782E4B7AE46}"/>
          </ac:picMkLst>
        </pc:picChg>
      </pc:sldChg>
      <pc:sldChg chg="addSp delSp modSp new mod">
        <pc:chgData name="Alexander Wood" userId="c0e013ad-7a33-4d92-a5df-2293f6a4ea02" providerId="ADAL" clId="{775F217E-8BEA-4145-BFD3-1DE88D08D771}" dt="2022-10-16T21:28:36.152" v="4534" actId="1076"/>
        <pc:sldMkLst>
          <pc:docMk/>
          <pc:sldMk cId="80020601" sldId="552"/>
        </pc:sldMkLst>
        <pc:spChg chg="del">
          <ac:chgData name="Alexander Wood" userId="c0e013ad-7a33-4d92-a5df-2293f6a4ea02" providerId="ADAL" clId="{775F217E-8BEA-4145-BFD3-1DE88D08D771}" dt="2022-10-16T21:25:11.364" v="4300" actId="478"/>
          <ac:spMkLst>
            <pc:docMk/>
            <pc:sldMk cId="80020601" sldId="552"/>
            <ac:spMk id="2" creationId="{9E5C7248-8ED5-6648-C20B-4230C20EF578}"/>
          </ac:spMkLst>
        </pc:spChg>
        <pc:spChg chg="del">
          <ac:chgData name="Alexander Wood" userId="c0e013ad-7a33-4d92-a5df-2293f6a4ea02" providerId="ADAL" clId="{775F217E-8BEA-4145-BFD3-1DE88D08D771}" dt="2022-10-16T21:25:12.856" v="4301" actId="478"/>
          <ac:spMkLst>
            <pc:docMk/>
            <pc:sldMk cId="80020601" sldId="552"/>
            <ac:spMk id="3" creationId="{C7102C54-B48A-3F80-5D6E-C42148E93772}"/>
          </ac:spMkLst>
        </pc:spChg>
        <pc:spChg chg="add mod">
          <ac:chgData name="Alexander Wood" userId="c0e013ad-7a33-4d92-a5df-2293f6a4ea02" providerId="ADAL" clId="{775F217E-8BEA-4145-BFD3-1DE88D08D771}" dt="2022-10-16T21:25:41.726" v="4342" actId="20577"/>
          <ac:spMkLst>
            <pc:docMk/>
            <pc:sldMk cId="80020601" sldId="552"/>
            <ac:spMk id="4" creationId="{64D1C98E-C491-2A5A-7794-5518EEB7B859}"/>
          </ac:spMkLst>
        </pc:spChg>
        <pc:spChg chg="add mod">
          <ac:chgData name="Alexander Wood" userId="c0e013ad-7a33-4d92-a5df-2293f6a4ea02" providerId="ADAL" clId="{775F217E-8BEA-4145-BFD3-1DE88D08D771}" dt="2022-10-16T21:28:36.152" v="4534" actId="1076"/>
          <ac:spMkLst>
            <pc:docMk/>
            <pc:sldMk cId="80020601" sldId="552"/>
            <ac:spMk id="5" creationId="{851E36E3-0440-A061-6F16-F001F68FDA22}"/>
          </ac:spMkLst>
        </pc:spChg>
        <pc:picChg chg="add mod">
          <ac:chgData name="Alexander Wood" userId="c0e013ad-7a33-4d92-a5df-2293f6a4ea02" providerId="ADAL" clId="{775F217E-8BEA-4145-BFD3-1DE88D08D771}" dt="2022-10-16T21:28:31.681" v="4533" actId="1076"/>
          <ac:picMkLst>
            <pc:docMk/>
            <pc:sldMk cId="80020601" sldId="552"/>
            <ac:picMk id="7" creationId="{2DAE2964-DC82-E1DB-05F1-6659BED3E674}"/>
          </ac:picMkLst>
        </pc:picChg>
      </pc:sldChg>
      <pc:sldChg chg="addSp delSp modSp add mod modAnim">
        <pc:chgData name="Alexander Wood" userId="c0e013ad-7a33-4d92-a5df-2293f6a4ea02" providerId="ADAL" clId="{775F217E-8BEA-4145-BFD3-1DE88D08D771}" dt="2022-10-16T21:25:06.143" v="4299"/>
        <pc:sldMkLst>
          <pc:docMk/>
          <pc:sldMk cId="1159346904" sldId="553"/>
        </pc:sldMkLst>
        <pc:spChg chg="mod">
          <ac:chgData name="Alexander Wood" userId="c0e013ad-7a33-4d92-a5df-2293f6a4ea02" providerId="ADAL" clId="{775F217E-8BEA-4145-BFD3-1DE88D08D771}" dt="2022-10-16T21:24:15.371" v="4255" actId="20577"/>
          <ac:spMkLst>
            <pc:docMk/>
            <pc:sldMk cId="1159346904" sldId="553"/>
            <ac:spMk id="9" creationId="{8F6FECC5-5FA9-EFFF-5AE7-3FC47D703828}"/>
          </ac:spMkLst>
        </pc:spChg>
        <pc:spChg chg="add del">
          <ac:chgData name="Alexander Wood" userId="c0e013ad-7a33-4d92-a5df-2293f6a4ea02" providerId="ADAL" clId="{775F217E-8BEA-4145-BFD3-1DE88D08D771}" dt="2022-10-16T21:22:54.680" v="4127" actId="478"/>
          <ac:spMkLst>
            <pc:docMk/>
            <pc:sldMk cId="1159346904" sldId="553"/>
            <ac:spMk id="10" creationId="{1885985D-E2F6-06A5-9555-EF43634F1717}"/>
          </ac:spMkLst>
        </pc:spChg>
        <pc:spChg chg="del">
          <ac:chgData name="Alexander Wood" userId="c0e013ad-7a33-4d92-a5df-2293f6a4ea02" providerId="ADAL" clId="{775F217E-8BEA-4145-BFD3-1DE88D08D771}" dt="2022-10-16T21:20:34.827" v="4102" actId="478"/>
          <ac:spMkLst>
            <pc:docMk/>
            <pc:sldMk cId="1159346904" sldId="553"/>
            <ac:spMk id="11" creationId="{65DAE75C-DA98-F330-6563-BED159D37546}"/>
          </ac:spMkLst>
        </pc:spChg>
        <pc:spChg chg="del">
          <ac:chgData name="Alexander Wood" userId="c0e013ad-7a33-4d92-a5df-2293f6a4ea02" providerId="ADAL" clId="{775F217E-8BEA-4145-BFD3-1DE88D08D771}" dt="2022-10-16T21:20:35.922" v="4103" actId="478"/>
          <ac:spMkLst>
            <pc:docMk/>
            <pc:sldMk cId="1159346904" sldId="553"/>
            <ac:spMk id="12" creationId="{840439AE-B14B-27BC-3717-46C6ADE09FF8}"/>
          </ac:spMkLst>
        </pc:spChg>
        <pc:spChg chg="add mod">
          <ac:chgData name="Alexander Wood" userId="c0e013ad-7a33-4d92-a5df-2293f6a4ea02" providerId="ADAL" clId="{775F217E-8BEA-4145-BFD3-1DE88D08D771}" dt="2022-10-16T21:23:48.872" v="4245" actId="1076"/>
          <ac:spMkLst>
            <pc:docMk/>
            <pc:sldMk cId="1159346904" sldId="553"/>
            <ac:spMk id="13" creationId="{BEDB5A73-217B-09F8-E903-2ADBFBB76426}"/>
          </ac:spMkLst>
        </pc:spChg>
        <pc:spChg chg="add mod">
          <ac:chgData name="Alexander Wood" userId="c0e013ad-7a33-4d92-a5df-2293f6a4ea02" providerId="ADAL" clId="{775F217E-8BEA-4145-BFD3-1DE88D08D771}" dt="2022-10-16T21:24:36.225" v="4296" actId="20577"/>
          <ac:spMkLst>
            <pc:docMk/>
            <pc:sldMk cId="1159346904" sldId="553"/>
            <ac:spMk id="14" creationId="{E4241B09-4DE0-F55C-2B83-4AAAEAC891A9}"/>
          </ac:spMkLst>
        </pc:spChg>
        <pc:picChg chg="add mod">
          <ac:chgData name="Alexander Wood" userId="c0e013ad-7a33-4d92-a5df-2293f6a4ea02" providerId="ADAL" clId="{775F217E-8BEA-4145-BFD3-1DE88D08D771}" dt="2022-10-16T21:24:38.826" v="4297" actId="1076"/>
          <ac:picMkLst>
            <pc:docMk/>
            <pc:sldMk cId="1159346904" sldId="553"/>
            <ac:picMk id="3" creationId="{2E843E30-EFEE-7E7F-D052-04982F24B390}"/>
          </ac:picMkLst>
        </pc:picChg>
        <pc:picChg chg="del">
          <ac:chgData name="Alexander Wood" userId="c0e013ad-7a33-4d92-a5df-2293f6a4ea02" providerId="ADAL" clId="{775F217E-8BEA-4145-BFD3-1DE88D08D771}" dt="2022-10-16T21:20:32.388" v="4101" actId="478"/>
          <ac:picMkLst>
            <pc:docMk/>
            <pc:sldMk cId="1159346904" sldId="553"/>
            <ac:picMk id="5" creationId="{609B8053-325A-146F-3463-0782E4B7AE46}"/>
          </ac:picMkLst>
        </pc:picChg>
      </pc:sldChg>
      <pc:sldChg chg="addSp delSp modSp add mod">
        <pc:chgData name="Alexander Wood" userId="c0e013ad-7a33-4d92-a5df-2293f6a4ea02" providerId="ADAL" clId="{775F217E-8BEA-4145-BFD3-1DE88D08D771}" dt="2022-10-16T21:31:38.793" v="4763" actId="1076"/>
        <pc:sldMkLst>
          <pc:docMk/>
          <pc:sldMk cId="1942712441" sldId="554"/>
        </pc:sldMkLst>
        <pc:spChg chg="mod">
          <ac:chgData name="Alexander Wood" userId="c0e013ad-7a33-4d92-a5df-2293f6a4ea02" providerId="ADAL" clId="{775F217E-8BEA-4145-BFD3-1DE88D08D771}" dt="2022-10-16T21:29:58.301" v="4615" actId="20577"/>
          <ac:spMkLst>
            <pc:docMk/>
            <pc:sldMk cId="1942712441" sldId="554"/>
            <ac:spMk id="4" creationId="{64D1C98E-C491-2A5A-7794-5518EEB7B859}"/>
          </ac:spMkLst>
        </pc:spChg>
        <pc:spChg chg="mod">
          <ac:chgData name="Alexander Wood" userId="c0e013ad-7a33-4d92-a5df-2293f6a4ea02" providerId="ADAL" clId="{775F217E-8BEA-4145-BFD3-1DE88D08D771}" dt="2022-10-16T21:30:48.261" v="4758" actId="20577"/>
          <ac:spMkLst>
            <pc:docMk/>
            <pc:sldMk cId="1942712441" sldId="554"/>
            <ac:spMk id="5" creationId="{851E36E3-0440-A061-6F16-F001F68FDA22}"/>
          </ac:spMkLst>
        </pc:spChg>
        <pc:picChg chg="add mod">
          <ac:chgData name="Alexander Wood" userId="c0e013ad-7a33-4d92-a5df-2293f6a4ea02" providerId="ADAL" clId="{775F217E-8BEA-4145-BFD3-1DE88D08D771}" dt="2022-10-16T21:31:38.793" v="4763" actId="1076"/>
          <ac:picMkLst>
            <pc:docMk/>
            <pc:sldMk cId="1942712441" sldId="554"/>
            <ac:picMk id="3" creationId="{A182B977-77AA-1D12-E320-D0E0F2651247}"/>
          </ac:picMkLst>
        </pc:picChg>
        <pc:picChg chg="del">
          <ac:chgData name="Alexander Wood" userId="c0e013ad-7a33-4d92-a5df-2293f6a4ea02" providerId="ADAL" clId="{775F217E-8BEA-4145-BFD3-1DE88D08D771}" dt="2022-10-16T21:30:51.238" v="4759" actId="478"/>
          <ac:picMkLst>
            <pc:docMk/>
            <pc:sldMk cId="1942712441" sldId="554"/>
            <ac:picMk id="7" creationId="{2DAE2964-DC82-E1DB-05F1-6659BED3E674}"/>
          </ac:picMkLst>
        </pc:picChg>
      </pc:sldChg>
      <pc:sldChg chg="addSp delSp modSp add mod">
        <pc:chgData name="Alexander Wood" userId="c0e013ad-7a33-4d92-a5df-2293f6a4ea02" providerId="ADAL" clId="{775F217E-8BEA-4145-BFD3-1DE88D08D771}" dt="2022-10-16T21:35:41.387" v="5026" actId="1076"/>
        <pc:sldMkLst>
          <pc:docMk/>
          <pc:sldMk cId="677887410" sldId="555"/>
        </pc:sldMkLst>
        <pc:spChg chg="mod">
          <ac:chgData name="Alexander Wood" userId="c0e013ad-7a33-4d92-a5df-2293f6a4ea02" providerId="ADAL" clId="{775F217E-8BEA-4145-BFD3-1DE88D08D771}" dt="2022-10-16T21:32:13.949" v="4790" actId="20577"/>
          <ac:spMkLst>
            <pc:docMk/>
            <pc:sldMk cId="677887410" sldId="555"/>
            <ac:spMk id="4" creationId="{64D1C98E-C491-2A5A-7794-5518EEB7B859}"/>
          </ac:spMkLst>
        </pc:spChg>
        <pc:spChg chg="del">
          <ac:chgData name="Alexander Wood" userId="c0e013ad-7a33-4d92-a5df-2293f6a4ea02" providerId="ADAL" clId="{775F217E-8BEA-4145-BFD3-1DE88D08D771}" dt="2022-10-16T21:32:16.770" v="4791" actId="478"/>
          <ac:spMkLst>
            <pc:docMk/>
            <pc:sldMk cId="677887410" sldId="555"/>
            <ac:spMk id="5" creationId="{851E36E3-0440-A061-6F16-F001F68FDA22}"/>
          </ac:spMkLst>
        </pc:spChg>
        <pc:spChg chg="add mod">
          <ac:chgData name="Alexander Wood" userId="c0e013ad-7a33-4d92-a5df-2293f6a4ea02" providerId="ADAL" clId="{775F217E-8BEA-4145-BFD3-1DE88D08D771}" dt="2022-10-16T21:35:33.807" v="5024" actId="20577"/>
          <ac:spMkLst>
            <pc:docMk/>
            <pc:sldMk cId="677887410" sldId="555"/>
            <ac:spMk id="7" creationId="{381E3DF6-B965-54EB-A91C-F8E278AE909F}"/>
          </ac:spMkLst>
        </pc:spChg>
        <pc:picChg chg="del">
          <ac:chgData name="Alexander Wood" userId="c0e013ad-7a33-4d92-a5df-2293f6a4ea02" providerId="ADAL" clId="{775F217E-8BEA-4145-BFD3-1DE88D08D771}" dt="2022-10-16T21:32:06.107" v="4765" actId="478"/>
          <ac:picMkLst>
            <pc:docMk/>
            <pc:sldMk cId="677887410" sldId="555"/>
            <ac:picMk id="3" creationId="{A182B977-77AA-1D12-E320-D0E0F2651247}"/>
          </ac:picMkLst>
        </pc:picChg>
        <pc:picChg chg="add mod">
          <ac:chgData name="Alexander Wood" userId="c0e013ad-7a33-4d92-a5df-2293f6a4ea02" providerId="ADAL" clId="{775F217E-8BEA-4145-BFD3-1DE88D08D771}" dt="2022-10-16T21:35:41.387" v="5026" actId="1076"/>
          <ac:picMkLst>
            <pc:docMk/>
            <pc:sldMk cId="677887410" sldId="555"/>
            <ac:picMk id="6" creationId="{C0A8C182-933E-E1FB-E737-E035910A49AE}"/>
          </ac:picMkLst>
        </pc:picChg>
      </pc:sldChg>
      <pc:sldChg chg="addSp delSp modSp add mod">
        <pc:chgData name="Alexander Wood" userId="c0e013ad-7a33-4d92-a5df-2293f6a4ea02" providerId="ADAL" clId="{775F217E-8BEA-4145-BFD3-1DE88D08D771}" dt="2022-10-19T01:30:49.531" v="8425" actId="1076"/>
        <pc:sldMkLst>
          <pc:docMk/>
          <pc:sldMk cId="4206802275" sldId="556"/>
        </pc:sldMkLst>
        <pc:spChg chg="mod">
          <ac:chgData name="Alexander Wood" userId="c0e013ad-7a33-4d92-a5df-2293f6a4ea02" providerId="ADAL" clId="{775F217E-8BEA-4145-BFD3-1DE88D08D771}" dt="2022-10-16T21:37:43.065" v="5046" actId="20577"/>
          <ac:spMkLst>
            <pc:docMk/>
            <pc:sldMk cId="4206802275" sldId="556"/>
            <ac:spMk id="4" creationId="{64D1C98E-C491-2A5A-7794-5518EEB7B859}"/>
          </ac:spMkLst>
        </pc:spChg>
        <pc:spChg chg="mod">
          <ac:chgData name="Alexander Wood" userId="c0e013ad-7a33-4d92-a5df-2293f6a4ea02" providerId="ADAL" clId="{775F217E-8BEA-4145-BFD3-1DE88D08D771}" dt="2022-10-19T01:30:40.831" v="8424" actId="20577"/>
          <ac:spMkLst>
            <pc:docMk/>
            <pc:sldMk cId="4206802275" sldId="556"/>
            <ac:spMk id="7" creationId="{381E3DF6-B965-54EB-A91C-F8E278AE909F}"/>
          </ac:spMkLst>
        </pc:spChg>
        <pc:picChg chg="add mod">
          <ac:chgData name="Alexander Wood" userId="c0e013ad-7a33-4d92-a5df-2293f6a4ea02" providerId="ADAL" clId="{775F217E-8BEA-4145-BFD3-1DE88D08D771}" dt="2022-10-16T21:42:09.046" v="5367" actId="1076"/>
          <ac:picMkLst>
            <pc:docMk/>
            <pc:sldMk cId="4206802275" sldId="556"/>
            <ac:picMk id="3" creationId="{A5716250-67F3-2092-CF61-ED507B09F0C5}"/>
          </ac:picMkLst>
        </pc:picChg>
        <pc:picChg chg="del">
          <ac:chgData name="Alexander Wood" userId="c0e013ad-7a33-4d92-a5df-2293f6a4ea02" providerId="ADAL" clId="{775F217E-8BEA-4145-BFD3-1DE88D08D771}" dt="2022-10-16T21:37:26.738" v="5028" actId="478"/>
          <ac:picMkLst>
            <pc:docMk/>
            <pc:sldMk cId="4206802275" sldId="556"/>
            <ac:picMk id="6" creationId="{C0A8C182-933E-E1FB-E737-E035910A49AE}"/>
          </ac:picMkLst>
        </pc:picChg>
        <pc:picChg chg="add mod">
          <ac:chgData name="Alexander Wood" userId="c0e013ad-7a33-4d92-a5df-2293f6a4ea02" providerId="ADAL" clId="{775F217E-8BEA-4145-BFD3-1DE88D08D771}" dt="2022-10-16T21:43:09.943" v="5371" actId="1076"/>
          <ac:picMkLst>
            <pc:docMk/>
            <pc:sldMk cId="4206802275" sldId="556"/>
            <ac:picMk id="8" creationId="{70B5BA80-D5FB-4F13-A928-927B55ACB678}"/>
          </ac:picMkLst>
        </pc:picChg>
        <pc:picChg chg="add mod">
          <ac:chgData name="Alexander Wood" userId="c0e013ad-7a33-4d92-a5df-2293f6a4ea02" providerId="ADAL" clId="{775F217E-8BEA-4145-BFD3-1DE88D08D771}" dt="2022-10-19T01:30:49.531" v="8425" actId="1076"/>
          <ac:picMkLst>
            <pc:docMk/>
            <pc:sldMk cId="4206802275" sldId="556"/>
            <ac:picMk id="10" creationId="{345B491F-BE20-80C1-99CA-F9CBD4CA90DF}"/>
          </ac:picMkLst>
        </pc:picChg>
      </pc:sldChg>
      <pc:sldChg chg="addSp delSp modSp new mod">
        <pc:chgData name="Alexander Wood" userId="c0e013ad-7a33-4d92-a5df-2293f6a4ea02" providerId="ADAL" clId="{775F217E-8BEA-4145-BFD3-1DE88D08D771}" dt="2022-10-19T02:04:11.373" v="10166" actId="1076"/>
        <pc:sldMkLst>
          <pc:docMk/>
          <pc:sldMk cId="3423139258" sldId="557"/>
        </pc:sldMkLst>
        <pc:spChg chg="del">
          <ac:chgData name="Alexander Wood" userId="c0e013ad-7a33-4d92-a5df-2293f6a4ea02" providerId="ADAL" clId="{775F217E-8BEA-4145-BFD3-1DE88D08D771}" dt="2022-10-16T21:45:12.297" v="5379" actId="478"/>
          <ac:spMkLst>
            <pc:docMk/>
            <pc:sldMk cId="3423139258" sldId="557"/>
            <ac:spMk id="2" creationId="{2A99F448-4765-1BA4-6530-9560A0106ABD}"/>
          </ac:spMkLst>
        </pc:spChg>
        <pc:spChg chg="del">
          <ac:chgData name="Alexander Wood" userId="c0e013ad-7a33-4d92-a5df-2293f6a4ea02" providerId="ADAL" clId="{775F217E-8BEA-4145-BFD3-1DE88D08D771}" dt="2022-10-16T21:45:17.467" v="5380" actId="478"/>
          <ac:spMkLst>
            <pc:docMk/>
            <pc:sldMk cId="3423139258" sldId="557"/>
            <ac:spMk id="3" creationId="{1EEDED61-4B12-2DBA-0552-E07B6D4E481C}"/>
          </ac:spMkLst>
        </pc:spChg>
        <pc:spChg chg="add mod">
          <ac:chgData name="Alexander Wood" userId="c0e013ad-7a33-4d92-a5df-2293f6a4ea02" providerId="ADAL" clId="{775F217E-8BEA-4145-BFD3-1DE88D08D771}" dt="2022-10-16T21:45:31.885" v="5396" actId="5793"/>
          <ac:spMkLst>
            <pc:docMk/>
            <pc:sldMk cId="3423139258" sldId="557"/>
            <ac:spMk id="4" creationId="{651F5648-3905-BC79-AFA0-F0593C5700A0}"/>
          </ac:spMkLst>
        </pc:spChg>
        <pc:spChg chg="add del">
          <ac:chgData name="Alexander Wood" userId="c0e013ad-7a33-4d92-a5df-2293f6a4ea02" providerId="ADAL" clId="{775F217E-8BEA-4145-BFD3-1DE88D08D771}" dt="2022-10-16T21:45:42.343" v="5398" actId="478"/>
          <ac:spMkLst>
            <pc:docMk/>
            <pc:sldMk cId="3423139258" sldId="557"/>
            <ac:spMk id="6" creationId="{A0064015-1D3C-C17F-40C3-792478A52301}"/>
          </ac:spMkLst>
        </pc:spChg>
        <pc:spChg chg="add mod">
          <ac:chgData name="Alexander Wood" userId="c0e013ad-7a33-4d92-a5df-2293f6a4ea02" providerId="ADAL" clId="{775F217E-8BEA-4145-BFD3-1DE88D08D771}" dt="2022-10-19T02:04:11.373" v="10166" actId="1076"/>
          <ac:spMkLst>
            <pc:docMk/>
            <pc:sldMk cId="3423139258" sldId="557"/>
            <ac:spMk id="7" creationId="{754DF643-CC4F-F0B1-EC5C-A97B43AC82C5}"/>
          </ac:spMkLst>
        </pc:spChg>
        <pc:spChg chg="add mod">
          <ac:chgData name="Alexander Wood" userId="c0e013ad-7a33-4d92-a5df-2293f6a4ea02" providerId="ADAL" clId="{775F217E-8BEA-4145-BFD3-1DE88D08D771}" dt="2022-10-19T02:02:48.005" v="10063" actId="1076"/>
          <ac:spMkLst>
            <pc:docMk/>
            <pc:sldMk cId="3423139258" sldId="557"/>
            <ac:spMk id="9" creationId="{A4835609-CC93-27DC-DC33-792C6DC20326}"/>
          </ac:spMkLst>
        </pc:spChg>
        <pc:spChg chg="add del mod">
          <ac:chgData name="Alexander Wood" userId="c0e013ad-7a33-4d92-a5df-2293f6a4ea02" providerId="ADAL" clId="{775F217E-8BEA-4145-BFD3-1DE88D08D771}" dt="2022-10-19T02:02:59.192" v="10068" actId="478"/>
          <ac:spMkLst>
            <pc:docMk/>
            <pc:sldMk cId="3423139258" sldId="557"/>
            <ac:spMk id="18" creationId="{A37832B0-79D2-2E92-7E22-0827801BE7A1}"/>
          </ac:spMkLst>
        </pc:spChg>
        <pc:spChg chg="add mod">
          <ac:chgData name="Alexander Wood" userId="c0e013ad-7a33-4d92-a5df-2293f6a4ea02" providerId="ADAL" clId="{775F217E-8BEA-4145-BFD3-1DE88D08D771}" dt="2022-10-19T02:04:00.679" v="10165" actId="20577"/>
          <ac:spMkLst>
            <pc:docMk/>
            <pc:sldMk cId="3423139258" sldId="557"/>
            <ac:spMk id="19" creationId="{6F1BF34D-F93C-03C0-614A-ADA23E69504D}"/>
          </ac:spMkLst>
        </pc:spChg>
        <pc:picChg chg="add mod ord">
          <ac:chgData name="Alexander Wood" userId="c0e013ad-7a33-4d92-a5df-2293f6a4ea02" providerId="ADAL" clId="{775F217E-8BEA-4145-BFD3-1DE88D08D771}" dt="2022-10-19T01:58:01.275" v="9931" actId="1076"/>
          <ac:picMkLst>
            <pc:docMk/>
            <pc:sldMk cId="3423139258" sldId="557"/>
            <ac:picMk id="10" creationId="{E60ACBCA-2790-36F7-5B84-4D3FEF7BF7B4}"/>
          </ac:picMkLst>
        </pc:picChg>
        <pc:picChg chg="add mod">
          <ac:chgData name="Alexander Wood" userId="c0e013ad-7a33-4d92-a5df-2293f6a4ea02" providerId="ADAL" clId="{775F217E-8BEA-4145-BFD3-1DE88D08D771}" dt="2022-10-19T01:57:57.858" v="9929" actId="1076"/>
          <ac:picMkLst>
            <pc:docMk/>
            <pc:sldMk cId="3423139258" sldId="557"/>
            <ac:picMk id="12" creationId="{4A76D3F8-E58C-A145-6EE1-F4D6A9F227B3}"/>
          </ac:picMkLst>
        </pc:picChg>
        <pc:picChg chg="add del mod">
          <ac:chgData name="Alexander Wood" userId="c0e013ad-7a33-4d92-a5df-2293f6a4ea02" providerId="ADAL" clId="{775F217E-8BEA-4145-BFD3-1DE88D08D771}" dt="2022-10-19T01:48:52.014" v="9615" actId="478"/>
          <ac:picMkLst>
            <pc:docMk/>
            <pc:sldMk cId="3423139258" sldId="557"/>
            <ac:picMk id="14" creationId="{1C4DADA8-A298-343F-1ECC-B8D9B5AAC7D5}"/>
          </ac:picMkLst>
        </pc:picChg>
        <pc:picChg chg="add mod">
          <ac:chgData name="Alexander Wood" userId="c0e013ad-7a33-4d92-a5df-2293f6a4ea02" providerId="ADAL" clId="{775F217E-8BEA-4145-BFD3-1DE88D08D771}" dt="2022-10-19T01:57:32.723" v="9895" actId="1076"/>
          <ac:picMkLst>
            <pc:docMk/>
            <pc:sldMk cId="3423139258" sldId="557"/>
            <ac:picMk id="16" creationId="{D2A61BE5-12B4-56B5-18D9-D68B09CDAB08}"/>
          </ac:picMkLst>
        </pc:picChg>
      </pc:sldChg>
      <pc:sldChg chg="addSp delSp modSp new del mod">
        <pc:chgData name="Alexander Wood" userId="c0e013ad-7a33-4d92-a5df-2293f6a4ea02" providerId="ADAL" clId="{775F217E-8BEA-4145-BFD3-1DE88D08D771}" dt="2022-10-17T02:03:00.644" v="6401" actId="47"/>
        <pc:sldMkLst>
          <pc:docMk/>
          <pc:sldMk cId="1708966375" sldId="558"/>
        </pc:sldMkLst>
        <pc:spChg chg="del">
          <ac:chgData name="Alexander Wood" userId="c0e013ad-7a33-4d92-a5df-2293f6a4ea02" providerId="ADAL" clId="{775F217E-8BEA-4145-BFD3-1DE88D08D771}" dt="2022-10-17T02:02:28.648" v="6389" actId="478"/>
          <ac:spMkLst>
            <pc:docMk/>
            <pc:sldMk cId="1708966375" sldId="558"/>
            <ac:spMk id="2" creationId="{388BC176-56F7-6605-0560-4D0B59583314}"/>
          </ac:spMkLst>
        </pc:spChg>
        <pc:spChg chg="del">
          <ac:chgData name="Alexander Wood" userId="c0e013ad-7a33-4d92-a5df-2293f6a4ea02" providerId="ADAL" clId="{775F217E-8BEA-4145-BFD3-1DE88D08D771}" dt="2022-10-17T02:02:30.172" v="6390" actId="478"/>
          <ac:spMkLst>
            <pc:docMk/>
            <pc:sldMk cId="1708966375" sldId="558"/>
            <ac:spMk id="3" creationId="{C12335A6-9DF8-DC3C-C95D-3D5392C3FF3B}"/>
          </ac:spMkLst>
        </pc:spChg>
        <pc:spChg chg="add mod">
          <ac:chgData name="Alexander Wood" userId="c0e013ad-7a33-4d92-a5df-2293f6a4ea02" providerId="ADAL" clId="{775F217E-8BEA-4145-BFD3-1DE88D08D771}" dt="2022-10-17T02:02:53.813" v="6400" actId="6549"/>
          <ac:spMkLst>
            <pc:docMk/>
            <pc:sldMk cId="1708966375" sldId="558"/>
            <ac:spMk id="4" creationId="{6856AC3B-C710-457B-E888-6B19E95726CD}"/>
          </ac:spMkLst>
        </pc:spChg>
      </pc:sldChg>
      <pc:sldChg chg="addSp delSp modSp new mod">
        <pc:chgData name="Alexander Wood" userId="c0e013ad-7a33-4d92-a5df-2293f6a4ea02" providerId="ADAL" clId="{775F217E-8BEA-4145-BFD3-1DE88D08D771}" dt="2022-10-18T20:28:53.853" v="6912" actId="5793"/>
        <pc:sldMkLst>
          <pc:docMk/>
          <pc:sldMk cId="3923571308" sldId="558"/>
        </pc:sldMkLst>
        <pc:spChg chg="del">
          <ac:chgData name="Alexander Wood" userId="c0e013ad-7a33-4d92-a5df-2293f6a4ea02" providerId="ADAL" clId="{775F217E-8BEA-4145-BFD3-1DE88D08D771}" dt="2022-10-18T20:15:15.611" v="6420" actId="478"/>
          <ac:spMkLst>
            <pc:docMk/>
            <pc:sldMk cId="3923571308" sldId="558"/>
            <ac:spMk id="2" creationId="{D85971FA-C60F-3911-C8AC-96FE5EDD7A50}"/>
          </ac:spMkLst>
        </pc:spChg>
        <pc:spChg chg="del">
          <ac:chgData name="Alexander Wood" userId="c0e013ad-7a33-4d92-a5df-2293f6a4ea02" providerId="ADAL" clId="{775F217E-8BEA-4145-BFD3-1DE88D08D771}" dt="2022-10-18T20:15:17.863" v="6421" actId="478"/>
          <ac:spMkLst>
            <pc:docMk/>
            <pc:sldMk cId="3923571308" sldId="558"/>
            <ac:spMk id="3" creationId="{9B8BBD42-7C70-DEDF-B182-98ACEA32CA61}"/>
          </ac:spMkLst>
        </pc:spChg>
        <pc:spChg chg="add mod">
          <ac:chgData name="Alexander Wood" userId="c0e013ad-7a33-4d92-a5df-2293f6a4ea02" providerId="ADAL" clId="{775F217E-8BEA-4145-BFD3-1DE88D08D771}" dt="2022-10-18T20:17:39.713" v="6489" actId="20577"/>
          <ac:spMkLst>
            <pc:docMk/>
            <pc:sldMk cId="3923571308" sldId="558"/>
            <ac:spMk id="4" creationId="{740EADC6-F866-EE36-DBAE-5DA20332D6C2}"/>
          </ac:spMkLst>
        </pc:spChg>
        <pc:spChg chg="add mod">
          <ac:chgData name="Alexander Wood" userId="c0e013ad-7a33-4d92-a5df-2293f6a4ea02" providerId="ADAL" clId="{775F217E-8BEA-4145-BFD3-1DE88D08D771}" dt="2022-10-18T20:23:56.190" v="6709" actId="20577"/>
          <ac:spMkLst>
            <pc:docMk/>
            <pc:sldMk cId="3923571308" sldId="558"/>
            <ac:spMk id="5" creationId="{02CC5AF0-F826-382F-0DC3-9414C6C1314A}"/>
          </ac:spMkLst>
        </pc:spChg>
        <pc:spChg chg="add del mod">
          <ac:chgData name="Alexander Wood" userId="c0e013ad-7a33-4d92-a5df-2293f6a4ea02" providerId="ADAL" clId="{775F217E-8BEA-4145-BFD3-1DE88D08D771}" dt="2022-10-18T20:24:00.746" v="6712" actId="478"/>
          <ac:spMkLst>
            <pc:docMk/>
            <pc:sldMk cId="3923571308" sldId="558"/>
            <ac:spMk id="9" creationId="{02098AA4-5E07-E067-589D-71D2B8CCE298}"/>
          </ac:spMkLst>
        </pc:spChg>
        <pc:spChg chg="add mod">
          <ac:chgData name="Alexander Wood" userId="c0e013ad-7a33-4d92-a5df-2293f6a4ea02" providerId="ADAL" clId="{775F217E-8BEA-4145-BFD3-1DE88D08D771}" dt="2022-10-18T20:28:12.037" v="6840" actId="20577"/>
          <ac:spMkLst>
            <pc:docMk/>
            <pc:sldMk cId="3923571308" sldId="558"/>
            <ac:spMk id="10" creationId="{4E76927E-C6B0-366F-5C1B-935DFB1985E3}"/>
          </ac:spMkLst>
        </pc:spChg>
        <pc:spChg chg="add mod">
          <ac:chgData name="Alexander Wood" userId="c0e013ad-7a33-4d92-a5df-2293f6a4ea02" providerId="ADAL" clId="{775F217E-8BEA-4145-BFD3-1DE88D08D771}" dt="2022-10-18T20:27:51.730" v="6816" actId="1076"/>
          <ac:spMkLst>
            <pc:docMk/>
            <pc:sldMk cId="3923571308" sldId="558"/>
            <ac:spMk id="13" creationId="{0687B63E-F495-E6B5-FAC9-7FA35F667499}"/>
          </ac:spMkLst>
        </pc:spChg>
        <pc:spChg chg="add mod">
          <ac:chgData name="Alexander Wood" userId="c0e013ad-7a33-4d92-a5df-2293f6a4ea02" providerId="ADAL" clId="{775F217E-8BEA-4145-BFD3-1DE88D08D771}" dt="2022-10-18T20:28:05.790" v="6839" actId="20577"/>
          <ac:spMkLst>
            <pc:docMk/>
            <pc:sldMk cId="3923571308" sldId="558"/>
            <ac:spMk id="14" creationId="{11DFE0AD-739F-B0EC-3DFC-647B695DC9D0}"/>
          </ac:spMkLst>
        </pc:spChg>
        <pc:spChg chg="add mod">
          <ac:chgData name="Alexander Wood" userId="c0e013ad-7a33-4d92-a5df-2293f6a4ea02" providerId="ADAL" clId="{775F217E-8BEA-4145-BFD3-1DE88D08D771}" dt="2022-10-18T20:28:53.853" v="6912" actId="5793"/>
          <ac:spMkLst>
            <pc:docMk/>
            <pc:sldMk cId="3923571308" sldId="558"/>
            <ac:spMk id="15" creationId="{C03D1A92-8B10-B464-43BE-24A21B2D9C48}"/>
          </ac:spMkLst>
        </pc:spChg>
        <pc:picChg chg="add mod">
          <ac:chgData name="Alexander Wood" userId="c0e013ad-7a33-4d92-a5df-2293f6a4ea02" providerId="ADAL" clId="{775F217E-8BEA-4145-BFD3-1DE88D08D771}" dt="2022-10-18T20:24:40.774" v="6792" actId="1076"/>
          <ac:picMkLst>
            <pc:docMk/>
            <pc:sldMk cId="3923571308" sldId="558"/>
            <ac:picMk id="7" creationId="{2EFAE3D8-EDD3-948F-E4FC-01981970D3EB}"/>
          </ac:picMkLst>
        </pc:picChg>
        <pc:picChg chg="add mod">
          <ac:chgData name="Alexander Wood" userId="c0e013ad-7a33-4d92-a5df-2293f6a4ea02" providerId="ADAL" clId="{775F217E-8BEA-4145-BFD3-1DE88D08D771}" dt="2022-10-18T20:27:12.663" v="6794" actId="1076"/>
          <ac:picMkLst>
            <pc:docMk/>
            <pc:sldMk cId="3923571308" sldId="558"/>
            <ac:picMk id="12" creationId="{1BDA3FCC-5A6B-817D-82D0-5BD9B7AF6894}"/>
          </ac:picMkLst>
        </pc:picChg>
      </pc:sldChg>
      <pc:sldChg chg="addSp delSp modSp mod">
        <pc:chgData name="Alexander Wood" userId="c0e013ad-7a33-4d92-a5df-2293f6a4ea02" providerId="ADAL" clId="{775F217E-8BEA-4145-BFD3-1DE88D08D771}" dt="2022-10-18T20:17:25.138" v="6470" actId="20577"/>
        <pc:sldMkLst>
          <pc:docMk/>
          <pc:sldMk cId="2660586409" sldId="559"/>
        </pc:sldMkLst>
        <pc:spChg chg="mod">
          <ac:chgData name="Alexander Wood" userId="c0e013ad-7a33-4d92-a5df-2293f6a4ea02" providerId="ADAL" clId="{775F217E-8BEA-4145-BFD3-1DE88D08D771}" dt="2022-10-18T20:16:07.108" v="6448" actId="20577"/>
          <ac:spMkLst>
            <pc:docMk/>
            <pc:sldMk cId="2660586409" sldId="559"/>
            <ac:spMk id="4" creationId="{0A2E42AE-BE15-3ECC-D5E4-A5FB699620A6}"/>
          </ac:spMkLst>
        </pc:spChg>
        <pc:spChg chg="mod">
          <ac:chgData name="Alexander Wood" userId="c0e013ad-7a33-4d92-a5df-2293f6a4ea02" providerId="ADAL" clId="{775F217E-8BEA-4145-BFD3-1DE88D08D771}" dt="2022-10-18T20:17:25.138" v="6470" actId="20577"/>
          <ac:spMkLst>
            <pc:docMk/>
            <pc:sldMk cId="2660586409" sldId="559"/>
            <ac:spMk id="5" creationId="{CCCF8F31-68D3-578D-6715-86B523F79319}"/>
          </ac:spMkLst>
        </pc:spChg>
        <pc:picChg chg="del">
          <ac:chgData name="Alexander Wood" userId="c0e013ad-7a33-4d92-a5df-2293f6a4ea02" providerId="ADAL" clId="{775F217E-8BEA-4145-BFD3-1DE88D08D771}" dt="2022-10-18T20:15:46.085" v="6423" actId="478"/>
          <ac:picMkLst>
            <pc:docMk/>
            <pc:sldMk cId="2660586409" sldId="559"/>
            <ac:picMk id="6" creationId="{25D2F73D-70E7-0A70-4405-8C5CF34C891D}"/>
          </ac:picMkLst>
        </pc:picChg>
        <pc:picChg chg="add mod">
          <ac:chgData name="Alexander Wood" userId="c0e013ad-7a33-4d92-a5df-2293f6a4ea02" providerId="ADAL" clId="{775F217E-8BEA-4145-BFD3-1DE88D08D771}" dt="2022-10-18T20:16:12.181" v="6450" actId="1076"/>
          <ac:picMkLst>
            <pc:docMk/>
            <pc:sldMk cId="2660586409" sldId="559"/>
            <ac:picMk id="7" creationId="{C96F6373-DDFA-1D06-CFB8-B3385632C9CD}"/>
          </ac:picMkLst>
        </pc:picChg>
      </pc:sldChg>
      <pc:sldChg chg="addSp delSp modSp new mod modAnim">
        <pc:chgData name="Alexander Wood" userId="c0e013ad-7a33-4d92-a5df-2293f6a4ea02" providerId="ADAL" clId="{775F217E-8BEA-4145-BFD3-1DE88D08D771}" dt="2022-10-18T20:51:57.490" v="7713"/>
        <pc:sldMkLst>
          <pc:docMk/>
          <pc:sldMk cId="1718158861" sldId="560"/>
        </pc:sldMkLst>
        <pc:spChg chg="del">
          <ac:chgData name="Alexander Wood" userId="c0e013ad-7a33-4d92-a5df-2293f6a4ea02" providerId="ADAL" clId="{775F217E-8BEA-4145-BFD3-1DE88D08D771}" dt="2022-10-18T20:29:06.405" v="6915" actId="478"/>
          <ac:spMkLst>
            <pc:docMk/>
            <pc:sldMk cId="1718158861" sldId="560"/>
            <ac:spMk id="2" creationId="{2229C4D8-D306-568E-F48F-5DC0C70661AC}"/>
          </ac:spMkLst>
        </pc:spChg>
        <pc:spChg chg="del">
          <ac:chgData name="Alexander Wood" userId="c0e013ad-7a33-4d92-a5df-2293f6a4ea02" providerId="ADAL" clId="{775F217E-8BEA-4145-BFD3-1DE88D08D771}" dt="2022-10-18T20:29:07.467" v="6916" actId="478"/>
          <ac:spMkLst>
            <pc:docMk/>
            <pc:sldMk cId="1718158861" sldId="560"/>
            <ac:spMk id="3" creationId="{3C44B344-65E5-381A-436C-9D1FFFCC0300}"/>
          </ac:spMkLst>
        </pc:spChg>
        <pc:spChg chg="add mod">
          <ac:chgData name="Alexander Wood" userId="c0e013ad-7a33-4d92-a5df-2293f6a4ea02" providerId="ADAL" clId="{775F217E-8BEA-4145-BFD3-1DE88D08D771}" dt="2022-10-18T20:29:26.117" v="6954" actId="20577"/>
          <ac:spMkLst>
            <pc:docMk/>
            <pc:sldMk cId="1718158861" sldId="560"/>
            <ac:spMk id="4" creationId="{FCC56916-8C63-0F56-C18A-ECB525546FF0}"/>
          </ac:spMkLst>
        </pc:spChg>
        <pc:spChg chg="add mod">
          <ac:chgData name="Alexander Wood" userId="c0e013ad-7a33-4d92-a5df-2293f6a4ea02" providerId="ADAL" clId="{775F217E-8BEA-4145-BFD3-1DE88D08D771}" dt="2022-10-18T20:32:53.159" v="7140" actId="20577"/>
          <ac:spMkLst>
            <pc:docMk/>
            <pc:sldMk cId="1718158861" sldId="560"/>
            <ac:spMk id="5" creationId="{AABBAA14-13FF-113E-A5CD-3D3F427B913F}"/>
          </ac:spMkLst>
        </pc:spChg>
        <pc:spChg chg="add mod">
          <ac:chgData name="Alexander Wood" userId="c0e013ad-7a33-4d92-a5df-2293f6a4ea02" providerId="ADAL" clId="{775F217E-8BEA-4145-BFD3-1DE88D08D771}" dt="2022-10-18T20:41:53.569" v="7192" actId="1076"/>
          <ac:spMkLst>
            <pc:docMk/>
            <pc:sldMk cId="1718158861" sldId="560"/>
            <ac:spMk id="11" creationId="{953E95DC-C9D5-23FB-127B-32DC97B7558C}"/>
          </ac:spMkLst>
        </pc:spChg>
        <pc:spChg chg="add mod">
          <ac:chgData name="Alexander Wood" userId="c0e013ad-7a33-4d92-a5df-2293f6a4ea02" providerId="ADAL" clId="{775F217E-8BEA-4145-BFD3-1DE88D08D771}" dt="2022-10-18T20:41:56.475" v="7193" actId="1076"/>
          <ac:spMkLst>
            <pc:docMk/>
            <pc:sldMk cId="1718158861" sldId="560"/>
            <ac:spMk id="12" creationId="{C71EFE61-DAC4-285F-D922-3B8DFDD331F7}"/>
          </ac:spMkLst>
        </pc:spChg>
        <pc:spChg chg="add mod">
          <ac:chgData name="Alexander Wood" userId="c0e013ad-7a33-4d92-a5df-2293f6a4ea02" providerId="ADAL" clId="{775F217E-8BEA-4145-BFD3-1DE88D08D771}" dt="2022-10-18T20:41:59.294" v="7194" actId="1076"/>
          <ac:spMkLst>
            <pc:docMk/>
            <pc:sldMk cId="1718158861" sldId="560"/>
            <ac:spMk id="13" creationId="{0C3C7C18-D7CA-61AA-27EF-2E1AC44AB232}"/>
          </ac:spMkLst>
        </pc:spChg>
        <pc:picChg chg="add mod">
          <ac:chgData name="Alexander Wood" userId="c0e013ad-7a33-4d92-a5df-2293f6a4ea02" providerId="ADAL" clId="{775F217E-8BEA-4145-BFD3-1DE88D08D771}" dt="2022-10-18T20:31:57.647" v="7010" actId="1076"/>
          <ac:picMkLst>
            <pc:docMk/>
            <pc:sldMk cId="1718158861" sldId="560"/>
            <ac:picMk id="7" creationId="{4473BBBC-DDFE-DB8F-5AED-A1F59CBF0C7E}"/>
          </ac:picMkLst>
        </pc:picChg>
        <pc:picChg chg="add mod">
          <ac:chgData name="Alexander Wood" userId="c0e013ad-7a33-4d92-a5df-2293f6a4ea02" providerId="ADAL" clId="{775F217E-8BEA-4145-BFD3-1DE88D08D771}" dt="2022-10-18T20:41:50.658" v="7191" actId="1076"/>
          <ac:picMkLst>
            <pc:docMk/>
            <pc:sldMk cId="1718158861" sldId="560"/>
            <ac:picMk id="9" creationId="{6F17F9AD-772B-7E6F-2C1A-83D3BA2DA68D}"/>
          </ac:picMkLst>
        </pc:picChg>
        <pc:picChg chg="add mod">
          <ac:chgData name="Alexander Wood" userId="c0e013ad-7a33-4d92-a5df-2293f6a4ea02" providerId="ADAL" clId="{775F217E-8BEA-4145-BFD3-1DE88D08D771}" dt="2022-10-18T20:51:24.838" v="7709" actId="1076"/>
          <ac:picMkLst>
            <pc:docMk/>
            <pc:sldMk cId="1718158861" sldId="560"/>
            <ac:picMk id="15" creationId="{EE925999-E97A-B588-3424-3015DDDEF5FF}"/>
          </ac:picMkLst>
        </pc:picChg>
        <pc:picChg chg="add mod">
          <ac:chgData name="Alexander Wood" userId="c0e013ad-7a33-4d92-a5df-2293f6a4ea02" providerId="ADAL" clId="{775F217E-8BEA-4145-BFD3-1DE88D08D771}" dt="2022-10-18T20:51:53.257" v="7712" actId="1076"/>
          <ac:picMkLst>
            <pc:docMk/>
            <pc:sldMk cId="1718158861" sldId="560"/>
            <ac:picMk id="17" creationId="{5F2CE4EF-F29E-BF13-EC2E-78F6DF4A3D2F}"/>
          </ac:picMkLst>
        </pc:picChg>
      </pc:sldChg>
      <pc:sldChg chg="addSp delSp modSp new mod">
        <pc:chgData name="Alexander Wood" userId="c0e013ad-7a33-4d92-a5df-2293f6a4ea02" providerId="ADAL" clId="{775F217E-8BEA-4145-BFD3-1DE88D08D771}" dt="2022-10-18T20:50:14.680" v="7707" actId="20577"/>
        <pc:sldMkLst>
          <pc:docMk/>
          <pc:sldMk cId="3395258884" sldId="561"/>
        </pc:sldMkLst>
        <pc:spChg chg="del">
          <ac:chgData name="Alexander Wood" userId="c0e013ad-7a33-4d92-a5df-2293f6a4ea02" providerId="ADAL" clId="{775F217E-8BEA-4145-BFD3-1DE88D08D771}" dt="2022-10-18T20:42:10.579" v="7196" actId="478"/>
          <ac:spMkLst>
            <pc:docMk/>
            <pc:sldMk cId="3395258884" sldId="561"/>
            <ac:spMk id="2" creationId="{D69A9C1C-99B3-8907-CBC9-A101FABBDF01}"/>
          </ac:spMkLst>
        </pc:spChg>
        <pc:spChg chg="del">
          <ac:chgData name="Alexander Wood" userId="c0e013ad-7a33-4d92-a5df-2293f6a4ea02" providerId="ADAL" clId="{775F217E-8BEA-4145-BFD3-1DE88D08D771}" dt="2022-10-18T20:42:13.481" v="7197" actId="478"/>
          <ac:spMkLst>
            <pc:docMk/>
            <pc:sldMk cId="3395258884" sldId="561"/>
            <ac:spMk id="3" creationId="{D9FC21A4-6B08-01D4-0137-D2350EE74106}"/>
          </ac:spMkLst>
        </pc:spChg>
        <pc:spChg chg="add mod">
          <ac:chgData name="Alexander Wood" userId="c0e013ad-7a33-4d92-a5df-2293f6a4ea02" providerId="ADAL" clId="{775F217E-8BEA-4145-BFD3-1DE88D08D771}" dt="2022-10-18T20:42:25.743" v="7206" actId="20577"/>
          <ac:spMkLst>
            <pc:docMk/>
            <pc:sldMk cId="3395258884" sldId="561"/>
            <ac:spMk id="4" creationId="{E4BA3B97-9A74-7E7E-36D5-C36CA08FF257}"/>
          </ac:spMkLst>
        </pc:spChg>
        <pc:spChg chg="add mod">
          <ac:chgData name="Alexander Wood" userId="c0e013ad-7a33-4d92-a5df-2293f6a4ea02" providerId="ADAL" clId="{775F217E-8BEA-4145-BFD3-1DE88D08D771}" dt="2022-10-18T20:48:34.926" v="7682" actId="20577"/>
          <ac:spMkLst>
            <pc:docMk/>
            <pc:sldMk cId="3395258884" sldId="561"/>
            <ac:spMk id="5" creationId="{5F5A1849-2EDA-5384-07DC-D9B8083526AB}"/>
          </ac:spMkLst>
        </pc:spChg>
        <pc:spChg chg="add mod">
          <ac:chgData name="Alexander Wood" userId="c0e013ad-7a33-4d92-a5df-2293f6a4ea02" providerId="ADAL" clId="{775F217E-8BEA-4145-BFD3-1DE88D08D771}" dt="2022-10-18T20:50:14.680" v="7707" actId="20577"/>
          <ac:spMkLst>
            <pc:docMk/>
            <pc:sldMk cId="3395258884" sldId="561"/>
            <ac:spMk id="10" creationId="{092665A5-BE18-FDD5-29B0-11E7B03FE94A}"/>
          </ac:spMkLst>
        </pc:spChg>
        <pc:picChg chg="add mod">
          <ac:chgData name="Alexander Wood" userId="c0e013ad-7a33-4d92-a5df-2293f6a4ea02" providerId="ADAL" clId="{775F217E-8BEA-4145-BFD3-1DE88D08D771}" dt="2022-10-18T20:49:30.364" v="7685" actId="1076"/>
          <ac:picMkLst>
            <pc:docMk/>
            <pc:sldMk cId="3395258884" sldId="561"/>
            <ac:picMk id="7" creationId="{4284D1DB-674D-7B64-9137-6C099DA288D9}"/>
          </ac:picMkLst>
        </pc:picChg>
        <pc:picChg chg="add mod">
          <ac:chgData name="Alexander Wood" userId="c0e013ad-7a33-4d92-a5df-2293f6a4ea02" providerId="ADAL" clId="{775F217E-8BEA-4145-BFD3-1DE88D08D771}" dt="2022-10-18T20:49:47.311" v="7689" actId="1076"/>
          <ac:picMkLst>
            <pc:docMk/>
            <pc:sldMk cId="3395258884" sldId="561"/>
            <ac:picMk id="9" creationId="{F51ACF08-3D9C-B81D-9940-539C4ACCACDD}"/>
          </ac:picMkLst>
        </pc:picChg>
      </pc:sldChg>
      <pc:sldChg chg="addSp delSp modSp new mod modAnim">
        <pc:chgData name="Alexander Wood" userId="c0e013ad-7a33-4d92-a5df-2293f6a4ea02" providerId="ADAL" clId="{775F217E-8BEA-4145-BFD3-1DE88D08D771}" dt="2022-10-18T20:59:28.477" v="8090"/>
        <pc:sldMkLst>
          <pc:docMk/>
          <pc:sldMk cId="3235894385" sldId="562"/>
        </pc:sldMkLst>
        <pc:spChg chg="del">
          <ac:chgData name="Alexander Wood" userId="c0e013ad-7a33-4d92-a5df-2293f6a4ea02" providerId="ADAL" clId="{775F217E-8BEA-4145-BFD3-1DE88D08D771}" dt="2022-10-18T20:52:16.720" v="7715" actId="478"/>
          <ac:spMkLst>
            <pc:docMk/>
            <pc:sldMk cId="3235894385" sldId="562"/>
            <ac:spMk id="2" creationId="{50B53C9D-BC68-6855-6D8F-E1E8E59F785F}"/>
          </ac:spMkLst>
        </pc:spChg>
        <pc:spChg chg="del">
          <ac:chgData name="Alexander Wood" userId="c0e013ad-7a33-4d92-a5df-2293f6a4ea02" providerId="ADAL" clId="{775F217E-8BEA-4145-BFD3-1DE88D08D771}" dt="2022-10-18T20:52:18.214" v="7716" actId="478"/>
          <ac:spMkLst>
            <pc:docMk/>
            <pc:sldMk cId="3235894385" sldId="562"/>
            <ac:spMk id="3" creationId="{C9502A37-AE1B-FD86-D3B4-11FDF78DA750}"/>
          </ac:spMkLst>
        </pc:spChg>
        <pc:spChg chg="add mod">
          <ac:chgData name="Alexander Wood" userId="c0e013ad-7a33-4d92-a5df-2293f6a4ea02" providerId="ADAL" clId="{775F217E-8BEA-4145-BFD3-1DE88D08D771}" dt="2022-10-18T20:53:05.542" v="7784" actId="20577"/>
          <ac:spMkLst>
            <pc:docMk/>
            <pc:sldMk cId="3235894385" sldId="562"/>
            <ac:spMk id="4" creationId="{A607BC92-9AFF-2EE3-3567-47722CE65955}"/>
          </ac:spMkLst>
        </pc:spChg>
        <pc:spChg chg="add mod">
          <ac:chgData name="Alexander Wood" userId="c0e013ad-7a33-4d92-a5df-2293f6a4ea02" providerId="ADAL" clId="{775F217E-8BEA-4145-BFD3-1DE88D08D771}" dt="2022-10-18T20:57:13.336" v="8076" actId="20577"/>
          <ac:spMkLst>
            <pc:docMk/>
            <pc:sldMk cId="3235894385" sldId="562"/>
            <ac:spMk id="6" creationId="{917BA70F-B67B-3541-206D-54072CFCFC59}"/>
          </ac:spMkLst>
        </pc:spChg>
        <pc:spChg chg="add del mod">
          <ac:chgData name="Alexander Wood" userId="c0e013ad-7a33-4d92-a5df-2293f6a4ea02" providerId="ADAL" clId="{775F217E-8BEA-4145-BFD3-1DE88D08D771}" dt="2022-10-18T20:56:26.973" v="8004"/>
          <ac:spMkLst>
            <pc:docMk/>
            <pc:sldMk cId="3235894385" sldId="562"/>
            <ac:spMk id="7" creationId="{F11647BA-1020-B45D-16E3-C7A0B15ECB78}"/>
          </ac:spMkLst>
        </pc:spChg>
        <pc:spChg chg="add mod">
          <ac:chgData name="Alexander Wood" userId="c0e013ad-7a33-4d92-a5df-2293f6a4ea02" providerId="ADAL" clId="{775F217E-8BEA-4145-BFD3-1DE88D08D771}" dt="2022-10-18T20:58:08.479" v="8080" actId="14100"/>
          <ac:spMkLst>
            <pc:docMk/>
            <pc:sldMk cId="3235894385" sldId="562"/>
            <ac:spMk id="10" creationId="{0F91CDAC-810C-6C95-CEAF-A90FBCF27F56}"/>
          </ac:spMkLst>
        </pc:spChg>
        <pc:spChg chg="add mod">
          <ac:chgData name="Alexander Wood" userId="c0e013ad-7a33-4d92-a5df-2293f6a4ea02" providerId="ADAL" clId="{775F217E-8BEA-4145-BFD3-1DE88D08D771}" dt="2022-10-18T20:58:11.561" v="8082" actId="1076"/>
          <ac:spMkLst>
            <pc:docMk/>
            <pc:sldMk cId="3235894385" sldId="562"/>
            <ac:spMk id="11" creationId="{BD4C6522-3530-7B3D-4AD3-68B3D917C7E7}"/>
          </ac:spMkLst>
        </pc:spChg>
        <pc:spChg chg="add mod">
          <ac:chgData name="Alexander Wood" userId="c0e013ad-7a33-4d92-a5df-2293f6a4ea02" providerId="ADAL" clId="{775F217E-8BEA-4145-BFD3-1DE88D08D771}" dt="2022-10-18T20:58:14.549" v="8084" actId="1076"/>
          <ac:spMkLst>
            <pc:docMk/>
            <pc:sldMk cId="3235894385" sldId="562"/>
            <ac:spMk id="12" creationId="{4388AB44-54B4-EAC0-7469-303471CFFA10}"/>
          </ac:spMkLst>
        </pc:spChg>
        <pc:picChg chg="add mod">
          <ac:chgData name="Alexander Wood" userId="c0e013ad-7a33-4d92-a5df-2293f6a4ea02" providerId="ADAL" clId="{775F217E-8BEA-4145-BFD3-1DE88D08D771}" dt="2022-10-18T20:53:19.046" v="7787" actId="1076"/>
          <ac:picMkLst>
            <pc:docMk/>
            <pc:sldMk cId="3235894385" sldId="562"/>
            <ac:picMk id="5" creationId="{E2939017-F6A6-1E88-3A6A-8BFCBEAA934B}"/>
          </ac:picMkLst>
        </pc:picChg>
        <pc:picChg chg="add mod">
          <ac:chgData name="Alexander Wood" userId="c0e013ad-7a33-4d92-a5df-2293f6a4ea02" providerId="ADAL" clId="{775F217E-8BEA-4145-BFD3-1DE88D08D771}" dt="2022-10-18T20:56:40.103" v="8013" actId="1076"/>
          <ac:picMkLst>
            <pc:docMk/>
            <pc:sldMk cId="3235894385" sldId="562"/>
            <ac:picMk id="9" creationId="{CA567123-722C-8085-8A6C-8A1C9DD24B80}"/>
          </ac:picMkLst>
        </pc:picChg>
      </pc:sldChg>
      <pc:sldChg chg="addSp delSp modSp new mod modAnim">
        <pc:chgData name="Alexander Wood" userId="c0e013ad-7a33-4d92-a5df-2293f6a4ea02" providerId="ADAL" clId="{775F217E-8BEA-4145-BFD3-1DE88D08D771}" dt="2022-10-19T16:11:02.986" v="10266" actId="14100"/>
        <pc:sldMkLst>
          <pc:docMk/>
          <pc:sldMk cId="2368710689" sldId="563"/>
        </pc:sldMkLst>
        <pc:spChg chg="del">
          <ac:chgData name="Alexander Wood" userId="c0e013ad-7a33-4d92-a5df-2293f6a4ea02" providerId="ADAL" clId="{775F217E-8BEA-4145-BFD3-1DE88D08D771}" dt="2022-10-18T20:59:49.033" v="8092" actId="478"/>
          <ac:spMkLst>
            <pc:docMk/>
            <pc:sldMk cId="2368710689" sldId="563"/>
            <ac:spMk id="2" creationId="{409E2308-80D9-CBC8-2BD1-14E14A6B83B1}"/>
          </ac:spMkLst>
        </pc:spChg>
        <pc:spChg chg="del">
          <ac:chgData name="Alexander Wood" userId="c0e013ad-7a33-4d92-a5df-2293f6a4ea02" providerId="ADAL" clId="{775F217E-8BEA-4145-BFD3-1DE88D08D771}" dt="2022-10-18T20:59:50.412" v="8093" actId="478"/>
          <ac:spMkLst>
            <pc:docMk/>
            <pc:sldMk cId="2368710689" sldId="563"/>
            <ac:spMk id="3" creationId="{FD0AB1F8-1561-724B-A044-767E8E54F7CB}"/>
          </ac:spMkLst>
        </pc:spChg>
        <pc:spChg chg="add mod">
          <ac:chgData name="Alexander Wood" userId="c0e013ad-7a33-4d92-a5df-2293f6a4ea02" providerId="ADAL" clId="{775F217E-8BEA-4145-BFD3-1DE88D08D771}" dt="2022-10-18T21:00:08.150" v="8119" actId="20577"/>
          <ac:spMkLst>
            <pc:docMk/>
            <pc:sldMk cId="2368710689" sldId="563"/>
            <ac:spMk id="4" creationId="{CD9FBA07-D7E1-3427-5117-D2751A38989A}"/>
          </ac:spMkLst>
        </pc:spChg>
        <pc:spChg chg="add mod">
          <ac:chgData name="Alexander Wood" userId="c0e013ad-7a33-4d92-a5df-2293f6a4ea02" providerId="ADAL" clId="{775F217E-8BEA-4145-BFD3-1DE88D08D771}" dt="2022-10-19T16:11:02.986" v="10266" actId="14100"/>
          <ac:spMkLst>
            <pc:docMk/>
            <pc:sldMk cId="2368710689" sldId="563"/>
            <ac:spMk id="7" creationId="{FEBA249B-5824-B3BC-1021-A350D2D7288D}"/>
          </ac:spMkLst>
        </pc:spChg>
        <pc:picChg chg="add mod">
          <ac:chgData name="Alexander Wood" userId="c0e013ad-7a33-4d92-a5df-2293f6a4ea02" providerId="ADAL" clId="{775F217E-8BEA-4145-BFD3-1DE88D08D771}" dt="2022-10-18T21:00:43.365" v="8123" actId="1076"/>
          <ac:picMkLst>
            <pc:docMk/>
            <pc:sldMk cId="2368710689" sldId="563"/>
            <ac:picMk id="6" creationId="{CDEE5212-B652-84FE-C702-30E55D12C290}"/>
          </ac:picMkLst>
        </pc:picChg>
      </pc:sldChg>
      <pc:sldChg chg="addSp delSp modSp add mod modAnim">
        <pc:chgData name="Alexander Wood" userId="c0e013ad-7a33-4d92-a5df-2293f6a4ea02" providerId="ADAL" clId="{775F217E-8BEA-4145-BFD3-1DE88D08D771}" dt="2022-10-19T01:27:15.784" v="8356" actId="20577"/>
        <pc:sldMkLst>
          <pc:docMk/>
          <pc:sldMk cId="781054712" sldId="564"/>
        </pc:sldMkLst>
        <pc:spChg chg="mod">
          <ac:chgData name="Alexander Wood" userId="c0e013ad-7a33-4d92-a5df-2293f6a4ea02" providerId="ADAL" clId="{775F217E-8BEA-4145-BFD3-1DE88D08D771}" dt="2022-10-18T21:01:12.766" v="8137" actId="20577"/>
          <ac:spMkLst>
            <pc:docMk/>
            <pc:sldMk cId="781054712" sldId="564"/>
            <ac:spMk id="4" creationId="{CD9FBA07-D7E1-3427-5117-D2751A38989A}"/>
          </ac:spMkLst>
        </pc:spChg>
        <pc:spChg chg="add mod">
          <ac:chgData name="Alexander Wood" userId="c0e013ad-7a33-4d92-a5df-2293f6a4ea02" providerId="ADAL" clId="{775F217E-8BEA-4145-BFD3-1DE88D08D771}" dt="2022-10-19T01:25:52.098" v="8300" actId="14100"/>
          <ac:spMkLst>
            <pc:docMk/>
            <pc:sldMk cId="781054712" sldId="564"/>
            <ac:spMk id="7" creationId="{11A6C976-808C-53EA-635A-2423771D512A}"/>
          </ac:spMkLst>
        </pc:spChg>
        <pc:spChg chg="add mod">
          <ac:chgData name="Alexander Wood" userId="c0e013ad-7a33-4d92-a5df-2293f6a4ea02" providerId="ADAL" clId="{775F217E-8BEA-4145-BFD3-1DE88D08D771}" dt="2022-10-19T01:26:59.313" v="8315" actId="1076"/>
          <ac:spMkLst>
            <pc:docMk/>
            <pc:sldMk cId="781054712" sldId="564"/>
            <ac:spMk id="8" creationId="{05DB8A24-D258-44F1-7592-ABD654C77ACB}"/>
          </ac:spMkLst>
        </pc:spChg>
        <pc:spChg chg="add mod">
          <ac:chgData name="Alexander Wood" userId="c0e013ad-7a33-4d92-a5df-2293f6a4ea02" providerId="ADAL" clId="{775F217E-8BEA-4145-BFD3-1DE88D08D771}" dt="2022-10-19T01:27:15.784" v="8356" actId="20577"/>
          <ac:spMkLst>
            <pc:docMk/>
            <pc:sldMk cId="781054712" sldId="564"/>
            <ac:spMk id="9" creationId="{90BD2757-195D-4F65-D03D-EBCDEBA2D269}"/>
          </ac:spMkLst>
        </pc:spChg>
        <pc:picChg chg="add mod">
          <ac:chgData name="Alexander Wood" userId="c0e013ad-7a33-4d92-a5df-2293f6a4ea02" providerId="ADAL" clId="{775F217E-8BEA-4145-BFD3-1DE88D08D771}" dt="2022-10-18T21:04:35.756" v="8245" actId="1076"/>
          <ac:picMkLst>
            <pc:docMk/>
            <pc:sldMk cId="781054712" sldId="564"/>
            <ac:picMk id="3" creationId="{58D573E8-7B6A-660F-6ED9-152FADAF41D1}"/>
          </ac:picMkLst>
        </pc:picChg>
        <pc:picChg chg="del">
          <ac:chgData name="Alexander Wood" userId="c0e013ad-7a33-4d92-a5df-2293f6a4ea02" providerId="ADAL" clId="{775F217E-8BEA-4145-BFD3-1DE88D08D771}" dt="2022-10-18T21:01:06.974" v="8125" actId="478"/>
          <ac:picMkLst>
            <pc:docMk/>
            <pc:sldMk cId="781054712" sldId="564"/>
            <ac:picMk id="6" creationId="{CDEE5212-B652-84FE-C702-30E55D12C290}"/>
          </ac:picMkLst>
        </pc:picChg>
      </pc:sldChg>
      <pc:sldChg chg="addSp delSp modSp new mod modAnim">
        <pc:chgData name="Alexander Wood" userId="c0e013ad-7a33-4d92-a5df-2293f6a4ea02" providerId="ADAL" clId="{775F217E-8BEA-4145-BFD3-1DE88D08D771}" dt="2022-10-19T16:11:52.927" v="10273"/>
        <pc:sldMkLst>
          <pc:docMk/>
          <pc:sldMk cId="614868368" sldId="565"/>
        </pc:sldMkLst>
        <pc:spChg chg="del">
          <ac:chgData name="Alexander Wood" userId="c0e013ad-7a33-4d92-a5df-2293f6a4ea02" providerId="ADAL" clId="{775F217E-8BEA-4145-BFD3-1DE88D08D771}" dt="2022-10-19T01:29:23.420" v="8358" actId="478"/>
          <ac:spMkLst>
            <pc:docMk/>
            <pc:sldMk cId="614868368" sldId="565"/>
            <ac:spMk id="2" creationId="{EC3A584F-17C4-17B3-ED1B-8FC8C693B66A}"/>
          </ac:spMkLst>
        </pc:spChg>
        <pc:spChg chg="del">
          <ac:chgData name="Alexander Wood" userId="c0e013ad-7a33-4d92-a5df-2293f6a4ea02" providerId="ADAL" clId="{775F217E-8BEA-4145-BFD3-1DE88D08D771}" dt="2022-10-19T01:29:24.946" v="8359" actId="478"/>
          <ac:spMkLst>
            <pc:docMk/>
            <pc:sldMk cId="614868368" sldId="565"/>
            <ac:spMk id="3" creationId="{04738C66-832C-5C6B-5BDA-76214BF13C1A}"/>
          </ac:spMkLst>
        </pc:spChg>
        <pc:spChg chg="add mod">
          <ac:chgData name="Alexander Wood" userId="c0e013ad-7a33-4d92-a5df-2293f6a4ea02" providerId="ADAL" clId="{775F217E-8BEA-4145-BFD3-1DE88D08D771}" dt="2022-10-19T01:31:21.215" v="8445" actId="20577"/>
          <ac:spMkLst>
            <pc:docMk/>
            <pc:sldMk cId="614868368" sldId="565"/>
            <ac:spMk id="6" creationId="{95C81356-E804-BCFA-55BC-129AE15D0159}"/>
          </ac:spMkLst>
        </pc:spChg>
        <pc:spChg chg="add mod">
          <ac:chgData name="Alexander Wood" userId="c0e013ad-7a33-4d92-a5df-2293f6a4ea02" providerId="ADAL" clId="{775F217E-8BEA-4145-BFD3-1DE88D08D771}" dt="2022-10-19T01:32:25.243" v="8571" actId="20577"/>
          <ac:spMkLst>
            <pc:docMk/>
            <pc:sldMk cId="614868368" sldId="565"/>
            <ac:spMk id="7" creationId="{2B594311-0EF5-7A9B-FD28-43A6AC433055}"/>
          </ac:spMkLst>
        </pc:spChg>
        <pc:spChg chg="add mod">
          <ac:chgData name="Alexander Wood" userId="c0e013ad-7a33-4d92-a5df-2293f6a4ea02" providerId="ADAL" clId="{775F217E-8BEA-4145-BFD3-1DE88D08D771}" dt="2022-10-19T01:33:06.917" v="8654" actId="1076"/>
          <ac:spMkLst>
            <pc:docMk/>
            <pc:sldMk cId="614868368" sldId="565"/>
            <ac:spMk id="8" creationId="{0EFAC0CE-BF4C-A8CB-3ACE-3B8B6A2EC3CD}"/>
          </ac:spMkLst>
        </pc:spChg>
        <pc:spChg chg="add mod">
          <ac:chgData name="Alexander Wood" userId="c0e013ad-7a33-4d92-a5df-2293f6a4ea02" providerId="ADAL" clId="{775F217E-8BEA-4145-BFD3-1DE88D08D771}" dt="2022-10-19T01:52:03.050" v="9690" actId="14100"/>
          <ac:spMkLst>
            <pc:docMk/>
            <pc:sldMk cId="614868368" sldId="565"/>
            <ac:spMk id="10" creationId="{CD499D88-320F-53D5-CF8F-E5F06A974CEB}"/>
          </ac:spMkLst>
        </pc:spChg>
        <pc:spChg chg="add mod">
          <ac:chgData name="Alexander Wood" userId="c0e013ad-7a33-4d92-a5df-2293f6a4ea02" providerId="ADAL" clId="{775F217E-8BEA-4145-BFD3-1DE88D08D771}" dt="2022-10-19T16:11:43.435" v="10271" actId="1076"/>
          <ac:spMkLst>
            <pc:docMk/>
            <pc:sldMk cId="614868368" sldId="565"/>
            <ac:spMk id="11" creationId="{92A9F836-F3ED-7326-4701-0944DDCFA41D}"/>
          </ac:spMkLst>
        </pc:spChg>
        <pc:picChg chg="add mod">
          <ac:chgData name="Alexander Wood" userId="c0e013ad-7a33-4d92-a5df-2293f6a4ea02" providerId="ADAL" clId="{775F217E-8BEA-4145-BFD3-1DE88D08D771}" dt="2022-10-19T01:29:34.849" v="8362" actId="1076"/>
          <ac:picMkLst>
            <pc:docMk/>
            <pc:sldMk cId="614868368" sldId="565"/>
            <ac:picMk id="5" creationId="{87421F50-CBC9-77F9-1F9D-779B5182BA5F}"/>
          </ac:picMkLst>
        </pc:picChg>
      </pc:sldChg>
      <pc:sldChg chg="addSp delSp modSp add mod modAnim">
        <pc:chgData name="Alexander Wood" userId="c0e013ad-7a33-4d92-a5df-2293f6a4ea02" providerId="ADAL" clId="{775F217E-8BEA-4145-BFD3-1DE88D08D771}" dt="2022-10-19T01:38:05.140" v="8896"/>
        <pc:sldMkLst>
          <pc:docMk/>
          <pc:sldMk cId="940843561" sldId="566"/>
        </pc:sldMkLst>
        <pc:spChg chg="mod">
          <ac:chgData name="Alexander Wood" userId="c0e013ad-7a33-4d92-a5df-2293f6a4ea02" providerId="ADAL" clId="{775F217E-8BEA-4145-BFD3-1DE88D08D771}" dt="2022-10-19T01:35:29.996" v="8743" actId="20577"/>
          <ac:spMkLst>
            <pc:docMk/>
            <pc:sldMk cId="940843561" sldId="566"/>
            <ac:spMk id="7" creationId="{2B594311-0EF5-7A9B-FD28-43A6AC433055}"/>
          </ac:spMkLst>
        </pc:spChg>
        <pc:spChg chg="mod">
          <ac:chgData name="Alexander Wood" userId="c0e013ad-7a33-4d92-a5df-2293f6a4ea02" providerId="ADAL" clId="{775F217E-8BEA-4145-BFD3-1DE88D08D771}" dt="2022-10-19T01:37:55.960" v="8894" actId="1076"/>
          <ac:spMkLst>
            <pc:docMk/>
            <pc:sldMk cId="940843561" sldId="566"/>
            <ac:spMk id="8" creationId="{0EFAC0CE-BF4C-A8CB-3ACE-3B8B6A2EC3CD}"/>
          </ac:spMkLst>
        </pc:spChg>
        <pc:spChg chg="add mod">
          <ac:chgData name="Alexander Wood" userId="c0e013ad-7a33-4d92-a5df-2293f6a4ea02" providerId="ADAL" clId="{775F217E-8BEA-4145-BFD3-1DE88D08D771}" dt="2022-10-19T01:37:53.222" v="8893" actId="1076"/>
          <ac:spMkLst>
            <pc:docMk/>
            <pc:sldMk cId="940843561" sldId="566"/>
            <ac:spMk id="10" creationId="{14E3C976-E513-376B-C1A6-D98AEB272A73}"/>
          </ac:spMkLst>
        </pc:spChg>
        <pc:picChg chg="add mod">
          <ac:chgData name="Alexander Wood" userId="c0e013ad-7a33-4d92-a5df-2293f6a4ea02" providerId="ADAL" clId="{775F217E-8BEA-4145-BFD3-1DE88D08D771}" dt="2022-10-19T01:34:52.905" v="8658" actId="1076"/>
          <ac:picMkLst>
            <pc:docMk/>
            <pc:sldMk cId="940843561" sldId="566"/>
            <ac:picMk id="3" creationId="{7DE7BE22-1C58-5BD5-1FAE-AD9DCF9B741F}"/>
          </ac:picMkLst>
        </pc:picChg>
        <pc:picChg chg="del">
          <ac:chgData name="Alexander Wood" userId="c0e013ad-7a33-4d92-a5df-2293f6a4ea02" providerId="ADAL" clId="{775F217E-8BEA-4145-BFD3-1DE88D08D771}" dt="2022-10-19T01:34:48.660" v="8656" actId="478"/>
          <ac:picMkLst>
            <pc:docMk/>
            <pc:sldMk cId="940843561" sldId="566"/>
            <ac:picMk id="5" creationId="{87421F50-CBC9-77F9-1F9D-779B5182BA5F}"/>
          </ac:picMkLst>
        </pc:picChg>
        <pc:picChg chg="add mod">
          <ac:chgData name="Alexander Wood" userId="c0e013ad-7a33-4d92-a5df-2293f6a4ea02" providerId="ADAL" clId="{775F217E-8BEA-4145-BFD3-1DE88D08D771}" dt="2022-10-19T01:37:08.932" v="8852" actId="14100"/>
          <ac:picMkLst>
            <pc:docMk/>
            <pc:sldMk cId="940843561" sldId="566"/>
            <ac:picMk id="9" creationId="{A284A76D-59EC-91D6-B2B0-9418E3731DB9}"/>
          </ac:picMkLst>
        </pc:picChg>
      </pc:sldChg>
      <pc:sldChg chg="addSp delSp modSp add mod delAnim modAnim">
        <pc:chgData name="Alexander Wood" userId="c0e013ad-7a33-4d92-a5df-2293f6a4ea02" providerId="ADAL" clId="{775F217E-8BEA-4145-BFD3-1DE88D08D771}" dt="2022-10-19T01:47:20.631" v="9491"/>
        <pc:sldMkLst>
          <pc:docMk/>
          <pc:sldMk cId="2080615633" sldId="567"/>
        </pc:sldMkLst>
        <pc:spChg chg="mod">
          <ac:chgData name="Alexander Wood" userId="c0e013ad-7a33-4d92-a5df-2293f6a4ea02" providerId="ADAL" clId="{775F217E-8BEA-4145-BFD3-1DE88D08D771}" dt="2022-10-19T01:39:04.466" v="8928" actId="20577"/>
          <ac:spMkLst>
            <pc:docMk/>
            <pc:sldMk cId="2080615633" sldId="567"/>
            <ac:spMk id="6" creationId="{95C81356-E804-BCFA-55BC-129AE15D0159}"/>
          </ac:spMkLst>
        </pc:spChg>
        <pc:spChg chg="mod">
          <ac:chgData name="Alexander Wood" userId="c0e013ad-7a33-4d92-a5df-2293f6a4ea02" providerId="ADAL" clId="{775F217E-8BEA-4145-BFD3-1DE88D08D771}" dt="2022-10-19T01:40:44.526" v="9073" actId="20577"/>
          <ac:spMkLst>
            <pc:docMk/>
            <pc:sldMk cId="2080615633" sldId="567"/>
            <ac:spMk id="7" creationId="{2B594311-0EF5-7A9B-FD28-43A6AC433055}"/>
          </ac:spMkLst>
        </pc:spChg>
        <pc:spChg chg="mod">
          <ac:chgData name="Alexander Wood" userId="c0e013ad-7a33-4d92-a5df-2293f6a4ea02" providerId="ADAL" clId="{775F217E-8BEA-4145-BFD3-1DE88D08D771}" dt="2022-10-19T01:40:58.575" v="9075" actId="20577"/>
          <ac:spMkLst>
            <pc:docMk/>
            <pc:sldMk cId="2080615633" sldId="567"/>
            <ac:spMk id="8" creationId="{0EFAC0CE-BF4C-A8CB-3ACE-3B8B6A2EC3CD}"/>
          </ac:spMkLst>
        </pc:spChg>
        <pc:spChg chg="del">
          <ac:chgData name="Alexander Wood" userId="c0e013ad-7a33-4d92-a5df-2293f6a4ea02" providerId="ADAL" clId="{775F217E-8BEA-4145-BFD3-1DE88D08D771}" dt="2022-10-19T01:39:20.988" v="8934" actId="478"/>
          <ac:spMkLst>
            <pc:docMk/>
            <pc:sldMk cId="2080615633" sldId="567"/>
            <ac:spMk id="10" creationId="{14E3C976-E513-376B-C1A6-D98AEB272A73}"/>
          </ac:spMkLst>
        </pc:spChg>
        <pc:spChg chg="add mod">
          <ac:chgData name="Alexander Wood" userId="c0e013ad-7a33-4d92-a5df-2293f6a4ea02" providerId="ADAL" clId="{775F217E-8BEA-4145-BFD3-1DE88D08D771}" dt="2022-10-19T01:47:12.977" v="9490" actId="20577"/>
          <ac:spMkLst>
            <pc:docMk/>
            <pc:sldMk cId="2080615633" sldId="567"/>
            <ac:spMk id="11" creationId="{95F62F5A-1C9B-7FB0-ADBC-BDD7006916A4}"/>
          </ac:spMkLst>
        </pc:spChg>
        <pc:picChg chg="del mod">
          <ac:chgData name="Alexander Wood" userId="c0e013ad-7a33-4d92-a5df-2293f6a4ea02" providerId="ADAL" clId="{775F217E-8BEA-4145-BFD3-1DE88D08D771}" dt="2022-10-19T01:39:08.909" v="8931" actId="478"/>
          <ac:picMkLst>
            <pc:docMk/>
            <pc:sldMk cId="2080615633" sldId="567"/>
            <ac:picMk id="3" creationId="{7DE7BE22-1C58-5BD5-1FAE-AD9DCF9B741F}"/>
          </ac:picMkLst>
        </pc:picChg>
        <pc:picChg chg="add mod">
          <ac:chgData name="Alexander Wood" userId="c0e013ad-7a33-4d92-a5df-2293f6a4ea02" providerId="ADAL" clId="{775F217E-8BEA-4145-BFD3-1DE88D08D771}" dt="2022-10-19T01:39:17.230" v="8933" actId="1076"/>
          <ac:picMkLst>
            <pc:docMk/>
            <pc:sldMk cId="2080615633" sldId="567"/>
            <ac:picMk id="4" creationId="{9ABA905C-B738-79BB-F68D-B6CACA38EA48}"/>
          </ac:picMkLst>
        </pc:picChg>
        <pc:picChg chg="del">
          <ac:chgData name="Alexander Wood" userId="c0e013ad-7a33-4d92-a5df-2293f6a4ea02" providerId="ADAL" clId="{775F217E-8BEA-4145-BFD3-1DE88D08D771}" dt="2022-10-19T01:39:07.261" v="8929" actId="478"/>
          <ac:picMkLst>
            <pc:docMk/>
            <pc:sldMk cId="2080615633" sldId="567"/>
            <ac:picMk id="9" creationId="{A284A76D-59EC-91D6-B2B0-9418E3731DB9}"/>
          </ac:picMkLst>
        </pc:picChg>
      </pc:sldChg>
      <pc:sldChg chg="addSp delSp modSp new mod modAnim">
        <pc:chgData name="Alexander Wood" userId="c0e013ad-7a33-4d92-a5df-2293f6a4ea02" providerId="ADAL" clId="{775F217E-8BEA-4145-BFD3-1DE88D08D771}" dt="2022-10-19T01:54:54.505" v="9887" actId="14100"/>
        <pc:sldMkLst>
          <pc:docMk/>
          <pc:sldMk cId="1533483627" sldId="568"/>
        </pc:sldMkLst>
        <pc:spChg chg="del">
          <ac:chgData name="Alexander Wood" userId="c0e013ad-7a33-4d92-a5df-2293f6a4ea02" providerId="ADAL" clId="{775F217E-8BEA-4145-BFD3-1DE88D08D771}" dt="2022-10-19T01:40:35.315" v="9060" actId="478"/>
          <ac:spMkLst>
            <pc:docMk/>
            <pc:sldMk cId="1533483627" sldId="568"/>
            <ac:spMk id="2" creationId="{77423D6F-F727-025A-EBD5-8964F3AB1C1B}"/>
          </ac:spMkLst>
        </pc:spChg>
        <pc:spChg chg="del">
          <ac:chgData name="Alexander Wood" userId="c0e013ad-7a33-4d92-a5df-2293f6a4ea02" providerId="ADAL" clId="{775F217E-8BEA-4145-BFD3-1DE88D08D771}" dt="2022-10-19T01:40:36.331" v="9061" actId="478"/>
          <ac:spMkLst>
            <pc:docMk/>
            <pc:sldMk cId="1533483627" sldId="568"/>
            <ac:spMk id="3" creationId="{762B0048-7317-03CB-3097-4C856791C5AB}"/>
          </ac:spMkLst>
        </pc:spChg>
        <pc:spChg chg="add mod">
          <ac:chgData name="Alexander Wood" userId="c0e013ad-7a33-4d92-a5df-2293f6a4ea02" providerId="ADAL" clId="{775F217E-8BEA-4145-BFD3-1DE88D08D771}" dt="2022-10-19T01:41:35.030" v="9102" actId="20577"/>
          <ac:spMkLst>
            <pc:docMk/>
            <pc:sldMk cId="1533483627" sldId="568"/>
            <ac:spMk id="4" creationId="{F33276AA-89AE-8AD2-158F-02AF7A35058E}"/>
          </ac:spMkLst>
        </pc:spChg>
        <pc:spChg chg="add mod">
          <ac:chgData name="Alexander Wood" userId="c0e013ad-7a33-4d92-a5df-2293f6a4ea02" providerId="ADAL" clId="{775F217E-8BEA-4145-BFD3-1DE88D08D771}" dt="2022-10-19T01:53:51.064" v="9875" actId="20577"/>
          <ac:spMkLst>
            <pc:docMk/>
            <pc:sldMk cId="1533483627" sldId="568"/>
            <ac:spMk id="5" creationId="{959FDB7B-3B31-CEEE-1D0C-DAA6C7D7FAB0}"/>
          </ac:spMkLst>
        </pc:spChg>
        <pc:spChg chg="add mod">
          <ac:chgData name="Alexander Wood" userId="c0e013ad-7a33-4d92-a5df-2293f6a4ea02" providerId="ADAL" clId="{775F217E-8BEA-4145-BFD3-1DE88D08D771}" dt="2022-10-19T01:54:18.559" v="9878" actId="14100"/>
          <ac:spMkLst>
            <pc:docMk/>
            <pc:sldMk cId="1533483627" sldId="568"/>
            <ac:spMk id="6" creationId="{289C40C8-1B7C-5E52-779C-F168CE555181}"/>
          </ac:spMkLst>
        </pc:spChg>
        <pc:spChg chg="add mod">
          <ac:chgData name="Alexander Wood" userId="c0e013ad-7a33-4d92-a5df-2293f6a4ea02" providerId="ADAL" clId="{775F217E-8BEA-4145-BFD3-1DE88D08D771}" dt="2022-10-19T01:54:24.505" v="9880" actId="1076"/>
          <ac:spMkLst>
            <pc:docMk/>
            <pc:sldMk cId="1533483627" sldId="568"/>
            <ac:spMk id="7" creationId="{AE67FC2A-B790-6145-3157-EECE65C79708}"/>
          </ac:spMkLst>
        </pc:spChg>
        <pc:spChg chg="add mod">
          <ac:chgData name="Alexander Wood" userId="c0e013ad-7a33-4d92-a5df-2293f6a4ea02" providerId="ADAL" clId="{775F217E-8BEA-4145-BFD3-1DE88D08D771}" dt="2022-10-19T01:54:54.505" v="9887" actId="14100"/>
          <ac:spMkLst>
            <pc:docMk/>
            <pc:sldMk cId="1533483627" sldId="568"/>
            <ac:spMk id="8" creationId="{3437ED50-1B4D-5029-EE34-CDF08D35CFDE}"/>
          </ac:spMkLst>
        </pc:spChg>
        <pc:spChg chg="add mod">
          <ac:chgData name="Alexander Wood" userId="c0e013ad-7a33-4d92-a5df-2293f6a4ea02" providerId="ADAL" clId="{775F217E-8BEA-4145-BFD3-1DE88D08D771}" dt="2022-10-19T01:54:30.491" v="9884" actId="1076"/>
          <ac:spMkLst>
            <pc:docMk/>
            <pc:sldMk cId="1533483627" sldId="568"/>
            <ac:spMk id="9" creationId="{05983873-5131-9279-E668-5F88D8F4D11C}"/>
          </ac:spMkLst>
        </pc:spChg>
      </pc:sldChg>
      <pc:sldChg chg="addSp delSp modSp add mod delAnim modAnim">
        <pc:chgData name="Alexander Wood" userId="c0e013ad-7a33-4d92-a5df-2293f6a4ea02" providerId="ADAL" clId="{775F217E-8BEA-4145-BFD3-1DE88D08D771}" dt="2022-10-19T18:45:34.195" v="10508" actId="20577"/>
        <pc:sldMkLst>
          <pc:docMk/>
          <pc:sldMk cId="1889712169" sldId="569"/>
        </pc:sldMkLst>
        <pc:spChg chg="mod">
          <ac:chgData name="Alexander Wood" userId="c0e013ad-7a33-4d92-a5df-2293f6a4ea02" providerId="ADAL" clId="{775F217E-8BEA-4145-BFD3-1DE88D08D771}" dt="2022-10-19T18:36:46.356" v="10329" actId="1076"/>
          <ac:spMkLst>
            <pc:docMk/>
            <pc:sldMk cId="1889712169" sldId="569"/>
            <ac:spMk id="5" creationId="{9D8AF083-90F7-D2EC-4F35-F01A782B6938}"/>
          </ac:spMkLst>
        </pc:spChg>
        <pc:spChg chg="del">
          <ac:chgData name="Alexander Wood" userId="c0e013ad-7a33-4d92-a5df-2293f6a4ea02" providerId="ADAL" clId="{775F217E-8BEA-4145-BFD3-1DE88D08D771}" dt="2022-10-19T18:35:53.409" v="10312" actId="478"/>
          <ac:spMkLst>
            <pc:docMk/>
            <pc:sldMk cId="1889712169" sldId="569"/>
            <ac:spMk id="8" creationId="{EE3ABAA5-20E0-2B29-585E-3EB3B595C959}"/>
          </ac:spMkLst>
        </pc:spChg>
        <pc:spChg chg="del mod topLvl">
          <ac:chgData name="Alexander Wood" userId="c0e013ad-7a33-4d92-a5df-2293f6a4ea02" providerId="ADAL" clId="{775F217E-8BEA-4145-BFD3-1DE88D08D771}" dt="2022-10-19T18:39:25.801" v="10346" actId="478"/>
          <ac:spMkLst>
            <pc:docMk/>
            <pc:sldMk cId="1889712169" sldId="569"/>
            <ac:spMk id="11" creationId="{8C12B6C7-F08D-AC90-1618-2BBBD9A9C096}"/>
          </ac:spMkLst>
        </pc:spChg>
        <pc:spChg chg="del mod topLvl">
          <ac:chgData name="Alexander Wood" userId="c0e013ad-7a33-4d92-a5df-2293f6a4ea02" providerId="ADAL" clId="{775F217E-8BEA-4145-BFD3-1DE88D08D771}" dt="2022-10-19T18:39:18.491" v="10344" actId="478"/>
          <ac:spMkLst>
            <pc:docMk/>
            <pc:sldMk cId="1889712169" sldId="569"/>
            <ac:spMk id="12" creationId="{95F89408-D72E-61C4-B25E-C06FD85DE893}"/>
          </ac:spMkLst>
        </pc:spChg>
        <pc:spChg chg="add mod">
          <ac:chgData name="Alexander Wood" userId="c0e013ad-7a33-4d92-a5df-2293f6a4ea02" providerId="ADAL" clId="{775F217E-8BEA-4145-BFD3-1DE88D08D771}" dt="2022-10-19T18:39:48.844" v="10351" actId="14100"/>
          <ac:spMkLst>
            <pc:docMk/>
            <pc:sldMk cId="1889712169" sldId="569"/>
            <ac:spMk id="13" creationId="{518BE328-AA8D-73CA-0F03-F79220E72795}"/>
          </ac:spMkLst>
        </pc:spChg>
        <pc:spChg chg="mod">
          <ac:chgData name="Alexander Wood" userId="c0e013ad-7a33-4d92-a5df-2293f6a4ea02" providerId="ADAL" clId="{775F217E-8BEA-4145-BFD3-1DE88D08D771}" dt="2022-10-19T18:40:04.590" v="10355" actId="14100"/>
          <ac:spMkLst>
            <pc:docMk/>
            <pc:sldMk cId="1889712169" sldId="569"/>
            <ac:spMk id="15" creationId="{81338E46-9A0A-DA4C-A772-7E0C15CEE3A7}"/>
          </ac:spMkLst>
        </pc:spChg>
        <pc:spChg chg="mod">
          <ac:chgData name="Alexander Wood" userId="c0e013ad-7a33-4d92-a5df-2293f6a4ea02" providerId="ADAL" clId="{775F217E-8BEA-4145-BFD3-1DE88D08D771}" dt="2022-10-19T18:39:58.266" v="10353" actId="14100"/>
          <ac:spMkLst>
            <pc:docMk/>
            <pc:sldMk cId="1889712169" sldId="569"/>
            <ac:spMk id="16" creationId="{AF6BFAB0-0EDA-BC3E-99FB-0EB85C6D95FF}"/>
          </ac:spMkLst>
        </pc:spChg>
        <pc:spChg chg="del">
          <ac:chgData name="Alexander Wood" userId="c0e013ad-7a33-4d92-a5df-2293f6a4ea02" providerId="ADAL" clId="{775F217E-8BEA-4145-BFD3-1DE88D08D771}" dt="2022-10-19T18:35:54.412" v="10313" actId="478"/>
          <ac:spMkLst>
            <pc:docMk/>
            <pc:sldMk cId="1889712169" sldId="569"/>
            <ac:spMk id="18" creationId="{29EBF3C7-D7FB-8627-92E3-ACEFA6BBB7E1}"/>
          </ac:spMkLst>
        </pc:spChg>
        <pc:spChg chg="del">
          <ac:chgData name="Alexander Wood" userId="c0e013ad-7a33-4d92-a5df-2293f6a4ea02" providerId="ADAL" clId="{775F217E-8BEA-4145-BFD3-1DE88D08D771}" dt="2022-10-19T18:35:55.030" v="10314" actId="478"/>
          <ac:spMkLst>
            <pc:docMk/>
            <pc:sldMk cId="1889712169" sldId="569"/>
            <ac:spMk id="19" creationId="{F27A61C9-D180-3E55-B256-82E5E4DB6FB5}"/>
          </ac:spMkLst>
        </pc:spChg>
        <pc:spChg chg="del">
          <ac:chgData name="Alexander Wood" userId="c0e013ad-7a33-4d92-a5df-2293f6a4ea02" providerId="ADAL" clId="{775F217E-8BEA-4145-BFD3-1DE88D08D771}" dt="2022-10-19T18:35:55.706" v="10315" actId="478"/>
          <ac:spMkLst>
            <pc:docMk/>
            <pc:sldMk cId="1889712169" sldId="569"/>
            <ac:spMk id="21" creationId="{17E95A7D-6F5C-153E-4523-11763167DCEA}"/>
          </ac:spMkLst>
        </pc:spChg>
        <pc:spChg chg="mod">
          <ac:chgData name="Alexander Wood" userId="c0e013ad-7a33-4d92-a5df-2293f6a4ea02" providerId="ADAL" clId="{775F217E-8BEA-4145-BFD3-1DE88D08D771}" dt="2022-10-19T18:38:22.070" v="10338"/>
          <ac:spMkLst>
            <pc:docMk/>
            <pc:sldMk cId="1889712169" sldId="569"/>
            <ac:spMk id="22" creationId="{438F03B7-0DE5-1654-2377-3A0ADA14DE8B}"/>
          </ac:spMkLst>
        </pc:spChg>
        <pc:spChg chg="mod">
          <ac:chgData name="Alexander Wood" userId="c0e013ad-7a33-4d92-a5df-2293f6a4ea02" providerId="ADAL" clId="{775F217E-8BEA-4145-BFD3-1DE88D08D771}" dt="2022-10-19T18:38:22.070" v="10338"/>
          <ac:spMkLst>
            <pc:docMk/>
            <pc:sldMk cId="1889712169" sldId="569"/>
            <ac:spMk id="23" creationId="{593A175C-9423-54B6-1D29-726ECF1B568F}"/>
          </ac:spMkLst>
        </pc:spChg>
        <pc:spChg chg="add del mod">
          <ac:chgData name="Alexander Wood" userId="c0e013ad-7a33-4d92-a5df-2293f6a4ea02" providerId="ADAL" clId="{775F217E-8BEA-4145-BFD3-1DE88D08D771}" dt="2022-10-19T18:40:59.648" v="10386" actId="21"/>
          <ac:spMkLst>
            <pc:docMk/>
            <pc:sldMk cId="1889712169" sldId="569"/>
            <ac:spMk id="24" creationId="{19E33B85-6A33-F01E-5322-7C320DC6EFF9}"/>
          </ac:spMkLst>
        </pc:spChg>
        <pc:spChg chg="add mod">
          <ac:chgData name="Alexander Wood" userId="c0e013ad-7a33-4d92-a5df-2293f6a4ea02" providerId="ADAL" clId="{775F217E-8BEA-4145-BFD3-1DE88D08D771}" dt="2022-10-19T18:45:34.195" v="10508" actId="20577"/>
          <ac:spMkLst>
            <pc:docMk/>
            <pc:sldMk cId="1889712169" sldId="569"/>
            <ac:spMk id="25" creationId="{54406118-801E-3387-AF74-8A67D5823E9A}"/>
          </ac:spMkLst>
        </pc:spChg>
        <pc:spChg chg="add mod">
          <ac:chgData name="Alexander Wood" userId="c0e013ad-7a33-4d92-a5df-2293f6a4ea02" providerId="ADAL" clId="{775F217E-8BEA-4145-BFD3-1DE88D08D771}" dt="2022-10-19T18:41:24.156" v="10403" actId="20577"/>
          <ac:spMkLst>
            <pc:docMk/>
            <pc:sldMk cId="1889712169" sldId="569"/>
            <ac:spMk id="26" creationId="{19E373A0-EB50-3425-6E21-6A0E2B769A69}"/>
          </ac:spMkLst>
        </pc:spChg>
        <pc:spChg chg="add mod">
          <ac:chgData name="Alexander Wood" userId="c0e013ad-7a33-4d92-a5df-2293f6a4ea02" providerId="ADAL" clId="{775F217E-8BEA-4145-BFD3-1DE88D08D771}" dt="2022-10-19T18:42:42.912" v="10429" actId="1076"/>
          <ac:spMkLst>
            <pc:docMk/>
            <pc:sldMk cId="1889712169" sldId="569"/>
            <ac:spMk id="27" creationId="{A711EED5-96E2-8B33-77AE-66410CE6E402}"/>
          </ac:spMkLst>
        </pc:spChg>
        <pc:grpChg chg="add del mod">
          <ac:chgData name="Alexander Wood" userId="c0e013ad-7a33-4d92-a5df-2293f6a4ea02" providerId="ADAL" clId="{775F217E-8BEA-4145-BFD3-1DE88D08D771}" dt="2022-10-19T18:39:18.491" v="10344" actId="478"/>
          <ac:grpSpMkLst>
            <pc:docMk/>
            <pc:sldMk cId="1889712169" sldId="569"/>
            <ac:grpSpMk id="10" creationId="{C139B9A8-28FE-2D79-B865-00B9E8A09F13}"/>
          </ac:grpSpMkLst>
        </pc:grpChg>
        <pc:grpChg chg="add mod ord">
          <ac:chgData name="Alexander Wood" userId="c0e013ad-7a33-4d92-a5df-2293f6a4ea02" providerId="ADAL" clId="{775F217E-8BEA-4145-BFD3-1DE88D08D771}" dt="2022-10-19T18:40:09.063" v="10356" actId="14100"/>
          <ac:grpSpMkLst>
            <pc:docMk/>
            <pc:sldMk cId="1889712169" sldId="569"/>
            <ac:grpSpMk id="14" creationId="{99C6D19E-0359-0C78-D127-803CD82D66D2}"/>
          </ac:grpSpMkLst>
        </pc:grpChg>
        <pc:grpChg chg="add mod">
          <ac:chgData name="Alexander Wood" userId="c0e013ad-7a33-4d92-a5df-2293f6a4ea02" providerId="ADAL" clId="{775F217E-8BEA-4145-BFD3-1DE88D08D771}" dt="2022-10-19T18:39:03.082" v="10340" actId="1076"/>
          <ac:grpSpMkLst>
            <pc:docMk/>
            <pc:sldMk cId="1889712169" sldId="569"/>
            <ac:grpSpMk id="17" creationId="{FA0819A4-E8B5-6F92-8E53-0F0A07A78420}"/>
          </ac:grpSpMkLst>
        </pc:grpChg>
        <pc:picChg chg="del mod">
          <ac:chgData name="Alexander Wood" userId="c0e013ad-7a33-4d92-a5df-2293f6a4ea02" providerId="ADAL" clId="{775F217E-8BEA-4145-BFD3-1DE88D08D771}" dt="2022-10-19T18:35:59.815" v="10318" actId="478"/>
          <ac:picMkLst>
            <pc:docMk/>
            <pc:sldMk cId="1889712169" sldId="569"/>
            <ac:picMk id="6" creationId="{116AFC4A-EBB3-5423-B2A2-DC43B133D7C8}"/>
          </ac:picMkLst>
        </pc:picChg>
        <pc:picChg chg="mod">
          <ac:chgData name="Alexander Wood" userId="c0e013ad-7a33-4d92-a5df-2293f6a4ea02" providerId="ADAL" clId="{775F217E-8BEA-4145-BFD3-1DE88D08D771}" dt="2022-10-19T18:36:01.272" v="10319" actId="1076"/>
          <ac:picMkLst>
            <pc:docMk/>
            <pc:sldMk cId="1889712169" sldId="569"/>
            <ac:picMk id="9" creationId="{1A76E284-04BD-905D-051C-874CFB45D243}"/>
          </ac:picMkLst>
        </pc:picChg>
        <pc:picChg chg="mod">
          <ac:chgData name="Alexander Wood" userId="c0e013ad-7a33-4d92-a5df-2293f6a4ea02" providerId="ADAL" clId="{775F217E-8BEA-4145-BFD3-1DE88D08D771}" dt="2022-10-19T18:38:22.070" v="10338"/>
          <ac:picMkLst>
            <pc:docMk/>
            <pc:sldMk cId="1889712169" sldId="569"/>
            <ac:picMk id="20" creationId="{FFC6B0A1-3967-9CF5-914A-E93BD0FBD556}"/>
          </ac:picMkLst>
        </pc:picChg>
      </pc:sldChg>
      <pc:sldChg chg="addSp delSp modSp new del mod">
        <pc:chgData name="Alexander Wood" userId="c0e013ad-7a33-4d92-a5df-2293f6a4ea02" providerId="ADAL" clId="{775F217E-8BEA-4145-BFD3-1DE88D08D771}" dt="2022-10-19T02:02:24.040" v="10062" actId="47"/>
        <pc:sldMkLst>
          <pc:docMk/>
          <pc:sldMk cId="4215462733" sldId="569"/>
        </pc:sldMkLst>
        <pc:spChg chg="del">
          <ac:chgData name="Alexander Wood" userId="c0e013ad-7a33-4d92-a5df-2293f6a4ea02" providerId="ADAL" clId="{775F217E-8BEA-4145-BFD3-1DE88D08D771}" dt="2022-10-19T02:01:21.980" v="10004" actId="478"/>
          <ac:spMkLst>
            <pc:docMk/>
            <pc:sldMk cId="4215462733" sldId="569"/>
            <ac:spMk id="2" creationId="{554194B3-AECE-D2E1-E202-0FA79FAE5D9B}"/>
          </ac:spMkLst>
        </pc:spChg>
        <pc:spChg chg="del">
          <ac:chgData name="Alexander Wood" userId="c0e013ad-7a33-4d92-a5df-2293f6a4ea02" providerId="ADAL" clId="{775F217E-8BEA-4145-BFD3-1DE88D08D771}" dt="2022-10-19T02:01:24.427" v="10005" actId="478"/>
          <ac:spMkLst>
            <pc:docMk/>
            <pc:sldMk cId="4215462733" sldId="569"/>
            <ac:spMk id="3" creationId="{54731037-40E4-5411-221E-942E44770B82}"/>
          </ac:spMkLst>
        </pc:spChg>
        <pc:spChg chg="add mod">
          <ac:chgData name="Alexander Wood" userId="c0e013ad-7a33-4d92-a5df-2293f6a4ea02" providerId="ADAL" clId="{775F217E-8BEA-4145-BFD3-1DE88D08D771}" dt="2022-10-19T02:02:16.793" v="10061" actId="14100"/>
          <ac:spMkLst>
            <pc:docMk/>
            <pc:sldMk cId="4215462733" sldId="569"/>
            <ac:spMk id="4" creationId="{3FCC79C4-AE58-28F0-6493-8B0B1ECC5931}"/>
          </ac:spMkLst>
        </pc:spChg>
      </pc:sldChg>
      <pc:sldChg chg="new del">
        <pc:chgData name="Alexander Wood" userId="c0e013ad-7a33-4d92-a5df-2293f6a4ea02" providerId="ADAL" clId="{775F217E-8BEA-4145-BFD3-1DE88D08D771}" dt="2022-10-19T18:47:51.295" v="10510" actId="47"/>
        <pc:sldMkLst>
          <pc:docMk/>
          <pc:sldMk cId="605630948" sldId="5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69386-C450-4ACB-994C-95903CD61E00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CCDA0-7110-4734-9752-C59B5C6B1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58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Subtitle:</a:t>
            </a:r>
            <a:r>
              <a:rPr lang="en-US" baseline="0" dirty="0"/>
              <a:t> </a:t>
            </a:r>
            <a:r>
              <a:rPr lang="en-US" baseline="0" dirty="0" err="1"/>
              <a:t>qubits</a:t>
            </a:r>
            <a:r>
              <a:rPr lang="en-US" baseline="0" dirty="0"/>
              <a:t> in a physically rotating frame. Real physical rotations of </a:t>
            </a:r>
            <a:r>
              <a:rPr lang="en-US" baseline="0" dirty="0" err="1"/>
              <a:t>qubits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CCDA0-7110-4734-9752-C59B5C6B13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lets spin a diamond. Specifically, lets spin</a:t>
            </a:r>
            <a:r>
              <a:rPr lang="en-US" baseline="0" dirty="0"/>
              <a:t> a diamond so that its period is essentially the coherence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CCDA0-7110-4734-9752-C59B5C6B13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4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just summing up, what have we learnt:</a:t>
            </a:r>
          </a:p>
          <a:p>
            <a:endParaRPr lang="en-US" dirty="0"/>
          </a:p>
          <a:p>
            <a:r>
              <a:rPr lang="en-US" dirty="0"/>
              <a:t>We can control ensembles of rapidly rotating </a:t>
            </a:r>
            <a:r>
              <a:rPr lang="en-US" dirty="0" err="1"/>
              <a:t>rotating</a:t>
            </a:r>
            <a:r>
              <a:rPr lang="en-US" dirty="0"/>
              <a:t> </a:t>
            </a:r>
            <a:r>
              <a:rPr lang="en-US" dirty="0" err="1"/>
              <a:t>qubits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/>
              <a:t>Detect rotationally</a:t>
            </a:r>
            <a:r>
              <a:rPr lang="en-US" baseline="0" dirty="0"/>
              <a:t> induced magnetic fields, and then the NV provides this really unique system where we can use these fields for quantum control.</a:t>
            </a:r>
          </a:p>
          <a:p>
            <a:endParaRPr lang="en-US" baseline="0" dirty="0"/>
          </a:p>
          <a:p>
            <a:r>
              <a:rPr lang="en-US" baseline="0" dirty="0"/>
              <a:t>There’s really a huge range of things we can look at, like new regimes of magic angle spinning as well as spin bath engineering, and I invite you to check out our poster where we’ve adapted these techniques to look at single NV </a:t>
            </a:r>
            <a:r>
              <a:rPr lang="en-US" baseline="0" dirty="0" err="1"/>
              <a:t>centres</a:t>
            </a:r>
            <a:r>
              <a:rPr lang="en-US" baseline="0" dirty="0"/>
              <a:t> in the rotating Frame.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CCDA0-7110-4734-9752-C59B5C6B13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08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CCDA0-7110-4734-9752-C59B5C6B13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4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CCDA0-7110-4734-9752-C59B5C6B13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6CCDA0-7110-4734-9752-C59B5C6B13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0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6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0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6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8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97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2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7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7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14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2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1D2F3-298C-40B5-8112-EF25AFCA544D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E801A-3A3E-4DAC-ADCB-796D709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6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8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230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3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38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360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7" Type="http://schemas.openxmlformats.org/officeDocument/2006/relationships/image" Target="../media/image56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0" Type="http://schemas.openxmlformats.org/officeDocument/2006/relationships/image" Target="../media/image61.png"/><Relationship Id="rId9" Type="http://schemas.openxmlformats.org/officeDocument/2006/relationships/image" Target="../media/image4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0.png"/><Relationship Id="rId11" Type="http://schemas.openxmlformats.org/officeDocument/2006/relationships/image" Target="../media/image470.png"/><Relationship Id="rId5" Type="http://schemas.openxmlformats.org/officeDocument/2006/relationships/image" Target="../media/image214.png"/><Relationship Id="rId10" Type="http://schemas.openxmlformats.org/officeDocument/2006/relationships/image" Target="../media/image76.png"/><Relationship Id="rId9" Type="http://schemas.openxmlformats.org/officeDocument/2006/relationships/image" Target="../media/image46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0.png"/><Relationship Id="rId3" Type="http://schemas.openxmlformats.org/officeDocument/2006/relationships/image" Target="../media/image461.png"/><Relationship Id="rId12" Type="http://schemas.openxmlformats.org/officeDocument/2006/relationships/image" Target="../media/image1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69.png"/><Relationship Id="rId5" Type="http://schemas.openxmlformats.org/officeDocument/2006/relationships/image" Target="../media/image67.png"/><Relationship Id="rId15" Type="http://schemas.openxmlformats.org/officeDocument/2006/relationships/image" Target="../media/image70.png"/><Relationship Id="rId10" Type="http://schemas.openxmlformats.org/officeDocument/2006/relationships/image" Target="../media/image590.png"/><Relationship Id="rId4" Type="http://schemas.openxmlformats.org/officeDocument/2006/relationships/image" Target="../media/image66.png"/><Relationship Id="rId14" Type="http://schemas.openxmlformats.org/officeDocument/2006/relationships/image" Target="../media/image610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97.png"/><Relationship Id="rId4" Type="http://schemas.openxmlformats.org/officeDocument/2006/relationships/image" Target="../media/image9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103/PhysRevLett.126.197702" TargetMode="External"/><Relationship Id="rId3" Type="http://schemas.openxmlformats.org/officeDocument/2006/relationships/image" Target="../media/image75.png"/><Relationship Id="rId7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6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png"/><Relationship Id="rId3" Type="http://schemas.openxmlformats.org/officeDocument/2006/relationships/image" Target="../media/image94.jpeg"/><Relationship Id="rId7" Type="http://schemas.openxmlformats.org/officeDocument/2006/relationships/image" Target="../media/image96.jpe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100.png"/><Relationship Id="rId5" Type="http://schemas.openxmlformats.org/officeDocument/2006/relationships/image" Target="../media/image2.png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05.png"/><Relationship Id="rId4" Type="http://schemas.openxmlformats.org/officeDocument/2006/relationships/image" Target="../media/image94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0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873870-65A4-493E-DE11-95933DCB4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55" y="1765402"/>
            <a:ext cx="5524545" cy="3615382"/>
          </a:xfrm>
          <a:prstGeom prst="rect">
            <a:avLst/>
          </a:prstGeom>
        </p:spPr>
      </p:pic>
      <p:pic>
        <p:nvPicPr>
          <p:cNvPr id="1026" name="Picture 2" descr="https://upload.wikimedia.org/wikipedia/en/1/10/University_of_Melbourne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1" y="5164672"/>
            <a:ext cx="5516480" cy="143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300" y="3049873"/>
            <a:ext cx="3104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Dr</a:t>
            </a:r>
            <a:r>
              <a:rPr lang="en-US" sz="2800" b="1" dirty="0"/>
              <a:t> Alexander Wood</a:t>
            </a:r>
          </a:p>
        </p:txBody>
      </p:sp>
      <p:pic>
        <p:nvPicPr>
          <p:cNvPr id="2" name="Picture 2" descr="http://www.arc.gov.au/sites/default/files/filedepot/Public/Media%20&amp;%20Resources%20Centre/Images/ARC_logos/INLINE/PC/ARC_inl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92" y="5164672"/>
            <a:ext cx="5271137" cy="143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02274" y="4400198"/>
            <a:ext cx="8028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School of Physics, University of Melbourne, Australia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50A4F-97D4-446C-F80A-1CC3D33D970A}"/>
              </a:ext>
            </a:extLst>
          </p:cNvPr>
          <p:cNvSpPr txBox="1"/>
          <p:nvPr/>
        </p:nvSpPr>
        <p:spPr>
          <a:xfrm>
            <a:off x="572571" y="500295"/>
            <a:ext cx="104978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800" b="1" i="0" dirty="0">
                <a:solidFill>
                  <a:srgbClr val="3D4449"/>
                </a:solidFill>
                <a:effectLst/>
                <a:latin typeface="Open Sans" panose="020B0606030504020204" pitchFamily="34" charset="0"/>
              </a:rPr>
              <a:t>Classical rotation of quantum spins and quantum rotations of classical particles</a:t>
            </a:r>
            <a:endParaRPr lang="en-AU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021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5" y="1719116"/>
            <a:ext cx="7001385" cy="47170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2559" y="3638551"/>
            <a:ext cx="350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Initialized to bright state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80398" y="3638551"/>
            <a:ext cx="23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Initialized to dark state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1020" y="267496"/>
            <a:ext cx="885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Myriad Arabic" panose="01010101010101010101" pitchFamily="50" charset="-78"/>
              </a:rPr>
              <a:t>Quantum state control in the rotating frame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427679"/>
            <a:ext cx="4705350" cy="4791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193" y="1004995"/>
            <a:ext cx="16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Rabi oscillations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4649" y="1058347"/>
            <a:ext cx="2549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Spin-echo interferometry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EE9228-BE09-718E-13DC-74DBBF55CC73}"/>
              </a:ext>
            </a:extLst>
          </p:cNvPr>
          <p:cNvSpPr/>
          <p:nvPr/>
        </p:nvSpPr>
        <p:spPr>
          <a:xfrm>
            <a:off x="120399" y="3508367"/>
            <a:ext cx="4074249" cy="3219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1A0941-5C74-36FB-1984-8DCC64C9EF2D}"/>
              </a:ext>
            </a:extLst>
          </p:cNvPr>
          <p:cNvSpPr/>
          <p:nvPr/>
        </p:nvSpPr>
        <p:spPr>
          <a:xfrm>
            <a:off x="4128905" y="913827"/>
            <a:ext cx="3151111" cy="5813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8E4E72-7F17-F191-EF6E-A0B10392BA7D}"/>
              </a:ext>
            </a:extLst>
          </p:cNvPr>
          <p:cNvSpPr/>
          <p:nvPr/>
        </p:nvSpPr>
        <p:spPr>
          <a:xfrm>
            <a:off x="7486650" y="1013383"/>
            <a:ext cx="4703082" cy="5813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14979" y="6457780"/>
            <a:ext cx="395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Science Advances </a:t>
            </a:r>
            <a:r>
              <a:rPr lang="en-US" b="1" dirty="0"/>
              <a:t>4</a:t>
            </a:r>
            <a:r>
              <a:rPr lang="en-US" dirty="0"/>
              <a:t> (5), eaar7691 (2018)</a:t>
            </a:r>
            <a:endParaRPr lang="en-US" i="1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3A42-D8BF-8B40-5A63-37A35943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18681" cy="1325563"/>
          </a:xfrm>
        </p:spPr>
        <p:txBody>
          <a:bodyPr/>
          <a:lstStyle/>
          <a:p>
            <a:r>
              <a:rPr lang="en-AU" dirty="0"/>
              <a:t>Outline: rapidly rotating NV centres in diamond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0643E-ABA5-7AEB-6705-FD5E2345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10465"/>
            <a:ext cx="11218682" cy="4351338"/>
          </a:xfrm>
        </p:spPr>
        <p:txBody>
          <a:bodyPr>
            <a:normAutofit fontScale="85000" lnSpcReduction="20000"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Why we spin diamonds at 500,000 rpm and how we measure NVs at the same time</a:t>
            </a:r>
          </a:p>
          <a:p>
            <a:endParaRPr lang="en-AU" dirty="0"/>
          </a:p>
          <a:p>
            <a:r>
              <a:rPr lang="en-AU" dirty="0"/>
              <a:t>Fictitious fields and where to find them</a:t>
            </a:r>
          </a:p>
          <a:p>
            <a:endParaRPr lang="en-AU" dirty="0"/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Quantum phases from classical rotation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Measuring DC magnetic fields 30x better than Ramsey magnetometry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Rotating nuclear spins: polarisation and coherent control</a:t>
            </a:r>
          </a:p>
          <a:p>
            <a:pPr marL="0" indent="0">
              <a:buNone/>
            </a:pPr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Towards levitated classical particles coupled to quantum spins</a:t>
            </a:r>
          </a:p>
        </p:txBody>
      </p:sp>
    </p:spTree>
    <p:extLst>
      <p:ext uri="{BB962C8B-B14F-4D97-AF65-F5344CB8AC3E}">
        <p14:creationId xmlns:p14="http://schemas.microsoft.com/office/powerpoint/2010/main" val="40107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E8512E01-BD5E-AF74-5A41-3A44009AE643}"/>
              </a:ext>
            </a:extLst>
          </p:cNvPr>
          <p:cNvGrpSpPr/>
          <p:nvPr/>
        </p:nvGrpSpPr>
        <p:grpSpPr>
          <a:xfrm>
            <a:off x="6453717" y="1013805"/>
            <a:ext cx="5169684" cy="2133639"/>
            <a:chOff x="6453717" y="1013805"/>
            <a:chExt cx="5169684" cy="21336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D45EE72-8A18-14FF-1528-B554B0968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3717" y="1071737"/>
              <a:ext cx="5169684" cy="207570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D3FAA0B-AEFB-141A-08D4-62E1A59A0445}"/>
                    </a:ext>
                  </a:extLst>
                </p:cNvPr>
                <p:cNvSpPr txBox="1"/>
                <p:nvPr/>
              </p:nvSpPr>
              <p:spPr>
                <a:xfrm>
                  <a:off x="10271429" y="1013805"/>
                  <a:ext cx="47752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AU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AU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𝑩</m:t>
                            </m:r>
                          </m:e>
                          <m:sub>
                            <m:r>
                              <a:rPr kumimoji="0" lang="en-AU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𝜔</m:t>
                            </m:r>
                          </m:sub>
                        </m:sSub>
                      </m:oMath>
                    </m:oMathPara>
                  </a14:m>
                  <a:endParaRPr lang="en-AU" dirty="0"/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D3FAA0B-AEFB-141A-08D4-62E1A59A04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71429" y="1013805"/>
                  <a:ext cx="47752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472C3A0-4A9C-6AA3-CF8F-DEA71A0D93FE}"/>
                    </a:ext>
                  </a:extLst>
                </p:cNvPr>
                <p:cNvSpPr txBox="1"/>
                <p:nvPr/>
              </p:nvSpPr>
              <p:spPr>
                <a:xfrm>
                  <a:off x="10649670" y="1310611"/>
                  <a:ext cx="34544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AU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𝝎</m:t>
                        </m:r>
                      </m:oMath>
                    </m:oMathPara>
                  </a14:m>
                  <a:endParaRPr lang="en-AU" dirty="0"/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472C3A0-4A9C-6AA3-CF8F-DEA71A0D93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49670" y="1310611"/>
                  <a:ext cx="34544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CCD75B9-FDB5-6DBD-0D77-70A08CA52304}"/>
                    </a:ext>
                  </a:extLst>
                </p:cNvPr>
                <p:cNvSpPr txBox="1"/>
                <p:nvPr/>
              </p:nvSpPr>
              <p:spPr>
                <a:xfrm>
                  <a:off x="8581966" y="1546022"/>
                  <a:ext cx="34544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AU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𝝎</m:t>
                        </m:r>
                      </m:oMath>
                    </m:oMathPara>
                  </a14:m>
                  <a:endParaRPr lang="en-AU" dirty="0"/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CCD75B9-FDB5-6DBD-0D77-70A08CA523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1966" y="1546022"/>
                  <a:ext cx="34544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1908" y="4151615"/>
            <a:ext cx="5328723" cy="3676220"/>
          </a:xfrm>
          <a:prstGeom prst="rect">
            <a:avLst/>
          </a:prstGeom>
        </p:spPr>
      </p:pic>
      <p:pic>
        <p:nvPicPr>
          <p:cNvPr id="1026" name="Picture 2" descr="Image result for diamo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7" y="4663053"/>
            <a:ext cx="2144108" cy="11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6657" y="345548"/>
            <a:ext cx="10112623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Myriad Pro" panose="020B0503030403020204" pitchFamily="34" charset="0"/>
                <a:cs typeface="Myriad Arabic" panose="01010101010101010101" pitchFamily="50" charset="-78"/>
              </a:rPr>
              <a:t>Fictitious fields are found in rotating frames: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26928" y="3768398"/>
                <a:ext cx="86294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AU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sub>
                    </m:sSub>
                    <m:r>
                      <a:rPr lang="en-AU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AU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, weak for NVs (0.3mG/kHz) but…</a:t>
                </a:r>
                <a:r>
                  <a:rPr lang="en-US" baseline="30000" dirty="0"/>
                  <a:t>13</a:t>
                </a:r>
                <a:r>
                  <a:rPr lang="en-US" dirty="0"/>
                  <a:t>C nuclei see a much larger effect </a:t>
                </a:r>
                <a14:m>
                  <m:oMath xmlns:m="http://schemas.openxmlformats.org/officeDocument/2006/math">
                    <m:r>
                      <a:rPr lang="en-AU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dirty="0"/>
                  <a:t>G/kHz)</a:t>
                </a: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928" y="3768398"/>
                <a:ext cx="8629414" cy="369332"/>
              </a:xfrm>
              <a:prstGeom prst="rect">
                <a:avLst/>
              </a:prstGeom>
              <a:blipFill>
                <a:blip r:embed="rId9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6578791" y="4187658"/>
            <a:ext cx="2459768" cy="1984027"/>
            <a:chOff x="8523307" y="646602"/>
            <a:chExt cx="2459768" cy="19840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8608974" y="2261297"/>
                  <a:ext cx="226294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8974" y="2261297"/>
                  <a:ext cx="2262948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307" y="646602"/>
              <a:ext cx="2459768" cy="196902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9273973" y="4254355"/>
            <a:ext cx="2231556" cy="1420312"/>
            <a:chOff x="5465014" y="1898225"/>
            <a:chExt cx="1913206" cy="11681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65014" y="2136914"/>
              <a:ext cx="1913206" cy="9294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124049" y="1898225"/>
                  <a:ext cx="816567" cy="3213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dip</m:t>
                            </m:r>
                          </m:sub>
                        </m:sSub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4049" y="1898225"/>
                  <a:ext cx="816567" cy="3213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10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9199468" y="5851796"/>
                <a:ext cx="19364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=1.075</m:t>
                    </m:r>
                  </m:oMath>
                </a14:m>
                <a:r>
                  <a:rPr lang="en-US" dirty="0"/>
                  <a:t>kHz/G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468" y="5851796"/>
                <a:ext cx="1936492" cy="369332"/>
              </a:xfrm>
              <a:prstGeom prst="rect">
                <a:avLst/>
              </a:prstGeom>
              <a:blipFill>
                <a:blip r:embed="rId14"/>
                <a:stretch>
                  <a:fillRect t="-9836" r="-2201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5282139" y="4847088"/>
            <a:ext cx="1000697" cy="589309"/>
          </a:xfrm>
          <a:prstGeom prst="ellipse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2445822" y="5060155"/>
            <a:ext cx="652661" cy="451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6309128" y="5105347"/>
            <a:ext cx="398094" cy="363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2565380-C039-9487-FCE4-E6C12597849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7110" y="945712"/>
            <a:ext cx="4917977" cy="219380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09B8A1D-8ED1-E686-5B6F-E9492B4050BC}"/>
              </a:ext>
            </a:extLst>
          </p:cNvPr>
          <p:cNvSpPr/>
          <p:nvPr/>
        </p:nvSpPr>
        <p:spPr>
          <a:xfrm>
            <a:off x="383359" y="3622652"/>
            <a:ext cx="11347448" cy="2772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130671-79B3-7AAB-DD12-10A8988C49A1}"/>
                  </a:ext>
                </a:extLst>
              </p:cNvPr>
              <p:cNvSpPr txBox="1"/>
              <p:nvPr/>
            </p:nvSpPr>
            <p:spPr>
              <a:xfrm>
                <a:off x="8056082" y="936367"/>
                <a:ext cx="20867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AU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AU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𝑩</m:t>
                          </m:r>
                        </m:e>
                        <m:sub>
                          <m: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</m:sub>
                      </m:sSub>
                      <m:r>
                        <a:rPr kumimoji="0" lang="en-A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AU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𝝎</m:t>
                      </m:r>
                      <m:r>
                        <a:rPr kumimoji="0" lang="en-A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r>
                        <a:rPr kumimoji="0" lang="en-A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A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130671-79B3-7AAB-DD12-10A8988C4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082" y="936367"/>
                <a:ext cx="2086729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5798D4-2ED9-81D8-8487-1679EC83E44D}"/>
                  </a:ext>
                </a:extLst>
              </p:cNvPr>
              <p:cNvSpPr txBox="1"/>
              <p:nvPr/>
            </p:nvSpPr>
            <p:spPr>
              <a:xfrm>
                <a:off x="5137603" y="959597"/>
                <a:ext cx="183896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AU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𝝎</m:t>
                      </m:r>
                      <m:r>
                        <a:rPr kumimoji="0" lang="en-A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A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m:rPr>
                          <m:nor/>
                        </m:rPr>
                        <a:rPr lang="en-AU" sz="28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kumimoji="0" lang="en-AU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5798D4-2ED9-81D8-8487-1679EC83E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603" y="959597"/>
                <a:ext cx="1838960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DAD6881C-979F-C319-316F-B4C4C635D0BB}"/>
              </a:ext>
            </a:extLst>
          </p:cNvPr>
          <p:cNvSpPr txBox="1"/>
          <p:nvPr/>
        </p:nvSpPr>
        <p:spPr>
          <a:xfrm>
            <a:off x="1190635" y="6347413"/>
            <a:ext cx="113474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Measure </a:t>
            </a:r>
            <a:r>
              <a:rPr lang="en-US" sz="2800" baseline="30000" dirty="0"/>
              <a:t>13</a:t>
            </a:r>
            <a:r>
              <a:rPr lang="en-US" sz="2800" dirty="0"/>
              <a:t>C precession frequency using NV ac (spin-echo) magnetometry</a:t>
            </a:r>
          </a:p>
        </p:txBody>
      </p:sp>
    </p:spTree>
    <p:extLst>
      <p:ext uri="{BB962C8B-B14F-4D97-AF65-F5344CB8AC3E}">
        <p14:creationId xmlns:p14="http://schemas.microsoft.com/office/powerpoint/2010/main" val="180463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/>
      <p:bldP spid="23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56A315-21AB-4F7B-EFD9-0A68E2EC6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685" y="240963"/>
            <a:ext cx="5934811" cy="2156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CCF748-92FC-49A6-0CDC-513C9F8B6F4D}"/>
              </a:ext>
            </a:extLst>
          </p:cNvPr>
          <p:cNvSpPr txBox="1"/>
          <p:nvPr/>
        </p:nvSpPr>
        <p:spPr>
          <a:xfrm>
            <a:off x="400050" y="476774"/>
            <a:ext cx="641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Myriad Arabic" panose="01010101010101010101" pitchFamily="50" charset="-78"/>
              </a:rPr>
              <a:t>Fictitious fields: with real effects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5152D-1325-1E07-DAA3-2B1578486C88}"/>
              </a:ext>
            </a:extLst>
          </p:cNvPr>
          <p:cNvSpPr txBox="1"/>
          <p:nvPr/>
        </p:nvSpPr>
        <p:spPr>
          <a:xfrm>
            <a:off x="270206" y="1235863"/>
            <a:ext cx="462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aseline="30000" dirty="0"/>
              <a:t>13</a:t>
            </a:r>
            <a:r>
              <a:rPr lang="en-US" sz="2800" dirty="0"/>
              <a:t>C precession frequency shifts due to rotation:</a:t>
            </a:r>
          </a:p>
          <a:p>
            <a:r>
              <a:rPr lang="en-US" sz="2800" dirty="0"/>
              <a:t>NV measures frequency shift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9DD818-5430-785E-F086-7C0FF7627F0C}"/>
              </a:ext>
            </a:extLst>
          </p:cNvPr>
          <p:cNvSpPr/>
          <p:nvPr/>
        </p:nvSpPr>
        <p:spPr>
          <a:xfrm>
            <a:off x="6085219" y="615039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AAW</a:t>
            </a:r>
            <a:r>
              <a:rPr lang="en-US" sz="2400" i="1" dirty="0"/>
              <a:t> et. al. Nature Physics </a:t>
            </a:r>
            <a:r>
              <a:rPr lang="en-US" sz="2400" b="1" dirty="0"/>
              <a:t>13 </a:t>
            </a:r>
            <a:r>
              <a:rPr lang="en-US" sz="2400" dirty="0"/>
              <a:t>1070-1074 (2017)</a:t>
            </a:r>
            <a:endParaRPr lang="en-US" sz="2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A9EF95-90B2-4736-5DA2-A65B7BD3D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924" y="2339637"/>
            <a:ext cx="4327800" cy="32824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682A7E-F69E-AFE7-03FF-7C701A3F62E4}"/>
                  </a:ext>
                </a:extLst>
              </p:cNvPr>
              <p:cNvSpPr txBox="1"/>
              <p:nvPr/>
            </p:nvSpPr>
            <p:spPr>
              <a:xfrm rot="16200000">
                <a:off x="5593044" y="3713382"/>
                <a:ext cx="21568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Coherence time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1800" b="0" i="0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AU" dirty="0"/>
                  <a:t>s)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4682A7E-F69E-AFE7-03FF-7C701A3F6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593044" y="3713382"/>
                <a:ext cx="2156807" cy="369332"/>
              </a:xfrm>
              <a:prstGeom prst="rect">
                <a:avLst/>
              </a:prstGeom>
              <a:blipFill>
                <a:blip r:embed="rId4"/>
                <a:stretch>
                  <a:fillRect l="-8197" r="-24590" b="-255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73AC67-1218-FF3F-F0D2-2217793EEE87}"/>
                  </a:ext>
                </a:extLst>
              </p:cNvPr>
              <p:cNvSpPr txBox="1"/>
              <p:nvPr/>
            </p:nvSpPr>
            <p:spPr>
              <a:xfrm>
                <a:off x="7814438" y="5701599"/>
                <a:ext cx="25973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sz="1800" dirty="0"/>
                  <a:t>Total field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800" b="0" i="0" smtClean="0">
                            <a:latin typeface="Cambria Math" panose="02040503050406030204" pitchFamily="18" charset="0"/>
                          </a:rPr>
                          <m:t>fict</m:t>
                        </m:r>
                      </m:sub>
                    </m:sSub>
                    <m:r>
                      <a:rPr lang="en-AU" sz="1800" b="0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AU" sz="18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AU" sz="18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73AC67-1218-FF3F-F0D2-2217793EE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438" y="5701599"/>
                <a:ext cx="2597306" cy="369332"/>
              </a:xfrm>
              <a:prstGeom prst="rect">
                <a:avLst/>
              </a:prstGeom>
              <a:blipFill>
                <a:blip r:embed="rId5"/>
                <a:stretch>
                  <a:fillRect l="-2113" t="-8197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FC733766-FB0F-9CFC-53C7-C57932BBA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77" y="2732688"/>
            <a:ext cx="5452355" cy="38845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4ED375B-B577-6100-522F-85CC25B442A1}"/>
                  </a:ext>
                </a:extLst>
              </p:cNvPr>
              <p:cNvSpPr txBox="1"/>
              <p:nvPr/>
            </p:nvSpPr>
            <p:spPr>
              <a:xfrm>
                <a:off x="8610600" y="2409522"/>
                <a:ext cx="162052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Total field seen by </a:t>
                </a:r>
                <a:r>
                  <a:rPr lang="en-US" sz="1800" baseline="30000" dirty="0"/>
                  <a:t>13</a:t>
                </a:r>
                <a:r>
                  <a:rPr lang="en-US" sz="1800" dirty="0"/>
                  <a:t>C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AU" dirty="0"/>
                  <a:t> 0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4ED375B-B577-6100-522F-85CC25B44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2409522"/>
                <a:ext cx="1620520" cy="646331"/>
              </a:xfrm>
              <a:prstGeom prst="rect">
                <a:avLst/>
              </a:prstGeom>
              <a:blipFill>
                <a:blip r:embed="rId7"/>
                <a:stretch>
                  <a:fillRect l="-3396" t="-4717" r="-4151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154F35C4-853A-8823-6327-C7810287E2A5}"/>
              </a:ext>
            </a:extLst>
          </p:cNvPr>
          <p:cNvSpPr/>
          <p:nvPr/>
        </p:nvSpPr>
        <p:spPr>
          <a:xfrm>
            <a:off x="210874" y="2133601"/>
            <a:ext cx="5934811" cy="4631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60B19D-D004-04DA-8D64-650E8532BAC5}"/>
              </a:ext>
            </a:extLst>
          </p:cNvPr>
          <p:cNvSpPr/>
          <p:nvPr/>
        </p:nvSpPr>
        <p:spPr>
          <a:xfrm>
            <a:off x="6046316" y="2339637"/>
            <a:ext cx="6096000" cy="44012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1DC510-B519-8A4C-F175-5D161C69DE67}"/>
              </a:ext>
            </a:extLst>
          </p:cNvPr>
          <p:cNvSpPr txBox="1"/>
          <p:nvPr/>
        </p:nvSpPr>
        <p:spPr>
          <a:xfrm>
            <a:off x="400050" y="476774"/>
            <a:ext cx="1007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Myriad Arabic" panose="01010101010101010101" pitchFamily="50" charset="-78"/>
              </a:rPr>
              <a:t>Quantum control with rotation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AA1D6-C15C-582C-3427-5B6960A2B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4" y="1590957"/>
            <a:ext cx="4618334" cy="35028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C81BF2-3311-64B3-5A28-5E1919C362A7}"/>
                  </a:ext>
                </a:extLst>
              </p:cNvPr>
              <p:cNvSpPr txBox="1"/>
              <p:nvPr/>
            </p:nvSpPr>
            <p:spPr>
              <a:xfrm rot="16200000">
                <a:off x="-555146" y="2901603"/>
                <a:ext cx="21568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Coherence time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1800" b="0" i="0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AU" dirty="0"/>
                  <a:t>s)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C81BF2-3311-64B3-5A28-5E1919C362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55146" y="2901603"/>
                <a:ext cx="2156807" cy="369332"/>
              </a:xfrm>
              <a:prstGeom prst="rect">
                <a:avLst/>
              </a:prstGeom>
              <a:blipFill>
                <a:blip r:embed="rId3"/>
                <a:stretch>
                  <a:fillRect l="-10000" r="-26667" b="-254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B7151A-FDDA-A356-522A-46D47FF74932}"/>
                  </a:ext>
                </a:extLst>
              </p:cNvPr>
              <p:cNvSpPr txBox="1"/>
              <p:nvPr/>
            </p:nvSpPr>
            <p:spPr>
              <a:xfrm>
                <a:off x="1718437" y="5192337"/>
                <a:ext cx="259730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sz="1800" dirty="0"/>
                  <a:t>Total field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AU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1800" b="0" i="0" smtClean="0">
                            <a:latin typeface="Cambria Math" panose="02040503050406030204" pitchFamily="18" charset="0"/>
                          </a:rPr>
                          <m:t>fict</m:t>
                        </m:r>
                      </m:sub>
                    </m:sSub>
                    <m:r>
                      <a:rPr lang="en-AU" sz="1800" b="0" i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AU" sz="18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AU" sz="18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B7151A-FDDA-A356-522A-46D47FF74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437" y="5192337"/>
                <a:ext cx="2597306" cy="369332"/>
              </a:xfrm>
              <a:prstGeom prst="rect">
                <a:avLst/>
              </a:prstGeom>
              <a:blipFill>
                <a:blip r:embed="rId4"/>
                <a:stretch>
                  <a:fillRect l="-2113" t="-10000" b="-2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99254B-3E22-DF51-A571-D2DB94800EA1}"/>
                  </a:ext>
                </a:extLst>
              </p:cNvPr>
              <p:cNvSpPr txBox="1"/>
              <p:nvPr/>
            </p:nvSpPr>
            <p:spPr>
              <a:xfrm>
                <a:off x="2479040" y="2007865"/>
                <a:ext cx="275336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aseline="30000" dirty="0"/>
                  <a:t>13</a:t>
                </a:r>
                <a:r>
                  <a:rPr lang="en-US" sz="1800" dirty="0"/>
                  <a:t>C precession “frozen out”</a:t>
                </a:r>
              </a:p>
              <a:p>
                <a:endParaRPr lang="en-US" dirty="0"/>
              </a:p>
              <a:p>
                <a:r>
                  <a:rPr lang="en-AU" sz="1800" b="0" dirty="0"/>
                  <a:t>    </a:t>
                </a:r>
                <a14:m>
                  <m:oMath xmlns:m="http://schemas.openxmlformats.org/officeDocument/2006/math">
                    <m:r>
                      <a:rPr lang="en-AU" sz="18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baseline="30000" dirty="0"/>
                  <a:t>13</a:t>
                </a:r>
                <a:r>
                  <a:rPr lang="en-US" sz="1800" dirty="0"/>
                  <a:t>C-</a:t>
                </a:r>
                <a:r>
                  <a:rPr lang="en-US" sz="1800" baseline="30000" dirty="0"/>
                  <a:t>13</a:t>
                </a:r>
                <a:r>
                  <a:rPr lang="en-US" sz="1800" dirty="0"/>
                  <a:t>C dipolar              	interaction limits 	coherence </a:t>
                </a:r>
                <a:endParaRPr lang="en-AU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99254B-3E22-DF51-A571-D2DB94800E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040" y="2007865"/>
                <a:ext cx="2753360" cy="1477328"/>
              </a:xfrm>
              <a:prstGeom prst="rect">
                <a:avLst/>
              </a:prstGeom>
              <a:blipFill>
                <a:blip r:embed="rId5"/>
                <a:stretch>
                  <a:fillRect l="-222" t="-2058" r="-665" b="-535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4F0171C-DA84-ABCC-A6E9-8968972DDC14}"/>
              </a:ext>
            </a:extLst>
          </p:cNvPr>
          <p:cNvSpPr txBox="1"/>
          <p:nvPr/>
        </p:nvSpPr>
        <p:spPr>
          <a:xfrm>
            <a:off x="5232400" y="1746255"/>
            <a:ext cx="61366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Homonuclear decoupling to prolong coherence?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Magic angle spinning?</a:t>
            </a:r>
          </a:p>
        </p:txBody>
      </p:sp>
      <p:pic>
        <p:nvPicPr>
          <p:cNvPr id="14" name="Picture 13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FDDA15FD-B0AA-09FB-0E8B-602F7FA5B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91" y="3286548"/>
            <a:ext cx="2753360" cy="2035809"/>
          </a:xfrm>
          <a:prstGeom prst="rect">
            <a:avLst/>
          </a:prstGeom>
        </p:spPr>
      </p:pic>
      <p:pic>
        <p:nvPicPr>
          <p:cNvPr id="16" name="Picture 15" descr="A diagram of a physics equation&#10;&#10;Description automatically generated with medium confidence">
            <a:extLst>
              <a:ext uri="{FF2B5EF4-FFF2-40B4-BE49-F238E27FC236}">
                <a16:creationId xmlns:a16="http://schemas.microsoft.com/office/drawing/2014/main" id="{41CBEB59-EC9D-942F-82ED-974FC3E14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02" y="2879628"/>
            <a:ext cx="2133378" cy="24427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E53E6E-2B7A-C8AF-E781-952C28E0D64E}"/>
              </a:ext>
            </a:extLst>
          </p:cNvPr>
          <p:cNvSpPr txBox="1"/>
          <p:nvPr/>
        </p:nvSpPr>
        <p:spPr>
          <a:xfrm>
            <a:off x="2479040" y="5858006"/>
            <a:ext cx="943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See PRB </a:t>
            </a:r>
            <a:r>
              <a:rPr lang="en-US" sz="2800" b="1" dirty="0"/>
              <a:t>104</a:t>
            </a:r>
            <a:r>
              <a:rPr lang="en-US" sz="2800" dirty="0"/>
              <a:t> 085419 (2020) for why this didn’t quite work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3B2564-D65D-46BD-6CBF-D53F98BF2177}"/>
              </a:ext>
            </a:extLst>
          </p:cNvPr>
          <p:cNvSpPr txBox="1"/>
          <p:nvPr/>
        </p:nvSpPr>
        <p:spPr>
          <a:xfrm>
            <a:off x="400050" y="4815068"/>
            <a:ext cx="11186208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Take home: rotation of quantum spins causes fictitious magnetic fields with real effects, which can be detected and harnessed</a:t>
            </a:r>
          </a:p>
        </p:txBody>
      </p:sp>
    </p:spTree>
    <p:extLst>
      <p:ext uri="{BB962C8B-B14F-4D97-AF65-F5344CB8AC3E}">
        <p14:creationId xmlns:p14="http://schemas.microsoft.com/office/powerpoint/2010/main" val="2184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3A42-D8BF-8B40-5A63-37A35943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18681" cy="1325563"/>
          </a:xfrm>
        </p:spPr>
        <p:txBody>
          <a:bodyPr/>
          <a:lstStyle/>
          <a:p>
            <a:r>
              <a:rPr lang="en-AU" dirty="0"/>
              <a:t>Outline: rapidly rotating NV centres in diamond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0643E-ABA5-7AEB-6705-FD5E2345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10465"/>
            <a:ext cx="11218682" cy="4351338"/>
          </a:xfrm>
        </p:spPr>
        <p:txBody>
          <a:bodyPr>
            <a:normAutofit fontScale="85000" lnSpcReduction="20000"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Why we spin diamonds at 500,000 rpm and how we measure NVs at the same time</a:t>
            </a:r>
          </a:p>
          <a:p>
            <a:endParaRPr lang="en-AU" dirty="0"/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Fictitious fields and where to find them</a:t>
            </a:r>
          </a:p>
          <a:p>
            <a:endParaRPr lang="en-AU" dirty="0"/>
          </a:p>
          <a:p>
            <a:r>
              <a:rPr lang="en-AU" dirty="0"/>
              <a:t>Quantum phases from classical rotation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Measuring DC magnetic fields 30x better than Ramsey magnetometry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Rotating nuclear spins: polarisation and coherent control</a:t>
            </a:r>
          </a:p>
          <a:p>
            <a:pPr marL="0" indent="0">
              <a:buNone/>
            </a:pPr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Towards levitated classical particles coupled to quantum spins</a:t>
            </a:r>
          </a:p>
        </p:txBody>
      </p:sp>
    </p:spTree>
    <p:extLst>
      <p:ext uri="{BB962C8B-B14F-4D97-AF65-F5344CB8AC3E}">
        <p14:creationId xmlns:p14="http://schemas.microsoft.com/office/powerpoint/2010/main" val="2156825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9587D2-766D-5D74-877E-47C103935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253" y="1216114"/>
            <a:ext cx="6460191" cy="2639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8AF083-90F7-D2EC-4F35-F01A782B6938}"/>
              </a:ext>
            </a:extLst>
          </p:cNvPr>
          <p:cNvSpPr txBox="1"/>
          <p:nvPr/>
        </p:nvSpPr>
        <p:spPr>
          <a:xfrm>
            <a:off x="551410" y="402578"/>
            <a:ext cx="885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Myriad Arabic" panose="01010101010101010101" pitchFamily="50" charset="-78"/>
              </a:rPr>
              <a:t>Microwave phase shifts: the easy 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ABAA5-20E0-2B29-585E-3EB3B595C959}"/>
              </a:ext>
            </a:extLst>
          </p:cNvPr>
          <p:cNvSpPr txBox="1"/>
          <p:nvPr/>
        </p:nvSpPr>
        <p:spPr>
          <a:xfrm>
            <a:off x="410008" y="1572077"/>
            <a:ext cx="52649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Let’s say we do a spin-echo and vary phase of mw field directly with a signal generator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BCBC66-0E15-E84D-4240-A3F1EE5EBA1B}"/>
                  </a:ext>
                </a:extLst>
              </p:cNvPr>
              <p:cNvSpPr txBox="1"/>
              <p:nvPr/>
            </p:nvSpPr>
            <p:spPr>
              <a:xfrm>
                <a:off x="268607" y="5948699"/>
                <a:ext cx="11646873" cy="557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latin typeface="Calibri" panose="020F0502020204030204"/>
                  </a:rPr>
                  <a:t>Phase changes = rotation of mw field in rotating frame,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AU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BCBC66-0E15-E84D-4240-A3F1EE5EB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07" y="5948699"/>
                <a:ext cx="11646873" cy="557204"/>
              </a:xfrm>
              <a:prstGeom prst="rect">
                <a:avLst/>
              </a:prstGeom>
              <a:blipFill>
                <a:blip r:embed="rId3"/>
                <a:stretch>
                  <a:fillRect l="-1047" t="-10989" b="-252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EEFBAC-F020-F044-D03F-27C516BDA8D6}"/>
                  </a:ext>
                </a:extLst>
              </p:cNvPr>
              <p:cNvSpPr txBox="1"/>
              <p:nvPr/>
            </p:nvSpPr>
            <p:spPr>
              <a:xfrm>
                <a:off x="410008" y="3995176"/>
                <a:ext cx="6094428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latin typeface="Calibri" panose="020F0502020204030204"/>
                  </a:rPr>
                  <a:t>In the Bloch sphere (on resonance):</a:t>
                </a:r>
              </a:p>
              <a:p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en-AU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AU" sz="2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AU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sz="2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AU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AU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AU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AU" sz="2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AU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AU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AU" sz="2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AU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AU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 0)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EEFBAC-F020-F044-D03F-27C516BDA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08" y="3995176"/>
                <a:ext cx="6094428" cy="1384995"/>
              </a:xfrm>
              <a:prstGeom prst="rect">
                <a:avLst/>
              </a:prstGeom>
              <a:blipFill>
                <a:blip r:embed="rId4"/>
                <a:stretch>
                  <a:fillRect l="-2000" t="-39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3F4BD700-5C5D-525A-FDFB-EEDE7FD84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38" y="4104975"/>
            <a:ext cx="1798416" cy="17984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581C4B7-1F11-E0D5-CDD3-1350A7A9F6F7}"/>
              </a:ext>
            </a:extLst>
          </p:cNvPr>
          <p:cNvSpPr/>
          <p:nvPr/>
        </p:nvSpPr>
        <p:spPr>
          <a:xfrm>
            <a:off x="5579253" y="1330994"/>
            <a:ext cx="6460191" cy="2844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4666D9-8298-0456-0B77-790C22F845A6}"/>
              </a:ext>
            </a:extLst>
          </p:cNvPr>
          <p:cNvSpPr/>
          <p:nvPr/>
        </p:nvSpPr>
        <p:spPr>
          <a:xfrm>
            <a:off x="137561" y="3900928"/>
            <a:ext cx="8073185" cy="1972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C9FF1C-EEC4-80AB-AFC9-C48DAA72BE48}"/>
              </a:ext>
            </a:extLst>
          </p:cNvPr>
          <p:cNvSpPr/>
          <p:nvPr/>
        </p:nvSpPr>
        <p:spPr>
          <a:xfrm>
            <a:off x="268607" y="5641885"/>
            <a:ext cx="9997183" cy="92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8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45E8F9-DCCD-95C4-38AD-975E06D63727}"/>
              </a:ext>
            </a:extLst>
          </p:cNvPr>
          <p:cNvSpPr txBox="1"/>
          <p:nvPr/>
        </p:nvSpPr>
        <p:spPr>
          <a:xfrm>
            <a:off x="551410" y="402578"/>
            <a:ext cx="885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Myriad Arabic" panose="01010101010101010101" pitchFamily="50" charset="-78"/>
              </a:rPr>
              <a:t>Microwave phase shifts: the </a:t>
            </a:r>
            <a:r>
              <a:rPr lang="en-US" sz="3600" b="1" dirty="0">
                <a:latin typeface="+mj-lt"/>
                <a:cs typeface="Myriad Arabic" panose="01010101010101010101" pitchFamily="50" charset="-78"/>
              </a:rPr>
              <a:t>HARD</a:t>
            </a:r>
            <a:r>
              <a:rPr lang="en-US" sz="3600" dirty="0">
                <a:latin typeface="+mj-lt"/>
                <a:cs typeface="Myriad Arabic" panose="01010101010101010101" pitchFamily="50" charset="-78"/>
              </a:rPr>
              <a:t> 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95999-D7BE-CA5E-5663-1F452E65E66A}"/>
              </a:ext>
            </a:extLst>
          </p:cNvPr>
          <p:cNvSpPr txBox="1"/>
          <p:nvPr/>
        </p:nvSpPr>
        <p:spPr>
          <a:xfrm>
            <a:off x="348106" y="1670563"/>
            <a:ext cx="9257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Physically rotating the microwave field also changes the phase 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C31BFBF-6392-292F-9158-B3940561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938" y="3378372"/>
            <a:ext cx="2520305" cy="23216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694282-F7D6-7D17-C446-DB54DF809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06" y="3267211"/>
            <a:ext cx="2548370" cy="2288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2ABE64-BFA1-B2E9-DDBD-D2E74C1D7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429" y="1051727"/>
            <a:ext cx="2548370" cy="16965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2CFBB8-B47F-8731-6700-8E078454F6C1}"/>
              </a:ext>
            </a:extLst>
          </p:cNvPr>
          <p:cNvSpPr txBox="1"/>
          <p:nvPr/>
        </p:nvSpPr>
        <p:spPr>
          <a:xfrm>
            <a:off x="348106" y="2691849"/>
            <a:ext cx="4870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But we’re rotating the NV axis: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B343BB-A341-BA19-E4C7-7D4F4EB7A434}"/>
                  </a:ext>
                </a:extLst>
              </p:cNvPr>
              <p:cNvSpPr txBox="1"/>
              <p:nvPr/>
            </p:nvSpPr>
            <p:spPr>
              <a:xfrm>
                <a:off x="2010262" y="4192606"/>
                <a:ext cx="373887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AU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AU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AU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AU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AU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AU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AU" sz="24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𝑁𝑉</m:t>
                              </m:r>
                            </m:sub>
                          </m:sSub>
                        </m:e>
                      </m:d>
                      <m:r>
                        <a:rPr lang="en-AU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B343BB-A341-BA19-E4C7-7D4F4EB7A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262" y="4192606"/>
                <a:ext cx="3738877" cy="461665"/>
              </a:xfrm>
              <a:prstGeom prst="rect">
                <a:avLst/>
              </a:prstGeom>
              <a:blipFill>
                <a:blip r:embed="rId5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6B4ACB4-9CBB-3B5E-3853-A9D919A38BA3}"/>
              </a:ext>
            </a:extLst>
          </p:cNvPr>
          <p:cNvSpPr txBox="1"/>
          <p:nvPr/>
        </p:nvSpPr>
        <p:spPr>
          <a:xfrm>
            <a:off x="879262" y="5369143"/>
            <a:ext cx="16190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Lab frame</a:t>
            </a:r>
            <a:endParaRPr lang="en-AU" sz="24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8F7B2AE-639E-3BCC-4D27-D81D6CCBF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3935" y="3378372"/>
            <a:ext cx="2129279" cy="20427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FD6BDB-5CBC-7D86-5422-914BACFECB8C}"/>
              </a:ext>
            </a:extLst>
          </p:cNvPr>
          <p:cNvSpPr txBox="1"/>
          <p:nvPr/>
        </p:nvSpPr>
        <p:spPr>
          <a:xfrm>
            <a:off x="4901933" y="5371930"/>
            <a:ext cx="25483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Rotating NV frame</a:t>
            </a:r>
            <a:endParaRPr lang="en-A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C0709F-D2BC-F094-B533-FAF9D620FC65}"/>
              </a:ext>
            </a:extLst>
          </p:cNvPr>
          <p:cNvSpPr txBox="1"/>
          <p:nvPr/>
        </p:nvSpPr>
        <p:spPr>
          <a:xfrm>
            <a:off x="185031" y="6315422"/>
            <a:ext cx="9433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Rotation of the NV imprints an effective phase on mw field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F1026F-AA0F-3BA7-A011-311670B70DD8}"/>
              </a:ext>
            </a:extLst>
          </p:cNvPr>
          <p:cNvSpPr txBox="1"/>
          <p:nvPr/>
        </p:nvSpPr>
        <p:spPr>
          <a:xfrm>
            <a:off x="9471502" y="5487448"/>
            <a:ext cx="2200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mw-rotating frame of NV</a:t>
            </a:r>
            <a:endParaRPr lang="en-AU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3CD85D-F638-43EC-6454-7F7F2FCF99AC}"/>
              </a:ext>
            </a:extLst>
          </p:cNvPr>
          <p:cNvSpPr txBox="1"/>
          <p:nvPr/>
        </p:nvSpPr>
        <p:spPr>
          <a:xfrm>
            <a:off x="9303935" y="3019325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(view from the top)</a:t>
            </a:r>
            <a:endParaRPr lang="en-AU" sz="1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7B5C17-5AD6-BF5A-B911-C342CD473AF1}"/>
              </a:ext>
            </a:extLst>
          </p:cNvPr>
          <p:cNvSpPr txBox="1"/>
          <p:nvPr/>
        </p:nvSpPr>
        <p:spPr>
          <a:xfrm>
            <a:off x="7312479" y="3854938"/>
            <a:ext cx="21292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mw rotating frame</a:t>
            </a:r>
          </a:p>
          <a:p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+ RWA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C12CD1-79DE-5B8A-A0C3-C20AB95C235E}"/>
                  </a:ext>
                </a:extLst>
              </p:cNvPr>
              <p:cNvSpPr txBox="1"/>
              <p:nvPr/>
            </p:nvSpPr>
            <p:spPr>
              <a:xfrm>
                <a:off x="8629343" y="4224269"/>
                <a:ext cx="59153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C12CD1-79DE-5B8A-A0C3-C20AB95C2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343" y="4224269"/>
                <a:ext cx="59153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23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0" grpId="0"/>
      <p:bldP spid="21" grpId="0"/>
      <p:bldP spid="30" grpId="0"/>
      <p:bldP spid="32" grpId="0"/>
      <p:bldP spid="33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8AF083-90F7-D2EC-4F35-F01A782B6938}"/>
              </a:ext>
            </a:extLst>
          </p:cNvPr>
          <p:cNvSpPr txBox="1"/>
          <p:nvPr/>
        </p:nvSpPr>
        <p:spPr>
          <a:xfrm>
            <a:off x="551410" y="402578"/>
            <a:ext cx="1107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Myriad Arabic" panose="01010101010101010101" pitchFamily="50" charset="-78"/>
              </a:rPr>
              <a:t>MW Hamiltonian in the rotating frame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8BE328-AA8D-73CA-0F03-F79220E72795}"/>
                  </a:ext>
                </a:extLst>
              </p:cNvPr>
              <p:cNvSpPr txBox="1"/>
              <p:nvPr/>
            </p:nvSpPr>
            <p:spPr>
              <a:xfrm>
                <a:off x="674757" y="1977100"/>
                <a:ext cx="11173438" cy="929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400" b="0" i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𝑁𝑉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func>
                                <m:func>
                                  <m:func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𝑚𝑤</m:t>
                                        </m:r>
                                      </m:sub>
                                    </m:sSub>
                                  </m:e>
                                </m:func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𝑚𝑤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𝑁𝑉</m:t>
                                            </m:r>
                                          </m:sub>
                                        </m:sSub>
                                        <m:r>
                                          <a:rPr lang="en-US" sz="14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func>
                                          <m:func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400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</a:rPr>
                                                  <m:t>𝑚𝑤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  <m:func>
                                          <m:func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400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func>
                                      </m:e>
                                    </m:func>
                                  </m:e>
                                </m:func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𝑁𝑉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</m:func>
                                <m:func>
                                  <m:func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𝑚𝑤</m:t>
                                        </m:r>
                                      </m:sub>
                                    </m:sSub>
                                  </m:e>
                                </m:func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4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𝑚𝑤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40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𝑁𝑉</m:t>
                                            </m:r>
                                          </m:sub>
                                        </m:sSub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func>
                                          <m:func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400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</a:rPr>
                                                  <m:t>𝑚𝑤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  <m:func>
                                          <m:func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400">
                                                <a:latin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  <m:r>
                                              <a:rPr lang="en-US" sz="1400" i="1">
                                                <a:latin typeface="Cambria Math" panose="02040503050406030204" pitchFamily="18" charset="0"/>
                                              </a:rPr>
                                              <m:t>)</m:t>
                                            </m:r>
                                          </m:e>
                                        </m:func>
                                      </m:e>
                                    </m:func>
                                  </m:e>
                                </m:func>
                              </m:e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8BE328-AA8D-73CA-0F03-F79220E72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757" y="1977100"/>
                <a:ext cx="11173438" cy="9299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99C6D19E-0359-0C78-D127-803CD82D66D2}"/>
              </a:ext>
            </a:extLst>
          </p:cNvPr>
          <p:cNvGrpSpPr/>
          <p:nvPr/>
        </p:nvGrpSpPr>
        <p:grpSpPr>
          <a:xfrm>
            <a:off x="1640547" y="2038069"/>
            <a:ext cx="9753728" cy="793281"/>
            <a:chOff x="4354858" y="507423"/>
            <a:chExt cx="9659339" cy="7932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1338E46-9A0A-DA4C-A772-7E0C15CEE3A7}"/>
                    </a:ext>
                  </a:extLst>
                </p:cNvPr>
                <p:cNvSpPr/>
                <p:nvPr/>
              </p:nvSpPr>
              <p:spPr>
                <a:xfrm>
                  <a:off x="9127110" y="507423"/>
                  <a:ext cx="4887087" cy="390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𝑖𝑏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1338E46-9A0A-DA4C-A772-7E0C15CEE3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27110" y="507423"/>
                  <a:ext cx="4887087" cy="3905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F6BFAB0-0EDA-BC3E-99FB-0EB85C6D95FF}"/>
                    </a:ext>
                  </a:extLst>
                </p:cNvPr>
                <p:cNvSpPr/>
                <p:nvPr/>
              </p:nvSpPr>
              <p:spPr>
                <a:xfrm>
                  <a:off x="4354858" y="910179"/>
                  <a:ext cx="4887088" cy="390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𝑖𝑏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F6BFAB0-0EDA-BC3E-99FB-0EB85C6D95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4858" y="910179"/>
                  <a:ext cx="4887088" cy="3905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4406118-801E-3387-AF74-8A67D5823E9A}"/>
                  </a:ext>
                </a:extLst>
              </p:cNvPr>
              <p:cNvSpPr/>
              <p:nvPr/>
            </p:nvSpPr>
            <p:spPr>
              <a:xfrm>
                <a:off x="6085711" y="3950965"/>
                <a:ext cx="5682284" cy="3905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𝑚𝑤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𝑟𝑜𝑡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𝑀𝑊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Arg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𝑖𝑏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4406118-801E-3387-AF74-8A67D5823E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5711" y="3950965"/>
                <a:ext cx="5682284" cy="3905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9E373A0-EB50-3425-6E21-6A0E2B769A69}"/>
                  </a:ext>
                </a:extLst>
              </p:cNvPr>
              <p:cNvSpPr/>
              <p:nvPr/>
            </p:nvSpPr>
            <p:spPr>
              <a:xfrm>
                <a:off x="939119" y="3950966"/>
                <a:ext cx="4934844" cy="3905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𝑖𝑏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|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9E373A0-EB50-3425-6E21-6A0E2B769A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119" y="3950966"/>
                <a:ext cx="4934844" cy="390525"/>
              </a:xfrm>
              <a:prstGeom prst="rect">
                <a:avLst/>
              </a:prstGeom>
              <a:blipFill>
                <a:blip r:embed="rId9"/>
                <a:stretch>
                  <a:fillRect t="-28788" b="-5909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22B3FC5-24BA-972A-6217-03B81D59C7DC}"/>
              </a:ext>
            </a:extLst>
          </p:cNvPr>
          <p:cNvSpPr/>
          <p:nvPr/>
        </p:nvSpPr>
        <p:spPr>
          <a:xfrm>
            <a:off x="7023555" y="6471919"/>
            <a:ext cx="5243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A. A. Wood </a:t>
            </a:r>
            <a:r>
              <a:rPr lang="en-US" i="1" dirty="0"/>
              <a:t>et al, Phys Rev Lett </a:t>
            </a:r>
            <a:r>
              <a:rPr lang="en-US" b="1" dirty="0"/>
              <a:t>124</a:t>
            </a:r>
            <a:r>
              <a:rPr lang="en-US" dirty="0"/>
              <a:t> (2), 020401 (2020)</a:t>
            </a:r>
            <a:endParaRPr lang="en-US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42AD8-FF05-47CB-7594-1199C14C367D}"/>
              </a:ext>
            </a:extLst>
          </p:cNvPr>
          <p:cNvSpPr txBox="1"/>
          <p:nvPr/>
        </p:nvSpPr>
        <p:spPr>
          <a:xfrm>
            <a:off x="404667" y="1270585"/>
            <a:ext cx="4870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Interaction Hamiltonian: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87C04E-1A3E-DA01-0041-A8C64E4385E1}"/>
              </a:ext>
            </a:extLst>
          </p:cNvPr>
          <p:cNvSpPr txBox="1"/>
          <p:nvPr/>
        </p:nvSpPr>
        <p:spPr>
          <a:xfrm>
            <a:off x="1254144" y="5110361"/>
            <a:ext cx="46198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Angular variation of mw coupling (boring…)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1742BA-7EFB-E81D-303F-C6F78380362F}"/>
                  </a:ext>
                </a:extLst>
              </p:cNvPr>
              <p:cNvSpPr txBox="1"/>
              <p:nvPr/>
            </p:nvSpPr>
            <p:spPr>
              <a:xfrm>
                <a:off x="7242877" y="5128518"/>
                <a:ext cx="4805097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  <a:latin typeface="Calibri" panose="020F0502020204030204"/>
                  </a:rPr>
                  <a:t>Effective mw phase</a:t>
                </a:r>
              </a:p>
              <a:p>
                <a:r>
                  <a:rPr lang="en-US" sz="2800" dirty="0">
                    <a:solidFill>
                      <a:prstClr val="black"/>
                    </a:solidFill>
                    <a:latin typeface="Calibri" panose="020F0502020204030204"/>
                  </a:rPr>
                  <a:t>(interesting…depends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𝑀𝑊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Calibri" panose="020F0502020204030204"/>
                  </a:rPr>
                  <a:t>)</a:t>
                </a:r>
              </a:p>
              <a:p>
                <a:endParaRPr lang="en-US" sz="2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1742BA-7EFB-E81D-303F-C6F783803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877" y="5128518"/>
                <a:ext cx="4805097" cy="1384995"/>
              </a:xfrm>
              <a:prstGeom prst="rect">
                <a:avLst/>
              </a:prstGeom>
              <a:blipFill>
                <a:blip r:embed="rId10"/>
                <a:stretch>
                  <a:fillRect l="-2538" t="-396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57CF9F-E64B-3F39-72E1-E73E7716E5F5}"/>
              </a:ext>
            </a:extLst>
          </p:cNvPr>
          <p:cNvCxnSpPr/>
          <p:nvPr/>
        </p:nvCxnSpPr>
        <p:spPr>
          <a:xfrm flipV="1">
            <a:off x="3073138" y="4559023"/>
            <a:ext cx="333403" cy="4784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C8E6D5-30CD-3577-3B68-99C7DB2624AF}"/>
              </a:ext>
            </a:extLst>
          </p:cNvPr>
          <p:cNvCxnSpPr>
            <a:cxnSpLocks/>
          </p:cNvCxnSpPr>
          <p:nvPr/>
        </p:nvCxnSpPr>
        <p:spPr>
          <a:xfrm flipV="1">
            <a:off x="9060730" y="4518728"/>
            <a:ext cx="0" cy="60979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71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animBg="1"/>
      <p:bldP spid="26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3499" y="1466346"/>
            <a:ext cx="248497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Linear 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(running phase)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87" y="2415947"/>
            <a:ext cx="5653089" cy="41915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0957" y="6266283"/>
            <a:ext cx="3291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Diamond rotation angle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443" y="901603"/>
            <a:ext cx="4841557" cy="50954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88443" y="1001884"/>
            <a:ext cx="2565082" cy="4995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7839" y="360874"/>
            <a:ext cx="11336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Myriad Arabic" panose="01010101010101010101" pitchFamily="50" charset="-78"/>
              </a:rPr>
              <a:t>Detecting quantum phases from classical rotation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57800" y="1039411"/>
            <a:ext cx="2565082" cy="4995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187" y="1843871"/>
            <a:ext cx="5400675" cy="4171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8F6025-425D-5BD9-DCB5-AD5B37D646C9}"/>
              </a:ext>
            </a:extLst>
          </p:cNvPr>
          <p:cNvSpPr/>
          <p:nvPr/>
        </p:nvSpPr>
        <p:spPr>
          <a:xfrm>
            <a:off x="6948257" y="6450949"/>
            <a:ext cx="5243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A. A. Wood </a:t>
            </a:r>
            <a:r>
              <a:rPr lang="en-US" i="1" dirty="0"/>
              <a:t>et al, Phys Rev Lett </a:t>
            </a:r>
            <a:r>
              <a:rPr lang="en-US" b="1" dirty="0"/>
              <a:t>124</a:t>
            </a:r>
            <a:r>
              <a:rPr lang="en-US" dirty="0"/>
              <a:t> (2), 020401 (2020)</a:t>
            </a:r>
            <a:endParaRPr lang="en-US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A33B45-CC04-EB38-5A73-21A6092CDE6A}"/>
              </a:ext>
            </a:extLst>
          </p:cNvPr>
          <p:cNvSpPr txBox="1"/>
          <p:nvPr/>
        </p:nvSpPr>
        <p:spPr>
          <a:xfrm>
            <a:off x="3166442" y="1457153"/>
            <a:ext cx="192713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Nonlinear </a:t>
            </a:r>
          </a:p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osc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phase)</a:t>
            </a: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228F3-56C6-9C76-0B6C-66B041231758}"/>
              </a:ext>
            </a:extLst>
          </p:cNvPr>
          <p:cNvSpPr txBox="1"/>
          <p:nvPr/>
        </p:nvSpPr>
        <p:spPr>
          <a:xfrm>
            <a:off x="400050" y="4815068"/>
            <a:ext cx="11186208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Take home: physical rotation induces non-trivial (geometric) phase shifts that can be detected, applications in navigation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1816B3-D383-B068-6A8B-68CB797FE3E8}"/>
              </a:ext>
            </a:extLst>
          </p:cNvPr>
          <p:cNvSpPr txBox="1"/>
          <p:nvPr/>
        </p:nvSpPr>
        <p:spPr>
          <a:xfrm>
            <a:off x="10385996" y="5306893"/>
            <a:ext cx="708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/>
              <a:t>(?)</a:t>
            </a:r>
          </a:p>
        </p:txBody>
      </p:sp>
    </p:spTree>
    <p:extLst>
      <p:ext uri="{BB962C8B-B14F-4D97-AF65-F5344CB8AC3E}">
        <p14:creationId xmlns:p14="http://schemas.microsoft.com/office/powerpoint/2010/main" val="19162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7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38E83-69EE-501A-942B-EF565962E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First: a disclaimer! We’re new here!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64BAF-E9B7-BD0B-E39C-6902ACADF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0" y="2305089"/>
            <a:ext cx="3150050" cy="275418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581F79-C257-6063-15B0-DAE03EB0937A}"/>
              </a:ext>
            </a:extLst>
          </p:cNvPr>
          <p:cNvCxnSpPr>
            <a:cxnSpLocks/>
          </p:cNvCxnSpPr>
          <p:nvPr/>
        </p:nvCxnSpPr>
        <p:spPr>
          <a:xfrm>
            <a:off x="4275099" y="3429000"/>
            <a:ext cx="182090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96AFB89-13D5-3D04-0518-247333F48832}"/>
              </a:ext>
            </a:extLst>
          </p:cNvPr>
          <p:cNvSpPr txBox="1"/>
          <p:nvPr/>
        </p:nvSpPr>
        <p:spPr>
          <a:xfrm>
            <a:off x="670867" y="1591060"/>
            <a:ext cx="10682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Myriad Arabic" panose="01010101010101010101" pitchFamily="50" charset="-78"/>
              </a:rPr>
              <a:t>Most of this talk is “clamped”, also “strongly coupled to gravitation”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EB8E4-7FAE-5793-27E9-27D6153B6622}"/>
              </a:ext>
            </a:extLst>
          </p:cNvPr>
          <p:cNvSpPr txBox="1"/>
          <p:nvPr/>
        </p:nvSpPr>
        <p:spPr>
          <a:xfrm>
            <a:off x="543646" y="5266141"/>
            <a:ext cx="11613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Myriad Arabic" panose="01010101010101010101" pitchFamily="50" charset="-78"/>
              </a:rPr>
              <a:t>A lot of what I will talk about is </a:t>
            </a:r>
            <a:r>
              <a:rPr lang="en-US" sz="2800" i="1" dirty="0">
                <a:cs typeface="Myriad Arabic" panose="01010101010101010101" pitchFamily="50" charset="-78"/>
              </a:rPr>
              <a:t>very</a:t>
            </a:r>
            <a:r>
              <a:rPr lang="en-US" sz="2800" dirty="0">
                <a:cs typeface="Myriad Arabic" panose="01010101010101010101" pitchFamily="50" charset="-78"/>
              </a:rPr>
              <a:t> relevant for levitated particles hosting quantum spins, </a:t>
            </a:r>
            <a:r>
              <a:rPr lang="en-US" sz="2800" dirty="0" err="1">
                <a:cs typeface="Myriad Arabic" panose="01010101010101010101" pitchFamily="50" charset="-78"/>
              </a:rPr>
              <a:t>eg</a:t>
            </a:r>
            <a:r>
              <a:rPr lang="en-US" sz="2800" dirty="0">
                <a:cs typeface="Myriad Arabic" panose="01010101010101010101" pitchFamily="50" charset="-78"/>
              </a:rPr>
              <a:t> nanodiamonds with NV </a:t>
            </a:r>
            <a:r>
              <a:rPr lang="en-US" sz="2800" dirty="0" err="1">
                <a:cs typeface="Myriad Arabic" panose="01010101010101010101" pitchFamily="50" charset="-78"/>
              </a:rPr>
              <a:t>centres</a:t>
            </a:r>
            <a:r>
              <a:rPr lang="en-US" sz="2800" dirty="0">
                <a:cs typeface="Myriad Arabic" panose="01010101010101010101" pitchFamily="50" charset="-78"/>
              </a:rPr>
              <a:t>…</a:t>
            </a:r>
            <a:endParaRPr lang="en-US" sz="2800" i="1" dirty="0">
              <a:cs typeface="Myriad Arabic" panose="01010101010101010101" pitchFamily="50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986E97-9852-4826-6AF8-E9EB5C53A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759" y="2184112"/>
            <a:ext cx="3744680" cy="301219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030205-92F5-1ECA-A2EB-BF3A2F17C80B}"/>
              </a:ext>
            </a:extLst>
          </p:cNvPr>
          <p:cNvSpPr/>
          <p:nvPr/>
        </p:nvSpPr>
        <p:spPr>
          <a:xfrm>
            <a:off x="6350595" y="2105145"/>
            <a:ext cx="2112685" cy="3012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C78B23-D32D-C80D-4019-9666A80E9DFE}"/>
              </a:ext>
            </a:extLst>
          </p:cNvPr>
          <p:cNvSpPr/>
          <p:nvPr/>
        </p:nvSpPr>
        <p:spPr>
          <a:xfrm>
            <a:off x="8463281" y="2150518"/>
            <a:ext cx="1056640" cy="3012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D4C5FB-705F-8759-B156-EAE142EC6C58}"/>
              </a:ext>
            </a:extLst>
          </p:cNvPr>
          <p:cNvSpPr/>
          <p:nvPr/>
        </p:nvSpPr>
        <p:spPr>
          <a:xfrm>
            <a:off x="9519921" y="2105144"/>
            <a:ext cx="1056343" cy="3012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3A42-D8BF-8B40-5A63-37A35943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18681" cy="1325563"/>
          </a:xfrm>
        </p:spPr>
        <p:txBody>
          <a:bodyPr/>
          <a:lstStyle/>
          <a:p>
            <a:r>
              <a:rPr lang="en-AU" dirty="0"/>
              <a:t>Outline: rapidly rotating NV centres in diamond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0643E-ABA5-7AEB-6705-FD5E2345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10465"/>
            <a:ext cx="11218682" cy="4351338"/>
          </a:xfrm>
        </p:spPr>
        <p:txBody>
          <a:bodyPr>
            <a:normAutofit fontScale="85000" lnSpcReduction="20000"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Why we spin diamonds at 500,000 rpm and how we measure NVs at the same time</a:t>
            </a:r>
          </a:p>
          <a:p>
            <a:endParaRPr lang="en-AU" dirty="0"/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Fictitious fields and where to find them</a:t>
            </a:r>
          </a:p>
          <a:p>
            <a:endParaRPr lang="en-AU" dirty="0"/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Quantum phases from classical rotation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/>
              <a:t>Measuring DC magnetic fields 30x better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Rotating nuclear spins: polarisation and coherent control</a:t>
            </a:r>
          </a:p>
          <a:p>
            <a:pPr marL="0" indent="0">
              <a:buNone/>
            </a:pPr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Towards levitated classical particles coupled to quantum spins</a:t>
            </a:r>
          </a:p>
        </p:txBody>
      </p:sp>
    </p:spTree>
    <p:extLst>
      <p:ext uri="{BB962C8B-B14F-4D97-AF65-F5344CB8AC3E}">
        <p14:creationId xmlns:p14="http://schemas.microsoft.com/office/powerpoint/2010/main" val="627075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0123" y="1685848"/>
            <a:ext cx="386837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Sensitivity= “minimum detectable field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1s of averaging”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356588" y="1966902"/>
                <a:ext cx="3206968" cy="9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∼</m:t>
                      </m:r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ℏ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𝑔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𝜇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AD4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6D2C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ad>
                            <m:radPr>
                              <m:degHide m:val="on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6009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6009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D60093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𝑝h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EABA63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588" y="1966902"/>
                <a:ext cx="3206968" cy="99892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59110" y="1403222"/>
                <a:ext cx="17016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AD4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𝛾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shift per tesla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110" y="1403222"/>
                <a:ext cx="1701620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197" r="-322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124823" y="3127501"/>
            <a:ext cx="2029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photons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95520" y="3106436"/>
                <a:ext cx="29160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2C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Bright-dark contrast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D2C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6D2C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D2C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0.3)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520" y="3106436"/>
                <a:ext cx="2916055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883" t="-10000" r="-104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492512" y="2281700"/>
            <a:ext cx="199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BA6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94489" y="1793457"/>
                <a:ext cx="4327639" cy="136396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𝛿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𝐵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𝜏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489" y="1793457"/>
                <a:ext cx="4327639" cy="13639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91641" y="3773913"/>
                <a:ext cx="6545279" cy="2159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NV is a better AC magnetometer than DC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DC fields: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𝜏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𝑜𝑝𝑡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∼1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μ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s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AC fields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𝜏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𝑜𝑝𝑡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∼100</m:t>
                    </m:r>
                    <m:r>
                      <m:rPr>
                        <m:sty m:val="p"/>
                      </m:rP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μs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41" y="3773913"/>
                <a:ext cx="6545279" cy="2159309"/>
              </a:xfrm>
              <a:prstGeom prst="rect">
                <a:avLst/>
              </a:prstGeom>
              <a:blipFill>
                <a:blip r:embed="rId10"/>
                <a:stretch>
                  <a:fillRect l="-1862" t="-2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495076" y="3772134"/>
            <a:ext cx="6243614" cy="670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4943" y="4171420"/>
            <a:ext cx="6451959" cy="1721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E7435E-EBCF-B996-2EB2-A224FC726C58}"/>
                  </a:ext>
                </a:extLst>
              </p:cNvPr>
              <p:cNvSpPr txBox="1"/>
              <p:nvPr/>
            </p:nvSpPr>
            <p:spPr>
              <a:xfrm>
                <a:off x="7751425" y="611401"/>
                <a:ext cx="444057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Optimum measurement time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is coherence time: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  <m:sup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…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3E7435E-EBCF-B996-2EB2-A224FC726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425" y="611401"/>
                <a:ext cx="4440575" cy="954107"/>
              </a:xfrm>
              <a:prstGeom prst="rect">
                <a:avLst/>
              </a:prstGeom>
              <a:blipFill>
                <a:blip r:embed="rId11"/>
                <a:stretch>
                  <a:fillRect l="-2885" t="-5732" r="-1648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itle 1">
            <a:extLst>
              <a:ext uri="{FF2B5EF4-FFF2-40B4-BE49-F238E27FC236}">
                <a16:creationId xmlns:a16="http://schemas.microsoft.com/office/drawing/2014/main" id="{E71061EA-DE7B-960F-E609-438A176F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41" y="27630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AC vs DC magnetometry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10BF69-14C1-1E71-E981-34305145BE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53640" y="3596498"/>
            <a:ext cx="4743416" cy="308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6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" grpId="0" animBg="1"/>
      <p:bldP spid="16" grpId="0" animBg="1"/>
      <p:bldP spid="13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86C5DE-5A47-036C-D81C-5560EA27ADB3}"/>
                  </a:ext>
                </a:extLst>
              </p:cNvPr>
              <p:cNvSpPr txBox="1"/>
              <p:nvPr/>
            </p:nvSpPr>
            <p:spPr>
              <a:xfrm>
                <a:off x="234726" y="2685816"/>
                <a:ext cx="8323608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Rotation of the diamond does this for us when both the magnetic field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800" dirty="0"/>
                  <a:t> and NV axis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make angles to the rotation axis:</a:t>
                </a:r>
                <a:endParaRPr lang="en-US" sz="2800" b="1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286C5DE-5A47-036C-D81C-5560EA27A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26" y="2685816"/>
                <a:ext cx="8323608" cy="1815882"/>
              </a:xfrm>
              <a:prstGeom prst="rect">
                <a:avLst/>
              </a:prstGeom>
              <a:blipFill>
                <a:blip r:embed="rId3"/>
                <a:stretch>
                  <a:fillRect l="-1538" t="-3367" r="-109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EF0BA8A5-16C3-3F18-6AA7-9671B198091B}"/>
              </a:ext>
            </a:extLst>
          </p:cNvPr>
          <p:cNvGrpSpPr/>
          <p:nvPr/>
        </p:nvGrpSpPr>
        <p:grpSpPr>
          <a:xfrm>
            <a:off x="4833548" y="4233812"/>
            <a:ext cx="6802258" cy="2346408"/>
            <a:chOff x="6730412" y="2386259"/>
            <a:chExt cx="6802258" cy="234640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9387F59-6601-073D-9725-B9259B62E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0412" y="3378335"/>
              <a:ext cx="3790658" cy="135433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406FE4A-F85F-774C-7FCF-57E7559ABD98}"/>
                    </a:ext>
                  </a:extLst>
                </p:cNvPr>
                <p:cNvSpPr txBox="1"/>
                <p:nvPr/>
              </p:nvSpPr>
              <p:spPr>
                <a:xfrm>
                  <a:off x="6920870" y="2877452"/>
                  <a:ext cx="340974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NV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)∝</m:t>
                        </m:r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5406FE4A-F85F-774C-7FCF-57E7559AB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0870" y="2877452"/>
                  <a:ext cx="3409743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24FA36B-AB72-9AAA-65DD-35CA0CC2644B}"/>
                    </a:ext>
                  </a:extLst>
                </p:cNvPr>
                <p:cNvSpPr txBox="1"/>
                <p:nvPr/>
              </p:nvSpPr>
              <p:spPr>
                <a:xfrm>
                  <a:off x="7126790" y="2386259"/>
                  <a:ext cx="640588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800" b="1" dirty="0"/>
                    <a:t>AC modulation proportional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𝜽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𝑵𝑽</m:t>
                          </m:r>
                        </m:sub>
                      </m:sSub>
                    </m:oMath>
                  </a14:m>
                  <a:endParaRPr lang="en-US" sz="1800" b="1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24FA36B-AB72-9AAA-65DD-35CA0CC264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6790" y="2386259"/>
                  <a:ext cx="640588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856" t="-10000" b="-2666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661DE414-7263-B8F6-5A8E-898ECF1B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7778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If only there were a way…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4E727AB-FDD2-5CB2-4A98-DD5AF0300DCA}"/>
                  </a:ext>
                </a:extLst>
              </p:cNvPr>
              <p:cNvSpPr txBox="1"/>
              <p:nvPr/>
            </p:nvSpPr>
            <p:spPr>
              <a:xfrm>
                <a:off x="234726" y="1437447"/>
                <a:ext cx="603792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…to up-convert DC fields to AC, sensitivity limited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/>
                  <a:t> rather than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2800" dirty="0"/>
                  <a:t>…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4E727AB-FDD2-5CB2-4A98-DD5AF0300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26" y="1437447"/>
                <a:ext cx="6037926" cy="954107"/>
              </a:xfrm>
              <a:prstGeom prst="rect">
                <a:avLst/>
              </a:prstGeom>
              <a:blipFill>
                <a:blip r:embed="rId10"/>
                <a:stretch>
                  <a:fillRect l="-2121" t="-6410" r="-10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5A33416D-D037-35EB-178B-496375C6AD62}"/>
              </a:ext>
            </a:extLst>
          </p:cNvPr>
          <p:cNvGrpSpPr/>
          <p:nvPr/>
        </p:nvGrpSpPr>
        <p:grpSpPr>
          <a:xfrm>
            <a:off x="-2308678" y="4345454"/>
            <a:ext cx="8405523" cy="2017907"/>
            <a:chOff x="4372423" y="2129944"/>
            <a:chExt cx="9035283" cy="22228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9BD4C4-5206-4023-2E9A-C6E5CEC6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45686" y="2163564"/>
              <a:ext cx="1863334" cy="218920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E17EC5B-CDCC-6296-927C-8D74B4730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37077" y="2391554"/>
              <a:ext cx="2608609" cy="1707131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C8C2454-3302-DB4D-D5FF-47BBF2A61A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6720" y="2391554"/>
              <a:ext cx="670560" cy="6970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B39134E-5F10-8462-4D44-C4B106B974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28537" y="2798588"/>
              <a:ext cx="670560" cy="6970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2A46D8A-B6F7-798D-6FF1-15DFA9240D5A}"/>
                    </a:ext>
                  </a:extLst>
                </p:cNvPr>
                <p:cNvSpPr txBox="1"/>
                <p:nvPr/>
              </p:nvSpPr>
              <p:spPr>
                <a:xfrm>
                  <a:off x="4372423" y="2129944"/>
                  <a:ext cx="692404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52A46D8A-B6F7-798D-6FF1-15DFA9240D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2423" y="2129944"/>
                  <a:ext cx="6924040" cy="52322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482BF8B-EC28-4044-04BD-1944490F063A}"/>
                    </a:ext>
                  </a:extLst>
                </p:cNvPr>
                <p:cNvSpPr txBox="1"/>
                <p:nvPr/>
              </p:nvSpPr>
              <p:spPr>
                <a:xfrm>
                  <a:off x="6483666" y="2438731"/>
                  <a:ext cx="6924040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3482BF8B-EC28-4044-04BD-1944490F0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3666" y="2438731"/>
                  <a:ext cx="6924040" cy="52322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B8668EB-E52B-29F7-56C7-F7BD21264B5A}"/>
              </a:ext>
            </a:extLst>
          </p:cNvPr>
          <p:cNvSpPr txBox="1"/>
          <p:nvPr/>
        </p:nvSpPr>
        <p:spPr>
          <a:xfrm>
            <a:off x="7304892" y="6471711"/>
            <a:ext cx="516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A. A. Wood </a:t>
            </a:r>
            <a:r>
              <a:rPr lang="en-US" i="1" dirty="0"/>
              <a:t>et al, Phys Rev B </a:t>
            </a:r>
            <a:r>
              <a:rPr lang="en-US" b="1" dirty="0"/>
              <a:t>98</a:t>
            </a:r>
            <a:r>
              <a:rPr lang="en-US" dirty="0"/>
              <a:t> (17), 174114 (2018)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74BF3D-F8E7-4A84-066D-E4074E6A31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4345" y="896685"/>
            <a:ext cx="2608609" cy="11885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21F0C8-11CB-DACB-5777-8DA29832EA01}"/>
                  </a:ext>
                </a:extLst>
              </p:cNvPr>
              <p:cNvSpPr txBox="1"/>
              <p:nvPr/>
            </p:nvSpPr>
            <p:spPr>
              <a:xfrm>
                <a:off x="9283843" y="4402104"/>
                <a:ext cx="2673431" cy="1647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Measure DC fields with AC sequences: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r>
                            <a:rPr lang="en-AU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AU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AU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r>
                        <a:rPr lang="en-AU" sz="2400" b="0" i="1" smtClean="0">
                          <a:latin typeface="Cambria Math" panose="02040503050406030204" pitchFamily="18" charset="0"/>
                        </a:rPr>
                        <m:t>∼10×</m:t>
                      </m:r>
                    </m:oMath>
                  </m:oMathPara>
                </a14:m>
                <a:endParaRPr lang="en-AU" sz="2400" dirty="0"/>
              </a:p>
              <a:p>
                <a:r>
                  <a:rPr lang="en-AU" sz="2400" dirty="0"/>
                  <a:t>Sensitivity boost!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21F0C8-11CB-DACB-5777-8DA29832E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843" y="4402104"/>
                <a:ext cx="2673431" cy="1647567"/>
              </a:xfrm>
              <a:prstGeom prst="rect">
                <a:avLst/>
              </a:prstGeom>
              <a:blipFill>
                <a:blip r:embed="rId16"/>
                <a:stretch>
                  <a:fillRect l="-3653" t="-2963" r="-457" b="-740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062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9B8053-325A-146F-3463-0782E4B7A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19" y="1744943"/>
            <a:ext cx="11172961" cy="37530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6FECC5-5FA9-EFFF-5AE7-3FC47D703828}"/>
              </a:ext>
            </a:extLst>
          </p:cNvPr>
          <p:cNvSpPr/>
          <p:nvPr/>
        </p:nvSpPr>
        <p:spPr>
          <a:xfrm>
            <a:off x="341489" y="1331586"/>
            <a:ext cx="11999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DRUM vs Ramsey: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AE75C-DA98-F330-6563-BED159D37546}"/>
              </a:ext>
            </a:extLst>
          </p:cNvPr>
          <p:cNvSpPr txBox="1"/>
          <p:nvPr/>
        </p:nvSpPr>
        <p:spPr>
          <a:xfrm>
            <a:off x="3863051" y="2375426"/>
            <a:ext cx="6175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10s avg per point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0439AE-B14B-27BC-3717-46C6ADE09FF8}"/>
              </a:ext>
            </a:extLst>
          </p:cNvPr>
          <p:cNvSpPr txBox="1"/>
          <p:nvPr/>
        </p:nvSpPr>
        <p:spPr>
          <a:xfrm>
            <a:off x="7267937" y="4437649"/>
            <a:ext cx="6175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</a:t>
            </a:r>
            <a:r>
              <a:rPr lang="en-US" sz="1800" dirty="0"/>
              <a:t>0s avg per point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BF98BD-F931-5B5A-349A-63F99AB0EE10}"/>
                  </a:ext>
                </a:extLst>
              </p:cNvPr>
              <p:cNvSpPr txBox="1"/>
              <p:nvPr/>
            </p:nvSpPr>
            <p:spPr>
              <a:xfrm>
                <a:off x="2063187" y="5636277"/>
                <a:ext cx="671910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32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2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=0.86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chemeClr val="accent2"/>
                        </a:solidFill>
                        <a:latin typeface="Symbol" panose="05050102010706020507" pitchFamily="18" charset="2"/>
                      </a:rPr>
                      <m:t>m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accent2"/>
                        </a:solidFill>
                        <a:latin typeface="Symbol" panose="05050102010706020507" pitchFamily="18" charset="2"/>
                      </a:rPr>
                      <m:t>T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accent2"/>
                        </a:solidFill>
                        <a:latin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accent2"/>
                    </a:solidFill>
                  </a:rPr>
                  <a:t>Hz</a:t>
                </a:r>
                <a:r>
                  <a:rPr lang="en-US" sz="3200" baseline="30000" dirty="0">
                    <a:solidFill>
                      <a:schemeClr val="accent2"/>
                    </a:solidFill>
                  </a:rPr>
                  <a:t>-1/2 </a:t>
                </a:r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BF98BD-F931-5B5A-349A-63F99AB0E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187" y="5636277"/>
                <a:ext cx="6719104" cy="584775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977CDD-25D8-5574-9D19-88850D28F4A1}"/>
                  </a:ext>
                </a:extLst>
              </p:cNvPr>
              <p:cNvSpPr txBox="1"/>
              <p:nvPr/>
            </p:nvSpPr>
            <p:spPr>
              <a:xfrm>
                <a:off x="7551516" y="5636276"/>
                <a:ext cx="671910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=28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nT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accent1"/>
                        </a:solidFill>
                        <a:latin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Hz</a:t>
                </a:r>
                <a:r>
                  <a:rPr lang="en-US" sz="3200" baseline="30000" dirty="0">
                    <a:solidFill>
                      <a:schemeClr val="accent1"/>
                    </a:solidFill>
                  </a:rPr>
                  <a:t>-1/2 </a:t>
                </a:r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977CDD-25D8-5574-9D19-88850D28F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516" y="5636276"/>
                <a:ext cx="6719104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26FEA4BE-4017-436A-A32E-8FE2FB0BC3B7}"/>
              </a:ext>
            </a:extLst>
          </p:cNvPr>
          <p:cNvSpPr txBox="1">
            <a:spLocks/>
          </p:cNvSpPr>
          <p:nvPr/>
        </p:nvSpPr>
        <p:spPr>
          <a:xfrm>
            <a:off x="341489" y="1590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         vs Ramsey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4B6F0B-FF87-7052-B4A0-6747808929B5}"/>
              </a:ext>
            </a:extLst>
          </p:cNvPr>
          <p:cNvGrpSpPr/>
          <p:nvPr/>
        </p:nvGrpSpPr>
        <p:grpSpPr>
          <a:xfrm>
            <a:off x="3536220" y="2369820"/>
            <a:ext cx="233500" cy="2506312"/>
            <a:chOff x="3536220" y="2369820"/>
            <a:chExt cx="233500" cy="250631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112C6C-347F-660A-B974-5EEDE04CDF18}"/>
                </a:ext>
              </a:extLst>
            </p:cNvPr>
            <p:cNvGrpSpPr/>
            <p:nvPr/>
          </p:nvGrpSpPr>
          <p:grpSpPr>
            <a:xfrm>
              <a:off x="3541120" y="2369820"/>
              <a:ext cx="228600" cy="1251639"/>
              <a:chOff x="3541120" y="2369820"/>
              <a:chExt cx="228600" cy="1251639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AC0D599-D012-A5A0-6A92-E1932FB9368C}"/>
                  </a:ext>
                </a:extLst>
              </p:cNvPr>
              <p:cNvSpPr/>
              <p:nvPr/>
            </p:nvSpPr>
            <p:spPr>
              <a:xfrm>
                <a:off x="3541120" y="2369820"/>
                <a:ext cx="160020" cy="10591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7B3BF1-70C2-8159-E31C-81432ABF5F82}"/>
                  </a:ext>
                </a:extLst>
              </p:cNvPr>
              <p:cNvSpPr/>
              <p:nvPr/>
            </p:nvSpPr>
            <p:spPr>
              <a:xfrm>
                <a:off x="3563980" y="3425288"/>
                <a:ext cx="160020" cy="691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A282A7D-DCD1-6993-C364-F2541231FB29}"/>
                  </a:ext>
                </a:extLst>
              </p:cNvPr>
              <p:cNvSpPr/>
              <p:nvPr/>
            </p:nvSpPr>
            <p:spPr>
              <a:xfrm>
                <a:off x="3586840" y="3459863"/>
                <a:ext cx="160020" cy="691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A941EC-9361-879B-2786-3147B6C21E9C}"/>
                  </a:ext>
                </a:extLst>
              </p:cNvPr>
              <p:cNvSpPr/>
              <p:nvPr/>
            </p:nvSpPr>
            <p:spPr>
              <a:xfrm>
                <a:off x="3586840" y="3494438"/>
                <a:ext cx="160020" cy="691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7E57FE0-C5B8-9D03-CD0D-FB4A269D48AE}"/>
                  </a:ext>
                </a:extLst>
              </p:cNvPr>
              <p:cNvSpPr/>
              <p:nvPr/>
            </p:nvSpPr>
            <p:spPr>
              <a:xfrm>
                <a:off x="3609700" y="3552308"/>
                <a:ext cx="160020" cy="691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EA8CA3B-BDCB-7EC2-5EC7-5726D7F81910}"/>
                </a:ext>
              </a:extLst>
            </p:cNvPr>
            <p:cNvGrpSpPr/>
            <p:nvPr/>
          </p:nvGrpSpPr>
          <p:grpSpPr>
            <a:xfrm>
              <a:off x="3536220" y="3746462"/>
              <a:ext cx="129000" cy="1129670"/>
              <a:chOff x="3536220" y="3746462"/>
              <a:chExt cx="129000" cy="112967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D854472-D621-D68B-5147-FC094B72F5CB}"/>
                  </a:ext>
                </a:extLst>
              </p:cNvPr>
              <p:cNvSpPr/>
              <p:nvPr/>
            </p:nvSpPr>
            <p:spPr>
              <a:xfrm>
                <a:off x="3563980" y="3809999"/>
                <a:ext cx="101240" cy="10661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9066E36-7690-76AB-7EDA-0AFE1F203811}"/>
                  </a:ext>
                </a:extLst>
              </p:cNvPr>
              <p:cNvSpPr/>
              <p:nvPr/>
            </p:nvSpPr>
            <p:spPr>
              <a:xfrm>
                <a:off x="3536220" y="3746462"/>
                <a:ext cx="101240" cy="774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0B80EA-AA4A-4EDF-0C4E-EF369C0A0E18}"/>
                  </a:ext>
                </a:extLst>
              </p:cNvPr>
              <p:cNvSpPr txBox="1"/>
              <p:nvPr/>
            </p:nvSpPr>
            <p:spPr>
              <a:xfrm flipH="1">
                <a:off x="7623888" y="6159471"/>
                <a:ext cx="36490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𝑁𝑉</m:t>
                        </m:r>
                      </m:sub>
                    </m:sSub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e>
                      <m:sup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begChr m:val="⟨"/>
                        <m:endChr m:val="⟩"/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110</m:t>
                        </m:r>
                      </m:e>
                    </m:d>
                  </m:oMath>
                </a14:m>
                <a:r>
                  <a:rPr lang="en-AU" sz="2800" dirty="0"/>
                  <a:t>-cut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0B80EA-AA4A-4EDF-0C4E-EF369C0A0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23888" y="6159471"/>
                <a:ext cx="3649082" cy="523220"/>
              </a:xfrm>
              <a:prstGeom prst="rect">
                <a:avLst/>
              </a:prstGeom>
              <a:blipFill>
                <a:blip r:embed="rId6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77F99E8-3608-3CB7-EFF6-0E4B4FB28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50" y="412544"/>
            <a:ext cx="1748877" cy="7968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497B83-DFA0-2609-0A40-8C85B1444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013" y="2303723"/>
            <a:ext cx="738147" cy="3363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F3E0D53-C22E-FBE1-5802-34AED02831E9}"/>
              </a:ext>
            </a:extLst>
          </p:cNvPr>
          <p:cNvSpPr/>
          <p:nvPr/>
        </p:nvSpPr>
        <p:spPr>
          <a:xfrm>
            <a:off x="6142277" y="1805404"/>
            <a:ext cx="5967024" cy="4981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64E8E09-1FEC-CC2D-D464-6698061B5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89" y="1358080"/>
            <a:ext cx="1057391" cy="4817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436DEB0-9F7F-1BBE-CFB8-094B99DA80E4}"/>
              </a:ext>
            </a:extLst>
          </p:cNvPr>
          <p:cNvSpPr txBox="1"/>
          <p:nvPr/>
        </p:nvSpPr>
        <p:spPr>
          <a:xfrm>
            <a:off x="400050" y="4815068"/>
            <a:ext cx="11186208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Take home: rotation of quantum spins can dramatically improve sensitivity for magnetometry and sensing applications </a:t>
            </a:r>
          </a:p>
        </p:txBody>
      </p:sp>
    </p:spTree>
    <p:extLst>
      <p:ext uri="{BB962C8B-B14F-4D97-AF65-F5344CB8AC3E}">
        <p14:creationId xmlns:p14="http://schemas.microsoft.com/office/powerpoint/2010/main" val="367306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3A42-D8BF-8B40-5A63-37A35943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18681" cy="1325563"/>
          </a:xfrm>
        </p:spPr>
        <p:txBody>
          <a:bodyPr/>
          <a:lstStyle/>
          <a:p>
            <a:r>
              <a:rPr lang="en-AU" dirty="0"/>
              <a:t>Outline: rapidly rotating NV centres in diamond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0643E-ABA5-7AEB-6705-FD5E2345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10465"/>
            <a:ext cx="11218682" cy="4351338"/>
          </a:xfrm>
        </p:spPr>
        <p:txBody>
          <a:bodyPr>
            <a:normAutofit fontScale="85000" lnSpcReduction="20000"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Why we spin diamonds at 500,000 rpm and how we measure NVs at the same time</a:t>
            </a:r>
          </a:p>
          <a:p>
            <a:endParaRPr lang="en-AU" dirty="0"/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Fictitious fields and where to find them</a:t>
            </a:r>
          </a:p>
          <a:p>
            <a:endParaRPr lang="en-AU" dirty="0"/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Quantum phases from classical rotation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Measuring DC magnetic fields 30x better than Ramsey magnetometry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/>
              <a:t>Rotating nuclear spins: polarisation and coherent control</a:t>
            </a:r>
          </a:p>
          <a:p>
            <a:pPr marL="0" indent="0">
              <a:buNone/>
            </a:pPr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Towards levitated classical particles coupled to quantum spins</a:t>
            </a:r>
          </a:p>
        </p:txBody>
      </p:sp>
    </p:spTree>
    <p:extLst>
      <p:ext uri="{BB962C8B-B14F-4D97-AF65-F5344CB8AC3E}">
        <p14:creationId xmlns:p14="http://schemas.microsoft.com/office/powerpoint/2010/main" val="3400282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8EDEA-3E83-D54A-4F0B-8CA973874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856" y="297513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/>
              <a:t>Rapid rotation of nuclear spins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5DA4EB-2DCC-0D79-D0AC-69AACB46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494" y="1441799"/>
            <a:ext cx="4438650" cy="2647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5C01DC1-DB20-5F4F-B7FE-426F321576BC}"/>
                  </a:ext>
                </a:extLst>
              </p:cNvPr>
              <p:cNvSpPr/>
              <p:nvPr/>
            </p:nvSpPr>
            <p:spPr>
              <a:xfrm>
                <a:off x="403451" y="1660783"/>
                <a:ext cx="7857611" cy="5288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The NV nuclear spin has much longer coherence than the electron spin,</a:t>
                </a:r>
              </a:p>
              <a:p>
                <a:endParaRPr lang="en-US" sz="2800" dirty="0"/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∼1−2</m:t>
                    </m:r>
                    <m:r>
                      <m:rPr>
                        <m:sty m:val="p"/>
                      </m:rPr>
                      <a:rPr lang="en-AU" sz="2800" b="0" i="0" smtClean="0">
                        <a:latin typeface="Cambria Math" panose="02040503050406030204" pitchFamily="18" charset="0"/>
                      </a:rPr>
                      <m:t>ms</m:t>
                    </m:r>
                  </m:oMath>
                </a14:m>
                <a:r>
                  <a:rPr lang="en-US" sz="2800" dirty="0"/>
                  <a:t> (c.f.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AU" sz="2800" i="1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100</m:t>
                    </m:r>
                    <m:r>
                      <m:rPr>
                        <m:sty m:val="p"/>
                      </m:rPr>
                      <a:rPr lang="en-AU" sz="2800" b="0" i="0" smtClean="0"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lang="en-US" sz="2800" dirty="0"/>
                  <a:t>)</a:t>
                </a:r>
              </a:p>
              <a:p>
                <a:pPr algn="ctr"/>
                <a:endParaRPr lang="en-US" sz="2800" dirty="0"/>
              </a:p>
              <a:p>
                <a:r>
                  <a:rPr lang="en-US" sz="2800" dirty="0"/>
                  <a:t>Rotation requirements much more modest, but nuclear spin is not polarised by green light, except at ESLAC (500G):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|0, +1⟩</m:t>
                    </m:r>
                  </m:oMath>
                </a14:m>
                <a:endParaRPr lang="en-US" sz="2800" dirty="0">
                  <a:solidFill>
                    <a:schemeClr val="accent6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r>
                  <a:rPr lang="en-US" sz="2800" dirty="0"/>
                  <a:t>Very sensitive to angle (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800" dirty="0"/>
                  <a:t>) typically prevents polarisation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5C01DC1-DB20-5F4F-B7FE-426F321576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51" y="1660783"/>
                <a:ext cx="7857611" cy="5288820"/>
              </a:xfrm>
              <a:prstGeom prst="rect">
                <a:avLst/>
              </a:prstGeom>
              <a:blipFill>
                <a:blip r:embed="rId3"/>
                <a:stretch>
                  <a:fillRect l="-1552" t="-1037" r="-139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1D2D1B-28E9-FA83-8CF2-2158346C8AC1}"/>
                  </a:ext>
                </a:extLst>
              </p:cNvPr>
              <p:cNvSpPr txBox="1"/>
              <p:nvPr/>
            </p:nvSpPr>
            <p:spPr>
              <a:xfrm>
                <a:off x="9250394" y="1291451"/>
                <a:ext cx="2513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AU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=|+1, 0, ±1⟩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1D2D1B-28E9-FA83-8CF2-2158346C8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0394" y="1291451"/>
                <a:ext cx="2513060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5C1F1-C81D-663D-0C0F-DAE4C31D717C}"/>
                  </a:ext>
                </a:extLst>
              </p:cNvPr>
              <p:cNvSpPr txBox="1"/>
              <p:nvPr/>
            </p:nvSpPr>
            <p:spPr>
              <a:xfrm>
                <a:off x="7859744" y="1879767"/>
                <a:ext cx="13906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|−1, 0, ±1⟩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495C1F1-C81D-663D-0C0F-DAE4C31D7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744" y="1879767"/>
                <a:ext cx="1390650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E01C54-6715-DC2A-C1EC-FDAD09E0FD69}"/>
                  </a:ext>
                </a:extLst>
              </p:cNvPr>
              <p:cNvSpPr txBox="1"/>
              <p:nvPr/>
            </p:nvSpPr>
            <p:spPr>
              <a:xfrm>
                <a:off x="8830851" y="3870765"/>
                <a:ext cx="13906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|0, 0, ±1⟩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EE01C54-6715-DC2A-C1EC-FDAD09E0FD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851" y="3870765"/>
                <a:ext cx="1390650" cy="369332"/>
              </a:xfrm>
              <a:prstGeom prst="rect">
                <a:avLst/>
              </a:prstGeom>
              <a:blipFill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BBB80D3-868A-AF63-4B7D-C5F9159D2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0981" y="4300647"/>
            <a:ext cx="2641679" cy="24494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D3A516-D0F5-E81C-42D1-733DA3FFE63B}"/>
              </a:ext>
            </a:extLst>
          </p:cNvPr>
          <p:cNvSpPr/>
          <p:nvPr/>
        </p:nvSpPr>
        <p:spPr>
          <a:xfrm>
            <a:off x="176034" y="3707481"/>
            <a:ext cx="7991710" cy="1585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92DBFE-11CC-9B28-3467-49F1A47755D9}"/>
              </a:ext>
            </a:extLst>
          </p:cNvPr>
          <p:cNvSpPr/>
          <p:nvPr/>
        </p:nvSpPr>
        <p:spPr>
          <a:xfrm>
            <a:off x="8380561" y="4291350"/>
            <a:ext cx="3093348" cy="24413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6CE62F-28A0-33C4-9D52-14C776309763}"/>
              </a:ext>
            </a:extLst>
          </p:cNvPr>
          <p:cNvSpPr/>
          <p:nvPr/>
        </p:nvSpPr>
        <p:spPr>
          <a:xfrm>
            <a:off x="169712" y="5320712"/>
            <a:ext cx="8135783" cy="118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5A1676-E52C-EA18-571E-02A416C2AF34}"/>
              </a:ext>
            </a:extLst>
          </p:cNvPr>
          <p:cNvSpPr/>
          <p:nvPr/>
        </p:nvSpPr>
        <p:spPr>
          <a:xfrm>
            <a:off x="1587156" y="2809529"/>
            <a:ext cx="5636338" cy="736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DEB1A4-1285-5FB1-5959-AF61E89D5DE7}"/>
              </a:ext>
            </a:extLst>
          </p:cNvPr>
          <p:cNvSpPr txBox="1"/>
          <p:nvPr/>
        </p:nvSpPr>
        <p:spPr>
          <a:xfrm>
            <a:off x="2928395" y="6476091"/>
            <a:ext cx="9888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i="0" dirty="0">
                <a:solidFill>
                  <a:srgbClr val="222222"/>
                </a:solidFill>
                <a:effectLst/>
                <a:highlight>
                  <a:srgbClr val="FFFFFF"/>
                </a:highlight>
              </a:rPr>
              <a:t>NV nuclear spin quantum gyro:  </a:t>
            </a:r>
            <a:r>
              <a:rPr lang="en-AU" b="1" i="0" strike="noStrike" dirty="0">
                <a:solidFill>
                  <a:srgbClr val="470A68"/>
                </a:solidFill>
                <a:effectLst/>
                <a:highlight>
                  <a:srgbClr val="FFFFFF"/>
                </a:highlight>
                <a:hlinkClick r:id="rId8"/>
              </a:rPr>
              <a:t>Phys. Rev. Lett. 126, 197702 (2021)</a:t>
            </a:r>
            <a:r>
              <a:rPr lang="en-AU" i="0" strike="noStrike" dirty="0">
                <a:solidFill>
                  <a:srgbClr val="470A68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AU" b="1" i="0" u="sng" strike="noStrike" dirty="0">
                <a:solidFill>
                  <a:srgbClr val="470A68"/>
                </a:solidFill>
                <a:effectLst/>
                <a:highlight>
                  <a:srgbClr val="FFFFFF"/>
                </a:highlight>
              </a:rPr>
              <a:t> Sci. Adv. 7 abl3840 (2021)</a:t>
            </a:r>
            <a:endParaRPr lang="en-AU" b="1" u="sng" dirty="0"/>
          </a:p>
        </p:txBody>
      </p:sp>
    </p:spTree>
    <p:extLst>
      <p:ext uri="{BB962C8B-B14F-4D97-AF65-F5344CB8AC3E}">
        <p14:creationId xmlns:p14="http://schemas.microsoft.com/office/powerpoint/2010/main" val="35695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7723CA-1619-AC6C-5C4D-C7E71624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73" y="141649"/>
            <a:ext cx="10515600" cy="1325563"/>
          </a:xfrm>
        </p:spPr>
        <p:txBody>
          <a:bodyPr/>
          <a:lstStyle/>
          <a:p>
            <a:r>
              <a:rPr lang="en-AU" dirty="0"/>
              <a:t>Initialisation, manipulation, measurement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1F94AA-7720-F1A0-AB6C-4BB2F29D1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301" y="2789348"/>
            <a:ext cx="3858467" cy="364672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9EFAED-5EDE-A544-BA9D-AE147C0221EF}"/>
              </a:ext>
            </a:extLst>
          </p:cNvPr>
          <p:cNvCxnSpPr>
            <a:cxnSpLocks/>
          </p:cNvCxnSpPr>
          <p:nvPr/>
        </p:nvCxnSpPr>
        <p:spPr>
          <a:xfrm>
            <a:off x="7964424" y="2789348"/>
            <a:ext cx="607788" cy="55140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1BA065-BCE9-7D0E-4D17-43447DF6AEEA}"/>
              </a:ext>
            </a:extLst>
          </p:cNvPr>
          <p:cNvGrpSpPr/>
          <p:nvPr/>
        </p:nvGrpSpPr>
        <p:grpSpPr>
          <a:xfrm>
            <a:off x="8995632" y="3713806"/>
            <a:ext cx="1828800" cy="1772357"/>
            <a:chOff x="8952089" y="3826932"/>
            <a:chExt cx="1828800" cy="177235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B49AA9E-D275-EA57-8247-6E6EB4DF0E68}"/>
                </a:ext>
              </a:extLst>
            </p:cNvPr>
            <p:cNvSpPr/>
            <p:nvPr/>
          </p:nvSpPr>
          <p:spPr>
            <a:xfrm>
              <a:off x="8952089" y="3826932"/>
              <a:ext cx="1828800" cy="177235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679664F-73EF-A6FD-D3E9-069FE75D22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76266" y="3917463"/>
              <a:ext cx="789805" cy="74484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D598D8B-3409-8D62-645E-6FF57C5CC6EA}"/>
              </a:ext>
            </a:extLst>
          </p:cNvPr>
          <p:cNvSpPr/>
          <p:nvPr/>
        </p:nvSpPr>
        <p:spPr>
          <a:xfrm>
            <a:off x="396873" y="1603978"/>
            <a:ext cx="50895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Synchronise</a:t>
            </a:r>
            <a:r>
              <a:rPr lang="en-US" sz="2800" dirty="0"/>
              <a:t> now to </a:t>
            </a:r>
            <a:r>
              <a:rPr lang="en-US" sz="2800" i="1" dirty="0"/>
              <a:t>angle</a:t>
            </a:r>
            <a:r>
              <a:rPr lang="en-US" sz="2800" dirty="0"/>
              <a:t> of NV axis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Laser </a:t>
            </a:r>
            <a:r>
              <a:rPr lang="en-US" sz="2800" dirty="0" err="1"/>
              <a:t>polarises</a:t>
            </a:r>
            <a:r>
              <a:rPr lang="en-US" sz="2800" dirty="0"/>
              <a:t> and reads nuclear spin state</a:t>
            </a:r>
          </a:p>
          <a:p>
            <a:endParaRPr lang="en-US" sz="2800" dirty="0"/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RF manipulates nuclear spin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 = 500G rotates through 360°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E5338F-3EA1-8AD3-D5E0-0FAA8B9D6C71}"/>
              </a:ext>
            </a:extLst>
          </p:cNvPr>
          <p:cNvSpPr txBox="1"/>
          <p:nvPr/>
        </p:nvSpPr>
        <p:spPr>
          <a:xfrm>
            <a:off x="8191862" y="2344140"/>
            <a:ext cx="6093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B</a:t>
            </a:r>
            <a:endParaRPr lang="en-AU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C8ADDA-1E42-822E-8BA4-9258A0637979}"/>
              </a:ext>
            </a:extLst>
          </p:cNvPr>
          <p:cNvSpPr txBox="1"/>
          <p:nvPr/>
        </p:nvSpPr>
        <p:spPr>
          <a:xfrm>
            <a:off x="9616311" y="4552627"/>
            <a:ext cx="6093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NV</a:t>
            </a:r>
            <a:endParaRPr lang="en-AU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1B76E5-A9A2-6305-80C8-DE8484212A4F}"/>
              </a:ext>
            </a:extLst>
          </p:cNvPr>
          <p:cNvSpPr txBox="1"/>
          <p:nvPr/>
        </p:nvSpPr>
        <p:spPr>
          <a:xfrm>
            <a:off x="10405334" y="236105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>
                <a:solidFill>
                  <a:srgbClr val="F1592A"/>
                </a:solidFill>
              </a:rPr>
              <a:t>RF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72E23B-1916-A3F2-02CD-4ACD17F02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989" y="3979861"/>
            <a:ext cx="2987910" cy="19689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99815C-3712-6285-90CE-57A08B3113FC}"/>
              </a:ext>
            </a:extLst>
          </p:cNvPr>
          <p:cNvSpPr/>
          <p:nvPr/>
        </p:nvSpPr>
        <p:spPr>
          <a:xfrm>
            <a:off x="209516" y="5835192"/>
            <a:ext cx="5145041" cy="809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9819B-D62B-9BF5-1DAD-D8DEB0063859}"/>
              </a:ext>
            </a:extLst>
          </p:cNvPr>
          <p:cNvSpPr txBox="1"/>
          <p:nvPr/>
        </p:nvSpPr>
        <p:spPr>
          <a:xfrm>
            <a:off x="7016650" y="644483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0" i="0" dirty="0">
                <a:solidFill>
                  <a:srgbClr val="555555"/>
                </a:solidFill>
                <a:effectLst/>
              </a:rPr>
              <a:t>A. A. Wood </a:t>
            </a:r>
            <a:r>
              <a:rPr lang="en-AU" b="0" i="1" dirty="0">
                <a:solidFill>
                  <a:srgbClr val="555555"/>
                </a:solidFill>
                <a:effectLst/>
              </a:rPr>
              <a:t>et al  </a:t>
            </a:r>
            <a:r>
              <a:rPr lang="en-AU" b="0" i="0" dirty="0">
                <a:solidFill>
                  <a:srgbClr val="555555"/>
                </a:solidFill>
                <a:effectLst/>
              </a:rPr>
              <a:t>Phys. Rev. Research </a:t>
            </a:r>
            <a:r>
              <a:rPr lang="en-AU" b="1" i="0" dirty="0">
                <a:solidFill>
                  <a:srgbClr val="555555"/>
                </a:solidFill>
                <a:effectLst/>
              </a:rPr>
              <a:t>3</a:t>
            </a:r>
            <a:r>
              <a:rPr lang="en-AU" b="0" i="0" dirty="0">
                <a:solidFill>
                  <a:srgbClr val="555555"/>
                </a:solidFill>
                <a:effectLst/>
              </a:rPr>
              <a:t>, 043174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DDDCD5-8DFD-2AF2-7CA8-655FE6697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736" y="1863735"/>
            <a:ext cx="2323136" cy="204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9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F28BA-CCDA-5063-DD4C-FE4E280A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634" y="210374"/>
            <a:ext cx="10515600" cy="1325563"/>
          </a:xfrm>
        </p:spPr>
        <p:txBody>
          <a:bodyPr/>
          <a:lstStyle/>
          <a:p>
            <a:r>
              <a:rPr lang="en-AU" dirty="0"/>
              <a:t>Feedforward control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5270B4-F801-0732-7C6D-23C7E5B47E1B}"/>
              </a:ext>
            </a:extLst>
          </p:cNvPr>
          <p:cNvGrpSpPr/>
          <p:nvPr/>
        </p:nvGrpSpPr>
        <p:grpSpPr>
          <a:xfrm>
            <a:off x="6738517" y="531025"/>
            <a:ext cx="4459510" cy="2257093"/>
            <a:chOff x="6477158" y="329540"/>
            <a:chExt cx="5218019" cy="26409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29C4C6-F37B-2978-7B58-8D31BD2AD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10388" y="329540"/>
              <a:ext cx="4784789" cy="26409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2D19A-D013-BD37-9D90-6EE6657CB8BA}"/>
                </a:ext>
              </a:extLst>
            </p:cNvPr>
            <p:cNvSpPr txBox="1"/>
            <p:nvPr/>
          </p:nvSpPr>
          <p:spPr>
            <a:xfrm rot="16200000">
              <a:off x="5605616" y="1276558"/>
              <a:ext cx="2175235" cy="432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two-level splitting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3186FCB-84F9-9862-74E9-5CA16A865E98}"/>
              </a:ext>
            </a:extLst>
          </p:cNvPr>
          <p:cNvSpPr/>
          <p:nvPr/>
        </p:nvSpPr>
        <p:spPr>
          <a:xfrm>
            <a:off x="403887" y="1660783"/>
            <a:ext cx="602434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/>
              <a:t>Off-axis field mixes electron and nuclear spin states, results in 1MHz variation of nuclear qubit splitting</a:t>
            </a:r>
          </a:p>
          <a:p>
            <a:endParaRPr lang="en-A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Vary rf drive frequency to feed-forward, ensuring resonance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83C3D7-6A7F-69A6-5BD6-00A1E96DFCA1}"/>
              </a:ext>
            </a:extLst>
          </p:cNvPr>
          <p:cNvSpPr/>
          <p:nvPr/>
        </p:nvSpPr>
        <p:spPr>
          <a:xfrm>
            <a:off x="8641080" y="3300984"/>
            <a:ext cx="1865376" cy="464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BD38F0-3BBA-5B58-F2BA-FF5D70EF223A}"/>
                  </a:ext>
                </a:extLst>
              </p:cNvPr>
              <p:cNvSpPr txBox="1"/>
              <p:nvPr/>
            </p:nvSpPr>
            <p:spPr>
              <a:xfrm>
                <a:off x="8981694" y="2875002"/>
                <a:ext cx="609447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/>
                  <a:t>Time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μs</m:t>
                    </m:r>
                  </m:oMath>
                </a14:m>
                <a:r>
                  <a:rPr lang="en-AU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FBD38F0-3BBA-5B58-F2BA-FF5D70EF2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1694" y="2875002"/>
                <a:ext cx="6094476" cy="369332"/>
              </a:xfrm>
              <a:prstGeom prst="rect">
                <a:avLst/>
              </a:prstGeom>
              <a:blipFill>
                <a:blip r:embed="rId3"/>
                <a:stretch>
                  <a:fillRect l="-800" t="-10000" b="-2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D31F0DD-2E51-CE43-FB44-0B1067135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95" y="4338913"/>
            <a:ext cx="5561505" cy="22457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CF65F7-2F3A-51F1-878B-A72D96554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434" y="3497505"/>
            <a:ext cx="3944296" cy="29874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B43030-B612-F163-F382-9956FB2204BA}"/>
              </a:ext>
            </a:extLst>
          </p:cNvPr>
          <p:cNvSpPr/>
          <p:nvPr/>
        </p:nvSpPr>
        <p:spPr>
          <a:xfrm>
            <a:off x="323552" y="3300984"/>
            <a:ext cx="5772448" cy="3340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D89D9-BCE8-157E-BF66-BF773C15749F}"/>
              </a:ext>
            </a:extLst>
          </p:cNvPr>
          <p:cNvSpPr txBox="1"/>
          <p:nvPr/>
        </p:nvSpPr>
        <p:spPr>
          <a:xfrm>
            <a:off x="7081006" y="27724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0" i="0" dirty="0">
                <a:solidFill>
                  <a:srgbClr val="555555"/>
                </a:solidFill>
                <a:effectLst/>
              </a:rPr>
              <a:t>A. A. Wood </a:t>
            </a:r>
            <a:r>
              <a:rPr lang="en-AU" b="0" i="1" dirty="0">
                <a:solidFill>
                  <a:srgbClr val="555555"/>
                </a:solidFill>
                <a:effectLst/>
              </a:rPr>
              <a:t>et al  </a:t>
            </a:r>
            <a:r>
              <a:rPr lang="en-AU" b="0" i="0" dirty="0">
                <a:solidFill>
                  <a:srgbClr val="555555"/>
                </a:solidFill>
                <a:effectLst/>
              </a:rPr>
              <a:t>Phys. Rev. Research </a:t>
            </a:r>
            <a:r>
              <a:rPr lang="en-AU" b="1" i="0" dirty="0">
                <a:solidFill>
                  <a:srgbClr val="555555"/>
                </a:solidFill>
                <a:effectLst/>
              </a:rPr>
              <a:t>3</a:t>
            </a:r>
            <a:r>
              <a:rPr lang="en-AU" b="0" i="0" dirty="0">
                <a:solidFill>
                  <a:srgbClr val="555555"/>
                </a:solidFill>
                <a:effectLst/>
              </a:rPr>
              <a:t>, 043174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55A1DA-3F90-4BD3-99C6-04CD61DF2C2C}"/>
              </a:ext>
            </a:extLst>
          </p:cNvPr>
          <p:cNvSpPr txBox="1"/>
          <p:nvPr/>
        </p:nvSpPr>
        <p:spPr>
          <a:xfrm>
            <a:off x="4645844" y="6484944"/>
            <a:ext cx="7546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Goldblatt, A. Martin and A. Wood,</a:t>
            </a:r>
            <a:r>
              <a:rPr kumimoji="0" lang="en-US" sz="1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PRB </a:t>
            </a:r>
            <a:r>
              <a:rPr kumimoji="0" lang="en-US" sz="1800" b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105 </a:t>
            </a:r>
            <a:r>
              <a:rPr kumimoji="0" lang="en-US" sz="180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L020405 2022</a:t>
            </a:r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0EA002-EEEE-68C5-992F-77A95421404B}"/>
              </a:ext>
            </a:extLst>
          </p:cNvPr>
          <p:cNvSpPr txBox="1"/>
          <p:nvPr/>
        </p:nvSpPr>
        <p:spPr>
          <a:xfrm>
            <a:off x="7588666" y="3169702"/>
            <a:ext cx="75872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/>
              <a:t>Nuclear gyromagnetic ratio reduces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2100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60B32D-1423-5F62-947E-6B5B01DBD86B}"/>
              </a:ext>
            </a:extLst>
          </p:cNvPr>
          <p:cNvSpPr txBox="1">
            <a:spLocks/>
          </p:cNvSpPr>
          <p:nvPr/>
        </p:nvSpPr>
        <p:spPr>
          <a:xfrm>
            <a:off x="425634" y="2103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Spin-echo, spin locking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8EA3A0-9F20-652E-0F46-B60A725F28FA}"/>
              </a:ext>
            </a:extLst>
          </p:cNvPr>
          <p:cNvSpPr/>
          <p:nvPr/>
        </p:nvSpPr>
        <p:spPr>
          <a:xfrm>
            <a:off x="434430" y="1442500"/>
            <a:ext cx="655162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/>
              <a:t>Feedforward of rf frequency and rf pulse time enables coherent control</a:t>
            </a:r>
          </a:p>
          <a:p>
            <a:endParaRPr lang="en-A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Ramsey, spin echo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Spin locking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F72F6-706B-5350-99EC-D8E53FBCA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688" y="414357"/>
            <a:ext cx="3648232" cy="285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FF0EFA-E1FC-C408-22B1-9BC18D7E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13" y="4084882"/>
            <a:ext cx="5078730" cy="1991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CEE7F8-CC47-6569-7E95-C618F544E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149" y="3242698"/>
            <a:ext cx="4086225" cy="3124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2C97CD-29E7-FF11-B8F9-4E5E3EBE2FCD}"/>
              </a:ext>
            </a:extLst>
          </p:cNvPr>
          <p:cNvSpPr/>
          <p:nvPr/>
        </p:nvSpPr>
        <p:spPr>
          <a:xfrm>
            <a:off x="339332" y="3516198"/>
            <a:ext cx="3224000" cy="6972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1D5603-A146-BD5D-56E5-9979E44209FD}"/>
              </a:ext>
            </a:extLst>
          </p:cNvPr>
          <p:cNvSpPr txBox="1"/>
          <p:nvPr/>
        </p:nvSpPr>
        <p:spPr>
          <a:xfrm>
            <a:off x="6986051" y="21981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0" i="0" dirty="0">
                <a:solidFill>
                  <a:srgbClr val="555555"/>
                </a:solidFill>
                <a:effectLst/>
              </a:rPr>
              <a:t>A. A. Wood </a:t>
            </a:r>
            <a:r>
              <a:rPr lang="en-AU" b="0" i="1" dirty="0">
                <a:solidFill>
                  <a:srgbClr val="555555"/>
                </a:solidFill>
                <a:effectLst/>
              </a:rPr>
              <a:t>et al  </a:t>
            </a:r>
            <a:r>
              <a:rPr lang="en-AU" b="0" i="0" dirty="0">
                <a:solidFill>
                  <a:srgbClr val="555555"/>
                </a:solidFill>
                <a:effectLst/>
              </a:rPr>
              <a:t>Phys. Rev. Research </a:t>
            </a:r>
            <a:r>
              <a:rPr lang="en-AU" b="1" i="0" dirty="0">
                <a:solidFill>
                  <a:srgbClr val="555555"/>
                </a:solidFill>
                <a:effectLst/>
              </a:rPr>
              <a:t>3</a:t>
            </a:r>
            <a:r>
              <a:rPr lang="en-AU" b="0" i="0" dirty="0">
                <a:solidFill>
                  <a:srgbClr val="555555"/>
                </a:solidFill>
                <a:effectLst/>
              </a:rPr>
              <a:t>, 043174 (2021)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FE61E4-5A8E-4756-E9E2-7B67FDF1EDBB}"/>
              </a:ext>
            </a:extLst>
          </p:cNvPr>
          <p:cNvSpPr txBox="1"/>
          <p:nvPr/>
        </p:nvSpPr>
        <p:spPr>
          <a:xfrm>
            <a:off x="400050" y="4815068"/>
            <a:ext cx="11186208" cy="10772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200" dirty="0"/>
              <a:t>Take home: rotation can do interesting things – and nothing – to nuclear spins coupled to electron spins</a:t>
            </a:r>
          </a:p>
        </p:txBody>
      </p:sp>
    </p:spTree>
    <p:extLst>
      <p:ext uri="{BB962C8B-B14F-4D97-AF65-F5344CB8AC3E}">
        <p14:creationId xmlns:p14="http://schemas.microsoft.com/office/powerpoint/2010/main" val="314524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D3A42-D8BF-8B40-5A63-37A35943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18681" cy="1325563"/>
          </a:xfrm>
        </p:spPr>
        <p:txBody>
          <a:bodyPr/>
          <a:lstStyle/>
          <a:p>
            <a:r>
              <a:rPr lang="en-AU" dirty="0"/>
              <a:t>Outline: rapidly rotating NV centres in diamond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0643E-ABA5-7AEB-6705-FD5E2345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10465"/>
            <a:ext cx="11218682" cy="4351338"/>
          </a:xfrm>
        </p:spPr>
        <p:txBody>
          <a:bodyPr>
            <a:normAutofit fontScale="85000" lnSpcReduction="20000"/>
          </a:bodyPr>
          <a:lstStyle/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Why we spin diamonds at 500,000 rpm and how we measure NVs at the same time</a:t>
            </a:r>
          </a:p>
          <a:p>
            <a:endParaRPr lang="en-AU" dirty="0"/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Fictitious fields and where to find them</a:t>
            </a:r>
          </a:p>
          <a:p>
            <a:endParaRPr lang="en-AU" dirty="0"/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Quantum phases from classical rotation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Measuring DC magnetic fields 30x better than Ramsey magnetometry</a:t>
            </a:r>
          </a:p>
          <a:p>
            <a:endParaRPr lang="en-AU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AU" dirty="0">
                <a:solidFill>
                  <a:schemeClr val="bg1">
                    <a:lumMod val="75000"/>
                  </a:schemeClr>
                </a:solidFill>
              </a:rPr>
              <a:t>Rotating nuclear spins: polarisation and coherent control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Towards levitated classical particles coupled to quantum spins</a:t>
            </a:r>
          </a:p>
        </p:txBody>
      </p:sp>
    </p:spTree>
    <p:extLst>
      <p:ext uri="{BB962C8B-B14F-4D97-AF65-F5344CB8AC3E}">
        <p14:creationId xmlns:p14="http://schemas.microsoft.com/office/powerpoint/2010/main" val="1711042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38E83-69EE-501A-942B-EF565962E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Trapped particles rotate!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EB8E4-7FAE-5793-27E9-27D6153B6622}"/>
              </a:ext>
            </a:extLst>
          </p:cNvPr>
          <p:cNvSpPr txBox="1"/>
          <p:nvPr/>
        </p:nvSpPr>
        <p:spPr>
          <a:xfrm>
            <a:off x="578102" y="1608541"/>
            <a:ext cx="11613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cs typeface="Myriad Arabic" panose="01010101010101010101" pitchFamily="50" charset="-78"/>
              </a:rPr>
              <a:t>How does </a:t>
            </a:r>
            <a:r>
              <a:rPr lang="en-US" sz="2800" i="1" u="sng" dirty="0">
                <a:cs typeface="Myriad Arabic" panose="01010101010101010101" pitchFamily="50" charset="-78"/>
              </a:rPr>
              <a:t>classical rotation</a:t>
            </a:r>
            <a:r>
              <a:rPr lang="en-US" sz="2800" i="1" dirty="0">
                <a:cs typeface="Myriad Arabic" panose="01010101010101010101" pitchFamily="50" charset="-78"/>
              </a:rPr>
              <a:t> on </a:t>
            </a:r>
            <a:r>
              <a:rPr lang="en-US" sz="2800" i="1" u="sng" dirty="0">
                <a:cs typeface="Myriad Arabic" panose="01010101010101010101" pitchFamily="50" charset="-78"/>
              </a:rPr>
              <a:t>quantum timescales</a:t>
            </a:r>
            <a:r>
              <a:rPr lang="en-US" sz="2800" i="1" dirty="0">
                <a:cs typeface="Myriad Arabic" panose="01010101010101010101" pitchFamily="50" charset="-78"/>
              </a:rPr>
              <a:t> affect spin?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B2B27-0895-D633-67AC-EB8540EB1896}"/>
              </a:ext>
            </a:extLst>
          </p:cNvPr>
          <p:cNvSpPr txBox="1"/>
          <p:nvPr/>
        </p:nvSpPr>
        <p:spPr>
          <a:xfrm>
            <a:off x="578102" y="2614381"/>
            <a:ext cx="116138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Myriad Arabic" panose="01010101010101010101" pitchFamily="50" charset="-78"/>
              </a:rPr>
              <a:t>Fictitious fields and forces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Myriad Arabic" panose="01010101010101010101" pitchFamily="50" charset="-7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Myriad Arabic" panose="01010101010101010101" pitchFamily="50" charset="-78"/>
              </a:rPr>
              <a:t>Quantum phase shifts due to rotation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Myriad Arabic" panose="01010101010101010101" pitchFamily="50" charset="-7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Myriad Arabic" panose="01010101010101010101" pitchFamily="50" charset="-78"/>
              </a:rPr>
              <a:t>Time dependent coupling to control fields: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cs typeface="Myriad Arabic" panose="01010101010101010101" pitchFamily="50" charset="-7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Myriad Arabic" panose="01010101010101010101" pitchFamily="50" charset="-78"/>
              </a:rPr>
              <a:t>Challenges for quantum control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cs typeface="Myriad Arabic" panose="01010101010101010101" pitchFamily="50" charset="-78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cs typeface="Myriad Arabic" panose="01010101010101010101" pitchFamily="50" charset="-78"/>
              </a:rPr>
              <a:t>Opportunities for quantum sensing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D27423-C3E4-3A4A-381E-E952DE002A25}"/>
              </a:ext>
            </a:extLst>
          </p:cNvPr>
          <p:cNvSpPr/>
          <p:nvPr/>
        </p:nvSpPr>
        <p:spPr>
          <a:xfrm>
            <a:off x="313942" y="2443094"/>
            <a:ext cx="8921752" cy="771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8F36E1-48C1-E0F7-1B8A-6C3734E1A67C}"/>
              </a:ext>
            </a:extLst>
          </p:cNvPr>
          <p:cNvSpPr/>
          <p:nvPr/>
        </p:nvSpPr>
        <p:spPr>
          <a:xfrm>
            <a:off x="313942" y="3444450"/>
            <a:ext cx="8657592" cy="771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F3C394-457C-C7E3-E205-82C54ED98748}"/>
              </a:ext>
            </a:extLst>
          </p:cNvPr>
          <p:cNvSpPr/>
          <p:nvPr/>
        </p:nvSpPr>
        <p:spPr>
          <a:xfrm>
            <a:off x="313942" y="4255144"/>
            <a:ext cx="8657592" cy="771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4B466E-D401-8877-9B38-D45511E5F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8250" y="300960"/>
            <a:ext cx="2025550" cy="13255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78E870-EB3E-8E6E-280A-469F25ACE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051" y="5153970"/>
            <a:ext cx="638175" cy="6238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B6F5C9-E0AC-EF15-2EE6-4704BC4A7CBA}"/>
              </a:ext>
            </a:extLst>
          </p:cNvPr>
          <p:cNvSpPr/>
          <p:nvPr/>
        </p:nvSpPr>
        <p:spPr>
          <a:xfrm>
            <a:off x="578102" y="5103550"/>
            <a:ext cx="6535298" cy="771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6F49B8-616A-8C61-8FB4-F73F2ECDF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341" y="5911766"/>
            <a:ext cx="740117" cy="8303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713BC4-3BE1-517A-F533-A26377B1D79E}"/>
              </a:ext>
            </a:extLst>
          </p:cNvPr>
          <p:cNvSpPr/>
          <p:nvPr/>
        </p:nvSpPr>
        <p:spPr>
          <a:xfrm>
            <a:off x="749995" y="5951956"/>
            <a:ext cx="6981893" cy="771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4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1DFA04-2BC8-A977-F60B-37FECB2CFBA0}"/>
              </a:ext>
            </a:extLst>
          </p:cNvPr>
          <p:cNvSpPr txBox="1">
            <a:spLocks/>
          </p:cNvSpPr>
          <p:nvPr/>
        </p:nvSpPr>
        <p:spPr>
          <a:xfrm>
            <a:off x="333474" y="267555"/>
            <a:ext cx="116789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Levitated rotating nano/microdiamonds (NMDs)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F770C4-8D2C-E167-8BF2-B85B85CE13D9}"/>
              </a:ext>
            </a:extLst>
          </p:cNvPr>
          <p:cNvSpPr txBox="1">
            <a:spLocks/>
          </p:cNvSpPr>
          <p:nvPr/>
        </p:nvSpPr>
        <p:spPr>
          <a:xfrm>
            <a:off x="421640" y="1693545"/>
            <a:ext cx="7462520" cy="255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Mechanical rotation offers a simple and highly controllable means to probe rotational physics</a:t>
            </a:r>
          </a:p>
          <a:p>
            <a:endParaRPr lang="en-AU" i="1" dirty="0"/>
          </a:p>
          <a:p>
            <a:r>
              <a:rPr lang="en-AU" i="1" dirty="0"/>
              <a:t>Everything </a:t>
            </a:r>
            <a:r>
              <a:rPr lang="en-AU" dirty="0"/>
              <a:t>I have talked about here can be done with levitated diamonds, and turned up to 11!</a:t>
            </a:r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i="1" dirty="0"/>
          </a:p>
          <a:p>
            <a:endParaRPr lang="en-AU" i="1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1026" name="Picture 2" descr="Up to eleven - Wikipedia">
            <a:extLst>
              <a:ext uri="{FF2B5EF4-FFF2-40B4-BE49-F238E27FC236}">
                <a16:creationId xmlns:a16="http://schemas.microsoft.com/office/drawing/2014/main" id="{D1E18280-9668-0D73-8C54-7397BC0C0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255" y="1519105"/>
            <a:ext cx="2404745" cy="128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69746B-C34F-C42D-2DBA-1BCFD358D8AF}"/>
              </a:ext>
            </a:extLst>
          </p:cNvPr>
          <p:cNvSpPr txBox="1">
            <a:spLocks/>
          </p:cNvSpPr>
          <p:nvPr/>
        </p:nvSpPr>
        <p:spPr>
          <a:xfrm>
            <a:off x="421640" y="4426585"/>
            <a:ext cx="9941560" cy="255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More experimentally challenging: NMDs have shorter coherence times – need faster rotations and thus vacuum</a:t>
            </a:r>
          </a:p>
          <a:p>
            <a:endParaRPr lang="en-AU" dirty="0"/>
          </a:p>
          <a:p>
            <a:r>
              <a:rPr lang="en-AU" dirty="0"/>
              <a:t>Trapping in vacuum: optical tweezers cause too much heating, so use electro/magnetostatic traps, </a:t>
            </a:r>
            <a:r>
              <a:rPr lang="en-AU" dirty="0" err="1"/>
              <a:t>eg</a:t>
            </a:r>
            <a:r>
              <a:rPr lang="en-AU" dirty="0"/>
              <a:t> Paul trap</a:t>
            </a:r>
          </a:p>
          <a:p>
            <a:endParaRPr lang="en-AU" dirty="0"/>
          </a:p>
          <a:p>
            <a:pPr marL="0" indent="0">
              <a:buNone/>
            </a:pPr>
            <a:endParaRPr lang="en-AU" i="1" dirty="0"/>
          </a:p>
          <a:p>
            <a:endParaRPr lang="en-AU" i="1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D9DAE6-277A-A1BC-0617-9CBD8A8FA1ED}"/>
              </a:ext>
            </a:extLst>
          </p:cNvPr>
          <p:cNvSpPr/>
          <p:nvPr/>
        </p:nvSpPr>
        <p:spPr>
          <a:xfrm>
            <a:off x="120114" y="2893234"/>
            <a:ext cx="7550686" cy="1071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316654-AD4E-9A3B-3498-28A20F99FC49}"/>
              </a:ext>
            </a:extLst>
          </p:cNvPr>
          <p:cNvSpPr/>
          <p:nvPr/>
        </p:nvSpPr>
        <p:spPr>
          <a:xfrm>
            <a:off x="333474" y="4475828"/>
            <a:ext cx="10253246" cy="1071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233B43-BFDC-C680-60D6-D5FCD5A2893C}"/>
              </a:ext>
            </a:extLst>
          </p:cNvPr>
          <p:cNvSpPr/>
          <p:nvPr/>
        </p:nvSpPr>
        <p:spPr>
          <a:xfrm>
            <a:off x="120114" y="5596603"/>
            <a:ext cx="10253246" cy="10715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9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6DCE-39AD-8920-2830-14DEE273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74" y="267555"/>
            <a:ext cx="11678920" cy="1325563"/>
          </a:xfrm>
        </p:spPr>
        <p:txBody>
          <a:bodyPr/>
          <a:lstStyle/>
          <a:p>
            <a:r>
              <a:rPr lang="en-AU" dirty="0"/>
              <a:t>Levitated rotating nano/microdiamonds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8388C-2C7E-5E8E-3C1E-573FE8DC5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1520825"/>
            <a:ext cx="10515600" cy="3355975"/>
          </a:xfrm>
        </p:spPr>
        <p:txBody>
          <a:bodyPr>
            <a:normAutofit/>
          </a:bodyPr>
          <a:lstStyle/>
          <a:p>
            <a:r>
              <a:rPr lang="en-AU" dirty="0"/>
              <a:t>Anything we can do levitation can do better!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4ADDDE-9BA3-1CC9-569E-D3ED8AF4E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90" y="2239211"/>
            <a:ext cx="5505450" cy="23795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5D5BD8-8014-BF7F-EA7E-A885D6B3ABF2}"/>
              </a:ext>
            </a:extLst>
          </p:cNvPr>
          <p:cNvSpPr txBox="1"/>
          <p:nvPr/>
        </p:nvSpPr>
        <p:spPr>
          <a:xfrm>
            <a:off x="7409180" y="1986183"/>
            <a:ext cx="46032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dirty="0"/>
              <a:t>20MHz rotation of NMDs!</a:t>
            </a:r>
          </a:p>
          <a:p>
            <a:endParaRPr lang="en-AU" sz="2800" dirty="0"/>
          </a:p>
          <a:p>
            <a:r>
              <a:rPr lang="en-AU" sz="2800" dirty="0"/>
              <a:t>Berry phase on NV spins!</a:t>
            </a:r>
          </a:p>
          <a:p>
            <a:endParaRPr lang="en-AU" sz="2800" dirty="0"/>
          </a:p>
          <a:p>
            <a:r>
              <a:rPr lang="en-AU" sz="2800" dirty="0"/>
              <a:t>2T fictitious field (</a:t>
            </a:r>
            <a:r>
              <a:rPr lang="en-AU" sz="2800" baseline="30000" dirty="0"/>
              <a:t>13</a:t>
            </a:r>
            <a:r>
              <a:rPr lang="en-AU" sz="2800" dirty="0"/>
              <a:t>C)!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2BDBC80-F85A-120E-8DE3-72A23779BD0C}"/>
              </a:ext>
            </a:extLst>
          </p:cNvPr>
          <p:cNvSpPr txBox="1">
            <a:spLocks/>
          </p:cNvSpPr>
          <p:nvPr/>
        </p:nvSpPr>
        <p:spPr>
          <a:xfrm>
            <a:off x="614680" y="5747385"/>
            <a:ext cx="113977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Also: </a:t>
            </a:r>
            <a:r>
              <a:rPr lang="en-AU" dirty="0" err="1"/>
              <a:t>Perdriat</a:t>
            </a:r>
            <a:r>
              <a:rPr lang="en-AU" dirty="0"/>
              <a:t> et al arXiv:2309.01545 2023 (rotation </a:t>
            </a:r>
            <a:r>
              <a:rPr lang="en-AU" dirty="0" err="1"/>
              <a:t>intrinisic</a:t>
            </a:r>
            <a:r>
              <a:rPr lang="en-AU" dirty="0"/>
              <a:t> to Paul trap) </a:t>
            </a:r>
            <a:r>
              <a:rPr lang="en-AU" dirty="0" err="1"/>
              <a:t>Voisin</a:t>
            </a:r>
            <a:r>
              <a:rPr lang="en-AU" dirty="0"/>
              <a:t> et al arXiv:2407.19754 2024 (nuclear spins in Paul trap)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7F48284-1CE9-E0FF-80F9-04A30E855125}"/>
              </a:ext>
            </a:extLst>
          </p:cNvPr>
          <p:cNvSpPr txBox="1">
            <a:spLocks/>
          </p:cNvSpPr>
          <p:nvPr/>
        </p:nvSpPr>
        <p:spPr>
          <a:xfrm>
            <a:off x="614680" y="4969468"/>
            <a:ext cx="11397714" cy="519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Rotation </a:t>
            </a:r>
            <a:r>
              <a:rPr lang="en-AU" i="1" dirty="0"/>
              <a:t>faster</a:t>
            </a:r>
            <a:r>
              <a:rPr lang="en-AU" dirty="0"/>
              <a:t> than quantum decoherence!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8AFAED-8B8F-F7F9-46A5-7335CF34E3A2}"/>
              </a:ext>
            </a:extLst>
          </p:cNvPr>
          <p:cNvSpPr/>
          <p:nvPr/>
        </p:nvSpPr>
        <p:spPr>
          <a:xfrm>
            <a:off x="7338060" y="2031656"/>
            <a:ext cx="4335780" cy="595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48E085-C1CB-082B-5C00-27C2DED8F19E}"/>
              </a:ext>
            </a:extLst>
          </p:cNvPr>
          <p:cNvSpPr/>
          <p:nvPr/>
        </p:nvSpPr>
        <p:spPr>
          <a:xfrm>
            <a:off x="7235557" y="2776317"/>
            <a:ext cx="4335780" cy="595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030238-5208-9657-31BF-C2416D755C85}"/>
              </a:ext>
            </a:extLst>
          </p:cNvPr>
          <p:cNvSpPr/>
          <p:nvPr/>
        </p:nvSpPr>
        <p:spPr>
          <a:xfrm>
            <a:off x="7191559" y="3766002"/>
            <a:ext cx="4335780" cy="595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40EC28-F5D7-00AA-9718-AF96F46E5140}"/>
              </a:ext>
            </a:extLst>
          </p:cNvPr>
          <p:cNvSpPr/>
          <p:nvPr/>
        </p:nvSpPr>
        <p:spPr>
          <a:xfrm>
            <a:off x="228232" y="4931443"/>
            <a:ext cx="7381607" cy="595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0D1DC8-E8EB-9A8C-7E65-BAAA4BA05CA1}"/>
              </a:ext>
            </a:extLst>
          </p:cNvPr>
          <p:cNvSpPr/>
          <p:nvPr/>
        </p:nvSpPr>
        <p:spPr>
          <a:xfrm>
            <a:off x="228232" y="5582042"/>
            <a:ext cx="11963768" cy="1128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6DCE-39AD-8920-2830-14DEE273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74" y="267555"/>
            <a:ext cx="11678920" cy="1325563"/>
          </a:xfrm>
        </p:spPr>
        <p:txBody>
          <a:bodyPr/>
          <a:lstStyle/>
          <a:p>
            <a:r>
              <a:rPr lang="en-AU" dirty="0"/>
              <a:t>Levitated NMDs coupled to quantum spins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8388C-2C7E-5E8E-3C1E-573FE8DC5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1520825"/>
            <a:ext cx="10515600" cy="4016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Better yet: quantum spins coupled to mechanical rotation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Mechanically-detected NV magnetic resonance and cooling of spin </a:t>
            </a:r>
            <a:r>
              <a:rPr lang="en-AU" dirty="0" err="1"/>
              <a:t>libration</a:t>
            </a:r>
            <a:r>
              <a:rPr lang="en-AU" dirty="0"/>
              <a:t> [</a:t>
            </a:r>
            <a:r>
              <a:rPr lang="en-AU" dirty="0" err="1"/>
              <a:t>Delord</a:t>
            </a:r>
            <a:r>
              <a:rPr lang="en-AU" dirty="0"/>
              <a:t> et al, Nature </a:t>
            </a:r>
            <a:r>
              <a:rPr lang="en-AU" b="1" dirty="0"/>
              <a:t>580 </a:t>
            </a:r>
            <a:r>
              <a:rPr lang="en-AU" dirty="0"/>
              <a:t>56-59 (2020)]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Intrinsic AM -&gt; orbital AM</a:t>
            </a:r>
          </a:p>
          <a:p>
            <a:pPr marL="0" indent="0">
              <a:buNone/>
            </a:pPr>
            <a:r>
              <a:rPr lang="en-AU" dirty="0"/>
              <a:t>   quantum </a:t>
            </a:r>
            <a:r>
              <a:rPr lang="en-AU" dirty="0" err="1"/>
              <a:t>EdH</a:t>
            </a:r>
            <a:r>
              <a:rPr lang="en-AU" dirty="0"/>
              <a:t> effect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8EBF1F-BCCC-2AD7-45D0-D0A6A6526C52}"/>
              </a:ext>
            </a:extLst>
          </p:cNvPr>
          <p:cNvSpPr/>
          <p:nvPr/>
        </p:nvSpPr>
        <p:spPr>
          <a:xfrm>
            <a:off x="614680" y="2553987"/>
            <a:ext cx="10289540" cy="980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6" name="Picture 4" descr="Spinning Bike Wheel and Conservation of Angular Momentum">
            <a:extLst>
              <a:ext uri="{FF2B5EF4-FFF2-40B4-BE49-F238E27FC236}">
                <a16:creationId xmlns:a16="http://schemas.microsoft.com/office/drawing/2014/main" id="{A5087DF9-5011-1FFA-4382-C09EC327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886" y="3869223"/>
            <a:ext cx="4138394" cy="233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0BF756-05AE-9B52-E026-52B938179D26}"/>
              </a:ext>
            </a:extLst>
          </p:cNvPr>
          <p:cNvSpPr/>
          <p:nvPr/>
        </p:nvSpPr>
        <p:spPr>
          <a:xfrm>
            <a:off x="518160" y="3698068"/>
            <a:ext cx="5246032" cy="2674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DD1A65-73F4-CB54-30E0-22265000E916}"/>
              </a:ext>
            </a:extLst>
          </p:cNvPr>
          <p:cNvSpPr/>
          <p:nvPr/>
        </p:nvSpPr>
        <p:spPr>
          <a:xfrm>
            <a:off x="6427808" y="3823934"/>
            <a:ext cx="5246032" cy="2674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6DCE-39AD-8920-2830-14DEE273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74" y="267555"/>
            <a:ext cx="11678920" cy="1325563"/>
          </a:xfrm>
        </p:spPr>
        <p:txBody>
          <a:bodyPr/>
          <a:lstStyle/>
          <a:p>
            <a:r>
              <a:rPr lang="en-AU" dirty="0"/>
              <a:t>Towards our own levitated rotating NMDs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7FC0E-E987-10D3-5A2C-1B3A18C66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082" y="3595147"/>
            <a:ext cx="4765038" cy="326495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89D484-0868-F476-3E24-EE6884359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593118"/>
            <a:ext cx="5760720" cy="4016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Can we mechanically detect the flip of a single spin in a levitated nanodiamond?</a:t>
            </a:r>
          </a:p>
          <a:p>
            <a:pPr marL="0" indent="0">
              <a:buNone/>
            </a:pPr>
            <a:r>
              <a:rPr lang="en-AU" dirty="0"/>
              <a:t>Ring-style Paul trap in UHV system -&gt;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Silica-coated nanodiamonds: the best of both worlds?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363310-B899-A928-BC3F-DA8FC309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894" y="1463040"/>
            <a:ext cx="3670218" cy="1965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6F9C90-6651-0DF8-8D92-AB6581196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28" y="4758878"/>
            <a:ext cx="4058285" cy="1961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78E8E9-B2F5-1DD6-5A2F-47456890D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394" y="1759265"/>
            <a:ext cx="2221207" cy="166973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6A7D424-BCA1-6E81-F451-F7C38DC164AA}"/>
              </a:ext>
            </a:extLst>
          </p:cNvPr>
          <p:cNvGrpSpPr/>
          <p:nvPr/>
        </p:nvGrpSpPr>
        <p:grpSpPr>
          <a:xfrm>
            <a:off x="4853301" y="4897455"/>
            <a:ext cx="2296633" cy="1884447"/>
            <a:chOff x="4853301" y="4897455"/>
            <a:chExt cx="2296633" cy="18844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72A1DC-ED8F-4C3D-7E99-32DF1C8D2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6341" y="4897455"/>
              <a:ext cx="937746" cy="12674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3392EDA-2EAC-E7CF-7D7A-CE927F4C0F25}"/>
                </a:ext>
              </a:extLst>
            </p:cNvPr>
            <p:cNvSpPr txBox="1"/>
            <p:nvPr/>
          </p:nvSpPr>
          <p:spPr>
            <a:xfrm>
              <a:off x="4853301" y="6135571"/>
              <a:ext cx="22966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1800" dirty="0">
                  <a:solidFill>
                    <a:prstClr val="black"/>
                  </a:solidFill>
                  <a:latin typeface="Calibri" panose="020F0502020204030204"/>
                </a:rPr>
                <a:t>Russell Goldblatt, </a:t>
              </a:r>
            </a:p>
            <a:p>
              <a:r>
                <a:rPr lang="en-AU" sz="1800" dirty="0">
                  <a:solidFill>
                    <a:prstClr val="black"/>
                  </a:solidFill>
                  <a:latin typeface="Calibri" panose="020F0502020204030204"/>
                </a:rPr>
                <a:t>Postdoc</a:t>
              </a:r>
              <a:endParaRPr lang="en-AU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CECB77-3E9D-D2B9-CBF2-E2D653EB3792}"/>
              </a:ext>
            </a:extLst>
          </p:cNvPr>
          <p:cNvSpPr txBox="1"/>
          <p:nvPr/>
        </p:nvSpPr>
        <p:spPr>
          <a:xfrm>
            <a:off x="9543041" y="6350931"/>
            <a:ext cx="2296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chemeClr val="bg1"/>
                </a:solidFill>
                <a:latin typeface="Calibri" panose="020F0502020204030204"/>
              </a:rPr>
              <a:t>Ex-Rb MOT system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D8826-E15B-16D1-14E2-652627B7BE07}"/>
              </a:ext>
            </a:extLst>
          </p:cNvPr>
          <p:cNvSpPr/>
          <p:nvPr/>
        </p:nvSpPr>
        <p:spPr>
          <a:xfrm>
            <a:off x="6259960" y="1398923"/>
            <a:ext cx="5760720" cy="2056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1534CE-293E-0F7F-3EF5-4851C3317F09}"/>
              </a:ext>
            </a:extLst>
          </p:cNvPr>
          <p:cNvSpPr/>
          <p:nvPr/>
        </p:nvSpPr>
        <p:spPr>
          <a:xfrm>
            <a:off x="6544846" y="3481888"/>
            <a:ext cx="5760720" cy="34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B9110A-3F97-A1AA-38C3-648B223557CE}"/>
              </a:ext>
            </a:extLst>
          </p:cNvPr>
          <p:cNvSpPr/>
          <p:nvPr/>
        </p:nvSpPr>
        <p:spPr>
          <a:xfrm>
            <a:off x="636808" y="3317574"/>
            <a:ext cx="5760720" cy="3402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37DF03-E973-E830-5280-C939436D7E36}"/>
              </a:ext>
            </a:extLst>
          </p:cNvPr>
          <p:cNvSpPr/>
          <p:nvPr/>
        </p:nvSpPr>
        <p:spPr>
          <a:xfrm>
            <a:off x="386577" y="2918681"/>
            <a:ext cx="5760720" cy="398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7216C3-0C8A-C603-11D2-F043DC98A390}"/>
              </a:ext>
            </a:extLst>
          </p:cNvPr>
          <p:cNvSpPr/>
          <p:nvPr/>
        </p:nvSpPr>
        <p:spPr>
          <a:xfrm>
            <a:off x="597804" y="1616229"/>
            <a:ext cx="5760720" cy="1199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31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2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3995" y="3161345"/>
            <a:ext cx="88506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latin typeface="Myriad Pro" panose="020B0503030403020204" pitchFamily="34" charset="0"/>
                <a:cs typeface="Myriad Arabic" panose="01010101010101010101" pitchFamily="50" charset="-78"/>
              </a:rPr>
              <a:t>Thanks for your attention!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755790" y="1134922"/>
            <a:ext cx="1429921" cy="2095493"/>
            <a:chOff x="8082877" y="2437674"/>
            <a:chExt cx="1680805" cy="2463153"/>
          </a:xfrm>
        </p:grpSpPr>
        <p:sp>
          <p:nvSpPr>
            <p:cNvPr id="7" name="Rectangle 6"/>
            <p:cNvSpPr/>
            <p:nvPr/>
          </p:nvSpPr>
          <p:spPr>
            <a:xfrm>
              <a:off x="8209651" y="4068740"/>
              <a:ext cx="1487884" cy="8320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Prof Andy </a:t>
              </a:r>
            </a:p>
            <a:p>
              <a:pPr algn="ctr"/>
              <a:r>
                <a:rPr lang="en-US" sz="2000" dirty="0"/>
                <a:t>Martin</a:t>
              </a:r>
            </a:p>
          </p:txBody>
        </p:sp>
        <p:pic>
          <p:nvPicPr>
            <p:cNvPr id="12" name="Picture 6" descr="Associate Professor Andy Marti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2877" y="2437674"/>
              <a:ext cx="1680805" cy="1680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9782975-4373-9C2E-4CE0-BA1FAAE2C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428" y="1132457"/>
            <a:ext cx="1214990" cy="14818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308B29B-5734-DB45-E788-A94E311125F6}"/>
              </a:ext>
            </a:extLst>
          </p:cNvPr>
          <p:cNvSpPr/>
          <p:nvPr/>
        </p:nvSpPr>
        <p:spPr>
          <a:xfrm>
            <a:off x="7991891" y="2649737"/>
            <a:ext cx="1540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Russ Goldblatt</a:t>
            </a:r>
          </a:p>
          <a:p>
            <a:pPr algn="ctr"/>
            <a:r>
              <a:rPr lang="en-US" dirty="0"/>
              <a:t>(PhD/postdoc)</a:t>
            </a:r>
          </a:p>
        </p:txBody>
      </p:sp>
      <p:pic>
        <p:nvPicPr>
          <p:cNvPr id="31" name="Picture 2" descr="https://upload.wikimedia.org/wikipedia/en/1/10/University_of_Melbourne_logo.png">
            <a:extLst>
              <a:ext uri="{FF2B5EF4-FFF2-40B4-BE49-F238E27FC236}">
                <a16:creationId xmlns:a16="http://schemas.microsoft.com/office/drawing/2014/main" id="{FBC53469-0A34-F43F-AAD8-EEDE8440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563" y="4582009"/>
            <a:ext cx="3499648" cy="90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www.arc.gov.au/sites/default/files/filedepot/Public/Media%20&amp;%20Resources%20Centre/Images/ARC_logos/INLINE/PC/ARC_inline.jpg">
            <a:extLst>
              <a:ext uri="{FF2B5EF4-FFF2-40B4-BE49-F238E27FC236}">
                <a16:creationId xmlns:a16="http://schemas.microsoft.com/office/drawing/2014/main" id="{0456E530-F977-8A8C-1748-4B89D7D8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755" y="3296068"/>
            <a:ext cx="3781978" cy="102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Image result for marcus doherty anu">
            <a:extLst>
              <a:ext uri="{FF2B5EF4-FFF2-40B4-BE49-F238E27FC236}">
                <a16:creationId xmlns:a16="http://schemas.microsoft.com/office/drawing/2014/main" id="{003BABA9-0161-0A7C-0B9F-BB3C0A79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89" y="4390488"/>
            <a:ext cx="1179079" cy="117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A603F85-710F-F83C-16EB-3CEA01B46FEE}"/>
              </a:ext>
            </a:extLst>
          </p:cNvPr>
          <p:cNvSpPr/>
          <p:nvPr/>
        </p:nvSpPr>
        <p:spPr>
          <a:xfrm>
            <a:off x="5485165" y="5567893"/>
            <a:ext cx="9476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Marcus</a:t>
            </a:r>
          </a:p>
          <a:p>
            <a:pPr algn="ctr"/>
            <a:r>
              <a:rPr lang="en-US" dirty="0"/>
              <a:t>Doherty</a:t>
            </a:r>
          </a:p>
          <a:p>
            <a:pPr algn="ctr"/>
            <a:r>
              <a:rPr lang="en-US" dirty="0"/>
              <a:t>(ANU)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F98412-32AA-51DA-8AEE-F7015E1D4B02}"/>
              </a:ext>
            </a:extLst>
          </p:cNvPr>
          <p:cNvGrpSpPr/>
          <p:nvPr/>
        </p:nvGrpSpPr>
        <p:grpSpPr>
          <a:xfrm>
            <a:off x="761588" y="4310029"/>
            <a:ext cx="4475208" cy="2330853"/>
            <a:chOff x="7985724" y="105547"/>
            <a:chExt cx="4080310" cy="2125176"/>
          </a:xfrm>
        </p:grpSpPr>
        <p:pic>
          <p:nvPicPr>
            <p:cNvPr id="38" name="Picture 2" descr="Image result for carlos meriles">
              <a:extLst>
                <a:ext uri="{FF2B5EF4-FFF2-40B4-BE49-F238E27FC236}">
                  <a16:creationId xmlns:a16="http://schemas.microsoft.com/office/drawing/2014/main" id="{2566ED22-A559-36A7-52E2-52ECC5BAB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4136" y="105547"/>
              <a:ext cx="1091898" cy="120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FC1400-7C63-D2D6-08AA-A719C45A55E9}"/>
                </a:ext>
              </a:extLst>
            </p:cNvPr>
            <p:cNvSpPr/>
            <p:nvPr/>
          </p:nvSpPr>
          <p:spPr>
            <a:xfrm>
              <a:off x="11124751" y="1307393"/>
              <a:ext cx="94128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Carlos</a:t>
              </a:r>
            </a:p>
            <a:p>
              <a:pPr algn="ctr"/>
              <a:r>
                <a:rPr lang="en-US" dirty="0"/>
                <a:t> </a:t>
              </a:r>
              <a:r>
                <a:rPr lang="en-US" dirty="0" err="1"/>
                <a:t>Meriles</a:t>
              </a:r>
              <a:endParaRPr lang="en-US" dirty="0"/>
            </a:p>
          </p:txBody>
        </p:sp>
        <p:pic>
          <p:nvPicPr>
            <p:cNvPr id="40" name="Picture 2" descr="Artur Lozovoi - Postdoctoral Researcher | Solid-state Physics | Quantum  Information Science - New York, New York, United States | LinkedIn">
              <a:extLst>
                <a:ext uri="{FF2B5EF4-FFF2-40B4-BE49-F238E27FC236}">
                  <a16:creationId xmlns:a16="http://schemas.microsoft.com/office/drawing/2014/main" id="{A2A1E8BA-7C86-0817-FE60-7BD0D55A2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5724" y="179958"/>
              <a:ext cx="1176757" cy="1176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4E50272-1EDB-476F-D77E-B5D147AD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49262" y="116282"/>
              <a:ext cx="1047589" cy="1218473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91E311E-888D-9ECE-1EAB-C5964E686C58}"/>
                </a:ext>
              </a:extLst>
            </p:cNvPr>
            <p:cNvSpPr/>
            <p:nvPr/>
          </p:nvSpPr>
          <p:spPr>
            <a:xfrm>
              <a:off x="9961371" y="1307393"/>
              <a:ext cx="100065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Gabriel</a:t>
              </a:r>
            </a:p>
            <a:p>
              <a:pPr algn="ctr"/>
              <a:r>
                <a:rPr lang="en-US" dirty="0"/>
                <a:t>Lopez</a:t>
              </a:r>
            </a:p>
            <a:p>
              <a:pPr algn="ctr"/>
              <a:r>
                <a:rPr lang="en-US" dirty="0"/>
                <a:t> Morales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39619D1-B388-6EE7-1DB1-ED8C75A33F73}"/>
                </a:ext>
              </a:extLst>
            </p:cNvPr>
            <p:cNvSpPr/>
            <p:nvPr/>
          </p:nvSpPr>
          <p:spPr>
            <a:xfrm>
              <a:off x="7994900" y="1369260"/>
              <a:ext cx="88517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Artur </a:t>
              </a:r>
            </a:p>
            <a:p>
              <a:pPr algn="ctr"/>
              <a:r>
                <a:rPr lang="en-US" dirty="0" err="1"/>
                <a:t>Lozovoi</a:t>
              </a:r>
              <a:endParaRPr lang="en-US" dirty="0"/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7C0B4B21-663B-9006-E97B-29F2C93B5E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9398" y="5834551"/>
            <a:ext cx="2966313" cy="536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6F7BA1-DFB2-AF32-A307-15E499FE5FD5}"/>
              </a:ext>
            </a:extLst>
          </p:cNvPr>
          <p:cNvSpPr txBox="1"/>
          <p:nvPr/>
        </p:nvSpPr>
        <p:spPr>
          <a:xfrm>
            <a:off x="706267" y="3962533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Collaborators: CUNY + ANU, Charge control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FA4E5-BAF6-28AE-A87D-3F4C7796EE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8143" y="4343639"/>
            <a:ext cx="1015776" cy="1397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9F3938-591A-F4B6-F06B-9CD4893FED5D}"/>
              </a:ext>
            </a:extLst>
          </p:cNvPr>
          <p:cNvSpPr txBox="1"/>
          <p:nvPr/>
        </p:nvSpPr>
        <p:spPr>
          <a:xfrm>
            <a:off x="1903289" y="5748319"/>
            <a:ext cx="11873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600" dirty="0">
                <a:solidFill>
                  <a:prstClr val="black"/>
                </a:solidFill>
                <a:latin typeface="Calibri" panose="020F0502020204030204"/>
              </a:rPr>
              <a:t>Tom </a:t>
            </a:r>
            <a:r>
              <a:rPr lang="en-AU" sz="1600" dirty="0" err="1">
                <a:solidFill>
                  <a:prstClr val="black"/>
                </a:solidFill>
                <a:latin typeface="Calibri" panose="020F0502020204030204"/>
              </a:rPr>
              <a:t>Delord</a:t>
            </a:r>
            <a:endParaRPr lang="en-AU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E2E3AAD-F6F0-6D57-A9EB-4A7FF10B20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3994" y="656362"/>
                <a:ext cx="6593884" cy="2323489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AU" dirty="0"/>
                  <a:t>Next few months:</a:t>
                </a:r>
              </a:p>
              <a:p>
                <a:r>
                  <a:rPr lang="en-AU" dirty="0"/>
                  <a:t>Wavelength dependence of ND heating (500nm – 3.5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b="0" i="0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AU" dirty="0"/>
                  <a:t>m)</a:t>
                </a:r>
              </a:p>
              <a:p>
                <a:r>
                  <a:rPr lang="en-AU" dirty="0"/>
                  <a:t>Optical trapping of silica-coated NDs</a:t>
                </a:r>
              </a:p>
              <a:p>
                <a:r>
                  <a:rPr lang="en-AU" dirty="0"/>
                  <a:t>NV charge dynamics – surface charge control?</a:t>
                </a:r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E2E3AAD-F6F0-6D57-A9EB-4A7FF10B20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3994" y="656362"/>
                <a:ext cx="6593884" cy="2323489"/>
              </a:xfrm>
              <a:blipFill>
                <a:blip r:embed="rId13"/>
                <a:stretch>
                  <a:fillRect l="-1664" t="-4199" r="-1109" b="-393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3318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3A849D3-466C-A768-C291-2F03CAB741F0}"/>
              </a:ext>
            </a:extLst>
          </p:cNvPr>
          <p:cNvGrpSpPr/>
          <p:nvPr/>
        </p:nvGrpSpPr>
        <p:grpSpPr>
          <a:xfrm>
            <a:off x="1623212" y="567955"/>
            <a:ext cx="8631958" cy="5722090"/>
            <a:chOff x="6010017" y="1987337"/>
            <a:chExt cx="5644109" cy="374145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A44249F-5AF4-F761-CCFB-D8CD4935F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0017" y="1987337"/>
              <a:ext cx="5644109" cy="374145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1ACAD42-C042-2F77-E6D0-632ABE93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2067" y="4472724"/>
              <a:ext cx="1024486" cy="466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387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D1C98E-C491-2A5A-7794-5518EEB7B859}"/>
              </a:ext>
            </a:extLst>
          </p:cNvPr>
          <p:cNvSpPr txBox="1"/>
          <p:nvPr/>
        </p:nvSpPr>
        <p:spPr>
          <a:xfrm>
            <a:off x="350725" y="221911"/>
            <a:ext cx="8850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  <a:cs typeface="Myriad Arabic" panose="01010101010101010101" pitchFamily="50" charset="-78"/>
              </a:rPr>
              <a:t>Rotation speed dependence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A8C182-933E-E1FB-E737-E035910A4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876" y="1854951"/>
            <a:ext cx="7072032" cy="4244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81E3DF6-B965-54EB-A91C-F8E278AE909F}"/>
                  </a:ext>
                </a:extLst>
              </p:cNvPr>
              <p:cNvSpPr/>
              <p:nvPr/>
            </p:nvSpPr>
            <p:spPr>
              <a:xfrm>
                <a:off x="350725" y="1133975"/>
                <a:ext cx="4695837" cy="5262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Sensitivity depends on rotation speed</a:t>
                </a:r>
              </a:p>
              <a:p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Faster rotation speeds improve duty cycle, but eventually accumulate less phase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Slow rotations limited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AU" sz="28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81E3DF6-B965-54EB-A91C-F8E278AE90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25" y="1133975"/>
                <a:ext cx="4695837" cy="5262979"/>
              </a:xfrm>
              <a:prstGeom prst="rect">
                <a:avLst/>
              </a:prstGeom>
              <a:blipFill>
                <a:blip r:embed="rId3"/>
                <a:stretch>
                  <a:fillRect l="-2727" t="-1043" r="-389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83FE5ED-EBEE-25E6-B508-4D84B1B8639B}"/>
              </a:ext>
            </a:extLst>
          </p:cNvPr>
          <p:cNvSpPr txBox="1"/>
          <p:nvPr/>
        </p:nvSpPr>
        <p:spPr>
          <a:xfrm>
            <a:off x="7145440" y="6451423"/>
            <a:ext cx="7602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A. A. Wood </a:t>
            </a:r>
            <a:r>
              <a:rPr lang="en-US" i="1" dirty="0"/>
              <a:t>et al, Phys Rev Applied, </a:t>
            </a:r>
            <a:r>
              <a:rPr lang="en-US" b="1" dirty="0"/>
              <a:t>18 </a:t>
            </a:r>
            <a:r>
              <a:rPr lang="en-US" dirty="0"/>
              <a:t>054019</a:t>
            </a:r>
            <a:r>
              <a:rPr lang="en-US" i="1" dirty="0"/>
              <a:t> </a:t>
            </a:r>
            <a:r>
              <a:rPr lang="en-US" dirty="0"/>
              <a:t>(2022)</a:t>
            </a:r>
            <a:endParaRPr lang="en-US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338FFC-7258-2608-D2F0-49AC71D11CC6}"/>
              </a:ext>
            </a:extLst>
          </p:cNvPr>
          <p:cNvSpPr/>
          <p:nvPr/>
        </p:nvSpPr>
        <p:spPr>
          <a:xfrm>
            <a:off x="289411" y="2308311"/>
            <a:ext cx="4562937" cy="1877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2AA6EC-0B91-2232-83D7-829ADDE73BCB}"/>
              </a:ext>
            </a:extLst>
          </p:cNvPr>
          <p:cNvSpPr/>
          <p:nvPr/>
        </p:nvSpPr>
        <p:spPr>
          <a:xfrm>
            <a:off x="289411" y="4328123"/>
            <a:ext cx="4818465" cy="802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8340A-5029-D5CA-9695-758D161F5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736" y="40194"/>
            <a:ext cx="2923226" cy="19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8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DD918A-9649-EEF4-B442-A2F9E7632D2C}"/>
              </a:ext>
            </a:extLst>
          </p:cNvPr>
          <p:cNvSpPr txBox="1"/>
          <p:nvPr/>
        </p:nvSpPr>
        <p:spPr>
          <a:xfrm>
            <a:off x="493771" y="4006735"/>
            <a:ext cx="1108313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Two-level system sensitive to ac and dc magnetic fields, electric fields, strain, pressure, temperature, rotation, …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Optical preparation and readout, microwave control: no wires!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Simple experimental requirements, cheap, robust and versatile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57970C8-D59A-2DB7-9389-273A6E2665F8}"/>
              </a:ext>
            </a:extLst>
          </p:cNvPr>
          <p:cNvSpPr txBox="1">
            <a:spLocks/>
          </p:cNvSpPr>
          <p:nvPr/>
        </p:nvSpPr>
        <p:spPr>
          <a:xfrm>
            <a:off x="493771" y="268242"/>
            <a:ext cx="97589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NV </a:t>
            </a:r>
            <a:r>
              <a:rPr lang="en-US" dirty="0" err="1"/>
              <a:t>centre</a:t>
            </a:r>
            <a:r>
              <a:rPr lang="en-US" dirty="0"/>
              <a:t> as a quantum sensor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540E1E-A16F-5F9C-76E7-DC07345D0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99" y="1825574"/>
            <a:ext cx="3621029" cy="1468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A7083D-3D7A-8CC1-AB79-F1450071A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941" y="1658975"/>
            <a:ext cx="3210790" cy="19051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64DB11-9C07-5B33-CF02-9E24C8070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85" y="1658975"/>
            <a:ext cx="3315769" cy="171098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FD67F2A-F660-EEA0-A959-1F9C60FDB374}"/>
              </a:ext>
            </a:extLst>
          </p:cNvPr>
          <p:cNvSpPr/>
          <p:nvPr/>
        </p:nvSpPr>
        <p:spPr>
          <a:xfrm>
            <a:off x="349427" y="3961869"/>
            <a:ext cx="11227474" cy="1056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E79CBB-09C6-27A1-4468-5F8164941981}"/>
              </a:ext>
            </a:extLst>
          </p:cNvPr>
          <p:cNvSpPr/>
          <p:nvPr/>
        </p:nvSpPr>
        <p:spPr>
          <a:xfrm>
            <a:off x="349427" y="5052492"/>
            <a:ext cx="8853055" cy="879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F3C7B4-7B03-C9F6-28AE-926FF081B2D9}"/>
              </a:ext>
            </a:extLst>
          </p:cNvPr>
          <p:cNvSpPr/>
          <p:nvPr/>
        </p:nvSpPr>
        <p:spPr>
          <a:xfrm>
            <a:off x="8533328" y="5087483"/>
            <a:ext cx="2475938" cy="879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5D0A9-7B9F-9B7D-30B2-B1E94D7CCCF0}"/>
              </a:ext>
            </a:extLst>
          </p:cNvPr>
          <p:cNvSpPr/>
          <p:nvPr/>
        </p:nvSpPr>
        <p:spPr>
          <a:xfrm>
            <a:off x="0" y="5710103"/>
            <a:ext cx="10441631" cy="879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celeroton cm 2 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0798" y="5157625"/>
            <a:ext cx="1924877" cy="175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4119" y="821348"/>
                <a:ext cx="11116325" cy="4216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Ideally, we would like o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 revolution within the NV coherence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19" y="821348"/>
                <a:ext cx="11116325" cy="4216539"/>
              </a:xfrm>
              <a:prstGeom prst="rect">
                <a:avLst/>
              </a:prstGeom>
              <a:blipFill>
                <a:blip r:embed="rId4"/>
                <a:stretch>
                  <a:fillRect l="-11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2" descr="Image result for swiss flag"/>
          <p:cNvSpPr>
            <a:spLocks noChangeAspect="1" noChangeArrowheads="1"/>
          </p:cNvSpPr>
          <p:nvPr/>
        </p:nvSpPr>
        <p:spPr bwMode="auto">
          <a:xfrm>
            <a:off x="2581372" y="4667652"/>
            <a:ext cx="162998" cy="16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875" y="221184"/>
            <a:ext cx="844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Classical rotation on quantum timescales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-1677805" y="2206156"/>
                <a:ext cx="10765154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Problem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NV coherence time </a:t>
                </a:r>
                <a14:m>
                  <m:oMath xmlns:m="http://schemas.openxmlformats.org/officeDocument/2006/math"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≈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𝟏𝟎𝟎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𝟑𝟎𝟎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𝛍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𝐬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1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𝑟𝑜𝑡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∼250,000</m:t>
                    </m:r>
                  </m:oMath>
                </a14:m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rpm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677805" y="2206156"/>
                <a:ext cx="10765154" cy="1384995"/>
              </a:xfrm>
              <a:prstGeom prst="rect">
                <a:avLst/>
              </a:prstGeom>
              <a:blipFill>
                <a:blip r:embed="rId5"/>
                <a:stretch>
                  <a:fillRect t="-4405" b="-1189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 descr="Image result for celero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02" y="5672366"/>
            <a:ext cx="3311629" cy="79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85817" y="4667652"/>
                <a:ext cx="3021468" cy="736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  <m: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𝑖𝐽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ℏ</m:t>
                              </m:r>
                            </m:den>
                          </m:f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𝜔</m:t>
                          </m:r>
                          <m: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817" y="4667652"/>
                <a:ext cx="3021468" cy="736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F10F5AE-B67C-93F2-754B-3A7A01ADA596}"/>
              </a:ext>
            </a:extLst>
          </p:cNvPr>
          <p:cNvSpPr txBox="1"/>
          <p:nvPr/>
        </p:nvSpPr>
        <p:spPr>
          <a:xfrm>
            <a:off x="249494" y="3703289"/>
            <a:ext cx="69359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a very good rotation operator</a:t>
            </a:r>
            <a:endParaRPr lang="en-US" sz="2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4F3588-97BD-CF87-D656-3D089070D94F}"/>
                  </a:ext>
                </a:extLst>
              </p:cNvPr>
              <p:cNvSpPr txBox="1"/>
              <p:nvPr/>
            </p:nvSpPr>
            <p:spPr>
              <a:xfrm>
                <a:off x="6680781" y="5799285"/>
                <a:ext cx="710781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500,000 rpm (8.333kHz, 120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AU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μ</m:t>
                    </m:r>
                  </m:oMath>
                </a14:m>
                <a:r>
                  <a:rPr lang="en-US" sz="2800" dirty="0"/>
                  <a:t>s)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4F3588-97BD-CF87-D656-3D089070D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781" y="5799285"/>
                <a:ext cx="7107810" cy="523220"/>
              </a:xfrm>
              <a:prstGeom prst="rect">
                <a:avLst/>
              </a:prstGeom>
              <a:blipFill>
                <a:blip r:embed="rId8"/>
                <a:stretch>
                  <a:fillRect l="-1801" t="-10465" b="-3255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652811B-5AA4-EC62-F28F-B398AC30F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0979" y="3225411"/>
            <a:ext cx="3957885" cy="216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1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eleroton cm 2 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16" y="1516127"/>
            <a:ext cx="2103664" cy="210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372" y="528282"/>
            <a:ext cx="1146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Myriad Arabic" panose="01010101010101010101" pitchFamily="50" charset="-78"/>
              </a:rPr>
              <a:t>Applying a classical rotation operator to quantum spins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235" y="3871165"/>
            <a:ext cx="2857908" cy="2939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1653178"/>
            <a:ext cx="2638425" cy="1673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12711" y="3270351"/>
                <a:ext cx="3071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Diamond with NV centers,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711" y="3270351"/>
                <a:ext cx="3071290" cy="369332"/>
              </a:xfrm>
              <a:prstGeom prst="rect">
                <a:avLst/>
              </a:prstGeom>
              <a:blipFill>
                <a:blip r:embed="rId5"/>
                <a:stretch>
                  <a:fillRect l="-1786" t="-8197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09582" y="3250459"/>
                <a:ext cx="32783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500,000rpm Swiss motor,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582" y="3250459"/>
                <a:ext cx="3278333" cy="369332"/>
              </a:xfrm>
              <a:prstGeom prst="rect">
                <a:avLst/>
              </a:prstGeom>
              <a:blipFill>
                <a:blip r:embed="rId6"/>
                <a:stretch>
                  <a:fillRect l="-1487" t="-8197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013339">
            <a:off x="9559844" y="1436497"/>
            <a:ext cx="847180" cy="18990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949760" y="3229973"/>
                <a:ext cx="2373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Expired UV adhesive,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760" y="3229973"/>
                <a:ext cx="2373598" cy="369332"/>
              </a:xfrm>
              <a:prstGeom prst="rect">
                <a:avLst/>
              </a:prstGeom>
              <a:blipFill>
                <a:blip r:embed="rId8"/>
                <a:stretch>
                  <a:fillRect l="-2051" t="-10000" b="-2666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723273" y="3998087"/>
                <a:ext cx="420343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Glue the diamond onto the motor: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73" y="3998087"/>
                <a:ext cx="4203430" cy="954107"/>
              </a:xfrm>
              <a:prstGeom prst="rect">
                <a:avLst/>
              </a:prstGeom>
              <a:blipFill>
                <a:blip r:embed="rId9"/>
                <a:stretch>
                  <a:fillRect l="-3048" t="-6410" r="-2467" b="-1794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>
            <a:off x="4886381" y="5249548"/>
            <a:ext cx="86447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15E8DAC-4AAB-09CD-A77E-F9231A199D93}"/>
                  </a:ext>
                </a:extLst>
              </p:cNvPr>
              <p:cNvSpPr txBox="1"/>
              <p:nvPr/>
            </p:nvSpPr>
            <p:spPr>
              <a:xfrm>
                <a:off x="535398" y="5627272"/>
                <a:ext cx="48437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(possibly repeat… </a:t>
                </a:r>
                <a14:m>
                  <m:oMath xmlns:m="http://schemas.openxmlformats.org/officeDocument/2006/math">
                    <m:r>
                      <a:rPr lang="en-AU" sz="2800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AU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AU" sz="28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AU" sz="28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80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15E8DAC-4AAB-09CD-A77E-F9231A199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98" y="5627272"/>
                <a:ext cx="4843762" cy="523220"/>
              </a:xfrm>
              <a:prstGeom prst="rect">
                <a:avLst/>
              </a:prstGeom>
              <a:blipFill>
                <a:blip r:embed="rId10"/>
                <a:stretch>
                  <a:fillRect l="-2645" t="-10465" r="-1637" b="-3255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" descr="Crank Car GIFs | Tenor">
            <a:extLst>
              <a:ext uri="{FF2B5EF4-FFF2-40B4-BE49-F238E27FC236}">
                <a16:creationId xmlns:a16="http://schemas.microsoft.com/office/drawing/2014/main" id="{BAA38163-05C1-12D5-4DD7-BD86EE391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927" y="93717"/>
            <a:ext cx="1195826" cy="196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C3BB66B-AD94-7A0F-A4FB-9160661C88CD}"/>
              </a:ext>
            </a:extLst>
          </p:cNvPr>
          <p:cNvGrpSpPr/>
          <p:nvPr/>
        </p:nvGrpSpPr>
        <p:grpSpPr>
          <a:xfrm>
            <a:off x="1088020" y="25603"/>
            <a:ext cx="9824207" cy="6832397"/>
            <a:chOff x="5026517" y="2694885"/>
            <a:chExt cx="3342783" cy="23247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C12588-0A4D-99FA-EF0F-3D75A58E7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522913" y="2254268"/>
              <a:ext cx="2287588" cy="316882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38E2AB-CDED-48A0-31F6-656570AE657D}"/>
                </a:ext>
              </a:extLst>
            </p:cNvPr>
            <p:cNvSpPr txBox="1"/>
            <p:nvPr/>
          </p:nvSpPr>
          <p:spPr>
            <a:xfrm>
              <a:off x="6216003" y="2858703"/>
              <a:ext cx="862162" cy="198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Objective lens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459529-05BA-A27D-3989-6D636EA2427E}"/>
                </a:ext>
              </a:extLst>
            </p:cNvPr>
            <p:cNvSpPr txBox="1"/>
            <p:nvPr/>
          </p:nvSpPr>
          <p:spPr>
            <a:xfrm>
              <a:off x="6516327" y="4823043"/>
              <a:ext cx="314390" cy="178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rotor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599CB6-4560-1585-9B26-1F756FA6D524}"/>
                </a:ext>
              </a:extLst>
            </p:cNvPr>
            <p:cNvSpPr txBox="1"/>
            <p:nvPr/>
          </p:nvSpPr>
          <p:spPr>
            <a:xfrm>
              <a:off x="7788974" y="3628354"/>
              <a:ext cx="491287" cy="178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mw wire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40C536-F1EE-94A4-121B-B204BA23FCB7}"/>
                </a:ext>
              </a:extLst>
            </p:cNvPr>
            <p:cNvSpPr txBox="1"/>
            <p:nvPr/>
          </p:nvSpPr>
          <p:spPr>
            <a:xfrm>
              <a:off x="6469834" y="4007724"/>
              <a:ext cx="440823" cy="157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diamond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9EED1EF-2932-0DB6-3D2A-EAE41FC07E3D}"/>
                </a:ext>
              </a:extLst>
            </p:cNvPr>
            <p:cNvCxnSpPr/>
            <p:nvPr/>
          </p:nvCxnSpPr>
          <p:spPr>
            <a:xfrm flipH="1">
              <a:off x="6017079" y="3357843"/>
              <a:ext cx="196" cy="295304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7EAD2EC-D331-6DF8-412D-96F42FFCA3E7}"/>
                </a:ext>
              </a:extLst>
            </p:cNvPr>
            <p:cNvCxnSpPr/>
            <p:nvPr/>
          </p:nvCxnSpPr>
          <p:spPr>
            <a:xfrm flipV="1">
              <a:off x="6017275" y="3757249"/>
              <a:ext cx="6154" cy="253970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250E06-7D06-1F4B-8958-0A181ADA808A}"/>
                </a:ext>
              </a:extLst>
            </p:cNvPr>
            <p:cNvSpPr txBox="1"/>
            <p:nvPr/>
          </p:nvSpPr>
          <p:spPr>
            <a:xfrm>
              <a:off x="5753510" y="3164494"/>
              <a:ext cx="464276" cy="198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300</a:t>
              </a:r>
              <a:r>
                <a:rPr lang="el-GR" sz="3200" dirty="0">
                  <a:solidFill>
                    <a:schemeClr val="bg1"/>
                  </a:solidFill>
                </a:rPr>
                <a:t>μ</a:t>
              </a:r>
              <a:r>
                <a:rPr lang="en-US" sz="3200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5CD84D-8646-7A1C-658C-B64F989A08AA}"/>
                </a:ext>
              </a:extLst>
            </p:cNvPr>
            <p:cNvCxnSpPr/>
            <p:nvPr/>
          </p:nvCxnSpPr>
          <p:spPr>
            <a:xfrm>
              <a:off x="6159500" y="3649652"/>
              <a:ext cx="1028044" cy="4773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CA209BC-F251-19EA-027B-69E122D935C5}"/>
                </a:ext>
              </a:extLst>
            </p:cNvPr>
            <p:cNvCxnSpPr/>
            <p:nvPr/>
          </p:nvCxnSpPr>
          <p:spPr>
            <a:xfrm flipV="1">
              <a:off x="7187544" y="3384761"/>
              <a:ext cx="889656" cy="269872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BB4C126-EA26-D8BE-6817-E021C5AC8D73}"/>
                </a:ext>
              </a:extLst>
            </p:cNvPr>
            <p:cNvCxnSpPr/>
            <p:nvPr/>
          </p:nvCxnSpPr>
          <p:spPr>
            <a:xfrm flipV="1">
              <a:off x="8080376" y="2779450"/>
              <a:ext cx="288924" cy="605311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2F00D04-59BE-1EBE-4E4E-9C91FAA57A97}"/>
                </a:ext>
              </a:extLst>
            </p:cNvPr>
            <p:cNvCxnSpPr/>
            <p:nvPr/>
          </p:nvCxnSpPr>
          <p:spPr>
            <a:xfrm flipH="1" flipV="1">
              <a:off x="5305716" y="3360182"/>
              <a:ext cx="853784" cy="28947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CDFFE2-E7D7-30A2-37F1-59248C20E078}"/>
                </a:ext>
              </a:extLst>
            </p:cNvPr>
            <p:cNvCxnSpPr/>
            <p:nvPr/>
          </p:nvCxnSpPr>
          <p:spPr>
            <a:xfrm flipH="1" flipV="1">
              <a:off x="5026517" y="2821980"/>
              <a:ext cx="276258" cy="538803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54A0015-73DF-E47F-8C41-0E2380A3C7C1}"/>
                </a:ext>
              </a:extLst>
            </p:cNvPr>
            <p:cNvCxnSpPr/>
            <p:nvPr/>
          </p:nvCxnSpPr>
          <p:spPr>
            <a:xfrm>
              <a:off x="6219825" y="3956050"/>
              <a:ext cx="0" cy="1026423"/>
            </a:xfrm>
            <a:prstGeom prst="line">
              <a:avLst/>
            </a:prstGeom>
            <a:ln w="222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15AC644-CB6C-65D2-CB89-20E565A0CCE9}"/>
                </a:ext>
              </a:extLst>
            </p:cNvPr>
            <p:cNvCxnSpPr/>
            <p:nvPr/>
          </p:nvCxnSpPr>
          <p:spPr>
            <a:xfrm>
              <a:off x="7148848" y="3956050"/>
              <a:ext cx="0" cy="1063625"/>
            </a:xfrm>
            <a:prstGeom prst="line">
              <a:avLst/>
            </a:prstGeom>
            <a:ln w="2222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FBEA94-7F8F-E032-6665-A1345BECCC3D}"/>
              </a:ext>
            </a:extLst>
          </p:cNvPr>
          <p:cNvSpPr txBox="1"/>
          <p:nvPr/>
        </p:nvSpPr>
        <p:spPr>
          <a:xfrm>
            <a:off x="291338" y="5821893"/>
            <a:ext cx="37078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Rotation at 200,000rpm</a:t>
            </a:r>
          </a:p>
          <a:p>
            <a:r>
              <a:rPr lang="en-US" sz="2800" dirty="0">
                <a:solidFill>
                  <a:schemeClr val="bg1"/>
                </a:solidFill>
              </a:rPr>
              <a:t>Stroboscopically imaged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BE5660-835A-B314-3029-9E2426D77FC9}"/>
              </a:ext>
            </a:extLst>
          </p:cNvPr>
          <p:cNvCxnSpPr>
            <a:cxnSpLocks/>
          </p:cNvCxnSpPr>
          <p:nvPr/>
        </p:nvCxnSpPr>
        <p:spPr>
          <a:xfrm flipV="1">
            <a:off x="6625378" y="3030614"/>
            <a:ext cx="2471571" cy="12427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9132C2-DA06-243A-1F39-9A855CEE01F4}"/>
              </a:ext>
            </a:extLst>
          </p:cNvPr>
          <p:cNvCxnSpPr>
            <a:cxnSpLocks/>
          </p:cNvCxnSpPr>
          <p:nvPr/>
        </p:nvCxnSpPr>
        <p:spPr>
          <a:xfrm flipV="1">
            <a:off x="2786143" y="3032085"/>
            <a:ext cx="2471571" cy="12427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656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9229" y="230281"/>
            <a:ext cx="1056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Myriad Arabic" panose="01010101010101010101" pitchFamily="50" charset="-78"/>
              </a:rPr>
              <a:t>Slight problem…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42286" y="3924672"/>
            <a:ext cx="1535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Factor of 1000</a:t>
            </a:r>
          </a:p>
          <a:p>
            <a:pPr algn="ctr"/>
            <a:r>
              <a:rPr lang="en-US" dirty="0"/>
              <a:t>slowed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46" y="1142003"/>
            <a:ext cx="5476875" cy="5162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0" y="1235047"/>
            <a:ext cx="4974256" cy="497425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791325" y="1998036"/>
            <a:ext cx="1691550" cy="1178337"/>
            <a:chOff x="6791325" y="1998036"/>
            <a:chExt cx="1691550" cy="1178337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6791325" y="2453651"/>
              <a:ext cx="666750" cy="72272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950019" y="1998036"/>
              <a:ext cx="1532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Err.. that one?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9D1DF75-B41E-8FBD-9E33-A513F51D7A4B}"/>
              </a:ext>
            </a:extLst>
          </p:cNvPr>
          <p:cNvSpPr/>
          <p:nvPr/>
        </p:nvSpPr>
        <p:spPr>
          <a:xfrm>
            <a:off x="6658113" y="6488668"/>
            <a:ext cx="5533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A. A. Wood </a:t>
            </a:r>
            <a:r>
              <a:rPr lang="en-US" i="1" dirty="0"/>
              <a:t>et al, Science Advances </a:t>
            </a:r>
            <a:r>
              <a:rPr lang="en-US" b="1" dirty="0"/>
              <a:t>4</a:t>
            </a:r>
            <a:r>
              <a:rPr lang="en-US" dirty="0"/>
              <a:t> (5), eaar7691 (2018)</a:t>
            </a:r>
            <a:endParaRPr lang="en-US" i="1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36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697" y="274042"/>
            <a:ext cx="885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Myriad Arabic" panose="01010101010101010101" pitchFamily="50" charset="-78"/>
              </a:rPr>
              <a:t>Control of single NVs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9697" y="1052149"/>
            <a:ext cx="791964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Strobed confocal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Image single NVs rotating at 200,000rpm (3.33kHz)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9252633" y="3522078"/>
            <a:ext cx="755418" cy="106930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93" y="2713688"/>
            <a:ext cx="7632450" cy="37533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24192" y="474785"/>
            <a:ext cx="2901462" cy="3047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53" y="1348488"/>
            <a:ext cx="2433075" cy="243307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599961" y="2403462"/>
            <a:ext cx="336302" cy="336302"/>
          </a:xfrm>
          <a:prstGeom prst="ellipse">
            <a:avLst/>
          </a:prstGeom>
          <a:noFill/>
          <a:ln w="28575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294080" y="1003696"/>
            <a:ext cx="1583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Laser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44467" y="514251"/>
            <a:ext cx="95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Trigger</a:t>
            </a:r>
          </a:p>
        </p:txBody>
      </p:sp>
      <p:cxnSp>
        <p:nvCxnSpPr>
          <p:cNvPr id="17" name="Elbow Connector 16"/>
          <p:cNvCxnSpPr>
            <a:cxnSpLocks/>
            <a:stCxn id="21" idx="2"/>
          </p:cNvCxnSpPr>
          <p:nvPr/>
        </p:nvCxnSpPr>
        <p:spPr>
          <a:xfrm rot="5400000">
            <a:off x="9172444" y="1732061"/>
            <a:ext cx="1150583" cy="1631"/>
          </a:xfrm>
          <a:prstGeom prst="bentConnector3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969106" y="3934936"/>
            <a:ext cx="1159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DIAMOND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52633" y="766226"/>
            <a:ext cx="972548" cy="474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459849" y="849808"/>
            <a:ext cx="577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FPGA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11091863" y="474785"/>
            <a:ext cx="131921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11091863" y="467928"/>
            <a:ext cx="0" cy="9006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 flipH="1">
            <a:off x="10225181" y="912867"/>
            <a:ext cx="847725" cy="74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510838" y="167007"/>
            <a:ext cx="1498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MOTOR CONTROL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596149" y="2063290"/>
            <a:ext cx="308453" cy="474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8513922" y="2154886"/>
            <a:ext cx="492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APD</a:t>
            </a:r>
          </a:p>
        </p:txBody>
      </p:sp>
      <p:sp>
        <p:nvSpPr>
          <p:cNvPr id="41" name="Freeform 40"/>
          <p:cNvSpPr/>
          <p:nvPr/>
        </p:nvSpPr>
        <p:spPr>
          <a:xfrm>
            <a:off x="8924139" y="2114550"/>
            <a:ext cx="651662" cy="340529"/>
          </a:xfrm>
          <a:custGeom>
            <a:avLst/>
            <a:gdLst>
              <a:gd name="connsiteX0" fmla="*/ 0 w 533404"/>
              <a:gd name="connsiteY0" fmla="*/ 193675 h 340529"/>
              <a:gd name="connsiteX1" fmla="*/ 98425 w 533404"/>
              <a:gd name="connsiteY1" fmla="*/ 190500 h 340529"/>
              <a:gd name="connsiteX2" fmla="*/ 130175 w 533404"/>
              <a:gd name="connsiteY2" fmla="*/ 231775 h 340529"/>
              <a:gd name="connsiteX3" fmla="*/ 165100 w 533404"/>
              <a:gd name="connsiteY3" fmla="*/ 98425 h 340529"/>
              <a:gd name="connsiteX4" fmla="*/ 196850 w 533404"/>
              <a:gd name="connsiteY4" fmla="*/ 339725 h 340529"/>
              <a:gd name="connsiteX5" fmla="*/ 247650 w 533404"/>
              <a:gd name="connsiteY5" fmla="*/ 0 h 340529"/>
              <a:gd name="connsiteX6" fmla="*/ 285750 w 533404"/>
              <a:gd name="connsiteY6" fmla="*/ 339725 h 340529"/>
              <a:gd name="connsiteX7" fmla="*/ 333375 w 533404"/>
              <a:gd name="connsiteY7" fmla="*/ 69850 h 340529"/>
              <a:gd name="connsiteX8" fmla="*/ 368300 w 533404"/>
              <a:gd name="connsiteY8" fmla="*/ 269875 h 340529"/>
              <a:gd name="connsiteX9" fmla="*/ 409575 w 533404"/>
              <a:gd name="connsiteY9" fmla="*/ 177800 h 340529"/>
              <a:gd name="connsiteX10" fmla="*/ 463550 w 533404"/>
              <a:gd name="connsiteY10" fmla="*/ 200025 h 340529"/>
              <a:gd name="connsiteX11" fmla="*/ 533400 w 533404"/>
              <a:gd name="connsiteY11" fmla="*/ 196850 h 3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4" h="340529">
                <a:moveTo>
                  <a:pt x="0" y="193675"/>
                </a:moveTo>
                <a:cubicBezTo>
                  <a:pt x="38364" y="188912"/>
                  <a:pt x="76729" y="184150"/>
                  <a:pt x="98425" y="190500"/>
                </a:cubicBezTo>
                <a:cubicBezTo>
                  <a:pt x="120121" y="196850"/>
                  <a:pt x="119063" y="247121"/>
                  <a:pt x="130175" y="231775"/>
                </a:cubicBezTo>
                <a:cubicBezTo>
                  <a:pt x="141287" y="216429"/>
                  <a:pt x="153988" y="80434"/>
                  <a:pt x="165100" y="98425"/>
                </a:cubicBezTo>
                <a:cubicBezTo>
                  <a:pt x="176212" y="116416"/>
                  <a:pt x="183092" y="356129"/>
                  <a:pt x="196850" y="339725"/>
                </a:cubicBezTo>
                <a:cubicBezTo>
                  <a:pt x="210608" y="323321"/>
                  <a:pt x="232833" y="0"/>
                  <a:pt x="247650" y="0"/>
                </a:cubicBezTo>
                <a:cubicBezTo>
                  <a:pt x="262467" y="0"/>
                  <a:pt x="271463" y="328083"/>
                  <a:pt x="285750" y="339725"/>
                </a:cubicBezTo>
                <a:cubicBezTo>
                  <a:pt x="300037" y="351367"/>
                  <a:pt x="319617" y="81492"/>
                  <a:pt x="333375" y="69850"/>
                </a:cubicBezTo>
                <a:cubicBezTo>
                  <a:pt x="347133" y="58208"/>
                  <a:pt x="355600" y="251883"/>
                  <a:pt x="368300" y="269875"/>
                </a:cubicBezTo>
                <a:cubicBezTo>
                  <a:pt x="381000" y="287867"/>
                  <a:pt x="393700" y="189442"/>
                  <a:pt x="409575" y="177800"/>
                </a:cubicBezTo>
                <a:cubicBezTo>
                  <a:pt x="425450" y="166158"/>
                  <a:pt x="442913" y="196850"/>
                  <a:pt x="463550" y="200025"/>
                </a:cubicBezTo>
                <a:cubicBezTo>
                  <a:pt x="484188" y="203200"/>
                  <a:pt x="533929" y="227542"/>
                  <a:pt x="533400" y="1968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cxnSpLocks/>
          </p:cNvCxnSpPr>
          <p:nvPr/>
        </p:nvCxnSpPr>
        <p:spPr>
          <a:xfrm flipV="1">
            <a:off x="9361011" y="1241169"/>
            <a:ext cx="0" cy="8318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345688" y="6457780"/>
            <a:ext cx="3973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Science Advances </a:t>
            </a:r>
            <a:r>
              <a:rPr lang="en-US" b="1" dirty="0"/>
              <a:t>4</a:t>
            </a:r>
            <a:r>
              <a:rPr lang="en-US" dirty="0"/>
              <a:t> (5), eaar7691 (2018)</a:t>
            </a:r>
            <a:endParaRPr lang="en-US" i="1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44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144212</TotalTime>
  <Words>2134</Words>
  <Application>Microsoft Office PowerPoint</Application>
  <PresentationFormat>Widescreen</PresentationFormat>
  <Paragraphs>389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Myriad Arabic</vt:lpstr>
      <vt:lpstr>Myriad Pro</vt:lpstr>
      <vt:lpstr>Open Sans</vt:lpstr>
      <vt:lpstr>Symbol</vt:lpstr>
      <vt:lpstr>Office Theme</vt:lpstr>
      <vt:lpstr>PowerPoint Presentation</vt:lpstr>
      <vt:lpstr>First: a disclaimer! We’re new here!</vt:lpstr>
      <vt:lpstr>Trapped particles rotate!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Outline: rapidly rotating NV centres in diamond</vt:lpstr>
      <vt:lpstr>PowerPoint Presentation</vt:lpstr>
      <vt:lpstr>PowerPoint Presentation</vt:lpstr>
      <vt:lpstr>PowerPoint Presentation</vt:lpstr>
      <vt:lpstr>Outline: rapidly rotating NV centres in diamond</vt:lpstr>
      <vt:lpstr>PowerPoint Presentation</vt:lpstr>
      <vt:lpstr>PowerPoint Presentation</vt:lpstr>
      <vt:lpstr>PowerPoint Presentation</vt:lpstr>
      <vt:lpstr>PowerPoint Presentation</vt:lpstr>
      <vt:lpstr>Outline: rapidly rotating NV centres in diamond</vt:lpstr>
      <vt:lpstr>AC vs DC magnetometry</vt:lpstr>
      <vt:lpstr>If only there were a way…</vt:lpstr>
      <vt:lpstr>PowerPoint Presentation</vt:lpstr>
      <vt:lpstr>Outline: rapidly rotating NV centres in diamond</vt:lpstr>
      <vt:lpstr>Rapid rotation of nuclear spins</vt:lpstr>
      <vt:lpstr>Initialisation, manipulation, measurement</vt:lpstr>
      <vt:lpstr>Feedforward control</vt:lpstr>
      <vt:lpstr>PowerPoint Presentation</vt:lpstr>
      <vt:lpstr>Outline: rapidly rotating NV centres in diamond</vt:lpstr>
      <vt:lpstr>PowerPoint Presentation</vt:lpstr>
      <vt:lpstr>Levitated rotating nano/microdiamonds</vt:lpstr>
      <vt:lpstr>Levitated NMDs coupled to quantum spins</vt:lpstr>
      <vt:lpstr>Towards our own levitated rotating NMDs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Wood</dc:creator>
  <cp:lastModifiedBy>Alexander Wood</cp:lastModifiedBy>
  <cp:revision>718</cp:revision>
  <dcterms:created xsi:type="dcterms:W3CDTF">2015-11-09T21:38:29Z</dcterms:created>
  <dcterms:modified xsi:type="dcterms:W3CDTF">2024-09-18T15:08:25Z</dcterms:modified>
</cp:coreProperties>
</file>